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56" r:id="rId4"/>
    <p:sldId id="257" r:id="rId5"/>
    <p:sldId id="258" r:id="rId6"/>
    <p:sldId id="260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5A7C6-A251-7247-9B29-2CBB9B9EEBC4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A76AF-344F-3348-AD1C-C3A9B63D8C52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542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5BD25F-7DCE-5042-8C3B-2F07209BE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1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1B1B-B129-E448-AA11-96FADF62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876" y="504168"/>
            <a:ext cx="10515600" cy="1325033"/>
          </a:xfrm>
        </p:spPr>
        <p:txBody>
          <a:bodyPr>
            <a:normAutofit/>
          </a:bodyPr>
          <a:lstStyle>
            <a:lvl1pPr algn="l">
              <a:defRPr sz="5333" b="0" i="0">
                <a:solidFill>
                  <a:srgbClr val="00739A"/>
                </a:solidFill>
                <a:latin typeface="29LT Azer Medium" pitchFamily="2" charset="-78"/>
                <a:cs typeface="29LT Azer Medium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C7A3D-0139-524D-9C96-A050C2EA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876" y="2095859"/>
            <a:ext cx="10515600" cy="4349749"/>
          </a:xfrm>
        </p:spPr>
        <p:txBody>
          <a:bodyPr/>
          <a:lstStyle>
            <a:lvl1pPr marL="0" indent="0" algn="l">
              <a:buFontTx/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defRPr>
            </a:lvl1pPr>
            <a:lvl2pPr marL="609585" indent="0" algn="l">
              <a:buFontTx/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defRPr>
            </a:lvl2pPr>
            <a:lvl3pPr marL="1219170" indent="0" algn="l">
              <a:buFontTx/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defRPr>
            </a:lvl3pPr>
            <a:lvl4pPr marL="1828754" indent="0" algn="l">
              <a:buFontTx/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defRPr>
            </a:lvl4pPr>
            <a:lvl5pPr marL="2438339" indent="0" algn="l">
              <a:buFontTx/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72FBB4-117E-4546-A1EB-763ACA7FF619}"/>
              </a:ext>
            </a:extLst>
          </p:cNvPr>
          <p:cNvSpPr/>
          <p:nvPr userDrawn="1"/>
        </p:nvSpPr>
        <p:spPr>
          <a:xfrm>
            <a:off x="0" y="0"/>
            <a:ext cx="855024" cy="6858000"/>
          </a:xfrm>
          <a:prstGeom prst="rect">
            <a:avLst/>
          </a:prstGeom>
          <a:solidFill>
            <a:srgbClr val="007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0" i="0" dirty="0">
              <a:latin typeface="29LT Azer Medium" pitchFamily="2" charset="-7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64187F-AD90-7D4D-9D39-BE8E25BE6C37}"/>
              </a:ext>
            </a:extLst>
          </p:cNvPr>
          <p:cNvSpPr txBox="1">
            <a:spLocks/>
          </p:cNvSpPr>
          <p:nvPr userDrawn="1"/>
        </p:nvSpPr>
        <p:spPr>
          <a:xfrm>
            <a:off x="10849855" y="6445608"/>
            <a:ext cx="1077941" cy="321275"/>
          </a:xfrm>
          <a:prstGeom prst="rect">
            <a:avLst/>
          </a:prstGeom>
        </p:spPr>
        <p:txBody>
          <a:bodyPr vert="horz" lIns="121920" tIns="60960" rIns="121920" bIns="6096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1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67" dirty="0">
                <a:solidFill>
                  <a:schemeClr val="tx2"/>
                </a:solidFill>
                <a:latin typeface="29LT Azer Light" pitchFamily="2" charset="-78"/>
                <a:cs typeface="29LT Azer Light" pitchFamily="2" charset="-78"/>
              </a:rPr>
              <a:t>Thakaa.sa</a:t>
            </a:r>
            <a:endParaRPr lang="ar-SA" sz="2400" b="0" i="0" dirty="0">
              <a:solidFill>
                <a:schemeClr val="tx2"/>
              </a:solidFill>
              <a:latin typeface="29LT Azer Light" pitchFamily="2" charset="-78"/>
              <a:ea typeface="Arial"/>
              <a:cs typeface="29LT Azer Light" pitchFamily="2" charset="-7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33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8022A-F5BB-1C48-8098-8A5FB74B4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58C51-5531-844B-A6F4-EFD393BFC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B09D2-E072-0C4F-8E72-4BCFF0723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9A4C9-C126-6546-9993-3BB528A1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31036-1C12-C54D-BB2D-C11F5C55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E33C2-AA04-EB49-9B76-E6443B44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2030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B90A-ADA6-E94C-8997-D735A2DA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C2023-6FC9-E947-B34C-A77ABE8CB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A0189-F29E-BB43-8FFD-2162D821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CFC89-D3B1-B546-B838-279C2087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CAE4E-969C-894E-9155-95A624E4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57214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ABE03E-4EDF-8246-996C-CDC77C742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F30B6-B842-AD40-9397-020B3CD2D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CB1F6-79C9-4F4F-BA33-65C42F99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301D8-8B15-3747-8494-0C2E9097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EDEFD-B9A2-F346-834D-D81D7373E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69031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4B79DD-A02D-E54B-BDF6-A871E6207A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92CD6FC-E2D7-CC44-A09C-D137F0C8B554}"/>
              </a:ext>
            </a:extLst>
          </p:cNvPr>
          <p:cNvSpPr/>
          <p:nvPr userDrawn="1"/>
        </p:nvSpPr>
        <p:spPr>
          <a:xfrm>
            <a:off x="238539" y="5098774"/>
            <a:ext cx="2216426" cy="516835"/>
          </a:xfrm>
          <a:prstGeom prst="rect">
            <a:avLst/>
          </a:prstGeom>
          <a:solidFill>
            <a:srgbClr val="0073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B6E052-9FE1-6D4F-B6CA-F9E9A0F6D170}"/>
              </a:ext>
            </a:extLst>
          </p:cNvPr>
          <p:cNvSpPr txBox="1"/>
          <p:nvPr userDrawn="1"/>
        </p:nvSpPr>
        <p:spPr>
          <a:xfrm>
            <a:off x="198783" y="5295972"/>
            <a:ext cx="172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0" i="0" dirty="0">
                <a:solidFill>
                  <a:schemeClr val="bg1"/>
                </a:solidFill>
                <a:latin typeface="29LT Azer" pitchFamily="2" charset="-78"/>
                <a:cs typeface="29LT Azer" pitchFamily="2" charset="-78"/>
              </a:rPr>
              <a:t>تشغيل وإدارة</a:t>
            </a:r>
            <a:endParaRPr lang="en-SA" b="0" i="0" dirty="0">
              <a:solidFill>
                <a:schemeClr val="bg1"/>
              </a:solidFill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838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EA4B-85A0-2540-9C1C-B839153D4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464D9-285A-CF41-9371-D6BD8E9FB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68A8C-2594-174D-B99B-4CF2F792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2133C-83E4-3C4F-9701-5E620061D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3A053-D521-E34C-A315-966B4D88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5631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8296-ABEC-1943-B3F2-AB8505DC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216F-0A9B-784F-A9D3-3B832045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7DCF7-50B0-324A-8C5E-319425DB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D86A-0976-BE46-92E7-CD1292F8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703C3-ADC2-B14A-811D-A4D966036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722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4C98-DF87-8F45-818C-2737BDBF6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07138-9C18-2246-9645-C73FF04B2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12549-A5C1-1D48-B074-BBB0F423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6CA25-49F3-AB48-A22B-B30A05528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94EB5-8F7C-CD4B-9F86-CBF2E5D5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1741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C7FC-0E2F-FD4D-BB2E-526ACA92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9955-EF0B-1146-966B-7F66D2240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F936-22CD-4543-ABEF-9DC25329D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42513-1728-614E-B118-FD4ADDBD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6B5EE-93AB-694B-A28B-6AC745B7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4E1A0-950F-4442-9AEB-156EEA92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033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036E-651D-494F-B604-82BB4E905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BD290-97C6-5245-8A80-6B8D5862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1427C-01A4-6146-A64D-45EFCFF70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B95D3-B7E1-764D-9006-B1B0F7F46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F6E30-0D1F-B543-B5B8-A37543BE4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B0AD4-7EAC-C048-B2E2-B0F13F7E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3BBFF-EAC5-5E47-AF0C-41B09AE6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81131-3A41-DE4D-A79E-0C39D0D6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263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63E5-4B44-5F47-A297-314BDBCF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46445-694D-5E46-A730-FE3D0562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0F951-5377-EE4C-AFC3-4516BF1A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0E034-AAED-8446-9F6D-1E48C0D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0269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5A5F3-D7D6-2B45-B98A-43D8B87C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596FD-FB31-8A41-BB02-EAF5572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6CA72-4CA4-6F4B-ABBE-81835629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6783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ABCE-01DE-1542-A6A4-0DF6C025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8550-48B4-F047-824A-546CBE617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C9527-E2EB-274A-8F45-D738CABC0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7418B-08C0-0A44-9280-BDEBDCE5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6974E-A4D6-0D44-89A0-9E036B92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83480-248B-EC40-9AB9-0E3D6A94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67651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A9314-93EB-4D47-90BF-D21612B3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BB022-3F4C-6749-9092-5AF1FD36E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BAE48-15B2-3B4E-9C3C-6141E2DAB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D0B8-5637-4846-ABAB-8219EFD5028F}" type="datetimeFigureOut">
              <a:rPr lang="en-SA" smtClean="0"/>
              <a:t>20/04/2020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4653F-8712-6947-8A7B-A86E43492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7717D-85B0-DC4B-BF97-7A1A7E284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2C6CB-D76B-894D-BAA4-AB70762F04C8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1223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E0F9BC-F87B-354E-88BB-F8452EABC4AE}"/>
              </a:ext>
            </a:extLst>
          </p:cNvPr>
          <p:cNvSpPr txBox="1"/>
          <p:nvPr/>
        </p:nvSpPr>
        <p:spPr>
          <a:xfrm>
            <a:off x="1653930" y="3044279"/>
            <a:ext cx="8884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29LT Azer" pitchFamily="2" charset="-78"/>
                <a:cs typeface="29LT Azer" pitchFamily="2" charset="-78"/>
              </a:rPr>
              <a:t>Company Profile Template</a:t>
            </a:r>
            <a:r>
              <a:rPr lang="ar-SA" sz="4400" dirty="0">
                <a:solidFill>
                  <a:schemeClr val="bg1"/>
                </a:solidFill>
                <a:latin typeface="29LT Azer" pitchFamily="2" charset="-78"/>
                <a:cs typeface="29LT Azer" pitchFamily="2" charset="-78"/>
              </a:rPr>
              <a:t> </a:t>
            </a:r>
            <a:endParaRPr lang="en-SA" sz="4400" dirty="0">
              <a:solidFill>
                <a:schemeClr val="bg1"/>
              </a:solidFill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956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F18F9B-6463-0249-9144-1B1006B35CE3}"/>
              </a:ext>
            </a:extLst>
          </p:cNvPr>
          <p:cNvSpPr/>
          <p:nvPr/>
        </p:nvSpPr>
        <p:spPr>
          <a:xfrm>
            <a:off x="1100843" y="1508219"/>
            <a:ext cx="10691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rPr>
              <a:t>A company profile is an introduction and a professional summary of the company and its activity. Aims to introduce the service/product to a specific audience, such as stakeholders, potential clients, PR, partners and collaborations).  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29LT Azer" pitchFamily="2" charset="-78"/>
              <a:cs typeface="29LT Azer" pitchFamily="2" charset="-78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rPr>
              <a:t>This template is designed by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rPr>
              <a:t>Thakaa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29LT Azer" pitchFamily="2" charset="-78"/>
                <a:cs typeface="29LT Azer" pitchFamily="2" charset="-78"/>
              </a:rPr>
              <a:t> as a simple guideline for developing your company profile.</a:t>
            </a:r>
            <a:endParaRPr lang="en-SA" sz="2800" dirty="0">
              <a:solidFill>
                <a:schemeClr val="tx1">
                  <a:lumMod val="50000"/>
                  <a:lumOff val="50000"/>
                </a:schemeClr>
              </a:solidFill>
              <a:latin typeface="29LT Azer" pitchFamily="2" charset="-78"/>
              <a:cs typeface="29LT Azer" pitchFamily="2" charset="-78"/>
            </a:endParaRP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29LT Azer" pitchFamily="2" charset="-78"/>
              <a:cs typeface="29LT Azer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C5685-9EB1-1D47-B2ED-696F6217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/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B1C83-6AAD-934F-BEAC-C970A1DB7576}"/>
              </a:ext>
            </a:extLst>
          </p:cNvPr>
          <p:cNvSpPr txBox="1"/>
          <p:nvPr/>
        </p:nvSpPr>
        <p:spPr>
          <a:xfrm>
            <a:off x="1100843" y="6264165"/>
            <a:ext cx="9406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*Delete this page &amp; the cover page after developing your company profile</a:t>
            </a:r>
          </a:p>
        </p:txBody>
      </p:sp>
    </p:spTree>
    <p:extLst>
      <p:ext uri="{BB962C8B-B14F-4D97-AF65-F5344CB8AC3E}">
        <p14:creationId xmlns:p14="http://schemas.microsoft.com/office/powerpoint/2010/main" val="69380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058C6-CF40-E148-B83E-8050687BF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A" dirty="0">
                <a:latin typeface="29LT Azer" pitchFamily="2" charset="-78"/>
                <a:cs typeface="29LT Azer" pitchFamily="2" charset="-78"/>
              </a:rPr>
              <a:t>Company name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CC810-C507-5340-9C2E-4EFD1B901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Y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our name:</a:t>
            </a:r>
          </a:p>
          <a:p>
            <a:r>
              <a:rPr lang="en-US" dirty="0">
                <a:latin typeface="29LT Azer" pitchFamily="2" charset="-78"/>
                <a:cs typeface="29LT Azer" pitchFamily="2" charset="-78"/>
              </a:rPr>
              <a:t>P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osition: </a:t>
            </a:r>
          </a:p>
          <a:p>
            <a:r>
              <a:rPr lang="en-SA" dirty="0">
                <a:latin typeface="29LT Azer" pitchFamily="2" charset="-78"/>
                <a:cs typeface="29LT Azer" pitchFamily="2" charset="-78"/>
              </a:rPr>
              <a:t>Contact info:</a:t>
            </a:r>
          </a:p>
          <a:p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322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5930-0FE0-754B-A20C-2D4770CC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A" dirty="0">
                <a:latin typeface="29LT Azer" pitchFamily="2" charset="-78"/>
                <a:cs typeface="29LT Azer" pitchFamily="2" charset="-78"/>
              </a:rPr>
              <a:t>About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5758B-C6DE-6045-80C3-EC0353268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Y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our story </a:t>
            </a:r>
          </a:p>
          <a:p>
            <a:r>
              <a:rPr lang="en-US" dirty="0">
                <a:latin typeface="29LT Azer" pitchFamily="2" charset="-78"/>
                <a:cs typeface="29LT Azer" pitchFamily="2" charset="-78"/>
              </a:rPr>
              <a:t>Y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our mission / Value  </a:t>
            </a:r>
          </a:p>
          <a:p>
            <a:pPr marL="0" indent="0">
              <a:buNone/>
            </a:pPr>
            <a:endParaRPr lang="en-SA" dirty="0">
              <a:latin typeface="29LT Azer" pitchFamily="2" charset="-78"/>
              <a:cs typeface="29LT Azer" pitchFamily="2" charset="-78"/>
            </a:endParaRPr>
          </a:p>
          <a:p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665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2001-6CA1-5942-BEAA-5A5A0C3E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W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hat you offer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39D2-74C4-4C42-AFAF-E6E19FB20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Product / services </a:t>
            </a:r>
          </a:p>
          <a:p>
            <a:r>
              <a:rPr lang="en-US" dirty="0">
                <a:latin typeface="29LT Azer" pitchFamily="2" charset="-78"/>
                <a:cs typeface="29LT Azer" pitchFamily="2" charset="-78"/>
              </a:rPr>
              <a:t>Target customer </a:t>
            </a:r>
          </a:p>
          <a:p>
            <a:r>
              <a:rPr lang="en-US" dirty="0">
                <a:latin typeface="29LT Azer" pitchFamily="2" charset="-78"/>
                <a:cs typeface="29LT Azer" pitchFamily="2" charset="-78"/>
              </a:rPr>
              <a:t>Where to find you 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514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10EF-C078-524C-96AB-07B8045F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Achievements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37F02-CC9C-3446-B481-5E2FECCD1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29LT Azer" pitchFamily="2" charset="-78"/>
                <a:cs typeface="29LT Azer" pitchFamily="2" charset="-78"/>
              </a:rPr>
              <a:t>Awards</a:t>
            </a:r>
          </a:p>
          <a:p>
            <a:pPr algn="l"/>
            <a:r>
              <a:rPr lang="en-US" dirty="0">
                <a:latin typeface="29LT Azer" pitchFamily="2" charset="-78"/>
                <a:cs typeface="29LT Azer" pitchFamily="2" charset="-78"/>
              </a:rPr>
              <a:t>Partnerships </a:t>
            </a:r>
          </a:p>
          <a:p>
            <a:pPr algn="l"/>
            <a:r>
              <a:rPr lang="en-US" dirty="0">
                <a:latin typeface="29LT Azer" pitchFamily="2" charset="-78"/>
                <a:cs typeface="29LT Azer" pitchFamily="2" charset="-78"/>
              </a:rPr>
              <a:t>Social responsibility </a:t>
            </a:r>
          </a:p>
          <a:p>
            <a:pPr algn="l"/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101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EA1B-F1DE-2F4E-8D2E-EF4C59B2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Team 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FDE7-021F-BF43-B44B-3DF9078E4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A" dirty="0">
                <a:latin typeface="29LT Azer" pitchFamily="2" charset="-78"/>
                <a:cs typeface="29LT Azer" pitchFamily="2" charset="-78"/>
              </a:rPr>
              <a:t>Team member and positions </a:t>
            </a:r>
          </a:p>
        </p:txBody>
      </p:sp>
    </p:spTree>
    <p:extLst>
      <p:ext uri="{BB962C8B-B14F-4D97-AF65-F5344CB8AC3E}">
        <p14:creationId xmlns:p14="http://schemas.microsoft.com/office/powerpoint/2010/main" val="213456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CDA3-A5AE-5D41-BE61-5F149FD5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How to start with us 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21391-6F81-164B-8E8A-563049CCF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29LT Azer" pitchFamily="2" charset="-78"/>
                <a:cs typeface="29LT Azer" pitchFamily="2" charset="-78"/>
              </a:rPr>
              <a:t>W</a:t>
            </a:r>
            <a:r>
              <a:rPr lang="en-SA" dirty="0">
                <a:latin typeface="29LT Azer" pitchFamily="2" charset="-78"/>
                <a:cs typeface="29LT Azer" pitchFamily="2" charset="-78"/>
              </a:rPr>
              <a:t>hat we can offer you </a:t>
            </a:r>
            <a:endParaRPr lang="ar-SA" dirty="0">
              <a:latin typeface="29LT Azer" pitchFamily="2" charset="-78"/>
              <a:cs typeface="29LT Azer" pitchFamily="2" charset="-78"/>
            </a:endParaRPr>
          </a:p>
          <a:p>
            <a:pPr marL="0" indent="0">
              <a:buNone/>
            </a:pPr>
            <a:r>
              <a:rPr lang="en-US" dirty="0">
                <a:latin typeface="29LT Azer" pitchFamily="2" charset="-78"/>
                <a:cs typeface="29LT Azer" pitchFamily="2" charset="-78"/>
              </a:rPr>
              <a:t>(service / product – Timeline – outcomes)</a:t>
            </a:r>
          </a:p>
          <a:p>
            <a:r>
              <a:rPr lang="en-US" dirty="0">
                <a:latin typeface="29LT Azer" pitchFamily="2" charset="-78"/>
                <a:cs typeface="29LT Azer" pitchFamily="2" charset="-78"/>
              </a:rPr>
              <a:t>What we need from you 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192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A241A-1220-9548-BB2A-01216D0C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29LT Azer" pitchFamily="2" charset="-78"/>
                <a:cs typeface="29LT Azer" pitchFamily="2" charset="-78"/>
              </a:rPr>
              <a:t>Thank you  </a:t>
            </a:r>
            <a:endParaRPr lang="en-SA" dirty="0">
              <a:latin typeface="29LT Azer" pitchFamily="2" charset="-78"/>
              <a:cs typeface="29LT Az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750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147</Words>
  <Application>Microsoft Macintosh PowerPoint</Application>
  <PresentationFormat>Widescreen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29LT Azer</vt:lpstr>
      <vt:lpstr>29LT Azer Light</vt:lpstr>
      <vt:lpstr>29LT Azer Medium</vt:lpstr>
      <vt:lpstr>Arial</vt:lpstr>
      <vt:lpstr>Calibri</vt:lpstr>
      <vt:lpstr>Calibri Light</vt:lpstr>
      <vt:lpstr>Office Theme</vt:lpstr>
      <vt:lpstr>PowerPoint Presentation</vt:lpstr>
      <vt:lpstr>Introduction</vt:lpstr>
      <vt:lpstr>Company name </vt:lpstr>
      <vt:lpstr>About </vt:lpstr>
      <vt:lpstr>What you offer </vt:lpstr>
      <vt:lpstr>Achievements</vt:lpstr>
      <vt:lpstr>Team </vt:lpstr>
      <vt:lpstr>How to start with us </vt:lpstr>
      <vt:lpstr>Thank you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 </dc:title>
  <dc:creator>Fatimah  Jelaidan</dc:creator>
  <cp:lastModifiedBy>Rawan Rawan</cp:lastModifiedBy>
  <cp:revision>31</cp:revision>
  <dcterms:created xsi:type="dcterms:W3CDTF">2020-02-25T12:51:38Z</dcterms:created>
  <dcterms:modified xsi:type="dcterms:W3CDTF">2020-04-20T07:43:25Z</dcterms:modified>
</cp:coreProperties>
</file>