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75" r:id="rId8"/>
    <p:sldId id="276" r:id="rId9"/>
    <p:sldId id="279" r:id="rId10"/>
    <p:sldId id="268" r:id="rId11"/>
    <p:sldId id="267" r:id="rId12"/>
    <p:sldId id="274" r:id="rId13"/>
    <p:sldId id="271" r:id="rId14"/>
    <p:sldId id="272" r:id="rId15"/>
    <p:sldId id="264" r:id="rId16"/>
    <p:sldId id="273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1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53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2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96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98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59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6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2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31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33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1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08BD-457F-42D2-93AC-568819BF2C29}" type="datetimeFigureOut">
              <a:rPr lang="en-GB" smtClean="0"/>
              <a:t>08/01/2020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844A-65F0-47ED-9D0D-65D3532C3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2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1664" y="1117730"/>
            <a:ext cx="3500828" cy="5224649"/>
          </a:xfrm>
        </p:spPr>
        <p:txBody>
          <a:bodyPr>
            <a:norm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 3 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How we Pray Together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175" y="596480"/>
            <a:ext cx="4292825" cy="1003720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Synod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08" y="596480"/>
            <a:ext cx="4449667" cy="601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1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93" y="2991097"/>
            <a:ext cx="5879726" cy="1325563"/>
          </a:xfrm>
        </p:spPr>
        <p:txBody>
          <a:bodyPr>
            <a:noAutofit/>
          </a:bodyPr>
          <a:lstStyle/>
          <a:p>
            <a:pPr algn="ctr"/>
            <a:r>
              <a:rPr lang="en-GB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85" y="365126"/>
            <a:ext cx="1685759" cy="2277316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064" y="369001"/>
            <a:ext cx="4941570" cy="62407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C5B6AB-AC97-424C-8D26-B62631E66D40}"/>
              </a:ext>
            </a:extLst>
          </p:cNvPr>
          <p:cNvSpPr txBox="1"/>
          <p:nvPr/>
        </p:nvSpPr>
        <p:spPr>
          <a:xfrm>
            <a:off x="275013" y="3018710"/>
            <a:ext cx="357235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Pope Francis tells us that,</a:t>
            </a:r>
          </a:p>
          <a:p>
            <a:r>
              <a:rPr lang="en-GB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prayer cannot be reduced to an hour on Sundays.  </a:t>
            </a:r>
          </a:p>
          <a:p>
            <a:r>
              <a:rPr lang="en-GB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important to have a daily relationship with the Lord.”</a:t>
            </a:r>
          </a:p>
        </p:txBody>
      </p:sp>
    </p:spTree>
    <p:extLst>
      <p:ext uri="{BB962C8B-B14F-4D97-AF65-F5344CB8AC3E}">
        <p14:creationId xmlns:p14="http://schemas.microsoft.com/office/powerpoint/2010/main" val="1387597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844" y="3647589"/>
            <a:ext cx="5879726" cy="1325563"/>
          </a:xfrm>
        </p:spPr>
        <p:txBody>
          <a:bodyPr>
            <a:noAutofit/>
          </a:bodyPr>
          <a:lstStyle/>
          <a:p>
            <a:pPr algn="ctr"/>
            <a:r>
              <a:rPr lang="en-GB" sz="9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can we talk to God each day?</a:t>
            </a:r>
            <a:br>
              <a:rPr lang="en-GB" sz="9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dirty="0"/>
              <a:t> </a:t>
            </a:r>
            <a:br>
              <a:rPr lang="en-GB" sz="6000" dirty="0"/>
            </a:br>
            <a:endParaRPr lang="en-GB" sz="6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85" y="365126"/>
            <a:ext cx="1685759" cy="2277316"/>
          </a:xfrm>
        </p:spPr>
      </p:pic>
    </p:spTree>
    <p:extLst>
      <p:ext uri="{BB962C8B-B14F-4D97-AF65-F5344CB8AC3E}">
        <p14:creationId xmlns:p14="http://schemas.microsoft.com/office/powerpoint/2010/main" val="496208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C0E5-C96A-46EF-899A-7275A8810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975" y="866871"/>
            <a:ext cx="6512795" cy="27277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and where do we pray?</a:t>
            </a:r>
          </a:p>
          <a:p>
            <a:pPr marL="0" indent="0" algn="ctr">
              <a:buNone/>
            </a:pPr>
            <a:endParaRPr lang="en-GB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GB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32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3E8DB41-20D6-4E5C-9621-E69B3F86B9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23" y="329082"/>
            <a:ext cx="1685759" cy="22773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2C368C-529B-4E6B-8190-5677B589FA78}"/>
              </a:ext>
            </a:extLst>
          </p:cNvPr>
          <p:cNvSpPr txBox="1"/>
          <p:nvPr/>
        </p:nvSpPr>
        <p:spPr>
          <a:xfrm>
            <a:off x="239230" y="2263182"/>
            <a:ext cx="869031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What different ways do you   </a:t>
            </a:r>
          </a:p>
          <a:p>
            <a:pPr algn="ctr"/>
            <a:r>
              <a:rPr lang="en-GB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know how to pray?</a:t>
            </a:r>
          </a:p>
          <a:p>
            <a:pPr algn="ctr"/>
            <a:endParaRPr lang="en-GB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do we pray for and why do we pray for them?  </a:t>
            </a:r>
          </a:p>
          <a:p>
            <a:pPr algn="ctr"/>
            <a:endParaRPr lang="en-GB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could help you to pray more at, school, at home and in church?</a:t>
            </a:r>
          </a:p>
          <a:p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A484C9-5249-4C6D-AB41-C519B04EA720}"/>
              </a:ext>
            </a:extLst>
          </p:cNvPr>
          <p:cNvSpPr txBox="1"/>
          <p:nvPr/>
        </p:nvSpPr>
        <p:spPr>
          <a:xfrm>
            <a:off x="3894720" y="566669"/>
            <a:ext cx="5911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about…..</a:t>
            </a:r>
          </a:p>
        </p:txBody>
      </p:sp>
    </p:spTree>
    <p:extLst>
      <p:ext uri="{BB962C8B-B14F-4D97-AF65-F5344CB8AC3E}">
        <p14:creationId xmlns:p14="http://schemas.microsoft.com/office/powerpoint/2010/main" val="396445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691" y="2013510"/>
            <a:ext cx="6682948" cy="1325563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Loving God,</a:t>
            </a:r>
            <a:br>
              <a:rPr lang="en-GB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We know you are    always with us.</a:t>
            </a:r>
            <a:b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n-GB" sz="8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94" y="775833"/>
            <a:ext cx="1685759" cy="227731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BE8CEA-86F3-4F4F-B668-C789599B787E}"/>
              </a:ext>
            </a:extLst>
          </p:cNvPr>
          <p:cNvSpPr txBox="1"/>
          <p:nvPr/>
        </p:nvSpPr>
        <p:spPr>
          <a:xfrm>
            <a:off x="418456" y="3169404"/>
            <a:ext cx="85240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our hearts be open to you.</a:t>
            </a:r>
            <a:br>
              <a:rPr lang="en-GB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our lives be a prayer to you.</a:t>
            </a:r>
            <a:b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our worship remind us how much we need you.</a:t>
            </a:r>
            <a:br>
              <a:rPr lang="en-GB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457069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85" y="365126"/>
            <a:ext cx="1685759" cy="2277316"/>
          </a:xfrm>
        </p:spPr>
      </p:pic>
      <p:sp>
        <p:nvSpPr>
          <p:cNvPr id="5" name="Rectangle 4"/>
          <p:cNvSpPr/>
          <p:nvPr/>
        </p:nvSpPr>
        <p:spPr>
          <a:xfrm>
            <a:off x="2485291" y="1034861"/>
            <a:ext cx="606083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our hearts with love so we can make a difference to the world and make it a better place.</a:t>
            </a:r>
          </a:p>
          <a:p>
            <a:pPr algn="ctr"/>
            <a:endParaRPr lang="en-GB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AMEN!</a:t>
            </a:r>
            <a:br>
              <a:rPr lang="en-GB" sz="8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0264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743" y="6594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Discuss: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70E83C-F378-4436-BFF2-B0899AB928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85" y="365126"/>
            <a:ext cx="1685759" cy="227731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7895" y="2218810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more can the Catholic Church do to help you young people to go to Mass and to pray? </a:t>
            </a:r>
          </a:p>
        </p:txBody>
      </p:sp>
    </p:spTree>
    <p:extLst>
      <p:ext uri="{BB962C8B-B14F-4D97-AF65-F5344CB8AC3E}">
        <p14:creationId xmlns:p14="http://schemas.microsoft.com/office/powerpoint/2010/main" val="1032896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712" y="471438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GB" sz="11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992" y="365126"/>
            <a:ext cx="4691113" cy="4020954"/>
          </a:xfrm>
        </p:spPr>
      </p:pic>
    </p:spTree>
    <p:extLst>
      <p:ext uri="{BB962C8B-B14F-4D97-AF65-F5344CB8AC3E}">
        <p14:creationId xmlns:p14="http://schemas.microsoft.com/office/powerpoint/2010/main" val="241252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rayer">
            <a:extLst>
              <a:ext uri="{FF2B5EF4-FFF2-40B4-BE49-F238E27FC236}">
                <a16:creationId xmlns:a16="http://schemas.microsoft.com/office/drawing/2014/main" id="{28F5D3D6-6A39-4A83-A13D-B162EB703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2" y="0"/>
            <a:ext cx="9084656" cy="545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9" y="359682"/>
            <a:ext cx="1685759" cy="227731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137" y="5537242"/>
            <a:ext cx="5879726" cy="1325563"/>
          </a:xfrm>
        </p:spPr>
        <p:txBody>
          <a:bodyPr>
            <a:normAutofit fontScale="90000"/>
          </a:bodyPr>
          <a:lstStyle/>
          <a:p>
            <a:r>
              <a:rPr lang="en-GB" sz="1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84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274" y="3638985"/>
            <a:ext cx="5879726" cy="1325563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chemeClr val="accent1">
                    <a:lumMod val="75000"/>
                  </a:schemeClr>
                </a:solidFill>
              </a:rPr>
              <a:t>What people said: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44" y="210999"/>
            <a:ext cx="1685759" cy="2277316"/>
          </a:xfrm>
        </p:spPr>
      </p:pic>
      <p:sp>
        <p:nvSpPr>
          <p:cNvPr id="3" name="Oval Callout 2"/>
          <p:cNvSpPr/>
          <p:nvPr/>
        </p:nvSpPr>
        <p:spPr>
          <a:xfrm>
            <a:off x="5496650" y="536487"/>
            <a:ext cx="3399689" cy="1325563"/>
          </a:xfrm>
          <a:prstGeom prst="wedgeEllipseCallout">
            <a:avLst>
              <a:gd name="adj1" fmla="val -70426"/>
              <a:gd name="adj2" fmla="val 19239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ular Callout 4"/>
          <p:cNvSpPr/>
          <p:nvPr/>
        </p:nvSpPr>
        <p:spPr>
          <a:xfrm>
            <a:off x="2635623" y="209740"/>
            <a:ext cx="2695793" cy="2088702"/>
          </a:xfrm>
          <a:prstGeom prst="wedgeRoundRectCallout">
            <a:avLst>
              <a:gd name="adj1" fmla="val -2845"/>
              <a:gd name="adj2" fmla="val 109168"/>
              <a:gd name="adj3" fmla="val 16667"/>
            </a:avLst>
          </a:prstGeom>
          <a:noFill/>
          <a:ln w="285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Callout 5"/>
          <p:cNvSpPr/>
          <p:nvPr/>
        </p:nvSpPr>
        <p:spPr>
          <a:xfrm>
            <a:off x="133496" y="3826786"/>
            <a:ext cx="2502128" cy="1712132"/>
          </a:xfrm>
          <a:prstGeom prst="wedgeEllipseCallout">
            <a:avLst>
              <a:gd name="adj1" fmla="val 75292"/>
              <a:gd name="adj2" fmla="val -19316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ular Callout 6"/>
          <p:cNvSpPr/>
          <p:nvPr/>
        </p:nvSpPr>
        <p:spPr>
          <a:xfrm>
            <a:off x="5091192" y="5460695"/>
            <a:ext cx="3581501" cy="1200329"/>
          </a:xfrm>
          <a:prstGeom prst="wedgeRoundRectCallout">
            <a:avLst>
              <a:gd name="adj1" fmla="val -43841"/>
              <a:gd name="adj2" fmla="val -91980"/>
              <a:gd name="adj3" fmla="val 1666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880739" y="5483522"/>
            <a:ext cx="4039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Liturgy and worship are </a:t>
            </a:r>
          </a:p>
          <a:p>
            <a:pPr algn="ctr"/>
            <a:r>
              <a:rPr lang="en-GB" sz="2400" dirty="0"/>
              <a:t>central to our school’s </a:t>
            </a:r>
          </a:p>
          <a:p>
            <a:pPr algn="ctr"/>
            <a:r>
              <a:rPr lang="en-GB" sz="2400" dirty="0"/>
              <a:t>mission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89540" y="783769"/>
            <a:ext cx="2882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/>
              <a:t>People like to pray in many different ways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5624" y="267054"/>
            <a:ext cx="26373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400" dirty="0"/>
              <a:t>Sunday Mass is very  important to us, but some people find it hard to get there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6605" y="4065221"/>
            <a:ext cx="2379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400" dirty="0"/>
              <a:t>Families need help to pass on their faith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654313" y="5665176"/>
            <a:ext cx="3216684" cy="1018675"/>
          </a:xfrm>
          <a:prstGeom prst="wedgeRectCallout">
            <a:avLst>
              <a:gd name="adj1" fmla="val 50572"/>
              <a:gd name="adj2" fmla="val -12222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71307" y="5684763"/>
            <a:ext cx="3528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400" dirty="0"/>
              <a:t>People love seeing children at Mass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E37D55BE-2113-4951-AE8D-FDDBEEE6DB86}"/>
              </a:ext>
            </a:extLst>
          </p:cNvPr>
          <p:cNvSpPr/>
          <p:nvPr/>
        </p:nvSpPr>
        <p:spPr>
          <a:xfrm>
            <a:off x="6524786" y="2614573"/>
            <a:ext cx="2395154" cy="1055844"/>
          </a:xfrm>
          <a:prstGeom prst="wedgeRectCallout">
            <a:avLst>
              <a:gd name="adj1" fmla="val -89796"/>
              <a:gd name="adj2" fmla="val 71983"/>
            </a:avLst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DF1492-AD5C-4D33-98A8-79645673AEE5}"/>
              </a:ext>
            </a:extLst>
          </p:cNvPr>
          <p:cNvSpPr txBox="1"/>
          <p:nvPr/>
        </p:nvSpPr>
        <p:spPr>
          <a:xfrm>
            <a:off x="402640" y="2667619"/>
            <a:ext cx="2331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People love to go to Church to pray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8CDAF084-8DF2-4CDF-902A-E51DACA2D5A5}"/>
              </a:ext>
            </a:extLst>
          </p:cNvPr>
          <p:cNvSpPr/>
          <p:nvPr/>
        </p:nvSpPr>
        <p:spPr>
          <a:xfrm>
            <a:off x="304406" y="2614573"/>
            <a:ext cx="2596512" cy="938845"/>
          </a:xfrm>
          <a:prstGeom prst="wedgeRectCallout">
            <a:avLst>
              <a:gd name="adj1" fmla="val 60087"/>
              <a:gd name="adj2" fmla="val 90563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ADCDB4-C416-42E1-849F-59C41480D472}"/>
              </a:ext>
            </a:extLst>
          </p:cNvPr>
          <p:cNvSpPr txBox="1"/>
          <p:nvPr/>
        </p:nvSpPr>
        <p:spPr>
          <a:xfrm>
            <a:off x="6602276" y="2657962"/>
            <a:ext cx="2216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Prayer helps to make us strong</a:t>
            </a:r>
          </a:p>
        </p:txBody>
      </p:sp>
    </p:spTree>
    <p:extLst>
      <p:ext uri="{BB962C8B-B14F-4D97-AF65-F5344CB8AC3E}">
        <p14:creationId xmlns:p14="http://schemas.microsoft.com/office/powerpoint/2010/main" val="88022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9" grpId="0"/>
      <p:bldP spid="10" grpId="0"/>
      <p:bldP spid="11" grpId="0"/>
      <p:bldP spid="12" grpId="0"/>
      <p:bldP spid="13" grpId="0" animBg="1"/>
      <p:bldP spid="14" grpId="0"/>
      <p:bldP spid="8" grpId="0" animBg="1"/>
      <p:bldP spid="15" grpId="0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82" t="8724"/>
          <a:stretch/>
        </p:blipFill>
        <p:spPr>
          <a:xfrm>
            <a:off x="0" y="-25774"/>
            <a:ext cx="9144000" cy="692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30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93" y="2991097"/>
            <a:ext cx="5879726" cy="1325563"/>
          </a:xfrm>
        </p:spPr>
        <p:txBody>
          <a:bodyPr>
            <a:noAutofit/>
          </a:bodyPr>
          <a:lstStyle/>
          <a:p>
            <a:pPr algn="ctr"/>
            <a:r>
              <a:rPr lang="en-GB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invited to think about </a:t>
            </a:r>
            <a:r>
              <a:rPr lang="en-GB" sz="60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various </a:t>
            </a:r>
            <a:r>
              <a:rPr lang="en-GB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and places we pray.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85" y="365126"/>
            <a:ext cx="1685759" cy="2277316"/>
          </a:xfrm>
        </p:spPr>
      </p:pic>
    </p:spTree>
    <p:extLst>
      <p:ext uri="{BB962C8B-B14F-4D97-AF65-F5344CB8AC3E}">
        <p14:creationId xmlns:p14="http://schemas.microsoft.com/office/powerpoint/2010/main" val="1408798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>
            <a:extLst>
              <a:ext uri="{FF2B5EF4-FFF2-40B4-BE49-F238E27FC236}">
                <a16:creationId xmlns:a16="http://schemas.microsoft.com/office/drawing/2014/main" id="{81401F9D-76BE-4605-A2DB-1B3DD501B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514" y="1585331"/>
            <a:ext cx="7595346" cy="5082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85" y="365126"/>
            <a:ext cx="1685759" cy="2277316"/>
          </a:xfrm>
        </p:spPr>
      </p:pic>
    </p:spTree>
    <p:extLst>
      <p:ext uri="{BB962C8B-B14F-4D97-AF65-F5344CB8AC3E}">
        <p14:creationId xmlns:p14="http://schemas.microsoft.com/office/powerpoint/2010/main" val="3279337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5496-8A73-48E5-AA57-41DA4E83A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prays to his Father: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15DD8-F011-4A35-9EA5-6443D336C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6618"/>
            <a:ext cx="7886700" cy="547090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“Holy Father, I am coming to you.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Keep my friends safe.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They belong to you.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Keep them close to you and to each other.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Let them be as close as I am to you.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I kept them close to you.” “Father, I pray for these my friends and for all those in the future whom they will bring to know me.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Just as you and I are one,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I pray that my friends will always be one with us and with one another.”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40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88FC8-953B-44B2-A91A-4D2C5BAA3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5464"/>
            <a:ext cx="7886700" cy="635430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Jesus was praying one day. When he had finished, one of the disciples said, “Lord, will you teach us to pray?” Jesus said to them, “When you pray, say this: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Father, let everyone </a:t>
            </a:r>
            <a:r>
              <a:rPr lang="en-US" altLang="ja-JP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honour</a:t>
            </a:r>
            <a: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 your holy name.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May everyone live in your love and friendship.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May we all have enough to eat every day.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Forgive us when we do something wrong</a:t>
            </a:r>
            <a:b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</a:br>
            <a: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because we forgive anyone who has hurt us.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</a:rPr>
              <a:t>And be with us if we have to make difficult choices.”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1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C3726-647B-4816-9012-88D7F20C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Father: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1A664-901B-432A-8600-9C9B9D2E9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2799"/>
            <a:ext cx="7886700" cy="4940591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Our Father, Who art in heaven, </a:t>
            </a:r>
            <a:br>
              <a:rPr lang="en-GB" b="1" dirty="0"/>
            </a:br>
            <a:r>
              <a:rPr lang="en-GB" b="1" dirty="0"/>
              <a:t>Hallowed be Thy Name. </a:t>
            </a:r>
            <a:br>
              <a:rPr lang="en-GB" b="1" dirty="0"/>
            </a:br>
            <a:r>
              <a:rPr lang="en-GB" b="1" dirty="0"/>
              <a:t>Thy Kingdom come. </a:t>
            </a:r>
            <a:br>
              <a:rPr lang="en-GB" b="1" dirty="0"/>
            </a:br>
            <a:r>
              <a:rPr lang="en-GB" b="1" dirty="0"/>
              <a:t>Thy Will be done, </a:t>
            </a:r>
            <a:br>
              <a:rPr lang="en-GB" b="1" dirty="0"/>
            </a:br>
            <a:r>
              <a:rPr lang="en-GB" b="1" dirty="0"/>
              <a:t>on earth as it is in Heaven.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Give us this day our daily bread. </a:t>
            </a:r>
            <a:br>
              <a:rPr lang="en-GB" b="1" dirty="0"/>
            </a:br>
            <a:r>
              <a:rPr lang="en-GB" b="1" dirty="0"/>
              <a:t>And forgive us our trespasses, </a:t>
            </a:r>
            <a:br>
              <a:rPr lang="en-GB" b="1" dirty="0"/>
            </a:br>
            <a:r>
              <a:rPr lang="en-GB" b="1" dirty="0"/>
              <a:t>as we forgive those who trespass against us. </a:t>
            </a:r>
            <a:br>
              <a:rPr lang="en-GB" b="1" dirty="0"/>
            </a:br>
            <a:r>
              <a:rPr lang="en-GB" b="1" dirty="0"/>
              <a:t>And lead us not into temptation, </a:t>
            </a:r>
            <a:br>
              <a:rPr lang="en-GB" b="1" dirty="0"/>
            </a:br>
            <a:r>
              <a:rPr lang="en-GB" b="1" dirty="0"/>
              <a:t>but deliver us from evil.   Amen</a:t>
            </a:r>
            <a:endParaRPr lang="en-GB" dirty="0"/>
          </a:p>
        </p:txBody>
      </p:sp>
      <p:pic>
        <p:nvPicPr>
          <p:cNvPr id="5" name="Picture 4" descr="A picture containing outdoor, cloudy, clouds, day&#10;&#10;Description automatically generated">
            <a:extLst>
              <a:ext uri="{FF2B5EF4-FFF2-40B4-BE49-F238E27FC236}">
                <a16:creationId xmlns:a16="http://schemas.microsoft.com/office/drawing/2014/main" id="{33B076DD-6E58-4223-8539-89E16979A3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72" y="-3367694"/>
            <a:ext cx="2821021" cy="2115766"/>
          </a:xfrm>
          <a:prstGeom prst="rect">
            <a:avLst/>
          </a:prstGeom>
        </p:spPr>
      </p:pic>
      <p:pic>
        <p:nvPicPr>
          <p:cNvPr id="7" name="Picture 6" descr="A person wearing a costume&#10;&#10;Description automatically generated">
            <a:extLst>
              <a:ext uri="{FF2B5EF4-FFF2-40B4-BE49-F238E27FC236}">
                <a16:creationId xmlns:a16="http://schemas.microsoft.com/office/drawing/2014/main" id="{4E3C17A9-FF3F-4357-8765-891C37189F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029" y="796275"/>
            <a:ext cx="1887127" cy="2902294"/>
          </a:xfrm>
          <a:prstGeom prst="rect">
            <a:avLst/>
          </a:prstGeom>
        </p:spPr>
      </p:pic>
      <p:pic>
        <p:nvPicPr>
          <p:cNvPr id="9" name="Picture 8" descr="A person wearing a costume&#10;&#10;Description automatically generated">
            <a:extLst>
              <a:ext uri="{FF2B5EF4-FFF2-40B4-BE49-F238E27FC236}">
                <a16:creationId xmlns:a16="http://schemas.microsoft.com/office/drawing/2014/main" id="{B0FC3EEA-A528-41C8-AA24-7C6FB8D976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530" y="3707423"/>
            <a:ext cx="1651640" cy="270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0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</TotalTime>
  <Words>557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Calibri Light</vt:lpstr>
      <vt:lpstr>Office Theme</vt:lpstr>
      <vt:lpstr>THEME 3   How we Pray Together</vt:lpstr>
      <vt:lpstr>Welcome </vt:lpstr>
      <vt:lpstr>What people said:</vt:lpstr>
      <vt:lpstr>PowerPoint Presentation</vt:lpstr>
      <vt:lpstr>We are invited to think about the various ways and places we pray. </vt:lpstr>
      <vt:lpstr>PowerPoint Presentation</vt:lpstr>
      <vt:lpstr>Jesus prays to his Father:</vt:lpstr>
      <vt:lpstr>PowerPoint Presentation</vt:lpstr>
      <vt:lpstr>Our Father:</vt:lpstr>
      <vt:lpstr> </vt:lpstr>
      <vt:lpstr>How can we talk to God each day?   </vt:lpstr>
      <vt:lpstr>PowerPoint Presentation</vt:lpstr>
      <vt:lpstr>Loving God, We know you are    always with us. </vt:lpstr>
      <vt:lpstr>PowerPoint Presentation</vt:lpstr>
      <vt:lpstr>Discuss: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1   All called and gifted by God</dc:title>
  <dc:creator>User</dc:creator>
  <cp:lastModifiedBy>Hegarty, Denise</cp:lastModifiedBy>
  <cp:revision>46</cp:revision>
  <cp:lastPrinted>2020-01-07T12:32:18Z</cp:lastPrinted>
  <dcterms:created xsi:type="dcterms:W3CDTF">2019-10-16T17:33:50Z</dcterms:created>
  <dcterms:modified xsi:type="dcterms:W3CDTF">2020-01-08T13:11:17Z</dcterms:modified>
</cp:coreProperties>
</file>