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62850" cy="1069657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6" d="100"/>
          <a:sy n="46" d="100"/>
        </p:scale>
        <p:origin x="259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>
            <a:extLst>
              <a:ext uri="{FF2B5EF4-FFF2-40B4-BE49-F238E27FC236}">
                <a16:creationId xmlns:a16="http://schemas.microsoft.com/office/drawing/2014/main" id="{D8EC4F64-58D3-47DB-B14B-00D1C54E79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562850" cy="190500"/>
          </a:xfrm>
          <a:prstGeom prst="rect">
            <a:avLst/>
          </a:prstGeom>
          <a:solidFill>
            <a:srgbClr val="173F5F"/>
          </a:solidFill>
          <a:ln w="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F7469D7-B1FF-41AE-B54B-62BD78B1EEC2}"/>
              </a:ext>
            </a:extLst>
          </p:cNvPr>
          <p:cNvSpPr>
            <a:spLocks noGrp="1"/>
          </p:cNvSpPr>
          <p:nvPr/>
        </p:nvSpPr>
        <p:spPr>
          <a:xfrm>
            <a:off x="409575" y="361950"/>
            <a:ext cx="2762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D8843B"/>
                </a:solidFill>
              </a:defRPr>
            </a:pPr>
            <a:r>
              <a:rPr sz="975" b="1">
                <a:solidFill>
                  <a:srgbClr val="D884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SCIENCE MUSEUM FIELD LOG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0A79E50-14CA-462C-8C28-A4CCD286C07E}"/>
              </a:ext>
            </a:extLst>
          </p:cNvPr>
          <p:cNvSpPr>
            <a:spLocks noGrp="1"/>
          </p:cNvSpPr>
          <p:nvPr/>
        </p:nvSpPr>
        <p:spPr>
          <a:xfrm>
            <a:off x="409575" y="590550"/>
            <a:ext cx="447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F5F"/>
                </a:solidFill>
              </a:defRPr>
            </a:pPr>
            <a:r>
              <a:rPr sz="270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과학관 탐구 기록지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E8CB2A0-3B48-4202-8487-99C593315625}"/>
              </a:ext>
            </a:extLst>
          </p:cNvPr>
          <p:cNvSpPr>
            <a:spLocks noGrp="1"/>
          </p:cNvSpPr>
          <p:nvPr/>
        </p:nvSpPr>
        <p:spPr>
          <a:xfrm>
            <a:off x="409575" y="1047750"/>
            <a:ext cx="5381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66727A"/>
                </a:solidFill>
              </a:defRPr>
            </a:pPr>
            <a:r>
              <a:rPr sz="1050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현장에서 전시를 관찰하고 확인 가능한 근거를 기록합니다.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02648E1-4A79-4209-A268-249678E65A45}"/>
              </a:ext>
            </a:extLst>
          </p:cNvPr>
          <p:cNvSpPr>
            <a:spLocks noGrp="1"/>
          </p:cNvSpPr>
          <p:nvPr/>
        </p:nvSpPr>
        <p:spPr>
          <a:xfrm>
            <a:off x="409576" y="1428750"/>
            <a:ext cx="4476750" cy="57150"/>
          </a:xfrm>
          <a:prstGeom prst="rect">
            <a:avLst/>
          </a:prstGeom>
          <a:solidFill>
            <a:srgbClr val="173F5F"/>
          </a:solidFill>
          <a:ln w="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D9F7C88-AF08-464C-89DA-C37F167687D4}"/>
              </a:ext>
            </a:extLst>
          </p:cNvPr>
          <p:cNvSpPr>
            <a:spLocks noGrp="1"/>
          </p:cNvSpPr>
          <p:nvPr/>
        </p:nvSpPr>
        <p:spPr>
          <a:xfrm>
            <a:off x="409575" y="1609725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학년·반  ________   번호  ________   이름  ____________________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316180F-83EE-4E46-ADE6-373D103CDF88}"/>
              </a:ext>
            </a:extLst>
          </p:cNvPr>
          <p:cNvSpPr>
            <a:spLocks noGrp="1"/>
          </p:cNvSpPr>
          <p:nvPr/>
        </p:nvSpPr>
        <p:spPr>
          <a:xfrm>
            <a:off x="409575" y="1924050"/>
            <a:ext cx="33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D8843B"/>
                </a:solidFill>
              </a:defRPr>
            </a:pPr>
            <a:r>
              <a:rPr sz="825" b="1">
                <a:solidFill>
                  <a:srgbClr val="D884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3212C55-D082-4603-B337-06D652606385}"/>
              </a:ext>
            </a:extLst>
          </p:cNvPr>
          <p:cNvSpPr>
            <a:spLocks noGrp="1"/>
          </p:cNvSpPr>
          <p:nvPr/>
        </p:nvSpPr>
        <p:spPr>
          <a:xfrm>
            <a:off x="781050" y="19050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F5F"/>
                </a:solidFill>
              </a:defRPr>
            </a:pPr>
            <a:r>
              <a:rPr sz="16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관람 전: 나의 탐구 초점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D0BE0A6-A502-4C95-B66F-4F31C1FA8A8D}"/>
              </a:ext>
            </a:extLst>
          </p:cNvPr>
          <p:cNvSpPr>
            <a:spLocks noGrp="1"/>
          </p:cNvSpPr>
          <p:nvPr/>
        </p:nvSpPr>
        <p:spPr>
          <a:xfrm>
            <a:off x="409575" y="2247900"/>
            <a:ext cx="6734175" cy="19050"/>
          </a:xfrm>
          <a:prstGeom prst="rect">
            <a:avLst/>
          </a:prstGeom>
          <a:solidFill>
            <a:srgbClr val="2E6F89"/>
          </a:solidFill>
          <a:ln w="0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A5E2FE2-94E3-4CD0-B1FF-53C56AF44A0A}"/>
              </a:ext>
            </a:extLst>
          </p:cNvPr>
          <p:cNvSpPr>
            <a:spLocks noGrp="1"/>
          </p:cNvSpPr>
          <p:nvPr/>
        </p:nvSpPr>
        <p:spPr>
          <a:xfrm>
            <a:off x="409575" y="2362199"/>
            <a:ext cx="990600" cy="2666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5F"/>
                </a:solidFill>
              </a:defRPr>
            </a:pPr>
            <a:r>
              <a:rPr sz="1125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관심 분야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27EA5C8-F812-4CEE-A623-C98434EB5C14}"/>
              </a:ext>
            </a:extLst>
          </p:cNvPr>
          <p:cNvSpPr>
            <a:spLocks noGrp="1"/>
          </p:cNvSpPr>
          <p:nvPr/>
        </p:nvSpPr>
        <p:spPr>
          <a:xfrm>
            <a:off x="1238250" y="2419350"/>
            <a:ext cx="161925" cy="161925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9C0C2FB-8AA0-453A-9A0E-C81407BB5EE7}"/>
              </a:ext>
            </a:extLst>
          </p:cNvPr>
          <p:cNvSpPr>
            <a:spLocks noGrp="1"/>
          </p:cNvSpPr>
          <p:nvPr/>
        </p:nvSpPr>
        <p:spPr>
          <a:xfrm>
            <a:off x="1457325" y="2352675"/>
            <a:ext cx="895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우주·천문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7C3D031-03F1-4D4F-97D1-6066BCB22B8F}"/>
              </a:ext>
            </a:extLst>
          </p:cNvPr>
          <p:cNvSpPr>
            <a:spLocks noGrp="1"/>
          </p:cNvSpPr>
          <p:nvPr/>
        </p:nvSpPr>
        <p:spPr>
          <a:xfrm>
            <a:off x="2381250" y="2419350"/>
            <a:ext cx="161925" cy="161925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69C8892-45B5-4AD3-AAAB-81CF117FB811}"/>
              </a:ext>
            </a:extLst>
          </p:cNvPr>
          <p:cNvSpPr>
            <a:spLocks noGrp="1"/>
          </p:cNvSpPr>
          <p:nvPr/>
        </p:nvSpPr>
        <p:spPr>
          <a:xfrm>
            <a:off x="2600325" y="2352675"/>
            <a:ext cx="895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물질·에너지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2BA5916-4A12-4E82-942D-4790A4EA10DA}"/>
              </a:ext>
            </a:extLst>
          </p:cNvPr>
          <p:cNvSpPr>
            <a:spLocks noGrp="1"/>
          </p:cNvSpPr>
          <p:nvPr/>
        </p:nvSpPr>
        <p:spPr>
          <a:xfrm>
            <a:off x="3524250" y="2419350"/>
            <a:ext cx="161925" cy="161925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479AC05-9C9F-48BB-AB3F-D7AAD6A956A6}"/>
              </a:ext>
            </a:extLst>
          </p:cNvPr>
          <p:cNvSpPr>
            <a:spLocks noGrp="1"/>
          </p:cNvSpPr>
          <p:nvPr/>
        </p:nvSpPr>
        <p:spPr>
          <a:xfrm>
            <a:off x="3743325" y="2352675"/>
            <a:ext cx="895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생명·환경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824AC53-5DFA-43EB-B584-7F00E8F0AA77}"/>
              </a:ext>
            </a:extLst>
          </p:cNvPr>
          <p:cNvSpPr>
            <a:spLocks noGrp="1"/>
          </p:cNvSpPr>
          <p:nvPr/>
        </p:nvSpPr>
        <p:spPr>
          <a:xfrm>
            <a:off x="4667250" y="2419350"/>
            <a:ext cx="161925" cy="161925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564DDAC-07D9-4883-A2E8-E9196FF5CD82}"/>
              </a:ext>
            </a:extLst>
          </p:cNvPr>
          <p:cNvSpPr>
            <a:spLocks noGrp="1"/>
          </p:cNvSpPr>
          <p:nvPr/>
        </p:nvSpPr>
        <p:spPr>
          <a:xfrm>
            <a:off x="4886325" y="2352675"/>
            <a:ext cx="895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AI·로봇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2DE0BC2-7AE2-42C3-B1E6-88440F328FE1}"/>
              </a:ext>
            </a:extLst>
          </p:cNvPr>
          <p:cNvSpPr>
            <a:spLocks noGrp="1"/>
          </p:cNvSpPr>
          <p:nvPr/>
        </p:nvSpPr>
        <p:spPr>
          <a:xfrm>
            <a:off x="5810250" y="2419350"/>
            <a:ext cx="161925" cy="161925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0EF3545-FCD8-4F94-A0B0-2C1B6132D2AC}"/>
              </a:ext>
            </a:extLst>
          </p:cNvPr>
          <p:cNvSpPr>
            <a:spLocks noGrp="1"/>
          </p:cNvSpPr>
          <p:nvPr/>
        </p:nvSpPr>
        <p:spPr>
          <a:xfrm>
            <a:off x="6029325" y="2352675"/>
            <a:ext cx="895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0B4B931-4B04-4BE9-B2BE-864AF1D664EF}"/>
              </a:ext>
            </a:extLst>
          </p:cNvPr>
          <p:cNvSpPr>
            <a:spLocks noGrp="1"/>
          </p:cNvSpPr>
          <p:nvPr/>
        </p:nvSpPr>
        <p:spPr>
          <a:xfrm>
            <a:off x="409575" y="2819399"/>
            <a:ext cx="1047750" cy="2857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5F"/>
                </a:solidFill>
              </a:defRPr>
            </a:pPr>
            <a:r>
              <a:rPr sz="1125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탐구 질문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C4D69A7-2A81-4A36-AC51-C032D9531540}"/>
              </a:ext>
            </a:extLst>
          </p:cNvPr>
          <p:cNvSpPr>
            <a:spLocks noGrp="1"/>
          </p:cNvSpPr>
          <p:nvPr/>
        </p:nvSpPr>
        <p:spPr>
          <a:xfrm>
            <a:off x="1238250" y="2771775"/>
            <a:ext cx="5905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과학관에서 확인하고 싶은 질문을 한 문장으로 적으세요.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FCD57E13-6430-498B-A55B-45402F924EA5}"/>
              </a:ext>
            </a:extLst>
          </p:cNvPr>
          <p:cNvSpPr>
            <a:spLocks noGrp="1"/>
          </p:cNvSpPr>
          <p:nvPr/>
        </p:nvSpPr>
        <p:spPr>
          <a:xfrm>
            <a:off x="1238250" y="3105150"/>
            <a:ext cx="5905500" cy="9525"/>
          </a:xfrm>
          <a:prstGeom prst="rect">
            <a:avLst/>
          </a:prstGeom>
          <a:solidFill>
            <a:srgbClr val="173F5F"/>
          </a:solidFill>
          <a:ln w="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4FF9079-9BFF-415D-AD4F-3B9955AD2BE7}"/>
              </a:ext>
            </a:extLst>
          </p:cNvPr>
          <p:cNvSpPr>
            <a:spLocks noGrp="1"/>
          </p:cNvSpPr>
          <p:nvPr/>
        </p:nvSpPr>
        <p:spPr>
          <a:xfrm>
            <a:off x="1238250" y="3467100"/>
            <a:ext cx="5905500" cy="9525"/>
          </a:xfrm>
          <a:prstGeom prst="rect">
            <a:avLst/>
          </a:prstGeom>
          <a:solidFill>
            <a:srgbClr val="173F5F"/>
          </a:solidFill>
          <a:ln w="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B781A78-5460-4FD4-B4BA-01E2F2175DF7}"/>
              </a:ext>
            </a:extLst>
          </p:cNvPr>
          <p:cNvSpPr>
            <a:spLocks noGrp="1"/>
          </p:cNvSpPr>
          <p:nvPr/>
        </p:nvSpPr>
        <p:spPr>
          <a:xfrm>
            <a:off x="409575" y="3781425"/>
            <a:ext cx="33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D8843B"/>
                </a:solidFill>
              </a:defRPr>
            </a:pPr>
            <a:r>
              <a:rPr sz="825" b="1">
                <a:solidFill>
                  <a:srgbClr val="D884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A26F027-90D4-432C-B76C-995BA0D29B94}"/>
              </a:ext>
            </a:extLst>
          </p:cNvPr>
          <p:cNvSpPr>
            <a:spLocks noGrp="1"/>
          </p:cNvSpPr>
          <p:nvPr/>
        </p:nvSpPr>
        <p:spPr>
          <a:xfrm>
            <a:off x="781050" y="3762375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F5F"/>
                </a:solidFill>
              </a:defRPr>
            </a:pPr>
            <a:r>
              <a:rPr sz="16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전시 하나를 깊게 관찰하기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7C2897E-EC79-49FE-8B8B-E0BCEA46E2DA}"/>
              </a:ext>
            </a:extLst>
          </p:cNvPr>
          <p:cNvSpPr>
            <a:spLocks noGrp="1"/>
          </p:cNvSpPr>
          <p:nvPr/>
        </p:nvSpPr>
        <p:spPr>
          <a:xfrm>
            <a:off x="409575" y="4105275"/>
            <a:ext cx="6734175" cy="19050"/>
          </a:xfrm>
          <a:prstGeom prst="rect">
            <a:avLst/>
          </a:prstGeom>
          <a:solidFill>
            <a:srgbClr val="2E6F89"/>
          </a:solidFill>
          <a:ln w="0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C0CA20B-1CB4-442C-9647-4BA8B5E7CD5B}"/>
              </a:ext>
            </a:extLst>
          </p:cNvPr>
          <p:cNvSpPr>
            <a:spLocks noGrp="1"/>
          </p:cNvSpPr>
          <p:nvPr/>
        </p:nvSpPr>
        <p:spPr>
          <a:xfrm>
            <a:off x="409574" y="4219574"/>
            <a:ext cx="130492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5F"/>
                </a:solidFill>
              </a:defRPr>
            </a:pPr>
            <a:r>
              <a:rPr sz="1125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선택한 전시명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A02180F-98DB-4C05-B631-73C5E40B70FE}"/>
              </a:ext>
            </a:extLst>
          </p:cNvPr>
          <p:cNvSpPr>
            <a:spLocks noGrp="1"/>
          </p:cNvSpPr>
          <p:nvPr/>
        </p:nvSpPr>
        <p:spPr>
          <a:xfrm>
            <a:off x="1504950" y="4467225"/>
            <a:ext cx="260985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255BFDD-74E7-4307-AEEC-FECCA8E9CCCD}"/>
              </a:ext>
            </a:extLst>
          </p:cNvPr>
          <p:cNvSpPr>
            <a:spLocks noGrp="1"/>
          </p:cNvSpPr>
          <p:nvPr/>
        </p:nvSpPr>
        <p:spPr>
          <a:xfrm>
            <a:off x="4391024" y="4219574"/>
            <a:ext cx="10191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5F"/>
                </a:solidFill>
              </a:defRPr>
            </a:pPr>
            <a:r>
              <a:rPr sz="1125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전시 위치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2C060B4-9D50-4223-A0D9-3C3CCBCBE66E}"/>
              </a:ext>
            </a:extLst>
          </p:cNvPr>
          <p:cNvSpPr>
            <a:spLocks noGrp="1"/>
          </p:cNvSpPr>
          <p:nvPr/>
        </p:nvSpPr>
        <p:spPr>
          <a:xfrm>
            <a:off x="5200650" y="4467225"/>
            <a:ext cx="194310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D9CCA1C7-DAF1-4BB9-83DB-D723466D75B6}"/>
              </a:ext>
            </a:extLst>
          </p:cNvPr>
          <p:cNvSpPr>
            <a:spLocks noGrp="1"/>
          </p:cNvSpPr>
          <p:nvPr/>
        </p:nvSpPr>
        <p:spPr>
          <a:xfrm>
            <a:off x="409575" y="4705350"/>
            <a:ext cx="3143250" cy="45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4D8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CDB8A27-8172-4848-A65B-813EBCF45EE8}"/>
              </a:ext>
            </a:extLst>
          </p:cNvPr>
          <p:cNvSpPr>
            <a:spLocks noGrp="1"/>
          </p:cNvSpPr>
          <p:nvPr/>
        </p:nvSpPr>
        <p:spPr>
          <a:xfrm>
            <a:off x="581025" y="4848225"/>
            <a:ext cx="2762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66727A"/>
                </a:solidFill>
              </a:defRPr>
            </a:pPr>
            <a:r>
              <a:rPr sz="1125" b="1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전시 구조·작동 모습을 스케치하세요.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D7B3241B-1E6A-4CFB-88E3-E195A2A15128}"/>
              </a:ext>
            </a:extLst>
          </p:cNvPr>
          <p:cNvSpPr>
            <a:spLocks noGrp="1"/>
          </p:cNvSpPr>
          <p:nvPr/>
        </p:nvSpPr>
        <p:spPr>
          <a:xfrm>
            <a:off x="581025" y="5124450"/>
            <a:ext cx="2762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A"/>
                </a:solidFill>
              </a:defRPr>
            </a:pPr>
            <a:r>
              <a:rPr sz="900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필요하면 화살표와 설명을 함께 표시합니다.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A613C79-127C-430D-8B7D-D5F4D0250098}"/>
              </a:ext>
            </a:extLst>
          </p:cNvPr>
          <p:cNvSpPr>
            <a:spLocks noGrp="1"/>
          </p:cNvSpPr>
          <p:nvPr/>
        </p:nvSpPr>
        <p:spPr>
          <a:xfrm>
            <a:off x="3857625" y="4714875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73F5F"/>
                </a:solidFill>
              </a:defRPr>
            </a:pPr>
            <a:r>
              <a:rPr sz="13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관찰한 사실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50D807B-6EC9-4B23-B264-10AF890FAE9F}"/>
              </a:ext>
            </a:extLst>
          </p:cNvPr>
          <p:cNvSpPr>
            <a:spLocks noGrp="1"/>
          </p:cNvSpPr>
          <p:nvPr/>
        </p:nvSpPr>
        <p:spPr>
          <a:xfrm>
            <a:off x="3857625" y="4991100"/>
            <a:ext cx="3286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A"/>
                </a:solidFill>
              </a:defRPr>
            </a:pPr>
            <a:r>
              <a:rPr sz="900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내가 직접 보고 확인한 내용을 적으세요.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2174BCB-6F50-4742-AA53-0D7A1DE8A9E1}"/>
              </a:ext>
            </a:extLst>
          </p:cNvPr>
          <p:cNvSpPr>
            <a:spLocks noGrp="1"/>
          </p:cNvSpPr>
          <p:nvPr/>
        </p:nvSpPr>
        <p:spPr>
          <a:xfrm>
            <a:off x="3857625" y="5391150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72996770-193D-483A-8718-9A028A8A0A9B}"/>
              </a:ext>
            </a:extLst>
          </p:cNvPr>
          <p:cNvSpPr>
            <a:spLocks noGrp="1"/>
          </p:cNvSpPr>
          <p:nvPr/>
        </p:nvSpPr>
        <p:spPr>
          <a:xfrm>
            <a:off x="3857625" y="5762625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7AF2002-FD1B-4E60-A6BE-D9C82E99F76A}"/>
              </a:ext>
            </a:extLst>
          </p:cNvPr>
          <p:cNvSpPr>
            <a:spLocks noGrp="1"/>
          </p:cNvSpPr>
          <p:nvPr/>
        </p:nvSpPr>
        <p:spPr>
          <a:xfrm>
            <a:off x="3857625" y="6134100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FC385228-5197-486B-922F-D24A2B7E052C}"/>
              </a:ext>
            </a:extLst>
          </p:cNvPr>
          <p:cNvSpPr>
            <a:spLocks noGrp="1"/>
          </p:cNvSpPr>
          <p:nvPr/>
        </p:nvSpPr>
        <p:spPr>
          <a:xfrm>
            <a:off x="3857625" y="6505575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1C0048F-374A-4801-8CCD-84A18D49B8F6}"/>
              </a:ext>
            </a:extLst>
          </p:cNvPr>
          <p:cNvSpPr>
            <a:spLocks noGrp="1"/>
          </p:cNvSpPr>
          <p:nvPr/>
        </p:nvSpPr>
        <p:spPr>
          <a:xfrm>
            <a:off x="3857625" y="6877050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DEE0CEA2-189F-4CF5-A9F4-6D2E3E5BD789}"/>
              </a:ext>
            </a:extLst>
          </p:cNvPr>
          <p:cNvSpPr>
            <a:spLocks noGrp="1"/>
          </p:cNvSpPr>
          <p:nvPr/>
        </p:nvSpPr>
        <p:spPr>
          <a:xfrm>
            <a:off x="3857625" y="741997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73F5F"/>
                </a:solidFill>
              </a:defRPr>
            </a:pPr>
            <a:r>
              <a:rPr sz="13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설명문·수치 등 근거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EE89176-D738-4897-9220-1F32172C83CF}"/>
              </a:ext>
            </a:extLst>
          </p:cNvPr>
          <p:cNvSpPr>
            <a:spLocks noGrp="1"/>
          </p:cNvSpPr>
          <p:nvPr/>
        </p:nvSpPr>
        <p:spPr>
          <a:xfrm>
            <a:off x="3857625" y="7696200"/>
            <a:ext cx="3286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A"/>
                </a:solidFill>
              </a:defRPr>
            </a:pPr>
            <a:r>
              <a:rPr sz="900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전시 안내문에서 확인한 정보를 기록하세요.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2275D95-C9FB-4A00-AE9E-E92E3CA91FEF}"/>
              </a:ext>
            </a:extLst>
          </p:cNvPr>
          <p:cNvSpPr>
            <a:spLocks noGrp="1"/>
          </p:cNvSpPr>
          <p:nvPr/>
        </p:nvSpPr>
        <p:spPr>
          <a:xfrm>
            <a:off x="3857625" y="8096250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D241E21-D181-4433-9A78-2CED0A6393AD}"/>
              </a:ext>
            </a:extLst>
          </p:cNvPr>
          <p:cNvSpPr>
            <a:spLocks noGrp="1"/>
          </p:cNvSpPr>
          <p:nvPr/>
        </p:nvSpPr>
        <p:spPr>
          <a:xfrm>
            <a:off x="3857625" y="8467725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6C4D63A-58D1-4727-8925-4CEB341B8FDE}"/>
              </a:ext>
            </a:extLst>
          </p:cNvPr>
          <p:cNvSpPr>
            <a:spLocks noGrp="1"/>
          </p:cNvSpPr>
          <p:nvPr/>
        </p:nvSpPr>
        <p:spPr>
          <a:xfrm>
            <a:off x="3857625" y="8839200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2EBE8B8-76BD-48E1-92D7-E8C3AC4ADB3D}"/>
              </a:ext>
            </a:extLst>
          </p:cNvPr>
          <p:cNvSpPr>
            <a:spLocks noGrp="1"/>
          </p:cNvSpPr>
          <p:nvPr/>
        </p:nvSpPr>
        <p:spPr>
          <a:xfrm>
            <a:off x="3857625" y="9210675"/>
            <a:ext cx="328612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2D0E7A94-7DF7-4522-8A49-CA21F515FA69}"/>
              </a:ext>
            </a:extLst>
          </p:cNvPr>
          <p:cNvSpPr>
            <a:spLocks noGrp="1"/>
          </p:cNvSpPr>
          <p:nvPr/>
        </p:nvSpPr>
        <p:spPr>
          <a:xfrm>
            <a:off x="409575" y="9467850"/>
            <a:ext cx="6734175" cy="542925"/>
          </a:xfrm>
          <a:prstGeom prst="rect">
            <a:avLst/>
          </a:prstGeom>
          <a:solidFill>
            <a:srgbClr val="EDF5F6"/>
          </a:solidFill>
          <a:ln w="9525">
            <a:solidFill>
              <a:srgbClr val="C4DADD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87727C42-CBB2-4566-8C96-1C6E49A1F528}"/>
              </a:ext>
            </a:extLst>
          </p:cNvPr>
          <p:cNvSpPr>
            <a:spLocks noGrp="1"/>
          </p:cNvSpPr>
          <p:nvPr/>
        </p:nvSpPr>
        <p:spPr>
          <a:xfrm>
            <a:off x="581025" y="9591675"/>
            <a:ext cx="9048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3F5F"/>
                </a:solidFill>
              </a:defRPr>
            </a:pPr>
            <a:r>
              <a:rPr sz="10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 체크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C464695B-5A45-4A79-82AA-E9F8C0AB25A3}"/>
              </a:ext>
            </a:extLst>
          </p:cNvPr>
          <p:cNvSpPr>
            <a:spLocks noGrp="1"/>
          </p:cNvSpPr>
          <p:nvPr/>
        </p:nvSpPr>
        <p:spPr>
          <a:xfrm>
            <a:off x="1571625" y="9591675"/>
            <a:ext cx="5381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□ 사진 또는 스케치   □ 핵심 수치   □ 설명문 출처   □ 새롭게 생긴 질문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A8D57F4-4E9F-466C-B5FE-49D244FDE069}"/>
              </a:ext>
            </a:extLst>
          </p:cNvPr>
          <p:cNvSpPr>
            <a:spLocks noGrp="1"/>
          </p:cNvSpPr>
          <p:nvPr/>
        </p:nvSpPr>
        <p:spPr>
          <a:xfrm>
            <a:off x="409575" y="10334625"/>
            <a:ext cx="6734175" cy="9525"/>
          </a:xfrm>
          <a:prstGeom prst="rect">
            <a:avLst/>
          </a:prstGeom>
          <a:solidFill>
            <a:srgbClr val="D5DEE1"/>
          </a:solidFill>
          <a:ln w="0">
            <a:solidFill>
              <a:srgbClr val="D5DEE1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0FEA79A-DEF2-45E6-ABC3-8C1B0963BDF8}"/>
              </a:ext>
            </a:extLst>
          </p:cNvPr>
          <p:cNvSpPr>
            <a:spLocks noGrp="1"/>
          </p:cNvSpPr>
          <p:nvPr/>
        </p:nvSpPr>
        <p:spPr>
          <a:xfrm>
            <a:off x="409575" y="10382250"/>
            <a:ext cx="67341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750" b="0">
                <a:solidFill>
                  <a:srgbClr val="66727A"/>
                </a:solidFill>
              </a:defRPr>
            </a:pPr>
            <a:r>
              <a:rPr sz="750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SCIENCE MUSEUM FIELD LOG  ·  1 / 2</a:t>
            </a:r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5325" y="-295275"/>
            <a:ext cx="263842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90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직사각형 58">
            <a:extLst>
              <a:ext uri="{FF2B5EF4-FFF2-40B4-BE49-F238E27FC236}">
                <a16:creationId xmlns:a16="http://schemas.microsoft.com/office/drawing/2014/main" id="{DA20E88C-A712-4A14-B882-D4F4E2A9C83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562850" cy="190500"/>
          </a:xfrm>
          <a:prstGeom prst="rect">
            <a:avLst/>
          </a:prstGeom>
          <a:solidFill>
            <a:srgbClr val="173F5F"/>
          </a:solidFill>
          <a:ln w="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6B217D3-4869-4321-A446-1F2B87DE7743}"/>
              </a:ext>
            </a:extLst>
          </p:cNvPr>
          <p:cNvSpPr>
            <a:spLocks noGrp="1"/>
          </p:cNvSpPr>
          <p:nvPr/>
        </p:nvSpPr>
        <p:spPr>
          <a:xfrm>
            <a:off x="409575" y="361950"/>
            <a:ext cx="2762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D8843B"/>
                </a:solidFill>
              </a:defRPr>
            </a:pPr>
            <a:r>
              <a:rPr sz="975" b="1">
                <a:solidFill>
                  <a:srgbClr val="D884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SCIENCE MUSEUM FIELD LOG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0447CF8-3ADD-4415-AC0C-8C16697EF2AC}"/>
              </a:ext>
            </a:extLst>
          </p:cNvPr>
          <p:cNvSpPr>
            <a:spLocks noGrp="1"/>
          </p:cNvSpPr>
          <p:nvPr/>
        </p:nvSpPr>
        <p:spPr>
          <a:xfrm>
            <a:off x="409575" y="590550"/>
            <a:ext cx="447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F5F"/>
                </a:solidFill>
              </a:defRPr>
            </a:pPr>
            <a:r>
              <a:rPr sz="270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과학관 탐구 기록지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018E51D-1117-4A7B-914C-96959F96348A}"/>
              </a:ext>
            </a:extLst>
          </p:cNvPr>
          <p:cNvSpPr>
            <a:spLocks noGrp="1"/>
          </p:cNvSpPr>
          <p:nvPr/>
        </p:nvSpPr>
        <p:spPr>
          <a:xfrm>
            <a:off x="409575" y="1047750"/>
            <a:ext cx="5381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66727A"/>
                </a:solidFill>
              </a:defRPr>
            </a:pPr>
            <a:r>
              <a:rPr sz="1050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 기록을 과학 원리·사회·진로의 관점으로 해석합니다.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4B5E8B5-C62E-478D-88A7-69BF14DD6E4C}"/>
              </a:ext>
            </a:extLst>
          </p:cNvPr>
          <p:cNvSpPr>
            <a:spLocks noGrp="1"/>
          </p:cNvSpPr>
          <p:nvPr/>
        </p:nvSpPr>
        <p:spPr>
          <a:xfrm>
            <a:off x="409575" y="1924050"/>
            <a:ext cx="33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D8843B"/>
                </a:solidFill>
              </a:defRPr>
            </a:pPr>
            <a:r>
              <a:rPr sz="825" b="1">
                <a:solidFill>
                  <a:srgbClr val="D884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E924EFC-CCCE-475F-A09E-8FDF0028F012}"/>
              </a:ext>
            </a:extLst>
          </p:cNvPr>
          <p:cNvSpPr>
            <a:spLocks noGrp="1"/>
          </p:cNvSpPr>
          <p:nvPr/>
        </p:nvSpPr>
        <p:spPr>
          <a:xfrm>
            <a:off x="781050" y="19050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F5F"/>
                </a:solidFill>
              </a:defRPr>
            </a:pPr>
            <a:r>
              <a:rPr sz="16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과학 원리로 설명하기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C3E967A-9C22-4379-91F1-235D45EA50E4}"/>
              </a:ext>
            </a:extLst>
          </p:cNvPr>
          <p:cNvSpPr>
            <a:spLocks noGrp="1"/>
          </p:cNvSpPr>
          <p:nvPr/>
        </p:nvSpPr>
        <p:spPr>
          <a:xfrm>
            <a:off x="409575" y="2266950"/>
            <a:ext cx="6734175" cy="2609850"/>
          </a:xfrm>
          <a:prstGeom prst="rect">
            <a:avLst/>
          </a:prstGeom>
          <a:solidFill>
            <a:srgbClr val="EDF5F6"/>
          </a:solidFill>
          <a:ln w="9525">
            <a:solidFill>
              <a:srgbClr val="C4DADD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C0F2CB1-37AA-4C6C-9C70-F08D784C60BB}"/>
              </a:ext>
            </a:extLst>
          </p:cNvPr>
          <p:cNvSpPr>
            <a:spLocks noGrp="1"/>
          </p:cNvSpPr>
          <p:nvPr/>
        </p:nvSpPr>
        <p:spPr>
          <a:xfrm>
            <a:off x="581025" y="2495550"/>
            <a:ext cx="1619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73F5F"/>
                </a:solidFill>
              </a:defRPr>
            </a:pPr>
            <a:r>
              <a:rPr sz="120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과학 개념·원리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6894489-1B1C-4384-BFE7-7DA366D83870}"/>
              </a:ext>
            </a:extLst>
          </p:cNvPr>
          <p:cNvSpPr>
            <a:spLocks noGrp="1"/>
          </p:cNvSpPr>
          <p:nvPr/>
        </p:nvSpPr>
        <p:spPr>
          <a:xfrm>
            <a:off x="2266950" y="2781300"/>
            <a:ext cx="4629150" cy="9525"/>
          </a:xfrm>
          <a:prstGeom prst="rect">
            <a:avLst/>
          </a:prstGeom>
          <a:solidFill>
            <a:srgbClr val="9FB8BE"/>
          </a:solidFill>
          <a:ln w="0">
            <a:solidFill>
              <a:srgbClr val="9FB8BE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186382-ACD7-4FBF-8918-CAD663857555}"/>
              </a:ext>
            </a:extLst>
          </p:cNvPr>
          <p:cNvSpPr>
            <a:spLocks noGrp="1"/>
          </p:cNvSpPr>
          <p:nvPr/>
        </p:nvSpPr>
        <p:spPr>
          <a:xfrm>
            <a:off x="2266950" y="3143250"/>
            <a:ext cx="4629150" cy="9525"/>
          </a:xfrm>
          <a:prstGeom prst="rect">
            <a:avLst/>
          </a:prstGeom>
          <a:solidFill>
            <a:srgbClr val="9FB8BE"/>
          </a:solidFill>
          <a:ln w="0">
            <a:solidFill>
              <a:srgbClr val="9FB8BE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F2A2651-E7C2-474D-A21D-4B2D39AC3F03}"/>
              </a:ext>
            </a:extLst>
          </p:cNvPr>
          <p:cNvSpPr>
            <a:spLocks noGrp="1"/>
          </p:cNvSpPr>
          <p:nvPr/>
        </p:nvSpPr>
        <p:spPr>
          <a:xfrm>
            <a:off x="2266950" y="3505200"/>
            <a:ext cx="4629150" cy="9525"/>
          </a:xfrm>
          <a:prstGeom prst="rect">
            <a:avLst/>
          </a:prstGeom>
          <a:solidFill>
            <a:srgbClr val="9FB8BE"/>
          </a:solidFill>
          <a:ln w="0">
            <a:solidFill>
              <a:srgbClr val="9FB8BE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EEBDCBE-5895-4067-8FB6-66B06C80EAA1}"/>
              </a:ext>
            </a:extLst>
          </p:cNvPr>
          <p:cNvSpPr>
            <a:spLocks noGrp="1"/>
          </p:cNvSpPr>
          <p:nvPr/>
        </p:nvSpPr>
        <p:spPr>
          <a:xfrm>
            <a:off x="581025" y="3695700"/>
            <a:ext cx="275272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73F5F"/>
                </a:solidFill>
              </a:defRPr>
            </a:pPr>
            <a:r>
              <a:rPr sz="120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전시에서 그 원리가 드러난 부분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8869AB5-ACC5-4A69-9CA2-248039B1610F}"/>
              </a:ext>
            </a:extLst>
          </p:cNvPr>
          <p:cNvSpPr>
            <a:spLocks noGrp="1"/>
          </p:cNvSpPr>
          <p:nvPr/>
        </p:nvSpPr>
        <p:spPr>
          <a:xfrm>
            <a:off x="2781300" y="3981450"/>
            <a:ext cx="4114800" cy="9525"/>
          </a:xfrm>
          <a:prstGeom prst="rect">
            <a:avLst/>
          </a:prstGeom>
          <a:solidFill>
            <a:srgbClr val="9FB8BE"/>
          </a:solidFill>
          <a:ln w="0">
            <a:solidFill>
              <a:srgbClr val="9FB8BE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DA52835-C325-4E11-B041-85AC669B79B7}"/>
              </a:ext>
            </a:extLst>
          </p:cNvPr>
          <p:cNvSpPr>
            <a:spLocks noGrp="1"/>
          </p:cNvSpPr>
          <p:nvPr/>
        </p:nvSpPr>
        <p:spPr>
          <a:xfrm>
            <a:off x="2781300" y="4343400"/>
            <a:ext cx="4114800" cy="9525"/>
          </a:xfrm>
          <a:prstGeom prst="rect">
            <a:avLst/>
          </a:prstGeom>
          <a:solidFill>
            <a:srgbClr val="9FB8BE"/>
          </a:solidFill>
          <a:ln w="0">
            <a:solidFill>
              <a:srgbClr val="9FB8BE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D9A6307-1A71-4F21-A2E9-F1166938ABE8}"/>
              </a:ext>
            </a:extLst>
          </p:cNvPr>
          <p:cNvSpPr>
            <a:spLocks noGrp="1"/>
          </p:cNvSpPr>
          <p:nvPr/>
        </p:nvSpPr>
        <p:spPr>
          <a:xfrm>
            <a:off x="581025" y="4429125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3F5F"/>
                </a:solidFill>
              </a:defRPr>
            </a:pPr>
            <a:r>
              <a:rPr sz="10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교과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E9915D3-668F-4004-BA44-67B1D29AC8CE}"/>
              </a:ext>
            </a:extLst>
          </p:cNvPr>
          <p:cNvSpPr>
            <a:spLocks noGrp="1"/>
          </p:cNvSpPr>
          <p:nvPr/>
        </p:nvSpPr>
        <p:spPr>
          <a:xfrm>
            <a:off x="1438275" y="4486275"/>
            <a:ext cx="152400" cy="152400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F7996F-5C1A-4A7D-8E93-B84444705677}"/>
              </a:ext>
            </a:extLst>
          </p:cNvPr>
          <p:cNvSpPr>
            <a:spLocks noGrp="1"/>
          </p:cNvSpPr>
          <p:nvPr/>
        </p:nvSpPr>
        <p:spPr>
          <a:xfrm>
            <a:off x="1647825" y="4419600"/>
            <a:ext cx="838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물리학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E1DD944-E7CE-4ACA-BD40-EBF1B479FE1A}"/>
              </a:ext>
            </a:extLst>
          </p:cNvPr>
          <p:cNvSpPr>
            <a:spLocks noGrp="1"/>
          </p:cNvSpPr>
          <p:nvPr/>
        </p:nvSpPr>
        <p:spPr>
          <a:xfrm>
            <a:off x="2505075" y="4486275"/>
            <a:ext cx="152400" cy="152400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D01071-1E9E-4FD5-A881-0F66E6DAD85E}"/>
              </a:ext>
            </a:extLst>
          </p:cNvPr>
          <p:cNvSpPr>
            <a:spLocks noGrp="1"/>
          </p:cNvSpPr>
          <p:nvPr/>
        </p:nvSpPr>
        <p:spPr>
          <a:xfrm>
            <a:off x="2714625" y="4419600"/>
            <a:ext cx="838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화학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1855D73-E2A6-4181-BE3D-D1F8A8ABF973}"/>
              </a:ext>
            </a:extLst>
          </p:cNvPr>
          <p:cNvSpPr>
            <a:spLocks noGrp="1"/>
          </p:cNvSpPr>
          <p:nvPr/>
        </p:nvSpPr>
        <p:spPr>
          <a:xfrm>
            <a:off x="3571875" y="4486275"/>
            <a:ext cx="152400" cy="152400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FD08A2E7-4B7D-4A8D-808F-FEAD409F58D4}"/>
              </a:ext>
            </a:extLst>
          </p:cNvPr>
          <p:cNvSpPr>
            <a:spLocks noGrp="1"/>
          </p:cNvSpPr>
          <p:nvPr/>
        </p:nvSpPr>
        <p:spPr>
          <a:xfrm>
            <a:off x="3781425" y="4419600"/>
            <a:ext cx="838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생명과학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F80227F-08F9-4510-B08E-D0280803FB3E}"/>
              </a:ext>
            </a:extLst>
          </p:cNvPr>
          <p:cNvSpPr>
            <a:spLocks noGrp="1"/>
          </p:cNvSpPr>
          <p:nvPr/>
        </p:nvSpPr>
        <p:spPr>
          <a:xfrm>
            <a:off x="4638675" y="4486275"/>
            <a:ext cx="152400" cy="152400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E2CCD3D-D3A1-4336-9648-15BA0EA45E6D}"/>
              </a:ext>
            </a:extLst>
          </p:cNvPr>
          <p:cNvSpPr>
            <a:spLocks noGrp="1"/>
          </p:cNvSpPr>
          <p:nvPr/>
        </p:nvSpPr>
        <p:spPr>
          <a:xfrm>
            <a:off x="4848225" y="4419600"/>
            <a:ext cx="838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지구과학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C98BF90-F187-4FDB-87FC-25AAE39FB9DF}"/>
              </a:ext>
            </a:extLst>
          </p:cNvPr>
          <p:cNvSpPr>
            <a:spLocks noGrp="1"/>
          </p:cNvSpPr>
          <p:nvPr/>
        </p:nvSpPr>
        <p:spPr>
          <a:xfrm>
            <a:off x="5705475" y="4486275"/>
            <a:ext cx="152400" cy="152400"/>
          </a:xfrm>
          <a:prstGeom prst="rect">
            <a:avLst/>
          </a:prstGeom>
          <a:solidFill>
            <a:srgbClr val="FFFFFF"/>
          </a:solidFill>
          <a:ln w="9525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8C3C3CB-2094-4E7D-80B1-4BB50AA58115}"/>
              </a:ext>
            </a:extLst>
          </p:cNvPr>
          <p:cNvSpPr>
            <a:spLocks noGrp="1"/>
          </p:cNvSpPr>
          <p:nvPr/>
        </p:nvSpPr>
        <p:spPr>
          <a:xfrm>
            <a:off x="5915025" y="4419600"/>
            <a:ext cx="8382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lang="en-US"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AI</a:t>
            </a:r>
            <a:endParaRPr sz="975" b="0">
              <a:solidFill>
                <a:srgbClr val="66727A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D051A7D-2E96-4DD2-A01D-CBC8408E24D6}"/>
              </a:ext>
            </a:extLst>
          </p:cNvPr>
          <p:cNvSpPr>
            <a:spLocks noGrp="1"/>
          </p:cNvSpPr>
          <p:nvPr/>
        </p:nvSpPr>
        <p:spPr>
          <a:xfrm>
            <a:off x="409575" y="5038725"/>
            <a:ext cx="33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D8843B"/>
                </a:solidFill>
              </a:defRPr>
            </a:pPr>
            <a:r>
              <a:rPr sz="825" b="1">
                <a:solidFill>
                  <a:srgbClr val="D884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E194238F-4B56-40ED-AD38-B3F1E545DEBF}"/>
              </a:ext>
            </a:extLst>
          </p:cNvPr>
          <p:cNvSpPr>
            <a:spLocks noGrp="1"/>
          </p:cNvSpPr>
          <p:nvPr/>
        </p:nvSpPr>
        <p:spPr>
          <a:xfrm>
            <a:off x="781050" y="5019675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F5F"/>
                </a:solidFill>
              </a:defRPr>
            </a:pPr>
            <a:r>
              <a:rPr sz="16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과학기술의 사회적 의미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21B0E4E-4188-446F-BABF-1510D798D468}"/>
              </a:ext>
            </a:extLst>
          </p:cNvPr>
          <p:cNvSpPr>
            <a:spLocks noGrp="1"/>
          </p:cNvSpPr>
          <p:nvPr/>
        </p:nvSpPr>
        <p:spPr>
          <a:xfrm>
            <a:off x="409575" y="5362575"/>
            <a:ext cx="6734175" cy="19050"/>
          </a:xfrm>
          <a:prstGeom prst="rect">
            <a:avLst/>
          </a:prstGeom>
          <a:solidFill>
            <a:srgbClr val="2E6F89"/>
          </a:solidFill>
          <a:ln w="0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FB241E61-2E48-4A46-A995-88BC96FA5E74}"/>
              </a:ext>
            </a:extLst>
          </p:cNvPr>
          <p:cNvSpPr>
            <a:spLocks noGrp="1"/>
          </p:cNvSpPr>
          <p:nvPr/>
        </p:nvSpPr>
        <p:spPr>
          <a:xfrm>
            <a:off x="409575" y="5476875"/>
            <a:ext cx="4095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73F5F"/>
                </a:solidFill>
              </a:defRPr>
            </a:pPr>
            <a:r>
              <a:rPr sz="120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 생활·사회에서 어떻게 활용될 수 있나요?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68CCFB2-E88E-463A-9550-97BB5B6FE7F9}"/>
              </a:ext>
            </a:extLst>
          </p:cNvPr>
          <p:cNvSpPr>
            <a:spLocks noGrp="1"/>
          </p:cNvSpPr>
          <p:nvPr/>
        </p:nvSpPr>
        <p:spPr>
          <a:xfrm>
            <a:off x="409575" y="5848350"/>
            <a:ext cx="673417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3431DAA2-48A0-4A86-8993-F9C8814BF89F}"/>
              </a:ext>
            </a:extLst>
          </p:cNvPr>
          <p:cNvSpPr>
            <a:spLocks noGrp="1"/>
          </p:cNvSpPr>
          <p:nvPr/>
        </p:nvSpPr>
        <p:spPr>
          <a:xfrm>
            <a:off x="409575" y="6210300"/>
            <a:ext cx="673417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D2AC35D8-6BBD-48CD-8556-10E91C1915C0}"/>
              </a:ext>
            </a:extLst>
          </p:cNvPr>
          <p:cNvSpPr>
            <a:spLocks noGrp="1"/>
          </p:cNvSpPr>
          <p:nvPr/>
        </p:nvSpPr>
        <p:spPr>
          <a:xfrm>
            <a:off x="409575" y="6572250"/>
            <a:ext cx="6734175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3D53048C-CBCF-40CD-B939-97857FDC56AD}"/>
              </a:ext>
            </a:extLst>
          </p:cNvPr>
          <p:cNvSpPr>
            <a:spLocks noGrp="1"/>
          </p:cNvSpPr>
          <p:nvPr/>
        </p:nvSpPr>
        <p:spPr>
          <a:xfrm>
            <a:off x="409575" y="7000875"/>
            <a:ext cx="3219450" cy="1190625"/>
          </a:xfrm>
          <a:prstGeom prst="rect">
            <a:avLst/>
          </a:prstGeom>
          <a:solidFill>
            <a:srgbClr val="FFFFFF"/>
          </a:solidFill>
          <a:ln w="9525">
            <a:solidFill>
              <a:srgbClr val="C7D4D8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F7A53BA-4227-48BB-A9C5-8C5CADF52235}"/>
              </a:ext>
            </a:extLst>
          </p:cNvPr>
          <p:cNvSpPr>
            <a:spLocks noGrp="1"/>
          </p:cNvSpPr>
          <p:nvPr/>
        </p:nvSpPr>
        <p:spPr>
          <a:xfrm>
            <a:off x="3924300" y="7000875"/>
            <a:ext cx="3219450" cy="1190625"/>
          </a:xfrm>
          <a:prstGeom prst="rect">
            <a:avLst/>
          </a:prstGeom>
          <a:solidFill>
            <a:srgbClr val="FFFFFF"/>
          </a:solidFill>
          <a:ln w="9525">
            <a:solidFill>
              <a:srgbClr val="C7D4D8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CB1E679-1358-493F-9C9B-A011A497AF48}"/>
              </a:ext>
            </a:extLst>
          </p:cNvPr>
          <p:cNvSpPr>
            <a:spLocks noGrp="1"/>
          </p:cNvSpPr>
          <p:nvPr/>
        </p:nvSpPr>
        <p:spPr>
          <a:xfrm>
            <a:off x="581025" y="7124700"/>
            <a:ext cx="1428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73F5F"/>
                </a:solidFill>
              </a:defRPr>
            </a:pPr>
            <a:r>
              <a:rPr sz="120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기대되는 변화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F7A08224-53EA-4C20-99F7-FD7F55F7F6EF}"/>
              </a:ext>
            </a:extLst>
          </p:cNvPr>
          <p:cNvSpPr>
            <a:spLocks noGrp="1"/>
          </p:cNvSpPr>
          <p:nvPr/>
        </p:nvSpPr>
        <p:spPr>
          <a:xfrm>
            <a:off x="581025" y="7505700"/>
            <a:ext cx="287655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C77BE61-9AA0-49BE-841F-5397277129C8}"/>
              </a:ext>
            </a:extLst>
          </p:cNvPr>
          <p:cNvSpPr>
            <a:spLocks noGrp="1"/>
          </p:cNvSpPr>
          <p:nvPr/>
        </p:nvSpPr>
        <p:spPr>
          <a:xfrm>
            <a:off x="581025" y="7848600"/>
            <a:ext cx="287655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580AC7-A5F0-4D00-8DD9-0ED0ED1894D1}"/>
              </a:ext>
            </a:extLst>
          </p:cNvPr>
          <p:cNvSpPr>
            <a:spLocks noGrp="1"/>
          </p:cNvSpPr>
          <p:nvPr/>
        </p:nvSpPr>
        <p:spPr>
          <a:xfrm>
            <a:off x="4095750" y="7124700"/>
            <a:ext cx="15240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73F5F"/>
                </a:solidFill>
              </a:defRPr>
            </a:pPr>
            <a:r>
              <a:rPr sz="120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함께 고려할 문제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373EDBDF-2662-45F9-B87F-50CCE12114D3}"/>
              </a:ext>
            </a:extLst>
          </p:cNvPr>
          <p:cNvSpPr>
            <a:spLocks noGrp="1"/>
          </p:cNvSpPr>
          <p:nvPr/>
        </p:nvSpPr>
        <p:spPr>
          <a:xfrm>
            <a:off x="4095750" y="7505700"/>
            <a:ext cx="287655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FD3A4998-E1B8-4081-8E63-5E54CF1417F7}"/>
              </a:ext>
            </a:extLst>
          </p:cNvPr>
          <p:cNvSpPr>
            <a:spLocks noGrp="1"/>
          </p:cNvSpPr>
          <p:nvPr/>
        </p:nvSpPr>
        <p:spPr>
          <a:xfrm>
            <a:off x="4095750" y="7848600"/>
            <a:ext cx="287655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42EFFB4-67EE-49DC-A16C-B7D9C2CCE95A}"/>
              </a:ext>
            </a:extLst>
          </p:cNvPr>
          <p:cNvSpPr>
            <a:spLocks noGrp="1"/>
          </p:cNvSpPr>
          <p:nvPr/>
        </p:nvSpPr>
        <p:spPr>
          <a:xfrm>
            <a:off x="409575" y="8486775"/>
            <a:ext cx="333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D8843B"/>
                </a:solidFill>
              </a:defRPr>
            </a:pPr>
            <a:r>
              <a:rPr sz="825" b="1">
                <a:solidFill>
                  <a:srgbClr val="D8843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4107E87-4783-45AD-9975-E3F586221CE3}"/>
              </a:ext>
            </a:extLst>
          </p:cNvPr>
          <p:cNvSpPr>
            <a:spLocks noGrp="1"/>
          </p:cNvSpPr>
          <p:nvPr/>
        </p:nvSpPr>
        <p:spPr>
          <a:xfrm>
            <a:off x="781050" y="8467725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F5F"/>
                </a:solidFill>
              </a:defRPr>
            </a:pPr>
            <a:r>
              <a:rPr sz="1650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교과·진로와 연결하기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6DD69EF-4571-4DFE-96BE-FB697DD63203}"/>
              </a:ext>
            </a:extLst>
          </p:cNvPr>
          <p:cNvSpPr>
            <a:spLocks noGrp="1"/>
          </p:cNvSpPr>
          <p:nvPr/>
        </p:nvSpPr>
        <p:spPr>
          <a:xfrm>
            <a:off x="409575" y="8810625"/>
            <a:ext cx="6734175" cy="19050"/>
          </a:xfrm>
          <a:prstGeom prst="rect">
            <a:avLst/>
          </a:prstGeom>
          <a:solidFill>
            <a:srgbClr val="2E6F89"/>
          </a:solidFill>
          <a:ln w="0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8E57E00-4BC9-4B96-B288-1045AAA428B6}"/>
              </a:ext>
            </a:extLst>
          </p:cNvPr>
          <p:cNvSpPr>
            <a:spLocks noGrp="1"/>
          </p:cNvSpPr>
          <p:nvPr/>
        </p:nvSpPr>
        <p:spPr>
          <a:xfrm>
            <a:off x="409575" y="8924925"/>
            <a:ext cx="15240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5F"/>
                </a:solidFill>
              </a:defRPr>
            </a:pPr>
            <a:r>
              <a:rPr sz="1125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관련 직업 또는 전공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641B837-B613-42C8-8E1B-A7A9B3E08AF8}"/>
              </a:ext>
            </a:extLst>
          </p:cNvPr>
          <p:cNvSpPr>
            <a:spLocks noGrp="1"/>
          </p:cNvSpPr>
          <p:nvPr/>
        </p:nvSpPr>
        <p:spPr>
          <a:xfrm>
            <a:off x="1981200" y="9172575"/>
            <a:ext cx="516255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FB8188E4-4499-4880-B86A-02DBC4C35FF0}"/>
              </a:ext>
            </a:extLst>
          </p:cNvPr>
          <p:cNvSpPr>
            <a:spLocks noGrp="1"/>
          </p:cNvSpPr>
          <p:nvPr/>
        </p:nvSpPr>
        <p:spPr>
          <a:xfrm>
            <a:off x="409575" y="9305925"/>
            <a:ext cx="1714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5F"/>
                </a:solidFill>
              </a:defRPr>
            </a:pPr>
            <a:r>
              <a:rPr sz="1125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필요하다고 생각한 역량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53421FE3-E6E3-4DC9-8CE5-63AFC728B8D4}"/>
              </a:ext>
            </a:extLst>
          </p:cNvPr>
          <p:cNvSpPr>
            <a:spLocks noGrp="1"/>
          </p:cNvSpPr>
          <p:nvPr/>
        </p:nvSpPr>
        <p:spPr>
          <a:xfrm>
            <a:off x="2171700" y="9553575"/>
            <a:ext cx="4972050" cy="9525"/>
          </a:xfrm>
          <a:prstGeom prst="rect">
            <a:avLst/>
          </a:prstGeom>
          <a:solidFill>
            <a:srgbClr val="B8C5CA"/>
          </a:solidFill>
          <a:ln w="0">
            <a:solidFill>
              <a:srgbClr val="B8C5CA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C39A48C0-E581-46C3-9EAA-A62054BAF368}"/>
              </a:ext>
            </a:extLst>
          </p:cNvPr>
          <p:cNvSpPr>
            <a:spLocks noGrp="1"/>
          </p:cNvSpPr>
          <p:nvPr/>
        </p:nvSpPr>
        <p:spPr>
          <a:xfrm>
            <a:off x="409575" y="9753600"/>
            <a:ext cx="6734175" cy="457200"/>
          </a:xfrm>
          <a:prstGeom prst="rect">
            <a:avLst/>
          </a:prstGeom>
          <a:solidFill>
            <a:srgbClr val="EDF5F6"/>
          </a:solidFill>
          <a:ln w="9525">
            <a:solidFill>
              <a:srgbClr val="C4DADD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E457A7D0-3244-440B-982B-4D7FAB535655}"/>
              </a:ext>
            </a:extLst>
          </p:cNvPr>
          <p:cNvSpPr>
            <a:spLocks noGrp="1"/>
          </p:cNvSpPr>
          <p:nvPr/>
        </p:nvSpPr>
        <p:spPr>
          <a:xfrm>
            <a:off x="581025" y="9858375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5F"/>
                </a:solidFill>
              </a:defRPr>
            </a:pPr>
            <a:r>
              <a:rPr sz="1125" b="1">
                <a:solidFill>
                  <a:srgbClr val="173F5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탐구 결론</a:t>
            </a: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9C1C9B09-5ACA-4E43-A924-CC8112CDFF9C}"/>
              </a:ext>
            </a:extLst>
          </p:cNvPr>
          <p:cNvSpPr>
            <a:spLocks noGrp="1"/>
          </p:cNvSpPr>
          <p:nvPr/>
        </p:nvSpPr>
        <p:spPr>
          <a:xfrm>
            <a:off x="1504950" y="9858375"/>
            <a:ext cx="13144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전시를 통해 나는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56E15388-2F4C-4F62-B274-57ADF58D55C4}"/>
              </a:ext>
            </a:extLst>
          </p:cNvPr>
          <p:cNvSpPr>
            <a:spLocks noGrp="1"/>
          </p:cNvSpPr>
          <p:nvPr/>
        </p:nvSpPr>
        <p:spPr>
          <a:xfrm>
            <a:off x="2819400" y="10096500"/>
            <a:ext cx="4076700" cy="11430"/>
          </a:xfrm>
          <a:prstGeom prst="rect">
            <a:avLst/>
          </a:prstGeom>
          <a:solidFill>
            <a:srgbClr val="173F5F"/>
          </a:solidFill>
          <a:ln w="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0281966-A146-4EB0-83CD-718C181C8C7D}"/>
              </a:ext>
            </a:extLst>
          </p:cNvPr>
          <p:cNvSpPr>
            <a:spLocks noGrp="1"/>
          </p:cNvSpPr>
          <p:nvPr/>
        </p:nvSpPr>
        <p:spPr>
          <a:xfrm>
            <a:off x="409575" y="10334625"/>
            <a:ext cx="6734175" cy="9525"/>
          </a:xfrm>
          <a:prstGeom prst="rect">
            <a:avLst/>
          </a:prstGeom>
          <a:solidFill>
            <a:srgbClr val="D5DEE1"/>
          </a:solidFill>
          <a:ln w="0">
            <a:solidFill>
              <a:srgbClr val="D5DEE1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2DDCE34E-B3BA-4B0B-BA91-DE3AE10AEBAE}"/>
              </a:ext>
            </a:extLst>
          </p:cNvPr>
          <p:cNvSpPr>
            <a:spLocks noGrp="1"/>
          </p:cNvSpPr>
          <p:nvPr/>
        </p:nvSpPr>
        <p:spPr>
          <a:xfrm>
            <a:off x="409575" y="10382250"/>
            <a:ext cx="67341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750" b="0">
                <a:solidFill>
                  <a:srgbClr val="66727A"/>
                </a:solidFill>
              </a:defRPr>
            </a:pPr>
            <a:r>
              <a:rPr sz="750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SCIENCE MUSEUM FIELD LOG  ·  2 / 2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DACF7C4E-D455-ED11-43F0-B440A02B90C2}"/>
              </a:ext>
            </a:extLst>
          </p:cNvPr>
          <p:cNvSpPr>
            <a:spLocks noGrp="1"/>
          </p:cNvSpPr>
          <p:nvPr/>
        </p:nvSpPr>
        <p:spPr>
          <a:xfrm>
            <a:off x="409576" y="1428750"/>
            <a:ext cx="4476750" cy="57150"/>
          </a:xfrm>
          <a:prstGeom prst="rect">
            <a:avLst/>
          </a:prstGeom>
          <a:solidFill>
            <a:srgbClr val="173F5F"/>
          </a:solidFill>
          <a:ln w="0">
            <a:solidFill>
              <a:srgbClr val="173F5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2FB03356-A1FB-EF0A-7864-8C2720241968}"/>
              </a:ext>
            </a:extLst>
          </p:cNvPr>
          <p:cNvSpPr>
            <a:spLocks noGrp="1"/>
          </p:cNvSpPr>
          <p:nvPr/>
        </p:nvSpPr>
        <p:spPr>
          <a:xfrm>
            <a:off x="409575" y="1609725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66727A"/>
                </a:solidFill>
              </a:defRPr>
            </a:pPr>
            <a:r>
              <a:rPr sz="975" b="0">
                <a:solidFill>
                  <a:srgbClr val="66727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학년·반  ________   번호  ________   이름  ____________________</a:t>
            </a:r>
          </a:p>
        </p:txBody>
      </p:sp>
      <p:pic>
        <p:nvPicPr>
          <p:cNvPr id="63" name="그림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9625" y="-209550"/>
            <a:ext cx="2514600" cy="25146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020C2AF9-52E9-4E1B-A810-05633F350C69}"/>
              </a:ext>
            </a:extLst>
          </p:cNvPr>
          <p:cNvSpPr>
            <a:spLocks noGrp="1"/>
          </p:cNvSpPr>
          <p:nvPr/>
        </p:nvSpPr>
        <p:spPr>
          <a:xfrm>
            <a:off x="409575" y="2247900"/>
            <a:ext cx="6734175" cy="19050"/>
          </a:xfrm>
          <a:prstGeom prst="rect">
            <a:avLst/>
          </a:prstGeom>
          <a:solidFill>
            <a:srgbClr val="2E6F89"/>
          </a:solidFill>
          <a:ln w="0">
            <a:solidFill>
              <a:srgbClr val="2E6F89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194998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212</Words>
  <Application>Microsoft Office PowerPoint</Application>
  <DocSecurity>0</DocSecurity>
  <PresentationFormat>사용자 지정</PresentationFormat>
  <Paragraphs>53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Calibri</vt:lpstr>
      <vt:lpstr>ChatGPT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송 제린</cp:lastModifiedBy>
  <cp:revision>2</cp:revision>
  <dcterms:created xsi:type="dcterms:W3CDTF">2026-08-31T01:57:40Z</dcterms:created>
  <dcterms:modified xsi:type="dcterms:W3CDTF">2026-08-31T02:07:42Z</dcterms:modified>
</cp:coreProperties>
</file>