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62850" cy="10696575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184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직사각형 111">
            <a:extLst>
              <a:ext uri="{FF2B5EF4-FFF2-40B4-BE49-F238E27FC236}">
                <a16:creationId xmlns:a16="http://schemas.microsoft.com/office/drawing/2014/main" id="{0041CB94-9235-4FE1-A41C-DAE7DCEBE4F6}"/>
              </a:ext>
            </a:extLst>
          </p:cNvPr>
          <p:cNvSpPr>
            <a:spLocks noGrp="1"/>
          </p:cNvSpPr>
          <p:nvPr/>
        </p:nvSpPr>
        <p:spPr>
          <a:xfrm>
            <a:off x="266700" y="266700"/>
            <a:ext cx="7029450" cy="1009650"/>
          </a:xfrm>
          <a:prstGeom prst="rect">
            <a:avLst/>
          </a:prstGeom>
          <a:solidFill>
            <a:srgbClr val="FFFFFF"/>
          </a:solidFill>
          <a:ln w="1333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D9920FB8-2F07-4F76-41A1-DF11F1CA5C98}"/>
              </a:ext>
            </a:extLst>
          </p:cNvPr>
          <p:cNvSpPr>
            <a:spLocks noGrp="1"/>
          </p:cNvSpPr>
          <p:nvPr/>
        </p:nvSpPr>
        <p:spPr>
          <a:xfrm>
            <a:off x="266700" y="266700"/>
            <a:ext cx="2132771" cy="1009650"/>
          </a:xfrm>
          <a:prstGeom prst="rect">
            <a:avLst/>
          </a:prstGeom>
          <a:solidFill>
            <a:srgbClr val="FFFFFF"/>
          </a:solidFill>
          <a:ln w="1333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F90E4431-BB48-87D2-4E4E-656921B1E91E}"/>
              </a:ext>
            </a:extLst>
          </p:cNvPr>
          <p:cNvSpPr>
            <a:spLocks noGrp="1"/>
          </p:cNvSpPr>
          <p:nvPr/>
        </p:nvSpPr>
        <p:spPr>
          <a:xfrm>
            <a:off x="6000750" y="266700"/>
            <a:ext cx="1295400" cy="1009650"/>
          </a:xfrm>
          <a:prstGeom prst="rect">
            <a:avLst/>
          </a:prstGeom>
          <a:solidFill>
            <a:srgbClr val="FFFFFF"/>
          </a:solidFill>
          <a:ln w="1333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30143E82-3EBB-4D4D-8B86-CEE6DB5E0D30}"/>
              </a:ext>
            </a:extLst>
          </p:cNvPr>
          <p:cNvSpPr>
            <a:spLocks noGrp="1"/>
          </p:cNvSpPr>
          <p:nvPr/>
        </p:nvSpPr>
        <p:spPr>
          <a:xfrm>
            <a:off x="1008822" y="540233"/>
            <a:ext cx="1390649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350" b="1">
                <a:solidFill>
                  <a:srgbClr val="171B20"/>
                </a:solidFill>
              </a:defRPr>
            </a:pPr>
            <a:r>
              <a:rPr sz="13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○○고등학교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7A77451-5D0A-445D-BE33-C4329F807704}"/>
              </a:ext>
            </a:extLst>
          </p:cNvPr>
          <p:cNvSpPr>
            <a:spLocks noGrp="1"/>
          </p:cNvSpPr>
          <p:nvPr/>
        </p:nvSpPr>
        <p:spPr>
          <a:xfrm>
            <a:off x="1028700" y="783534"/>
            <a:ext cx="1333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750" b="0">
                <a:solidFill>
                  <a:srgbClr val="234A73"/>
                </a:solidFill>
              </a:defRPr>
            </a:pPr>
            <a:r>
              <a:rPr sz="750" b="0">
                <a:solidFill>
                  <a:srgbClr val="234A7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https://school.example.kr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D29422F-9B7D-4F94-8DD6-427D86A3E4C9}"/>
              </a:ext>
            </a:extLst>
          </p:cNvPr>
          <p:cNvSpPr>
            <a:spLocks noGrp="1"/>
          </p:cNvSpPr>
          <p:nvPr/>
        </p:nvSpPr>
        <p:spPr>
          <a:xfrm>
            <a:off x="2381250" y="266700"/>
            <a:ext cx="9525" cy="0"/>
          </a:xfrm>
          <a:prstGeom prst="rect">
            <a:avLst/>
          </a:prstGeom>
          <a:ln w="0"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DE98203-733D-468F-A903-9F7D68448299}"/>
              </a:ext>
            </a:extLst>
          </p:cNvPr>
          <p:cNvSpPr>
            <a:spLocks noGrp="1"/>
          </p:cNvSpPr>
          <p:nvPr/>
        </p:nvSpPr>
        <p:spPr>
          <a:xfrm>
            <a:off x="2400300" y="352425"/>
            <a:ext cx="36004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700" b="1">
                <a:solidFill>
                  <a:srgbClr val="171B20"/>
                </a:solidFill>
              </a:defRPr>
            </a:pPr>
            <a:r>
              <a:rPr sz="270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 정 통 신 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B2C7CCA-766E-4500-808B-5E42EB4801C5}"/>
              </a:ext>
            </a:extLst>
          </p:cNvPr>
          <p:cNvSpPr>
            <a:spLocks noGrp="1"/>
          </p:cNvSpPr>
          <p:nvPr/>
        </p:nvSpPr>
        <p:spPr>
          <a:xfrm>
            <a:off x="2400300" y="866775"/>
            <a:ext cx="828675" cy="40957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22EFCB1-E8EE-4CB2-B858-27FD2376ABD3}"/>
              </a:ext>
            </a:extLst>
          </p:cNvPr>
          <p:cNvSpPr>
            <a:spLocks noGrp="1"/>
          </p:cNvSpPr>
          <p:nvPr/>
        </p:nvSpPr>
        <p:spPr>
          <a:xfrm>
            <a:off x="2378766" y="885825"/>
            <a:ext cx="923925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 대표전화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21027C7-567F-4EAC-BB02-64D6472997CD}"/>
              </a:ext>
            </a:extLst>
          </p:cNvPr>
          <p:cNvSpPr>
            <a:spLocks noGrp="1"/>
          </p:cNvSpPr>
          <p:nvPr/>
        </p:nvSpPr>
        <p:spPr>
          <a:xfrm>
            <a:off x="3228975" y="866775"/>
            <a:ext cx="990600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03C5413-D4A0-4E2F-AB60-5911ED9FCA8C}"/>
              </a:ext>
            </a:extLst>
          </p:cNvPr>
          <p:cNvSpPr>
            <a:spLocks noGrp="1"/>
          </p:cNvSpPr>
          <p:nvPr/>
        </p:nvSpPr>
        <p:spPr>
          <a:xfrm>
            <a:off x="3228975" y="885825"/>
            <a:ext cx="95250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lang="en-US"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000)</a:t>
            </a: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000-0000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A5C1FB-4ED4-49EA-BCB5-471B6889E813}"/>
              </a:ext>
            </a:extLst>
          </p:cNvPr>
          <p:cNvSpPr>
            <a:spLocks noGrp="1"/>
          </p:cNvSpPr>
          <p:nvPr/>
        </p:nvSpPr>
        <p:spPr>
          <a:xfrm>
            <a:off x="4219575" y="866775"/>
            <a:ext cx="781050" cy="40957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6ADBB9A-3D52-4A75-9987-9806F501A371}"/>
              </a:ext>
            </a:extLst>
          </p:cNvPr>
          <p:cNvSpPr>
            <a:spLocks noGrp="1"/>
          </p:cNvSpPr>
          <p:nvPr/>
        </p:nvSpPr>
        <p:spPr>
          <a:xfrm>
            <a:off x="4257675" y="885825"/>
            <a:ext cx="704850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교무실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AD746DA-8FE5-4694-A645-F6BEED428937}"/>
              </a:ext>
            </a:extLst>
          </p:cNvPr>
          <p:cNvSpPr>
            <a:spLocks noGrp="1"/>
          </p:cNvSpPr>
          <p:nvPr/>
        </p:nvSpPr>
        <p:spPr>
          <a:xfrm>
            <a:off x="5000625" y="866775"/>
            <a:ext cx="1000125" cy="4095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56CD0E4-8CD2-447B-AA4E-FD29C4753523}"/>
              </a:ext>
            </a:extLst>
          </p:cNvPr>
          <p:cNvSpPr>
            <a:spLocks noGrp="1"/>
          </p:cNvSpPr>
          <p:nvPr/>
        </p:nvSpPr>
        <p:spPr>
          <a:xfrm>
            <a:off x="5038725" y="885825"/>
            <a:ext cx="923925" cy="371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lang="en-US"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000)</a:t>
            </a: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000-0000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3A670E18-70D3-4F7A-88DB-C229DE54743C}"/>
              </a:ext>
            </a:extLst>
          </p:cNvPr>
          <p:cNvSpPr>
            <a:spLocks noGrp="1"/>
          </p:cNvSpPr>
          <p:nvPr/>
        </p:nvSpPr>
        <p:spPr>
          <a:xfrm>
            <a:off x="6000750" y="266700"/>
            <a:ext cx="9525" cy="0"/>
          </a:xfrm>
          <a:prstGeom prst="rect">
            <a:avLst/>
          </a:prstGeom>
          <a:ln w="0"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F49FFA4-DD06-4535-B2A5-E24393DBC2FF}"/>
              </a:ext>
            </a:extLst>
          </p:cNvPr>
          <p:cNvSpPr>
            <a:spLocks noGrp="1"/>
          </p:cNvSpPr>
          <p:nvPr/>
        </p:nvSpPr>
        <p:spPr>
          <a:xfrm>
            <a:off x="6019800" y="473349"/>
            <a:ext cx="125730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발행일</a:t>
            </a:r>
          </a:p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20____. ____. ____.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C9E18C3-9815-4FF9-9D94-6B090DED70D6}"/>
              </a:ext>
            </a:extLst>
          </p:cNvPr>
          <p:cNvSpPr>
            <a:spLocks noGrp="1"/>
          </p:cNvSpPr>
          <p:nvPr/>
        </p:nvSpPr>
        <p:spPr>
          <a:xfrm>
            <a:off x="6019800" y="857250"/>
            <a:ext cx="1257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담당  창의체험부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BA4B27A-8EAE-4BB5-8F86-637D5F37F98F}"/>
              </a:ext>
            </a:extLst>
          </p:cNvPr>
          <p:cNvSpPr>
            <a:spLocks noGrp="1"/>
          </p:cNvSpPr>
          <p:nvPr/>
        </p:nvSpPr>
        <p:spPr>
          <a:xfrm>
            <a:off x="266700" y="1295400"/>
            <a:ext cx="7029450" cy="28575"/>
          </a:xfrm>
          <a:prstGeom prst="rect">
            <a:avLst/>
          </a:prstGeom>
          <a:solidFill>
            <a:srgbClr val="171B20"/>
          </a:solidFill>
          <a:ln w="0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903A41B-FE3E-445A-A16F-A1470D55A81B}"/>
              </a:ext>
            </a:extLst>
          </p:cNvPr>
          <p:cNvSpPr>
            <a:spLocks noGrp="1"/>
          </p:cNvSpPr>
          <p:nvPr/>
        </p:nvSpPr>
        <p:spPr>
          <a:xfrm>
            <a:off x="1428750" y="1504950"/>
            <a:ext cx="1638300" cy="47625"/>
          </a:xfrm>
          <a:prstGeom prst="rect">
            <a:avLst/>
          </a:prstGeom>
          <a:solidFill>
            <a:srgbClr val="58A657"/>
          </a:solidFill>
          <a:ln w="0">
            <a:solidFill>
              <a:srgbClr val="58A657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DB22E4F-9551-450A-8724-A404083B9BFF}"/>
              </a:ext>
            </a:extLst>
          </p:cNvPr>
          <p:cNvSpPr>
            <a:spLocks noGrp="1"/>
          </p:cNvSpPr>
          <p:nvPr/>
        </p:nvSpPr>
        <p:spPr>
          <a:xfrm>
            <a:off x="3067050" y="1504950"/>
            <a:ext cx="1638300" cy="47625"/>
          </a:xfrm>
          <a:prstGeom prst="rect">
            <a:avLst/>
          </a:prstGeom>
          <a:solidFill>
            <a:srgbClr val="F4BE3E"/>
          </a:solidFill>
          <a:ln w="0">
            <a:solidFill>
              <a:srgbClr val="F4BE3E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CD24D35-FC0E-4B19-B01B-0274D809A6BA}"/>
              </a:ext>
            </a:extLst>
          </p:cNvPr>
          <p:cNvSpPr>
            <a:spLocks noGrp="1"/>
          </p:cNvSpPr>
          <p:nvPr/>
        </p:nvSpPr>
        <p:spPr>
          <a:xfrm>
            <a:off x="4705350" y="1504950"/>
            <a:ext cx="1428750" cy="47625"/>
          </a:xfrm>
          <a:prstGeom prst="rect">
            <a:avLst/>
          </a:prstGeom>
          <a:solidFill>
            <a:srgbClr val="EE792F"/>
          </a:solidFill>
          <a:ln w="0">
            <a:solidFill>
              <a:srgbClr val="EE792F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F25F511-59C3-4E91-BCED-2196A957806C}"/>
              </a:ext>
            </a:extLst>
          </p:cNvPr>
          <p:cNvSpPr>
            <a:spLocks noGrp="1"/>
          </p:cNvSpPr>
          <p:nvPr/>
        </p:nvSpPr>
        <p:spPr>
          <a:xfrm>
            <a:off x="1200150" y="1619250"/>
            <a:ext cx="51625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71B20"/>
                </a:solidFill>
              </a:defRPr>
            </a:pPr>
            <a:r>
              <a:rPr sz="187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미술관 현장체험학습 사전 안내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A6E6692-4D1E-4103-A300-B3F2E799EE35}"/>
              </a:ext>
            </a:extLst>
          </p:cNvPr>
          <p:cNvSpPr>
            <a:spLocks noGrp="1"/>
          </p:cNvSpPr>
          <p:nvPr/>
        </p:nvSpPr>
        <p:spPr>
          <a:xfrm>
            <a:off x="1581150" y="2028825"/>
            <a:ext cx="4400550" cy="38100"/>
          </a:xfrm>
          <a:prstGeom prst="rect">
            <a:avLst/>
          </a:prstGeom>
          <a:solidFill>
            <a:srgbClr val="234A73"/>
          </a:solidFill>
          <a:ln w="0">
            <a:solidFill>
              <a:srgbClr val="234A73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DCDC1C8-9B66-4364-96A3-F57C7079E4DC}"/>
              </a:ext>
            </a:extLst>
          </p:cNvPr>
          <p:cNvSpPr>
            <a:spLocks noGrp="1"/>
          </p:cNvSpPr>
          <p:nvPr/>
        </p:nvSpPr>
        <p:spPr>
          <a:xfrm>
            <a:off x="304800" y="2124074"/>
            <a:ext cx="6972300" cy="11525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lnSpc>
                <a:spcPct val="150000"/>
              </a:lnSpc>
              <a:defRPr sz="900" b="0">
                <a:solidFill>
                  <a:srgbClr val="171B20"/>
                </a:solidFill>
              </a:defRPr>
            </a:pPr>
            <a:r>
              <a:rPr lang="ko-KR" altLang="en-US" sz="90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학부모님 안녕하십니까</a:t>
            </a:r>
            <a:r>
              <a:rPr lang="en-US" altLang="ko-KR" sz="90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l">
              <a:lnSpc>
                <a:spcPct val="150000"/>
              </a:lnSpc>
              <a:defRPr sz="900" b="0">
                <a:solidFill>
                  <a:srgbClr val="171B20"/>
                </a:solidFill>
              </a:defRPr>
            </a:pPr>
            <a:r>
              <a:rPr sz="90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학생들이 다양한 미술 작품을 직접 감상하며 예술적 감수성과 비평적 시각을 기르고, 문화·예술 분야의 진로와 관심을 탐색할 수 있도록 미술관 현장체험학습을 실시하고자 합니다. 안전하고 의미 있는 체험이 이루어질 수 있도록 아래 일정과 준비사항을 확인해 주시기 바랍니다.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30D608FF-1C49-43ED-AA97-95BEAC5CB2C1}"/>
              </a:ext>
            </a:extLst>
          </p:cNvPr>
          <p:cNvSpPr>
            <a:spLocks noGrp="1"/>
          </p:cNvSpPr>
          <p:nvPr/>
        </p:nvSpPr>
        <p:spPr>
          <a:xfrm>
            <a:off x="400050" y="3276600"/>
            <a:ext cx="6762750" cy="5657850"/>
          </a:xfrm>
          <a:prstGeom prst="rect">
            <a:avLst/>
          </a:prstGeom>
          <a:solidFill>
            <a:srgbClr val="FFFFFF"/>
          </a:solidFill>
          <a:ln w="12383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378BE29-A1EE-4276-8B60-FCEEC9D80DFD}"/>
              </a:ext>
            </a:extLst>
          </p:cNvPr>
          <p:cNvSpPr>
            <a:spLocks noGrp="1"/>
          </p:cNvSpPr>
          <p:nvPr/>
        </p:nvSpPr>
        <p:spPr>
          <a:xfrm>
            <a:off x="400050" y="3381375"/>
            <a:ext cx="6762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 미술관 현장체험학습 운영 안내  -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7EBDE104-AE82-4899-A589-05D6691DD96E}"/>
              </a:ext>
            </a:extLst>
          </p:cNvPr>
          <p:cNvSpPr>
            <a:spLocks noGrp="1"/>
          </p:cNvSpPr>
          <p:nvPr/>
        </p:nvSpPr>
        <p:spPr>
          <a:xfrm>
            <a:off x="552450" y="3629282"/>
            <a:ext cx="1714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234A73"/>
                </a:solidFill>
              </a:defRPr>
            </a:pPr>
            <a:r>
              <a:rPr sz="1050" b="1">
                <a:solidFill>
                  <a:srgbClr val="234A7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체험학습 개요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155306B-F027-47C2-8F67-32CD5299AA8D}"/>
              </a:ext>
            </a:extLst>
          </p:cNvPr>
          <p:cNvSpPr>
            <a:spLocks noGrp="1"/>
          </p:cNvSpPr>
          <p:nvPr/>
        </p:nvSpPr>
        <p:spPr>
          <a:xfrm>
            <a:off x="552450" y="3915032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DDF435D-3404-4B47-9CA3-D91A8A10D508}"/>
              </a:ext>
            </a:extLst>
          </p:cNvPr>
          <p:cNvSpPr>
            <a:spLocks noGrp="1"/>
          </p:cNvSpPr>
          <p:nvPr/>
        </p:nvSpPr>
        <p:spPr>
          <a:xfrm>
            <a:off x="590550" y="3934082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일시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A031609-FF4C-4BE6-BBEB-05EA070826BB}"/>
              </a:ext>
            </a:extLst>
          </p:cNvPr>
          <p:cNvSpPr>
            <a:spLocks noGrp="1"/>
          </p:cNvSpPr>
          <p:nvPr/>
        </p:nvSpPr>
        <p:spPr>
          <a:xfrm>
            <a:off x="1295400" y="3915032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76F21C3-6FBB-4E0B-AC16-9644824F228D}"/>
              </a:ext>
            </a:extLst>
          </p:cNvPr>
          <p:cNvSpPr>
            <a:spLocks noGrp="1"/>
          </p:cNvSpPr>
          <p:nvPr/>
        </p:nvSpPr>
        <p:spPr>
          <a:xfrm>
            <a:off x="1333500" y="3934082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20____년 ____월 ____일(____)  ____:____ ~ ____:____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568AFA89-0E60-4CE2-BC92-63CC5F8A95F4}"/>
              </a:ext>
            </a:extLst>
          </p:cNvPr>
          <p:cNvSpPr>
            <a:spLocks noGrp="1"/>
          </p:cNvSpPr>
          <p:nvPr/>
        </p:nvSpPr>
        <p:spPr>
          <a:xfrm>
            <a:off x="552450" y="4210307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E40138EC-48F0-4443-A33C-B3C3192EA778}"/>
              </a:ext>
            </a:extLst>
          </p:cNvPr>
          <p:cNvSpPr>
            <a:spLocks noGrp="1"/>
          </p:cNvSpPr>
          <p:nvPr/>
        </p:nvSpPr>
        <p:spPr>
          <a:xfrm>
            <a:off x="590550" y="4229357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장소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266C154-99CF-4648-87CA-D93103E88A8C}"/>
              </a:ext>
            </a:extLst>
          </p:cNvPr>
          <p:cNvSpPr>
            <a:spLocks noGrp="1"/>
          </p:cNvSpPr>
          <p:nvPr/>
        </p:nvSpPr>
        <p:spPr>
          <a:xfrm>
            <a:off x="1295400" y="4210307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BC8CDD8-D5C5-4610-BD77-A86C9BC0CB73}"/>
              </a:ext>
            </a:extLst>
          </p:cNvPr>
          <p:cNvSpPr>
            <a:spLocks noGrp="1"/>
          </p:cNvSpPr>
          <p:nvPr/>
        </p:nvSpPr>
        <p:spPr>
          <a:xfrm>
            <a:off x="1333500" y="4229357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________________ 미술관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4B0B720-B340-48E9-B008-97AA43DA654D}"/>
              </a:ext>
            </a:extLst>
          </p:cNvPr>
          <p:cNvSpPr>
            <a:spLocks noGrp="1"/>
          </p:cNvSpPr>
          <p:nvPr/>
        </p:nvSpPr>
        <p:spPr>
          <a:xfrm>
            <a:off x="552450" y="4505582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6B040700-B245-496F-A34B-4DDCFC0DDCFC}"/>
              </a:ext>
            </a:extLst>
          </p:cNvPr>
          <p:cNvSpPr>
            <a:spLocks noGrp="1"/>
          </p:cNvSpPr>
          <p:nvPr/>
        </p:nvSpPr>
        <p:spPr>
          <a:xfrm>
            <a:off x="590550" y="4524632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BD1938FF-5BFF-4760-943B-845E4FF00239}"/>
              </a:ext>
            </a:extLst>
          </p:cNvPr>
          <p:cNvSpPr>
            <a:spLocks noGrp="1"/>
          </p:cNvSpPr>
          <p:nvPr/>
        </p:nvSpPr>
        <p:spPr>
          <a:xfrm>
            <a:off x="1295400" y="4505582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93B2844-5EB6-430F-ABE5-D252A4FE2349}"/>
              </a:ext>
            </a:extLst>
          </p:cNvPr>
          <p:cNvSpPr>
            <a:spLocks noGrp="1"/>
          </p:cNvSpPr>
          <p:nvPr/>
        </p:nvSpPr>
        <p:spPr>
          <a:xfrm>
            <a:off x="1333500" y="4524632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____학년 ____개 학급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30D3CCA0-8B6A-4E90-8F54-3211CD44F632}"/>
              </a:ext>
            </a:extLst>
          </p:cNvPr>
          <p:cNvSpPr>
            <a:spLocks noGrp="1"/>
          </p:cNvSpPr>
          <p:nvPr/>
        </p:nvSpPr>
        <p:spPr>
          <a:xfrm>
            <a:off x="552450" y="4800857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0B5454A-EC7C-4A29-A241-8CABCE6ABEE9}"/>
              </a:ext>
            </a:extLst>
          </p:cNvPr>
          <p:cNvSpPr>
            <a:spLocks noGrp="1"/>
          </p:cNvSpPr>
          <p:nvPr/>
        </p:nvSpPr>
        <p:spPr>
          <a:xfrm>
            <a:off x="590550" y="4819907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집합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D0F0CD2A-8659-468B-A9C3-CD6DA2D92BFC}"/>
              </a:ext>
            </a:extLst>
          </p:cNvPr>
          <p:cNvSpPr>
            <a:spLocks noGrp="1"/>
          </p:cNvSpPr>
          <p:nvPr/>
        </p:nvSpPr>
        <p:spPr>
          <a:xfrm>
            <a:off x="1295400" y="4800857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3E0A7B3C-25AD-4B76-B8CB-8C82F9947E12}"/>
              </a:ext>
            </a:extLst>
          </p:cNvPr>
          <p:cNvSpPr>
            <a:spLocks noGrp="1"/>
          </p:cNvSpPr>
          <p:nvPr/>
        </p:nvSpPr>
        <p:spPr>
          <a:xfrm>
            <a:off x="1333500" y="4819907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오전 ____시 ____분 / ____________________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6FD0EA09-2D94-4D12-88BC-DB474264C810}"/>
              </a:ext>
            </a:extLst>
          </p:cNvPr>
          <p:cNvSpPr>
            <a:spLocks noGrp="1"/>
          </p:cNvSpPr>
          <p:nvPr/>
        </p:nvSpPr>
        <p:spPr>
          <a:xfrm>
            <a:off x="552450" y="5096132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44E85CD-36A2-4FC9-B23F-4F86F66DFB60}"/>
              </a:ext>
            </a:extLst>
          </p:cNvPr>
          <p:cNvSpPr>
            <a:spLocks noGrp="1"/>
          </p:cNvSpPr>
          <p:nvPr/>
        </p:nvSpPr>
        <p:spPr>
          <a:xfrm>
            <a:off x="590550" y="5115182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귀가</a:t>
            </a: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424A77A4-76C2-4844-82E2-AFB2BF7BF838}"/>
              </a:ext>
            </a:extLst>
          </p:cNvPr>
          <p:cNvSpPr>
            <a:spLocks noGrp="1"/>
          </p:cNvSpPr>
          <p:nvPr/>
        </p:nvSpPr>
        <p:spPr>
          <a:xfrm>
            <a:off x="1295400" y="5096132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165DFF8E-CBEC-43E5-882C-EF0162E5F5B9}"/>
              </a:ext>
            </a:extLst>
          </p:cNvPr>
          <p:cNvSpPr>
            <a:spLocks noGrp="1"/>
          </p:cNvSpPr>
          <p:nvPr/>
        </p:nvSpPr>
        <p:spPr>
          <a:xfrm>
            <a:off x="1333500" y="5115182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오후 ____시 ____분 예정</a:t>
            </a: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C2EBB2B8-98CE-456C-8862-32D5C306720F}"/>
              </a:ext>
            </a:extLst>
          </p:cNvPr>
          <p:cNvSpPr>
            <a:spLocks noGrp="1"/>
          </p:cNvSpPr>
          <p:nvPr/>
        </p:nvSpPr>
        <p:spPr>
          <a:xfrm>
            <a:off x="552450" y="5391407"/>
            <a:ext cx="742950" cy="27622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0D068421-DC3D-4467-AC32-4850C2B80F8C}"/>
              </a:ext>
            </a:extLst>
          </p:cNvPr>
          <p:cNvSpPr>
            <a:spLocks noGrp="1"/>
          </p:cNvSpPr>
          <p:nvPr/>
        </p:nvSpPr>
        <p:spPr>
          <a:xfrm>
            <a:off x="590550" y="5410457"/>
            <a:ext cx="6667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복장</a:t>
            </a: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15CEAE61-B54D-446E-B143-BA9ECEF8FA8A}"/>
              </a:ext>
            </a:extLst>
          </p:cNvPr>
          <p:cNvSpPr>
            <a:spLocks noGrp="1"/>
          </p:cNvSpPr>
          <p:nvPr/>
        </p:nvSpPr>
        <p:spPr>
          <a:xfrm>
            <a:off x="1295400" y="5391407"/>
            <a:ext cx="3505200" cy="27622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69CD279-38BE-47D9-A4FD-B4260BBAA91C}"/>
              </a:ext>
            </a:extLst>
          </p:cNvPr>
          <p:cNvSpPr>
            <a:spLocks noGrp="1"/>
          </p:cNvSpPr>
          <p:nvPr/>
        </p:nvSpPr>
        <p:spPr>
          <a:xfrm>
            <a:off x="1333500" y="5410457"/>
            <a:ext cx="3429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학교 지정 복장 또는 단정한 활동복·운동화</a:t>
            </a: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45B30BE9-4C71-4823-BA46-220CCE309A6A}"/>
              </a:ext>
            </a:extLst>
          </p:cNvPr>
          <p:cNvSpPr>
            <a:spLocks noGrp="1"/>
          </p:cNvSpPr>
          <p:nvPr/>
        </p:nvSpPr>
        <p:spPr>
          <a:xfrm>
            <a:off x="3048828" y="4838957"/>
            <a:ext cx="16764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234A73"/>
                </a:solidFill>
              </a:defRPr>
            </a:pPr>
            <a:r>
              <a:rPr sz="825" b="1">
                <a:solidFill>
                  <a:srgbClr val="234A7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출발 10분 전 집합</a:t>
            </a: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560AD7F9-5BCE-448D-8C39-C65326877811}"/>
              </a:ext>
            </a:extLst>
          </p:cNvPr>
          <p:cNvSpPr>
            <a:spLocks noGrp="1"/>
          </p:cNvSpPr>
          <p:nvPr/>
        </p:nvSpPr>
        <p:spPr>
          <a:xfrm>
            <a:off x="552450" y="5829557"/>
            <a:ext cx="1524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234A73"/>
                </a:solidFill>
              </a:defRPr>
            </a:pPr>
            <a:r>
              <a:rPr sz="1050" b="1">
                <a:solidFill>
                  <a:srgbClr val="234A7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주요 일정</a:t>
            </a: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F8382F87-4700-482A-8160-3DD56E71144E}"/>
              </a:ext>
            </a:extLst>
          </p:cNvPr>
          <p:cNvSpPr>
            <a:spLocks noGrp="1"/>
          </p:cNvSpPr>
          <p:nvPr/>
        </p:nvSpPr>
        <p:spPr>
          <a:xfrm>
            <a:off x="552450" y="6115307"/>
            <a:ext cx="952500" cy="29527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1C7C1018-DE0E-4D71-973C-19F0AB7F121A}"/>
              </a:ext>
            </a:extLst>
          </p:cNvPr>
          <p:cNvSpPr>
            <a:spLocks noGrp="1"/>
          </p:cNvSpPr>
          <p:nvPr/>
        </p:nvSpPr>
        <p:spPr>
          <a:xfrm>
            <a:off x="590550" y="6134357"/>
            <a:ext cx="8763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구분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2D1E917-9282-4A55-BB57-7F24EA9C05D4}"/>
              </a:ext>
            </a:extLst>
          </p:cNvPr>
          <p:cNvSpPr>
            <a:spLocks noGrp="1"/>
          </p:cNvSpPr>
          <p:nvPr/>
        </p:nvSpPr>
        <p:spPr>
          <a:xfrm>
            <a:off x="1504950" y="6115307"/>
            <a:ext cx="1104900" cy="295275"/>
          </a:xfrm>
          <a:prstGeom prst="rect">
            <a:avLst/>
          </a:prstGeom>
          <a:solidFill>
            <a:srgbClr val="EEF3F8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3D604A66-C71E-4A26-92AD-D261C3F4B544}"/>
              </a:ext>
            </a:extLst>
          </p:cNvPr>
          <p:cNvSpPr>
            <a:spLocks noGrp="1"/>
          </p:cNvSpPr>
          <p:nvPr/>
        </p:nvSpPr>
        <p:spPr>
          <a:xfrm>
            <a:off x="1543050" y="6134357"/>
            <a:ext cx="10287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집합·이동</a:t>
            </a: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DD0107CF-CE3E-485D-B5F1-E59787A0234B}"/>
              </a:ext>
            </a:extLst>
          </p:cNvPr>
          <p:cNvSpPr>
            <a:spLocks noGrp="1"/>
          </p:cNvSpPr>
          <p:nvPr/>
        </p:nvSpPr>
        <p:spPr>
          <a:xfrm>
            <a:off x="2609850" y="6115307"/>
            <a:ext cx="1447800" cy="295275"/>
          </a:xfrm>
          <a:prstGeom prst="rect">
            <a:avLst/>
          </a:prstGeom>
          <a:solidFill>
            <a:srgbClr val="EEF3F8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20AEA5A8-03B0-4DC5-93F7-FBFD9E41010C}"/>
              </a:ext>
            </a:extLst>
          </p:cNvPr>
          <p:cNvSpPr>
            <a:spLocks noGrp="1"/>
          </p:cNvSpPr>
          <p:nvPr/>
        </p:nvSpPr>
        <p:spPr>
          <a:xfrm>
            <a:off x="2647950" y="6134357"/>
            <a:ext cx="13716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작품 감상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32309250-2E1B-4567-B1CA-B4F5B1110B5A}"/>
              </a:ext>
            </a:extLst>
          </p:cNvPr>
          <p:cNvSpPr>
            <a:spLocks noGrp="1"/>
          </p:cNvSpPr>
          <p:nvPr/>
        </p:nvSpPr>
        <p:spPr>
          <a:xfrm>
            <a:off x="4057650" y="6115307"/>
            <a:ext cx="1485900" cy="295275"/>
          </a:xfrm>
          <a:prstGeom prst="rect">
            <a:avLst/>
          </a:prstGeom>
          <a:solidFill>
            <a:srgbClr val="EEF3F8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5D509595-A2B5-42F5-BDBA-B4C59D82167E}"/>
              </a:ext>
            </a:extLst>
          </p:cNvPr>
          <p:cNvSpPr>
            <a:spLocks noGrp="1"/>
          </p:cNvSpPr>
          <p:nvPr/>
        </p:nvSpPr>
        <p:spPr>
          <a:xfrm>
            <a:off x="4095750" y="6134357"/>
            <a:ext cx="14097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점심·조별 활동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0EC9C765-71F8-4419-B2E2-1BF3BCAF19DF}"/>
              </a:ext>
            </a:extLst>
          </p:cNvPr>
          <p:cNvSpPr>
            <a:spLocks noGrp="1"/>
          </p:cNvSpPr>
          <p:nvPr/>
        </p:nvSpPr>
        <p:spPr>
          <a:xfrm>
            <a:off x="5543550" y="6115307"/>
            <a:ext cx="1409700" cy="295275"/>
          </a:xfrm>
          <a:prstGeom prst="rect">
            <a:avLst/>
          </a:prstGeom>
          <a:solidFill>
            <a:srgbClr val="EEF3F8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직사각형 69">
            <a:extLst>
              <a:ext uri="{FF2B5EF4-FFF2-40B4-BE49-F238E27FC236}">
                <a16:creationId xmlns:a16="http://schemas.microsoft.com/office/drawing/2014/main" id="{CA796E17-4B07-4508-9B2C-F62060F76B18}"/>
              </a:ext>
            </a:extLst>
          </p:cNvPr>
          <p:cNvSpPr>
            <a:spLocks noGrp="1"/>
          </p:cNvSpPr>
          <p:nvPr/>
        </p:nvSpPr>
        <p:spPr>
          <a:xfrm>
            <a:off x="5581650" y="6134357"/>
            <a:ext cx="1333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귀가</a:t>
            </a:r>
          </a:p>
        </p:txBody>
      </p:sp>
      <p:sp>
        <p:nvSpPr>
          <p:cNvPr id="71" name="직사각형 70">
            <a:extLst>
              <a:ext uri="{FF2B5EF4-FFF2-40B4-BE49-F238E27FC236}">
                <a16:creationId xmlns:a16="http://schemas.microsoft.com/office/drawing/2014/main" id="{D1213AB5-313E-4160-AB03-28BE2700DBDB}"/>
              </a:ext>
            </a:extLst>
          </p:cNvPr>
          <p:cNvSpPr>
            <a:spLocks noGrp="1"/>
          </p:cNvSpPr>
          <p:nvPr/>
        </p:nvSpPr>
        <p:spPr>
          <a:xfrm>
            <a:off x="552450" y="6410582"/>
            <a:ext cx="952500" cy="295275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DD5B261E-089B-4480-A32E-75D557A86317}"/>
              </a:ext>
            </a:extLst>
          </p:cNvPr>
          <p:cNvSpPr>
            <a:spLocks noGrp="1"/>
          </p:cNvSpPr>
          <p:nvPr/>
        </p:nvSpPr>
        <p:spPr>
          <a:xfrm>
            <a:off x="590550" y="6429632"/>
            <a:ext cx="8763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1">
                <a:solidFill>
                  <a:srgbClr val="171B20"/>
                </a:solidFill>
              </a:defRPr>
            </a:pPr>
            <a:r>
              <a:rPr sz="82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예정 시간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ADFD7DC7-529A-4B7C-B999-04F50667E629}"/>
              </a:ext>
            </a:extLst>
          </p:cNvPr>
          <p:cNvSpPr>
            <a:spLocks noGrp="1"/>
          </p:cNvSpPr>
          <p:nvPr/>
        </p:nvSpPr>
        <p:spPr>
          <a:xfrm>
            <a:off x="1504950" y="6410582"/>
            <a:ext cx="11049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5B49259B-ED17-4FB5-8A38-FEEF188DEC4F}"/>
              </a:ext>
            </a:extLst>
          </p:cNvPr>
          <p:cNvSpPr>
            <a:spLocks noGrp="1"/>
          </p:cNvSpPr>
          <p:nvPr/>
        </p:nvSpPr>
        <p:spPr>
          <a:xfrm>
            <a:off x="1543050" y="6429632"/>
            <a:ext cx="10287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____:____</a:t>
            </a: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38C37EE1-3403-4BA5-9571-AF19144385D8}"/>
              </a:ext>
            </a:extLst>
          </p:cNvPr>
          <p:cNvSpPr>
            <a:spLocks noGrp="1"/>
          </p:cNvSpPr>
          <p:nvPr/>
        </p:nvSpPr>
        <p:spPr>
          <a:xfrm>
            <a:off x="2609850" y="6410582"/>
            <a:ext cx="14478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9A7AE4BE-49A5-483C-83AE-B0D54123E444}"/>
              </a:ext>
            </a:extLst>
          </p:cNvPr>
          <p:cNvSpPr>
            <a:spLocks noGrp="1"/>
          </p:cNvSpPr>
          <p:nvPr/>
        </p:nvSpPr>
        <p:spPr>
          <a:xfrm>
            <a:off x="2647950" y="6429632"/>
            <a:ext cx="13716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____:____</a:t>
            </a: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CC2FC1AE-FF7D-4920-83E7-DAC7BCB77B06}"/>
              </a:ext>
            </a:extLst>
          </p:cNvPr>
          <p:cNvSpPr>
            <a:spLocks noGrp="1"/>
          </p:cNvSpPr>
          <p:nvPr/>
        </p:nvSpPr>
        <p:spPr>
          <a:xfrm>
            <a:off x="4057650" y="6410582"/>
            <a:ext cx="14859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A6E7C2DB-19C5-4410-8048-8B997FF3A47D}"/>
              </a:ext>
            </a:extLst>
          </p:cNvPr>
          <p:cNvSpPr>
            <a:spLocks noGrp="1"/>
          </p:cNvSpPr>
          <p:nvPr/>
        </p:nvSpPr>
        <p:spPr>
          <a:xfrm>
            <a:off x="4095750" y="6429632"/>
            <a:ext cx="14097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____:____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5F9A374-BBD9-4DA0-850F-C37A39A98EE1}"/>
              </a:ext>
            </a:extLst>
          </p:cNvPr>
          <p:cNvSpPr>
            <a:spLocks noGrp="1"/>
          </p:cNvSpPr>
          <p:nvPr/>
        </p:nvSpPr>
        <p:spPr>
          <a:xfrm>
            <a:off x="5543550" y="6410582"/>
            <a:ext cx="140970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C39C442A-060F-4918-A6A3-7DD7371BAF7C}"/>
              </a:ext>
            </a:extLst>
          </p:cNvPr>
          <p:cNvSpPr>
            <a:spLocks noGrp="1"/>
          </p:cNvSpPr>
          <p:nvPr/>
        </p:nvSpPr>
        <p:spPr>
          <a:xfrm>
            <a:off x="5581650" y="6429632"/>
            <a:ext cx="1333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____:____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4554A3B5-2C4F-4542-9A50-82353FA0ED23}"/>
              </a:ext>
            </a:extLst>
          </p:cNvPr>
          <p:cNvSpPr>
            <a:spLocks noGrp="1"/>
          </p:cNvSpPr>
          <p:nvPr/>
        </p:nvSpPr>
        <p:spPr>
          <a:xfrm>
            <a:off x="552450" y="6705857"/>
            <a:ext cx="952500" cy="361950"/>
          </a:xfrm>
          <a:prstGeom prst="rect">
            <a:avLst/>
          </a:prstGeom>
          <a:solidFill>
            <a:srgbClr val="F2F5F6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C50A9A9B-9988-4132-BFE0-DE3D527F85EC}"/>
              </a:ext>
            </a:extLst>
          </p:cNvPr>
          <p:cNvSpPr>
            <a:spLocks noGrp="1"/>
          </p:cNvSpPr>
          <p:nvPr/>
        </p:nvSpPr>
        <p:spPr>
          <a:xfrm>
            <a:off x="590550" y="6724907"/>
            <a:ext cx="876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1">
                <a:solidFill>
                  <a:srgbClr val="171B20"/>
                </a:solidFill>
              </a:defRPr>
            </a:pPr>
            <a:r>
              <a:rPr sz="7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주요 내용</a:t>
            </a:r>
          </a:p>
        </p:txBody>
      </p:sp>
      <p:sp>
        <p:nvSpPr>
          <p:cNvPr id="83" name="직사각형 82">
            <a:extLst>
              <a:ext uri="{FF2B5EF4-FFF2-40B4-BE49-F238E27FC236}">
                <a16:creationId xmlns:a16="http://schemas.microsoft.com/office/drawing/2014/main" id="{392BD3B3-6BD0-4D2B-84FA-3F50AB1875CC}"/>
              </a:ext>
            </a:extLst>
          </p:cNvPr>
          <p:cNvSpPr>
            <a:spLocks noGrp="1"/>
          </p:cNvSpPr>
          <p:nvPr/>
        </p:nvSpPr>
        <p:spPr>
          <a:xfrm>
            <a:off x="1504950" y="6705857"/>
            <a:ext cx="1104900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1FDD628D-CFC2-4F3D-B217-31CF9867D971}"/>
              </a:ext>
            </a:extLst>
          </p:cNvPr>
          <p:cNvSpPr>
            <a:spLocks noGrp="1"/>
          </p:cNvSpPr>
          <p:nvPr/>
        </p:nvSpPr>
        <p:spPr>
          <a:xfrm>
            <a:off x="1543050" y="6724907"/>
            <a:ext cx="1028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171B20"/>
                </a:solidFill>
              </a:defRPr>
            </a:pPr>
            <a:r>
              <a:rPr sz="75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출석·좌석 확인</a:t>
            </a: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DE60720D-059C-4ED5-AECD-26EE795D462B}"/>
              </a:ext>
            </a:extLst>
          </p:cNvPr>
          <p:cNvSpPr>
            <a:spLocks noGrp="1"/>
          </p:cNvSpPr>
          <p:nvPr/>
        </p:nvSpPr>
        <p:spPr>
          <a:xfrm>
            <a:off x="2609850" y="6705857"/>
            <a:ext cx="1447800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6" name="직사각형 85">
            <a:extLst>
              <a:ext uri="{FF2B5EF4-FFF2-40B4-BE49-F238E27FC236}">
                <a16:creationId xmlns:a16="http://schemas.microsoft.com/office/drawing/2014/main" id="{D3D1DA21-ADEF-4B39-92ED-32BD752E2A3E}"/>
              </a:ext>
            </a:extLst>
          </p:cNvPr>
          <p:cNvSpPr>
            <a:spLocks noGrp="1"/>
          </p:cNvSpPr>
          <p:nvPr/>
        </p:nvSpPr>
        <p:spPr>
          <a:xfrm>
            <a:off x="2647950" y="6724907"/>
            <a:ext cx="13716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171B20"/>
                </a:solidFill>
              </a:defRPr>
            </a:pPr>
            <a:r>
              <a:rPr sz="75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작품 감상·기록</a:t>
            </a: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0F6406E-4849-4E14-8A6C-BB35C150D49C}"/>
              </a:ext>
            </a:extLst>
          </p:cNvPr>
          <p:cNvSpPr>
            <a:spLocks noGrp="1"/>
          </p:cNvSpPr>
          <p:nvPr/>
        </p:nvSpPr>
        <p:spPr>
          <a:xfrm>
            <a:off x="4057650" y="6705857"/>
            <a:ext cx="1485900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E0238817-8701-4EDD-A8B3-7DCFC1EF9E7A}"/>
              </a:ext>
            </a:extLst>
          </p:cNvPr>
          <p:cNvSpPr>
            <a:spLocks noGrp="1"/>
          </p:cNvSpPr>
          <p:nvPr/>
        </p:nvSpPr>
        <p:spPr>
          <a:xfrm>
            <a:off x="4095750" y="6724907"/>
            <a:ext cx="14097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171B20"/>
                </a:solidFill>
              </a:defRPr>
            </a:pPr>
            <a:r>
              <a:rPr sz="75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식사·감상 공유</a:t>
            </a: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A0644960-87C4-4D96-8C71-17BE26A2FDFE}"/>
              </a:ext>
            </a:extLst>
          </p:cNvPr>
          <p:cNvSpPr>
            <a:spLocks noGrp="1"/>
          </p:cNvSpPr>
          <p:nvPr/>
        </p:nvSpPr>
        <p:spPr>
          <a:xfrm>
            <a:off x="5543550" y="6705857"/>
            <a:ext cx="1409700" cy="361950"/>
          </a:xfrm>
          <a:prstGeom prst="rect">
            <a:avLst/>
          </a:prstGeom>
          <a:solidFill>
            <a:srgbClr val="FFFFFF"/>
          </a:solidFill>
          <a:ln w="9525">
            <a:solidFill>
              <a:srgbClr val="171B20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181A31D-CF85-41AD-A6B8-E345C15167C0}"/>
              </a:ext>
            </a:extLst>
          </p:cNvPr>
          <p:cNvSpPr>
            <a:spLocks noGrp="1"/>
          </p:cNvSpPr>
          <p:nvPr/>
        </p:nvSpPr>
        <p:spPr>
          <a:xfrm>
            <a:off x="5581650" y="6724907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171B20"/>
                </a:solidFill>
              </a:defRPr>
            </a:pPr>
            <a:r>
              <a:rPr sz="75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인원 확인 후 출발</a:t>
            </a: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C3718054-E54B-4BBA-BACD-F35F01FC365B}"/>
              </a:ext>
            </a:extLst>
          </p:cNvPr>
          <p:cNvSpPr>
            <a:spLocks noGrp="1"/>
          </p:cNvSpPr>
          <p:nvPr/>
        </p:nvSpPr>
        <p:spPr>
          <a:xfrm>
            <a:off x="552450" y="7229732"/>
            <a:ext cx="2095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050" b="1">
                <a:solidFill>
                  <a:srgbClr val="234A73"/>
                </a:solidFill>
              </a:defRPr>
            </a:pPr>
            <a:r>
              <a:rPr sz="1050" b="1">
                <a:solidFill>
                  <a:srgbClr val="234A73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준비물 및 안전수칙</a:t>
            </a:r>
          </a:p>
        </p:txBody>
      </p:sp>
      <p:pic>
        <p:nvPicPr>
          <p:cNvPr id="203" name="그림 20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550" y="7563107"/>
            <a:ext cx="914400" cy="914400"/>
          </a:xfrm>
          <a:prstGeom prst="rect">
            <a:avLst/>
          </a:prstGeom>
        </p:spPr>
      </p:pic>
      <p:sp>
        <p:nvSpPr>
          <p:cNvPr id="93" name="직사각형 92">
            <a:extLst>
              <a:ext uri="{FF2B5EF4-FFF2-40B4-BE49-F238E27FC236}">
                <a16:creationId xmlns:a16="http://schemas.microsoft.com/office/drawing/2014/main" id="{AA389ED9-6389-4763-A881-D7EA38D6AE79}"/>
              </a:ext>
            </a:extLst>
          </p:cNvPr>
          <p:cNvSpPr>
            <a:spLocks noGrp="1"/>
          </p:cNvSpPr>
          <p:nvPr/>
        </p:nvSpPr>
        <p:spPr>
          <a:xfrm>
            <a:off x="1371600" y="7544057"/>
            <a:ext cx="714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EE792F"/>
                </a:solidFill>
              </a:defRPr>
            </a:pPr>
            <a:r>
              <a:rPr sz="900" b="1">
                <a:solidFill>
                  <a:srgbClr val="EE792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준비물</a:t>
            </a: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A98C3EDF-7001-4DA0-AA92-4B45E7285E95}"/>
              </a:ext>
            </a:extLst>
          </p:cNvPr>
          <p:cNvSpPr>
            <a:spLocks noGrp="1"/>
          </p:cNvSpPr>
          <p:nvPr/>
        </p:nvSpPr>
        <p:spPr>
          <a:xfrm>
            <a:off x="1371600" y="7801232"/>
            <a:ext cx="114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</a:p>
        </p:txBody>
      </p:sp>
      <p:sp>
        <p:nvSpPr>
          <p:cNvPr id="95" name="직사각형 94">
            <a:extLst>
              <a:ext uri="{FF2B5EF4-FFF2-40B4-BE49-F238E27FC236}">
                <a16:creationId xmlns:a16="http://schemas.microsoft.com/office/drawing/2014/main" id="{99287975-907B-416A-8E6A-F2109924E387}"/>
              </a:ext>
            </a:extLst>
          </p:cNvPr>
          <p:cNvSpPr>
            <a:spLocks noGrp="1"/>
          </p:cNvSpPr>
          <p:nvPr/>
        </p:nvSpPr>
        <p:spPr>
          <a:xfrm>
            <a:off x="1533525" y="7801232"/>
            <a:ext cx="27908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물병, 필기구, 활동지, 교통카드 또는 소액</a:t>
            </a: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1FCDF04B-360C-469D-80B4-4D11F28093A2}"/>
              </a:ext>
            </a:extLst>
          </p:cNvPr>
          <p:cNvSpPr>
            <a:spLocks noGrp="1"/>
          </p:cNvSpPr>
          <p:nvPr/>
        </p:nvSpPr>
        <p:spPr>
          <a:xfrm>
            <a:off x="1371600" y="8029832"/>
            <a:ext cx="114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F8FFDBF3-0705-4F7B-8649-A7F85910DF32}"/>
              </a:ext>
            </a:extLst>
          </p:cNvPr>
          <p:cNvSpPr>
            <a:spLocks noGrp="1"/>
          </p:cNvSpPr>
          <p:nvPr/>
        </p:nvSpPr>
        <p:spPr>
          <a:xfrm>
            <a:off x="1533525" y="8029832"/>
            <a:ext cx="27908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개인 상비약, 얇은 겉옷, 충전된 휴대전화</a:t>
            </a:r>
          </a:p>
        </p:txBody>
      </p:sp>
      <p:pic>
        <p:nvPicPr>
          <p:cNvPr id="209" name="그림 20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19525" y="7525007"/>
            <a:ext cx="981075" cy="981075"/>
          </a:xfrm>
          <a:prstGeom prst="rect">
            <a:avLst/>
          </a:prstGeom>
        </p:spPr>
      </p:pic>
      <p:sp>
        <p:nvSpPr>
          <p:cNvPr id="99" name="직사각형 98">
            <a:extLst>
              <a:ext uri="{FF2B5EF4-FFF2-40B4-BE49-F238E27FC236}">
                <a16:creationId xmlns:a16="http://schemas.microsoft.com/office/drawing/2014/main" id="{B819CF98-B1F6-4727-9080-AB7455B7B988}"/>
              </a:ext>
            </a:extLst>
          </p:cNvPr>
          <p:cNvSpPr>
            <a:spLocks noGrp="1"/>
          </p:cNvSpPr>
          <p:nvPr/>
        </p:nvSpPr>
        <p:spPr>
          <a:xfrm>
            <a:off x="4869075" y="7544057"/>
            <a:ext cx="76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00" b="1">
                <a:solidFill>
                  <a:srgbClr val="EE792F"/>
                </a:solidFill>
              </a:defRPr>
            </a:pPr>
            <a:r>
              <a:rPr sz="900" b="1">
                <a:solidFill>
                  <a:srgbClr val="EE792F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안전수칙</a:t>
            </a:r>
          </a:p>
        </p:txBody>
      </p:sp>
      <p:sp>
        <p:nvSpPr>
          <p:cNvPr id="100" name="직사각형 99">
            <a:extLst>
              <a:ext uri="{FF2B5EF4-FFF2-40B4-BE49-F238E27FC236}">
                <a16:creationId xmlns:a16="http://schemas.microsoft.com/office/drawing/2014/main" id="{D31434AE-D030-4B5D-87C0-C8B3A067953F}"/>
              </a:ext>
            </a:extLst>
          </p:cNvPr>
          <p:cNvSpPr>
            <a:spLocks noGrp="1"/>
          </p:cNvSpPr>
          <p:nvPr/>
        </p:nvSpPr>
        <p:spPr>
          <a:xfrm>
            <a:off x="4869075" y="7801232"/>
            <a:ext cx="114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B9BF20B7-7B2D-4A3E-99A9-8BB6DEAD13BC}"/>
              </a:ext>
            </a:extLst>
          </p:cNvPr>
          <p:cNvSpPr>
            <a:spLocks noGrp="1"/>
          </p:cNvSpPr>
          <p:nvPr/>
        </p:nvSpPr>
        <p:spPr>
          <a:xfrm>
            <a:off x="5031000" y="7751803"/>
            <a:ext cx="2131800" cy="363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조별로 이동하고 혼자 이탈하지 않기</a:t>
            </a: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38709DA2-92DD-4FAF-B65D-D22DA2373990}"/>
              </a:ext>
            </a:extLst>
          </p:cNvPr>
          <p:cNvSpPr>
            <a:spLocks noGrp="1"/>
          </p:cNvSpPr>
          <p:nvPr/>
        </p:nvSpPr>
        <p:spPr>
          <a:xfrm>
            <a:off x="4869075" y="7992761"/>
            <a:ext cx="114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AAAE6307-F3A5-440D-BADA-1EFED6243C86}"/>
              </a:ext>
            </a:extLst>
          </p:cNvPr>
          <p:cNvSpPr>
            <a:spLocks noGrp="1"/>
          </p:cNvSpPr>
          <p:nvPr/>
        </p:nvSpPr>
        <p:spPr>
          <a:xfrm>
            <a:off x="5031000" y="7992761"/>
            <a:ext cx="213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뛰거나 밀지 않고 관람 예절 지키기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55FD05CF-295E-407B-AD8C-AC4650BEABB3}"/>
              </a:ext>
            </a:extLst>
          </p:cNvPr>
          <p:cNvSpPr>
            <a:spLocks noGrp="1"/>
          </p:cNvSpPr>
          <p:nvPr/>
        </p:nvSpPr>
        <p:spPr>
          <a:xfrm>
            <a:off x="4869075" y="8196647"/>
            <a:ext cx="1143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</a:t>
            </a: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12EE6ED1-200C-44FD-A629-AC504589B920}"/>
              </a:ext>
            </a:extLst>
          </p:cNvPr>
          <p:cNvSpPr>
            <a:spLocks noGrp="1"/>
          </p:cNvSpPr>
          <p:nvPr/>
        </p:nvSpPr>
        <p:spPr>
          <a:xfrm>
            <a:off x="5031000" y="8196647"/>
            <a:ext cx="21318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825" b="0">
                <a:solidFill>
                  <a:srgbClr val="171B20"/>
                </a:solidFill>
              </a:defRPr>
            </a:pPr>
            <a:r>
              <a:rPr sz="825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이상 상황은 즉시 인솔 교사에게 알리기</a:t>
            </a: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FFBCA3F7-1E61-46CA-957B-E4BDD3B95826}"/>
              </a:ext>
            </a:extLst>
          </p:cNvPr>
          <p:cNvSpPr>
            <a:spLocks noGrp="1"/>
          </p:cNvSpPr>
          <p:nvPr/>
        </p:nvSpPr>
        <p:spPr>
          <a:xfrm>
            <a:off x="552450" y="8639177"/>
            <a:ext cx="6400800" cy="9525"/>
          </a:xfrm>
          <a:prstGeom prst="rect">
            <a:avLst/>
          </a:prstGeom>
          <a:solidFill>
            <a:srgbClr val="AEB7BC"/>
          </a:solidFill>
          <a:ln w="0">
            <a:solidFill>
              <a:srgbClr val="AEB7BC"/>
            </a:solidFill>
            <a:prstDash val="solid"/>
          </a:ln>
        </p:spPr>
        <p:txBody>
          <a:bodyPr/>
          <a:lstStyle/>
          <a:p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0C1EA078-54A9-4BEF-A436-BFA904A324F7}"/>
              </a:ext>
            </a:extLst>
          </p:cNvPr>
          <p:cNvSpPr>
            <a:spLocks noGrp="1"/>
          </p:cNvSpPr>
          <p:nvPr/>
        </p:nvSpPr>
        <p:spPr>
          <a:xfrm>
            <a:off x="552450" y="8686800"/>
            <a:ext cx="64008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59636B"/>
                </a:solidFill>
              </a:defRPr>
            </a:pPr>
            <a:r>
              <a:rPr sz="750" b="0">
                <a:solidFill>
                  <a:srgbClr val="59636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세부 일정은 현장 상황과 학교 사정에 따라 변경될 수 있습니다.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1FA5D50B-50A2-43E0-AF9D-A899E1D746F6}"/>
              </a:ext>
            </a:extLst>
          </p:cNvPr>
          <p:cNvSpPr>
            <a:spLocks noGrp="1"/>
          </p:cNvSpPr>
          <p:nvPr/>
        </p:nvSpPr>
        <p:spPr>
          <a:xfrm>
            <a:off x="495300" y="9077325"/>
            <a:ext cx="6572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900" b="0">
                <a:solidFill>
                  <a:srgbClr val="171B20"/>
                </a:solidFill>
              </a:defRPr>
            </a:pPr>
            <a:r>
              <a:rPr sz="900" b="0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위 내용을 학생과 함께 확인하시어 안전하고 유익한 현장체험학습이 될 수 있도록 협조하여 주시기 바랍니다.</a:t>
            </a: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F24B29FE-F7BF-4C07-A42A-2260154A6268}"/>
              </a:ext>
            </a:extLst>
          </p:cNvPr>
          <p:cNvSpPr>
            <a:spLocks noGrp="1"/>
          </p:cNvSpPr>
          <p:nvPr/>
        </p:nvSpPr>
        <p:spPr>
          <a:xfrm>
            <a:off x="2400300" y="9477375"/>
            <a:ext cx="2762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050" b="1">
                <a:solidFill>
                  <a:srgbClr val="171B20"/>
                </a:solidFill>
              </a:defRPr>
            </a:pPr>
            <a:r>
              <a:rPr sz="1050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20____년 ____월 ____일</a:t>
            </a: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4E1B8AD1-6286-4313-9176-840AF405E6CA}"/>
              </a:ext>
            </a:extLst>
          </p:cNvPr>
          <p:cNvSpPr>
            <a:spLocks noGrp="1"/>
          </p:cNvSpPr>
          <p:nvPr/>
        </p:nvSpPr>
        <p:spPr>
          <a:xfrm>
            <a:off x="2095500" y="9810750"/>
            <a:ext cx="33718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171B20"/>
                </a:solidFill>
              </a:defRPr>
            </a:pPr>
            <a:r>
              <a:rPr sz="1875" b="1">
                <a:solidFill>
                  <a:srgbClr val="171B2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○ 고 등 학 교 장</a:t>
            </a:r>
          </a:p>
        </p:txBody>
      </p:sp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E5E32915-43F7-45BC-9FC0-DDEC314894FA}"/>
              </a:ext>
            </a:extLst>
          </p:cNvPr>
          <p:cNvSpPr>
            <a:spLocks noGrp="1"/>
          </p:cNvSpPr>
          <p:nvPr/>
        </p:nvSpPr>
        <p:spPr>
          <a:xfrm>
            <a:off x="1352550" y="10306050"/>
            <a:ext cx="4857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750" b="0">
                <a:solidFill>
                  <a:srgbClr val="59636B"/>
                </a:solidFill>
              </a:defRPr>
            </a:pPr>
            <a:r>
              <a:rPr sz="750" b="0">
                <a:solidFill>
                  <a:srgbClr val="59636B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인솔 교사 연락처  ____________________    학교 연락처  ____________________</a:t>
            </a:r>
          </a:p>
        </p:txBody>
      </p:sp>
      <p:pic>
        <p:nvPicPr>
          <p:cNvPr id="114" name="그림 113">
            <a:extLst>
              <a:ext uri="{FF2B5EF4-FFF2-40B4-BE49-F238E27FC236}">
                <a16:creationId xmlns:a16="http://schemas.microsoft.com/office/drawing/2014/main" id="{4A87D9B2-9003-6968-5110-B387F72753F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23851" y="414337"/>
            <a:ext cx="657225" cy="657225"/>
          </a:xfrm>
          <a:prstGeom prst="rect">
            <a:avLst/>
          </a:prstGeom>
        </p:spPr>
      </p:pic>
      <p:pic>
        <p:nvPicPr>
          <p:cNvPr id="116" name="그림 115">
            <a:extLst>
              <a:ext uri="{FF2B5EF4-FFF2-40B4-BE49-F238E27FC236}">
                <a16:creationId xmlns:a16="http://schemas.microsoft.com/office/drawing/2014/main" id="{553D7B00-65F5-1B6B-D4D2-C3042DDFFA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149" y="3426356"/>
            <a:ext cx="2708001" cy="270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13563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DocSecurity>0</DocSecurity>
  <PresentationFormat>사용자 지정</PresentationFormat>
  <Paragraphs>62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Calibri</vt:lpstr>
      <vt:lpstr>ChatGPT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송 제린</cp:lastModifiedBy>
  <cp:revision>1</cp:revision>
  <dcterms:created xsi:type="dcterms:W3CDTF">2026-08-31T03:04:43Z</dcterms:created>
  <dcterms:modified xsi:type="dcterms:W3CDTF">2026-08-31T03:14:52Z</dcterms:modified>
</cp:coreProperties>
</file>