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notesMasterIdLst>
    <p:notesMasterId r:id="rId2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R-PM Fundamentals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4: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Fourteen Points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Deming's Obligations of Management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 Fourteen Points translate the System of Profound Knowledge into practical management principles. They apply whether you manage a team of 1000 or run a solo business.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Institute Leadership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is helping people do better work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Supervision should coach and remove barriers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 work ON the system, not just IN it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the work — don't just watch from afar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is earned through trust, not fear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Leadership vs. management: managers control, leaders enable. Even if you manage only yourself, you need to lead yourself well.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 Out Fear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Fear prevents people from speaking up about problems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Fear causes people to hide mistakes rather than learn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psychological safety for honest conversation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trust through consistent, fair actions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requires safety to fail and learn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Do you fear admitting mistakes? That fear blocks learning. Create an environment where it's safe to say 'I don't know' or 'I made an error.'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Down Barriers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Silos hurt the whole organization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Departments must work together toward common aims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Competition between teams creates suboptimization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Foster cooperation, not internal competition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systems that encourage collaboration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Even solo entrepreneurs have 'internal silos' — marketing mind vs. operations mind vs. finance mind. Integrate them!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Eliminate Slogans and Exhortations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Posters saying 'Do it right the first time' don't help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Exhortations imply that workers are the problem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quality problems are system problems, not worker problems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Workers can't do better if the system prevents it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the system instead of blaming individuals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Motivational posters are useless if your processes are broken. 85% of problems come from the system, only 15% from individuals.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Eliminate Quotas and MBO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Numerical quotas focus on quantity, not quality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Quotas lead to gaming, shortcuts, and stress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By Objectives (MBO) has similar problems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Goals without methods are wishes, not management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improving the process, not hitting arbitrary numbers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If you set goals without changing the system, you're asking for magic. Goals help direction, but methods create results.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Remove Barriers to Pride of Workmanship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want to do good work — let them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Remove obstacles: poor tools, unclear instructions, time pressure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performance ratings often destroy motivation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people ownership and meaningful feedback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Recognize contribution to the team, not just individual metrics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What prevents you from doing your best work? That's a barrier. Identify it. Remove it. Then do the same for anyone you work with.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Institute Education and Self-Improvement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 goes beyond job skills — it's about growth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Encourage learning in all forms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are an organization's most valuable resource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Self-improvement benefits the individual AND the organization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a culture of continuous learning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What are you learning this month? Not just for work — for yourself. Growing people build growing businesses.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 Action to Accomplish Transformation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requires commitment from leadership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now — don't wait for perfect conditions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critical mass of believers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has a role in transformation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PDCA to plan and implement changes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Reading about improvement isn't improvement. Pick ONE point from this list and take action on it THIS WEEK. That's transformation.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Seven Deadly Diseases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Organizational habits that block transformation: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Lack of constancy of purpose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Emphasis on short-term profits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Performance evaluations and merit ratings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Mobility of management (job hopping)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Running a company on visible figures alone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Excessive medical costs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Excessive legal costs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These 'diseases' are deeply embedded in Western business culture. Recognize them in yourself and your work environment. They undermine all improvement efforts.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Connecting Points to Profound Knowledge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286000" cy="64008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926080" y="1097280"/>
            <a:ext cx="5760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Points: 1, 4, 5, 9, 14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1874520"/>
            <a:ext cx="2286000" cy="64008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87452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926080" y="1874520"/>
            <a:ext cx="5760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Points: 2, 7, 8, 10, 12, 13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2286000" cy="64008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65176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Variation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926080" y="2651760"/>
            <a:ext cx="5760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Points: 3, 4, 5, 6, 11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7200" y="3429000"/>
            <a:ext cx="2286000" cy="64008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42900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926080" y="3429000"/>
            <a:ext cx="5760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Points: 2, 5, 6, 13, 14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 14 Points aren't random rules — they flow from the System of Profound Knowledge. Understanding 'why' helps you apply them flexibly.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 each of the Fourteen Points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how the Points apply to your work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the Points to the System of Profound Knowledge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Recognize the Seven Deadly Diseases that block transformation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practical actions you can take today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These aren't abstract theories — they're practical guidelines. As we cover each point, think about how it applies to YOUR specific situation.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Applying the Points: Solo Edition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1: Write your mission. Review it monthly.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5: Run one PDCA experiment per week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6: Invest 5% of work time in learning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8: Journal honestly about mistakes and lessons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12: Eliminate ONE barrier to your best work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14: Pick ONE point to focus on for 30 days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You don't need employees to apply these principles. Start with yourself. Build habits. Then extend them as you grow.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Summary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Fourteen Points are management's obligations for transformation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themes across all 14 Points: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Build quality in — don't inspect it in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Improve the system — don't blame individuals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Drive out fear — create trust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Cooperate — don't compete internally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Invest in people — training and education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Take action — start now with PDCA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These principles have transformed organizations worldwide for decades. They work for large corporations AND solo entrepreneurs.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14 Points translate philosophy into action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systems, not blame — 85% of problems are system problems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comes from prevention, not inspection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Fear is the enemy of improvement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Constancy of purpose provides direction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Transformation requires action, not just understanding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Pick your #1 takeaway from this module. Write it down. Put it somewhere you'll see it daily. That's how change sticks.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Learning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in R-PM Fundamentals: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5: Process Improvement Tools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tools for analyzing and improving your processes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now have: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Module 1-2: Teams and structure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Module 3: The theoretical foundation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Module 4: The principles for action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Module 5: The tools to execute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 rewmo.ai/lean-lab for more resources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 14 Points tell you WHAT to do. Module 5's tools will show you HOW to do it. Theory without tools is incomplete.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Fourteen Points: Overview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4114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Create constancy of purpose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Adopt the new philosophy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Cease dependence on inspection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End lowest-price contracts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Improve constantly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Institute training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Institute leadership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0" y="1005840"/>
            <a:ext cx="4114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Drive out fear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Break down barriers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Eliminate slogans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 Eliminate quotas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 Remove barriers to pride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 Education &amp; self-improvement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 Take action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Don't try to memorize these. Focus on understanding the principles behind them. They all connect back to systems, psychology, variation, and knowledge.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Constancy of Purpose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and communicate your mission clearly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long-term improvement, not just short-term profits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Allocate resources for innovation and research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to stay in business — think beyond next quarter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should understand the aim of the system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For solo entrepreneurs: What's your 'why'? Write it down. Review it monthly. Does every project serve this purpose?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 the New Philosophy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is everyone's responsibility — starting with leadership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accepting defects, delays, and mistakes as normal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your mindset: problems are opportunities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Embrace continuous improvement as a way of life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to see waste and variation everywhere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This is about changing how you THINK, not just what you do. Old habits die hard — be patient with yourself and others.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Cease Dependence on Inspection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quality INTO the process, not inspect it at the end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Inspection finds defects but doesn't prevent them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Mass inspection is costly and often too late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statistical methods to monitor processes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from detection to prevention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Catching errors before delivery is good. Preventing errors in the first place is better. Where do defects originate in your work?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Lowest-Price Purchasing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Lowest price often means highest total cost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Consider quality, reliability, and long-term value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 long-term relationships with suppliers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 with fewer suppliers, not more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suppliers increase variation in your inputs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A cheap contractor who does poor work costs more than a good one. The same applies to tools, materials, and services you buy.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 Constantly and Forever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Improvement is not a one-time project — it's ongoing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PDCA to systematically improve every process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Small, incremental improvements add up over time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variation to find opportunities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should be involved in improvement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Pick ONE process in your work this week. Run a small experiment to make it better. That's how transformation begins.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640080" cy="64008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Institute Training on the Job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 people to do their jobs well — don't assume they know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reduces variation in how work is done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 in people — they are your greatest asset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 best practices and share them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should be ongoing, not one-time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Even as a solo worker, you need training. What skill, if improved by 10%, would have the biggest impact on your work?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R-PM Fundamentals Module 4: The Fourteen Points</dc:title>
  <dc:subject>PptxGenJS Presentation</dc:subject>
  <dc:creator>RewmoAI</dc:creator>
  <cp:lastModifiedBy>RewmoAI</cp:lastModifiedBy>
  <cp:revision>1</cp:revision>
  <dcterms:created xsi:type="dcterms:W3CDTF">2026-01-27T21:55:28Z</dcterms:created>
  <dcterms:modified xsi:type="dcterms:W3CDTF">2026-01-27T21:55:28Z</dcterms:modified>
</cp:coreProperties>
</file>