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43891200" cy="32918400"/>
  <p:notesSz cx="9296400" cy="7010400"/>
  <p:embeddedFontLst>
    <p:embeddedFont>
      <p:font typeface="Calibri" panose="020F0502020204030204" pitchFamily="34" charset="0"/>
      <p:regular r:id="rId4"/>
      <p:bold r:id="rId5"/>
      <p:italic r:id="rId6"/>
      <p:boldItalic r:id="rId7"/>
    </p:embeddedFont>
    <p:embeddedFont>
      <p:font typeface="Century Gothic" panose="020B0502020202020204" pitchFamily="34" charset="0"/>
      <p:regular r:id="rId8"/>
      <p:bold r:id="rId9"/>
      <p:italic r:id="rId10"/>
      <p:boldItalic r:id="rId11"/>
    </p:embeddedFont>
    <p:embeddedFont>
      <p:font typeface="Titillium Web" pitchFamily="2" charset="77"/>
      <p:regular r:id="rId12"/>
      <p:bold r:id="rId13"/>
      <p:italic r:id="rId14"/>
      <p:boldItalic r:id="rId15"/>
    </p:embeddedFont>
    <p:embeddedFont>
      <p:font typeface="Titillium Web ExtraLight" pitchFamily="2" charset="77"/>
      <p:regular r:id="rId16"/>
      <p:bold r:id="rId17"/>
      <p:italic r:id="rId18"/>
      <p:boldItalic r:id="rId19"/>
    </p:embeddedFont>
    <p:embeddedFont>
      <p:font typeface="Titillium Web Light" pitchFamily="2" charset="77"/>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39">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C2D515-089F-4204-B6C0-07331B0F1B50}">
  <a:tblStyle styleId="{59C2D515-089F-4204-B6C0-07331B0F1B5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94"/>
    <p:restoredTop sz="94470"/>
  </p:normalViewPr>
  <p:slideViewPr>
    <p:cSldViewPr snapToGrid="0">
      <p:cViewPr varScale="1">
        <p:scale>
          <a:sx n="22" d="100"/>
          <a:sy n="22" d="100"/>
        </p:scale>
        <p:origin x="1056" y="328"/>
      </p:cViewPr>
      <p:guideLst>
        <p:guide orient="horz" pos="10339"/>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openxmlformats.org/officeDocument/2006/relationships/theme" Target="theme/theme1.xml"/><Relationship Id="rId3" Type="http://schemas.openxmlformats.org/officeDocument/2006/relationships/notesMaster" Target="notesMasters/notesMaster1.xml"/><Relationship Id="rId21" Type="http://schemas.openxmlformats.org/officeDocument/2006/relationships/font" Target="fonts/font18.fntdata"/><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presProps" Target="presProp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font" Target="fonts/font20.fntdata"/><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font" Target="fonts/font19.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029075" cy="35083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265738" y="0"/>
            <a:ext cx="4029075" cy="35083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30275" y="3373438"/>
            <a:ext cx="7435850" cy="276066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79"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659563"/>
            <a:ext cx="4029075" cy="35083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868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265738" y="6659563"/>
            <a:ext cx="4029075" cy="35083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930275" y="3373438"/>
            <a:ext cx="7435850" cy="2760662"/>
          </a:xfrm>
          <a:prstGeom prst="rect">
            <a:avLst/>
          </a:prstGeom>
          <a:noFill/>
          <a:ln>
            <a:noFill/>
          </a:ln>
        </p:spPr>
        <p:txBody>
          <a:bodyPr spcFirstLastPara="1" wrap="square" lIns="91425" tIns="45700" rIns="91425" bIns="45700" anchor="t" anchorCtr="0">
            <a:noAutofit/>
          </a:bodyPr>
          <a:lstStyle/>
          <a:p>
            <a:endParaRPr lang="en-US" sz="800" dirty="0">
              <a:effectLst/>
            </a:endParaRPr>
          </a:p>
        </p:txBody>
      </p:sp>
      <p:sp>
        <p:nvSpPr>
          <p:cNvPr id="87" name="Google Shape;87;p1:notes"/>
          <p:cNvSpPr txBox="1">
            <a:spLocks noGrp="1"/>
          </p:cNvSpPr>
          <p:nvPr>
            <p:ph type="sldNum" idx="12"/>
          </p:nvPr>
        </p:nvSpPr>
        <p:spPr>
          <a:xfrm>
            <a:off x="5265738" y="6659563"/>
            <a:ext cx="4029075" cy="35083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291840" y="10226043"/>
            <a:ext cx="37307519" cy="705612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6583680" y="18653759"/>
            <a:ext cx="30723839" cy="8412480"/>
          </a:xfrm>
          <a:prstGeom prst="rect">
            <a:avLst/>
          </a:prstGeom>
          <a:noFill/>
          <a:ln>
            <a:noFill/>
          </a:ln>
        </p:spPr>
        <p:txBody>
          <a:bodyPr spcFirstLastPara="1" wrap="square" lIns="313500" tIns="156750" rIns="313500" bIns="156750" anchor="t" anchorCtr="0">
            <a:noAutofit/>
          </a:bodyPr>
          <a:lstStyle>
            <a:lvl1pPr lvl="0" algn="ctr">
              <a:spcBef>
                <a:spcPts val="2933"/>
              </a:spcBef>
              <a:spcAft>
                <a:spcPts val="0"/>
              </a:spcAft>
              <a:buClr>
                <a:srgbClr val="888C9A"/>
              </a:buClr>
              <a:buSzPts val="14666"/>
              <a:buNone/>
              <a:defRPr>
                <a:solidFill>
                  <a:srgbClr val="888C9A"/>
                </a:solidFill>
              </a:defRPr>
            </a:lvl1pPr>
            <a:lvl2pPr lvl="1" algn="ctr">
              <a:spcBef>
                <a:spcPts val="2560"/>
              </a:spcBef>
              <a:spcAft>
                <a:spcPts val="0"/>
              </a:spcAft>
              <a:buClr>
                <a:srgbClr val="888C9A"/>
              </a:buClr>
              <a:buSzPts val="12800"/>
              <a:buNone/>
              <a:defRPr>
                <a:solidFill>
                  <a:srgbClr val="888C9A"/>
                </a:solidFill>
              </a:defRPr>
            </a:lvl2pPr>
            <a:lvl3pPr lvl="2" algn="ctr">
              <a:spcBef>
                <a:spcPts val="2187"/>
              </a:spcBef>
              <a:spcAft>
                <a:spcPts val="0"/>
              </a:spcAft>
              <a:buClr>
                <a:srgbClr val="888C9A"/>
              </a:buClr>
              <a:buSzPts val="10933"/>
              <a:buNone/>
              <a:defRPr>
                <a:solidFill>
                  <a:srgbClr val="888C9A"/>
                </a:solidFill>
              </a:defRPr>
            </a:lvl3pPr>
            <a:lvl4pPr lvl="3" algn="ctr">
              <a:spcBef>
                <a:spcPts val="1840"/>
              </a:spcBef>
              <a:spcAft>
                <a:spcPts val="0"/>
              </a:spcAft>
              <a:buClr>
                <a:srgbClr val="888C9A"/>
              </a:buClr>
              <a:buSzPts val="9200"/>
              <a:buNone/>
              <a:defRPr>
                <a:solidFill>
                  <a:srgbClr val="888C9A"/>
                </a:solidFill>
              </a:defRPr>
            </a:lvl4pPr>
            <a:lvl5pPr lvl="4" algn="ctr">
              <a:spcBef>
                <a:spcPts val="1840"/>
              </a:spcBef>
              <a:spcAft>
                <a:spcPts val="0"/>
              </a:spcAft>
              <a:buClr>
                <a:srgbClr val="888C9A"/>
              </a:buClr>
              <a:buSzPts val="9200"/>
              <a:buNone/>
              <a:defRPr>
                <a:solidFill>
                  <a:srgbClr val="888C9A"/>
                </a:solidFill>
              </a:defRPr>
            </a:lvl5pPr>
            <a:lvl6pPr lvl="5" algn="ctr">
              <a:spcBef>
                <a:spcPts val="1840"/>
              </a:spcBef>
              <a:spcAft>
                <a:spcPts val="0"/>
              </a:spcAft>
              <a:buClr>
                <a:srgbClr val="888C9A"/>
              </a:buClr>
              <a:buSzPts val="9200"/>
              <a:buNone/>
              <a:defRPr>
                <a:solidFill>
                  <a:srgbClr val="888C9A"/>
                </a:solidFill>
              </a:defRPr>
            </a:lvl6pPr>
            <a:lvl7pPr lvl="6" algn="ctr">
              <a:spcBef>
                <a:spcPts val="1840"/>
              </a:spcBef>
              <a:spcAft>
                <a:spcPts val="0"/>
              </a:spcAft>
              <a:buClr>
                <a:srgbClr val="888C9A"/>
              </a:buClr>
              <a:buSzPts val="9200"/>
              <a:buNone/>
              <a:defRPr>
                <a:solidFill>
                  <a:srgbClr val="888C9A"/>
                </a:solidFill>
              </a:defRPr>
            </a:lvl7pPr>
            <a:lvl8pPr lvl="7" algn="ctr">
              <a:spcBef>
                <a:spcPts val="1840"/>
              </a:spcBef>
              <a:spcAft>
                <a:spcPts val="0"/>
              </a:spcAft>
              <a:buClr>
                <a:srgbClr val="888C9A"/>
              </a:buClr>
              <a:buSzPts val="9200"/>
              <a:buNone/>
              <a:defRPr>
                <a:solidFill>
                  <a:srgbClr val="888C9A"/>
                </a:solidFill>
              </a:defRPr>
            </a:lvl8pPr>
            <a:lvl9pPr lvl="8" algn="ctr">
              <a:spcBef>
                <a:spcPts val="1840"/>
              </a:spcBef>
              <a:spcAft>
                <a:spcPts val="0"/>
              </a:spcAft>
              <a:buClr>
                <a:srgbClr val="888C9A"/>
              </a:buClr>
              <a:buSzPts val="9200"/>
              <a:buNone/>
              <a:defRPr>
                <a:solidFill>
                  <a:srgbClr val="888C9A"/>
                </a:solidFill>
              </a:defRPr>
            </a:lvl9pPr>
          </a:lstStyle>
          <a:p>
            <a:endParaRPr/>
          </a:p>
        </p:txBody>
      </p:sp>
      <p:sp>
        <p:nvSpPr>
          <p:cNvPr id="18" name="Google Shape;18;p2"/>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2194560" y="1318263"/>
            <a:ext cx="39502081" cy="54864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2194560" y="7680962"/>
            <a:ext cx="39502081" cy="21724623"/>
          </a:xfrm>
          <a:prstGeom prst="rect">
            <a:avLst/>
          </a:prstGeom>
          <a:noFill/>
          <a:ln>
            <a:noFill/>
          </a:ln>
        </p:spPr>
        <p:txBody>
          <a:bodyPr spcFirstLastPara="1" wrap="square" lIns="313500" tIns="156750" rIns="313500" bIns="15675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3467103" y="21153123"/>
            <a:ext cx="37307519" cy="6537960"/>
          </a:xfrm>
          <a:prstGeom prst="rect">
            <a:avLst/>
          </a:prstGeom>
          <a:noFill/>
          <a:ln>
            <a:noFill/>
          </a:ln>
        </p:spPr>
        <p:txBody>
          <a:bodyPr spcFirstLastPara="1" wrap="square" lIns="313500" tIns="156750" rIns="313500" bIns="156750" anchor="t" anchorCtr="0">
            <a:noAutofit/>
          </a:bodyPr>
          <a:lstStyle>
            <a:lvl1pPr lvl="0" algn="l">
              <a:spcBef>
                <a:spcPts val="0"/>
              </a:spcBef>
              <a:spcAft>
                <a:spcPts val="0"/>
              </a:spcAft>
              <a:buClr>
                <a:schemeClr val="dk1"/>
              </a:buClr>
              <a:buSzPts val="18266"/>
              <a:buFont typeface="Century Gothic"/>
              <a:buNone/>
              <a:defRPr sz="18266"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3467103" y="13952225"/>
            <a:ext cx="37307519" cy="7200897"/>
          </a:xfrm>
          <a:prstGeom prst="rect">
            <a:avLst/>
          </a:prstGeom>
          <a:noFill/>
          <a:ln>
            <a:noFill/>
          </a:ln>
        </p:spPr>
        <p:txBody>
          <a:bodyPr spcFirstLastPara="1" wrap="square" lIns="313500" tIns="156750" rIns="313500" bIns="156750" anchor="b" anchorCtr="0">
            <a:noAutofit/>
          </a:bodyPr>
          <a:lstStyle>
            <a:lvl1pPr marL="457200" lvl="0" indent="-228600" algn="l">
              <a:spcBef>
                <a:spcPts val="1840"/>
              </a:spcBef>
              <a:spcAft>
                <a:spcPts val="0"/>
              </a:spcAft>
              <a:buClr>
                <a:srgbClr val="888C9A"/>
              </a:buClr>
              <a:buSzPts val="9200"/>
              <a:buNone/>
              <a:defRPr sz="9200">
                <a:solidFill>
                  <a:srgbClr val="888C9A"/>
                </a:solidFill>
              </a:defRPr>
            </a:lvl1pPr>
            <a:lvl2pPr marL="914400" lvl="1" indent="-228600" algn="l">
              <a:spcBef>
                <a:spcPts val="1653"/>
              </a:spcBef>
              <a:spcAft>
                <a:spcPts val="0"/>
              </a:spcAft>
              <a:buClr>
                <a:srgbClr val="888C9A"/>
              </a:buClr>
              <a:buSzPts val="8266"/>
              <a:buNone/>
              <a:defRPr sz="8266">
                <a:solidFill>
                  <a:srgbClr val="888C9A"/>
                </a:solidFill>
              </a:defRPr>
            </a:lvl2pPr>
            <a:lvl3pPr marL="1371600" lvl="2" indent="-228600" algn="l">
              <a:spcBef>
                <a:spcPts val="1467"/>
              </a:spcBef>
              <a:spcAft>
                <a:spcPts val="0"/>
              </a:spcAft>
              <a:buClr>
                <a:srgbClr val="888C9A"/>
              </a:buClr>
              <a:buSzPts val="7333"/>
              <a:buNone/>
              <a:defRPr sz="7333">
                <a:solidFill>
                  <a:srgbClr val="888C9A"/>
                </a:solidFill>
              </a:defRPr>
            </a:lvl3pPr>
            <a:lvl4pPr marL="1828800" lvl="3" indent="-228600" algn="l">
              <a:spcBef>
                <a:spcPts val="1280"/>
              </a:spcBef>
              <a:spcAft>
                <a:spcPts val="0"/>
              </a:spcAft>
              <a:buClr>
                <a:srgbClr val="888C9A"/>
              </a:buClr>
              <a:buSzPts val="6400"/>
              <a:buNone/>
              <a:defRPr sz="6400">
                <a:solidFill>
                  <a:srgbClr val="888C9A"/>
                </a:solidFill>
              </a:defRPr>
            </a:lvl4pPr>
            <a:lvl5pPr marL="2286000" lvl="4" indent="-228600" algn="l">
              <a:spcBef>
                <a:spcPts val="1280"/>
              </a:spcBef>
              <a:spcAft>
                <a:spcPts val="0"/>
              </a:spcAft>
              <a:buClr>
                <a:srgbClr val="888C9A"/>
              </a:buClr>
              <a:buSzPts val="6400"/>
              <a:buNone/>
              <a:defRPr sz="6400">
                <a:solidFill>
                  <a:srgbClr val="888C9A"/>
                </a:solidFill>
              </a:defRPr>
            </a:lvl5pPr>
            <a:lvl6pPr marL="2743200" lvl="5" indent="-228600" algn="l">
              <a:spcBef>
                <a:spcPts val="1280"/>
              </a:spcBef>
              <a:spcAft>
                <a:spcPts val="0"/>
              </a:spcAft>
              <a:buClr>
                <a:srgbClr val="888C9A"/>
              </a:buClr>
              <a:buSzPts val="6400"/>
              <a:buNone/>
              <a:defRPr sz="6400">
                <a:solidFill>
                  <a:srgbClr val="888C9A"/>
                </a:solidFill>
              </a:defRPr>
            </a:lvl6pPr>
            <a:lvl7pPr marL="3200400" lvl="6" indent="-228600" algn="l">
              <a:spcBef>
                <a:spcPts val="1280"/>
              </a:spcBef>
              <a:spcAft>
                <a:spcPts val="0"/>
              </a:spcAft>
              <a:buClr>
                <a:srgbClr val="888C9A"/>
              </a:buClr>
              <a:buSzPts val="6400"/>
              <a:buNone/>
              <a:defRPr sz="6400">
                <a:solidFill>
                  <a:srgbClr val="888C9A"/>
                </a:solidFill>
              </a:defRPr>
            </a:lvl7pPr>
            <a:lvl8pPr marL="3657600" lvl="7" indent="-228600" algn="l">
              <a:spcBef>
                <a:spcPts val="1280"/>
              </a:spcBef>
              <a:spcAft>
                <a:spcPts val="0"/>
              </a:spcAft>
              <a:buClr>
                <a:srgbClr val="888C9A"/>
              </a:buClr>
              <a:buSzPts val="6400"/>
              <a:buNone/>
              <a:defRPr sz="6400">
                <a:solidFill>
                  <a:srgbClr val="888C9A"/>
                </a:solidFill>
              </a:defRPr>
            </a:lvl8pPr>
            <a:lvl9pPr marL="4114800" lvl="8" indent="-228600" algn="l">
              <a:spcBef>
                <a:spcPts val="1280"/>
              </a:spcBef>
              <a:spcAft>
                <a:spcPts val="0"/>
              </a:spcAft>
              <a:buClr>
                <a:srgbClr val="888C9A"/>
              </a:buClr>
              <a:buSzPts val="6400"/>
              <a:buNone/>
              <a:defRPr sz="6400">
                <a:solidFill>
                  <a:srgbClr val="888C9A"/>
                </a:solidFill>
              </a:defRPr>
            </a:lvl9pPr>
          </a:lstStyle>
          <a:p>
            <a:endParaRPr/>
          </a:p>
        </p:txBody>
      </p:sp>
      <p:sp>
        <p:nvSpPr>
          <p:cNvPr id="30" name="Google Shape;30;p4"/>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2194560" y="1318263"/>
            <a:ext cx="39502081" cy="54864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7901944" y="24582122"/>
            <a:ext cx="70736458" cy="69517262"/>
          </a:xfrm>
          <a:prstGeom prst="rect">
            <a:avLst/>
          </a:prstGeom>
          <a:noFill/>
          <a:ln>
            <a:noFill/>
          </a:ln>
        </p:spPr>
        <p:txBody>
          <a:bodyPr spcFirstLastPara="1" wrap="square" lIns="313500" tIns="156750" rIns="313500" bIns="156750" anchor="t" anchorCtr="0">
            <a:noAutofit/>
          </a:bodyPr>
          <a:lstStyle>
            <a:lvl1pPr marL="457200" lvl="0" indent="-1041400" algn="l">
              <a:spcBef>
                <a:spcPts val="2560"/>
              </a:spcBef>
              <a:spcAft>
                <a:spcPts val="0"/>
              </a:spcAft>
              <a:buClr>
                <a:schemeClr val="dk1"/>
              </a:buClr>
              <a:buSzPts val="12800"/>
              <a:buChar char="•"/>
              <a:defRPr sz="12800"/>
            </a:lvl1pPr>
            <a:lvl2pPr marL="914400" lvl="1" indent="-922845" algn="l">
              <a:spcBef>
                <a:spcPts val="2187"/>
              </a:spcBef>
              <a:spcAft>
                <a:spcPts val="0"/>
              </a:spcAft>
              <a:buClr>
                <a:schemeClr val="dk1"/>
              </a:buClr>
              <a:buSzPts val="10933"/>
              <a:buChar char="–"/>
              <a:defRPr sz="10933"/>
            </a:lvl2pPr>
            <a:lvl3pPr marL="1371600" lvl="2" indent="-812800" algn="l">
              <a:spcBef>
                <a:spcPts val="1840"/>
              </a:spcBef>
              <a:spcAft>
                <a:spcPts val="0"/>
              </a:spcAft>
              <a:buClr>
                <a:schemeClr val="dk1"/>
              </a:buClr>
              <a:buSzPts val="9200"/>
              <a:buChar char="•"/>
              <a:defRPr sz="9200"/>
            </a:lvl3pPr>
            <a:lvl4pPr marL="1828800" lvl="3" indent="-753491" algn="l">
              <a:spcBef>
                <a:spcPts val="1653"/>
              </a:spcBef>
              <a:spcAft>
                <a:spcPts val="0"/>
              </a:spcAft>
              <a:buClr>
                <a:schemeClr val="dk1"/>
              </a:buClr>
              <a:buSzPts val="8266"/>
              <a:buChar char="–"/>
              <a:defRPr sz="8266"/>
            </a:lvl4pPr>
            <a:lvl5pPr marL="2286000" lvl="4" indent="-753491" algn="l">
              <a:spcBef>
                <a:spcPts val="1653"/>
              </a:spcBef>
              <a:spcAft>
                <a:spcPts val="0"/>
              </a:spcAft>
              <a:buClr>
                <a:schemeClr val="dk1"/>
              </a:buClr>
              <a:buSzPts val="8266"/>
              <a:buChar char="»"/>
              <a:defRPr sz="8266"/>
            </a:lvl5pPr>
            <a:lvl6pPr marL="2743200" lvl="5" indent="-753491" algn="l">
              <a:spcBef>
                <a:spcPts val="1653"/>
              </a:spcBef>
              <a:spcAft>
                <a:spcPts val="0"/>
              </a:spcAft>
              <a:buClr>
                <a:schemeClr val="dk1"/>
              </a:buClr>
              <a:buSzPts val="8266"/>
              <a:buChar char="•"/>
              <a:defRPr sz="8266"/>
            </a:lvl6pPr>
            <a:lvl7pPr marL="3200400" lvl="6" indent="-753491" algn="l">
              <a:spcBef>
                <a:spcPts val="1653"/>
              </a:spcBef>
              <a:spcAft>
                <a:spcPts val="0"/>
              </a:spcAft>
              <a:buClr>
                <a:schemeClr val="dk1"/>
              </a:buClr>
              <a:buSzPts val="8266"/>
              <a:buChar char="•"/>
              <a:defRPr sz="8266"/>
            </a:lvl7pPr>
            <a:lvl8pPr marL="3657600" lvl="7" indent="-753491" algn="l">
              <a:spcBef>
                <a:spcPts val="1653"/>
              </a:spcBef>
              <a:spcAft>
                <a:spcPts val="0"/>
              </a:spcAft>
              <a:buClr>
                <a:schemeClr val="dk1"/>
              </a:buClr>
              <a:buSzPts val="8266"/>
              <a:buChar char="•"/>
              <a:defRPr sz="8266"/>
            </a:lvl8pPr>
            <a:lvl9pPr marL="4114800" lvl="8" indent="-753491" algn="l">
              <a:spcBef>
                <a:spcPts val="1653"/>
              </a:spcBef>
              <a:spcAft>
                <a:spcPts val="0"/>
              </a:spcAft>
              <a:buClr>
                <a:schemeClr val="dk1"/>
              </a:buClr>
              <a:buSzPts val="8266"/>
              <a:buChar char="•"/>
              <a:defRPr sz="8266"/>
            </a:lvl9pPr>
          </a:lstStyle>
          <a:p>
            <a:endParaRPr/>
          </a:p>
        </p:txBody>
      </p:sp>
      <p:sp>
        <p:nvSpPr>
          <p:cNvPr id="36" name="Google Shape;36;p5"/>
          <p:cNvSpPr txBox="1">
            <a:spLocks noGrp="1"/>
          </p:cNvSpPr>
          <p:nvPr>
            <p:ph type="body" idx="2"/>
          </p:nvPr>
        </p:nvSpPr>
        <p:spPr>
          <a:xfrm>
            <a:off x="79369925" y="24582122"/>
            <a:ext cx="70736464" cy="69517262"/>
          </a:xfrm>
          <a:prstGeom prst="rect">
            <a:avLst/>
          </a:prstGeom>
          <a:noFill/>
          <a:ln>
            <a:noFill/>
          </a:ln>
        </p:spPr>
        <p:txBody>
          <a:bodyPr spcFirstLastPara="1" wrap="square" lIns="313500" tIns="156750" rIns="313500" bIns="156750" anchor="t" anchorCtr="0">
            <a:noAutofit/>
          </a:bodyPr>
          <a:lstStyle>
            <a:lvl1pPr marL="457200" lvl="0" indent="-1041400" algn="l">
              <a:spcBef>
                <a:spcPts val="2560"/>
              </a:spcBef>
              <a:spcAft>
                <a:spcPts val="0"/>
              </a:spcAft>
              <a:buClr>
                <a:schemeClr val="dk1"/>
              </a:buClr>
              <a:buSzPts val="12800"/>
              <a:buChar char="•"/>
              <a:defRPr sz="12800"/>
            </a:lvl1pPr>
            <a:lvl2pPr marL="914400" lvl="1" indent="-922845" algn="l">
              <a:spcBef>
                <a:spcPts val="2187"/>
              </a:spcBef>
              <a:spcAft>
                <a:spcPts val="0"/>
              </a:spcAft>
              <a:buClr>
                <a:schemeClr val="dk1"/>
              </a:buClr>
              <a:buSzPts val="10933"/>
              <a:buChar char="–"/>
              <a:defRPr sz="10933"/>
            </a:lvl2pPr>
            <a:lvl3pPr marL="1371600" lvl="2" indent="-812800" algn="l">
              <a:spcBef>
                <a:spcPts val="1840"/>
              </a:spcBef>
              <a:spcAft>
                <a:spcPts val="0"/>
              </a:spcAft>
              <a:buClr>
                <a:schemeClr val="dk1"/>
              </a:buClr>
              <a:buSzPts val="9200"/>
              <a:buChar char="•"/>
              <a:defRPr sz="9200"/>
            </a:lvl3pPr>
            <a:lvl4pPr marL="1828800" lvl="3" indent="-753491" algn="l">
              <a:spcBef>
                <a:spcPts val="1653"/>
              </a:spcBef>
              <a:spcAft>
                <a:spcPts val="0"/>
              </a:spcAft>
              <a:buClr>
                <a:schemeClr val="dk1"/>
              </a:buClr>
              <a:buSzPts val="8266"/>
              <a:buChar char="–"/>
              <a:defRPr sz="8266"/>
            </a:lvl4pPr>
            <a:lvl5pPr marL="2286000" lvl="4" indent="-753491" algn="l">
              <a:spcBef>
                <a:spcPts val="1653"/>
              </a:spcBef>
              <a:spcAft>
                <a:spcPts val="0"/>
              </a:spcAft>
              <a:buClr>
                <a:schemeClr val="dk1"/>
              </a:buClr>
              <a:buSzPts val="8266"/>
              <a:buChar char="»"/>
              <a:defRPr sz="8266"/>
            </a:lvl5pPr>
            <a:lvl6pPr marL="2743200" lvl="5" indent="-753491" algn="l">
              <a:spcBef>
                <a:spcPts val="1653"/>
              </a:spcBef>
              <a:spcAft>
                <a:spcPts val="0"/>
              </a:spcAft>
              <a:buClr>
                <a:schemeClr val="dk1"/>
              </a:buClr>
              <a:buSzPts val="8266"/>
              <a:buChar char="•"/>
              <a:defRPr sz="8266"/>
            </a:lvl6pPr>
            <a:lvl7pPr marL="3200400" lvl="6" indent="-753491" algn="l">
              <a:spcBef>
                <a:spcPts val="1653"/>
              </a:spcBef>
              <a:spcAft>
                <a:spcPts val="0"/>
              </a:spcAft>
              <a:buClr>
                <a:schemeClr val="dk1"/>
              </a:buClr>
              <a:buSzPts val="8266"/>
              <a:buChar char="•"/>
              <a:defRPr sz="8266"/>
            </a:lvl7pPr>
            <a:lvl8pPr marL="3657600" lvl="7" indent="-753491" algn="l">
              <a:spcBef>
                <a:spcPts val="1653"/>
              </a:spcBef>
              <a:spcAft>
                <a:spcPts val="0"/>
              </a:spcAft>
              <a:buClr>
                <a:schemeClr val="dk1"/>
              </a:buClr>
              <a:buSzPts val="8266"/>
              <a:buChar char="•"/>
              <a:defRPr sz="8266"/>
            </a:lvl8pPr>
            <a:lvl9pPr marL="4114800" lvl="8" indent="-753491" algn="l">
              <a:spcBef>
                <a:spcPts val="1653"/>
              </a:spcBef>
              <a:spcAft>
                <a:spcPts val="0"/>
              </a:spcAft>
              <a:buClr>
                <a:schemeClr val="dk1"/>
              </a:buClr>
              <a:buSzPts val="8266"/>
              <a:buChar char="•"/>
              <a:defRPr sz="8266"/>
            </a:lvl9pPr>
          </a:lstStyle>
          <a:p>
            <a:endParaRPr/>
          </a:p>
        </p:txBody>
      </p:sp>
      <p:sp>
        <p:nvSpPr>
          <p:cNvPr id="37" name="Google Shape;37;p5"/>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2194560" y="1318263"/>
            <a:ext cx="39502081" cy="54864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Clr>
                <a:schemeClr val="dk1"/>
              </a:buClr>
              <a:buSzPts val="20133"/>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2194561" y="7368543"/>
            <a:ext cx="19392903" cy="3070857"/>
          </a:xfrm>
          <a:prstGeom prst="rect">
            <a:avLst/>
          </a:prstGeom>
          <a:noFill/>
          <a:ln>
            <a:noFill/>
          </a:ln>
        </p:spPr>
        <p:txBody>
          <a:bodyPr spcFirstLastPara="1" wrap="square" lIns="313500" tIns="156750" rIns="313500" bIns="156750" anchor="b" anchorCtr="0">
            <a:noAutofit/>
          </a:bodyPr>
          <a:lstStyle>
            <a:lvl1pPr marL="457200" lvl="0" indent="-228600" algn="l">
              <a:spcBef>
                <a:spcPts val="2187"/>
              </a:spcBef>
              <a:spcAft>
                <a:spcPts val="0"/>
              </a:spcAft>
              <a:buClr>
                <a:schemeClr val="dk1"/>
              </a:buClr>
              <a:buSzPts val="10933"/>
              <a:buNone/>
              <a:defRPr sz="10933" b="1"/>
            </a:lvl1pPr>
            <a:lvl2pPr marL="914400" lvl="1" indent="-228600" algn="l">
              <a:spcBef>
                <a:spcPts val="1840"/>
              </a:spcBef>
              <a:spcAft>
                <a:spcPts val="0"/>
              </a:spcAft>
              <a:buClr>
                <a:schemeClr val="dk1"/>
              </a:buClr>
              <a:buSzPts val="9200"/>
              <a:buNone/>
              <a:defRPr sz="9200" b="1"/>
            </a:lvl2pPr>
            <a:lvl3pPr marL="1371600" lvl="2" indent="-228600" algn="l">
              <a:spcBef>
                <a:spcPts val="1653"/>
              </a:spcBef>
              <a:spcAft>
                <a:spcPts val="0"/>
              </a:spcAft>
              <a:buClr>
                <a:schemeClr val="dk1"/>
              </a:buClr>
              <a:buSzPts val="8266"/>
              <a:buNone/>
              <a:defRPr sz="8266" b="1"/>
            </a:lvl3pPr>
            <a:lvl4pPr marL="1828800" lvl="3" indent="-228600" algn="l">
              <a:spcBef>
                <a:spcPts val="1467"/>
              </a:spcBef>
              <a:spcAft>
                <a:spcPts val="0"/>
              </a:spcAft>
              <a:buClr>
                <a:schemeClr val="dk1"/>
              </a:buClr>
              <a:buSzPts val="7333"/>
              <a:buNone/>
              <a:defRPr sz="7333" b="1"/>
            </a:lvl4pPr>
            <a:lvl5pPr marL="2286000" lvl="4" indent="-228600" algn="l">
              <a:spcBef>
                <a:spcPts val="1467"/>
              </a:spcBef>
              <a:spcAft>
                <a:spcPts val="0"/>
              </a:spcAft>
              <a:buClr>
                <a:schemeClr val="dk1"/>
              </a:buClr>
              <a:buSzPts val="7333"/>
              <a:buNone/>
              <a:defRPr sz="7333" b="1"/>
            </a:lvl5pPr>
            <a:lvl6pPr marL="2743200" lvl="5" indent="-228600" algn="l">
              <a:spcBef>
                <a:spcPts val="1467"/>
              </a:spcBef>
              <a:spcAft>
                <a:spcPts val="0"/>
              </a:spcAft>
              <a:buClr>
                <a:schemeClr val="dk1"/>
              </a:buClr>
              <a:buSzPts val="7333"/>
              <a:buNone/>
              <a:defRPr sz="7333" b="1"/>
            </a:lvl6pPr>
            <a:lvl7pPr marL="3200400" lvl="6" indent="-228600" algn="l">
              <a:spcBef>
                <a:spcPts val="1467"/>
              </a:spcBef>
              <a:spcAft>
                <a:spcPts val="0"/>
              </a:spcAft>
              <a:buClr>
                <a:schemeClr val="dk1"/>
              </a:buClr>
              <a:buSzPts val="7333"/>
              <a:buNone/>
              <a:defRPr sz="7333" b="1"/>
            </a:lvl7pPr>
            <a:lvl8pPr marL="3657600" lvl="7" indent="-228600" algn="l">
              <a:spcBef>
                <a:spcPts val="1467"/>
              </a:spcBef>
              <a:spcAft>
                <a:spcPts val="0"/>
              </a:spcAft>
              <a:buClr>
                <a:schemeClr val="dk1"/>
              </a:buClr>
              <a:buSzPts val="7333"/>
              <a:buNone/>
              <a:defRPr sz="7333" b="1"/>
            </a:lvl8pPr>
            <a:lvl9pPr marL="4114800" lvl="8" indent="-228600" algn="l">
              <a:spcBef>
                <a:spcPts val="1467"/>
              </a:spcBef>
              <a:spcAft>
                <a:spcPts val="0"/>
              </a:spcAft>
              <a:buClr>
                <a:schemeClr val="dk1"/>
              </a:buClr>
              <a:buSzPts val="7333"/>
              <a:buNone/>
              <a:defRPr sz="7333" b="1"/>
            </a:lvl9pPr>
          </a:lstStyle>
          <a:p>
            <a:endParaRPr/>
          </a:p>
        </p:txBody>
      </p:sp>
      <p:sp>
        <p:nvSpPr>
          <p:cNvPr id="43" name="Google Shape;43;p6"/>
          <p:cNvSpPr txBox="1">
            <a:spLocks noGrp="1"/>
          </p:cNvSpPr>
          <p:nvPr>
            <p:ph type="body" idx="2"/>
          </p:nvPr>
        </p:nvSpPr>
        <p:spPr>
          <a:xfrm>
            <a:off x="2194561" y="10439400"/>
            <a:ext cx="19392903" cy="18966183"/>
          </a:xfrm>
          <a:prstGeom prst="rect">
            <a:avLst/>
          </a:prstGeom>
          <a:noFill/>
          <a:ln>
            <a:noFill/>
          </a:ln>
        </p:spPr>
        <p:txBody>
          <a:bodyPr spcFirstLastPara="1" wrap="square" lIns="313500" tIns="156750" rIns="313500" bIns="156750" anchor="t" anchorCtr="0">
            <a:noAutofit/>
          </a:bodyPr>
          <a:lstStyle>
            <a:lvl1pPr marL="457200" lvl="0" indent="-922845" algn="l">
              <a:spcBef>
                <a:spcPts val="2187"/>
              </a:spcBef>
              <a:spcAft>
                <a:spcPts val="0"/>
              </a:spcAft>
              <a:buClr>
                <a:schemeClr val="dk1"/>
              </a:buClr>
              <a:buSzPts val="10933"/>
              <a:buChar char="•"/>
              <a:defRPr sz="10933"/>
            </a:lvl1pPr>
            <a:lvl2pPr marL="914400" lvl="1" indent="-812800" algn="l">
              <a:spcBef>
                <a:spcPts val="1840"/>
              </a:spcBef>
              <a:spcAft>
                <a:spcPts val="0"/>
              </a:spcAft>
              <a:buClr>
                <a:schemeClr val="dk1"/>
              </a:buClr>
              <a:buSzPts val="9200"/>
              <a:buChar char="–"/>
              <a:defRPr sz="9200"/>
            </a:lvl2pPr>
            <a:lvl3pPr marL="1371600" lvl="2" indent="-753491" algn="l">
              <a:spcBef>
                <a:spcPts val="1653"/>
              </a:spcBef>
              <a:spcAft>
                <a:spcPts val="0"/>
              </a:spcAft>
              <a:buClr>
                <a:schemeClr val="dk1"/>
              </a:buClr>
              <a:buSzPts val="8266"/>
              <a:buChar char="•"/>
              <a:defRPr sz="8266"/>
            </a:lvl3pPr>
            <a:lvl4pPr marL="1828800" lvl="3" indent="-694245" algn="l">
              <a:spcBef>
                <a:spcPts val="1467"/>
              </a:spcBef>
              <a:spcAft>
                <a:spcPts val="0"/>
              </a:spcAft>
              <a:buClr>
                <a:schemeClr val="dk1"/>
              </a:buClr>
              <a:buSzPts val="7333"/>
              <a:buChar char="–"/>
              <a:defRPr sz="7333"/>
            </a:lvl4pPr>
            <a:lvl5pPr marL="2286000" lvl="4" indent="-694245" algn="l">
              <a:spcBef>
                <a:spcPts val="1467"/>
              </a:spcBef>
              <a:spcAft>
                <a:spcPts val="0"/>
              </a:spcAft>
              <a:buClr>
                <a:schemeClr val="dk1"/>
              </a:buClr>
              <a:buSzPts val="7333"/>
              <a:buChar char="»"/>
              <a:defRPr sz="7333"/>
            </a:lvl5pPr>
            <a:lvl6pPr marL="2743200" lvl="5" indent="-694245" algn="l">
              <a:spcBef>
                <a:spcPts val="1467"/>
              </a:spcBef>
              <a:spcAft>
                <a:spcPts val="0"/>
              </a:spcAft>
              <a:buClr>
                <a:schemeClr val="dk1"/>
              </a:buClr>
              <a:buSzPts val="7333"/>
              <a:buChar char="•"/>
              <a:defRPr sz="7333"/>
            </a:lvl6pPr>
            <a:lvl7pPr marL="3200400" lvl="6" indent="-694245" algn="l">
              <a:spcBef>
                <a:spcPts val="1467"/>
              </a:spcBef>
              <a:spcAft>
                <a:spcPts val="0"/>
              </a:spcAft>
              <a:buClr>
                <a:schemeClr val="dk1"/>
              </a:buClr>
              <a:buSzPts val="7333"/>
              <a:buChar char="•"/>
              <a:defRPr sz="7333"/>
            </a:lvl7pPr>
            <a:lvl8pPr marL="3657600" lvl="7" indent="-694245" algn="l">
              <a:spcBef>
                <a:spcPts val="1467"/>
              </a:spcBef>
              <a:spcAft>
                <a:spcPts val="0"/>
              </a:spcAft>
              <a:buClr>
                <a:schemeClr val="dk1"/>
              </a:buClr>
              <a:buSzPts val="7333"/>
              <a:buChar char="•"/>
              <a:defRPr sz="7333"/>
            </a:lvl8pPr>
            <a:lvl9pPr marL="4114800" lvl="8" indent="-694245" algn="l">
              <a:spcBef>
                <a:spcPts val="1467"/>
              </a:spcBef>
              <a:spcAft>
                <a:spcPts val="0"/>
              </a:spcAft>
              <a:buClr>
                <a:schemeClr val="dk1"/>
              </a:buClr>
              <a:buSzPts val="7333"/>
              <a:buChar char="•"/>
              <a:defRPr sz="7333"/>
            </a:lvl9pPr>
          </a:lstStyle>
          <a:p>
            <a:endParaRPr/>
          </a:p>
        </p:txBody>
      </p:sp>
      <p:sp>
        <p:nvSpPr>
          <p:cNvPr id="44" name="Google Shape;44;p6"/>
          <p:cNvSpPr txBox="1">
            <a:spLocks noGrp="1"/>
          </p:cNvSpPr>
          <p:nvPr>
            <p:ph type="body" idx="3"/>
          </p:nvPr>
        </p:nvSpPr>
        <p:spPr>
          <a:xfrm>
            <a:off x="22296123" y="7368543"/>
            <a:ext cx="19400519" cy="3070857"/>
          </a:xfrm>
          <a:prstGeom prst="rect">
            <a:avLst/>
          </a:prstGeom>
          <a:noFill/>
          <a:ln>
            <a:noFill/>
          </a:ln>
        </p:spPr>
        <p:txBody>
          <a:bodyPr spcFirstLastPara="1" wrap="square" lIns="313500" tIns="156750" rIns="313500" bIns="156750" anchor="b" anchorCtr="0">
            <a:noAutofit/>
          </a:bodyPr>
          <a:lstStyle>
            <a:lvl1pPr marL="457200" lvl="0" indent="-228600" algn="l">
              <a:spcBef>
                <a:spcPts val="2187"/>
              </a:spcBef>
              <a:spcAft>
                <a:spcPts val="0"/>
              </a:spcAft>
              <a:buClr>
                <a:schemeClr val="dk1"/>
              </a:buClr>
              <a:buSzPts val="10933"/>
              <a:buNone/>
              <a:defRPr sz="10933" b="1"/>
            </a:lvl1pPr>
            <a:lvl2pPr marL="914400" lvl="1" indent="-228600" algn="l">
              <a:spcBef>
                <a:spcPts val="1840"/>
              </a:spcBef>
              <a:spcAft>
                <a:spcPts val="0"/>
              </a:spcAft>
              <a:buClr>
                <a:schemeClr val="dk1"/>
              </a:buClr>
              <a:buSzPts val="9200"/>
              <a:buNone/>
              <a:defRPr sz="9200" b="1"/>
            </a:lvl2pPr>
            <a:lvl3pPr marL="1371600" lvl="2" indent="-228600" algn="l">
              <a:spcBef>
                <a:spcPts val="1653"/>
              </a:spcBef>
              <a:spcAft>
                <a:spcPts val="0"/>
              </a:spcAft>
              <a:buClr>
                <a:schemeClr val="dk1"/>
              </a:buClr>
              <a:buSzPts val="8266"/>
              <a:buNone/>
              <a:defRPr sz="8266" b="1"/>
            </a:lvl3pPr>
            <a:lvl4pPr marL="1828800" lvl="3" indent="-228600" algn="l">
              <a:spcBef>
                <a:spcPts val="1467"/>
              </a:spcBef>
              <a:spcAft>
                <a:spcPts val="0"/>
              </a:spcAft>
              <a:buClr>
                <a:schemeClr val="dk1"/>
              </a:buClr>
              <a:buSzPts val="7333"/>
              <a:buNone/>
              <a:defRPr sz="7333" b="1"/>
            </a:lvl4pPr>
            <a:lvl5pPr marL="2286000" lvl="4" indent="-228600" algn="l">
              <a:spcBef>
                <a:spcPts val="1467"/>
              </a:spcBef>
              <a:spcAft>
                <a:spcPts val="0"/>
              </a:spcAft>
              <a:buClr>
                <a:schemeClr val="dk1"/>
              </a:buClr>
              <a:buSzPts val="7333"/>
              <a:buNone/>
              <a:defRPr sz="7333" b="1"/>
            </a:lvl5pPr>
            <a:lvl6pPr marL="2743200" lvl="5" indent="-228600" algn="l">
              <a:spcBef>
                <a:spcPts val="1467"/>
              </a:spcBef>
              <a:spcAft>
                <a:spcPts val="0"/>
              </a:spcAft>
              <a:buClr>
                <a:schemeClr val="dk1"/>
              </a:buClr>
              <a:buSzPts val="7333"/>
              <a:buNone/>
              <a:defRPr sz="7333" b="1"/>
            </a:lvl6pPr>
            <a:lvl7pPr marL="3200400" lvl="6" indent="-228600" algn="l">
              <a:spcBef>
                <a:spcPts val="1467"/>
              </a:spcBef>
              <a:spcAft>
                <a:spcPts val="0"/>
              </a:spcAft>
              <a:buClr>
                <a:schemeClr val="dk1"/>
              </a:buClr>
              <a:buSzPts val="7333"/>
              <a:buNone/>
              <a:defRPr sz="7333" b="1"/>
            </a:lvl7pPr>
            <a:lvl8pPr marL="3657600" lvl="7" indent="-228600" algn="l">
              <a:spcBef>
                <a:spcPts val="1467"/>
              </a:spcBef>
              <a:spcAft>
                <a:spcPts val="0"/>
              </a:spcAft>
              <a:buClr>
                <a:schemeClr val="dk1"/>
              </a:buClr>
              <a:buSzPts val="7333"/>
              <a:buNone/>
              <a:defRPr sz="7333" b="1"/>
            </a:lvl8pPr>
            <a:lvl9pPr marL="4114800" lvl="8" indent="-228600" algn="l">
              <a:spcBef>
                <a:spcPts val="1467"/>
              </a:spcBef>
              <a:spcAft>
                <a:spcPts val="0"/>
              </a:spcAft>
              <a:buClr>
                <a:schemeClr val="dk1"/>
              </a:buClr>
              <a:buSzPts val="7333"/>
              <a:buNone/>
              <a:defRPr sz="7333" b="1"/>
            </a:lvl9pPr>
          </a:lstStyle>
          <a:p>
            <a:endParaRPr/>
          </a:p>
        </p:txBody>
      </p:sp>
      <p:sp>
        <p:nvSpPr>
          <p:cNvPr id="45" name="Google Shape;45;p6"/>
          <p:cNvSpPr txBox="1">
            <a:spLocks noGrp="1"/>
          </p:cNvSpPr>
          <p:nvPr>
            <p:ph type="body" idx="4"/>
          </p:nvPr>
        </p:nvSpPr>
        <p:spPr>
          <a:xfrm>
            <a:off x="22296123" y="10439400"/>
            <a:ext cx="19400519" cy="18966183"/>
          </a:xfrm>
          <a:prstGeom prst="rect">
            <a:avLst/>
          </a:prstGeom>
          <a:noFill/>
          <a:ln>
            <a:noFill/>
          </a:ln>
        </p:spPr>
        <p:txBody>
          <a:bodyPr spcFirstLastPara="1" wrap="square" lIns="313500" tIns="156750" rIns="313500" bIns="156750" anchor="t" anchorCtr="0">
            <a:noAutofit/>
          </a:bodyPr>
          <a:lstStyle>
            <a:lvl1pPr marL="457200" lvl="0" indent="-922845" algn="l">
              <a:spcBef>
                <a:spcPts val="2187"/>
              </a:spcBef>
              <a:spcAft>
                <a:spcPts val="0"/>
              </a:spcAft>
              <a:buClr>
                <a:schemeClr val="dk1"/>
              </a:buClr>
              <a:buSzPts val="10933"/>
              <a:buChar char="•"/>
              <a:defRPr sz="10933"/>
            </a:lvl1pPr>
            <a:lvl2pPr marL="914400" lvl="1" indent="-812800" algn="l">
              <a:spcBef>
                <a:spcPts val="1840"/>
              </a:spcBef>
              <a:spcAft>
                <a:spcPts val="0"/>
              </a:spcAft>
              <a:buClr>
                <a:schemeClr val="dk1"/>
              </a:buClr>
              <a:buSzPts val="9200"/>
              <a:buChar char="–"/>
              <a:defRPr sz="9200"/>
            </a:lvl2pPr>
            <a:lvl3pPr marL="1371600" lvl="2" indent="-753491" algn="l">
              <a:spcBef>
                <a:spcPts val="1653"/>
              </a:spcBef>
              <a:spcAft>
                <a:spcPts val="0"/>
              </a:spcAft>
              <a:buClr>
                <a:schemeClr val="dk1"/>
              </a:buClr>
              <a:buSzPts val="8266"/>
              <a:buChar char="•"/>
              <a:defRPr sz="8266"/>
            </a:lvl3pPr>
            <a:lvl4pPr marL="1828800" lvl="3" indent="-694245" algn="l">
              <a:spcBef>
                <a:spcPts val="1467"/>
              </a:spcBef>
              <a:spcAft>
                <a:spcPts val="0"/>
              </a:spcAft>
              <a:buClr>
                <a:schemeClr val="dk1"/>
              </a:buClr>
              <a:buSzPts val="7333"/>
              <a:buChar char="–"/>
              <a:defRPr sz="7333"/>
            </a:lvl4pPr>
            <a:lvl5pPr marL="2286000" lvl="4" indent="-694245" algn="l">
              <a:spcBef>
                <a:spcPts val="1467"/>
              </a:spcBef>
              <a:spcAft>
                <a:spcPts val="0"/>
              </a:spcAft>
              <a:buClr>
                <a:schemeClr val="dk1"/>
              </a:buClr>
              <a:buSzPts val="7333"/>
              <a:buChar char="»"/>
              <a:defRPr sz="7333"/>
            </a:lvl5pPr>
            <a:lvl6pPr marL="2743200" lvl="5" indent="-694245" algn="l">
              <a:spcBef>
                <a:spcPts val="1467"/>
              </a:spcBef>
              <a:spcAft>
                <a:spcPts val="0"/>
              </a:spcAft>
              <a:buClr>
                <a:schemeClr val="dk1"/>
              </a:buClr>
              <a:buSzPts val="7333"/>
              <a:buChar char="•"/>
              <a:defRPr sz="7333"/>
            </a:lvl6pPr>
            <a:lvl7pPr marL="3200400" lvl="6" indent="-694245" algn="l">
              <a:spcBef>
                <a:spcPts val="1467"/>
              </a:spcBef>
              <a:spcAft>
                <a:spcPts val="0"/>
              </a:spcAft>
              <a:buClr>
                <a:schemeClr val="dk1"/>
              </a:buClr>
              <a:buSzPts val="7333"/>
              <a:buChar char="•"/>
              <a:defRPr sz="7333"/>
            </a:lvl7pPr>
            <a:lvl8pPr marL="3657600" lvl="7" indent="-694245" algn="l">
              <a:spcBef>
                <a:spcPts val="1467"/>
              </a:spcBef>
              <a:spcAft>
                <a:spcPts val="0"/>
              </a:spcAft>
              <a:buClr>
                <a:schemeClr val="dk1"/>
              </a:buClr>
              <a:buSzPts val="7333"/>
              <a:buChar char="•"/>
              <a:defRPr sz="7333"/>
            </a:lvl8pPr>
            <a:lvl9pPr marL="4114800" lvl="8" indent="-694245" algn="l">
              <a:spcBef>
                <a:spcPts val="1467"/>
              </a:spcBef>
              <a:spcAft>
                <a:spcPts val="0"/>
              </a:spcAft>
              <a:buClr>
                <a:schemeClr val="dk1"/>
              </a:buClr>
              <a:buSzPts val="7333"/>
              <a:buChar char="•"/>
              <a:defRPr sz="7333"/>
            </a:lvl9pPr>
          </a:lstStyle>
          <a:p>
            <a:endParaRPr/>
          </a:p>
        </p:txBody>
      </p:sp>
      <p:sp>
        <p:nvSpPr>
          <p:cNvPr id="46" name="Google Shape;46;p6"/>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2194560" y="1318263"/>
            <a:ext cx="39502081" cy="54864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194563" y="1310640"/>
            <a:ext cx="14439903" cy="5577840"/>
          </a:xfrm>
          <a:prstGeom prst="rect">
            <a:avLst/>
          </a:prstGeom>
          <a:noFill/>
          <a:ln>
            <a:noFill/>
          </a:ln>
        </p:spPr>
        <p:txBody>
          <a:bodyPr spcFirstLastPara="1" wrap="square" lIns="313500" tIns="156750" rIns="313500" bIns="156750" anchor="b" anchorCtr="0">
            <a:noAutofit/>
          </a:bodyPr>
          <a:lstStyle>
            <a:lvl1pPr lvl="0" algn="l">
              <a:spcBef>
                <a:spcPts val="0"/>
              </a:spcBef>
              <a:spcAft>
                <a:spcPts val="0"/>
              </a:spcAft>
              <a:buClr>
                <a:schemeClr val="dk1"/>
              </a:buClr>
              <a:buSzPts val="9200"/>
              <a:buFont typeface="Century Gothic"/>
              <a:buNone/>
              <a:defRPr sz="9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17160241" y="1310642"/>
            <a:ext cx="24536399" cy="28094942"/>
          </a:xfrm>
          <a:prstGeom prst="rect">
            <a:avLst/>
          </a:prstGeom>
          <a:noFill/>
          <a:ln>
            <a:noFill/>
          </a:ln>
        </p:spPr>
        <p:txBody>
          <a:bodyPr spcFirstLastPara="1" wrap="square" lIns="313500" tIns="156750" rIns="313500" bIns="156750" anchor="t" anchorCtr="0">
            <a:noAutofit/>
          </a:bodyPr>
          <a:lstStyle>
            <a:lvl1pPr marL="457200" lvl="0" indent="-1159891" algn="l">
              <a:spcBef>
                <a:spcPts val="2933"/>
              </a:spcBef>
              <a:spcAft>
                <a:spcPts val="0"/>
              </a:spcAft>
              <a:buClr>
                <a:schemeClr val="dk1"/>
              </a:buClr>
              <a:buSzPts val="14666"/>
              <a:buChar char="•"/>
              <a:defRPr sz="14666"/>
            </a:lvl1pPr>
            <a:lvl2pPr marL="914400" lvl="1" indent="-1041400" algn="l">
              <a:spcBef>
                <a:spcPts val="2560"/>
              </a:spcBef>
              <a:spcAft>
                <a:spcPts val="0"/>
              </a:spcAft>
              <a:buClr>
                <a:schemeClr val="dk1"/>
              </a:buClr>
              <a:buSzPts val="12800"/>
              <a:buChar char="–"/>
              <a:defRPr sz="12800"/>
            </a:lvl2pPr>
            <a:lvl3pPr marL="1371600" lvl="2" indent="-922845" algn="l">
              <a:spcBef>
                <a:spcPts val="2187"/>
              </a:spcBef>
              <a:spcAft>
                <a:spcPts val="0"/>
              </a:spcAft>
              <a:buClr>
                <a:schemeClr val="dk1"/>
              </a:buClr>
              <a:buSzPts val="10933"/>
              <a:buChar char="•"/>
              <a:defRPr sz="10933"/>
            </a:lvl3pPr>
            <a:lvl4pPr marL="1828800" lvl="3" indent="-812800" algn="l">
              <a:spcBef>
                <a:spcPts val="1840"/>
              </a:spcBef>
              <a:spcAft>
                <a:spcPts val="0"/>
              </a:spcAft>
              <a:buClr>
                <a:schemeClr val="dk1"/>
              </a:buClr>
              <a:buSzPts val="9200"/>
              <a:buChar char="–"/>
              <a:defRPr sz="9200"/>
            </a:lvl4pPr>
            <a:lvl5pPr marL="2286000" lvl="4" indent="-812800" algn="l">
              <a:spcBef>
                <a:spcPts val="1840"/>
              </a:spcBef>
              <a:spcAft>
                <a:spcPts val="0"/>
              </a:spcAft>
              <a:buClr>
                <a:schemeClr val="dk1"/>
              </a:buClr>
              <a:buSzPts val="9200"/>
              <a:buChar char="»"/>
              <a:defRPr sz="9200"/>
            </a:lvl5pPr>
            <a:lvl6pPr marL="2743200" lvl="5" indent="-812800" algn="l">
              <a:spcBef>
                <a:spcPts val="1840"/>
              </a:spcBef>
              <a:spcAft>
                <a:spcPts val="0"/>
              </a:spcAft>
              <a:buClr>
                <a:schemeClr val="dk1"/>
              </a:buClr>
              <a:buSzPts val="9200"/>
              <a:buChar char="•"/>
              <a:defRPr sz="9200"/>
            </a:lvl6pPr>
            <a:lvl7pPr marL="3200400" lvl="6" indent="-812800" algn="l">
              <a:spcBef>
                <a:spcPts val="1840"/>
              </a:spcBef>
              <a:spcAft>
                <a:spcPts val="0"/>
              </a:spcAft>
              <a:buClr>
                <a:schemeClr val="dk1"/>
              </a:buClr>
              <a:buSzPts val="9200"/>
              <a:buChar char="•"/>
              <a:defRPr sz="9200"/>
            </a:lvl7pPr>
            <a:lvl8pPr marL="3657600" lvl="7" indent="-812800" algn="l">
              <a:spcBef>
                <a:spcPts val="1840"/>
              </a:spcBef>
              <a:spcAft>
                <a:spcPts val="0"/>
              </a:spcAft>
              <a:buClr>
                <a:schemeClr val="dk1"/>
              </a:buClr>
              <a:buSzPts val="9200"/>
              <a:buChar char="•"/>
              <a:defRPr sz="9200"/>
            </a:lvl8pPr>
            <a:lvl9pPr marL="4114800" lvl="8" indent="-812800" algn="l">
              <a:spcBef>
                <a:spcPts val="1840"/>
              </a:spcBef>
              <a:spcAft>
                <a:spcPts val="0"/>
              </a:spcAft>
              <a:buClr>
                <a:schemeClr val="dk1"/>
              </a:buClr>
              <a:buSzPts val="9200"/>
              <a:buChar char="•"/>
              <a:defRPr sz="9200"/>
            </a:lvl9pPr>
          </a:lstStyle>
          <a:p>
            <a:endParaRPr/>
          </a:p>
        </p:txBody>
      </p:sp>
      <p:sp>
        <p:nvSpPr>
          <p:cNvPr id="61" name="Google Shape;61;p9"/>
          <p:cNvSpPr txBox="1">
            <a:spLocks noGrp="1"/>
          </p:cNvSpPr>
          <p:nvPr>
            <p:ph type="body" idx="2"/>
          </p:nvPr>
        </p:nvSpPr>
        <p:spPr>
          <a:xfrm>
            <a:off x="2194563" y="6888482"/>
            <a:ext cx="14439903" cy="22517103"/>
          </a:xfrm>
          <a:prstGeom prst="rect">
            <a:avLst/>
          </a:prstGeom>
          <a:noFill/>
          <a:ln>
            <a:noFill/>
          </a:ln>
        </p:spPr>
        <p:txBody>
          <a:bodyPr spcFirstLastPara="1" wrap="square" lIns="313500" tIns="156750" rIns="313500" bIns="156750" anchor="t" anchorCtr="0">
            <a:noAutofit/>
          </a:bodyPr>
          <a:lstStyle>
            <a:lvl1pPr marL="457200" lvl="0" indent="-228600" algn="l">
              <a:spcBef>
                <a:spcPts val="1280"/>
              </a:spcBef>
              <a:spcAft>
                <a:spcPts val="0"/>
              </a:spcAft>
              <a:buClr>
                <a:schemeClr val="dk1"/>
              </a:buClr>
              <a:buSzPts val="6400"/>
              <a:buNone/>
              <a:defRPr sz="6400"/>
            </a:lvl1pPr>
            <a:lvl2pPr marL="914400" lvl="1" indent="-228600" algn="l">
              <a:spcBef>
                <a:spcPts val="1093"/>
              </a:spcBef>
              <a:spcAft>
                <a:spcPts val="0"/>
              </a:spcAft>
              <a:buClr>
                <a:schemeClr val="dk1"/>
              </a:buClr>
              <a:buSzPts val="5467"/>
              <a:buNone/>
              <a:defRPr sz="5467"/>
            </a:lvl2pPr>
            <a:lvl3pPr marL="1371600" lvl="2" indent="-228600" algn="l">
              <a:spcBef>
                <a:spcPts val="907"/>
              </a:spcBef>
              <a:spcAft>
                <a:spcPts val="0"/>
              </a:spcAft>
              <a:buClr>
                <a:schemeClr val="dk1"/>
              </a:buClr>
              <a:buSzPts val="4533"/>
              <a:buNone/>
              <a:defRPr sz="4533"/>
            </a:lvl3pPr>
            <a:lvl4pPr marL="1828800" lvl="3" indent="-228600" algn="l">
              <a:spcBef>
                <a:spcPts val="827"/>
              </a:spcBef>
              <a:spcAft>
                <a:spcPts val="0"/>
              </a:spcAft>
              <a:buClr>
                <a:schemeClr val="dk1"/>
              </a:buClr>
              <a:buSzPts val="4133"/>
              <a:buNone/>
              <a:defRPr sz="4133"/>
            </a:lvl4pPr>
            <a:lvl5pPr marL="2286000" lvl="4" indent="-228600" algn="l">
              <a:spcBef>
                <a:spcPts val="827"/>
              </a:spcBef>
              <a:spcAft>
                <a:spcPts val="0"/>
              </a:spcAft>
              <a:buClr>
                <a:schemeClr val="dk1"/>
              </a:buClr>
              <a:buSzPts val="4133"/>
              <a:buNone/>
              <a:defRPr sz="4133"/>
            </a:lvl5pPr>
            <a:lvl6pPr marL="2743200" lvl="5" indent="-228600" algn="l">
              <a:spcBef>
                <a:spcPts val="827"/>
              </a:spcBef>
              <a:spcAft>
                <a:spcPts val="0"/>
              </a:spcAft>
              <a:buClr>
                <a:schemeClr val="dk1"/>
              </a:buClr>
              <a:buSzPts val="4133"/>
              <a:buNone/>
              <a:defRPr sz="4133"/>
            </a:lvl6pPr>
            <a:lvl7pPr marL="3200400" lvl="6" indent="-228600" algn="l">
              <a:spcBef>
                <a:spcPts val="827"/>
              </a:spcBef>
              <a:spcAft>
                <a:spcPts val="0"/>
              </a:spcAft>
              <a:buClr>
                <a:schemeClr val="dk1"/>
              </a:buClr>
              <a:buSzPts val="4133"/>
              <a:buNone/>
              <a:defRPr sz="4133"/>
            </a:lvl7pPr>
            <a:lvl8pPr marL="3657600" lvl="7" indent="-228600" algn="l">
              <a:spcBef>
                <a:spcPts val="827"/>
              </a:spcBef>
              <a:spcAft>
                <a:spcPts val="0"/>
              </a:spcAft>
              <a:buClr>
                <a:schemeClr val="dk1"/>
              </a:buClr>
              <a:buSzPts val="4133"/>
              <a:buNone/>
              <a:defRPr sz="4133"/>
            </a:lvl8pPr>
            <a:lvl9pPr marL="4114800" lvl="8" indent="-228600" algn="l">
              <a:spcBef>
                <a:spcPts val="827"/>
              </a:spcBef>
              <a:spcAft>
                <a:spcPts val="0"/>
              </a:spcAft>
              <a:buClr>
                <a:schemeClr val="dk1"/>
              </a:buClr>
              <a:buSzPts val="4133"/>
              <a:buNone/>
              <a:defRPr sz="4133"/>
            </a:lvl9pPr>
          </a:lstStyle>
          <a:p>
            <a:endParaRPr/>
          </a:p>
        </p:txBody>
      </p:sp>
      <p:sp>
        <p:nvSpPr>
          <p:cNvPr id="62" name="Google Shape;62;p9"/>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602983" y="23042880"/>
            <a:ext cx="26334721" cy="2720343"/>
          </a:xfrm>
          <a:prstGeom prst="rect">
            <a:avLst/>
          </a:prstGeom>
          <a:noFill/>
          <a:ln>
            <a:noFill/>
          </a:ln>
        </p:spPr>
        <p:txBody>
          <a:bodyPr spcFirstLastPara="1" wrap="square" lIns="313500" tIns="156750" rIns="313500" bIns="156750" anchor="b" anchorCtr="0">
            <a:noAutofit/>
          </a:bodyPr>
          <a:lstStyle>
            <a:lvl1pPr lvl="0" algn="l">
              <a:spcBef>
                <a:spcPts val="0"/>
              </a:spcBef>
              <a:spcAft>
                <a:spcPts val="0"/>
              </a:spcAft>
              <a:buClr>
                <a:schemeClr val="dk1"/>
              </a:buClr>
              <a:buSzPts val="9200"/>
              <a:buFont typeface="Century Gothic"/>
              <a:buNone/>
              <a:defRPr sz="9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8602983" y="2941320"/>
            <a:ext cx="26334721" cy="19751040"/>
          </a:xfrm>
          <a:prstGeom prst="rect">
            <a:avLst/>
          </a:prstGeom>
          <a:noFill/>
          <a:ln>
            <a:noFill/>
          </a:ln>
        </p:spPr>
        <p:txBody>
          <a:bodyPr spcFirstLastPara="1" wrap="square" lIns="313500" tIns="156750" rIns="313500" bIns="156750" anchor="t" anchorCtr="0">
            <a:noAutofit/>
          </a:bodyPr>
          <a:lstStyle>
            <a:lvl1pPr marR="0" lvl="0" algn="l" rtl="0">
              <a:spcBef>
                <a:spcPts val="2933"/>
              </a:spcBef>
              <a:spcAft>
                <a:spcPts val="0"/>
              </a:spcAft>
              <a:buClr>
                <a:schemeClr val="dk1"/>
              </a:buClr>
              <a:buSzPts val="14666"/>
              <a:buFont typeface="Arial"/>
              <a:buNone/>
              <a:defRPr sz="14666" b="0" i="0" u="none" strike="noStrike" cap="none">
                <a:solidFill>
                  <a:schemeClr val="dk1"/>
                </a:solidFill>
                <a:latin typeface="Arial"/>
                <a:ea typeface="Arial"/>
                <a:cs typeface="Arial"/>
                <a:sym typeface="Arial"/>
              </a:defRPr>
            </a:lvl1pPr>
            <a:lvl2pPr marR="0" lvl="1" algn="l" rtl="0">
              <a:spcBef>
                <a:spcPts val="2560"/>
              </a:spcBef>
              <a:spcAft>
                <a:spcPts val="0"/>
              </a:spcAft>
              <a:buClr>
                <a:schemeClr val="dk1"/>
              </a:buClr>
              <a:buSzPts val="12800"/>
              <a:buFont typeface="Arial"/>
              <a:buNone/>
              <a:defRPr sz="12800" b="0" i="0" u="none" strike="noStrike" cap="none">
                <a:solidFill>
                  <a:schemeClr val="dk1"/>
                </a:solidFill>
                <a:latin typeface="Arial"/>
                <a:ea typeface="Arial"/>
                <a:cs typeface="Arial"/>
                <a:sym typeface="Arial"/>
              </a:defRPr>
            </a:lvl2pPr>
            <a:lvl3pPr marR="0" lvl="2" algn="l" rtl="0">
              <a:spcBef>
                <a:spcPts val="2187"/>
              </a:spcBef>
              <a:spcAft>
                <a:spcPts val="0"/>
              </a:spcAft>
              <a:buClr>
                <a:schemeClr val="dk1"/>
              </a:buClr>
              <a:buSzPts val="10933"/>
              <a:buFont typeface="Arial"/>
              <a:buNone/>
              <a:defRPr sz="10933" b="0" i="0" u="none" strike="noStrike" cap="none">
                <a:solidFill>
                  <a:schemeClr val="dk1"/>
                </a:solidFill>
                <a:latin typeface="Arial"/>
                <a:ea typeface="Arial"/>
                <a:cs typeface="Arial"/>
                <a:sym typeface="Arial"/>
              </a:defRPr>
            </a:lvl3pPr>
            <a:lvl4pPr marR="0" lvl="3" algn="l" rtl="0">
              <a:spcBef>
                <a:spcPts val="1840"/>
              </a:spcBef>
              <a:spcAft>
                <a:spcPts val="0"/>
              </a:spcAft>
              <a:buClr>
                <a:schemeClr val="dk1"/>
              </a:buClr>
              <a:buSzPts val="9200"/>
              <a:buFont typeface="Arial"/>
              <a:buNone/>
              <a:defRPr sz="9200" b="0" i="0" u="none" strike="noStrike" cap="none">
                <a:solidFill>
                  <a:schemeClr val="dk1"/>
                </a:solidFill>
                <a:latin typeface="Arial"/>
                <a:ea typeface="Arial"/>
                <a:cs typeface="Arial"/>
                <a:sym typeface="Arial"/>
              </a:defRPr>
            </a:lvl4pPr>
            <a:lvl5pPr marR="0" lvl="4" algn="l" rtl="0">
              <a:spcBef>
                <a:spcPts val="1840"/>
              </a:spcBef>
              <a:spcAft>
                <a:spcPts val="0"/>
              </a:spcAft>
              <a:buClr>
                <a:schemeClr val="dk1"/>
              </a:buClr>
              <a:buSzPts val="9200"/>
              <a:buFont typeface="Arial"/>
              <a:buNone/>
              <a:defRPr sz="9200" b="0" i="0" u="none" strike="noStrike" cap="none">
                <a:solidFill>
                  <a:schemeClr val="dk1"/>
                </a:solidFill>
                <a:latin typeface="Arial"/>
                <a:ea typeface="Arial"/>
                <a:cs typeface="Arial"/>
                <a:sym typeface="Arial"/>
              </a:defRPr>
            </a:lvl5pPr>
            <a:lvl6pPr marR="0" lvl="5" algn="l" rtl="0">
              <a:spcBef>
                <a:spcPts val="1840"/>
              </a:spcBef>
              <a:spcAft>
                <a:spcPts val="0"/>
              </a:spcAft>
              <a:buClr>
                <a:schemeClr val="dk1"/>
              </a:buClr>
              <a:buSzPts val="9200"/>
              <a:buFont typeface="Arial"/>
              <a:buNone/>
              <a:defRPr sz="9200" b="0" i="0" u="none" strike="noStrike" cap="none">
                <a:solidFill>
                  <a:schemeClr val="dk1"/>
                </a:solidFill>
                <a:latin typeface="Arial"/>
                <a:ea typeface="Arial"/>
                <a:cs typeface="Arial"/>
                <a:sym typeface="Arial"/>
              </a:defRPr>
            </a:lvl6pPr>
            <a:lvl7pPr marR="0" lvl="6" algn="l" rtl="0">
              <a:spcBef>
                <a:spcPts val="1840"/>
              </a:spcBef>
              <a:spcAft>
                <a:spcPts val="0"/>
              </a:spcAft>
              <a:buClr>
                <a:schemeClr val="dk1"/>
              </a:buClr>
              <a:buSzPts val="9200"/>
              <a:buFont typeface="Arial"/>
              <a:buNone/>
              <a:defRPr sz="9200" b="0" i="0" u="none" strike="noStrike" cap="none">
                <a:solidFill>
                  <a:schemeClr val="dk1"/>
                </a:solidFill>
                <a:latin typeface="Arial"/>
                <a:ea typeface="Arial"/>
                <a:cs typeface="Arial"/>
                <a:sym typeface="Arial"/>
              </a:defRPr>
            </a:lvl7pPr>
            <a:lvl8pPr marR="0" lvl="7" algn="l" rtl="0">
              <a:spcBef>
                <a:spcPts val="1840"/>
              </a:spcBef>
              <a:spcAft>
                <a:spcPts val="0"/>
              </a:spcAft>
              <a:buClr>
                <a:schemeClr val="dk1"/>
              </a:buClr>
              <a:buSzPts val="9200"/>
              <a:buFont typeface="Arial"/>
              <a:buNone/>
              <a:defRPr sz="9200" b="0" i="0" u="none" strike="noStrike" cap="none">
                <a:solidFill>
                  <a:schemeClr val="dk1"/>
                </a:solidFill>
                <a:latin typeface="Arial"/>
                <a:ea typeface="Arial"/>
                <a:cs typeface="Arial"/>
                <a:sym typeface="Arial"/>
              </a:defRPr>
            </a:lvl8pPr>
            <a:lvl9pPr marR="0" lvl="8" algn="l" rtl="0">
              <a:spcBef>
                <a:spcPts val="1840"/>
              </a:spcBef>
              <a:spcAft>
                <a:spcPts val="0"/>
              </a:spcAft>
              <a:buClr>
                <a:schemeClr val="dk1"/>
              </a:buClr>
              <a:buSzPts val="9200"/>
              <a:buFont typeface="Arial"/>
              <a:buNone/>
              <a:defRPr sz="9200" b="0" i="0" u="none" strike="noStrike" cap="none">
                <a:solidFill>
                  <a:schemeClr val="dk1"/>
                </a:solidFill>
                <a:latin typeface="Arial"/>
                <a:ea typeface="Arial"/>
                <a:cs typeface="Arial"/>
                <a:sym typeface="Arial"/>
              </a:defRPr>
            </a:lvl9pPr>
          </a:lstStyle>
          <a:p>
            <a:endParaRPr/>
          </a:p>
        </p:txBody>
      </p:sp>
      <p:sp>
        <p:nvSpPr>
          <p:cNvPr id="68" name="Google Shape;68;p10"/>
          <p:cNvSpPr txBox="1">
            <a:spLocks noGrp="1"/>
          </p:cNvSpPr>
          <p:nvPr>
            <p:ph type="body" idx="1"/>
          </p:nvPr>
        </p:nvSpPr>
        <p:spPr>
          <a:xfrm>
            <a:off x="8602983" y="25763223"/>
            <a:ext cx="26334721" cy="3863337"/>
          </a:xfrm>
          <a:prstGeom prst="rect">
            <a:avLst/>
          </a:prstGeom>
          <a:noFill/>
          <a:ln>
            <a:noFill/>
          </a:ln>
        </p:spPr>
        <p:txBody>
          <a:bodyPr spcFirstLastPara="1" wrap="square" lIns="313500" tIns="156750" rIns="313500" bIns="156750" anchor="t" anchorCtr="0">
            <a:noAutofit/>
          </a:bodyPr>
          <a:lstStyle>
            <a:lvl1pPr marL="457200" lvl="0" indent="-228600" algn="l">
              <a:spcBef>
                <a:spcPts val="1280"/>
              </a:spcBef>
              <a:spcAft>
                <a:spcPts val="0"/>
              </a:spcAft>
              <a:buClr>
                <a:schemeClr val="dk1"/>
              </a:buClr>
              <a:buSzPts val="6400"/>
              <a:buNone/>
              <a:defRPr sz="6400"/>
            </a:lvl1pPr>
            <a:lvl2pPr marL="914400" lvl="1" indent="-228600" algn="l">
              <a:spcBef>
                <a:spcPts val="1093"/>
              </a:spcBef>
              <a:spcAft>
                <a:spcPts val="0"/>
              </a:spcAft>
              <a:buClr>
                <a:schemeClr val="dk1"/>
              </a:buClr>
              <a:buSzPts val="5467"/>
              <a:buNone/>
              <a:defRPr sz="5467"/>
            </a:lvl2pPr>
            <a:lvl3pPr marL="1371600" lvl="2" indent="-228600" algn="l">
              <a:spcBef>
                <a:spcPts val="907"/>
              </a:spcBef>
              <a:spcAft>
                <a:spcPts val="0"/>
              </a:spcAft>
              <a:buClr>
                <a:schemeClr val="dk1"/>
              </a:buClr>
              <a:buSzPts val="4533"/>
              <a:buNone/>
              <a:defRPr sz="4533"/>
            </a:lvl3pPr>
            <a:lvl4pPr marL="1828800" lvl="3" indent="-228600" algn="l">
              <a:spcBef>
                <a:spcPts val="827"/>
              </a:spcBef>
              <a:spcAft>
                <a:spcPts val="0"/>
              </a:spcAft>
              <a:buClr>
                <a:schemeClr val="dk1"/>
              </a:buClr>
              <a:buSzPts val="4133"/>
              <a:buNone/>
              <a:defRPr sz="4133"/>
            </a:lvl4pPr>
            <a:lvl5pPr marL="2286000" lvl="4" indent="-228600" algn="l">
              <a:spcBef>
                <a:spcPts val="827"/>
              </a:spcBef>
              <a:spcAft>
                <a:spcPts val="0"/>
              </a:spcAft>
              <a:buClr>
                <a:schemeClr val="dk1"/>
              </a:buClr>
              <a:buSzPts val="4133"/>
              <a:buNone/>
              <a:defRPr sz="4133"/>
            </a:lvl5pPr>
            <a:lvl6pPr marL="2743200" lvl="5" indent="-228600" algn="l">
              <a:spcBef>
                <a:spcPts val="827"/>
              </a:spcBef>
              <a:spcAft>
                <a:spcPts val="0"/>
              </a:spcAft>
              <a:buClr>
                <a:schemeClr val="dk1"/>
              </a:buClr>
              <a:buSzPts val="4133"/>
              <a:buNone/>
              <a:defRPr sz="4133"/>
            </a:lvl6pPr>
            <a:lvl7pPr marL="3200400" lvl="6" indent="-228600" algn="l">
              <a:spcBef>
                <a:spcPts val="827"/>
              </a:spcBef>
              <a:spcAft>
                <a:spcPts val="0"/>
              </a:spcAft>
              <a:buClr>
                <a:schemeClr val="dk1"/>
              </a:buClr>
              <a:buSzPts val="4133"/>
              <a:buNone/>
              <a:defRPr sz="4133"/>
            </a:lvl7pPr>
            <a:lvl8pPr marL="3657600" lvl="7" indent="-228600" algn="l">
              <a:spcBef>
                <a:spcPts val="827"/>
              </a:spcBef>
              <a:spcAft>
                <a:spcPts val="0"/>
              </a:spcAft>
              <a:buClr>
                <a:schemeClr val="dk1"/>
              </a:buClr>
              <a:buSzPts val="4133"/>
              <a:buNone/>
              <a:defRPr sz="4133"/>
            </a:lvl8pPr>
            <a:lvl9pPr marL="4114800" lvl="8" indent="-228600" algn="l">
              <a:spcBef>
                <a:spcPts val="827"/>
              </a:spcBef>
              <a:spcAft>
                <a:spcPts val="0"/>
              </a:spcAft>
              <a:buClr>
                <a:schemeClr val="dk1"/>
              </a:buClr>
              <a:buSzPts val="4133"/>
              <a:buNone/>
              <a:defRPr sz="4133"/>
            </a:lvl9pPr>
          </a:lstStyle>
          <a:p>
            <a:endParaRPr/>
          </a:p>
        </p:txBody>
      </p:sp>
      <p:sp>
        <p:nvSpPr>
          <p:cNvPr id="69" name="Google Shape;69;p10"/>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2194560" y="1318263"/>
            <a:ext cx="39502081" cy="54864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11083289" y="-1207767"/>
            <a:ext cx="21724623" cy="39502081"/>
          </a:xfrm>
          <a:prstGeom prst="rect">
            <a:avLst/>
          </a:prstGeom>
          <a:noFill/>
          <a:ln>
            <a:noFill/>
          </a:ln>
        </p:spPr>
        <p:txBody>
          <a:bodyPr spcFirstLastPara="1" wrap="square" lIns="313500" tIns="156750" rIns="313500" bIns="15675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87393784" y="31386782"/>
            <a:ext cx="89877903" cy="35547303"/>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5925800" y="-3802377"/>
            <a:ext cx="89877903" cy="105925621"/>
          </a:xfrm>
          <a:prstGeom prst="rect">
            <a:avLst/>
          </a:prstGeom>
          <a:noFill/>
          <a:ln>
            <a:noFill/>
          </a:ln>
        </p:spPr>
        <p:txBody>
          <a:bodyPr spcFirstLastPara="1" wrap="square" lIns="313500" tIns="156750" rIns="313500" bIns="15675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194560" y="1318263"/>
            <a:ext cx="39502081" cy="5486400"/>
          </a:xfrm>
          <a:prstGeom prst="rect">
            <a:avLst/>
          </a:prstGeom>
          <a:noFill/>
          <a:ln>
            <a:noFill/>
          </a:ln>
        </p:spPr>
        <p:txBody>
          <a:bodyPr spcFirstLastPara="1" wrap="square" lIns="313500" tIns="156750" rIns="313500" bIns="156750" anchor="ctr" anchorCtr="0">
            <a:noAutofit/>
          </a:bodyPr>
          <a:lstStyle>
            <a:lvl1pPr marR="0" lvl="0" algn="ctr" rtl="0">
              <a:spcBef>
                <a:spcPts val="0"/>
              </a:spcBef>
              <a:spcAft>
                <a:spcPts val="0"/>
              </a:spcAft>
              <a:buClr>
                <a:schemeClr val="dk1"/>
              </a:buClr>
              <a:buSzPts val="20133"/>
              <a:buFont typeface="Century Gothic"/>
              <a:buNone/>
              <a:defRPr sz="20133"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2194560" y="7680962"/>
            <a:ext cx="39502081" cy="21724623"/>
          </a:xfrm>
          <a:prstGeom prst="rect">
            <a:avLst/>
          </a:prstGeom>
          <a:noFill/>
          <a:ln>
            <a:noFill/>
          </a:ln>
        </p:spPr>
        <p:txBody>
          <a:bodyPr spcFirstLastPara="1" wrap="square" lIns="313500" tIns="156750" rIns="313500" bIns="156750" anchor="t" anchorCtr="0">
            <a:noAutofit/>
          </a:bodyPr>
          <a:lstStyle>
            <a:lvl1pPr marL="457200" marR="0" lvl="0" indent="-1159891" algn="l" rtl="0">
              <a:spcBef>
                <a:spcPts val="2933"/>
              </a:spcBef>
              <a:spcAft>
                <a:spcPts val="0"/>
              </a:spcAft>
              <a:buClr>
                <a:schemeClr val="dk1"/>
              </a:buClr>
              <a:buSzPts val="14666"/>
              <a:buFont typeface="Arial"/>
              <a:buChar char="•"/>
              <a:defRPr sz="14666" b="0" i="0" u="none" strike="noStrike" cap="none">
                <a:solidFill>
                  <a:schemeClr val="dk1"/>
                </a:solidFill>
                <a:latin typeface="Arial"/>
                <a:ea typeface="Arial"/>
                <a:cs typeface="Arial"/>
                <a:sym typeface="Arial"/>
              </a:defRPr>
            </a:lvl1pPr>
            <a:lvl2pPr marL="914400" marR="0" lvl="1" indent="-1041400" algn="l" rtl="0">
              <a:spcBef>
                <a:spcPts val="2560"/>
              </a:spcBef>
              <a:spcAft>
                <a:spcPts val="0"/>
              </a:spcAft>
              <a:buClr>
                <a:schemeClr val="dk1"/>
              </a:buClr>
              <a:buSzPts val="12800"/>
              <a:buFont typeface="Arial"/>
              <a:buChar char="–"/>
              <a:defRPr sz="12800" b="0" i="0" u="none" strike="noStrike" cap="none">
                <a:solidFill>
                  <a:schemeClr val="dk1"/>
                </a:solidFill>
                <a:latin typeface="Arial"/>
                <a:ea typeface="Arial"/>
                <a:cs typeface="Arial"/>
                <a:sym typeface="Arial"/>
              </a:defRPr>
            </a:lvl2pPr>
            <a:lvl3pPr marL="1371600" marR="0" lvl="2" indent="-922845" algn="l" rtl="0">
              <a:spcBef>
                <a:spcPts val="2187"/>
              </a:spcBef>
              <a:spcAft>
                <a:spcPts val="0"/>
              </a:spcAft>
              <a:buClr>
                <a:schemeClr val="dk1"/>
              </a:buClr>
              <a:buSzPts val="10933"/>
              <a:buFont typeface="Arial"/>
              <a:buChar char="•"/>
              <a:defRPr sz="10933" b="0" i="0" u="none" strike="noStrike" cap="none">
                <a:solidFill>
                  <a:schemeClr val="dk1"/>
                </a:solidFill>
                <a:latin typeface="Arial"/>
                <a:ea typeface="Arial"/>
                <a:cs typeface="Arial"/>
                <a:sym typeface="Arial"/>
              </a:defRPr>
            </a:lvl3pPr>
            <a:lvl4pPr marL="1828800" marR="0" lvl="3" indent="-812800" algn="l" rtl="0">
              <a:spcBef>
                <a:spcPts val="1840"/>
              </a:spcBef>
              <a:spcAft>
                <a:spcPts val="0"/>
              </a:spcAft>
              <a:buClr>
                <a:schemeClr val="dk1"/>
              </a:buClr>
              <a:buSzPts val="9200"/>
              <a:buFont typeface="Arial"/>
              <a:buChar char="–"/>
              <a:defRPr sz="9200" b="0" i="0" u="none" strike="noStrike" cap="none">
                <a:solidFill>
                  <a:schemeClr val="dk1"/>
                </a:solidFill>
                <a:latin typeface="Arial"/>
                <a:ea typeface="Arial"/>
                <a:cs typeface="Arial"/>
                <a:sym typeface="Arial"/>
              </a:defRPr>
            </a:lvl4pPr>
            <a:lvl5pPr marL="2286000" marR="0" lvl="4" indent="-812800" algn="l" rtl="0">
              <a:spcBef>
                <a:spcPts val="1840"/>
              </a:spcBef>
              <a:spcAft>
                <a:spcPts val="0"/>
              </a:spcAft>
              <a:buClr>
                <a:schemeClr val="dk1"/>
              </a:buClr>
              <a:buSzPts val="9200"/>
              <a:buFont typeface="Arial"/>
              <a:buChar char="»"/>
              <a:defRPr sz="9200" b="0" i="0" u="none" strike="noStrike" cap="none">
                <a:solidFill>
                  <a:schemeClr val="dk1"/>
                </a:solidFill>
                <a:latin typeface="Arial"/>
                <a:ea typeface="Arial"/>
                <a:cs typeface="Arial"/>
                <a:sym typeface="Arial"/>
              </a:defRPr>
            </a:lvl5pPr>
            <a:lvl6pPr marL="2743200" marR="0" lvl="5" indent="-812800" algn="l" rtl="0">
              <a:spcBef>
                <a:spcPts val="1840"/>
              </a:spcBef>
              <a:spcAft>
                <a:spcPts val="0"/>
              </a:spcAft>
              <a:buClr>
                <a:schemeClr val="dk1"/>
              </a:buClr>
              <a:buSzPts val="9200"/>
              <a:buFont typeface="Arial"/>
              <a:buChar char="•"/>
              <a:defRPr sz="9200" b="0" i="0" u="none" strike="noStrike" cap="none">
                <a:solidFill>
                  <a:schemeClr val="dk1"/>
                </a:solidFill>
                <a:latin typeface="Arial"/>
                <a:ea typeface="Arial"/>
                <a:cs typeface="Arial"/>
                <a:sym typeface="Arial"/>
              </a:defRPr>
            </a:lvl6pPr>
            <a:lvl7pPr marL="3200400" marR="0" lvl="6" indent="-812800" algn="l" rtl="0">
              <a:spcBef>
                <a:spcPts val="1840"/>
              </a:spcBef>
              <a:spcAft>
                <a:spcPts val="0"/>
              </a:spcAft>
              <a:buClr>
                <a:schemeClr val="dk1"/>
              </a:buClr>
              <a:buSzPts val="9200"/>
              <a:buFont typeface="Arial"/>
              <a:buChar char="•"/>
              <a:defRPr sz="9200" b="0" i="0" u="none" strike="noStrike" cap="none">
                <a:solidFill>
                  <a:schemeClr val="dk1"/>
                </a:solidFill>
                <a:latin typeface="Arial"/>
                <a:ea typeface="Arial"/>
                <a:cs typeface="Arial"/>
                <a:sym typeface="Arial"/>
              </a:defRPr>
            </a:lvl7pPr>
            <a:lvl8pPr marL="3657600" marR="0" lvl="7" indent="-812800" algn="l" rtl="0">
              <a:spcBef>
                <a:spcPts val="1840"/>
              </a:spcBef>
              <a:spcAft>
                <a:spcPts val="0"/>
              </a:spcAft>
              <a:buClr>
                <a:schemeClr val="dk1"/>
              </a:buClr>
              <a:buSzPts val="9200"/>
              <a:buFont typeface="Arial"/>
              <a:buChar char="•"/>
              <a:defRPr sz="9200" b="0" i="0" u="none" strike="noStrike" cap="none">
                <a:solidFill>
                  <a:schemeClr val="dk1"/>
                </a:solidFill>
                <a:latin typeface="Arial"/>
                <a:ea typeface="Arial"/>
                <a:cs typeface="Arial"/>
                <a:sym typeface="Arial"/>
              </a:defRPr>
            </a:lvl8pPr>
            <a:lvl9pPr marL="4114800" marR="0" lvl="8" indent="-812800" algn="l" rtl="0">
              <a:spcBef>
                <a:spcPts val="1840"/>
              </a:spcBef>
              <a:spcAft>
                <a:spcPts val="0"/>
              </a:spcAft>
              <a:buClr>
                <a:schemeClr val="dk1"/>
              </a:buClr>
              <a:buSzPts val="9200"/>
              <a:buFont typeface="Arial"/>
              <a:buChar char="•"/>
              <a:defRPr sz="92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2194560" y="30510484"/>
            <a:ext cx="10241280" cy="1752600"/>
          </a:xfrm>
          <a:prstGeom prst="rect">
            <a:avLst/>
          </a:prstGeom>
          <a:noFill/>
          <a:ln>
            <a:noFill/>
          </a:ln>
        </p:spPr>
        <p:txBody>
          <a:bodyPr spcFirstLastPara="1" wrap="square" lIns="313500" tIns="156750" rIns="313500" bIns="156750" anchor="ctr" anchorCtr="0">
            <a:noAutofit/>
          </a:bodyPr>
          <a:lstStyle>
            <a:lvl1pPr marR="0" lvl="0" algn="l" rtl="0">
              <a:spcBef>
                <a:spcPts val="0"/>
              </a:spcBef>
              <a:spcAft>
                <a:spcPts val="0"/>
              </a:spcAft>
              <a:buSzPts val="1400"/>
              <a:buNone/>
              <a:defRPr sz="5467" b="0" i="0" u="none" strike="noStrike" cap="none">
                <a:solidFill>
                  <a:srgbClr val="888C9A"/>
                </a:solidFill>
                <a:latin typeface="Arial"/>
                <a:ea typeface="Arial"/>
                <a:cs typeface="Arial"/>
                <a:sym typeface="Arial"/>
              </a:defRPr>
            </a:lvl1pPr>
            <a:lvl2pPr marR="0" lvl="1" algn="l" rtl="0">
              <a:spcBef>
                <a:spcPts val="0"/>
              </a:spcBef>
              <a:spcAft>
                <a:spcPts val="0"/>
              </a:spcAft>
              <a:buSzPts val="1400"/>
              <a:buNone/>
              <a:defRPr sz="868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868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868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868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868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868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868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868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14996159" y="30510484"/>
            <a:ext cx="13898880" cy="1752600"/>
          </a:xfrm>
          <a:prstGeom prst="rect">
            <a:avLst/>
          </a:prstGeom>
          <a:noFill/>
          <a:ln>
            <a:noFill/>
          </a:ln>
        </p:spPr>
        <p:txBody>
          <a:bodyPr spcFirstLastPara="1" wrap="square" lIns="313500" tIns="156750" rIns="313500" bIns="156750" anchor="ctr" anchorCtr="0">
            <a:noAutofit/>
          </a:bodyPr>
          <a:lstStyle>
            <a:lvl1pPr marR="0" lvl="0" algn="ctr" rtl="0">
              <a:spcBef>
                <a:spcPts val="0"/>
              </a:spcBef>
              <a:spcAft>
                <a:spcPts val="0"/>
              </a:spcAft>
              <a:buSzPts val="1400"/>
              <a:buNone/>
              <a:defRPr sz="5467" b="0" i="0" u="none" strike="noStrike" cap="none">
                <a:solidFill>
                  <a:srgbClr val="888C9A"/>
                </a:solidFill>
                <a:latin typeface="Arial"/>
                <a:ea typeface="Arial"/>
                <a:cs typeface="Arial"/>
                <a:sym typeface="Arial"/>
              </a:defRPr>
            </a:lvl1pPr>
            <a:lvl2pPr marR="0" lvl="1" algn="l" rtl="0">
              <a:spcBef>
                <a:spcPts val="0"/>
              </a:spcBef>
              <a:spcAft>
                <a:spcPts val="0"/>
              </a:spcAft>
              <a:buSzPts val="1400"/>
              <a:buNone/>
              <a:defRPr sz="868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868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868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868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868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868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868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868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31455359" y="30510484"/>
            <a:ext cx="10241280" cy="1752600"/>
          </a:xfrm>
          <a:prstGeom prst="rect">
            <a:avLst/>
          </a:prstGeom>
          <a:noFill/>
          <a:ln>
            <a:noFill/>
          </a:ln>
        </p:spPr>
        <p:txBody>
          <a:bodyPr spcFirstLastPara="1" wrap="square" lIns="313500" tIns="156750" rIns="313500" bIns="156750" anchor="ctr" anchorCtr="0">
            <a:noAutofit/>
          </a:bodyPr>
          <a:lstStyle>
            <a:lvl1pPr marL="0" marR="0" lvl="0" indent="0" algn="r" rtl="0">
              <a:spcBef>
                <a:spcPts val="0"/>
              </a:spcBef>
              <a:buNone/>
              <a:defRPr sz="5467" b="0" i="0" u="none" strike="noStrike" cap="none">
                <a:solidFill>
                  <a:srgbClr val="888C9A"/>
                </a:solidFill>
                <a:latin typeface="Arial"/>
                <a:ea typeface="Arial"/>
                <a:cs typeface="Arial"/>
                <a:sym typeface="Arial"/>
              </a:defRPr>
            </a:lvl1pPr>
            <a:lvl2pPr marL="0" marR="0" lvl="1" indent="0" algn="r" rtl="0">
              <a:spcBef>
                <a:spcPts val="0"/>
              </a:spcBef>
              <a:buNone/>
              <a:defRPr sz="5467" b="0" i="0" u="none" strike="noStrike" cap="none">
                <a:solidFill>
                  <a:srgbClr val="888C9A"/>
                </a:solidFill>
                <a:latin typeface="Arial"/>
                <a:ea typeface="Arial"/>
                <a:cs typeface="Arial"/>
                <a:sym typeface="Arial"/>
              </a:defRPr>
            </a:lvl2pPr>
            <a:lvl3pPr marL="0" marR="0" lvl="2" indent="0" algn="r" rtl="0">
              <a:spcBef>
                <a:spcPts val="0"/>
              </a:spcBef>
              <a:buNone/>
              <a:defRPr sz="5467" b="0" i="0" u="none" strike="noStrike" cap="none">
                <a:solidFill>
                  <a:srgbClr val="888C9A"/>
                </a:solidFill>
                <a:latin typeface="Arial"/>
                <a:ea typeface="Arial"/>
                <a:cs typeface="Arial"/>
                <a:sym typeface="Arial"/>
              </a:defRPr>
            </a:lvl3pPr>
            <a:lvl4pPr marL="0" marR="0" lvl="3" indent="0" algn="r" rtl="0">
              <a:spcBef>
                <a:spcPts val="0"/>
              </a:spcBef>
              <a:buNone/>
              <a:defRPr sz="5467" b="0" i="0" u="none" strike="noStrike" cap="none">
                <a:solidFill>
                  <a:srgbClr val="888C9A"/>
                </a:solidFill>
                <a:latin typeface="Arial"/>
                <a:ea typeface="Arial"/>
                <a:cs typeface="Arial"/>
                <a:sym typeface="Arial"/>
              </a:defRPr>
            </a:lvl4pPr>
            <a:lvl5pPr marL="0" marR="0" lvl="4" indent="0" algn="r" rtl="0">
              <a:spcBef>
                <a:spcPts val="0"/>
              </a:spcBef>
              <a:buNone/>
              <a:defRPr sz="5467" b="0" i="0" u="none" strike="noStrike" cap="none">
                <a:solidFill>
                  <a:srgbClr val="888C9A"/>
                </a:solidFill>
                <a:latin typeface="Arial"/>
                <a:ea typeface="Arial"/>
                <a:cs typeface="Arial"/>
                <a:sym typeface="Arial"/>
              </a:defRPr>
            </a:lvl5pPr>
            <a:lvl6pPr marL="0" marR="0" lvl="5" indent="0" algn="r" rtl="0">
              <a:spcBef>
                <a:spcPts val="0"/>
              </a:spcBef>
              <a:buNone/>
              <a:defRPr sz="5467" b="0" i="0" u="none" strike="noStrike" cap="none">
                <a:solidFill>
                  <a:srgbClr val="888C9A"/>
                </a:solidFill>
                <a:latin typeface="Arial"/>
                <a:ea typeface="Arial"/>
                <a:cs typeface="Arial"/>
                <a:sym typeface="Arial"/>
              </a:defRPr>
            </a:lvl6pPr>
            <a:lvl7pPr marL="0" marR="0" lvl="6" indent="0" algn="r" rtl="0">
              <a:spcBef>
                <a:spcPts val="0"/>
              </a:spcBef>
              <a:buNone/>
              <a:defRPr sz="5467" b="0" i="0" u="none" strike="noStrike" cap="none">
                <a:solidFill>
                  <a:srgbClr val="888C9A"/>
                </a:solidFill>
                <a:latin typeface="Arial"/>
                <a:ea typeface="Arial"/>
                <a:cs typeface="Arial"/>
                <a:sym typeface="Arial"/>
              </a:defRPr>
            </a:lvl7pPr>
            <a:lvl8pPr marL="0" marR="0" lvl="7" indent="0" algn="r" rtl="0">
              <a:spcBef>
                <a:spcPts val="0"/>
              </a:spcBef>
              <a:buNone/>
              <a:defRPr sz="5467" b="0" i="0" u="none" strike="noStrike" cap="none">
                <a:solidFill>
                  <a:srgbClr val="888C9A"/>
                </a:solidFill>
                <a:latin typeface="Arial"/>
                <a:ea typeface="Arial"/>
                <a:cs typeface="Arial"/>
                <a:sym typeface="Arial"/>
              </a:defRPr>
            </a:lvl8pPr>
            <a:lvl9pPr marL="0" marR="0" lvl="8" indent="0" algn="r" rtl="0">
              <a:spcBef>
                <a:spcPts val="0"/>
              </a:spcBef>
              <a:buNone/>
              <a:defRPr sz="5467" b="0" i="0" u="none" strike="noStrike" cap="none">
                <a:solidFill>
                  <a:srgbClr val="888C9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14.emf"/><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2B2B2"/>
        </a:solidFill>
        <a:effectLst/>
      </p:bgPr>
    </p:bg>
    <p:spTree>
      <p:nvGrpSpPr>
        <p:cNvPr id="1" name="Shape 88"/>
        <p:cNvGrpSpPr/>
        <p:nvPr/>
      </p:nvGrpSpPr>
      <p:grpSpPr>
        <a:xfrm>
          <a:off x="0" y="0"/>
          <a:ext cx="0" cy="0"/>
          <a:chOff x="0" y="0"/>
          <a:chExt cx="0" cy="0"/>
        </a:xfrm>
      </p:grpSpPr>
      <p:sp>
        <p:nvSpPr>
          <p:cNvPr id="89" name="Google Shape;89;p13"/>
          <p:cNvSpPr txBox="1"/>
          <p:nvPr/>
        </p:nvSpPr>
        <p:spPr>
          <a:xfrm>
            <a:off x="8910931" y="5305526"/>
            <a:ext cx="26037300" cy="27183300"/>
          </a:xfrm>
          <a:prstGeom prst="rect">
            <a:avLst/>
          </a:prstGeom>
          <a:solidFill>
            <a:srgbClr val="4C3B64"/>
          </a:solidFill>
          <a:ln>
            <a:noFill/>
          </a:ln>
        </p:spPr>
        <p:txBody>
          <a:bodyPr spcFirstLastPara="1" wrap="square" lIns="304800" tIns="304800" rIns="304800" bIns="304800" anchor="t" anchorCtr="0">
            <a:noAutofit/>
          </a:bodyPr>
          <a:lstStyle/>
          <a:p>
            <a:pPr marL="0" lvl="0" indent="0" algn="l" rtl="0">
              <a:spcBef>
                <a:spcPts val="0"/>
              </a:spcBef>
              <a:spcAft>
                <a:spcPts val="0"/>
              </a:spcAft>
              <a:buNone/>
            </a:pPr>
            <a:r>
              <a:rPr lang="en-US" sz="3200" b="1" dirty="0">
                <a:solidFill>
                  <a:schemeClr val="dk1"/>
                </a:solidFill>
              </a:rPr>
              <a:t> </a:t>
            </a:r>
            <a:endParaRPr sz="3200" dirty="0">
              <a:solidFill>
                <a:schemeClr val="bg1"/>
              </a:solidFill>
            </a:endParaRPr>
          </a:p>
        </p:txBody>
      </p:sp>
      <p:sp>
        <p:nvSpPr>
          <p:cNvPr id="90" name="Google Shape;90;p13"/>
          <p:cNvSpPr txBox="1"/>
          <p:nvPr/>
        </p:nvSpPr>
        <p:spPr>
          <a:xfrm>
            <a:off x="634825" y="6461725"/>
            <a:ext cx="7692600" cy="10456500"/>
          </a:xfrm>
          <a:prstGeom prst="rect">
            <a:avLst/>
          </a:prstGeom>
          <a:solidFill>
            <a:srgbClr val="4C3B64"/>
          </a:solidFill>
          <a:ln>
            <a:noFill/>
          </a:ln>
        </p:spPr>
        <p:txBody>
          <a:bodyPr spcFirstLastPara="1" wrap="square" lIns="274300" tIns="274300" rIns="182875" bIns="0" anchor="t" anchorCtr="0">
            <a:noAutofit/>
          </a:bodyPr>
          <a:lstStyle/>
          <a:p>
            <a:pPr marL="0" lvl="0" indent="0" algn="l" rtl="0">
              <a:lnSpc>
                <a:spcPct val="115000"/>
              </a:lnSpc>
              <a:spcBef>
                <a:spcPts val="0"/>
              </a:spcBef>
              <a:spcAft>
                <a:spcPts val="0"/>
              </a:spcAft>
              <a:buNone/>
            </a:pPr>
            <a:r>
              <a:rPr lang="en-US" sz="2300">
                <a:solidFill>
                  <a:srgbClr val="FFFFFF"/>
                </a:solidFill>
                <a:latin typeface="Times New Roman"/>
                <a:ea typeface="Times New Roman"/>
                <a:cs typeface="Times New Roman"/>
                <a:sym typeface="Times New Roman"/>
              </a:rPr>
              <a:t>Vestibular schwannomas, also known as acoustic neuromas, result from an overproduction of schwann cells on the eighth cranial nerve. This benign brain tumor affects hearing and balance. To perform this statistical analysis, data on 52,926 patients were acquired from the Central Brain Tumor Registry of the United States (CBTRUS) from 2004-2016. Neurofibromatosis (9540/1), neurilemoma (9560/0), and neuroma (9570/0) in the Acoustic nerve (C72.4) defined vestibular schwannomas. Frequencies and age-adjusted incidence rates (AAIR) were calculated using SEER*Stat. Of the patients, 47.3% were male (n=24,938, AAIR: 1.197, 95% CI: 1.182-1.212) and 52.7% were female (n=27,152, AAIR: 1.17, 95% CI 1.16-1.19). The highest incidence appeared in white individuals (89.9%, n=45,244, AAIR: 1.27, 95% CI 1.25-1.28) and lowest in American Indian/Alaska Native individuals (0.5%, n=270, AAIR: 0.6, 95% CI 0.53-0.68). Vestibular schwannomas were most common in patients 55-64 years old (27.3%, n=14,096, AAIR: 2.97, 95% CI 2.92-3.02) and least common in patients 0-19 years old (1.2%, n=633, AAIR: 0.058, 95% CI 0.053-0.062). Out of the total population 45.7 were microscopically confirmed, 39.2% received surgery, and 23.9% received radiation. Vestibular schwannomas are slow growing and not detected easily therefore determining at risk populations is crucial to diagnosis and improving patient care.</a:t>
            </a:r>
            <a:endParaRPr sz="2300">
              <a:solidFill>
                <a:srgbClr val="FFFFFF"/>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100">
              <a:solidFill>
                <a:srgbClr val="FFFFFF"/>
              </a:solidFill>
              <a:latin typeface="Times New Roman"/>
              <a:ea typeface="Times New Roman"/>
              <a:cs typeface="Times New Roman"/>
              <a:sym typeface="Times New Roman"/>
            </a:endParaRPr>
          </a:p>
          <a:p>
            <a:pPr marL="0" marR="0" lvl="0" indent="0" algn="l" rtl="0">
              <a:lnSpc>
                <a:spcPct val="124166"/>
              </a:lnSpc>
              <a:spcBef>
                <a:spcPts val="0"/>
              </a:spcBef>
              <a:spcAft>
                <a:spcPts val="0"/>
              </a:spcAft>
              <a:buNone/>
            </a:pPr>
            <a:endParaRPr>
              <a:solidFill>
                <a:srgbClr val="FFFFFF"/>
              </a:solidFill>
            </a:endParaRPr>
          </a:p>
        </p:txBody>
      </p:sp>
      <p:sp>
        <p:nvSpPr>
          <p:cNvPr id="91" name="Google Shape;91;p13"/>
          <p:cNvSpPr/>
          <p:nvPr/>
        </p:nvSpPr>
        <p:spPr>
          <a:xfrm>
            <a:off x="121920" y="2336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21900" tIns="60950" rIns="121900" bIns="60950" anchor="t" anchorCtr="0">
            <a:noAutofit/>
          </a:bodyPr>
          <a:lstStyle/>
          <a:p>
            <a:pPr marL="0" marR="0" lvl="0" indent="0" algn="l" rtl="0">
              <a:spcBef>
                <a:spcPts val="0"/>
              </a:spcBef>
              <a:spcAft>
                <a:spcPts val="0"/>
              </a:spcAft>
              <a:buNone/>
            </a:pPr>
            <a:endParaRPr sz="11573">
              <a:solidFill>
                <a:schemeClr val="dk1"/>
              </a:solidFill>
              <a:latin typeface="Arial"/>
              <a:ea typeface="Arial"/>
              <a:cs typeface="Arial"/>
              <a:sym typeface="Arial"/>
            </a:endParaRPr>
          </a:p>
        </p:txBody>
      </p:sp>
      <p:sp>
        <p:nvSpPr>
          <p:cNvPr id="92" name="Google Shape;92;p13"/>
          <p:cNvSpPr/>
          <p:nvPr/>
        </p:nvSpPr>
        <p:spPr>
          <a:xfrm>
            <a:off x="637420" y="5297237"/>
            <a:ext cx="7690104" cy="9601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000">
                <a:solidFill>
                  <a:schemeClr val="dk1"/>
                </a:solidFill>
                <a:latin typeface="Titillium Web"/>
                <a:ea typeface="Titillium Web"/>
                <a:cs typeface="Titillium Web"/>
                <a:sym typeface="Titillium Web"/>
              </a:rPr>
              <a:t>Abstract</a:t>
            </a:r>
            <a:endParaRPr/>
          </a:p>
        </p:txBody>
      </p:sp>
      <p:sp>
        <p:nvSpPr>
          <p:cNvPr id="93" name="Google Shape;93;p13"/>
          <p:cNvSpPr/>
          <p:nvPr/>
        </p:nvSpPr>
        <p:spPr>
          <a:xfrm>
            <a:off x="35519966" y="5297237"/>
            <a:ext cx="7692708" cy="95692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000">
                <a:solidFill>
                  <a:schemeClr val="dk1"/>
                </a:solidFill>
                <a:latin typeface="Titillium Web"/>
                <a:ea typeface="Titillium Web"/>
                <a:cs typeface="Titillium Web"/>
                <a:sym typeface="Titillium Web"/>
              </a:rPr>
              <a:t>Conclusions</a:t>
            </a:r>
            <a:endParaRPr/>
          </a:p>
        </p:txBody>
      </p:sp>
      <p:grpSp>
        <p:nvGrpSpPr>
          <p:cNvPr id="94" name="Google Shape;94;p13"/>
          <p:cNvGrpSpPr/>
          <p:nvPr/>
        </p:nvGrpSpPr>
        <p:grpSpPr>
          <a:xfrm>
            <a:off x="696464" y="1856436"/>
            <a:ext cx="7692708" cy="2202753"/>
            <a:chOff x="1099413" y="2321988"/>
            <a:chExt cx="7556641" cy="1817334"/>
          </a:xfrm>
        </p:grpSpPr>
        <p:sp>
          <p:nvSpPr>
            <p:cNvPr id="95" name="Google Shape;95;p13"/>
            <p:cNvSpPr/>
            <p:nvPr/>
          </p:nvSpPr>
          <p:spPr>
            <a:xfrm>
              <a:off x="1099413" y="2321988"/>
              <a:ext cx="7556641" cy="1817334"/>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573">
                <a:solidFill>
                  <a:schemeClr val="lt1"/>
                </a:solidFill>
                <a:latin typeface="Arial"/>
                <a:ea typeface="Arial"/>
                <a:cs typeface="Arial"/>
                <a:sym typeface="Arial"/>
              </a:endParaRPr>
            </a:p>
          </p:txBody>
        </p:sp>
        <p:pic>
          <p:nvPicPr>
            <p:cNvPr id="96" name="Google Shape;96;p13"/>
            <p:cNvPicPr preferRelativeResize="0"/>
            <p:nvPr/>
          </p:nvPicPr>
          <p:blipFill rotWithShape="1">
            <a:blip r:embed="rId3">
              <a:alphaModFix/>
            </a:blip>
            <a:srcRect/>
            <a:stretch/>
          </p:blipFill>
          <p:spPr>
            <a:xfrm>
              <a:off x="1463040" y="2572952"/>
              <a:ext cx="6982983" cy="1357802"/>
            </a:xfrm>
            <a:prstGeom prst="rect">
              <a:avLst/>
            </a:prstGeom>
            <a:noFill/>
            <a:ln>
              <a:noFill/>
            </a:ln>
          </p:spPr>
        </p:pic>
      </p:grpSp>
      <p:sp>
        <p:nvSpPr>
          <p:cNvPr id="97" name="Google Shape;97;p13"/>
          <p:cNvSpPr txBox="1"/>
          <p:nvPr/>
        </p:nvSpPr>
        <p:spPr>
          <a:xfrm>
            <a:off x="596725" y="18332050"/>
            <a:ext cx="7692600" cy="14148600"/>
          </a:xfrm>
          <a:prstGeom prst="rect">
            <a:avLst/>
          </a:prstGeom>
          <a:solidFill>
            <a:srgbClr val="4C3B64"/>
          </a:solidFill>
          <a:ln>
            <a:noFill/>
          </a:ln>
        </p:spPr>
        <p:txBody>
          <a:bodyPr spcFirstLastPara="1" wrap="square" lIns="182875" tIns="274300" rIns="182875" bIns="0" anchor="t" anchorCtr="0">
            <a:noAutofit/>
          </a:bodyPr>
          <a:lstStyle/>
          <a:p>
            <a:pPr marL="0" lvl="0" indent="0" algn="l" rtl="0">
              <a:lnSpc>
                <a:spcPct val="115000"/>
              </a:lnSpc>
              <a:spcBef>
                <a:spcPts val="0"/>
              </a:spcBef>
              <a:spcAft>
                <a:spcPts val="0"/>
              </a:spcAft>
              <a:buNone/>
            </a:pPr>
            <a:r>
              <a:rPr lang="en-US" sz="3000">
                <a:solidFill>
                  <a:schemeClr val="lt1"/>
                </a:solidFill>
                <a:latin typeface="Times New Roman"/>
                <a:ea typeface="Times New Roman"/>
                <a:cs typeface="Times New Roman"/>
                <a:sym typeface="Times New Roman"/>
              </a:rPr>
              <a:t>Vestibular Schwannoma</a:t>
            </a:r>
            <a:endParaRPr sz="3000">
              <a:solidFill>
                <a:schemeClr val="lt1"/>
              </a:solidFill>
              <a:latin typeface="Times New Roman"/>
              <a:ea typeface="Times New Roman"/>
              <a:cs typeface="Times New Roman"/>
              <a:sym typeface="Times New Roman"/>
            </a:endParaRPr>
          </a:p>
          <a:p>
            <a:pPr marL="457200" lvl="0" indent="-419100" algn="l" rtl="0">
              <a:lnSpc>
                <a:spcPct val="115000"/>
              </a:lnSpc>
              <a:spcBef>
                <a:spcPts val="0"/>
              </a:spcBef>
              <a:spcAft>
                <a:spcPts val="0"/>
              </a:spcAft>
              <a:buClr>
                <a:schemeClr val="lt1"/>
              </a:buClr>
              <a:buSzPts val="3000"/>
              <a:buFont typeface="Times New Roman"/>
              <a:buChar char="❖"/>
            </a:pPr>
            <a:r>
              <a:rPr lang="en-US" sz="3000">
                <a:solidFill>
                  <a:schemeClr val="lt1"/>
                </a:solidFill>
                <a:latin typeface="Times New Roman"/>
                <a:ea typeface="Times New Roman"/>
                <a:cs typeface="Times New Roman"/>
                <a:sym typeface="Times New Roman"/>
              </a:rPr>
              <a:t>Also known as acoustic neuroma</a:t>
            </a:r>
            <a:endParaRPr sz="300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419100" algn="l" rtl="0">
              <a:lnSpc>
                <a:spcPct val="115000"/>
              </a:lnSpc>
              <a:spcBef>
                <a:spcPts val="0"/>
              </a:spcBef>
              <a:spcAft>
                <a:spcPts val="0"/>
              </a:spcAft>
              <a:buClr>
                <a:schemeClr val="lt1"/>
              </a:buClr>
              <a:buSzPts val="3000"/>
              <a:buFont typeface="Times New Roman"/>
              <a:buChar char="❖"/>
            </a:pPr>
            <a:r>
              <a:rPr lang="en-US" sz="3000">
                <a:solidFill>
                  <a:schemeClr val="lt1"/>
                </a:solidFill>
                <a:latin typeface="Times New Roman"/>
                <a:ea typeface="Times New Roman"/>
                <a:cs typeface="Times New Roman"/>
                <a:sym typeface="Times New Roman"/>
              </a:rPr>
              <a:t>Tumors can be classified on one (unilateral) or both (bilateral) hearing nerves</a:t>
            </a: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b="1">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914400" lvl="0" indent="0" algn="l" rtl="0">
              <a:lnSpc>
                <a:spcPct val="115000"/>
              </a:lnSpc>
              <a:spcBef>
                <a:spcPts val="0"/>
              </a:spcBef>
              <a:spcAft>
                <a:spcPts val="0"/>
              </a:spcAft>
              <a:buNone/>
            </a:pPr>
            <a:endParaRPr sz="3000">
              <a:solidFill>
                <a:srgbClr val="FFFFFF"/>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400">
              <a:solidFill>
                <a:srgbClr val="FFFFFF"/>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400">
              <a:solidFill>
                <a:srgbClr val="FFFFFF"/>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a:solidFill>
                <a:srgbClr val="FFFFFF"/>
              </a:solidFill>
              <a:latin typeface="Times New Roman"/>
              <a:ea typeface="Times New Roman"/>
              <a:cs typeface="Times New Roman"/>
              <a:sym typeface="Times New Roman"/>
            </a:endParaRPr>
          </a:p>
        </p:txBody>
      </p:sp>
      <p:sp>
        <p:nvSpPr>
          <p:cNvPr id="98" name="Google Shape;98;p13"/>
          <p:cNvSpPr/>
          <p:nvPr/>
        </p:nvSpPr>
        <p:spPr>
          <a:xfrm>
            <a:off x="636167" y="17146631"/>
            <a:ext cx="7692600" cy="957000"/>
          </a:xfrm>
          <a:prstGeom prst="rect">
            <a:avLst/>
          </a:prstGeom>
          <a:solidFill>
            <a:schemeClr val="lt1"/>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a:p>
            <a:pPr marL="0" lvl="0" indent="0" algn="ctr" rtl="0">
              <a:spcBef>
                <a:spcPts val="0"/>
              </a:spcBef>
              <a:spcAft>
                <a:spcPts val="0"/>
              </a:spcAft>
              <a:buNone/>
            </a:pPr>
            <a:r>
              <a:rPr lang="en-US" sz="5000">
                <a:solidFill>
                  <a:schemeClr val="dk1"/>
                </a:solidFill>
                <a:latin typeface="Titillium Web"/>
                <a:ea typeface="Titillium Web"/>
                <a:cs typeface="Titillium Web"/>
                <a:sym typeface="Titillium Web"/>
              </a:rPr>
              <a:t>Background</a:t>
            </a:r>
            <a:endParaRPr sz="5000">
              <a:solidFill>
                <a:schemeClr val="dk1"/>
              </a:solidFill>
              <a:latin typeface="Titillium Web"/>
              <a:ea typeface="Titillium Web"/>
              <a:cs typeface="Titillium Web"/>
              <a:sym typeface="Titillium Web"/>
            </a:endParaRPr>
          </a:p>
        </p:txBody>
      </p:sp>
      <p:sp>
        <p:nvSpPr>
          <p:cNvPr id="99" name="Google Shape;99;p13"/>
          <p:cNvSpPr txBox="1"/>
          <p:nvPr/>
        </p:nvSpPr>
        <p:spPr>
          <a:xfrm>
            <a:off x="35566375" y="14523875"/>
            <a:ext cx="7692600" cy="2651700"/>
          </a:xfrm>
          <a:prstGeom prst="rect">
            <a:avLst/>
          </a:prstGeom>
          <a:solidFill>
            <a:srgbClr val="4C3B64"/>
          </a:solidFill>
          <a:ln>
            <a:noFill/>
          </a:ln>
        </p:spPr>
        <p:txBody>
          <a:bodyPr spcFirstLastPara="1" wrap="square" lIns="301750" tIns="304800" rIns="304800" bIns="304800" anchor="ctr" anchorCtr="0">
            <a:noAutofit/>
          </a:bodyPr>
          <a:lstStyle/>
          <a:p>
            <a:pPr marL="0" marR="0" lvl="0" indent="0" algn="l" rtl="0">
              <a:lnSpc>
                <a:spcPct val="107500"/>
              </a:lnSpc>
              <a:spcBef>
                <a:spcPts val="0"/>
              </a:spcBef>
              <a:spcAft>
                <a:spcPts val="0"/>
              </a:spcAft>
              <a:buNone/>
            </a:pPr>
            <a:endParaRPr dirty="0"/>
          </a:p>
          <a:p>
            <a:pPr marL="0" marR="0" lvl="0" indent="0" algn="l" rtl="0">
              <a:lnSpc>
                <a:spcPct val="107500"/>
              </a:lnSpc>
              <a:spcBef>
                <a:spcPts val="200"/>
              </a:spcBef>
              <a:spcAft>
                <a:spcPts val="0"/>
              </a:spcAft>
              <a:buNone/>
            </a:pPr>
            <a:r>
              <a:rPr lang="en-US" sz="3000" dirty="0">
                <a:solidFill>
                  <a:schemeClr val="lt1"/>
                </a:solidFill>
                <a:latin typeface="Times New Roman"/>
                <a:ea typeface="Times New Roman"/>
                <a:cs typeface="Times New Roman"/>
                <a:sym typeface="Times New Roman"/>
              </a:rPr>
              <a:t>Conduct prevalence (how widespread the disease is) analyses on vestibular schwannomas</a:t>
            </a:r>
            <a:endParaRPr sz="3000" dirty="0">
              <a:solidFill>
                <a:schemeClr val="lt1"/>
              </a:solidFill>
              <a:latin typeface="Times New Roman"/>
              <a:ea typeface="Times New Roman"/>
              <a:cs typeface="Times New Roman"/>
              <a:sym typeface="Times New Roman"/>
            </a:endParaRPr>
          </a:p>
          <a:p>
            <a:pPr marL="0" marR="0" lvl="0" indent="0" algn="l" rtl="0">
              <a:lnSpc>
                <a:spcPct val="107500"/>
              </a:lnSpc>
              <a:spcBef>
                <a:spcPts val="200"/>
              </a:spcBef>
              <a:spcAft>
                <a:spcPts val="0"/>
              </a:spcAft>
              <a:buNone/>
            </a:pPr>
            <a:endParaRPr sz="3000" dirty="0">
              <a:solidFill>
                <a:schemeClr val="lt1"/>
              </a:solidFill>
              <a:latin typeface="Times New Roman"/>
              <a:ea typeface="Times New Roman"/>
              <a:cs typeface="Times New Roman"/>
              <a:sym typeface="Times New Roman"/>
            </a:endParaRPr>
          </a:p>
          <a:p>
            <a:pPr marL="0" marR="0" lvl="0" indent="0" algn="l" rtl="0">
              <a:lnSpc>
                <a:spcPct val="107500"/>
              </a:lnSpc>
              <a:spcBef>
                <a:spcPts val="200"/>
              </a:spcBef>
              <a:spcAft>
                <a:spcPts val="0"/>
              </a:spcAft>
              <a:buNone/>
            </a:pPr>
            <a:endParaRPr sz="3000" dirty="0">
              <a:solidFill>
                <a:schemeClr val="lt1"/>
              </a:solidFill>
              <a:latin typeface="Times New Roman"/>
              <a:ea typeface="Times New Roman"/>
              <a:cs typeface="Times New Roman"/>
              <a:sym typeface="Times New Roman"/>
            </a:endParaRPr>
          </a:p>
          <a:p>
            <a:pPr marL="457200" lvl="0" indent="0" algn="l" rtl="0">
              <a:lnSpc>
                <a:spcPct val="107500"/>
              </a:lnSpc>
              <a:spcBef>
                <a:spcPts val="0"/>
              </a:spcBef>
              <a:spcAft>
                <a:spcPts val="0"/>
              </a:spcAft>
              <a:buNone/>
            </a:pPr>
            <a:endParaRPr sz="3200" dirty="0">
              <a:solidFill>
                <a:schemeClr val="lt1"/>
              </a:solidFill>
              <a:latin typeface="Titillium Web Light"/>
              <a:ea typeface="Titillium Web Light"/>
              <a:cs typeface="Titillium Web Light"/>
              <a:sym typeface="Titillium Web Light"/>
            </a:endParaRPr>
          </a:p>
        </p:txBody>
      </p:sp>
      <p:sp>
        <p:nvSpPr>
          <p:cNvPr id="100" name="Google Shape;100;p13"/>
          <p:cNvSpPr/>
          <p:nvPr/>
        </p:nvSpPr>
        <p:spPr>
          <a:xfrm>
            <a:off x="35604481" y="17375059"/>
            <a:ext cx="7690200" cy="957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000" dirty="0">
                <a:solidFill>
                  <a:schemeClr val="dk1"/>
                </a:solidFill>
                <a:latin typeface="Titillium Web"/>
                <a:ea typeface="Titillium Web"/>
                <a:cs typeface="Titillium Web"/>
                <a:sym typeface="Titillium Web"/>
              </a:rPr>
              <a:t>References</a:t>
            </a:r>
            <a:endParaRPr dirty="0"/>
          </a:p>
        </p:txBody>
      </p:sp>
      <p:sp>
        <p:nvSpPr>
          <p:cNvPr id="101" name="Google Shape;101;p13"/>
          <p:cNvSpPr/>
          <p:nvPr/>
        </p:nvSpPr>
        <p:spPr>
          <a:xfrm>
            <a:off x="35567578" y="13467156"/>
            <a:ext cx="7690200" cy="957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000">
                <a:solidFill>
                  <a:schemeClr val="dk1"/>
                </a:solidFill>
                <a:latin typeface="Titillium Web"/>
                <a:ea typeface="Titillium Web"/>
                <a:cs typeface="Titillium Web"/>
                <a:sym typeface="Titillium Web"/>
              </a:rPr>
              <a:t>Future Directions</a:t>
            </a:r>
            <a:endParaRPr/>
          </a:p>
        </p:txBody>
      </p:sp>
      <p:sp>
        <p:nvSpPr>
          <p:cNvPr id="102" name="Google Shape;102;p13"/>
          <p:cNvSpPr txBox="1"/>
          <p:nvPr/>
        </p:nvSpPr>
        <p:spPr>
          <a:xfrm>
            <a:off x="35536975" y="18531525"/>
            <a:ext cx="7760100" cy="13949100"/>
          </a:xfrm>
          <a:prstGeom prst="rect">
            <a:avLst/>
          </a:prstGeom>
          <a:solidFill>
            <a:srgbClr val="4C3B64"/>
          </a:solidFill>
          <a:ln>
            <a:noFill/>
          </a:ln>
        </p:spPr>
        <p:txBody>
          <a:bodyPr spcFirstLastPara="1" wrap="square" lIns="274300" tIns="365750" rIns="274300" bIns="0" anchor="t" anchorCtr="0">
            <a:noAutofit/>
          </a:bodyPr>
          <a:lstStyle/>
          <a:p>
            <a:r>
              <a:rPr lang="en-US" sz="2000" dirty="0">
                <a:solidFill>
                  <a:schemeClr val="bg1"/>
                </a:solidFill>
                <a:latin typeface="Times New Roman" panose="02020603050405020304" pitchFamily="18" charset="0"/>
                <a:cs typeface="Times New Roman" panose="02020603050405020304" pitchFamily="18" charset="0"/>
              </a:rPr>
              <a:t>Afshar, N., English, D. R., </a:t>
            </a:r>
            <a:r>
              <a:rPr lang="en-US" sz="2000" dirty="0" err="1">
                <a:solidFill>
                  <a:schemeClr val="bg1"/>
                </a:solidFill>
                <a:latin typeface="Times New Roman" panose="02020603050405020304" pitchFamily="18" charset="0"/>
                <a:cs typeface="Times New Roman" panose="02020603050405020304" pitchFamily="18" charset="0"/>
              </a:rPr>
              <a:t>Thursfield</a:t>
            </a:r>
            <a:r>
              <a:rPr lang="en-US" sz="2000" dirty="0">
                <a:solidFill>
                  <a:schemeClr val="bg1"/>
                </a:solidFill>
                <a:latin typeface="Times New Roman" panose="02020603050405020304" pitchFamily="18" charset="0"/>
                <a:cs typeface="Times New Roman" panose="02020603050405020304" pitchFamily="18" charset="0"/>
              </a:rPr>
              <a:t>, V., Mitchell, P. L., </a:t>
            </a:r>
            <a:r>
              <a:rPr lang="en-US" sz="2000" dirty="0" err="1">
                <a:solidFill>
                  <a:schemeClr val="bg1"/>
                </a:solidFill>
                <a:latin typeface="Times New Roman" panose="02020603050405020304" pitchFamily="18" charset="0"/>
                <a:cs typeface="Times New Roman" panose="02020603050405020304" pitchFamily="18" charset="0"/>
              </a:rPr>
              <a:t>Te</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Marvelde</a:t>
            </a:r>
            <a:r>
              <a:rPr lang="en-US" sz="2000" dirty="0">
                <a:solidFill>
                  <a:schemeClr val="bg1"/>
                </a:solidFill>
                <a:latin typeface="Times New Roman" panose="02020603050405020304" pitchFamily="18" charset="0"/>
                <a:cs typeface="Times New Roman" panose="02020603050405020304" pitchFamily="18" charset="0"/>
              </a:rPr>
              <a:t>, L., Farrugia, H., Giles, G. G., &amp; Milne, R. L. 2018. 	Differences in cancer survival by sex: a population-based 	study using cancer registry data. </a:t>
            </a:r>
            <a:r>
              <a:rPr lang="en-US" sz="2000" b="1" i="1" dirty="0">
                <a:solidFill>
                  <a:schemeClr val="bg1"/>
                </a:solidFill>
                <a:latin typeface="Times New Roman" panose="02020603050405020304" pitchFamily="18" charset="0"/>
                <a:cs typeface="Times New Roman" panose="02020603050405020304" pitchFamily="18" charset="0"/>
              </a:rPr>
              <a:t>Cancer Causes &amp; Control</a:t>
            </a:r>
            <a:r>
              <a:rPr lang="en-US" sz="2000" dirty="0">
                <a:solidFill>
                  <a:schemeClr val="bg1"/>
                </a:solidFill>
                <a:latin typeface="Times New Roman" panose="02020603050405020304" pitchFamily="18" charset="0"/>
                <a:cs typeface="Times New Roman" panose="02020603050405020304" pitchFamily="18" charset="0"/>
              </a:rPr>
              <a:t>, 	29(11): 1059-1069.</a:t>
            </a:r>
          </a:p>
          <a:p>
            <a:r>
              <a:rPr lang="en-US" sz="2000" dirty="0">
                <a:solidFill>
                  <a:schemeClr val="bg1"/>
                </a:solidFill>
                <a:latin typeface="Times New Roman" panose="02020603050405020304" pitchFamily="18" charset="0"/>
                <a:cs typeface="Times New Roman" panose="02020603050405020304" pitchFamily="18" charset="0"/>
              </a:rPr>
              <a:t>Cook, M. B., McGlynn, K. A., </a:t>
            </a:r>
            <a:r>
              <a:rPr lang="en-US" sz="2000" dirty="0" err="1">
                <a:solidFill>
                  <a:schemeClr val="bg1"/>
                </a:solidFill>
                <a:latin typeface="Times New Roman" panose="02020603050405020304" pitchFamily="18" charset="0"/>
                <a:cs typeface="Times New Roman" panose="02020603050405020304" pitchFamily="18" charset="0"/>
              </a:rPr>
              <a:t>Devesa</a:t>
            </a:r>
            <a:r>
              <a:rPr lang="en-US" sz="2000" dirty="0">
                <a:solidFill>
                  <a:schemeClr val="bg1"/>
                </a:solidFill>
                <a:latin typeface="Times New Roman" panose="02020603050405020304" pitchFamily="18" charset="0"/>
                <a:cs typeface="Times New Roman" panose="02020603050405020304" pitchFamily="18" charset="0"/>
              </a:rPr>
              <a:t>, S. S., Freedman, N. D., &amp; 	Anderson, W. F. 2011. Sex disparities in cancer mortality and 	survival. </a:t>
            </a:r>
            <a:r>
              <a:rPr lang="en-US" sz="2000" b="1" i="1" dirty="0">
                <a:solidFill>
                  <a:schemeClr val="bg1"/>
                </a:solidFill>
                <a:latin typeface="Times New Roman" panose="02020603050405020304" pitchFamily="18" charset="0"/>
                <a:cs typeface="Times New Roman" panose="02020603050405020304" pitchFamily="18" charset="0"/>
              </a:rPr>
              <a:t>Cancer Epidemiology and Prevention Biomarkers</a:t>
            </a:r>
            <a:r>
              <a:rPr lang="en-US" sz="2000" dirty="0">
                <a:solidFill>
                  <a:schemeClr val="bg1"/>
                </a:solidFill>
                <a:latin typeface="Times New Roman" panose="02020603050405020304" pitchFamily="18" charset="0"/>
                <a:cs typeface="Times New Roman" panose="02020603050405020304" pitchFamily="18" charset="0"/>
              </a:rPr>
              <a:t>, 	20(8): 1629-1637.</a:t>
            </a:r>
          </a:p>
          <a:p>
            <a:r>
              <a:rPr lang="en-US" sz="2000" dirty="0">
                <a:solidFill>
                  <a:schemeClr val="bg1"/>
                </a:solidFill>
                <a:latin typeface="Times New Roman" panose="02020603050405020304" pitchFamily="18" charset="0"/>
                <a:cs typeface="Times New Roman" panose="02020603050405020304" pitchFamily="18" charset="0"/>
              </a:rPr>
              <a:t>Ellison, L. F. 2016. </a:t>
            </a:r>
            <a:r>
              <a:rPr lang="en-US" sz="2000" b="1" i="1" dirty="0">
                <a:solidFill>
                  <a:schemeClr val="bg1"/>
                </a:solidFill>
                <a:latin typeface="Times New Roman" panose="02020603050405020304" pitchFamily="18" charset="0"/>
                <a:cs typeface="Times New Roman" panose="02020603050405020304" pitchFamily="18" charset="0"/>
              </a:rPr>
              <a:t>Differences in cancer survival in Canada by sex</a:t>
            </a:r>
            <a:r>
              <a:rPr lang="en-US" sz="2000" dirty="0">
                <a:solidFill>
                  <a:schemeClr val="bg1"/>
                </a:solidFill>
                <a:latin typeface="Times New Roman" panose="02020603050405020304" pitchFamily="18" charset="0"/>
                <a:cs typeface="Times New Roman" panose="02020603050405020304" pitchFamily="18" charset="0"/>
              </a:rPr>
              <a:t>: 	Statistics Canada.</a:t>
            </a:r>
          </a:p>
          <a:p>
            <a:r>
              <a:rPr lang="en-US" sz="2000" dirty="0">
                <a:solidFill>
                  <a:schemeClr val="bg1"/>
                </a:solidFill>
                <a:latin typeface="Times New Roman" panose="02020603050405020304" pitchFamily="18" charset="0"/>
                <a:cs typeface="Times New Roman" panose="02020603050405020304" pitchFamily="18" charset="0"/>
              </a:rPr>
              <a:t>Goldman, N., Glei, D. A., &amp; Weinstein, M. 2016. What matters most 	for predicting survival? A multinational population-based 	cohort study. </a:t>
            </a:r>
            <a:r>
              <a:rPr lang="en-US" sz="2000" b="1" i="1" dirty="0" err="1">
                <a:solidFill>
                  <a:schemeClr val="bg1"/>
                </a:solidFill>
                <a:latin typeface="Times New Roman" panose="02020603050405020304" pitchFamily="18" charset="0"/>
                <a:cs typeface="Times New Roman" panose="02020603050405020304" pitchFamily="18" charset="0"/>
              </a:rPr>
              <a:t>PloS</a:t>
            </a:r>
            <a:r>
              <a:rPr lang="en-US" sz="2000" b="1" i="1" dirty="0">
                <a:solidFill>
                  <a:schemeClr val="bg1"/>
                </a:solidFill>
                <a:latin typeface="Times New Roman" panose="02020603050405020304" pitchFamily="18" charset="0"/>
                <a:cs typeface="Times New Roman" panose="02020603050405020304" pitchFamily="18" charset="0"/>
              </a:rPr>
              <a:t> one</a:t>
            </a:r>
            <a:r>
              <a:rPr lang="en-US" sz="2000" dirty="0">
                <a:solidFill>
                  <a:schemeClr val="bg1"/>
                </a:solidFill>
                <a:latin typeface="Times New Roman" panose="02020603050405020304" pitchFamily="18" charset="0"/>
                <a:cs typeface="Times New Roman" panose="02020603050405020304" pitchFamily="18" charset="0"/>
              </a:rPr>
              <a:t>, 11(7).</a:t>
            </a:r>
          </a:p>
          <a:p>
            <a:r>
              <a:rPr lang="en-US" sz="2000" dirty="0" err="1">
                <a:solidFill>
                  <a:schemeClr val="bg1"/>
                </a:solidFill>
                <a:latin typeface="Times New Roman" panose="02020603050405020304" pitchFamily="18" charset="0"/>
                <a:cs typeface="Times New Roman" panose="02020603050405020304" pitchFamily="18" charset="0"/>
              </a:rPr>
              <a:t>Innos</a:t>
            </a:r>
            <a:r>
              <a:rPr lang="en-US" sz="2000" dirty="0">
                <a:solidFill>
                  <a:schemeClr val="bg1"/>
                </a:solidFill>
                <a:latin typeface="Times New Roman" panose="02020603050405020304" pitchFamily="18" charset="0"/>
                <a:cs typeface="Times New Roman" panose="02020603050405020304" pitchFamily="18" charset="0"/>
              </a:rPr>
              <a:t>, K., </a:t>
            </a:r>
            <a:r>
              <a:rPr lang="en-US" sz="2000" dirty="0" err="1">
                <a:solidFill>
                  <a:schemeClr val="bg1"/>
                </a:solidFill>
                <a:latin typeface="Times New Roman" panose="02020603050405020304" pitchFamily="18" charset="0"/>
                <a:cs typeface="Times New Roman" panose="02020603050405020304" pitchFamily="18" charset="0"/>
              </a:rPr>
              <a:t>Padrik</a:t>
            </a:r>
            <a:r>
              <a:rPr lang="en-US" sz="2000" dirty="0">
                <a:solidFill>
                  <a:schemeClr val="bg1"/>
                </a:solidFill>
                <a:latin typeface="Times New Roman" panose="02020603050405020304" pitchFamily="18" charset="0"/>
                <a:cs typeface="Times New Roman" panose="02020603050405020304" pitchFamily="18" charset="0"/>
              </a:rPr>
              <a:t>, P., </a:t>
            </a:r>
            <a:r>
              <a:rPr lang="en-US" sz="2000" dirty="0" err="1">
                <a:solidFill>
                  <a:schemeClr val="bg1"/>
                </a:solidFill>
                <a:latin typeface="Times New Roman" panose="02020603050405020304" pitchFamily="18" charset="0"/>
                <a:cs typeface="Times New Roman" panose="02020603050405020304" pitchFamily="18" charset="0"/>
              </a:rPr>
              <a:t>Valvere</a:t>
            </a:r>
            <a:r>
              <a:rPr lang="en-US" sz="2000" dirty="0">
                <a:solidFill>
                  <a:schemeClr val="bg1"/>
                </a:solidFill>
                <a:latin typeface="Times New Roman" panose="02020603050405020304" pitchFamily="18" charset="0"/>
                <a:cs typeface="Times New Roman" panose="02020603050405020304" pitchFamily="18" charset="0"/>
              </a:rPr>
              <a:t>, V., &amp; </a:t>
            </a:r>
            <a:r>
              <a:rPr lang="en-US" sz="2000" dirty="0" err="1">
                <a:solidFill>
                  <a:schemeClr val="bg1"/>
                </a:solidFill>
                <a:latin typeface="Times New Roman" panose="02020603050405020304" pitchFamily="18" charset="0"/>
                <a:cs typeface="Times New Roman" panose="02020603050405020304" pitchFamily="18" charset="0"/>
              </a:rPr>
              <a:t>Aareleid</a:t>
            </a:r>
            <a:r>
              <a:rPr lang="en-US" sz="2000" dirty="0">
                <a:solidFill>
                  <a:schemeClr val="bg1"/>
                </a:solidFill>
                <a:latin typeface="Times New Roman" panose="02020603050405020304" pitchFamily="18" charset="0"/>
                <a:cs typeface="Times New Roman" panose="02020603050405020304" pitchFamily="18" charset="0"/>
              </a:rPr>
              <a:t>, T. 2015. Sex 	differences in cancer survival in Estonia: a population-based 	study. </a:t>
            </a:r>
            <a:r>
              <a:rPr lang="en-US" sz="2000" b="1" i="1" dirty="0">
                <a:solidFill>
                  <a:schemeClr val="bg1"/>
                </a:solidFill>
                <a:latin typeface="Times New Roman" panose="02020603050405020304" pitchFamily="18" charset="0"/>
                <a:cs typeface="Times New Roman" panose="02020603050405020304" pitchFamily="18" charset="0"/>
              </a:rPr>
              <a:t>BMC cancer</a:t>
            </a:r>
            <a:r>
              <a:rPr lang="en-US" sz="2000" dirty="0">
                <a:solidFill>
                  <a:schemeClr val="bg1"/>
                </a:solidFill>
                <a:latin typeface="Times New Roman" panose="02020603050405020304" pitchFamily="18" charset="0"/>
                <a:cs typeface="Times New Roman" panose="02020603050405020304" pitchFamily="18" charset="0"/>
              </a:rPr>
              <a:t>, 15(1): 72.</a:t>
            </a:r>
          </a:p>
          <a:p>
            <a:r>
              <a:rPr lang="en-US" sz="2000" dirty="0">
                <a:solidFill>
                  <a:schemeClr val="bg1"/>
                </a:solidFill>
                <a:latin typeface="Times New Roman" panose="02020603050405020304" pitchFamily="18" charset="0"/>
                <a:cs typeface="Times New Roman" panose="02020603050405020304" pitchFamily="18" charset="0"/>
              </a:rPr>
              <a:t>Jemal, A., Miller, K. D., Ma, J., Siegel, R. L., </a:t>
            </a:r>
            <a:r>
              <a:rPr lang="en-US" sz="2000" dirty="0" err="1">
                <a:solidFill>
                  <a:schemeClr val="bg1"/>
                </a:solidFill>
                <a:latin typeface="Times New Roman" panose="02020603050405020304" pitchFamily="18" charset="0"/>
                <a:cs typeface="Times New Roman" panose="02020603050405020304" pitchFamily="18" charset="0"/>
              </a:rPr>
              <a:t>Fedewa</a:t>
            </a:r>
            <a:r>
              <a:rPr lang="en-US" sz="2000" dirty="0">
                <a:solidFill>
                  <a:schemeClr val="bg1"/>
                </a:solidFill>
                <a:latin typeface="Times New Roman" panose="02020603050405020304" pitchFamily="18" charset="0"/>
                <a:cs typeface="Times New Roman" panose="02020603050405020304" pitchFamily="18" charset="0"/>
              </a:rPr>
              <a:t>, S. A., </a:t>
            </a:r>
            <a:r>
              <a:rPr lang="en-US" sz="2000" dirty="0" err="1">
                <a:solidFill>
                  <a:schemeClr val="bg1"/>
                </a:solidFill>
                <a:latin typeface="Times New Roman" panose="02020603050405020304" pitchFamily="18" charset="0"/>
                <a:cs typeface="Times New Roman" panose="02020603050405020304" pitchFamily="18" charset="0"/>
              </a:rPr>
              <a:t>Islami</a:t>
            </a:r>
            <a:r>
              <a:rPr lang="en-US" sz="2000" dirty="0">
                <a:solidFill>
                  <a:schemeClr val="bg1"/>
                </a:solidFill>
                <a:latin typeface="Times New Roman" panose="02020603050405020304" pitchFamily="18" charset="0"/>
                <a:cs typeface="Times New Roman" panose="02020603050405020304" pitchFamily="18" charset="0"/>
              </a:rPr>
              <a:t>, 	F., </a:t>
            </a:r>
            <a:r>
              <a:rPr lang="en-US" sz="2000" dirty="0" err="1">
                <a:solidFill>
                  <a:schemeClr val="bg1"/>
                </a:solidFill>
                <a:latin typeface="Times New Roman" panose="02020603050405020304" pitchFamily="18" charset="0"/>
                <a:cs typeface="Times New Roman" panose="02020603050405020304" pitchFamily="18" charset="0"/>
              </a:rPr>
              <a:t>Devesa</a:t>
            </a:r>
            <a:r>
              <a:rPr lang="en-US" sz="2000" dirty="0">
                <a:solidFill>
                  <a:schemeClr val="bg1"/>
                </a:solidFill>
                <a:latin typeface="Times New Roman" panose="02020603050405020304" pitchFamily="18" charset="0"/>
                <a:cs typeface="Times New Roman" panose="02020603050405020304" pitchFamily="18" charset="0"/>
              </a:rPr>
              <a:t>, S. S., &amp; Thun, M. J. 2018. Higher lung cancer 	incidence in young women than young men in the United 	States. </a:t>
            </a:r>
            <a:r>
              <a:rPr lang="en-US" sz="2000" b="1" i="1" dirty="0">
                <a:solidFill>
                  <a:schemeClr val="bg1"/>
                </a:solidFill>
                <a:latin typeface="Times New Roman" panose="02020603050405020304" pitchFamily="18" charset="0"/>
                <a:cs typeface="Times New Roman" panose="02020603050405020304" pitchFamily="18" charset="0"/>
              </a:rPr>
              <a:t>New England Journal of Medicine</a:t>
            </a:r>
            <a:r>
              <a:rPr lang="en-US" sz="2000" dirty="0">
                <a:solidFill>
                  <a:schemeClr val="bg1"/>
                </a:solidFill>
                <a:latin typeface="Times New Roman" panose="02020603050405020304" pitchFamily="18" charset="0"/>
                <a:cs typeface="Times New Roman" panose="02020603050405020304" pitchFamily="18" charset="0"/>
              </a:rPr>
              <a:t>, 378(21): 1999-	2009.</a:t>
            </a:r>
          </a:p>
          <a:p>
            <a:r>
              <a:rPr lang="en-US" sz="2000" dirty="0">
                <a:solidFill>
                  <a:schemeClr val="bg1"/>
                </a:solidFill>
                <a:latin typeface="Times New Roman" panose="02020603050405020304" pitchFamily="18" charset="0"/>
                <a:cs typeface="Times New Roman" panose="02020603050405020304" pitchFamily="18" charset="0"/>
              </a:rPr>
              <a:t>Jung, K.-W., Park, S., Shin, A., Oh, C.-M., Kong, H.-J., Jun, J. K., &amp; 	Won, Y.-J. 2012. Do female cancer patients display better 	survival rates compared with males? Analysis of the Korean 	National Registry data, 2005–2009. </a:t>
            </a:r>
            <a:r>
              <a:rPr lang="en-US" sz="2000" b="1" i="1" dirty="0" err="1">
                <a:solidFill>
                  <a:schemeClr val="bg1"/>
                </a:solidFill>
                <a:latin typeface="Times New Roman" panose="02020603050405020304" pitchFamily="18" charset="0"/>
                <a:cs typeface="Times New Roman" panose="02020603050405020304" pitchFamily="18" charset="0"/>
              </a:rPr>
              <a:t>PloS</a:t>
            </a:r>
            <a:r>
              <a:rPr lang="en-US" sz="2000" b="1" i="1" dirty="0">
                <a:solidFill>
                  <a:schemeClr val="bg1"/>
                </a:solidFill>
                <a:latin typeface="Times New Roman" panose="02020603050405020304" pitchFamily="18" charset="0"/>
                <a:cs typeface="Times New Roman" panose="02020603050405020304" pitchFamily="18" charset="0"/>
              </a:rPr>
              <a:t> one</a:t>
            </a:r>
            <a:r>
              <a:rPr lang="en-US" sz="2000" dirty="0">
                <a:solidFill>
                  <a:schemeClr val="bg1"/>
                </a:solidFill>
                <a:latin typeface="Times New Roman" panose="02020603050405020304" pitchFamily="18" charset="0"/>
                <a:cs typeface="Times New Roman" panose="02020603050405020304" pitchFamily="18" charset="0"/>
              </a:rPr>
              <a:t>, 7(12).</a:t>
            </a:r>
          </a:p>
          <a:p>
            <a:r>
              <a:rPr lang="en-US" sz="2000" dirty="0">
                <a:solidFill>
                  <a:schemeClr val="bg1"/>
                </a:solidFill>
                <a:latin typeface="Times New Roman" panose="02020603050405020304" pitchFamily="18" charset="0"/>
                <a:cs typeface="Times New Roman" panose="02020603050405020304" pitchFamily="18" charset="0"/>
              </a:rPr>
              <a:t>Kim, H.-I., Lim, H., &amp; Moon, A. 2018. Sex differences in cancer: 	epidemiology, genetics and therapy. </a:t>
            </a:r>
            <a:r>
              <a:rPr lang="en-US" sz="2000" b="1" i="1" dirty="0">
                <a:solidFill>
                  <a:schemeClr val="bg1"/>
                </a:solidFill>
                <a:latin typeface="Times New Roman" panose="02020603050405020304" pitchFamily="18" charset="0"/>
                <a:cs typeface="Times New Roman" panose="02020603050405020304" pitchFamily="18" charset="0"/>
              </a:rPr>
              <a:t>Biomolecules &amp; 	therapeutics</a:t>
            </a:r>
            <a:r>
              <a:rPr lang="en-US" sz="2000" dirty="0">
                <a:solidFill>
                  <a:schemeClr val="bg1"/>
                </a:solidFill>
                <a:latin typeface="Times New Roman" panose="02020603050405020304" pitchFamily="18" charset="0"/>
                <a:cs typeface="Times New Roman" panose="02020603050405020304" pitchFamily="18" charset="0"/>
              </a:rPr>
              <a:t>, 26(4): 335.</a:t>
            </a:r>
          </a:p>
          <a:p>
            <a:r>
              <a:rPr lang="en-US" sz="2000" dirty="0" err="1">
                <a:solidFill>
                  <a:schemeClr val="bg1"/>
                </a:solidFill>
                <a:latin typeface="Times New Roman" panose="02020603050405020304" pitchFamily="18" charset="0"/>
                <a:cs typeface="Times New Roman" panose="02020603050405020304" pitchFamily="18" charset="0"/>
              </a:rPr>
              <a:t>Oberaigner</a:t>
            </a:r>
            <a:r>
              <a:rPr lang="en-US" sz="2000" dirty="0">
                <a:solidFill>
                  <a:schemeClr val="bg1"/>
                </a:solidFill>
                <a:latin typeface="Times New Roman" panose="02020603050405020304" pitchFamily="18" charset="0"/>
                <a:cs typeface="Times New Roman" panose="02020603050405020304" pitchFamily="18" charset="0"/>
              </a:rPr>
              <a:t>, W., &amp; Siebert, U. 2011. Do women with cancer have 	better survival as compared to men after adjusting for staging 	distribution? </a:t>
            </a:r>
            <a:r>
              <a:rPr lang="en-US" sz="2000" b="1" i="1" dirty="0">
                <a:solidFill>
                  <a:schemeClr val="bg1"/>
                </a:solidFill>
                <a:latin typeface="Times New Roman" panose="02020603050405020304" pitchFamily="18" charset="0"/>
                <a:cs typeface="Times New Roman" panose="02020603050405020304" pitchFamily="18" charset="0"/>
              </a:rPr>
              <a:t>The European Journal of Public Health</a:t>
            </a:r>
            <a:r>
              <a:rPr lang="en-US" sz="2000" dirty="0">
                <a:solidFill>
                  <a:schemeClr val="bg1"/>
                </a:solidFill>
                <a:latin typeface="Times New Roman" panose="02020603050405020304" pitchFamily="18" charset="0"/>
                <a:cs typeface="Times New Roman" panose="02020603050405020304" pitchFamily="18" charset="0"/>
              </a:rPr>
              <a:t>, 	21(3): 387-391.</a:t>
            </a:r>
          </a:p>
          <a:p>
            <a:r>
              <a:rPr lang="en-US" sz="2000" dirty="0" err="1">
                <a:solidFill>
                  <a:schemeClr val="bg1"/>
                </a:solidFill>
                <a:latin typeface="Times New Roman" panose="02020603050405020304" pitchFamily="18" charset="0"/>
                <a:cs typeface="Times New Roman" panose="02020603050405020304" pitchFamily="18" charset="0"/>
              </a:rPr>
              <a:t>Radkiewicz</a:t>
            </a:r>
            <a:r>
              <a:rPr lang="en-US" sz="2000" dirty="0">
                <a:solidFill>
                  <a:schemeClr val="bg1"/>
                </a:solidFill>
                <a:latin typeface="Times New Roman" panose="02020603050405020304" pitchFamily="18" charset="0"/>
                <a:cs typeface="Times New Roman" panose="02020603050405020304" pitchFamily="18" charset="0"/>
              </a:rPr>
              <a:t>, C., Johansson, A. L., Dickman, P. W., </a:t>
            </a:r>
            <a:r>
              <a:rPr lang="en-US" sz="2000" dirty="0" err="1">
                <a:solidFill>
                  <a:schemeClr val="bg1"/>
                </a:solidFill>
                <a:latin typeface="Times New Roman" panose="02020603050405020304" pitchFamily="18" charset="0"/>
                <a:cs typeface="Times New Roman" panose="02020603050405020304" pitchFamily="18" charset="0"/>
              </a:rPr>
              <a:t>Lambe</a:t>
            </a:r>
            <a:r>
              <a:rPr lang="en-US" sz="2000" dirty="0">
                <a:solidFill>
                  <a:schemeClr val="bg1"/>
                </a:solidFill>
                <a:latin typeface="Times New Roman" panose="02020603050405020304" pitchFamily="18" charset="0"/>
                <a:cs typeface="Times New Roman" panose="02020603050405020304" pitchFamily="18" charset="0"/>
              </a:rPr>
              <a:t>, M., &amp; 	Edgren, G. 2017. Sex differences in cancer risk and survival: 	A Swedish cohort study. </a:t>
            </a:r>
            <a:r>
              <a:rPr lang="en-US" sz="2000" b="1" i="1" dirty="0">
                <a:solidFill>
                  <a:schemeClr val="bg1"/>
                </a:solidFill>
                <a:latin typeface="Times New Roman" panose="02020603050405020304" pitchFamily="18" charset="0"/>
                <a:cs typeface="Times New Roman" panose="02020603050405020304" pitchFamily="18" charset="0"/>
              </a:rPr>
              <a:t>European Journal of Cancer</a:t>
            </a:r>
            <a:r>
              <a:rPr lang="en-US" sz="2000" dirty="0">
                <a:solidFill>
                  <a:schemeClr val="bg1"/>
                </a:solidFill>
                <a:latin typeface="Times New Roman" panose="02020603050405020304" pitchFamily="18" charset="0"/>
                <a:cs typeface="Times New Roman" panose="02020603050405020304" pitchFamily="18" charset="0"/>
              </a:rPr>
              <a:t>, 84: 	130-140.</a:t>
            </a:r>
          </a:p>
          <a:p>
            <a:r>
              <a:rPr lang="en-US" sz="2000" dirty="0">
                <a:solidFill>
                  <a:schemeClr val="bg1"/>
                </a:solidFill>
                <a:latin typeface="Times New Roman" panose="02020603050405020304" pitchFamily="18" charset="0"/>
                <a:cs typeface="Times New Roman" panose="02020603050405020304" pitchFamily="18" charset="0"/>
              </a:rPr>
              <a:t>Yang, W., Warrington, N. M., Taylor, S. J., Whitmire, P., Carrasco, 	E., Singleton, K. W., Wu, N., </a:t>
            </a:r>
            <a:r>
              <a:rPr lang="en-US" sz="2000" dirty="0" err="1">
                <a:solidFill>
                  <a:schemeClr val="bg1"/>
                </a:solidFill>
                <a:latin typeface="Times New Roman" panose="02020603050405020304" pitchFamily="18" charset="0"/>
                <a:cs typeface="Times New Roman" panose="02020603050405020304" pitchFamily="18" charset="0"/>
              </a:rPr>
              <a:t>Lathia</a:t>
            </a:r>
            <a:r>
              <a:rPr lang="en-US" sz="2000" dirty="0">
                <a:solidFill>
                  <a:schemeClr val="bg1"/>
                </a:solidFill>
                <a:latin typeface="Times New Roman" panose="02020603050405020304" pitchFamily="18" charset="0"/>
                <a:cs typeface="Times New Roman" panose="02020603050405020304" pitchFamily="18" charset="0"/>
              </a:rPr>
              <a:t>, J. D., Berens, M. E., &amp; 	Kim, A. H. 2019. Sex differences in GBM revealed by 	analysis of patient imaging, transcriptome, and survival data. 	</a:t>
            </a:r>
            <a:r>
              <a:rPr lang="en-US" sz="2000" b="1" i="1" dirty="0">
                <a:solidFill>
                  <a:schemeClr val="bg1"/>
                </a:solidFill>
                <a:latin typeface="Times New Roman" panose="02020603050405020304" pitchFamily="18" charset="0"/>
                <a:cs typeface="Times New Roman" panose="02020603050405020304" pitchFamily="18" charset="0"/>
              </a:rPr>
              <a:t>Science translational medicine</a:t>
            </a:r>
            <a:r>
              <a:rPr lang="en-US" sz="2000" dirty="0">
                <a:solidFill>
                  <a:schemeClr val="bg1"/>
                </a:solidFill>
                <a:latin typeface="Times New Roman" panose="02020603050405020304" pitchFamily="18" charset="0"/>
                <a:cs typeface="Times New Roman" panose="02020603050405020304" pitchFamily="18" charset="0"/>
              </a:rPr>
              <a:t>, 11(473): eaao5253.</a:t>
            </a:r>
          </a:p>
          <a:p>
            <a:r>
              <a:rPr lang="en-US" sz="1800" dirty="0">
                <a:solidFill>
                  <a:schemeClr val="bg1"/>
                </a:solidFill>
                <a:latin typeface="Times New Roman" panose="02020603050405020304" pitchFamily="18" charset="0"/>
                <a:cs typeface="Times New Roman" panose="02020603050405020304" pitchFamily="18" charset="0"/>
              </a:rPr>
              <a:t> </a:t>
            </a:r>
          </a:p>
          <a:p>
            <a:pPr marL="0" marR="0" lvl="0" indent="101600" algn="l" rtl="0">
              <a:lnSpc>
                <a:spcPct val="107500"/>
              </a:lnSpc>
              <a:spcBef>
                <a:spcPts val="200"/>
              </a:spcBef>
              <a:spcAft>
                <a:spcPts val="0"/>
              </a:spcAft>
              <a:buClr>
                <a:schemeClr val="dk1"/>
              </a:buClr>
              <a:buSzPts val="1600"/>
              <a:buFont typeface="Arial"/>
              <a:buNone/>
            </a:pPr>
            <a:endParaRPr sz="1600" dirty="0">
              <a:solidFill>
                <a:schemeClr val="lt1"/>
              </a:solidFill>
              <a:latin typeface="Titillium Web Light"/>
              <a:ea typeface="Titillium Web Light"/>
              <a:cs typeface="Titillium Web Light"/>
              <a:sym typeface="Titillium Web Light"/>
            </a:endParaRPr>
          </a:p>
        </p:txBody>
      </p:sp>
      <p:pic>
        <p:nvPicPr>
          <p:cNvPr id="103" name="Google Shape;103;p13"/>
          <p:cNvPicPr preferRelativeResize="0"/>
          <p:nvPr/>
        </p:nvPicPr>
        <p:blipFill rotWithShape="1">
          <a:blip r:embed="rId4">
            <a:alphaModFix/>
          </a:blip>
          <a:srcRect l="9702" t="28646" r="9748" b="26183"/>
          <a:stretch/>
        </p:blipFill>
        <p:spPr>
          <a:xfrm>
            <a:off x="35563675" y="1856436"/>
            <a:ext cx="7718125" cy="2202753"/>
          </a:xfrm>
          <a:prstGeom prst="rect">
            <a:avLst/>
          </a:prstGeom>
          <a:noFill/>
          <a:ln>
            <a:noFill/>
          </a:ln>
        </p:spPr>
      </p:pic>
      <p:sp>
        <p:nvSpPr>
          <p:cNvPr id="104" name="Google Shape;104;p13"/>
          <p:cNvSpPr txBox="1"/>
          <p:nvPr/>
        </p:nvSpPr>
        <p:spPr>
          <a:xfrm>
            <a:off x="35536900" y="6254158"/>
            <a:ext cx="7675774" cy="7113267"/>
          </a:xfrm>
          <a:prstGeom prst="rect">
            <a:avLst/>
          </a:prstGeom>
          <a:solidFill>
            <a:srgbClr val="4C3B64"/>
          </a:solidFill>
          <a:ln>
            <a:noFill/>
          </a:ln>
        </p:spPr>
        <p:txBody>
          <a:bodyPr spcFirstLastPara="1" wrap="square" lIns="304800" tIns="304800" rIns="304800" bIns="304800" anchor="t" anchorCtr="0">
            <a:noAutofit/>
          </a:bodyPr>
          <a:lstStyle/>
          <a:p>
            <a:pPr marL="495300" lvl="0" indent="-457200" algn="l" rtl="0">
              <a:lnSpc>
                <a:spcPct val="150000"/>
              </a:lnSpc>
              <a:spcBef>
                <a:spcPts val="0"/>
              </a:spcBef>
              <a:spcAft>
                <a:spcPts val="0"/>
              </a:spcAft>
              <a:buClr>
                <a:schemeClr val="lt1"/>
              </a:buClr>
              <a:buSzPts val="3000"/>
              <a:buFont typeface="Wingdings" pitchFamily="2" charset="2"/>
              <a:buChar char="v"/>
            </a:pPr>
            <a:r>
              <a:rPr lang="en-US" sz="3000" dirty="0">
                <a:solidFill>
                  <a:schemeClr val="lt1"/>
                </a:solidFill>
                <a:latin typeface="Times New Roman"/>
                <a:ea typeface="Times New Roman"/>
                <a:cs typeface="Times New Roman"/>
                <a:sym typeface="Times New Roman"/>
              </a:rPr>
              <a:t>Highest incidence appeared in females, and lowest in males</a:t>
            </a:r>
          </a:p>
          <a:p>
            <a:pPr marL="495300" lvl="0" indent="-457200" algn="l" rtl="0">
              <a:lnSpc>
                <a:spcPct val="150000"/>
              </a:lnSpc>
              <a:spcBef>
                <a:spcPts val="0"/>
              </a:spcBef>
              <a:spcAft>
                <a:spcPts val="0"/>
              </a:spcAft>
              <a:buClr>
                <a:schemeClr val="lt1"/>
              </a:buClr>
              <a:buSzPts val="3000"/>
              <a:buFont typeface="Wingdings" pitchFamily="2" charset="2"/>
              <a:buChar char="v"/>
            </a:pPr>
            <a:r>
              <a:rPr lang="en-US" sz="3000" dirty="0">
                <a:solidFill>
                  <a:schemeClr val="lt1"/>
                </a:solidFill>
                <a:latin typeface="Times New Roman"/>
                <a:ea typeface="Times New Roman"/>
                <a:cs typeface="Times New Roman"/>
                <a:sym typeface="Times New Roman"/>
              </a:rPr>
              <a:t> Highest incidence appeared in White and lowest in American Indian/ Alaska Native patients</a:t>
            </a:r>
          </a:p>
          <a:p>
            <a:pPr marL="495300" lvl="0" indent="-457200" algn="l" rtl="0">
              <a:lnSpc>
                <a:spcPct val="150000"/>
              </a:lnSpc>
              <a:spcBef>
                <a:spcPts val="0"/>
              </a:spcBef>
              <a:spcAft>
                <a:spcPts val="0"/>
              </a:spcAft>
              <a:buClr>
                <a:schemeClr val="lt1"/>
              </a:buClr>
              <a:buSzPts val="3000"/>
              <a:buFont typeface="Wingdings" pitchFamily="2" charset="2"/>
              <a:buChar char="v"/>
            </a:pPr>
            <a:r>
              <a:rPr lang="en-US" sz="3000" dirty="0">
                <a:solidFill>
                  <a:schemeClr val="lt1"/>
                </a:solidFill>
                <a:latin typeface="Times New Roman"/>
                <a:ea typeface="Times New Roman"/>
                <a:cs typeface="Times New Roman"/>
                <a:sym typeface="Times New Roman"/>
              </a:rPr>
              <a:t>Most common in patients 65-74 years old, least common in patients 00-19 years old</a:t>
            </a:r>
          </a:p>
          <a:p>
            <a:pPr marL="495300" lvl="0" indent="-457200" algn="l" rtl="0">
              <a:lnSpc>
                <a:spcPct val="150000"/>
              </a:lnSpc>
              <a:spcBef>
                <a:spcPts val="0"/>
              </a:spcBef>
              <a:spcAft>
                <a:spcPts val="0"/>
              </a:spcAft>
              <a:buClr>
                <a:schemeClr val="lt1"/>
              </a:buClr>
              <a:buSzPts val="3000"/>
              <a:buFont typeface="Wingdings" pitchFamily="2" charset="2"/>
              <a:buChar char="v"/>
            </a:pPr>
            <a:r>
              <a:rPr lang="en-US" sz="3000" dirty="0">
                <a:solidFill>
                  <a:schemeClr val="lt1"/>
                </a:solidFill>
                <a:latin typeface="Times New Roman"/>
                <a:ea typeface="Times New Roman"/>
                <a:cs typeface="Times New Roman"/>
                <a:sym typeface="Times New Roman"/>
              </a:rPr>
              <a:t>45.7% were microscopically confirmed, 39.2% received surgery, and 23.9% received radiation</a:t>
            </a:r>
            <a:endParaRPr sz="3000" dirty="0">
              <a:solidFill>
                <a:schemeClr val="lt1"/>
              </a:solidFill>
              <a:latin typeface="Times New Roman"/>
              <a:ea typeface="Times New Roman"/>
              <a:cs typeface="Times New Roman"/>
              <a:sym typeface="Times New Roman"/>
            </a:endParaRPr>
          </a:p>
          <a:p>
            <a:pPr marL="9525" marR="0" lvl="0" indent="0" algn="l" rtl="0">
              <a:lnSpc>
                <a:spcPct val="150000"/>
              </a:lnSpc>
              <a:spcBef>
                <a:spcPts val="200"/>
              </a:spcBef>
              <a:spcAft>
                <a:spcPts val="0"/>
              </a:spcAft>
              <a:buNone/>
            </a:pPr>
            <a:endParaRPr sz="3000" dirty="0">
              <a:solidFill>
                <a:schemeClr val="lt1"/>
              </a:solidFill>
              <a:latin typeface="Times New Roman"/>
              <a:ea typeface="Times New Roman"/>
              <a:cs typeface="Times New Roman"/>
              <a:sym typeface="Times New Roman"/>
            </a:endParaRPr>
          </a:p>
          <a:p>
            <a:pPr marL="352425" marR="0" lvl="0" indent="-139700" algn="l" rtl="0">
              <a:lnSpc>
                <a:spcPct val="150000"/>
              </a:lnSpc>
              <a:spcBef>
                <a:spcPts val="200"/>
              </a:spcBef>
              <a:spcAft>
                <a:spcPts val="0"/>
              </a:spcAft>
              <a:buClr>
                <a:schemeClr val="dk1"/>
              </a:buClr>
              <a:buSzPts val="3200"/>
              <a:buFont typeface="Arial"/>
              <a:buNone/>
            </a:pPr>
            <a:endParaRPr sz="3000" dirty="0">
              <a:solidFill>
                <a:schemeClr val="lt1"/>
              </a:solidFill>
              <a:latin typeface="Times New Roman"/>
              <a:ea typeface="Times New Roman"/>
              <a:cs typeface="Times New Roman"/>
              <a:sym typeface="Times New Roman"/>
            </a:endParaRPr>
          </a:p>
        </p:txBody>
      </p:sp>
      <p:sp>
        <p:nvSpPr>
          <p:cNvPr id="105" name="Google Shape;105;p13"/>
          <p:cNvSpPr txBox="1"/>
          <p:nvPr/>
        </p:nvSpPr>
        <p:spPr>
          <a:xfrm>
            <a:off x="8926969" y="596709"/>
            <a:ext cx="26037260" cy="4290251"/>
          </a:xfrm>
          <a:prstGeom prst="rect">
            <a:avLst/>
          </a:prstGeom>
          <a:solidFill>
            <a:srgbClr val="4C3B64"/>
          </a:solidFill>
          <a:ln>
            <a:noFill/>
          </a:ln>
        </p:spPr>
        <p:txBody>
          <a:bodyPr spcFirstLastPara="1" wrap="square" lIns="0" tIns="0" rIns="0" bIns="0" anchor="ctr" anchorCtr="0">
            <a:noAutofit/>
          </a:bodyPr>
          <a:lstStyle/>
          <a:p>
            <a:pPr marL="12700" marR="0" lvl="0" indent="0" algn="ctr" rtl="0">
              <a:spcBef>
                <a:spcPts val="0"/>
              </a:spcBef>
              <a:spcAft>
                <a:spcPts val="0"/>
              </a:spcAft>
              <a:buNone/>
            </a:pPr>
            <a:r>
              <a:rPr lang="en-US" sz="8000" b="1" dirty="0">
                <a:solidFill>
                  <a:schemeClr val="lt1"/>
                </a:solidFill>
                <a:latin typeface="Titillium Web"/>
                <a:ea typeface="Titillium Web"/>
                <a:cs typeface="Titillium Web"/>
                <a:sym typeface="Titillium Web"/>
              </a:rPr>
              <a:t>Descriptive Epidemiology on Vestibular Schwannoma</a:t>
            </a:r>
            <a:endParaRPr lang="en-US" sz="7200" b="1" dirty="0">
              <a:solidFill>
                <a:schemeClr val="lt1"/>
              </a:solidFill>
              <a:latin typeface="Titillium Web"/>
              <a:ea typeface="Titillium Web"/>
              <a:cs typeface="Titillium Web"/>
              <a:sym typeface="Titillium Web"/>
            </a:endParaRPr>
          </a:p>
          <a:p>
            <a:pPr marL="47625" lvl="0" algn="ctr"/>
            <a:r>
              <a:rPr lang="en-US" sz="4800" dirty="0">
                <a:solidFill>
                  <a:schemeClr val="lt1"/>
                </a:solidFill>
                <a:latin typeface="Titillium Web"/>
                <a:ea typeface="Titillium Web"/>
                <a:cs typeface="Titillium Web"/>
                <a:sym typeface="Titillium Web"/>
              </a:rPr>
              <a:t>Kaitlyn Greppin</a:t>
            </a:r>
            <a:r>
              <a:rPr lang="en-US" sz="4800" baseline="30000" dirty="0">
                <a:solidFill>
                  <a:schemeClr val="lt1"/>
                </a:solidFill>
                <a:latin typeface="Titillium Web"/>
                <a:ea typeface="Titillium Web"/>
                <a:cs typeface="Titillium Web"/>
                <a:sym typeface="Titillium Web"/>
              </a:rPr>
              <a:t>1</a:t>
            </a:r>
            <a:r>
              <a:rPr lang="en-US" sz="4800" dirty="0">
                <a:solidFill>
                  <a:schemeClr val="lt1"/>
                </a:solidFill>
                <a:latin typeface="Titillium Web"/>
                <a:ea typeface="Titillium Web"/>
                <a:cs typeface="Titillium Web"/>
                <a:sym typeface="Titillium Web"/>
              </a:rPr>
              <a:t>, Kailey Takaoka</a:t>
            </a:r>
            <a:r>
              <a:rPr lang="en-US" sz="4800" baseline="30000" dirty="0">
                <a:solidFill>
                  <a:schemeClr val="lt1"/>
                </a:solidFill>
                <a:latin typeface="Titillium Web"/>
                <a:ea typeface="Titillium Web"/>
                <a:cs typeface="Titillium Web"/>
                <a:sym typeface="Titillium Web"/>
              </a:rPr>
              <a:t>1</a:t>
            </a:r>
            <a:r>
              <a:rPr lang="en-US" sz="4800">
                <a:solidFill>
                  <a:schemeClr val="lt1"/>
                </a:solidFill>
                <a:latin typeface="Titillium Web"/>
                <a:ea typeface="Titillium Web"/>
                <a:cs typeface="Titillium Web"/>
                <a:sym typeface="Titillium Web"/>
              </a:rPr>
              <a:t>, Gino </a:t>
            </a:r>
            <a:r>
              <a:rPr lang="en-US" sz="4800" dirty="0">
                <a:solidFill>
                  <a:schemeClr val="lt1"/>
                </a:solidFill>
                <a:latin typeface="Titillium Web"/>
                <a:ea typeface="Titillium Web"/>
                <a:cs typeface="Titillium Web"/>
                <a:sym typeface="Titillium Web"/>
              </a:rPr>
              <a:t>Cioffi</a:t>
            </a:r>
            <a:r>
              <a:rPr lang="en-US" sz="4800" baseline="30000" dirty="0">
                <a:solidFill>
                  <a:schemeClr val="lt1"/>
                </a:solidFill>
                <a:latin typeface="Titillium Web"/>
                <a:ea typeface="Titillium Web"/>
                <a:cs typeface="Titillium Web"/>
                <a:sym typeface="Titillium Web"/>
              </a:rPr>
              <a:t>2 </a:t>
            </a:r>
            <a:r>
              <a:rPr lang="en-US" sz="4800">
                <a:solidFill>
                  <a:schemeClr val="lt1"/>
                </a:solidFill>
                <a:latin typeface="Titillium Web"/>
                <a:ea typeface="Titillium Web"/>
                <a:cs typeface="Titillium Web"/>
                <a:sym typeface="Titillium Web"/>
              </a:rPr>
              <a:t>, Nirav Patil</a:t>
            </a:r>
            <a:r>
              <a:rPr lang="en-US" sz="4800" baseline="30000">
                <a:solidFill>
                  <a:schemeClr val="lt1"/>
                </a:solidFill>
                <a:latin typeface="Titillium Web"/>
                <a:ea typeface="Titillium Web"/>
                <a:cs typeface="Titillium Web"/>
                <a:sym typeface="Titillium Web"/>
              </a:rPr>
              <a:t>2</a:t>
            </a:r>
            <a:r>
              <a:rPr lang="en-US" sz="4800">
                <a:solidFill>
                  <a:schemeClr val="lt1"/>
                </a:solidFill>
                <a:latin typeface="Titillium Web"/>
                <a:ea typeface="Titillium Web"/>
                <a:cs typeface="Titillium Web"/>
                <a:sym typeface="Titillium Web"/>
              </a:rPr>
              <a:t>, and </a:t>
            </a:r>
            <a:r>
              <a:rPr lang="en-US" sz="4800" dirty="0">
                <a:solidFill>
                  <a:schemeClr val="lt1"/>
                </a:solidFill>
                <a:latin typeface="Titillium Web"/>
                <a:ea typeface="Titillium Web"/>
                <a:cs typeface="Titillium Web"/>
                <a:sym typeface="Titillium Web"/>
              </a:rPr>
              <a:t>Jill Barnholtz-Sloan</a:t>
            </a:r>
            <a:r>
              <a:rPr lang="en-US" sz="4800" baseline="30000" dirty="0">
                <a:solidFill>
                  <a:schemeClr val="lt1"/>
                </a:solidFill>
                <a:latin typeface="Titillium Web"/>
                <a:ea typeface="Titillium Web"/>
                <a:cs typeface="Titillium Web"/>
                <a:sym typeface="Titillium Web"/>
              </a:rPr>
              <a:t>2</a:t>
            </a:r>
            <a:endParaRPr lang="en-US" sz="4800" dirty="0">
              <a:solidFill>
                <a:schemeClr val="lt1"/>
              </a:solidFill>
              <a:latin typeface="Titillium Web"/>
              <a:ea typeface="Titillium Web"/>
              <a:cs typeface="Titillium Web"/>
              <a:sym typeface="Titillium Web"/>
            </a:endParaRPr>
          </a:p>
          <a:p>
            <a:pPr marL="47625" marR="0" lvl="0" indent="0" algn="ctr" rtl="0">
              <a:spcBef>
                <a:spcPts val="0"/>
              </a:spcBef>
              <a:spcAft>
                <a:spcPts val="0"/>
              </a:spcAft>
              <a:buNone/>
            </a:pPr>
            <a:r>
              <a:rPr lang="en-US" sz="3200" baseline="30000" dirty="0">
                <a:solidFill>
                  <a:schemeClr val="lt1"/>
                </a:solidFill>
                <a:latin typeface="Titillium Web ExtraLight"/>
                <a:ea typeface="Titillium Web ExtraLight"/>
                <a:cs typeface="Titillium Web ExtraLight"/>
                <a:sym typeface="Titillium Web ExtraLight"/>
              </a:rPr>
              <a:t>1</a:t>
            </a:r>
            <a:r>
              <a:rPr lang="en-US" sz="3200" dirty="0">
                <a:solidFill>
                  <a:schemeClr val="lt1"/>
                </a:solidFill>
                <a:latin typeface="Titillium Web ExtraLight"/>
                <a:ea typeface="Titillium Web ExtraLight"/>
                <a:cs typeface="Titillium Web ExtraLight"/>
                <a:sym typeface="Titillium Web ExtraLight"/>
              </a:rPr>
              <a:t>Hathaway Brown School, </a:t>
            </a:r>
            <a:r>
              <a:rPr lang="en-US" sz="3200" baseline="30000" dirty="0">
                <a:solidFill>
                  <a:schemeClr val="lt1"/>
                </a:solidFill>
                <a:latin typeface="Titillium Web ExtraLight"/>
                <a:ea typeface="Titillium Web ExtraLight"/>
                <a:cs typeface="Titillium Web ExtraLight"/>
                <a:sym typeface="Titillium Web ExtraLight"/>
              </a:rPr>
              <a:t>2</a:t>
            </a:r>
            <a:r>
              <a:rPr lang="en-US" sz="3200" dirty="0">
                <a:solidFill>
                  <a:schemeClr val="lt1"/>
                </a:solidFill>
                <a:latin typeface="Titillium Web ExtraLight"/>
                <a:ea typeface="Titillium Web ExtraLight"/>
                <a:cs typeface="Titillium Web ExtraLight"/>
                <a:sym typeface="Titillium Web ExtraLight"/>
              </a:rPr>
              <a:t>Department of Population Health and Quantitative Health Sciences, Case Western Reserve University</a:t>
            </a:r>
            <a:endParaRPr sz="3200" dirty="0">
              <a:solidFill>
                <a:schemeClr val="lt1"/>
              </a:solidFill>
              <a:latin typeface="Titillium Web ExtraLight"/>
              <a:ea typeface="Titillium Web ExtraLight"/>
              <a:cs typeface="Titillium Web ExtraLight"/>
              <a:sym typeface="Titillium Web ExtraLight"/>
            </a:endParaRPr>
          </a:p>
        </p:txBody>
      </p:sp>
      <p:sp>
        <p:nvSpPr>
          <p:cNvPr id="106" name="Google Shape;106;p13"/>
          <p:cNvSpPr/>
          <p:nvPr/>
        </p:nvSpPr>
        <p:spPr>
          <a:xfrm>
            <a:off x="9570615" y="6461714"/>
            <a:ext cx="7692600" cy="957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000">
                <a:solidFill>
                  <a:schemeClr val="dk1"/>
                </a:solidFill>
                <a:latin typeface="Titillium Web"/>
                <a:ea typeface="Titillium Web"/>
                <a:cs typeface="Titillium Web"/>
                <a:sym typeface="Titillium Web"/>
              </a:rPr>
              <a:t>Data</a:t>
            </a:r>
            <a:endParaRPr/>
          </a:p>
        </p:txBody>
      </p:sp>
      <p:sp>
        <p:nvSpPr>
          <p:cNvPr id="107" name="Google Shape;107;p13"/>
          <p:cNvSpPr txBox="1"/>
          <p:nvPr/>
        </p:nvSpPr>
        <p:spPr>
          <a:xfrm>
            <a:off x="18287244" y="5477691"/>
            <a:ext cx="7318521" cy="1200329"/>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endParaRPr sz="2400">
              <a:solidFill>
                <a:schemeClr val="lt1"/>
              </a:solidFill>
              <a:latin typeface="Calibri"/>
              <a:ea typeface="Calibri"/>
              <a:cs typeface="Calibri"/>
              <a:sym typeface="Calibri"/>
            </a:endParaRPr>
          </a:p>
        </p:txBody>
      </p:sp>
      <p:sp>
        <p:nvSpPr>
          <p:cNvPr id="108" name="Google Shape;108;p13"/>
          <p:cNvSpPr txBox="1"/>
          <p:nvPr/>
        </p:nvSpPr>
        <p:spPr>
          <a:xfrm>
            <a:off x="28172781" y="6340060"/>
            <a:ext cx="7347300" cy="1200300"/>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09" name="Google Shape;109;p13" descr="https://lh3.googleusercontent.com/iGPA27AYoJmBnlDD3qdldfMN0QCFOve3Zjmi7x6XgT6cqPHXkMXcfXCYqU0h5WeH83v8P6yopQSZ3sZlkfrLaVkS-WG9LNsVBWW2tVNy2rkSw14QH0f4K-_rENROoNAFSGgKeTx9DeY"/>
          <p:cNvPicPr preferRelativeResize="0"/>
          <p:nvPr/>
        </p:nvPicPr>
        <p:blipFill>
          <a:blip r:embed="rId5">
            <a:alphaModFix/>
          </a:blip>
          <a:stretch>
            <a:fillRect/>
          </a:stretch>
        </p:blipFill>
        <p:spPr>
          <a:xfrm>
            <a:off x="9718000" y="14268730"/>
            <a:ext cx="7395450" cy="5072520"/>
          </a:xfrm>
          <a:prstGeom prst="rect">
            <a:avLst/>
          </a:prstGeom>
          <a:noFill/>
          <a:ln>
            <a:noFill/>
          </a:ln>
        </p:spPr>
      </p:pic>
      <p:sp>
        <p:nvSpPr>
          <p:cNvPr id="110" name="Google Shape;110;p13"/>
          <p:cNvSpPr/>
          <p:nvPr/>
        </p:nvSpPr>
        <p:spPr>
          <a:xfrm>
            <a:off x="9570627" y="21806777"/>
            <a:ext cx="7692600" cy="957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000">
                <a:solidFill>
                  <a:schemeClr val="dk1"/>
                </a:solidFill>
                <a:latin typeface="Titillium Web"/>
                <a:ea typeface="Titillium Web"/>
                <a:cs typeface="Titillium Web"/>
                <a:sym typeface="Titillium Web"/>
              </a:rPr>
              <a:t>Methods</a:t>
            </a:r>
            <a:endParaRPr/>
          </a:p>
        </p:txBody>
      </p:sp>
      <p:sp>
        <p:nvSpPr>
          <p:cNvPr id="111" name="Google Shape;111;p13"/>
          <p:cNvSpPr txBox="1"/>
          <p:nvPr/>
        </p:nvSpPr>
        <p:spPr>
          <a:xfrm>
            <a:off x="9570625" y="7949825"/>
            <a:ext cx="7690200" cy="41454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lang="en-US" sz="3000" dirty="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US" sz="3000" dirty="0">
                <a:solidFill>
                  <a:schemeClr val="lt1"/>
                </a:solidFill>
                <a:latin typeface="Times New Roman"/>
                <a:ea typeface="Times New Roman"/>
                <a:cs typeface="Times New Roman"/>
                <a:sym typeface="Times New Roman"/>
              </a:rPr>
              <a:t>Study period from January 1, 2004 to December 31, 2016</a:t>
            </a:r>
            <a:endParaRPr sz="3000" dirty="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dirty="0">
              <a:solidFill>
                <a:schemeClr val="lt1"/>
              </a:solidFill>
              <a:latin typeface="Times New Roman"/>
              <a:ea typeface="Times New Roman"/>
              <a:cs typeface="Times New Roman"/>
              <a:sym typeface="Times New Roman"/>
            </a:endParaRPr>
          </a:p>
        </p:txBody>
      </p:sp>
      <p:sp>
        <p:nvSpPr>
          <p:cNvPr id="112" name="Google Shape;112;p13"/>
          <p:cNvSpPr/>
          <p:nvPr/>
        </p:nvSpPr>
        <p:spPr>
          <a:xfrm>
            <a:off x="18287250" y="6461700"/>
            <a:ext cx="16184400" cy="957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000" dirty="0">
                <a:solidFill>
                  <a:schemeClr val="dk1"/>
                </a:solidFill>
                <a:latin typeface="Titillium Web"/>
                <a:ea typeface="Titillium Web"/>
                <a:cs typeface="Titillium Web"/>
                <a:sym typeface="Titillium Web"/>
              </a:rPr>
              <a:t>Results</a:t>
            </a:r>
            <a:endParaRPr dirty="0"/>
          </a:p>
        </p:txBody>
      </p:sp>
      <p:pic>
        <p:nvPicPr>
          <p:cNvPr id="113" name="Google Shape;113;p13"/>
          <p:cNvPicPr preferRelativeResize="0"/>
          <p:nvPr/>
        </p:nvPicPr>
        <p:blipFill>
          <a:blip r:embed="rId6">
            <a:alphaModFix/>
          </a:blip>
          <a:stretch>
            <a:fillRect/>
          </a:stretch>
        </p:blipFill>
        <p:spPr>
          <a:xfrm>
            <a:off x="854075" y="19685512"/>
            <a:ext cx="3674150" cy="2297515"/>
          </a:xfrm>
          <a:prstGeom prst="rect">
            <a:avLst/>
          </a:prstGeom>
          <a:noFill/>
          <a:ln>
            <a:noFill/>
          </a:ln>
        </p:spPr>
      </p:pic>
      <p:sp>
        <p:nvSpPr>
          <p:cNvPr id="114" name="Google Shape;114;p13"/>
          <p:cNvSpPr txBox="1"/>
          <p:nvPr/>
        </p:nvSpPr>
        <p:spPr>
          <a:xfrm>
            <a:off x="152400" y="15240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3"/>
          <p:cNvSpPr txBox="1"/>
          <p:nvPr/>
        </p:nvSpPr>
        <p:spPr>
          <a:xfrm>
            <a:off x="304800" y="83820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6" name="Google Shape;116;p13"/>
          <p:cNvPicPr preferRelativeResize="0"/>
          <p:nvPr/>
        </p:nvPicPr>
        <p:blipFill>
          <a:blip r:embed="rId7">
            <a:alphaModFix/>
          </a:blip>
          <a:stretch>
            <a:fillRect/>
          </a:stretch>
        </p:blipFill>
        <p:spPr>
          <a:xfrm>
            <a:off x="649500" y="24574814"/>
            <a:ext cx="3356321" cy="2202775"/>
          </a:xfrm>
          <a:prstGeom prst="rect">
            <a:avLst/>
          </a:prstGeom>
          <a:noFill/>
          <a:ln>
            <a:noFill/>
          </a:ln>
        </p:spPr>
      </p:pic>
      <p:sp>
        <p:nvSpPr>
          <p:cNvPr id="117" name="Google Shape;117;p13"/>
          <p:cNvSpPr txBox="1"/>
          <p:nvPr/>
        </p:nvSpPr>
        <p:spPr>
          <a:xfrm>
            <a:off x="-391150" y="28952600"/>
            <a:ext cx="5772300" cy="19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000">
              <a:solidFill>
                <a:schemeClr val="lt1"/>
              </a:solidFill>
              <a:latin typeface="Times New Roman"/>
              <a:ea typeface="Times New Roman"/>
              <a:cs typeface="Times New Roman"/>
              <a:sym typeface="Times New Roman"/>
            </a:endParaRPr>
          </a:p>
        </p:txBody>
      </p:sp>
      <p:sp>
        <p:nvSpPr>
          <p:cNvPr id="118" name="Google Shape;118;p13"/>
          <p:cNvSpPr txBox="1"/>
          <p:nvPr/>
        </p:nvSpPr>
        <p:spPr>
          <a:xfrm>
            <a:off x="11207675" y="19389325"/>
            <a:ext cx="6305700" cy="3906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lt1"/>
                </a:solidFill>
                <a:latin typeface="Times New Roman"/>
                <a:ea typeface="Times New Roman"/>
                <a:cs typeface="Times New Roman"/>
                <a:sym typeface="Times New Roman"/>
              </a:rPr>
              <a:t>Figure 5: Data collection efforts</a:t>
            </a:r>
            <a:endParaRPr/>
          </a:p>
        </p:txBody>
      </p:sp>
      <p:pic>
        <p:nvPicPr>
          <p:cNvPr id="119" name="Google Shape;119;p13"/>
          <p:cNvPicPr preferRelativeResize="0"/>
          <p:nvPr/>
        </p:nvPicPr>
        <p:blipFill>
          <a:blip r:embed="rId8">
            <a:alphaModFix/>
          </a:blip>
          <a:stretch>
            <a:fillRect/>
          </a:stretch>
        </p:blipFill>
        <p:spPr>
          <a:xfrm>
            <a:off x="5252005" y="19685500"/>
            <a:ext cx="2633320" cy="2297525"/>
          </a:xfrm>
          <a:prstGeom prst="rect">
            <a:avLst/>
          </a:prstGeom>
          <a:noFill/>
          <a:ln>
            <a:noFill/>
          </a:ln>
        </p:spPr>
      </p:pic>
      <p:sp>
        <p:nvSpPr>
          <p:cNvPr id="120" name="Google Shape;120;p13"/>
          <p:cNvSpPr txBox="1"/>
          <p:nvPr/>
        </p:nvSpPr>
        <p:spPr>
          <a:xfrm>
            <a:off x="1563475" y="30244025"/>
            <a:ext cx="5230500" cy="39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lt1"/>
              </a:solidFill>
            </a:endParaRPr>
          </a:p>
        </p:txBody>
      </p:sp>
      <p:graphicFrame>
        <p:nvGraphicFramePr>
          <p:cNvPr id="121" name="Google Shape;121;p13"/>
          <p:cNvGraphicFramePr/>
          <p:nvPr>
            <p:extLst>
              <p:ext uri="{D42A27DB-BD31-4B8C-83A1-F6EECF244321}">
                <p14:modId xmlns:p14="http://schemas.microsoft.com/office/powerpoint/2010/main" val="4126228705"/>
              </p:ext>
            </p:extLst>
          </p:nvPr>
        </p:nvGraphicFramePr>
        <p:xfrm>
          <a:off x="19538390" y="18332050"/>
          <a:ext cx="14478723" cy="3198788"/>
        </p:xfrm>
        <a:graphic>
          <a:graphicData uri="http://schemas.openxmlformats.org/drawingml/2006/table">
            <a:tbl>
              <a:tblPr>
                <a:noFill/>
                <a:tableStyleId>{59C2D515-089F-4204-B6C0-07331B0F1B50}</a:tableStyleId>
              </a:tblPr>
              <a:tblGrid>
                <a:gridCol w="10133967">
                  <a:extLst>
                    <a:ext uri="{9D8B030D-6E8A-4147-A177-3AD203B41FA5}">
                      <a16:colId xmlns:a16="http://schemas.microsoft.com/office/drawing/2014/main" val="20000"/>
                    </a:ext>
                  </a:extLst>
                </a:gridCol>
                <a:gridCol w="4344756">
                  <a:extLst>
                    <a:ext uri="{9D8B030D-6E8A-4147-A177-3AD203B41FA5}">
                      <a16:colId xmlns:a16="http://schemas.microsoft.com/office/drawing/2014/main" val="20001"/>
                    </a:ext>
                  </a:extLst>
                </a:gridCol>
              </a:tblGrid>
              <a:tr h="488772">
                <a:tc>
                  <a:txBody>
                    <a:bodyPr/>
                    <a:lstStyle/>
                    <a:p>
                      <a:pPr marL="0" lvl="0" indent="0" algn="l" rtl="0">
                        <a:spcBef>
                          <a:spcPts val="0"/>
                        </a:spcBef>
                        <a:spcAft>
                          <a:spcPts val="0"/>
                        </a:spcAft>
                        <a:buNone/>
                      </a:pPr>
                      <a:r>
                        <a:rPr lang="en-US" sz="1800" b="1">
                          <a:solidFill>
                            <a:srgbClr val="FFFFFF"/>
                          </a:solidFill>
                          <a:latin typeface="Times New Roman"/>
                          <a:ea typeface="Times New Roman"/>
                          <a:cs typeface="Times New Roman"/>
                          <a:sym typeface="Times New Roman"/>
                        </a:rPr>
                        <a:t>Radiation</a:t>
                      </a:r>
                      <a:endParaRPr sz="1800" b="1" dirty="0">
                        <a:solidFill>
                          <a:srgbClr val="FFFFFF"/>
                        </a:solidFill>
                        <a:latin typeface="Times New Roman"/>
                        <a:ea typeface="Times New Roman"/>
                        <a:cs typeface="Times New Roman"/>
                        <a:sym typeface="Times New Roman"/>
                      </a:endParaRPr>
                    </a:p>
                  </a:txBody>
                  <a:tcPr marL="95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4472C4"/>
                    </a:solidFill>
                  </a:tcPr>
                </a:tc>
                <a:tc>
                  <a:txBody>
                    <a:bodyPr/>
                    <a:lstStyle/>
                    <a:p>
                      <a:pPr marL="0" lvl="0" indent="0" algn="l" rtl="0">
                        <a:spcBef>
                          <a:spcPts val="0"/>
                        </a:spcBef>
                        <a:spcAft>
                          <a:spcPts val="0"/>
                        </a:spcAft>
                        <a:buNone/>
                      </a:pPr>
                      <a:r>
                        <a:rPr lang="en-US" sz="1800" b="1" dirty="0">
                          <a:solidFill>
                            <a:srgbClr val="FFFFFF"/>
                          </a:solidFill>
                          <a:latin typeface="Times New Roman"/>
                          <a:ea typeface="Times New Roman"/>
                          <a:cs typeface="Times New Roman"/>
                          <a:sym typeface="Times New Roman"/>
                        </a:rPr>
                        <a:t>Frequency, n (%)</a:t>
                      </a:r>
                      <a:endParaRPr sz="1800" b="1" dirty="0">
                        <a:solidFill>
                          <a:srgbClr val="FFFFFF"/>
                        </a:solidFill>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4472C4"/>
                    </a:solidFill>
                  </a:tcPr>
                </a:tc>
                <a:extLst>
                  <a:ext uri="{0D108BD9-81ED-4DB2-BD59-A6C34878D82A}">
                    <a16:rowId xmlns:a16="http://schemas.microsoft.com/office/drawing/2014/main" val="10000"/>
                  </a:ext>
                </a:extLst>
              </a:tr>
              <a:tr h="1355008">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Yes</a:t>
                      </a:r>
                      <a:endParaRPr sz="1800" dirty="0">
                        <a:latin typeface="Times New Roman"/>
                        <a:ea typeface="Times New Roman"/>
                        <a:cs typeface="Times New Roman"/>
                        <a:sym typeface="Times New Roman"/>
                      </a:endParaRPr>
                    </a:p>
                  </a:txBody>
                  <a:tcPr marL="857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D9E1F2"/>
                    </a:solidFill>
                  </a:tcPr>
                </a:tc>
                <a:tc>
                  <a:txBody>
                    <a:bodyPr/>
                    <a:lstStyle/>
                    <a:p>
                      <a:pPr marL="0" lvl="0" indent="0" algn="l" rtl="0">
                        <a:spcBef>
                          <a:spcPts val="0"/>
                        </a:spcBef>
                        <a:spcAft>
                          <a:spcPts val="0"/>
                        </a:spcAft>
                        <a:buNone/>
                      </a:pPr>
                      <a:r>
                        <a:rPr lang="en-US" sz="1800">
                          <a:latin typeface="Times New Roman"/>
                          <a:ea typeface="Times New Roman"/>
                          <a:cs typeface="Times New Roman"/>
                          <a:sym typeface="Times New Roman"/>
                        </a:rPr>
                        <a:t>12341 (23.9%)</a:t>
                      </a:r>
                      <a:endParaRPr sz="1800">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D9E1F2"/>
                    </a:solidFill>
                  </a:tcPr>
                </a:tc>
                <a:extLst>
                  <a:ext uri="{0D108BD9-81ED-4DB2-BD59-A6C34878D82A}">
                    <a16:rowId xmlns:a16="http://schemas.microsoft.com/office/drawing/2014/main" val="10001"/>
                  </a:ext>
                </a:extLst>
              </a:tr>
              <a:tr h="1355008">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No/Unknown</a:t>
                      </a:r>
                      <a:endParaRPr sz="1800" dirty="0">
                        <a:latin typeface="Times New Roman"/>
                        <a:ea typeface="Times New Roman"/>
                        <a:cs typeface="Times New Roman"/>
                        <a:sym typeface="Times New Roman"/>
                      </a:endParaRPr>
                    </a:p>
                  </a:txBody>
                  <a:tcPr marL="857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8EA9DB"/>
                    </a:solidFill>
                  </a:tcPr>
                </a:tc>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39229 (76.1%)</a:t>
                      </a:r>
                      <a:endParaRPr sz="1800" dirty="0">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8EA9DB"/>
                    </a:solidFill>
                  </a:tcPr>
                </a:tc>
                <a:extLst>
                  <a:ext uri="{0D108BD9-81ED-4DB2-BD59-A6C34878D82A}">
                    <a16:rowId xmlns:a16="http://schemas.microsoft.com/office/drawing/2014/main" val="10002"/>
                  </a:ext>
                </a:extLst>
              </a:tr>
            </a:tbl>
          </a:graphicData>
        </a:graphic>
      </p:graphicFrame>
      <p:pic>
        <p:nvPicPr>
          <p:cNvPr id="122" name="Google Shape;122;p13"/>
          <p:cNvPicPr preferRelativeResize="0"/>
          <p:nvPr/>
        </p:nvPicPr>
        <p:blipFill>
          <a:blip r:embed="rId9">
            <a:alphaModFix/>
          </a:blip>
          <a:stretch>
            <a:fillRect/>
          </a:stretch>
        </p:blipFill>
        <p:spPr>
          <a:xfrm>
            <a:off x="6416726" y="24638914"/>
            <a:ext cx="1466850" cy="1534862"/>
          </a:xfrm>
          <a:prstGeom prst="rect">
            <a:avLst/>
          </a:prstGeom>
          <a:noFill/>
          <a:ln>
            <a:noFill/>
          </a:ln>
        </p:spPr>
      </p:pic>
      <p:sp>
        <p:nvSpPr>
          <p:cNvPr id="123" name="Google Shape;123;p13"/>
          <p:cNvSpPr txBox="1"/>
          <p:nvPr/>
        </p:nvSpPr>
        <p:spPr>
          <a:xfrm>
            <a:off x="4528225" y="26208175"/>
            <a:ext cx="1639500" cy="4476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lt1"/>
                </a:solidFill>
                <a:latin typeface="Times New Roman"/>
                <a:ea typeface="Times New Roman"/>
                <a:cs typeface="Times New Roman"/>
                <a:sym typeface="Times New Roman"/>
              </a:rPr>
              <a:t>Figure 3: MRI of unilateral vestibular</a:t>
            </a:r>
            <a:endParaRPr>
              <a:solidFill>
                <a:schemeClr val="lt1"/>
              </a:solidFill>
              <a:latin typeface="Times New Roman"/>
              <a:ea typeface="Times New Roman"/>
              <a:cs typeface="Times New Roman"/>
              <a:sym typeface="Times New Roman"/>
            </a:endParaRPr>
          </a:p>
          <a:p>
            <a:pPr marL="0" lvl="0" indent="0" algn="l" rtl="0">
              <a:spcBef>
                <a:spcPts val="0"/>
              </a:spcBef>
              <a:spcAft>
                <a:spcPts val="0"/>
              </a:spcAft>
              <a:buNone/>
            </a:pPr>
            <a:r>
              <a:rPr lang="en-US"/>
              <a:t> </a:t>
            </a:r>
            <a:r>
              <a:rPr lang="en-US">
                <a:solidFill>
                  <a:schemeClr val="lt1"/>
                </a:solidFill>
                <a:latin typeface="Times New Roman"/>
                <a:ea typeface="Times New Roman"/>
                <a:cs typeface="Times New Roman"/>
                <a:sym typeface="Times New Roman"/>
              </a:rPr>
              <a:t>schwannomas</a:t>
            </a:r>
            <a:endParaRPr>
              <a:solidFill>
                <a:schemeClr val="lt1"/>
              </a:solidFill>
              <a:latin typeface="Times New Roman"/>
              <a:ea typeface="Times New Roman"/>
              <a:cs typeface="Times New Roman"/>
              <a:sym typeface="Times New Roman"/>
            </a:endParaRPr>
          </a:p>
        </p:txBody>
      </p:sp>
      <p:sp>
        <p:nvSpPr>
          <p:cNvPr id="124" name="Google Shape;124;p13"/>
          <p:cNvSpPr txBox="1"/>
          <p:nvPr/>
        </p:nvSpPr>
        <p:spPr>
          <a:xfrm>
            <a:off x="6330400" y="26236688"/>
            <a:ext cx="1639500" cy="3906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lt1"/>
                </a:solidFill>
                <a:latin typeface="Times New Roman"/>
                <a:ea typeface="Times New Roman"/>
                <a:cs typeface="Times New Roman"/>
                <a:sym typeface="Times New Roman"/>
              </a:rPr>
              <a:t>Figure 4: MRI of bilateral vestibular schwannomas</a:t>
            </a:r>
            <a:endParaRPr>
              <a:solidFill>
                <a:schemeClr val="lt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125" name="Google Shape;125;p13"/>
          <p:cNvSpPr txBox="1"/>
          <p:nvPr/>
        </p:nvSpPr>
        <p:spPr>
          <a:xfrm>
            <a:off x="4473125" y="27005525"/>
            <a:ext cx="3799200" cy="4476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600">
                <a:solidFill>
                  <a:schemeClr val="lt1"/>
                </a:solidFill>
              </a:rPr>
              <a:t>https://thejns.org/focus/abstract/journals/neurosurg-focus/44/3/2017.11.FOCUS17607f4.jpg</a:t>
            </a:r>
            <a:endParaRPr sz="600">
              <a:solidFill>
                <a:schemeClr val="lt1"/>
              </a:solidFill>
            </a:endParaRPr>
          </a:p>
          <a:p>
            <a:pPr marL="0" lvl="0" indent="0" algn="l" rtl="0">
              <a:spcBef>
                <a:spcPts val="0"/>
              </a:spcBef>
              <a:spcAft>
                <a:spcPts val="0"/>
              </a:spcAft>
              <a:buNone/>
            </a:pPr>
            <a:endParaRPr>
              <a:solidFill>
                <a:schemeClr val="lt1"/>
              </a:solidFill>
            </a:endParaRPr>
          </a:p>
        </p:txBody>
      </p:sp>
      <p:sp>
        <p:nvSpPr>
          <p:cNvPr id="126" name="Google Shape;126;p13"/>
          <p:cNvSpPr txBox="1"/>
          <p:nvPr/>
        </p:nvSpPr>
        <p:spPr>
          <a:xfrm>
            <a:off x="906303" y="22225925"/>
            <a:ext cx="3569700" cy="6573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lt1"/>
                </a:solidFill>
                <a:latin typeface="Times New Roman"/>
                <a:ea typeface="Times New Roman"/>
                <a:cs typeface="Times New Roman"/>
                <a:sym typeface="Times New Roman"/>
              </a:rPr>
              <a:t>Figure 1: Vestibular Schwannoma caused by Schwann cell overproduction</a:t>
            </a:r>
            <a:endParaRPr sz="3000">
              <a:solidFill>
                <a:schemeClr val="lt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127" name="Google Shape;127;p13"/>
          <p:cNvSpPr txBox="1"/>
          <p:nvPr/>
        </p:nvSpPr>
        <p:spPr>
          <a:xfrm>
            <a:off x="5296200" y="22202175"/>
            <a:ext cx="2769600" cy="1662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lt1"/>
                </a:solidFill>
                <a:latin typeface="Times New Roman"/>
                <a:ea typeface="Times New Roman"/>
                <a:cs typeface="Times New Roman"/>
                <a:sym typeface="Times New Roman"/>
              </a:rPr>
              <a:t>Figure 2: Vestibular Schwannoma located on the eighth cranial nerve</a:t>
            </a:r>
            <a:endParaRPr>
              <a:solidFill>
                <a:schemeClr val="lt1"/>
              </a:solidFill>
              <a:latin typeface="Times New Roman"/>
              <a:ea typeface="Times New Roman"/>
              <a:cs typeface="Times New Roman"/>
              <a:sym typeface="Times New Roman"/>
            </a:endParaRPr>
          </a:p>
        </p:txBody>
      </p:sp>
      <p:pic>
        <p:nvPicPr>
          <p:cNvPr id="128" name="Google Shape;128;p13"/>
          <p:cNvPicPr preferRelativeResize="0"/>
          <p:nvPr/>
        </p:nvPicPr>
        <p:blipFill>
          <a:blip r:embed="rId10">
            <a:alphaModFix/>
          </a:blip>
          <a:stretch>
            <a:fillRect/>
          </a:stretch>
        </p:blipFill>
        <p:spPr>
          <a:xfrm>
            <a:off x="14662986" y="7759561"/>
            <a:ext cx="3000000" cy="3000000"/>
          </a:xfrm>
          <a:prstGeom prst="rect">
            <a:avLst/>
          </a:prstGeom>
          <a:noFill/>
          <a:ln>
            <a:noFill/>
          </a:ln>
        </p:spPr>
      </p:pic>
      <p:sp>
        <p:nvSpPr>
          <p:cNvPr id="129" name="Google Shape;129;p13"/>
          <p:cNvSpPr txBox="1"/>
          <p:nvPr/>
        </p:nvSpPr>
        <p:spPr>
          <a:xfrm>
            <a:off x="9784125" y="7649775"/>
            <a:ext cx="4583700" cy="13491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dirty="0">
                <a:solidFill>
                  <a:schemeClr val="lt1"/>
                </a:solidFill>
                <a:latin typeface="Times New Roman"/>
                <a:ea typeface="Times New Roman"/>
                <a:cs typeface="Times New Roman"/>
                <a:sym typeface="Times New Roman"/>
              </a:rPr>
              <a:t>Data obtained from Central Brain Tumor Registry of the United States (CBTRUS).</a:t>
            </a:r>
            <a:endParaRPr sz="3000" dirty="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r>
              <a:rPr lang="en-US" sz="3000" dirty="0">
                <a:solidFill>
                  <a:schemeClr val="lt1"/>
                </a:solidFill>
                <a:latin typeface="Times New Roman"/>
                <a:ea typeface="Times New Roman"/>
                <a:cs typeface="Times New Roman"/>
                <a:sym typeface="Times New Roman"/>
              </a:rPr>
              <a:t>CBTRUS only population-based site-specific registry in the US.</a:t>
            </a:r>
            <a:endParaRPr sz="3000" dirty="0">
              <a:solidFill>
                <a:schemeClr val="lt1"/>
              </a:solidFill>
              <a:latin typeface="Times New Roman"/>
              <a:ea typeface="Times New Roman"/>
              <a:cs typeface="Times New Roman"/>
              <a:sym typeface="Times New Roman"/>
            </a:endParaRPr>
          </a:p>
        </p:txBody>
      </p:sp>
      <p:graphicFrame>
        <p:nvGraphicFramePr>
          <p:cNvPr id="130" name="Google Shape;130;p13"/>
          <p:cNvGraphicFramePr/>
          <p:nvPr>
            <p:extLst>
              <p:ext uri="{D42A27DB-BD31-4B8C-83A1-F6EECF244321}">
                <p14:modId xmlns:p14="http://schemas.microsoft.com/office/powerpoint/2010/main" val="1428586206"/>
              </p:ext>
            </p:extLst>
          </p:nvPr>
        </p:nvGraphicFramePr>
        <p:xfrm>
          <a:off x="19630527" y="27438994"/>
          <a:ext cx="14255176" cy="3083472"/>
        </p:xfrm>
        <a:graphic>
          <a:graphicData uri="http://schemas.openxmlformats.org/drawingml/2006/table">
            <a:tbl>
              <a:tblPr>
                <a:noFill/>
                <a:tableStyleId>{59C2D515-089F-4204-B6C0-07331B0F1B50}</a:tableStyleId>
              </a:tblPr>
              <a:tblGrid>
                <a:gridCol w="9015386">
                  <a:extLst>
                    <a:ext uri="{9D8B030D-6E8A-4147-A177-3AD203B41FA5}">
                      <a16:colId xmlns:a16="http://schemas.microsoft.com/office/drawing/2014/main" val="20000"/>
                    </a:ext>
                  </a:extLst>
                </a:gridCol>
                <a:gridCol w="5239790">
                  <a:extLst>
                    <a:ext uri="{9D8B030D-6E8A-4147-A177-3AD203B41FA5}">
                      <a16:colId xmlns:a16="http://schemas.microsoft.com/office/drawing/2014/main" val="20001"/>
                    </a:ext>
                  </a:extLst>
                </a:gridCol>
              </a:tblGrid>
              <a:tr h="1027824">
                <a:tc>
                  <a:txBody>
                    <a:bodyPr/>
                    <a:lstStyle/>
                    <a:p>
                      <a:pPr marL="0" lvl="0" indent="0" algn="l" rtl="0">
                        <a:spcBef>
                          <a:spcPts val="0"/>
                        </a:spcBef>
                        <a:spcAft>
                          <a:spcPts val="0"/>
                        </a:spcAft>
                        <a:buNone/>
                      </a:pPr>
                      <a:r>
                        <a:rPr lang="en-US" sz="1800" b="1" dirty="0">
                          <a:solidFill>
                            <a:srgbClr val="FFFFFF"/>
                          </a:solidFill>
                          <a:latin typeface="Times New Roman"/>
                          <a:ea typeface="Times New Roman"/>
                          <a:cs typeface="Times New Roman"/>
                          <a:sym typeface="Times New Roman"/>
                        </a:rPr>
                        <a:t>Diagnostic Confirmation </a:t>
                      </a:r>
                      <a:endParaRPr sz="1800" b="1" dirty="0">
                        <a:solidFill>
                          <a:srgbClr val="FFFFFF"/>
                        </a:solidFill>
                        <a:latin typeface="Times New Roman"/>
                        <a:ea typeface="Times New Roman"/>
                        <a:cs typeface="Times New Roman"/>
                        <a:sym typeface="Times New Roman"/>
                      </a:endParaRPr>
                    </a:p>
                  </a:txBody>
                  <a:tcPr marL="95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4472C4"/>
                    </a:solidFill>
                  </a:tcPr>
                </a:tc>
                <a:tc>
                  <a:txBody>
                    <a:bodyPr/>
                    <a:lstStyle/>
                    <a:p>
                      <a:pPr marL="0" lvl="0" indent="0" algn="l" rtl="0">
                        <a:spcBef>
                          <a:spcPts val="0"/>
                        </a:spcBef>
                        <a:spcAft>
                          <a:spcPts val="0"/>
                        </a:spcAft>
                        <a:buNone/>
                      </a:pPr>
                      <a:r>
                        <a:rPr lang="en-US" sz="1800" b="1" dirty="0">
                          <a:solidFill>
                            <a:srgbClr val="FFFFFF"/>
                          </a:solidFill>
                          <a:latin typeface="Times New Roman"/>
                          <a:ea typeface="Times New Roman"/>
                          <a:cs typeface="Times New Roman"/>
                          <a:sym typeface="Times New Roman"/>
                        </a:rPr>
                        <a:t>Frequency, n (%)</a:t>
                      </a:r>
                      <a:endParaRPr sz="1800" b="1" dirty="0">
                        <a:solidFill>
                          <a:srgbClr val="FFFFFF"/>
                        </a:solidFill>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4472C4"/>
                    </a:solidFill>
                  </a:tcPr>
                </a:tc>
                <a:extLst>
                  <a:ext uri="{0D108BD9-81ED-4DB2-BD59-A6C34878D82A}">
                    <a16:rowId xmlns:a16="http://schemas.microsoft.com/office/drawing/2014/main" val="10000"/>
                  </a:ext>
                </a:extLst>
              </a:tr>
              <a:tr h="1027824">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Histologic Confirmation</a:t>
                      </a:r>
                      <a:endParaRPr sz="1800" dirty="0">
                        <a:latin typeface="Times New Roman"/>
                        <a:ea typeface="Times New Roman"/>
                        <a:cs typeface="Times New Roman"/>
                        <a:sym typeface="Times New Roman"/>
                      </a:endParaRPr>
                    </a:p>
                  </a:txBody>
                  <a:tcPr marL="857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D9E1F2"/>
                    </a:solidFill>
                  </a:tcPr>
                </a:tc>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23076 (45.7%)</a:t>
                      </a:r>
                      <a:endParaRPr sz="1800" dirty="0">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D9E1F2"/>
                    </a:solidFill>
                  </a:tcPr>
                </a:tc>
                <a:extLst>
                  <a:ext uri="{0D108BD9-81ED-4DB2-BD59-A6C34878D82A}">
                    <a16:rowId xmlns:a16="http://schemas.microsoft.com/office/drawing/2014/main" val="10001"/>
                  </a:ext>
                </a:extLst>
              </a:tr>
              <a:tr h="1027824">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Radiographic Confirmation</a:t>
                      </a:r>
                      <a:endParaRPr sz="1800" dirty="0">
                        <a:latin typeface="Times New Roman"/>
                        <a:ea typeface="Times New Roman"/>
                        <a:cs typeface="Times New Roman"/>
                        <a:sym typeface="Times New Roman"/>
                      </a:endParaRPr>
                    </a:p>
                  </a:txBody>
                  <a:tcPr marL="857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8EA9DB"/>
                    </a:solidFill>
                  </a:tcPr>
                </a:tc>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27365 (54.3%)</a:t>
                      </a:r>
                      <a:endParaRPr sz="1800" dirty="0">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8EA9DB"/>
                    </a:solidFill>
                  </a:tcPr>
                </a:tc>
                <a:extLst>
                  <a:ext uri="{0D108BD9-81ED-4DB2-BD59-A6C34878D82A}">
                    <a16:rowId xmlns:a16="http://schemas.microsoft.com/office/drawing/2014/main" val="10002"/>
                  </a:ext>
                </a:extLst>
              </a:tr>
            </a:tbl>
          </a:graphicData>
        </a:graphic>
      </p:graphicFrame>
      <p:graphicFrame>
        <p:nvGraphicFramePr>
          <p:cNvPr id="131" name="Google Shape;131;p13"/>
          <p:cNvGraphicFramePr/>
          <p:nvPr>
            <p:extLst>
              <p:ext uri="{D42A27DB-BD31-4B8C-83A1-F6EECF244321}">
                <p14:modId xmlns:p14="http://schemas.microsoft.com/office/powerpoint/2010/main" val="2306450302"/>
              </p:ext>
            </p:extLst>
          </p:nvPr>
        </p:nvGraphicFramePr>
        <p:xfrm>
          <a:off x="19538390" y="23216749"/>
          <a:ext cx="14370899" cy="3083472"/>
        </p:xfrm>
        <a:graphic>
          <a:graphicData uri="http://schemas.openxmlformats.org/drawingml/2006/table">
            <a:tbl>
              <a:tblPr>
                <a:noFill/>
                <a:tableStyleId>{59C2D515-089F-4204-B6C0-07331B0F1B50}</a:tableStyleId>
              </a:tblPr>
              <a:tblGrid>
                <a:gridCol w="9060208">
                  <a:extLst>
                    <a:ext uri="{9D8B030D-6E8A-4147-A177-3AD203B41FA5}">
                      <a16:colId xmlns:a16="http://schemas.microsoft.com/office/drawing/2014/main" val="20000"/>
                    </a:ext>
                  </a:extLst>
                </a:gridCol>
                <a:gridCol w="5310691">
                  <a:extLst>
                    <a:ext uri="{9D8B030D-6E8A-4147-A177-3AD203B41FA5}">
                      <a16:colId xmlns:a16="http://schemas.microsoft.com/office/drawing/2014/main" val="20001"/>
                    </a:ext>
                  </a:extLst>
                </a:gridCol>
              </a:tblGrid>
              <a:tr h="711200">
                <a:tc>
                  <a:txBody>
                    <a:bodyPr/>
                    <a:lstStyle/>
                    <a:p>
                      <a:pPr marL="0" lvl="0" indent="0" algn="l" rtl="0">
                        <a:spcBef>
                          <a:spcPts val="0"/>
                        </a:spcBef>
                        <a:spcAft>
                          <a:spcPts val="0"/>
                        </a:spcAft>
                        <a:buNone/>
                      </a:pPr>
                      <a:r>
                        <a:rPr lang="en-US" sz="1800" b="1" dirty="0">
                          <a:solidFill>
                            <a:srgbClr val="FFFFFF"/>
                          </a:solidFill>
                          <a:latin typeface="Times New Roman"/>
                          <a:ea typeface="Times New Roman"/>
                          <a:cs typeface="Times New Roman"/>
                          <a:sym typeface="Times New Roman"/>
                        </a:rPr>
                        <a:t>Surgery </a:t>
                      </a:r>
                      <a:endParaRPr sz="1800" b="1" dirty="0">
                        <a:solidFill>
                          <a:srgbClr val="FFFFFF"/>
                        </a:solidFill>
                        <a:latin typeface="Times New Roman"/>
                        <a:ea typeface="Times New Roman"/>
                        <a:cs typeface="Times New Roman"/>
                        <a:sym typeface="Times New Roman"/>
                      </a:endParaRPr>
                    </a:p>
                  </a:txBody>
                  <a:tcPr marL="95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4472C4"/>
                    </a:solidFill>
                  </a:tcPr>
                </a:tc>
                <a:tc>
                  <a:txBody>
                    <a:bodyPr/>
                    <a:lstStyle/>
                    <a:p>
                      <a:pPr marL="0" lvl="0" indent="0" algn="l" rtl="0">
                        <a:spcBef>
                          <a:spcPts val="0"/>
                        </a:spcBef>
                        <a:spcAft>
                          <a:spcPts val="0"/>
                        </a:spcAft>
                        <a:buNone/>
                      </a:pPr>
                      <a:r>
                        <a:rPr lang="en-US" sz="1800" b="1" dirty="0">
                          <a:solidFill>
                            <a:srgbClr val="FFFFFF"/>
                          </a:solidFill>
                          <a:latin typeface="Times New Roman"/>
                          <a:ea typeface="Times New Roman"/>
                          <a:cs typeface="Times New Roman"/>
                          <a:sym typeface="Times New Roman"/>
                        </a:rPr>
                        <a:t>Frequency, n (%)</a:t>
                      </a:r>
                      <a:endParaRPr sz="1800" b="1" dirty="0">
                        <a:solidFill>
                          <a:srgbClr val="FFFFFF"/>
                        </a:solidFill>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4472C4"/>
                    </a:solidFill>
                  </a:tcPr>
                </a:tc>
                <a:extLst>
                  <a:ext uri="{0D108BD9-81ED-4DB2-BD59-A6C34878D82A}">
                    <a16:rowId xmlns:a16="http://schemas.microsoft.com/office/drawing/2014/main" val="10000"/>
                  </a:ext>
                </a:extLst>
              </a:tr>
              <a:tr h="1186136">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Yes</a:t>
                      </a:r>
                      <a:endParaRPr sz="1800" dirty="0">
                        <a:latin typeface="Times New Roman"/>
                        <a:ea typeface="Times New Roman"/>
                        <a:cs typeface="Times New Roman"/>
                        <a:sym typeface="Times New Roman"/>
                      </a:endParaRPr>
                    </a:p>
                  </a:txBody>
                  <a:tcPr marL="857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D9E1F2"/>
                    </a:solidFill>
                  </a:tcPr>
                </a:tc>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19956 (39.2%)</a:t>
                      </a:r>
                      <a:endParaRPr sz="1800" dirty="0">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D9E1F2"/>
                    </a:solidFill>
                  </a:tcPr>
                </a:tc>
                <a:extLst>
                  <a:ext uri="{0D108BD9-81ED-4DB2-BD59-A6C34878D82A}">
                    <a16:rowId xmlns:a16="http://schemas.microsoft.com/office/drawing/2014/main" val="10001"/>
                  </a:ext>
                </a:extLst>
              </a:tr>
              <a:tr h="1186136">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No</a:t>
                      </a:r>
                      <a:endParaRPr sz="1800" dirty="0">
                        <a:latin typeface="Times New Roman"/>
                        <a:ea typeface="Times New Roman"/>
                        <a:cs typeface="Times New Roman"/>
                        <a:sym typeface="Times New Roman"/>
                      </a:endParaRPr>
                    </a:p>
                  </a:txBody>
                  <a:tcPr marL="85725" marR="9525" marT="9525" marB="91425" anchor="b">
                    <a:lnL w="6250" cap="flat" cmpd="sng">
                      <a:solidFill>
                        <a:srgbClr val="8EA9DB"/>
                      </a:solidFill>
                      <a:prstDash val="solid"/>
                      <a:round/>
                      <a:headEnd type="none" w="sm" len="sm"/>
                      <a:tailEnd type="none" w="sm" len="sm"/>
                    </a:lnL>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8EA9DB"/>
                    </a:solidFill>
                  </a:tcPr>
                </a:tc>
                <a:tc>
                  <a:txBody>
                    <a:bodyPr/>
                    <a:lstStyle/>
                    <a:p>
                      <a:pPr marL="0" lvl="0" indent="0" algn="l" rtl="0">
                        <a:spcBef>
                          <a:spcPts val="0"/>
                        </a:spcBef>
                        <a:spcAft>
                          <a:spcPts val="0"/>
                        </a:spcAft>
                        <a:buNone/>
                      </a:pPr>
                      <a:r>
                        <a:rPr lang="en-US" sz="1800" dirty="0">
                          <a:latin typeface="Times New Roman"/>
                          <a:ea typeface="Times New Roman"/>
                          <a:cs typeface="Times New Roman"/>
                          <a:sym typeface="Times New Roman"/>
                        </a:rPr>
                        <a:t>30955 (60.8%)</a:t>
                      </a:r>
                      <a:endParaRPr sz="1800" dirty="0">
                        <a:latin typeface="Times New Roman"/>
                        <a:ea typeface="Times New Roman"/>
                        <a:cs typeface="Times New Roman"/>
                        <a:sym typeface="Times New Roman"/>
                      </a:endParaRPr>
                    </a:p>
                  </a:txBody>
                  <a:tcPr marL="9525" marR="9525" marT="9525" marB="91425" anchor="b">
                    <a:lnR w="6250" cap="flat" cmpd="sng">
                      <a:solidFill>
                        <a:srgbClr val="8EA9DB"/>
                      </a:solidFill>
                      <a:prstDash val="solid"/>
                      <a:round/>
                      <a:headEnd type="none" w="sm" len="sm"/>
                      <a:tailEnd type="none" w="sm" len="sm"/>
                    </a:lnR>
                    <a:lnT w="6250" cap="flat" cmpd="sng">
                      <a:solidFill>
                        <a:srgbClr val="8EA9DB"/>
                      </a:solidFill>
                      <a:prstDash val="solid"/>
                      <a:round/>
                      <a:headEnd type="none" w="sm" len="sm"/>
                      <a:tailEnd type="none" w="sm" len="sm"/>
                    </a:lnT>
                    <a:lnB w="6250" cap="flat" cmpd="sng">
                      <a:solidFill>
                        <a:srgbClr val="8EA9DB"/>
                      </a:solidFill>
                      <a:prstDash val="solid"/>
                      <a:round/>
                      <a:headEnd type="none" w="sm" len="sm"/>
                      <a:tailEnd type="none" w="sm" len="sm"/>
                    </a:lnB>
                    <a:solidFill>
                      <a:srgbClr val="8EA9DB"/>
                    </a:solidFill>
                  </a:tcPr>
                </a:tc>
                <a:extLst>
                  <a:ext uri="{0D108BD9-81ED-4DB2-BD59-A6C34878D82A}">
                    <a16:rowId xmlns:a16="http://schemas.microsoft.com/office/drawing/2014/main" val="10002"/>
                  </a:ext>
                </a:extLst>
              </a:tr>
            </a:tbl>
          </a:graphicData>
        </a:graphic>
      </p:graphicFrame>
      <p:pic>
        <p:nvPicPr>
          <p:cNvPr id="133" name="Google Shape;133;p13"/>
          <p:cNvPicPr preferRelativeResize="0"/>
          <p:nvPr/>
        </p:nvPicPr>
        <p:blipFill rotWithShape="1">
          <a:blip r:embed="rId11">
            <a:alphaModFix/>
          </a:blip>
          <a:srcRect r="49507"/>
          <a:stretch/>
        </p:blipFill>
        <p:spPr>
          <a:xfrm>
            <a:off x="4477850" y="24649100"/>
            <a:ext cx="1466850" cy="1514475"/>
          </a:xfrm>
          <a:prstGeom prst="rect">
            <a:avLst/>
          </a:prstGeom>
          <a:noFill/>
          <a:ln>
            <a:noFill/>
          </a:ln>
        </p:spPr>
      </p:pic>
      <p:sp>
        <p:nvSpPr>
          <p:cNvPr id="134" name="Google Shape;134;p13"/>
          <p:cNvSpPr txBox="1"/>
          <p:nvPr/>
        </p:nvSpPr>
        <p:spPr>
          <a:xfrm>
            <a:off x="21211852" y="17516610"/>
            <a:ext cx="11131800" cy="587021"/>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a:solidFill>
                  <a:schemeClr val="lt1"/>
                </a:solidFill>
                <a:latin typeface="Times New Roman"/>
                <a:ea typeface="Times New Roman"/>
                <a:cs typeface="Times New Roman"/>
                <a:sym typeface="Times New Roman"/>
              </a:rPr>
              <a:t>Table 2: Number of Patients with Vestibular Schwannomas Treated with Radiation</a:t>
            </a:r>
            <a:endParaRPr sz="2400" dirty="0">
              <a:solidFill>
                <a:schemeClr val="lt1"/>
              </a:solidFill>
              <a:latin typeface="Times New Roman"/>
              <a:ea typeface="Times New Roman"/>
              <a:cs typeface="Times New Roman"/>
              <a:sym typeface="Times New Roman"/>
            </a:endParaRPr>
          </a:p>
        </p:txBody>
      </p:sp>
      <p:pic>
        <p:nvPicPr>
          <p:cNvPr id="136" name="Google Shape;136;p13"/>
          <p:cNvPicPr preferRelativeResize="0"/>
          <p:nvPr/>
        </p:nvPicPr>
        <p:blipFill>
          <a:blip r:embed="rId12">
            <a:alphaModFix/>
          </a:blip>
          <a:stretch>
            <a:fillRect/>
          </a:stretch>
        </p:blipFill>
        <p:spPr>
          <a:xfrm>
            <a:off x="38132913" y="15476275"/>
            <a:ext cx="2633325" cy="1316663"/>
          </a:xfrm>
          <a:prstGeom prst="rect">
            <a:avLst/>
          </a:prstGeom>
          <a:noFill/>
          <a:ln>
            <a:noFill/>
          </a:ln>
        </p:spPr>
      </p:pic>
      <p:sp>
        <p:nvSpPr>
          <p:cNvPr id="137" name="Google Shape;137;p13"/>
          <p:cNvSpPr txBox="1"/>
          <p:nvPr/>
        </p:nvSpPr>
        <p:spPr>
          <a:xfrm>
            <a:off x="37217700" y="16721888"/>
            <a:ext cx="5230500" cy="16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lt1"/>
                </a:solidFill>
                <a:latin typeface="Times New Roman"/>
                <a:ea typeface="Times New Roman"/>
                <a:cs typeface="Times New Roman"/>
                <a:sym typeface="Times New Roman"/>
              </a:rPr>
              <a:t>Figure 6: Incidence is new cases and prevalence is all cases</a:t>
            </a:r>
            <a:endParaRPr dirty="0">
              <a:solidFill>
                <a:schemeClr val="lt1"/>
              </a:solidFill>
              <a:latin typeface="Times New Roman"/>
              <a:ea typeface="Times New Roman"/>
              <a:cs typeface="Times New Roman"/>
              <a:sym typeface="Times New Roman"/>
            </a:endParaRPr>
          </a:p>
        </p:txBody>
      </p:sp>
      <p:sp>
        <p:nvSpPr>
          <p:cNvPr id="138" name="Google Shape;138;p13"/>
          <p:cNvSpPr txBox="1"/>
          <p:nvPr/>
        </p:nvSpPr>
        <p:spPr>
          <a:xfrm>
            <a:off x="1283225" y="30880950"/>
            <a:ext cx="5230500" cy="14289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3000">
              <a:solidFill>
                <a:schemeClr val="lt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139" name="Google Shape;139;p13"/>
          <p:cNvSpPr txBox="1"/>
          <p:nvPr/>
        </p:nvSpPr>
        <p:spPr>
          <a:xfrm>
            <a:off x="634813" y="27453125"/>
            <a:ext cx="3569700" cy="1041600"/>
          </a:xfrm>
          <a:prstGeom prst="rect">
            <a:avLst/>
          </a:prstGeom>
          <a:solidFill>
            <a:srgbClr val="4C3B64"/>
          </a:solidFill>
          <a:ln>
            <a:noFill/>
          </a:ln>
        </p:spPr>
        <p:txBody>
          <a:bodyPr spcFirstLastPara="1" wrap="square" lIns="91425" tIns="91425" rIns="91425" bIns="91425" anchor="t" anchorCtr="0">
            <a:noAutofit/>
          </a:bodyPr>
          <a:lstStyle/>
          <a:p>
            <a:pPr marL="457200" lvl="0" indent="-419100" algn="l" rtl="0">
              <a:lnSpc>
                <a:spcPct val="115000"/>
              </a:lnSpc>
              <a:spcBef>
                <a:spcPts val="0"/>
              </a:spcBef>
              <a:spcAft>
                <a:spcPts val="0"/>
              </a:spcAft>
              <a:buClr>
                <a:schemeClr val="lt1"/>
              </a:buClr>
              <a:buSzPts val="3000"/>
              <a:buFont typeface="Times New Roman"/>
              <a:buChar char="❖"/>
            </a:pPr>
            <a:r>
              <a:rPr lang="en-US" sz="3000">
                <a:solidFill>
                  <a:schemeClr val="lt1"/>
                </a:solidFill>
                <a:latin typeface="Times New Roman"/>
                <a:ea typeface="Times New Roman"/>
                <a:cs typeface="Times New Roman"/>
                <a:sym typeface="Times New Roman"/>
              </a:rPr>
              <a:t>Slow growing and benign tumor</a:t>
            </a:r>
            <a:endParaRPr sz="3000">
              <a:solidFill>
                <a:schemeClr val="lt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a:p>
        </p:txBody>
      </p:sp>
      <p:pic>
        <p:nvPicPr>
          <p:cNvPr id="140" name="Google Shape;140;p13"/>
          <p:cNvPicPr preferRelativeResize="0"/>
          <p:nvPr/>
        </p:nvPicPr>
        <p:blipFill rotWithShape="1">
          <a:blip r:embed="rId13">
            <a:alphaModFix/>
          </a:blip>
          <a:srcRect t="-3289" r="51842" b="8223"/>
          <a:stretch/>
        </p:blipFill>
        <p:spPr>
          <a:xfrm>
            <a:off x="1093688" y="28670025"/>
            <a:ext cx="2058725" cy="2520950"/>
          </a:xfrm>
          <a:prstGeom prst="rect">
            <a:avLst/>
          </a:prstGeom>
          <a:noFill/>
          <a:ln>
            <a:noFill/>
          </a:ln>
        </p:spPr>
      </p:pic>
      <p:sp>
        <p:nvSpPr>
          <p:cNvPr id="141" name="Google Shape;141;p13"/>
          <p:cNvSpPr txBox="1"/>
          <p:nvPr/>
        </p:nvSpPr>
        <p:spPr>
          <a:xfrm>
            <a:off x="4705350" y="27453125"/>
            <a:ext cx="3000000" cy="6246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a:solidFill>
                  <a:schemeClr val="lt1"/>
                </a:solidFill>
                <a:latin typeface="Times New Roman"/>
                <a:ea typeface="Times New Roman"/>
                <a:cs typeface="Times New Roman"/>
                <a:sym typeface="Times New Roman"/>
              </a:rPr>
              <a:t>   Health Risks:</a:t>
            </a:r>
            <a:endParaRPr/>
          </a:p>
        </p:txBody>
      </p:sp>
      <p:sp>
        <p:nvSpPr>
          <p:cNvPr id="142" name="Google Shape;142;p13"/>
          <p:cNvSpPr txBox="1"/>
          <p:nvPr/>
        </p:nvSpPr>
        <p:spPr>
          <a:xfrm>
            <a:off x="5105400" y="28299975"/>
            <a:ext cx="2633400" cy="2651700"/>
          </a:xfrm>
          <a:prstGeom prst="rect">
            <a:avLst/>
          </a:prstGeom>
          <a:solidFill>
            <a:srgbClr val="4C3B64"/>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43" name="Google Shape;143;p13"/>
          <p:cNvPicPr preferRelativeResize="0"/>
          <p:nvPr/>
        </p:nvPicPr>
        <p:blipFill>
          <a:blip r:embed="rId14">
            <a:alphaModFix/>
          </a:blip>
          <a:stretch>
            <a:fillRect/>
          </a:stretch>
        </p:blipFill>
        <p:spPr>
          <a:xfrm>
            <a:off x="4820550" y="28204575"/>
            <a:ext cx="2769600" cy="1288000"/>
          </a:xfrm>
          <a:prstGeom prst="rect">
            <a:avLst/>
          </a:prstGeom>
          <a:noFill/>
          <a:ln>
            <a:noFill/>
          </a:ln>
        </p:spPr>
      </p:pic>
      <p:sp>
        <p:nvSpPr>
          <p:cNvPr id="144" name="Google Shape;144;p13"/>
          <p:cNvSpPr txBox="1"/>
          <p:nvPr/>
        </p:nvSpPr>
        <p:spPr>
          <a:xfrm>
            <a:off x="5334000" y="29984700"/>
            <a:ext cx="10972800" cy="128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3"/>
          <p:cNvSpPr txBox="1"/>
          <p:nvPr/>
        </p:nvSpPr>
        <p:spPr>
          <a:xfrm>
            <a:off x="4805825" y="29519975"/>
            <a:ext cx="3133800" cy="18387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lt1"/>
              </a:buClr>
              <a:buSzPts val="1800"/>
              <a:buFont typeface="Times New Roman"/>
              <a:buChar char="❖"/>
            </a:pPr>
            <a:r>
              <a:rPr lang="en-US" sz="1800">
                <a:solidFill>
                  <a:schemeClr val="lt1"/>
                </a:solidFill>
                <a:latin typeface="Times New Roman"/>
                <a:ea typeface="Times New Roman"/>
                <a:cs typeface="Times New Roman"/>
                <a:sym typeface="Times New Roman"/>
              </a:rPr>
              <a:t>Hearing loss</a:t>
            </a:r>
            <a:endParaRPr sz="1800">
              <a:solidFill>
                <a:schemeClr val="lt1"/>
              </a:solidFill>
              <a:latin typeface="Times New Roman"/>
              <a:ea typeface="Times New Roman"/>
              <a:cs typeface="Times New Roman"/>
              <a:sym typeface="Times New Roman"/>
            </a:endParaRPr>
          </a:p>
          <a:p>
            <a:pPr marL="457200" lvl="0" indent="-342900" algn="l" rtl="0">
              <a:spcBef>
                <a:spcPts val="0"/>
              </a:spcBef>
              <a:spcAft>
                <a:spcPts val="0"/>
              </a:spcAft>
              <a:buClr>
                <a:schemeClr val="lt1"/>
              </a:buClr>
              <a:buSzPts val="1800"/>
              <a:buFont typeface="Times New Roman"/>
              <a:buChar char="❖"/>
            </a:pPr>
            <a:r>
              <a:rPr lang="en-US" sz="1800">
                <a:solidFill>
                  <a:schemeClr val="lt1"/>
                </a:solidFill>
                <a:latin typeface="Times New Roman"/>
                <a:ea typeface="Times New Roman"/>
                <a:cs typeface="Times New Roman"/>
                <a:sym typeface="Times New Roman"/>
              </a:rPr>
              <a:t>Balance loss</a:t>
            </a:r>
            <a:endParaRPr sz="1800">
              <a:solidFill>
                <a:schemeClr val="lt1"/>
              </a:solidFill>
              <a:latin typeface="Times New Roman"/>
              <a:ea typeface="Times New Roman"/>
              <a:cs typeface="Times New Roman"/>
              <a:sym typeface="Times New Roman"/>
            </a:endParaRPr>
          </a:p>
          <a:p>
            <a:pPr marL="457200" lvl="0" indent="-342900" algn="l" rtl="0">
              <a:spcBef>
                <a:spcPts val="0"/>
              </a:spcBef>
              <a:spcAft>
                <a:spcPts val="0"/>
              </a:spcAft>
              <a:buClr>
                <a:schemeClr val="lt1"/>
              </a:buClr>
              <a:buSzPts val="1800"/>
              <a:buFont typeface="Times New Roman"/>
              <a:buChar char="❖"/>
            </a:pPr>
            <a:r>
              <a:rPr lang="en-US" sz="1800">
                <a:solidFill>
                  <a:schemeClr val="lt1"/>
                </a:solidFill>
                <a:latin typeface="Times New Roman"/>
                <a:ea typeface="Times New Roman"/>
                <a:cs typeface="Times New Roman"/>
                <a:sym typeface="Times New Roman"/>
              </a:rPr>
              <a:t>Paralysis</a:t>
            </a:r>
            <a:endParaRPr sz="1800">
              <a:solidFill>
                <a:schemeClr val="lt1"/>
              </a:solidFill>
              <a:latin typeface="Times New Roman"/>
              <a:ea typeface="Times New Roman"/>
              <a:cs typeface="Times New Roman"/>
              <a:sym typeface="Times New Roman"/>
            </a:endParaRPr>
          </a:p>
          <a:p>
            <a:pPr marL="457200" lvl="0" indent="-342900" algn="l" rtl="0">
              <a:spcBef>
                <a:spcPts val="0"/>
              </a:spcBef>
              <a:spcAft>
                <a:spcPts val="0"/>
              </a:spcAft>
              <a:buClr>
                <a:schemeClr val="lt1"/>
              </a:buClr>
              <a:buSzPts val="1800"/>
              <a:buFont typeface="Times New Roman"/>
              <a:buChar char="❖"/>
            </a:pPr>
            <a:r>
              <a:rPr lang="en-US" sz="1800">
                <a:solidFill>
                  <a:schemeClr val="lt1"/>
                </a:solidFill>
                <a:latin typeface="Times New Roman"/>
                <a:ea typeface="Times New Roman"/>
                <a:cs typeface="Times New Roman"/>
                <a:sym typeface="Times New Roman"/>
              </a:rPr>
              <a:t>Life threatening if the tumor becomes too large </a:t>
            </a:r>
            <a:endParaRPr sz="1800">
              <a:solidFill>
                <a:schemeClr val="lt1"/>
              </a:solidFill>
              <a:latin typeface="Times New Roman"/>
              <a:ea typeface="Times New Roman"/>
              <a:cs typeface="Times New Roman"/>
              <a:sym typeface="Times New Roman"/>
            </a:endParaRPr>
          </a:p>
        </p:txBody>
      </p:sp>
      <p:pic>
        <p:nvPicPr>
          <p:cNvPr id="146" name="Google Shape;146;p13"/>
          <p:cNvPicPr preferRelativeResize="0"/>
          <p:nvPr/>
        </p:nvPicPr>
        <p:blipFill>
          <a:blip r:embed="rId15">
            <a:alphaModFix/>
          </a:blip>
          <a:stretch>
            <a:fillRect/>
          </a:stretch>
        </p:blipFill>
        <p:spPr>
          <a:xfrm>
            <a:off x="18539960" y="8879545"/>
            <a:ext cx="8631030" cy="7571635"/>
          </a:xfrm>
          <a:prstGeom prst="rect">
            <a:avLst/>
          </a:prstGeom>
          <a:noFill/>
          <a:ln>
            <a:noFill/>
          </a:ln>
        </p:spPr>
      </p:pic>
      <p:sp>
        <p:nvSpPr>
          <p:cNvPr id="3" name="TextBox 2">
            <a:extLst>
              <a:ext uri="{FF2B5EF4-FFF2-40B4-BE49-F238E27FC236}">
                <a16:creationId xmlns:a16="http://schemas.microsoft.com/office/drawing/2014/main" id="{1C12B818-B6DD-0E4C-A8DB-120F2B3D46F3}"/>
              </a:ext>
            </a:extLst>
          </p:cNvPr>
          <p:cNvSpPr txBox="1"/>
          <p:nvPr/>
        </p:nvSpPr>
        <p:spPr>
          <a:xfrm>
            <a:off x="18330078" y="8099804"/>
            <a:ext cx="9796678" cy="461665"/>
          </a:xfrm>
          <a:prstGeom prst="rect">
            <a:avLst/>
          </a:prstGeom>
          <a:noFill/>
        </p:spPr>
        <p:txBody>
          <a:bodyPr wrap="square" rtlCol="0">
            <a:spAutoFit/>
          </a:bodyPr>
          <a:lstStyle/>
          <a:p>
            <a:r>
              <a:rPr lang="en-US" sz="2400" dirty="0">
                <a:solidFill>
                  <a:schemeClr val="bg1"/>
                </a:solidFill>
                <a:latin typeface="Times New Roman" panose="02020603050405020304" pitchFamily="18" charset="0"/>
                <a:cs typeface="Times New Roman" panose="02020603050405020304" pitchFamily="18" charset="0"/>
              </a:rPr>
              <a:t>Age-Adjusted Incidence Rate of Vestibular Schwannomas Based on Race</a:t>
            </a:r>
          </a:p>
        </p:txBody>
      </p:sp>
      <p:pic>
        <p:nvPicPr>
          <p:cNvPr id="60" name="Picture 59">
            <a:extLst>
              <a:ext uri="{FF2B5EF4-FFF2-40B4-BE49-F238E27FC236}">
                <a16:creationId xmlns:a16="http://schemas.microsoft.com/office/drawing/2014/main" id="{C66007CE-387D-274A-8B96-F4CAE251AB6D}"/>
              </a:ext>
            </a:extLst>
          </p:cNvPr>
          <p:cNvPicPr>
            <a:picLocks noChangeAspect="1"/>
          </p:cNvPicPr>
          <p:nvPr/>
        </p:nvPicPr>
        <p:blipFill rotWithShape="1">
          <a:blip r:embed="rId16"/>
          <a:srcRect l="-2" r="-1714" b="24118"/>
          <a:stretch/>
        </p:blipFill>
        <p:spPr>
          <a:xfrm>
            <a:off x="27728215" y="8857059"/>
            <a:ext cx="6937623" cy="7616605"/>
          </a:xfrm>
          <a:prstGeom prst="rect">
            <a:avLst/>
          </a:prstGeom>
          <a:solidFill>
            <a:schemeClr val="bg1"/>
          </a:solidFill>
          <a:ln>
            <a:solidFill>
              <a:schemeClr val="bg1"/>
            </a:solidFill>
          </a:ln>
        </p:spPr>
      </p:pic>
      <p:sp>
        <p:nvSpPr>
          <p:cNvPr id="2" name="TextBox 1">
            <a:extLst>
              <a:ext uri="{FF2B5EF4-FFF2-40B4-BE49-F238E27FC236}">
                <a16:creationId xmlns:a16="http://schemas.microsoft.com/office/drawing/2014/main" id="{743145A4-D3B2-944F-92DB-A712E29F51E4}"/>
              </a:ext>
            </a:extLst>
          </p:cNvPr>
          <p:cNvSpPr txBox="1"/>
          <p:nvPr/>
        </p:nvSpPr>
        <p:spPr>
          <a:xfrm>
            <a:off x="23685553" y="20727272"/>
            <a:ext cx="11131800" cy="461665"/>
          </a:xfrm>
          <a:prstGeom prst="rect">
            <a:avLst/>
          </a:prstGeom>
          <a:noFill/>
        </p:spPr>
        <p:txBody>
          <a:bodyPr wrap="square" rtlCol="0">
            <a:spAutoFit/>
          </a:bodyPr>
          <a:lstStyle/>
          <a:p>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0D877D5-6B07-244C-8B4D-04BAC610647F}"/>
              </a:ext>
            </a:extLst>
          </p:cNvPr>
          <p:cNvSpPr txBox="1"/>
          <p:nvPr/>
        </p:nvSpPr>
        <p:spPr>
          <a:xfrm>
            <a:off x="21234631" y="22368375"/>
            <a:ext cx="10377611" cy="677108"/>
          </a:xfrm>
          <a:prstGeom prst="rect">
            <a:avLst/>
          </a:prstGeom>
          <a:noFill/>
        </p:spPr>
        <p:txBody>
          <a:bodyPr wrap="square" rtlCol="0">
            <a:spAutoFit/>
          </a:bodyPr>
          <a:lstStyle/>
          <a:p>
            <a:r>
              <a:rPr lang="en-US" sz="2400" dirty="0">
                <a:solidFill>
                  <a:schemeClr val="lt1"/>
                </a:solidFill>
                <a:latin typeface="Times New Roman"/>
                <a:ea typeface="Times New Roman"/>
                <a:cs typeface="Times New Roman"/>
                <a:sym typeface="Times New Roman"/>
              </a:rPr>
              <a:t>Table 3: Number of Patients with Vestibular Schwannomas Treated with Surgery</a:t>
            </a:r>
          </a:p>
          <a:p>
            <a:endParaRPr lang="en-US" dirty="0"/>
          </a:p>
        </p:txBody>
      </p:sp>
      <p:sp>
        <p:nvSpPr>
          <p:cNvPr id="5" name="TextBox 4">
            <a:extLst>
              <a:ext uri="{FF2B5EF4-FFF2-40B4-BE49-F238E27FC236}">
                <a16:creationId xmlns:a16="http://schemas.microsoft.com/office/drawing/2014/main" id="{A2D35CA8-B8FA-0344-9407-0E17FFA65B82}"/>
              </a:ext>
            </a:extLst>
          </p:cNvPr>
          <p:cNvSpPr txBox="1"/>
          <p:nvPr/>
        </p:nvSpPr>
        <p:spPr>
          <a:xfrm>
            <a:off x="23685553" y="26777501"/>
            <a:ext cx="11768667" cy="461665"/>
          </a:xfrm>
          <a:prstGeom prst="rect">
            <a:avLst/>
          </a:prstGeom>
          <a:noFill/>
        </p:spPr>
        <p:txBody>
          <a:bodyPr wrap="square" rtlCol="0">
            <a:spAutoFit/>
          </a:bodyPr>
          <a:lstStyle/>
          <a:p>
            <a:r>
              <a:rPr lang="en-US" sz="2400" dirty="0">
                <a:solidFill>
                  <a:schemeClr val="bg1"/>
                </a:solidFill>
                <a:latin typeface="Times New Roman" panose="02020603050405020304" pitchFamily="18" charset="0"/>
                <a:cs typeface="Times New Roman" panose="02020603050405020304" pitchFamily="18" charset="0"/>
              </a:rPr>
              <a:t>Table 4: Methods of Confirmation</a:t>
            </a:r>
          </a:p>
        </p:txBody>
      </p:sp>
      <p:sp>
        <p:nvSpPr>
          <p:cNvPr id="6" name="TextBox 5">
            <a:extLst>
              <a:ext uri="{FF2B5EF4-FFF2-40B4-BE49-F238E27FC236}">
                <a16:creationId xmlns:a16="http://schemas.microsoft.com/office/drawing/2014/main" id="{43472E58-9B88-2843-8011-7127A1DC2002}"/>
              </a:ext>
            </a:extLst>
          </p:cNvPr>
          <p:cNvSpPr txBox="1"/>
          <p:nvPr/>
        </p:nvSpPr>
        <p:spPr>
          <a:xfrm>
            <a:off x="28588569" y="7860001"/>
            <a:ext cx="5883081" cy="307777"/>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6BCD8E07-67D6-664D-8B48-B4BDDB2F85F0}"/>
              </a:ext>
            </a:extLst>
          </p:cNvPr>
          <p:cNvSpPr txBox="1"/>
          <p:nvPr/>
        </p:nvSpPr>
        <p:spPr>
          <a:xfrm>
            <a:off x="27923905" y="7982225"/>
            <a:ext cx="7942354" cy="830997"/>
          </a:xfrm>
          <a:prstGeom prst="rect">
            <a:avLst/>
          </a:prstGeom>
          <a:noFill/>
        </p:spPr>
        <p:txBody>
          <a:bodyPr wrap="square" rtlCol="0">
            <a:spAutoFit/>
          </a:bodyPr>
          <a:lstStyle/>
          <a:p>
            <a:r>
              <a:rPr lang="en-US" sz="2400" dirty="0">
                <a:solidFill>
                  <a:schemeClr val="bg1"/>
                </a:solidFill>
                <a:latin typeface="Times New Roman" panose="02020603050405020304" pitchFamily="18" charset="0"/>
                <a:cs typeface="Times New Roman" panose="02020603050405020304" pitchFamily="18" charset="0"/>
              </a:rPr>
              <a:t>Table 1: Multivariable Incidence Rates of Vestibular Schwannomas</a:t>
            </a:r>
          </a:p>
        </p:txBody>
      </p:sp>
      <p:grpSp>
        <p:nvGrpSpPr>
          <p:cNvPr id="78" name="Group 77">
            <a:extLst>
              <a:ext uri="{FF2B5EF4-FFF2-40B4-BE49-F238E27FC236}">
                <a16:creationId xmlns:a16="http://schemas.microsoft.com/office/drawing/2014/main" id="{2A4CA74D-DB60-D24A-AC5C-5C06F7F632B2}"/>
              </a:ext>
            </a:extLst>
          </p:cNvPr>
          <p:cNvGrpSpPr/>
          <p:nvPr/>
        </p:nvGrpSpPr>
        <p:grpSpPr>
          <a:xfrm>
            <a:off x="10348638" y="23293561"/>
            <a:ext cx="4459809" cy="5886253"/>
            <a:chOff x="81186" y="26126890"/>
            <a:chExt cx="4459809" cy="5316788"/>
          </a:xfrm>
        </p:grpSpPr>
        <p:sp>
          <p:nvSpPr>
            <p:cNvPr id="79" name="Rounded Rectangle 78">
              <a:extLst>
                <a:ext uri="{FF2B5EF4-FFF2-40B4-BE49-F238E27FC236}">
                  <a16:creationId xmlns:a16="http://schemas.microsoft.com/office/drawing/2014/main" id="{F9360AF9-5E32-044C-8B67-B3DEC98DA0B0}"/>
                </a:ext>
              </a:extLst>
            </p:cNvPr>
            <p:cNvSpPr/>
            <p:nvPr/>
          </p:nvSpPr>
          <p:spPr>
            <a:xfrm>
              <a:off x="667030" y="26126890"/>
              <a:ext cx="3147886" cy="110173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ts val="1980"/>
                </a:lnSpc>
              </a:pPr>
              <a:r>
                <a:rPr lang="en-US" sz="2400" dirty="0">
                  <a:latin typeface="Titillium Web" pitchFamily="2" charset="77"/>
                </a:rPr>
                <a:t>CBTRUS Data </a:t>
              </a:r>
            </a:p>
            <a:p>
              <a:pPr algn="ctr">
                <a:lnSpc>
                  <a:spcPts val="1980"/>
                </a:lnSpc>
              </a:pPr>
              <a:r>
                <a:rPr lang="en-US" sz="1800" dirty="0">
                  <a:latin typeface="Titillium Web" pitchFamily="2" charset="77"/>
                </a:rPr>
                <a:t>1973-2015</a:t>
              </a:r>
            </a:p>
            <a:p>
              <a:pPr algn="ctr">
                <a:lnSpc>
                  <a:spcPts val="1980"/>
                </a:lnSpc>
              </a:pPr>
              <a:r>
                <a:rPr lang="en-US" sz="1800" dirty="0">
                  <a:latin typeface="Titillium Web" pitchFamily="2" charset="77"/>
                </a:rPr>
                <a:t>n=10,040,243</a:t>
              </a:r>
            </a:p>
          </p:txBody>
        </p:sp>
        <p:sp>
          <p:nvSpPr>
            <p:cNvPr id="80" name="Rounded Rectangle 79">
              <a:extLst>
                <a:ext uri="{FF2B5EF4-FFF2-40B4-BE49-F238E27FC236}">
                  <a16:creationId xmlns:a16="http://schemas.microsoft.com/office/drawing/2014/main" id="{8A7A032F-AA3D-8E42-B49A-3836767D6BF8}"/>
                </a:ext>
              </a:extLst>
            </p:cNvPr>
            <p:cNvSpPr/>
            <p:nvPr/>
          </p:nvSpPr>
          <p:spPr>
            <a:xfrm>
              <a:off x="682282" y="27619058"/>
              <a:ext cx="3147886" cy="1606484"/>
            </a:xfrm>
            <a:prstGeom prst="roundRect">
              <a:avLst/>
            </a:prstGeom>
          </p:spPr>
          <p:style>
            <a:lnRef idx="2">
              <a:schemeClr val="dk1"/>
            </a:lnRef>
            <a:fillRef idx="1">
              <a:schemeClr val="lt1"/>
            </a:fillRef>
            <a:effectRef idx="0">
              <a:schemeClr val="dk1"/>
            </a:effectRef>
            <a:fontRef idx="minor">
              <a:schemeClr val="dk1"/>
            </a:fontRef>
          </p:style>
          <p:txBody>
            <a:bodyPr rtlCol="0" anchor="b" anchorCtr="0"/>
            <a:lstStyle/>
            <a:p>
              <a:pPr algn="ctr">
                <a:lnSpc>
                  <a:spcPts val="1980"/>
                </a:lnSpc>
              </a:pPr>
              <a:r>
                <a:rPr lang="en-US" sz="2400" dirty="0">
                  <a:latin typeface="Titillium Web" pitchFamily="2" charset="77"/>
                </a:rPr>
                <a:t>Sample Population</a:t>
              </a:r>
            </a:p>
            <a:p>
              <a:pPr algn="ctr">
                <a:lnSpc>
                  <a:spcPts val="1980"/>
                </a:lnSpc>
              </a:pPr>
              <a:r>
                <a:rPr lang="en-US" sz="1800" dirty="0">
                  <a:latin typeface="Titillium Web" pitchFamily="2" charset="77"/>
                </a:rPr>
                <a:t>2004-2016</a:t>
              </a:r>
            </a:p>
            <a:p>
              <a:pPr algn="ctr">
                <a:lnSpc>
                  <a:spcPts val="1980"/>
                </a:lnSpc>
              </a:pPr>
              <a:r>
                <a:rPr lang="en-US" sz="1800" dirty="0">
                  <a:latin typeface="Titillium Web" pitchFamily="2" charset="77"/>
                </a:rPr>
                <a:t>n=52,926</a:t>
              </a:r>
            </a:p>
            <a:p>
              <a:pPr marL="342900" indent="-342900">
                <a:lnSpc>
                  <a:spcPts val="1480"/>
                </a:lnSpc>
                <a:buFont typeface="Arial" panose="020B0604020202020204" pitchFamily="34" charset="0"/>
                <a:buChar char="•"/>
              </a:pPr>
              <a:r>
                <a:rPr lang="en-US" sz="1400" dirty="0">
                  <a:latin typeface="Titillium Web" pitchFamily="2" charset="77"/>
                </a:rPr>
                <a:t>Primary, benign tumors histologically or radiologically confirmed </a:t>
              </a:r>
            </a:p>
          </p:txBody>
        </p:sp>
        <p:sp>
          <p:nvSpPr>
            <p:cNvPr id="81" name="Rounded Rectangle 80">
              <a:extLst>
                <a:ext uri="{FF2B5EF4-FFF2-40B4-BE49-F238E27FC236}">
                  <a16:creationId xmlns:a16="http://schemas.microsoft.com/office/drawing/2014/main" id="{2613A728-CED6-724C-97D1-614518FB7879}"/>
                </a:ext>
              </a:extLst>
            </p:cNvPr>
            <p:cNvSpPr/>
            <p:nvPr/>
          </p:nvSpPr>
          <p:spPr>
            <a:xfrm>
              <a:off x="81186" y="31050809"/>
              <a:ext cx="1683447" cy="39286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latin typeface="Titillium Web" pitchFamily="2" charset="77"/>
                </a:rPr>
                <a:t>Frequencies</a:t>
              </a:r>
            </a:p>
          </p:txBody>
        </p:sp>
        <p:sp>
          <p:nvSpPr>
            <p:cNvPr id="82" name="Rounded Rectangle 81">
              <a:extLst>
                <a:ext uri="{FF2B5EF4-FFF2-40B4-BE49-F238E27FC236}">
                  <a16:creationId xmlns:a16="http://schemas.microsoft.com/office/drawing/2014/main" id="{93A795A2-3669-C54B-8F08-07D2007E43BE}"/>
                </a:ext>
              </a:extLst>
            </p:cNvPr>
            <p:cNvSpPr/>
            <p:nvPr/>
          </p:nvSpPr>
          <p:spPr>
            <a:xfrm>
              <a:off x="1871348" y="31050809"/>
              <a:ext cx="2669647" cy="3817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950" dirty="0">
                  <a:latin typeface="Titillium Web" pitchFamily="2" charset="77"/>
                </a:rPr>
                <a:t>Incidence Rate Ratios*</a:t>
              </a:r>
            </a:p>
          </p:txBody>
        </p:sp>
        <p:cxnSp>
          <p:nvCxnSpPr>
            <p:cNvPr id="83" name="Straight Connector 82">
              <a:extLst>
                <a:ext uri="{FF2B5EF4-FFF2-40B4-BE49-F238E27FC236}">
                  <a16:creationId xmlns:a16="http://schemas.microsoft.com/office/drawing/2014/main" id="{8413D486-2DE7-7A4E-98E8-249728F3D730}"/>
                </a:ext>
              </a:extLst>
            </p:cNvPr>
            <p:cNvCxnSpPr>
              <a:cxnSpLocks/>
              <a:stCxn id="79" idx="2"/>
              <a:endCxn id="80" idx="0"/>
            </p:cNvCxnSpPr>
            <p:nvPr/>
          </p:nvCxnSpPr>
          <p:spPr>
            <a:xfrm>
              <a:off x="2240973" y="27228623"/>
              <a:ext cx="15252" cy="390436"/>
            </a:xfrm>
            <a:prstGeom prst="line">
              <a:avLst/>
            </a:prstGeom>
            <a:ln w="38100">
              <a:solidFill>
                <a:schemeClr val="bg1"/>
              </a:solidFill>
            </a:ln>
          </p:spPr>
          <p:style>
            <a:lnRef idx="2">
              <a:schemeClr val="accent5"/>
            </a:lnRef>
            <a:fillRef idx="0">
              <a:schemeClr val="accent5"/>
            </a:fillRef>
            <a:effectRef idx="1">
              <a:schemeClr val="accent5"/>
            </a:effectRef>
            <a:fontRef idx="minor">
              <a:schemeClr val="tx1"/>
            </a:fontRef>
          </p:style>
        </p:cxnSp>
      </p:grpSp>
      <p:sp>
        <p:nvSpPr>
          <p:cNvPr id="84" name="TextBox 83">
            <a:extLst>
              <a:ext uri="{FF2B5EF4-FFF2-40B4-BE49-F238E27FC236}">
                <a16:creationId xmlns:a16="http://schemas.microsoft.com/office/drawing/2014/main" id="{78A2BF22-3C02-D343-BCB6-A0E278ABE063}"/>
              </a:ext>
            </a:extLst>
          </p:cNvPr>
          <p:cNvSpPr txBox="1"/>
          <p:nvPr/>
        </p:nvSpPr>
        <p:spPr>
          <a:xfrm>
            <a:off x="15446762" y="31018615"/>
            <a:ext cx="1732328" cy="338554"/>
          </a:xfrm>
          <a:prstGeom prst="rect">
            <a:avLst/>
          </a:prstGeom>
          <a:noFill/>
          <a:ln>
            <a:solidFill>
              <a:schemeClr val="bg1"/>
            </a:solidFill>
          </a:ln>
        </p:spPr>
        <p:txBody>
          <a:bodyPr wrap="square" rtlCol="0">
            <a:spAutoFit/>
          </a:bodyPr>
          <a:lstStyle/>
          <a:p>
            <a:r>
              <a:rPr lang="en-US" sz="1600" i="1" dirty="0">
                <a:solidFill>
                  <a:schemeClr val="bg1"/>
                </a:solidFill>
                <a:latin typeface="Titillium Web" pitchFamily="2" charset="77"/>
              </a:rPr>
              <a:t>ggplot2</a:t>
            </a:r>
            <a:r>
              <a:rPr lang="en-US" sz="1600" dirty="0">
                <a:solidFill>
                  <a:schemeClr val="bg1"/>
                </a:solidFill>
                <a:latin typeface="Titillium Web" pitchFamily="2" charset="77"/>
              </a:rPr>
              <a:t> R package</a:t>
            </a:r>
          </a:p>
        </p:txBody>
      </p:sp>
      <p:sp>
        <p:nvSpPr>
          <p:cNvPr id="85" name="Rounded Rectangle 84">
            <a:extLst>
              <a:ext uri="{FF2B5EF4-FFF2-40B4-BE49-F238E27FC236}">
                <a16:creationId xmlns:a16="http://schemas.microsoft.com/office/drawing/2014/main" id="{57F0ABA7-3B7D-C042-A34C-7A737BE5BC5F}"/>
              </a:ext>
            </a:extLst>
          </p:cNvPr>
          <p:cNvSpPr/>
          <p:nvPr/>
        </p:nvSpPr>
        <p:spPr>
          <a:xfrm>
            <a:off x="12975004" y="30934224"/>
            <a:ext cx="1372908" cy="52970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latin typeface="Titillium Web" pitchFamily="2" charset="77"/>
              </a:rPr>
              <a:t>Plots</a:t>
            </a:r>
          </a:p>
        </p:txBody>
      </p:sp>
      <p:cxnSp>
        <p:nvCxnSpPr>
          <p:cNvPr id="86" name="Straight Arrow Connector 85">
            <a:extLst>
              <a:ext uri="{FF2B5EF4-FFF2-40B4-BE49-F238E27FC236}">
                <a16:creationId xmlns:a16="http://schemas.microsoft.com/office/drawing/2014/main" id="{5D3262EC-A8C0-4642-8B65-95C5FFD02CDC}"/>
              </a:ext>
            </a:extLst>
          </p:cNvPr>
          <p:cNvCxnSpPr>
            <a:cxnSpLocks/>
          </p:cNvCxnSpPr>
          <p:nvPr/>
        </p:nvCxnSpPr>
        <p:spPr>
          <a:xfrm flipH="1">
            <a:off x="14336563" y="31187892"/>
            <a:ext cx="943767"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7" name="Rounded Rectangle 86">
            <a:extLst>
              <a:ext uri="{FF2B5EF4-FFF2-40B4-BE49-F238E27FC236}">
                <a16:creationId xmlns:a16="http://schemas.microsoft.com/office/drawing/2014/main" id="{27E733F8-716C-D94C-A815-D9BFC56C6D30}"/>
              </a:ext>
            </a:extLst>
          </p:cNvPr>
          <p:cNvSpPr/>
          <p:nvPr/>
        </p:nvSpPr>
        <p:spPr>
          <a:xfrm>
            <a:off x="15065917" y="28826299"/>
            <a:ext cx="2281522" cy="4288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950" dirty="0">
                <a:latin typeface="Titillium Web" pitchFamily="2" charset="77"/>
              </a:rPr>
              <a:t>Incidence Rate*</a:t>
            </a:r>
          </a:p>
        </p:txBody>
      </p:sp>
      <p:sp>
        <p:nvSpPr>
          <p:cNvPr id="88" name="Rounded Rectangle 87">
            <a:extLst>
              <a:ext uri="{FF2B5EF4-FFF2-40B4-BE49-F238E27FC236}">
                <a16:creationId xmlns:a16="http://schemas.microsoft.com/office/drawing/2014/main" id="{ED4100E9-E95B-3E48-841D-4BCEA7C4A169}"/>
              </a:ext>
            </a:extLst>
          </p:cNvPr>
          <p:cNvSpPr/>
          <p:nvPr/>
        </p:nvSpPr>
        <p:spPr>
          <a:xfrm>
            <a:off x="15135925" y="29899224"/>
            <a:ext cx="2281522" cy="4288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950" dirty="0">
                <a:latin typeface="Titillium Web" pitchFamily="2" charset="77"/>
              </a:rPr>
              <a:t>R Studio</a:t>
            </a:r>
          </a:p>
        </p:txBody>
      </p:sp>
      <p:cxnSp>
        <p:nvCxnSpPr>
          <p:cNvPr id="135" name="Straight Arrow Connector 134">
            <a:extLst>
              <a:ext uri="{FF2B5EF4-FFF2-40B4-BE49-F238E27FC236}">
                <a16:creationId xmlns:a16="http://schemas.microsoft.com/office/drawing/2014/main" id="{12FFB817-FEA5-E045-B24A-3B1695482681}"/>
              </a:ext>
            </a:extLst>
          </p:cNvPr>
          <p:cNvCxnSpPr>
            <a:cxnSpLocks/>
          </p:cNvCxnSpPr>
          <p:nvPr/>
        </p:nvCxnSpPr>
        <p:spPr>
          <a:xfrm>
            <a:off x="12359859" y="26802484"/>
            <a:ext cx="16312" cy="675041"/>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7" name="Rounded Rectangle 146">
            <a:extLst>
              <a:ext uri="{FF2B5EF4-FFF2-40B4-BE49-F238E27FC236}">
                <a16:creationId xmlns:a16="http://schemas.microsoft.com/office/drawing/2014/main" id="{7E63109B-F72C-B040-BFE8-4B3C7318CE09}"/>
              </a:ext>
            </a:extLst>
          </p:cNvPr>
          <p:cNvSpPr/>
          <p:nvPr/>
        </p:nvSpPr>
        <p:spPr>
          <a:xfrm>
            <a:off x="11235410" y="27535477"/>
            <a:ext cx="2281522" cy="4288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950" dirty="0">
                <a:latin typeface="Titillium Web" pitchFamily="2" charset="77"/>
              </a:rPr>
              <a:t>SEER*Stat</a:t>
            </a:r>
          </a:p>
        </p:txBody>
      </p:sp>
      <p:cxnSp>
        <p:nvCxnSpPr>
          <p:cNvPr id="148" name="Straight Arrow Connector 147">
            <a:extLst>
              <a:ext uri="{FF2B5EF4-FFF2-40B4-BE49-F238E27FC236}">
                <a16:creationId xmlns:a16="http://schemas.microsoft.com/office/drawing/2014/main" id="{DB5AAB5D-C875-0C48-959C-4F712E69029F}"/>
              </a:ext>
            </a:extLst>
          </p:cNvPr>
          <p:cNvCxnSpPr>
            <a:cxnSpLocks/>
          </p:cNvCxnSpPr>
          <p:nvPr/>
        </p:nvCxnSpPr>
        <p:spPr>
          <a:xfrm flipH="1">
            <a:off x="11277394" y="28047859"/>
            <a:ext cx="239264" cy="613437"/>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CDC69903-3970-E941-A311-B6A538E9F3D6}"/>
              </a:ext>
            </a:extLst>
          </p:cNvPr>
          <p:cNvCxnSpPr>
            <a:cxnSpLocks/>
          </p:cNvCxnSpPr>
          <p:nvPr/>
        </p:nvCxnSpPr>
        <p:spPr>
          <a:xfrm>
            <a:off x="12508425" y="27964289"/>
            <a:ext cx="37774" cy="73964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id="{18932FD0-A98D-BD4F-8A79-918668F7550E}"/>
              </a:ext>
            </a:extLst>
          </p:cNvPr>
          <p:cNvCxnSpPr>
            <a:cxnSpLocks/>
          </p:cNvCxnSpPr>
          <p:nvPr/>
        </p:nvCxnSpPr>
        <p:spPr>
          <a:xfrm>
            <a:off x="13408368" y="27865915"/>
            <a:ext cx="2049260" cy="83801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DBE2B424-A722-8348-A809-C6D1A69C16DE}"/>
              </a:ext>
            </a:extLst>
          </p:cNvPr>
          <p:cNvCxnSpPr>
            <a:cxnSpLocks/>
          </p:cNvCxnSpPr>
          <p:nvPr/>
        </p:nvCxnSpPr>
        <p:spPr>
          <a:xfrm>
            <a:off x="16163997" y="29196253"/>
            <a:ext cx="16312" cy="675041"/>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00FB38E3-41DD-2042-A44C-7A1353958538}"/>
              </a:ext>
            </a:extLst>
          </p:cNvPr>
          <p:cNvCxnSpPr>
            <a:cxnSpLocks/>
          </p:cNvCxnSpPr>
          <p:nvPr/>
        </p:nvCxnSpPr>
        <p:spPr>
          <a:xfrm>
            <a:off x="16219663" y="30318365"/>
            <a:ext cx="16312" cy="675041"/>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6071BE54-F231-034A-971A-5AD556F75D2F}"/>
              </a:ext>
            </a:extLst>
          </p:cNvPr>
          <p:cNvSpPr txBox="1"/>
          <p:nvPr/>
        </p:nvSpPr>
        <p:spPr>
          <a:xfrm>
            <a:off x="10333239" y="31865933"/>
            <a:ext cx="7528761" cy="338554"/>
          </a:xfrm>
          <a:prstGeom prst="rect">
            <a:avLst/>
          </a:prstGeom>
          <a:noFill/>
        </p:spPr>
        <p:txBody>
          <a:bodyPr wrap="square" rtlCol="0">
            <a:spAutoFit/>
          </a:bodyPr>
          <a:lstStyle/>
          <a:p>
            <a:r>
              <a:rPr lang="en-US" sz="1600" dirty="0">
                <a:solidFill>
                  <a:schemeClr val="bg1"/>
                </a:solidFill>
                <a:latin typeface="Titillium Web" pitchFamily="2" charset="77"/>
              </a:rPr>
              <a:t>*Age-adjusted to the 2004 U.S. standard population</a:t>
            </a:r>
          </a:p>
        </p:txBody>
      </p:sp>
    </p:spTree>
  </p:cSld>
  <p:clrMapOvr>
    <a:masterClrMapping/>
  </p:clrMapOvr>
</p:sld>
</file>

<file path=ppt/theme/theme1.xml><?xml version="1.0" encoding="utf-8"?>
<a:theme xmlns:a="http://schemas.openxmlformats.org/drawingml/2006/main" name="Office Theme">
  <a:themeElements>
    <a:clrScheme name="Case CCC New">
      <a:dk1>
        <a:srgbClr val="002F5D"/>
      </a:dk1>
      <a:lt1>
        <a:srgbClr val="FFFFFF"/>
      </a:lt1>
      <a:dk2>
        <a:srgbClr val="808080"/>
      </a:dk2>
      <a:lt2>
        <a:srgbClr val="EEF0F2"/>
      </a:lt2>
      <a:accent1>
        <a:srgbClr val="002F5D"/>
      </a:accent1>
      <a:accent2>
        <a:srgbClr val="808080"/>
      </a:accent2>
      <a:accent3>
        <a:srgbClr val="99CC00"/>
      </a:accent3>
      <a:accent4>
        <a:srgbClr val="3C79B6"/>
      </a:accent4>
      <a:accent5>
        <a:srgbClr val="EEF0F2"/>
      </a:accent5>
      <a:accent6>
        <a:srgbClr val="580058"/>
      </a:accent6>
      <a:hlink>
        <a:srgbClr val="003B3A"/>
      </a:hlink>
      <a:folHlink>
        <a:srgbClr val="B45A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549</TotalTime>
  <Words>1287</Words>
  <Application>Microsoft Macintosh PowerPoint</Application>
  <PresentationFormat>Custom</PresentationFormat>
  <Paragraphs>118</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Titillium Web Light</vt:lpstr>
      <vt:lpstr>Century Gothic</vt:lpstr>
      <vt:lpstr>Times New Roman</vt:lpstr>
      <vt:lpstr>Titillium Web</vt:lpstr>
      <vt:lpstr>Titillium Web ExtraLight</vt:lpstr>
      <vt:lpstr>Calibri</vt:lpstr>
      <vt:lpstr>Arial</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Katie (Kaitlyn) Greppin</cp:lastModifiedBy>
  <cp:revision>22</cp:revision>
  <dcterms:modified xsi:type="dcterms:W3CDTF">2021-01-27T02:02:00Z</dcterms:modified>
</cp:coreProperties>
</file>