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268" r:id="rId12"/>
    <p:sldId id="325" r:id="rId13"/>
    <p:sldId id="326" r:id="rId14"/>
    <p:sldId id="269" r:id="rId15"/>
    <p:sldId id="323" r:id="rId16"/>
    <p:sldId id="341" r:id="rId17"/>
    <p:sldId id="342" r:id="rId18"/>
    <p:sldId id="343" r:id="rId19"/>
    <p:sldId id="344" r:id="rId20"/>
    <p:sldId id="321" r:id="rId21"/>
    <p:sldId id="345" r:id="rId22"/>
    <p:sldId id="346" r:id="rId23"/>
    <p:sldId id="347" r:id="rId24"/>
    <p:sldId id="322" r:id="rId25"/>
    <p:sldId id="328" r:id="rId26"/>
    <p:sldId id="327" r:id="rId27"/>
    <p:sldId id="324" r:id="rId28"/>
    <p:sldId id="311" r:id="rId29"/>
    <p:sldId id="349" r:id="rId30"/>
    <p:sldId id="34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01"/>
    <p:restoredTop sz="94694"/>
  </p:normalViewPr>
  <p:slideViewPr>
    <p:cSldViewPr snapToGrid="0">
      <p:cViewPr varScale="1">
        <p:scale>
          <a:sx n="102" d="100"/>
          <a:sy n="102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3977-330C-C749-A412-CAF2C516749F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434-7F97-B94D-B6F5-34135E2B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6D0188-7395-5D49-82E6-FEF4B85E7891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0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9C26-A4E5-4C18-510C-4AEB54162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3475" y="3169084"/>
            <a:ext cx="3698129" cy="736699"/>
          </a:xfrm>
        </p:spPr>
        <p:txBody>
          <a:bodyPr>
            <a:normAutofit/>
          </a:bodyPr>
          <a:lstStyle/>
          <a:p>
            <a:r>
              <a:rPr lang="en-CA" sz="4400" dirty="0"/>
              <a:t>Questionnaire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084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will the value of citrus be in the below code?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["Banana", "Lemon"]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["Lemon", "Apple"]</a:t>
            </a:r>
            <a:endParaRPr lang="en-US" dirty="0"/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["Orange", "Lemon"]</a:t>
            </a:r>
            <a:endParaRPr lang="en-US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["Orange", "Lemon", "Apple"]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86A09-BEDD-625E-04D3-9DD2C093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97" y="1836039"/>
            <a:ext cx="11568779" cy="12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Which of the following options uses the pop array method to remove the last item from </a:t>
            </a:r>
            <a:r>
              <a:rPr lang="en-CA" sz="4000" dirty="0" err="1"/>
              <a:t>myArray</a:t>
            </a:r>
            <a:r>
              <a:rPr lang="en-CA" sz="4000" dirty="0"/>
              <a:t>, assigning the "popped off" value to </a:t>
            </a:r>
            <a:r>
              <a:rPr lang="en-CA" sz="4000" dirty="0" err="1"/>
              <a:t>removedFromMyArray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var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removedFromMyArray.pop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()</a:t>
            </a:r>
            <a:endParaRPr lang="en-CA" dirty="0"/>
          </a:p>
          <a:p>
            <a:r>
              <a:rPr lang="en-US" dirty="0"/>
              <a:t>B.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myArray.pop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(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removedFromMyArray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)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var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removedFromMyArray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 =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myArray.pop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()</a:t>
            </a:r>
          </a:p>
          <a:p>
            <a:r>
              <a:rPr lang="en-US" dirty="0"/>
              <a:t>D. </a:t>
            </a:r>
            <a:r>
              <a:rPr lang="fr-FR" dirty="0"/>
              <a:t>None of the </a:t>
            </a:r>
            <a:r>
              <a:rPr lang="fr-FR" dirty="0" err="1"/>
              <a:t>above</a:t>
            </a:r>
            <a:r>
              <a:rPr lang="en-CA" dirty="0"/>
              <a:t> 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programming.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2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What is the output of the following </a:t>
            </a:r>
            <a:r>
              <a:rPr lang="en-CA" sz="4000" dirty="0" err="1"/>
              <a:t>code?B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2</a:t>
            </a:r>
          </a:p>
          <a:p>
            <a:r>
              <a:rPr lang="en-US" dirty="0"/>
              <a:t>B.</a:t>
            </a:r>
            <a:r>
              <a:rPr lang="en-CA" dirty="0"/>
              <a:t> 3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undefined</a:t>
            </a:r>
          </a:p>
          <a:p>
            <a:r>
              <a:rPr lang="en-US" dirty="0"/>
              <a:t>D. </a:t>
            </a:r>
            <a:r>
              <a:rPr lang="en-CA" dirty="0"/>
              <a:t>error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7A507-A7A9-447E-B2CE-BB379378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40" y="1977135"/>
            <a:ext cx="4131030" cy="35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Consider two arrays a and b below. Which option below is NOT correct to merge the arrays?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A</a:t>
            </a:r>
          </a:p>
          <a:p>
            <a:r>
              <a:rPr lang="en-US" dirty="0"/>
              <a:t>B.</a:t>
            </a:r>
            <a:r>
              <a:rPr lang="en-CA" dirty="0"/>
              <a:t> </a:t>
            </a:r>
            <a:r>
              <a:rPr lang="fr-FR" dirty="0"/>
              <a:t>B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C</a:t>
            </a:r>
          </a:p>
          <a:p>
            <a:r>
              <a:rPr lang="en-US" dirty="0"/>
              <a:t>D. </a:t>
            </a:r>
            <a:r>
              <a:rPr lang="en-CA" dirty="0"/>
              <a:t>All of them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07A5D-77C8-4042-62FA-BB2FABC2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52" y="2156739"/>
            <a:ext cx="4256312" cy="3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What is the output of the following code?</a:t>
            </a:r>
            <a:br>
              <a:rPr lang="en-CA" sz="4000" dirty="0"/>
            </a:br>
            <a:br>
              <a:rPr lang="en-CA" sz="4000" dirty="0"/>
            </a:br>
            <a:r>
              <a:rPr lang="en-CA" sz="4000" dirty="0" err="1"/>
              <a:t>console.log</a:t>
            </a:r>
            <a:r>
              <a:rPr lang="en-CA" sz="4000" dirty="0"/>
              <a:t>([1,2,3] + [4,5,6] );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error</a:t>
            </a:r>
            <a:endParaRPr lang="en-US" dirty="0"/>
          </a:p>
          <a:p>
            <a:r>
              <a:rPr lang="en-US" dirty="0"/>
              <a:t>B. </a:t>
            </a:r>
            <a:r>
              <a:rPr lang="en-CA" sz="2800" dirty="0"/>
              <a:t>[1, 2, 3, 4, 5, 6]</a:t>
            </a:r>
            <a:endParaRPr lang="en-US" dirty="0"/>
          </a:p>
          <a:p>
            <a:r>
              <a:rPr lang="en-US" dirty="0"/>
              <a:t>C. “</a:t>
            </a:r>
            <a:r>
              <a:rPr lang="en-CA" dirty="0"/>
              <a:t>1</a:t>
            </a:r>
            <a:r>
              <a:rPr lang="en-CA" sz="2800" dirty="0"/>
              <a:t>, 2, 34, 5, 6”</a:t>
            </a:r>
            <a:endParaRPr lang="en-CA" dirty="0"/>
          </a:p>
          <a:p>
            <a:r>
              <a:rPr lang="en-US" dirty="0"/>
              <a:t>D. </a:t>
            </a:r>
            <a:r>
              <a:rPr lang="en-CA" dirty="0"/>
              <a:t>“[1, 2, 3][4, 5, 6]”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1/1/2019  2/1/2019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1/1/2019  1/1/2019</a:t>
            </a:r>
            <a:endParaRPr lang="en-US" dirty="0"/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2/1/2019  2/1/2019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2/1/2019  1/1/2019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C0CE1-FC99-291E-91DA-F2BFA4B60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18" y="3713275"/>
            <a:ext cx="6743090" cy="12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4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{ foo: "foo" } undefined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 { bar: "bar" }</a:t>
            </a:r>
            <a:endParaRPr lang="en-US" dirty="0"/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 undefined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{ foo: "foo" } { bar: "bar" }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75777-DEED-907F-EB58-7916EEB2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88" y="2070013"/>
            <a:ext cx="4330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5 and 10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 and 10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5 and undefined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 and undefined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89E16-65BD-01BA-1FBD-20ACF9E6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223" y="2069142"/>
            <a:ext cx="4585831" cy="38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4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true, true, false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true, true, true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true, false, false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false, false false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140A0-C1AA-F4CA-043C-63443C46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224" y="2348825"/>
            <a:ext cx="4059738" cy="33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1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error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D9154-E70F-BC57-DD4B-51843DF4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08" y="2307564"/>
            <a:ext cx="5332475" cy="31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What is the output of the following code?</a:t>
            </a:r>
            <a:br>
              <a:rPr lang="en-CA" sz="4000" dirty="0"/>
            </a:br>
            <a:br>
              <a:rPr lang="en-CA" sz="4000" dirty="0"/>
            </a:br>
            <a:r>
              <a:rPr lang="en-CA" sz="4000" dirty="0" err="1"/>
              <a:t>console.log</a:t>
            </a:r>
            <a:r>
              <a:rPr lang="en-CA" sz="4000" dirty="0"/>
              <a:t>( </a:t>
            </a:r>
            <a:r>
              <a:rPr lang="en-CA" sz="4000" dirty="0" err="1"/>
              <a:t>typeof</a:t>
            </a:r>
            <a:r>
              <a:rPr lang="en-CA" sz="4000" dirty="0"/>
              <a:t> </a:t>
            </a:r>
            <a:r>
              <a:rPr lang="en-CA" sz="4000" dirty="0" err="1"/>
              <a:t>typeof</a:t>
            </a:r>
            <a:r>
              <a:rPr lang="en-CA" sz="4000" dirty="0"/>
              <a:t> 1);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string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number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1</a:t>
            </a:r>
          </a:p>
          <a:p>
            <a:r>
              <a:rPr lang="en-US" dirty="0"/>
              <a:t>D. </a:t>
            </a:r>
            <a:r>
              <a:rPr lang="en-CA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254091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method would tell you that "bird" is at position 4 in the following word string??</a:t>
            </a:r>
            <a:br>
              <a:rPr lang="en-CA" sz="4000" dirty="0"/>
            </a:br>
            <a:br>
              <a:rPr lang="en-CA" sz="4000" dirty="0"/>
            </a:br>
            <a:r>
              <a:rPr lang="en-CA" sz="4000" dirty="0"/>
              <a:t>const word = 'The bird is the word';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length</a:t>
            </a:r>
            <a:endParaRPr lang="en-US" dirty="0"/>
          </a:p>
          <a:p>
            <a:r>
              <a:rPr lang="en-US" dirty="0"/>
              <a:t>B. </a:t>
            </a:r>
            <a:r>
              <a:rPr lang="fr-FR" sz="2800" dirty="0" err="1"/>
              <a:t>indexOf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find</a:t>
            </a:r>
          </a:p>
          <a:p>
            <a:r>
              <a:rPr lang="en-US" dirty="0"/>
              <a:t>D. </a:t>
            </a:r>
            <a:r>
              <a:rPr lang="en-CA" dirty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NaN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 error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error  error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 15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 err="1">
                <a:effectLst/>
                <a:latin typeface="Lato" panose="020F0502020204030203" pitchFamily="34" charset="0"/>
              </a:rPr>
              <a:t>NaN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 15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868A0-8185-83EE-AFB7-D70E6001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89" y="2491810"/>
            <a:ext cx="5681017" cy="26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-1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0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2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None of the above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CDBAE-F09D-85F7-41F5-E08872DC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10" y="3108891"/>
            <a:ext cx="6477198" cy="18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Some rabbits are rabid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Some </a:t>
            </a:r>
            <a:r>
              <a:rPr lang="en-CA" dirty="0" err="1"/>
              <a:t>timbits</a:t>
            </a:r>
            <a:r>
              <a:rPr lang="en-CA" dirty="0"/>
              <a:t> are timid</a:t>
            </a:r>
          </a:p>
          <a:p>
            <a:r>
              <a:rPr lang="en-US" dirty="0"/>
              <a:t>C. </a:t>
            </a:r>
            <a:r>
              <a:rPr lang="en-CA" dirty="0"/>
              <a:t>Some rabbits are timid</a:t>
            </a:r>
          </a:p>
          <a:p>
            <a:r>
              <a:rPr lang="en-US" dirty="0"/>
              <a:t>D. </a:t>
            </a:r>
            <a:r>
              <a:rPr lang="en-CA" dirty="0"/>
              <a:t>Some </a:t>
            </a:r>
            <a:r>
              <a:rPr lang="en-CA" dirty="0" err="1"/>
              <a:t>timbits</a:t>
            </a:r>
            <a:r>
              <a:rPr lang="en-CA" dirty="0"/>
              <a:t> are rabid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FCE88-F0E9-3AE3-BF38-891E3336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11" y="3359135"/>
            <a:ext cx="7075764" cy="17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2423712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True or False: The pop method removes the first element from an array.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227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2423712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True or False: True or False: The unshift method adds an element to the beginning of an array.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347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2423712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True or False: </a:t>
            </a:r>
            <a:r>
              <a:rPr lang="en-CA" sz="4000" dirty="0" err="1"/>
              <a:t>array.findIndex</a:t>
            </a:r>
            <a:r>
              <a:rPr lang="en-CA" sz="4000" dirty="0"/>
              <a:t> will return 0 when no elements pass the test.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5067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6" y="1622046"/>
            <a:ext cx="10515600" cy="164235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True or False: Does the following function correctly assess '</a:t>
            </a:r>
            <a:r>
              <a:rPr lang="en-CA" sz="4000" dirty="0" err="1"/>
              <a:t>hannah</a:t>
            </a:r>
            <a:r>
              <a:rPr lang="en-CA" sz="4000" dirty="0"/>
              <a:t>' to be a palindrome? In other words, what gets logged?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E43B3-0D25-1A1B-FC4D-8BAF28069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16" y="3593604"/>
            <a:ext cx="49911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7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6409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3200" dirty="0"/>
              <a:t>Exercise 1: Create a webpage with a button that, when clicked, changes the background color of the page.</a:t>
            </a:r>
          </a:p>
        </p:txBody>
      </p:sp>
      <p:pic>
        <p:nvPicPr>
          <p:cNvPr id="4" name="Picture 3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15974ED7-DB1B-16E8-B100-341326BE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2005903"/>
            <a:ext cx="6513882" cy="44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6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6409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3200" dirty="0"/>
              <a:t>Exercise 2: Create a text area where users can input text, and display the word count when they click a button.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B840EDF-6AC5-D3B6-37EC-1042CE7E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143" y="1968325"/>
            <a:ext cx="6601564" cy="45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following code output?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477346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1</a:t>
            </a:r>
          </a:p>
          <a:p>
            <a:r>
              <a:rPr lang="en-US" sz="2400" dirty="0"/>
              <a:t>B. 0</a:t>
            </a:r>
          </a:p>
          <a:p>
            <a:r>
              <a:rPr lang="en-US" sz="2400" dirty="0"/>
              <a:t>C. “true”</a:t>
            </a:r>
          </a:p>
          <a:p>
            <a:r>
              <a:rPr lang="en-US" sz="2400" dirty="0"/>
              <a:t>D. </a:t>
            </a:r>
            <a:r>
              <a:rPr lang="en-CA" sz="2400" dirty="0"/>
              <a:t>true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6C4EC-47B0-B54E-DB41-72615896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348" y="2460358"/>
            <a:ext cx="6268452" cy="25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6409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800" dirty="0"/>
              <a:t>Exercise 3: Create a basic calculator that can perform addition, subtraction, multiplication, and division. Use input fields and buttons for the interface.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71D90B9-0D3C-D4B7-A4E8-55CADDA4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20" y="1893169"/>
            <a:ext cx="6691161" cy="45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following code output?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477346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33</a:t>
            </a:r>
          </a:p>
          <a:p>
            <a:r>
              <a:rPr lang="en-US" sz="2400" dirty="0"/>
              <a:t>B. 2</a:t>
            </a:r>
          </a:p>
          <a:p>
            <a:r>
              <a:rPr lang="en-US" sz="2400" dirty="0"/>
              <a:t>C. 8</a:t>
            </a:r>
          </a:p>
          <a:p>
            <a:r>
              <a:rPr lang="en-US" sz="2400" dirty="0"/>
              <a:t>D. </a:t>
            </a:r>
            <a:r>
              <a:rPr lang="en-CA" sz="2400" dirty="0"/>
              <a:t>1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FAA3B-6FE9-0E36-8053-819A23C8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47" y="2638342"/>
            <a:ext cx="6616497" cy="19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following code output?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559379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false, "2number", true, "apple"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CA" sz="2400" dirty="0"/>
              <a:t>true, "2number", false, "orange"</a:t>
            </a:r>
            <a:endParaRPr lang="en-US" sz="2400" dirty="0"/>
          </a:p>
          <a:p>
            <a:r>
              <a:rPr lang="en-US" sz="2400" dirty="0"/>
              <a:t>C. </a:t>
            </a:r>
            <a:r>
              <a:rPr lang="en-CA" sz="2400" dirty="0"/>
              <a:t>false, "</a:t>
            </a:r>
            <a:r>
              <a:rPr lang="en-CA" sz="2400" dirty="0" err="1"/>
              <a:t>NaNnumber</a:t>
            </a:r>
            <a:r>
              <a:rPr lang="en-CA" sz="2400" dirty="0"/>
              <a:t>", false, "orange"</a:t>
            </a:r>
            <a:endParaRPr lang="en-US" sz="2400" dirty="0"/>
          </a:p>
          <a:p>
            <a:r>
              <a:rPr lang="en-US" sz="2400" dirty="0"/>
              <a:t>D. </a:t>
            </a:r>
            <a:r>
              <a:rPr lang="en-CA" sz="2400" dirty="0"/>
              <a:t>true, "</a:t>
            </a:r>
            <a:r>
              <a:rPr lang="en-CA" sz="2400" dirty="0" err="1"/>
              <a:t>NaNnumber</a:t>
            </a:r>
            <a:r>
              <a:rPr lang="en-CA" sz="2400" dirty="0"/>
              <a:t>", true, "apple"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60B15-927F-0342-3C0E-D8F9033C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92" y="2594510"/>
            <a:ext cx="5593791" cy="20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following code output?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559379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[true, true]</a:t>
            </a:r>
          </a:p>
          <a:p>
            <a:r>
              <a:rPr lang="en-US" sz="2400" dirty="0"/>
              <a:t>B. </a:t>
            </a:r>
            <a:r>
              <a:rPr lang="en-CA" sz="2400" dirty="0"/>
              <a:t>[false, true]</a:t>
            </a:r>
          </a:p>
          <a:p>
            <a:r>
              <a:rPr lang="en-US" sz="2400" dirty="0"/>
              <a:t>C. </a:t>
            </a:r>
            <a:r>
              <a:rPr lang="en-CA" sz="2400" dirty="0"/>
              <a:t>[true, false]</a:t>
            </a:r>
          </a:p>
          <a:p>
            <a:r>
              <a:rPr lang="en-US" sz="2400" dirty="0"/>
              <a:t>D. </a:t>
            </a:r>
            <a:r>
              <a:rPr lang="en-CA" sz="2400" dirty="0"/>
              <a:t>[false, false]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C9FD0-6AE0-DBE2-719D-8E91CE61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37" y="2945525"/>
            <a:ext cx="4394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What is the output of the following code?</a:t>
            </a:r>
            <a:br>
              <a:rPr lang="en-CA" sz="4000" dirty="0"/>
            </a:br>
            <a:br>
              <a:rPr lang="en-CA" sz="4000" dirty="0"/>
            </a:br>
            <a:r>
              <a:rPr lang="en-CA" sz="4000" dirty="0"/>
              <a:t>let b = "4";  </a:t>
            </a:r>
            <a:r>
              <a:rPr lang="en-CA" sz="4000" dirty="0" err="1"/>
              <a:t>console.log</a:t>
            </a:r>
            <a:r>
              <a:rPr lang="en-CA" sz="4000" dirty="0"/>
              <a:t>(b +++ 3, b);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44, 4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8, 5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7, 5</a:t>
            </a:r>
          </a:p>
          <a:p>
            <a:r>
              <a:rPr lang="en-US" dirty="0"/>
              <a:t>D. </a:t>
            </a:r>
            <a:r>
              <a:rPr lang="en-CA" dirty="0"/>
              <a:t>43, 5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fr-FR" dirty="0"/>
              <a:t>William</a:t>
            </a:r>
            <a:endParaRPr lang="en-US" dirty="0"/>
          </a:p>
          <a:p>
            <a:r>
              <a:rPr lang="en-US" dirty="0"/>
              <a:t>B. What’s the answer, William</a:t>
            </a:r>
          </a:p>
          <a:p>
            <a:r>
              <a:rPr lang="en-US" dirty="0"/>
              <a:t>C. What’s the answer, </a:t>
            </a:r>
          </a:p>
          <a:p>
            <a:r>
              <a:rPr lang="en-US" dirty="0"/>
              <a:t>D. </a:t>
            </a:r>
            <a:r>
              <a:rPr lang="en-CA" dirty="0"/>
              <a:t>undefined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29562-BF22-A352-FDBB-255897FD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103" y="2596627"/>
            <a:ext cx="5113055" cy="26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true true true</a:t>
            </a:r>
            <a:endParaRPr lang="en-US" dirty="0"/>
          </a:p>
          <a:p>
            <a:r>
              <a:rPr lang="en-US" dirty="0"/>
              <a:t>B. false false false</a:t>
            </a:r>
          </a:p>
          <a:p>
            <a:r>
              <a:rPr lang="en-US" dirty="0"/>
              <a:t>C. true true false</a:t>
            </a:r>
          </a:p>
          <a:p>
            <a:r>
              <a:rPr lang="en-US" dirty="0"/>
              <a:t>D. </a:t>
            </a:r>
            <a:r>
              <a:rPr lang="en-CA" dirty="0"/>
              <a:t>false false </a:t>
            </a:r>
            <a:r>
              <a:rPr lang="en-CA" dirty="0" err="1"/>
              <a:t>trueC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B1891-DAB8-C2F5-A90D-F671FC0D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54" y="2922305"/>
            <a:ext cx="4937690" cy="25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7621</TotalTime>
  <Words>937</Words>
  <Application>Microsoft Macintosh PowerPoint</Application>
  <PresentationFormat>Widescreen</PresentationFormat>
  <Paragraphs>121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-webkit-standard</vt:lpstr>
      <vt:lpstr>Aptos</vt:lpstr>
      <vt:lpstr>Aptos Display</vt:lpstr>
      <vt:lpstr>Arial</vt:lpstr>
      <vt:lpstr>Lato</vt:lpstr>
      <vt:lpstr>Office Theme</vt:lpstr>
      <vt:lpstr>Questionnaire</vt:lpstr>
      <vt:lpstr>What is the output of the following code?  console.log( typeof typeof 1);</vt:lpstr>
      <vt:lpstr>What does the following code output?</vt:lpstr>
      <vt:lpstr>What does the following code output?</vt:lpstr>
      <vt:lpstr>What does the following code output?</vt:lpstr>
      <vt:lpstr>What does the following code output?</vt:lpstr>
      <vt:lpstr>What is the output of the following code?  let b = "4";  console.log(b +++ 3, b);</vt:lpstr>
      <vt:lpstr>What is the output of the following code?</vt:lpstr>
      <vt:lpstr>What is the output of the following code?</vt:lpstr>
      <vt:lpstr>What will the value of citrus be in the below code? </vt:lpstr>
      <vt:lpstr>PowerPoint Presentation</vt:lpstr>
      <vt:lpstr>PowerPoint Presentation</vt:lpstr>
      <vt:lpstr>PowerPoint Presentation</vt:lpstr>
      <vt:lpstr>What is the output of the following code?  console.log([1,2,3] + [4,5,6] );</vt:lpstr>
      <vt:lpstr>What is the output of the following code?</vt:lpstr>
      <vt:lpstr>What is the output of the following code?</vt:lpstr>
      <vt:lpstr>What is the output of the following code?</vt:lpstr>
      <vt:lpstr>What is the output of the following code?</vt:lpstr>
      <vt:lpstr>What is the output of the following code?</vt:lpstr>
      <vt:lpstr>What method would tell you that "bird" is at position 4 in the following word string??  const word = 'The bird is the word';</vt:lpstr>
      <vt:lpstr>What is the output of the following code?</vt:lpstr>
      <vt:lpstr>What is the output of the following code?</vt:lpstr>
      <vt:lpstr>What is the output of the following code?</vt:lpstr>
      <vt:lpstr>True or False: The pop method removes the first element from an array.</vt:lpstr>
      <vt:lpstr>True or False: True or False: The unshift method adds an element to the beginning of an array.</vt:lpstr>
      <vt:lpstr>True or False: array.findIndex will return 0 when no elements pass the test.</vt:lpstr>
      <vt:lpstr>True or False: Does the following function correctly assess 'hannah' to be a palindrome? In other words, what gets logged?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Beaudelaire Tsoungui Nzodoumkouo</dc:creator>
  <cp:lastModifiedBy>Beaudelaire Tsoungui Nzodoumkouo</cp:lastModifiedBy>
  <cp:revision>26</cp:revision>
  <dcterms:created xsi:type="dcterms:W3CDTF">2024-07-03T20:15:14Z</dcterms:created>
  <dcterms:modified xsi:type="dcterms:W3CDTF">2024-07-30T00:22:16Z</dcterms:modified>
</cp:coreProperties>
</file>