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68" r:id="rId3"/>
    <p:sldId id="269" r:id="rId4"/>
    <p:sldId id="296" r:id="rId5"/>
    <p:sldId id="292" r:id="rId6"/>
    <p:sldId id="270" r:id="rId7"/>
    <p:sldId id="277" r:id="rId8"/>
    <p:sldId id="278" r:id="rId9"/>
    <p:sldId id="271" r:id="rId10"/>
    <p:sldId id="289" r:id="rId11"/>
    <p:sldId id="279" r:id="rId12"/>
    <p:sldId id="299" r:id="rId13"/>
    <p:sldId id="309" r:id="rId14"/>
    <p:sldId id="308" r:id="rId15"/>
    <p:sldId id="312" r:id="rId16"/>
    <p:sldId id="31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31"/>
    <p:restoredTop sz="94694"/>
  </p:normalViewPr>
  <p:slideViewPr>
    <p:cSldViewPr snapToGrid="0">
      <p:cViewPr varScale="1">
        <p:scale>
          <a:sx n="102" d="100"/>
          <a:sy n="102" d="100"/>
        </p:scale>
        <p:origin x="20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3977-330C-C749-A412-CAF2C516749F}" type="datetimeFigureOut">
              <a:rPr lang="en-US" smtClean="0"/>
              <a:t>7/17/24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B434-7F97-B94D-B6F5-34135E2B3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2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FF418-59B8-7A4C-ABA2-6440312FD8F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7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7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3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3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8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9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D6D0188-7395-5D49-82E6-FEF4B85E7891}" type="datetimeFigureOut">
              <a:rPr lang="en-US" smtClean="0"/>
              <a:t>7/17/24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620B4A4-BB39-A54C-966B-DB93B80EF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70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html/tryit.asp?filename=tryhtml_defaul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drive.google.com/file/d/1IRpU1VBJRRY8WAEdZJXXL1ywChmv2lya/view?usp=shari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_gPf3pMWW-eqDsIrJSWuJ2vh6jfkC_hg/view?usp=shar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9C26-A4E5-4C18-510C-4AEB54162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3475" y="3169084"/>
            <a:ext cx="3698129" cy="736699"/>
          </a:xfrm>
        </p:spPr>
        <p:txBody>
          <a:bodyPr>
            <a:normAutofit/>
          </a:bodyPr>
          <a:lstStyle/>
          <a:p>
            <a:r>
              <a:rPr lang="en-CA" sz="4400" dirty="0"/>
              <a:t>Questionnaire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6084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3275"/>
            <a:ext cx="12192000" cy="1545318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For For the CSS declaration margin: 20px 15px 10px;, what are the correct margin values for each side (top, right, bottom, left)?</a:t>
            </a:r>
            <a:endParaRPr lang="en-US" sz="40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6D239AA-D41C-F5C1-0A2D-3780A6A85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59" y="1863203"/>
            <a:ext cx="10975428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Top: 20px, Right: 15px, Bottom: 10px, Left: 15px</a:t>
            </a:r>
          </a:p>
          <a:p>
            <a:r>
              <a:rPr lang="en-US" dirty="0"/>
              <a:t>B.</a:t>
            </a:r>
            <a:r>
              <a:rPr lang="en-CA" dirty="0"/>
              <a:t> Top: 20px, Right: 10px, Bottom: 15px, Left: 15px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Top: 20px, Right: 15px, Bottom: 15px, Left: 10px</a:t>
            </a:r>
          </a:p>
          <a:p>
            <a:r>
              <a:rPr lang="en-US" dirty="0"/>
              <a:t>D. </a:t>
            </a:r>
            <a:r>
              <a:rPr lang="en-CA" dirty="0"/>
              <a:t>Top: 20px, Right: 10px, Bottom: 10px, Left: 15px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Can negative values be allowed in padding property?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fr-FR" dirty="0"/>
              <a:t>Yes</a:t>
            </a:r>
            <a:endParaRPr lang="en-US" dirty="0"/>
          </a:p>
          <a:p>
            <a:r>
              <a:rPr lang="en-US" dirty="0"/>
              <a:t>B. </a:t>
            </a:r>
            <a:r>
              <a:rPr lang="fr-FR" dirty="0"/>
              <a:t>No</a:t>
            </a:r>
            <a:endParaRPr lang="en-US" dirty="0"/>
          </a:p>
          <a:p>
            <a:r>
              <a:rPr lang="en-US" dirty="0"/>
              <a:t>C. </a:t>
            </a:r>
            <a:r>
              <a:rPr lang="fr-FR" dirty="0"/>
              <a:t>It </a:t>
            </a:r>
            <a:r>
              <a:rPr lang="en-CA" dirty="0"/>
              <a:t>depends</a:t>
            </a:r>
          </a:p>
          <a:p>
            <a:r>
              <a:rPr lang="en-US" dirty="0"/>
              <a:t>D. 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0876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will be the width of the div element given below?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6001407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310px</a:t>
            </a:r>
          </a:p>
          <a:p>
            <a:r>
              <a:rPr lang="en-US" dirty="0"/>
              <a:t>B. </a:t>
            </a:r>
            <a:r>
              <a:rPr lang="en-CA" dirty="0"/>
              <a:t>350px</a:t>
            </a:r>
          </a:p>
          <a:p>
            <a:r>
              <a:rPr lang="en-US" dirty="0"/>
              <a:t>C. </a:t>
            </a:r>
            <a:r>
              <a:rPr lang="fr-FR" dirty="0"/>
              <a:t>360px</a:t>
            </a:r>
            <a:endParaRPr lang="en-US" dirty="0"/>
          </a:p>
          <a:p>
            <a:r>
              <a:rPr lang="en-US" dirty="0"/>
              <a:t>D. 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944054-6BEE-CAA2-5A72-C21A48343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655" y="2555309"/>
            <a:ext cx="6926608" cy="267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1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How can we select elements with a specified attribute in CSS?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[attribute] element</a:t>
            </a:r>
          </a:p>
          <a:p>
            <a:r>
              <a:rPr lang="en-US" dirty="0"/>
              <a:t>B. </a:t>
            </a:r>
            <a:r>
              <a:rPr lang="en-CA" dirty="0" err="1"/>
              <a:t>element#attribute</a:t>
            </a:r>
            <a:endParaRPr lang="en-CA" dirty="0"/>
          </a:p>
          <a:p>
            <a:r>
              <a:rPr lang="en-US" dirty="0"/>
              <a:t>C. </a:t>
            </a:r>
            <a:r>
              <a:rPr lang="en-CA" dirty="0"/>
              <a:t>element::attribute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element &gt; attribute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92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34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are the uses of CSS pseudo-elements?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" y="1825625"/>
            <a:ext cx="11992303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Style specific parts of an element</a:t>
            </a:r>
          </a:p>
          <a:p>
            <a:r>
              <a:rPr lang="en-US" dirty="0"/>
              <a:t>B. </a:t>
            </a:r>
            <a:r>
              <a:rPr lang="en-CA" dirty="0"/>
              <a:t>Style the first letter or line of an element</a:t>
            </a:r>
          </a:p>
          <a:p>
            <a:r>
              <a:rPr lang="en-US" dirty="0"/>
              <a:t>C. </a:t>
            </a:r>
            <a:r>
              <a:rPr lang="en-CA" dirty="0"/>
              <a:t>Insert content before and after the element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All of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37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6409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3200" dirty="0"/>
              <a:t>Responsive design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194228" y="1979112"/>
            <a:ext cx="8010320" cy="43561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 Run the code available at the provided link to view examples. </a:t>
            </a:r>
          </a:p>
          <a:p>
            <a:pPr algn="ctr">
              <a:lnSpc>
                <a:spcPct val="100000"/>
              </a:lnSpc>
            </a:pPr>
            <a:r>
              <a:rPr lang="en-CA" sz="2000" dirty="0"/>
              <a:t>You can execute the code on:</a:t>
            </a:r>
          </a:p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https://www.w3schools.com/html/</a:t>
            </a:r>
            <a:r>
              <a:rPr lang="en-US" sz="2000" dirty="0" err="1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tryit.asp?filename</a:t>
            </a:r>
            <a:r>
              <a:rPr lang="en-US" sz="2000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US" sz="2000" dirty="0" err="1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tryhtml_default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E8418E-99CC-4DA2-7E8D-852F3C1BDA65}"/>
              </a:ext>
            </a:extLst>
          </p:cNvPr>
          <p:cNvSpPr txBox="1"/>
          <p:nvPr/>
        </p:nvSpPr>
        <p:spPr>
          <a:xfrm>
            <a:off x="9196031" y="5397252"/>
            <a:ext cx="21853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Or 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endParaRPr lang="en-US" sz="3600" dirty="0">
              <a:solidFill>
                <a:schemeClr val="accent4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1C0446-7649-E1AE-CAF8-B3508FBB6A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5374" y="2100371"/>
            <a:ext cx="3186656" cy="318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953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917B99-E835-8D9C-34C5-C5E96D8B836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1999" cy="16409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CA" sz="2400" dirty="0"/>
              <a:t>Your task is to create a desktop version of this layout which displays when there is enough screen width to accommodate it. Your final result should look like the image below: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EBBCA8-B87E-3514-E1A9-68B1F38B1FF1}"/>
              </a:ext>
            </a:extLst>
          </p:cNvPr>
          <p:cNvSpPr txBox="1">
            <a:spLocks/>
          </p:cNvSpPr>
          <p:nvPr/>
        </p:nvSpPr>
        <p:spPr>
          <a:xfrm>
            <a:off x="206755" y="2385663"/>
            <a:ext cx="3763996" cy="43561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CA" sz="2000" dirty="0"/>
              <a:t>The HTML Structure is available here</a:t>
            </a:r>
          </a:p>
          <a:p>
            <a:pPr algn="ctr">
              <a:lnSpc>
                <a:spcPct val="100000"/>
              </a:lnSpc>
            </a:pPr>
            <a:endParaRPr lang="en-CA" sz="2000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endParaRPr lang="en-CA" sz="2400" u="sng" dirty="0"/>
          </a:p>
          <a:p>
            <a:pPr algn="ctr">
              <a:lnSpc>
                <a:spcPct val="150000"/>
              </a:lnSpc>
            </a:pPr>
            <a:r>
              <a:rPr lang="en-CA" sz="2400" dirty="0"/>
              <a:t>OR</a:t>
            </a:r>
          </a:p>
          <a:p>
            <a:pPr algn="ctr">
              <a:lnSpc>
                <a:spcPct val="150000"/>
              </a:lnSpc>
            </a:pPr>
            <a:r>
              <a:rPr lang="en-CA" sz="2400" u="sng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endParaRPr lang="en-US" sz="2400" dirty="0">
              <a:solidFill>
                <a:schemeClr val="accent4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DFA86D-60BE-51FF-D44C-317F7785D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327" y="3177088"/>
            <a:ext cx="2376851" cy="23875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8123DE-4D15-B496-8FB3-38D8B96DC7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4323" y="2037942"/>
            <a:ext cx="6747429" cy="470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30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3D35DEC-0719-6BBF-132A-BF5E0659D4FD}"/>
              </a:ext>
            </a:extLst>
          </p:cNvPr>
          <p:cNvSpPr txBox="1">
            <a:spLocks/>
          </p:cNvSpPr>
          <p:nvPr/>
        </p:nvSpPr>
        <p:spPr>
          <a:xfrm>
            <a:off x="838200" y="87698"/>
            <a:ext cx="10515600" cy="1642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4000" dirty="0"/>
              <a:t>What is the correct way to write a comment in a CSS document?</a:t>
            </a:r>
            <a:endParaRPr lang="en-US" sz="4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BC3583-3690-DFB2-9B92-F37654F9DDCE}"/>
              </a:ext>
            </a:extLst>
          </p:cNvPr>
          <p:cNvSpPr txBox="1">
            <a:spLocks/>
          </p:cNvSpPr>
          <p:nvPr/>
        </p:nvSpPr>
        <p:spPr>
          <a:xfrm>
            <a:off x="739036" y="1603332"/>
            <a:ext cx="10767164" cy="4726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A. </a:t>
            </a:r>
            <a:r>
              <a:rPr lang="en-CA" dirty="0"/>
              <a:t>&lt;!-- This is a comment -&gt; </a:t>
            </a:r>
          </a:p>
          <a:p>
            <a:r>
              <a:rPr lang="en-US" dirty="0"/>
              <a:t>B. </a:t>
            </a:r>
            <a:r>
              <a:rPr lang="en-CA" dirty="0"/>
              <a:t>/* This is a comment */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&lt;!-- This is a comment --&gt;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// This is a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2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49933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What does the following viewport meta tag do? </a:t>
            </a:r>
            <a:br>
              <a:rPr lang="en-CA" sz="4000" dirty="0"/>
            </a:br>
            <a:br>
              <a:rPr lang="en-CA" sz="4000" dirty="0"/>
            </a:br>
            <a:r>
              <a:rPr lang="en-CA" sz="3200" dirty="0"/>
              <a:t>&lt;meta name="viewport" content="width=device-width, initial-scale=1"&gt;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92" y="2307565"/>
            <a:ext cx="11287391" cy="4047538"/>
          </a:xfrm>
        </p:spPr>
        <p:txBody>
          <a:bodyPr anchor="ctr"/>
          <a:lstStyle/>
          <a:p>
            <a:r>
              <a:rPr lang="en-US" dirty="0"/>
              <a:t>A.</a:t>
            </a:r>
            <a:r>
              <a:rPr lang="en-CA" dirty="0"/>
              <a:t> Sets the width of the page to the width of the user's device screen</a:t>
            </a:r>
            <a:endParaRPr lang="en-US" dirty="0"/>
          </a:p>
          <a:p>
            <a:r>
              <a:rPr lang="en-US" dirty="0"/>
              <a:t>B. </a:t>
            </a:r>
            <a:r>
              <a:rPr lang="en-CA" dirty="0"/>
              <a:t>Sets the initial zoom level of the page to 1.0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Both A and B</a:t>
            </a:r>
          </a:p>
          <a:p>
            <a:r>
              <a:rPr lang="en-US" dirty="0"/>
              <a:t>D. </a:t>
            </a:r>
            <a:r>
              <a:rPr lang="en-CA" dirty="0"/>
              <a:t>None of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7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Which CSS rule is used to create a media query for screens that are 600px or smaller</a:t>
            </a:r>
            <a:r>
              <a:rPr lang="en-CA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@media screen and (min-width: 600px) {...}</a:t>
            </a:r>
          </a:p>
          <a:p>
            <a:r>
              <a:rPr lang="en-US" dirty="0"/>
              <a:t>B. </a:t>
            </a:r>
            <a:r>
              <a:rPr lang="en-CA" dirty="0"/>
              <a:t>@media only screen and (min-width: 600px) {...}</a:t>
            </a:r>
          </a:p>
          <a:p>
            <a:r>
              <a:rPr lang="en-US" dirty="0"/>
              <a:t>C. </a:t>
            </a:r>
            <a:r>
              <a:rPr lang="en-CA" dirty="0"/>
              <a:t>@media only screen and (width: 600px) {...}</a:t>
            </a:r>
          </a:p>
          <a:p>
            <a:r>
              <a:rPr lang="en-US" dirty="0"/>
              <a:t>D. </a:t>
            </a:r>
            <a:r>
              <a:rPr lang="en-CA" dirty="0"/>
              <a:t>@media screen and (max-width: 600px) {...}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9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Which of the following pseudo-classes can be used to style an element when it is the first and only child within its parent?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19" y="2154477"/>
            <a:ext cx="8417388" cy="4022486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:first-child</a:t>
            </a:r>
            <a:endParaRPr lang="en-US" dirty="0"/>
          </a:p>
          <a:p>
            <a:r>
              <a:rPr lang="en-US" dirty="0"/>
              <a:t>B. :</a:t>
            </a:r>
            <a:r>
              <a:rPr lang="en-CA" dirty="0"/>
              <a:t>nth-child(1)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:only-child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A and B</a:t>
            </a:r>
          </a:p>
          <a:p>
            <a:r>
              <a:rPr lang="en-CA" dirty="0"/>
              <a:t>E.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4510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What will be the effect of the following CSS rule when applied to a &lt;div&gt; with the class .test on a screen width of 1000px?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75" y="2007476"/>
            <a:ext cx="6790151" cy="394733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A. </a:t>
            </a:r>
            <a:r>
              <a:rPr lang="en-CA" sz="2400" dirty="0"/>
              <a:t>The &lt;div&gt; will be displayed as a flex container</a:t>
            </a:r>
            <a:endParaRPr lang="en-US" sz="2400" dirty="0"/>
          </a:p>
          <a:p>
            <a:r>
              <a:rPr lang="en-US" sz="2400" dirty="0"/>
              <a:t>B. </a:t>
            </a:r>
            <a:r>
              <a:rPr lang="en-CA" sz="2400" dirty="0"/>
              <a:t>The &lt;div&gt; will be displayed as a block element</a:t>
            </a:r>
            <a:endParaRPr lang="en-US" sz="2400" dirty="0"/>
          </a:p>
          <a:p>
            <a:r>
              <a:rPr lang="en-US" sz="2400" dirty="0"/>
              <a:t>C. </a:t>
            </a:r>
            <a:r>
              <a:rPr lang="en-CA" sz="2400" dirty="0"/>
              <a:t>The &lt;div&gt; will get confused, an Error occurs</a:t>
            </a:r>
            <a:endParaRPr lang="en-US" sz="2400" dirty="0"/>
          </a:p>
          <a:p>
            <a:r>
              <a:rPr lang="en-US" sz="2400" dirty="0"/>
              <a:t>D. </a:t>
            </a:r>
            <a:r>
              <a:rPr lang="en-CA" sz="2400" dirty="0"/>
              <a:t>None of the above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6B3EA3-945D-07E0-831F-91D76E4F6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726" y="2465799"/>
            <a:ext cx="4760552" cy="275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8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sz="4000" dirty="0"/>
              <a:t>Which CSS property is used to create space inside the element, between the element and its border?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69717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margin </a:t>
            </a:r>
          </a:p>
          <a:p>
            <a:r>
              <a:rPr lang="en-US" dirty="0"/>
              <a:t>B. </a:t>
            </a:r>
            <a:r>
              <a:rPr lang="en-CA" dirty="0"/>
              <a:t>padding </a:t>
            </a:r>
          </a:p>
          <a:p>
            <a:r>
              <a:rPr lang="en-US" dirty="0"/>
              <a:t>C. </a:t>
            </a:r>
            <a:r>
              <a:rPr lang="en-CA" dirty="0"/>
              <a:t>border </a:t>
            </a:r>
          </a:p>
          <a:p>
            <a:r>
              <a:rPr lang="en-US" dirty="0"/>
              <a:t>D.</a:t>
            </a:r>
            <a:r>
              <a:rPr lang="en-CA" dirty="0"/>
              <a:t>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4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000" dirty="0"/>
              <a:t>Consider the following CSS. What will be the width of an element with the class .box on a screen width of 1200px?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7475"/>
            <a:ext cx="3445701" cy="4169487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50%</a:t>
            </a:r>
          </a:p>
          <a:p>
            <a:r>
              <a:rPr lang="en-US" dirty="0"/>
              <a:t>B. </a:t>
            </a:r>
            <a:r>
              <a:rPr lang="en-CA" dirty="0"/>
              <a:t>75%</a:t>
            </a:r>
            <a:endParaRPr lang="en-US" dirty="0"/>
          </a:p>
          <a:p>
            <a:r>
              <a:rPr lang="en-US" dirty="0"/>
              <a:t>C. </a:t>
            </a:r>
            <a:r>
              <a:rPr lang="en-CA" dirty="0"/>
              <a:t>60%</a:t>
            </a:r>
            <a:endParaRPr lang="en-US" dirty="0"/>
          </a:p>
          <a:p>
            <a:r>
              <a:rPr lang="en-US" dirty="0"/>
              <a:t>D. </a:t>
            </a:r>
            <a:r>
              <a:rPr lang="en-CA" dirty="0"/>
              <a:t>100%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98CD5F-5671-773E-F007-A64547426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493" y="2130852"/>
            <a:ext cx="4632307" cy="392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26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66C51-B43A-8288-B601-1B5E4A6B6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2351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In CSS, h1 can be called 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EFA5D-AADD-D452-9DB5-2CB5C25AF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75428" cy="4351338"/>
          </a:xfrm>
        </p:spPr>
        <p:txBody>
          <a:bodyPr anchor="ctr"/>
          <a:lstStyle/>
          <a:p>
            <a:r>
              <a:rPr lang="en-US" dirty="0"/>
              <a:t>A. </a:t>
            </a:r>
            <a:r>
              <a:rPr lang="en-CA" dirty="0"/>
              <a:t>Selector</a:t>
            </a:r>
          </a:p>
          <a:p>
            <a:r>
              <a:rPr lang="en-US" dirty="0"/>
              <a:t>B.</a:t>
            </a:r>
            <a:r>
              <a:rPr lang="en-CA" dirty="0"/>
              <a:t> Attribute</a:t>
            </a:r>
            <a:endParaRPr lang="en-US" dirty="0"/>
          </a:p>
          <a:p>
            <a:r>
              <a:rPr lang="en-US" dirty="0"/>
              <a:t>C.</a:t>
            </a:r>
            <a:r>
              <a:rPr lang="en-CA" dirty="0"/>
              <a:t> value</a:t>
            </a:r>
          </a:p>
          <a:p>
            <a:r>
              <a:rPr lang="en-US" dirty="0"/>
              <a:t>D. </a:t>
            </a:r>
            <a:r>
              <a:rPr lang="en-CA" dirty="0"/>
              <a:t>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7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6596</TotalTime>
  <Words>706</Words>
  <Application>Microsoft Macintosh PowerPoint</Application>
  <PresentationFormat>Widescreen</PresentationFormat>
  <Paragraphs>84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-webkit-standard</vt:lpstr>
      <vt:lpstr>Aptos</vt:lpstr>
      <vt:lpstr>Aptos Display</vt:lpstr>
      <vt:lpstr>Arial</vt:lpstr>
      <vt:lpstr>Office Theme</vt:lpstr>
      <vt:lpstr>Questionnaire</vt:lpstr>
      <vt:lpstr>PowerPoint Presentation</vt:lpstr>
      <vt:lpstr>What does the following viewport meta tag do?   &lt;meta name="viewport" content="width=device-width, initial-scale=1"&gt;</vt:lpstr>
      <vt:lpstr>Which CSS rule is used to create a media query for screens that are 600px or smaller?</vt:lpstr>
      <vt:lpstr>Which of the following pseudo-classes can be used to style an element when it is the first and only child within its parent?</vt:lpstr>
      <vt:lpstr>What will be the effect of the following CSS rule when applied to a &lt;div&gt; with the class .test on a screen width of 1000px?</vt:lpstr>
      <vt:lpstr>Which CSS property is used to create space inside the element, between the element and its border?</vt:lpstr>
      <vt:lpstr>Consider the following CSS. What will be the width of an element with the class .box on a screen width of 1200px?</vt:lpstr>
      <vt:lpstr>In CSS, h1 can be called as</vt:lpstr>
      <vt:lpstr>For For the CSS declaration margin: 20px 15px 10px;, what are the correct margin values for each side (top, right, bottom, left)?</vt:lpstr>
      <vt:lpstr>Can negative values be allowed in padding property?</vt:lpstr>
      <vt:lpstr>What will be the width of the div element given below?</vt:lpstr>
      <vt:lpstr>How can we select elements with a specified attribute in CSS?</vt:lpstr>
      <vt:lpstr>What are the uses of CSS pseudo-elements?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Beaudelaire Tsoungui Nzodoumkouo</dc:creator>
  <cp:lastModifiedBy>Beaudelaire Tsoungui Nzodoumkouo</cp:lastModifiedBy>
  <cp:revision>23</cp:revision>
  <dcterms:created xsi:type="dcterms:W3CDTF">2024-07-03T20:15:14Z</dcterms:created>
  <dcterms:modified xsi:type="dcterms:W3CDTF">2024-07-18T02:04:00Z</dcterms:modified>
</cp:coreProperties>
</file>