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2" r:id="rId1"/>
    <p:sldMasterId id="2147484399" r:id="rId2"/>
    <p:sldMasterId id="2147484929" r:id="rId3"/>
  </p:sldMasterIdLst>
  <p:notesMasterIdLst>
    <p:notesMasterId r:id="rId22"/>
  </p:notesMasterIdLst>
  <p:handoutMasterIdLst>
    <p:handoutMasterId r:id="rId23"/>
  </p:handoutMasterIdLst>
  <p:sldIdLst>
    <p:sldId id="319" r:id="rId4"/>
    <p:sldId id="318" r:id="rId5"/>
    <p:sldId id="315" r:id="rId6"/>
    <p:sldId id="314" r:id="rId7"/>
    <p:sldId id="331" r:id="rId8"/>
    <p:sldId id="363" r:id="rId9"/>
    <p:sldId id="337" r:id="rId10"/>
    <p:sldId id="356" r:id="rId11"/>
    <p:sldId id="357" r:id="rId12"/>
    <p:sldId id="327" r:id="rId13"/>
    <p:sldId id="338" r:id="rId14"/>
    <p:sldId id="339" r:id="rId15"/>
    <p:sldId id="365" r:id="rId16"/>
    <p:sldId id="366" r:id="rId17"/>
    <p:sldId id="367" r:id="rId18"/>
    <p:sldId id="368" r:id="rId19"/>
    <p:sldId id="351" r:id="rId20"/>
    <p:sldId id="352" r:id="rId21"/>
  </p:sldIdLst>
  <p:sldSz cx="12192000" cy="6858000"/>
  <p:notesSz cx="9926638" cy="6797675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0D10"/>
    <a:srgbClr val="FE786B"/>
    <a:srgbClr val="F5F5F5"/>
    <a:srgbClr val="C00000"/>
    <a:srgbClr val="48586D"/>
    <a:srgbClr val="4BC3C9"/>
    <a:srgbClr val="F1F1F1"/>
    <a:srgbClr val="198D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FD4443E-F989-4FC4-A0C8-D5A2AF1F390B}" styleName="어두운 스타일 1 - 강조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보통 스타일 4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65" autoAdjust="0"/>
    <p:restoredTop sz="94660"/>
  </p:normalViewPr>
  <p:slideViewPr>
    <p:cSldViewPr>
      <p:cViewPr varScale="1">
        <p:scale>
          <a:sx n="75" d="100"/>
          <a:sy n="75" d="100"/>
        </p:scale>
        <p:origin x="-846" y="-10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4" d="100"/>
        <a:sy n="144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2016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BABB7F5-A850-4812-956C-30B72AA0862B}" type="datetimeFigureOut">
              <a:rPr lang="ko-KR" altLang="en-US"/>
              <a:pPr>
                <a:defRPr/>
              </a:pPr>
              <a:t>2016-05-28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102798B-D7D0-4B2E-B43E-5C0D786EBE5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14761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4DE3CE8-0272-45E0-850D-35B3DFF39EE3}" type="datetimeFigureOut">
              <a:rPr lang="ko-KR" altLang="en-US"/>
              <a:pPr>
                <a:defRPr/>
              </a:pPr>
              <a:t>2016-05-28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 noProof="0" smtClean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92188" y="3271838"/>
            <a:ext cx="7942262" cy="2676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48E1ED2-D66E-4751-882D-9F9879AB04F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91085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제목 슬라이드">
    <p:bg>
      <p:bgPr>
        <a:solidFill>
          <a:srgbClr val="3E46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5"/>
          <p:cNvSpPr>
            <a:spLocks/>
          </p:cNvSpPr>
          <p:nvPr userDrawn="1"/>
        </p:nvSpPr>
        <p:spPr bwMode="auto">
          <a:xfrm>
            <a:off x="3643313" y="1589088"/>
            <a:ext cx="4905375" cy="3679825"/>
          </a:xfrm>
          <a:custGeom>
            <a:avLst/>
            <a:gdLst>
              <a:gd name="T0" fmla="*/ 2147483646 w 2789"/>
              <a:gd name="T1" fmla="*/ 2147483646 h 2790"/>
              <a:gd name="T2" fmla="*/ 2147483646 w 2789"/>
              <a:gd name="T3" fmla="*/ 2147483646 h 2790"/>
              <a:gd name="T4" fmla="*/ 2147483646 w 2789"/>
              <a:gd name="T5" fmla="*/ 2147483646 h 2790"/>
              <a:gd name="T6" fmla="*/ 2147483646 w 2789"/>
              <a:gd name="T7" fmla="*/ 2147483646 h 2790"/>
              <a:gd name="T8" fmla="*/ 0 w 2789"/>
              <a:gd name="T9" fmla="*/ 2147483646 h 2790"/>
              <a:gd name="T10" fmla="*/ 2147483646 w 2789"/>
              <a:gd name="T11" fmla="*/ 2147483646 h 2790"/>
              <a:gd name="T12" fmla="*/ 2147483646 w 2789"/>
              <a:gd name="T13" fmla="*/ 2147483646 h 2790"/>
              <a:gd name="T14" fmla="*/ 2147483646 w 2789"/>
              <a:gd name="T15" fmla="*/ 0 h 2790"/>
              <a:gd name="T16" fmla="*/ 2147483646 w 2789"/>
              <a:gd name="T17" fmla="*/ 2147483646 h 2790"/>
              <a:gd name="T18" fmla="*/ 2147483646 w 2789"/>
              <a:gd name="T19" fmla="*/ 2147483646 h 2790"/>
              <a:gd name="T20" fmla="*/ 2147483646 w 2789"/>
              <a:gd name="T21" fmla="*/ 2147483646 h 2790"/>
              <a:gd name="T22" fmla="*/ 2147483646 w 2789"/>
              <a:gd name="T23" fmla="*/ 2147483646 h 2790"/>
              <a:gd name="T24" fmla="*/ 2147483646 w 2789"/>
              <a:gd name="T25" fmla="*/ 2147483646 h 279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789" h="2790">
                <a:moveTo>
                  <a:pt x="2091" y="2603"/>
                </a:moveTo>
                <a:lnTo>
                  <a:pt x="1394" y="2790"/>
                </a:lnTo>
                <a:lnTo>
                  <a:pt x="697" y="2603"/>
                </a:lnTo>
                <a:lnTo>
                  <a:pt x="186" y="2093"/>
                </a:lnTo>
                <a:lnTo>
                  <a:pt x="0" y="1395"/>
                </a:lnTo>
                <a:lnTo>
                  <a:pt x="186" y="698"/>
                </a:lnTo>
                <a:lnTo>
                  <a:pt x="697" y="187"/>
                </a:lnTo>
                <a:lnTo>
                  <a:pt x="1394" y="0"/>
                </a:lnTo>
                <a:lnTo>
                  <a:pt x="2091" y="187"/>
                </a:lnTo>
                <a:lnTo>
                  <a:pt x="2602" y="698"/>
                </a:lnTo>
                <a:lnTo>
                  <a:pt x="2789" y="1395"/>
                </a:lnTo>
                <a:lnTo>
                  <a:pt x="2602" y="2093"/>
                </a:lnTo>
                <a:lnTo>
                  <a:pt x="2091" y="2603"/>
                </a:lnTo>
                <a:close/>
              </a:path>
            </a:pathLst>
          </a:custGeom>
          <a:noFill/>
          <a:ln w="3175">
            <a:solidFill>
              <a:srgbClr val="FF69C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3" name="Freeform 25"/>
          <p:cNvSpPr>
            <a:spLocks/>
          </p:cNvSpPr>
          <p:nvPr userDrawn="1"/>
        </p:nvSpPr>
        <p:spPr bwMode="auto">
          <a:xfrm>
            <a:off x="3643313" y="1589088"/>
            <a:ext cx="4905375" cy="3679825"/>
          </a:xfrm>
          <a:custGeom>
            <a:avLst/>
            <a:gdLst>
              <a:gd name="T0" fmla="*/ 2147483646 w 2789"/>
              <a:gd name="T1" fmla="*/ 2147483646 h 2790"/>
              <a:gd name="T2" fmla="*/ 2147483646 w 2789"/>
              <a:gd name="T3" fmla="*/ 2147483646 h 2790"/>
              <a:gd name="T4" fmla="*/ 2147483646 w 2789"/>
              <a:gd name="T5" fmla="*/ 2147483646 h 2790"/>
              <a:gd name="T6" fmla="*/ 2147483646 w 2789"/>
              <a:gd name="T7" fmla="*/ 2147483646 h 2790"/>
              <a:gd name="T8" fmla="*/ 0 w 2789"/>
              <a:gd name="T9" fmla="*/ 2147483646 h 2790"/>
              <a:gd name="T10" fmla="*/ 2147483646 w 2789"/>
              <a:gd name="T11" fmla="*/ 2147483646 h 2790"/>
              <a:gd name="T12" fmla="*/ 2147483646 w 2789"/>
              <a:gd name="T13" fmla="*/ 2147483646 h 2790"/>
              <a:gd name="T14" fmla="*/ 2147483646 w 2789"/>
              <a:gd name="T15" fmla="*/ 0 h 2790"/>
              <a:gd name="T16" fmla="*/ 2147483646 w 2789"/>
              <a:gd name="T17" fmla="*/ 2147483646 h 2790"/>
              <a:gd name="T18" fmla="*/ 2147483646 w 2789"/>
              <a:gd name="T19" fmla="*/ 2147483646 h 2790"/>
              <a:gd name="T20" fmla="*/ 2147483646 w 2789"/>
              <a:gd name="T21" fmla="*/ 2147483646 h 2790"/>
              <a:gd name="T22" fmla="*/ 2147483646 w 2789"/>
              <a:gd name="T23" fmla="*/ 2147483646 h 2790"/>
              <a:gd name="T24" fmla="*/ 2147483646 w 2789"/>
              <a:gd name="T25" fmla="*/ 2147483646 h 279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789" h="2790">
                <a:moveTo>
                  <a:pt x="2091" y="2603"/>
                </a:moveTo>
                <a:lnTo>
                  <a:pt x="1394" y="2790"/>
                </a:lnTo>
                <a:lnTo>
                  <a:pt x="697" y="2603"/>
                </a:lnTo>
                <a:lnTo>
                  <a:pt x="186" y="2093"/>
                </a:lnTo>
                <a:lnTo>
                  <a:pt x="0" y="1395"/>
                </a:lnTo>
                <a:lnTo>
                  <a:pt x="186" y="698"/>
                </a:lnTo>
                <a:lnTo>
                  <a:pt x="697" y="187"/>
                </a:lnTo>
                <a:lnTo>
                  <a:pt x="1394" y="0"/>
                </a:lnTo>
                <a:lnTo>
                  <a:pt x="2091" y="187"/>
                </a:lnTo>
                <a:lnTo>
                  <a:pt x="2602" y="698"/>
                </a:lnTo>
                <a:lnTo>
                  <a:pt x="2789" y="1395"/>
                </a:lnTo>
                <a:lnTo>
                  <a:pt x="2602" y="2093"/>
                </a:lnTo>
                <a:lnTo>
                  <a:pt x="2091" y="2603"/>
                </a:lnTo>
                <a:close/>
              </a:path>
            </a:pathLst>
          </a:custGeom>
          <a:solidFill>
            <a:srgbClr val="EC00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4" name="Freeform 5"/>
          <p:cNvSpPr>
            <a:spLocks/>
          </p:cNvSpPr>
          <p:nvPr userDrawn="1"/>
        </p:nvSpPr>
        <p:spPr bwMode="auto">
          <a:xfrm>
            <a:off x="4303713" y="2085975"/>
            <a:ext cx="3584575" cy="2686050"/>
          </a:xfrm>
          <a:custGeom>
            <a:avLst/>
            <a:gdLst>
              <a:gd name="T0" fmla="*/ 2147483646 w 2038"/>
              <a:gd name="T1" fmla="*/ 2147483646 h 2036"/>
              <a:gd name="T2" fmla="*/ 2147483646 w 2038"/>
              <a:gd name="T3" fmla="*/ 2147483646 h 2036"/>
              <a:gd name="T4" fmla="*/ 0 w 2038"/>
              <a:gd name="T5" fmla="*/ 2147483646 h 2036"/>
              <a:gd name="T6" fmla="*/ 2147483646 w 2038"/>
              <a:gd name="T7" fmla="*/ 0 h 2036"/>
              <a:gd name="T8" fmla="*/ 2147483646 w 2038"/>
              <a:gd name="T9" fmla="*/ 2147483646 h 20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38" h="2036">
                <a:moveTo>
                  <a:pt x="2038" y="1018"/>
                </a:moveTo>
                <a:lnTo>
                  <a:pt x="1019" y="2036"/>
                </a:lnTo>
                <a:lnTo>
                  <a:pt x="0" y="1018"/>
                </a:lnTo>
                <a:lnTo>
                  <a:pt x="1019" y="0"/>
                </a:lnTo>
                <a:lnTo>
                  <a:pt x="2038" y="1018"/>
                </a:lnTo>
                <a:close/>
              </a:path>
            </a:pathLst>
          </a:custGeom>
          <a:noFill/>
          <a:ln w="3175">
            <a:solidFill>
              <a:srgbClr val="FF69C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5" name="Freeform 6"/>
          <p:cNvSpPr>
            <a:spLocks/>
          </p:cNvSpPr>
          <p:nvPr userDrawn="1"/>
        </p:nvSpPr>
        <p:spPr bwMode="auto">
          <a:xfrm>
            <a:off x="4545013" y="2265363"/>
            <a:ext cx="3101975" cy="2327275"/>
          </a:xfrm>
          <a:custGeom>
            <a:avLst/>
            <a:gdLst>
              <a:gd name="T0" fmla="*/ 2147483646 w 1764"/>
              <a:gd name="T1" fmla="*/ 2147483646 h 1764"/>
              <a:gd name="T2" fmla="*/ 2147483646 w 1764"/>
              <a:gd name="T3" fmla="*/ 2147483646 h 1764"/>
              <a:gd name="T4" fmla="*/ 0 w 1764"/>
              <a:gd name="T5" fmla="*/ 2147483646 h 1764"/>
              <a:gd name="T6" fmla="*/ 2147483646 w 1764"/>
              <a:gd name="T7" fmla="*/ 0 h 1764"/>
              <a:gd name="T8" fmla="*/ 2147483646 w 1764"/>
              <a:gd name="T9" fmla="*/ 2147483646 h 17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64" h="1764">
                <a:moveTo>
                  <a:pt x="1764" y="1391"/>
                </a:moveTo>
                <a:lnTo>
                  <a:pt x="373" y="1764"/>
                </a:lnTo>
                <a:lnTo>
                  <a:pt x="0" y="372"/>
                </a:lnTo>
                <a:lnTo>
                  <a:pt x="1392" y="0"/>
                </a:lnTo>
                <a:lnTo>
                  <a:pt x="1764" y="1391"/>
                </a:lnTo>
                <a:close/>
              </a:path>
            </a:pathLst>
          </a:custGeom>
          <a:noFill/>
          <a:ln w="3175">
            <a:solidFill>
              <a:srgbClr val="FF69C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6" name="Freeform 7"/>
          <p:cNvSpPr>
            <a:spLocks/>
          </p:cNvSpPr>
          <p:nvPr userDrawn="1"/>
        </p:nvSpPr>
        <p:spPr bwMode="auto">
          <a:xfrm>
            <a:off x="4545013" y="2265363"/>
            <a:ext cx="3101975" cy="2327275"/>
          </a:xfrm>
          <a:custGeom>
            <a:avLst/>
            <a:gdLst>
              <a:gd name="T0" fmla="*/ 2147483646 w 1764"/>
              <a:gd name="T1" fmla="*/ 2147483646 h 1764"/>
              <a:gd name="T2" fmla="*/ 0 w 1764"/>
              <a:gd name="T3" fmla="*/ 2147483646 h 1764"/>
              <a:gd name="T4" fmla="*/ 2147483646 w 1764"/>
              <a:gd name="T5" fmla="*/ 0 h 1764"/>
              <a:gd name="T6" fmla="*/ 2147483646 w 1764"/>
              <a:gd name="T7" fmla="*/ 2147483646 h 1764"/>
              <a:gd name="T8" fmla="*/ 2147483646 w 1764"/>
              <a:gd name="T9" fmla="*/ 2147483646 h 17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64" h="1764">
                <a:moveTo>
                  <a:pt x="1392" y="1764"/>
                </a:moveTo>
                <a:lnTo>
                  <a:pt x="0" y="1391"/>
                </a:lnTo>
                <a:lnTo>
                  <a:pt x="373" y="0"/>
                </a:lnTo>
                <a:lnTo>
                  <a:pt x="1764" y="372"/>
                </a:lnTo>
                <a:lnTo>
                  <a:pt x="1392" y="1764"/>
                </a:lnTo>
                <a:close/>
              </a:path>
            </a:pathLst>
          </a:custGeom>
          <a:noFill/>
          <a:ln w="3175">
            <a:solidFill>
              <a:srgbClr val="FF69C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7" name="Freeform 12"/>
          <p:cNvSpPr>
            <a:spLocks/>
          </p:cNvSpPr>
          <p:nvPr userDrawn="1"/>
        </p:nvSpPr>
        <p:spPr bwMode="auto">
          <a:xfrm>
            <a:off x="3973513" y="1836738"/>
            <a:ext cx="4244975" cy="3184525"/>
          </a:xfrm>
          <a:custGeom>
            <a:avLst/>
            <a:gdLst>
              <a:gd name="T0" fmla="*/ 0 w 2414"/>
              <a:gd name="T1" fmla="*/ 2147483646 h 2414"/>
              <a:gd name="T2" fmla="*/ 2147483646 w 2414"/>
              <a:gd name="T3" fmla="*/ 2147483646 h 2414"/>
              <a:gd name="T4" fmla="*/ 2147483646 w 2414"/>
              <a:gd name="T5" fmla="*/ 2147483646 h 2414"/>
              <a:gd name="T6" fmla="*/ 2147483646 w 2414"/>
              <a:gd name="T7" fmla="*/ 0 h 2414"/>
              <a:gd name="T8" fmla="*/ 0 w 2414"/>
              <a:gd name="T9" fmla="*/ 2147483646 h 24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414" h="2414">
                <a:moveTo>
                  <a:pt x="0" y="511"/>
                </a:moveTo>
                <a:lnTo>
                  <a:pt x="510" y="2414"/>
                </a:lnTo>
                <a:lnTo>
                  <a:pt x="2414" y="1903"/>
                </a:lnTo>
                <a:lnTo>
                  <a:pt x="1904" y="0"/>
                </a:lnTo>
                <a:lnTo>
                  <a:pt x="0" y="511"/>
                </a:lnTo>
                <a:close/>
              </a:path>
            </a:pathLst>
          </a:custGeom>
          <a:noFill/>
          <a:ln w="3175">
            <a:solidFill>
              <a:srgbClr val="FF69C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8" name="Freeform 13"/>
          <p:cNvSpPr>
            <a:spLocks/>
          </p:cNvSpPr>
          <p:nvPr userDrawn="1"/>
        </p:nvSpPr>
        <p:spPr bwMode="auto">
          <a:xfrm>
            <a:off x="3644900" y="1590675"/>
            <a:ext cx="4902200" cy="3676650"/>
          </a:xfrm>
          <a:custGeom>
            <a:avLst/>
            <a:gdLst>
              <a:gd name="T0" fmla="*/ 2147483646 w 2787"/>
              <a:gd name="T1" fmla="*/ 0 h 2788"/>
              <a:gd name="T2" fmla="*/ 0 w 2787"/>
              <a:gd name="T3" fmla="*/ 2147483646 h 2788"/>
              <a:gd name="T4" fmla="*/ 2147483646 w 2787"/>
              <a:gd name="T5" fmla="*/ 2147483646 h 2788"/>
              <a:gd name="T6" fmla="*/ 2147483646 w 2787"/>
              <a:gd name="T7" fmla="*/ 2147483646 h 2788"/>
              <a:gd name="T8" fmla="*/ 2147483646 w 2787"/>
              <a:gd name="T9" fmla="*/ 0 h 27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787" h="2788">
                <a:moveTo>
                  <a:pt x="1393" y="0"/>
                </a:moveTo>
                <a:lnTo>
                  <a:pt x="0" y="1394"/>
                </a:lnTo>
                <a:lnTo>
                  <a:pt x="1393" y="2788"/>
                </a:lnTo>
                <a:lnTo>
                  <a:pt x="2787" y="1394"/>
                </a:lnTo>
                <a:lnTo>
                  <a:pt x="1393" y="0"/>
                </a:lnTo>
                <a:close/>
              </a:path>
            </a:pathLst>
          </a:custGeom>
          <a:noFill/>
          <a:ln w="3175">
            <a:solidFill>
              <a:srgbClr val="FF69C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9" name="Freeform 20"/>
          <p:cNvSpPr>
            <a:spLocks/>
          </p:cNvSpPr>
          <p:nvPr userDrawn="1"/>
        </p:nvSpPr>
        <p:spPr bwMode="auto">
          <a:xfrm>
            <a:off x="4794250" y="2451100"/>
            <a:ext cx="2603500" cy="1955800"/>
          </a:xfrm>
          <a:custGeom>
            <a:avLst/>
            <a:gdLst>
              <a:gd name="T0" fmla="*/ 2147483646 w 1481"/>
              <a:gd name="T1" fmla="*/ 2147483646 h 1482"/>
              <a:gd name="T2" fmla="*/ 2147483646 w 1481"/>
              <a:gd name="T3" fmla="*/ 2147483646 h 1482"/>
              <a:gd name="T4" fmla="*/ 0 w 1481"/>
              <a:gd name="T5" fmla="*/ 2147483646 h 1482"/>
              <a:gd name="T6" fmla="*/ 2147483646 w 1481"/>
              <a:gd name="T7" fmla="*/ 0 h 1482"/>
              <a:gd name="T8" fmla="*/ 2147483646 w 1481"/>
              <a:gd name="T9" fmla="*/ 2147483646 h 14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81" h="1482">
                <a:moveTo>
                  <a:pt x="1481" y="741"/>
                </a:moveTo>
                <a:lnTo>
                  <a:pt x="740" y="1482"/>
                </a:lnTo>
                <a:lnTo>
                  <a:pt x="0" y="741"/>
                </a:lnTo>
                <a:lnTo>
                  <a:pt x="740" y="0"/>
                </a:lnTo>
                <a:lnTo>
                  <a:pt x="1481" y="741"/>
                </a:lnTo>
                <a:close/>
              </a:path>
            </a:pathLst>
          </a:custGeom>
          <a:noFill/>
          <a:ln w="3175">
            <a:solidFill>
              <a:srgbClr val="FF69C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0" name="Freeform 22"/>
          <p:cNvSpPr>
            <a:spLocks/>
          </p:cNvSpPr>
          <p:nvPr userDrawn="1"/>
        </p:nvSpPr>
        <p:spPr bwMode="auto">
          <a:xfrm>
            <a:off x="3973513" y="1836738"/>
            <a:ext cx="4244975" cy="3184525"/>
          </a:xfrm>
          <a:custGeom>
            <a:avLst/>
            <a:gdLst>
              <a:gd name="T0" fmla="*/ 2147483646 w 2414"/>
              <a:gd name="T1" fmla="*/ 2147483646 h 2414"/>
              <a:gd name="T2" fmla="*/ 2147483646 w 2414"/>
              <a:gd name="T3" fmla="*/ 2147483646 h 2414"/>
              <a:gd name="T4" fmla="*/ 0 w 2414"/>
              <a:gd name="T5" fmla="*/ 2147483646 h 2414"/>
              <a:gd name="T6" fmla="*/ 2147483646 w 2414"/>
              <a:gd name="T7" fmla="*/ 0 h 2414"/>
              <a:gd name="T8" fmla="*/ 2147483646 w 2414"/>
              <a:gd name="T9" fmla="*/ 2147483646 h 24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414" h="2414">
                <a:moveTo>
                  <a:pt x="2414" y="511"/>
                </a:moveTo>
                <a:lnTo>
                  <a:pt x="1904" y="2414"/>
                </a:lnTo>
                <a:lnTo>
                  <a:pt x="0" y="1903"/>
                </a:lnTo>
                <a:lnTo>
                  <a:pt x="510" y="0"/>
                </a:lnTo>
                <a:lnTo>
                  <a:pt x="2414" y="511"/>
                </a:lnTo>
                <a:close/>
              </a:path>
            </a:pathLst>
          </a:custGeom>
          <a:noFill/>
          <a:ln w="3175">
            <a:solidFill>
              <a:srgbClr val="FF69C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1" name="Freeform 21"/>
          <p:cNvSpPr>
            <a:spLocks/>
          </p:cNvSpPr>
          <p:nvPr userDrawn="1"/>
        </p:nvSpPr>
        <p:spPr bwMode="auto">
          <a:xfrm>
            <a:off x="4967288" y="2582863"/>
            <a:ext cx="2257425" cy="1692275"/>
          </a:xfrm>
          <a:custGeom>
            <a:avLst/>
            <a:gdLst>
              <a:gd name="T0" fmla="*/ 2147483646 w 1283"/>
              <a:gd name="T1" fmla="*/ 2147483646 h 1283"/>
              <a:gd name="T2" fmla="*/ 2147483646 w 1283"/>
              <a:gd name="T3" fmla="*/ 2147483646 h 1283"/>
              <a:gd name="T4" fmla="*/ 0 w 1283"/>
              <a:gd name="T5" fmla="*/ 2147483646 h 1283"/>
              <a:gd name="T6" fmla="*/ 2147483646 w 1283"/>
              <a:gd name="T7" fmla="*/ 0 h 1283"/>
              <a:gd name="T8" fmla="*/ 2147483646 w 1283"/>
              <a:gd name="T9" fmla="*/ 2147483646 h 128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83" h="1283">
                <a:moveTo>
                  <a:pt x="1283" y="1012"/>
                </a:moveTo>
                <a:lnTo>
                  <a:pt x="271" y="1283"/>
                </a:lnTo>
                <a:lnTo>
                  <a:pt x="0" y="272"/>
                </a:lnTo>
                <a:lnTo>
                  <a:pt x="1011" y="0"/>
                </a:lnTo>
                <a:lnTo>
                  <a:pt x="1283" y="1012"/>
                </a:lnTo>
                <a:close/>
              </a:path>
            </a:pathLst>
          </a:custGeom>
          <a:noFill/>
          <a:ln w="3175">
            <a:solidFill>
              <a:srgbClr val="FF69C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2" name="Line 26"/>
          <p:cNvSpPr>
            <a:spLocks noChangeShapeType="1"/>
          </p:cNvSpPr>
          <p:nvPr userDrawn="1"/>
        </p:nvSpPr>
        <p:spPr bwMode="auto">
          <a:xfrm>
            <a:off x="6096000" y="1590675"/>
            <a:ext cx="0" cy="3678238"/>
          </a:xfrm>
          <a:prstGeom prst="line">
            <a:avLst/>
          </a:prstGeom>
          <a:noFill/>
          <a:ln w="3175">
            <a:solidFill>
              <a:srgbClr val="FF69C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3" name="Line 27"/>
          <p:cNvSpPr>
            <a:spLocks noChangeShapeType="1"/>
          </p:cNvSpPr>
          <p:nvPr userDrawn="1"/>
        </p:nvSpPr>
        <p:spPr bwMode="auto">
          <a:xfrm flipH="1">
            <a:off x="4868863" y="1835150"/>
            <a:ext cx="2454275" cy="3187700"/>
          </a:xfrm>
          <a:prstGeom prst="line">
            <a:avLst/>
          </a:prstGeom>
          <a:noFill/>
          <a:ln w="3175">
            <a:solidFill>
              <a:srgbClr val="FF69C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4" name="Line 28"/>
          <p:cNvSpPr>
            <a:spLocks noChangeShapeType="1"/>
          </p:cNvSpPr>
          <p:nvPr userDrawn="1"/>
        </p:nvSpPr>
        <p:spPr bwMode="auto">
          <a:xfrm flipH="1">
            <a:off x="3970338" y="2508250"/>
            <a:ext cx="4251325" cy="1841500"/>
          </a:xfrm>
          <a:prstGeom prst="line">
            <a:avLst/>
          </a:prstGeom>
          <a:noFill/>
          <a:ln w="3175">
            <a:solidFill>
              <a:srgbClr val="FF69C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5" name="Line 29"/>
          <p:cNvSpPr>
            <a:spLocks noChangeShapeType="1"/>
          </p:cNvSpPr>
          <p:nvPr userDrawn="1"/>
        </p:nvSpPr>
        <p:spPr bwMode="auto">
          <a:xfrm flipH="1" flipV="1">
            <a:off x="3643313" y="3429000"/>
            <a:ext cx="4905375" cy="0"/>
          </a:xfrm>
          <a:prstGeom prst="line">
            <a:avLst/>
          </a:prstGeom>
          <a:noFill/>
          <a:ln w="3175">
            <a:solidFill>
              <a:srgbClr val="FF69C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6" name="Line 31"/>
          <p:cNvSpPr>
            <a:spLocks noChangeShapeType="1"/>
          </p:cNvSpPr>
          <p:nvPr userDrawn="1"/>
        </p:nvSpPr>
        <p:spPr bwMode="auto">
          <a:xfrm flipH="1" flipV="1">
            <a:off x="4868863" y="1835150"/>
            <a:ext cx="2454275" cy="3187700"/>
          </a:xfrm>
          <a:prstGeom prst="line">
            <a:avLst/>
          </a:prstGeom>
          <a:noFill/>
          <a:ln w="3175">
            <a:solidFill>
              <a:srgbClr val="FF69C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7" name="Line 30"/>
          <p:cNvSpPr>
            <a:spLocks noChangeShapeType="1"/>
          </p:cNvSpPr>
          <p:nvPr userDrawn="1"/>
        </p:nvSpPr>
        <p:spPr bwMode="auto">
          <a:xfrm flipH="1" flipV="1">
            <a:off x="3970338" y="2508250"/>
            <a:ext cx="4251325" cy="1841500"/>
          </a:xfrm>
          <a:prstGeom prst="line">
            <a:avLst/>
          </a:prstGeom>
          <a:noFill/>
          <a:ln w="3175">
            <a:solidFill>
              <a:srgbClr val="FF69C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8" name="Freeform 18"/>
          <p:cNvSpPr>
            <a:spLocks/>
          </p:cNvSpPr>
          <p:nvPr userDrawn="1"/>
        </p:nvSpPr>
        <p:spPr bwMode="auto">
          <a:xfrm>
            <a:off x="4300538" y="2941638"/>
            <a:ext cx="3590925" cy="974725"/>
          </a:xfrm>
          <a:custGeom>
            <a:avLst/>
            <a:gdLst>
              <a:gd name="T0" fmla="*/ 2147483646 w 2848"/>
              <a:gd name="T1" fmla="*/ 2147483646 h 1032"/>
              <a:gd name="T2" fmla="*/ 2147483646 w 2848"/>
              <a:gd name="T3" fmla="*/ 2147483646 h 1032"/>
              <a:gd name="T4" fmla="*/ 0 w 2848"/>
              <a:gd name="T5" fmla="*/ 2147483646 h 1032"/>
              <a:gd name="T6" fmla="*/ 2147483646 w 2848"/>
              <a:gd name="T7" fmla="*/ 0 h 1032"/>
              <a:gd name="T8" fmla="*/ 2147483646 w 2848"/>
              <a:gd name="T9" fmla="*/ 0 h 1032"/>
              <a:gd name="T10" fmla="*/ 2147483646 w 2848"/>
              <a:gd name="T11" fmla="*/ 2147483646 h 1032"/>
              <a:gd name="T12" fmla="*/ 2147483646 w 2848"/>
              <a:gd name="T13" fmla="*/ 2147483646 h 103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848" h="1032">
                <a:moveTo>
                  <a:pt x="2663" y="1032"/>
                </a:moveTo>
                <a:lnTo>
                  <a:pt x="182" y="1032"/>
                </a:lnTo>
                <a:lnTo>
                  <a:pt x="0" y="516"/>
                </a:lnTo>
                <a:lnTo>
                  <a:pt x="182" y="0"/>
                </a:lnTo>
                <a:lnTo>
                  <a:pt x="2663" y="0"/>
                </a:lnTo>
                <a:lnTo>
                  <a:pt x="2848" y="512"/>
                </a:lnTo>
                <a:lnTo>
                  <a:pt x="2663" y="1032"/>
                </a:lnTo>
                <a:close/>
              </a:path>
            </a:pathLst>
          </a:custGeom>
          <a:solidFill>
            <a:srgbClr val="EC00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grpSp>
        <p:nvGrpSpPr>
          <p:cNvPr id="19" name="그룹 18"/>
          <p:cNvGrpSpPr/>
          <p:nvPr userDrawn="1"/>
        </p:nvGrpSpPr>
        <p:grpSpPr>
          <a:xfrm>
            <a:off x="4493097" y="3065182"/>
            <a:ext cx="3231363" cy="720434"/>
            <a:chOff x="7031038" y="139700"/>
            <a:chExt cx="4298950" cy="1277938"/>
          </a:xfrm>
          <a:solidFill>
            <a:schemeClr val="bg1"/>
          </a:solidFill>
        </p:grpSpPr>
        <p:sp>
          <p:nvSpPr>
            <p:cNvPr id="20" name="Freeform 71"/>
            <p:cNvSpPr>
              <a:spLocks noEditPoints="1"/>
            </p:cNvSpPr>
            <p:nvPr/>
          </p:nvSpPr>
          <p:spPr bwMode="auto">
            <a:xfrm>
              <a:off x="7031038" y="139700"/>
              <a:ext cx="4298950" cy="917575"/>
            </a:xfrm>
            <a:custGeom>
              <a:avLst/>
              <a:gdLst>
                <a:gd name="T0" fmla="*/ 2860 w 5415"/>
                <a:gd name="T1" fmla="*/ 446 h 1156"/>
                <a:gd name="T2" fmla="*/ 2596 w 5415"/>
                <a:gd name="T3" fmla="*/ 505 h 1156"/>
                <a:gd name="T4" fmla="*/ 2250 w 5415"/>
                <a:gd name="T5" fmla="*/ 668 h 1156"/>
                <a:gd name="T6" fmla="*/ 2380 w 5415"/>
                <a:gd name="T7" fmla="*/ 776 h 1156"/>
                <a:gd name="T8" fmla="*/ 2679 w 5415"/>
                <a:gd name="T9" fmla="*/ 627 h 1156"/>
                <a:gd name="T10" fmla="*/ 1044 w 5415"/>
                <a:gd name="T11" fmla="*/ 238 h 1156"/>
                <a:gd name="T12" fmla="*/ 998 w 5415"/>
                <a:gd name="T13" fmla="*/ 289 h 1156"/>
                <a:gd name="T14" fmla="*/ 287 w 5415"/>
                <a:gd name="T15" fmla="*/ 293 h 1156"/>
                <a:gd name="T16" fmla="*/ 0 w 5415"/>
                <a:gd name="T17" fmla="*/ 747 h 1156"/>
                <a:gd name="T18" fmla="*/ 153 w 5415"/>
                <a:gd name="T19" fmla="*/ 934 h 1156"/>
                <a:gd name="T20" fmla="*/ 94 w 5415"/>
                <a:gd name="T21" fmla="*/ 798 h 1156"/>
                <a:gd name="T22" fmla="*/ 200 w 5415"/>
                <a:gd name="T23" fmla="*/ 415 h 1156"/>
                <a:gd name="T24" fmla="*/ 745 w 5415"/>
                <a:gd name="T25" fmla="*/ 267 h 1156"/>
                <a:gd name="T26" fmla="*/ 1006 w 5415"/>
                <a:gd name="T27" fmla="*/ 727 h 1156"/>
                <a:gd name="T28" fmla="*/ 692 w 5415"/>
                <a:gd name="T29" fmla="*/ 1069 h 1156"/>
                <a:gd name="T30" fmla="*/ 515 w 5415"/>
                <a:gd name="T31" fmla="*/ 784 h 1156"/>
                <a:gd name="T32" fmla="*/ 468 w 5415"/>
                <a:gd name="T33" fmla="*/ 389 h 1156"/>
                <a:gd name="T34" fmla="*/ 269 w 5415"/>
                <a:gd name="T35" fmla="*/ 1065 h 1156"/>
                <a:gd name="T36" fmla="*/ 643 w 5415"/>
                <a:gd name="T37" fmla="*/ 1134 h 1156"/>
                <a:gd name="T38" fmla="*/ 1118 w 5415"/>
                <a:gd name="T39" fmla="*/ 824 h 1156"/>
                <a:gd name="T40" fmla="*/ 2166 w 5415"/>
                <a:gd name="T41" fmla="*/ 108 h 1156"/>
                <a:gd name="T42" fmla="*/ 1855 w 5415"/>
                <a:gd name="T43" fmla="*/ 98 h 1156"/>
                <a:gd name="T44" fmla="*/ 1578 w 5415"/>
                <a:gd name="T45" fmla="*/ 450 h 1156"/>
                <a:gd name="T46" fmla="*/ 1517 w 5415"/>
                <a:gd name="T47" fmla="*/ 1130 h 1156"/>
                <a:gd name="T48" fmla="*/ 1910 w 5415"/>
                <a:gd name="T49" fmla="*/ 1056 h 1156"/>
                <a:gd name="T50" fmla="*/ 2121 w 5415"/>
                <a:gd name="T51" fmla="*/ 619 h 1156"/>
                <a:gd name="T52" fmla="*/ 1905 w 5415"/>
                <a:gd name="T53" fmla="*/ 495 h 1156"/>
                <a:gd name="T54" fmla="*/ 1851 w 5415"/>
                <a:gd name="T55" fmla="*/ 155 h 1156"/>
                <a:gd name="T56" fmla="*/ 2160 w 5415"/>
                <a:gd name="T57" fmla="*/ 128 h 1156"/>
                <a:gd name="T58" fmla="*/ 1938 w 5415"/>
                <a:gd name="T59" fmla="*/ 607 h 1156"/>
                <a:gd name="T60" fmla="*/ 1808 w 5415"/>
                <a:gd name="T61" fmla="*/ 1048 h 1156"/>
                <a:gd name="T62" fmla="*/ 1568 w 5415"/>
                <a:gd name="T63" fmla="*/ 948 h 1156"/>
                <a:gd name="T64" fmla="*/ 4114 w 5415"/>
                <a:gd name="T65" fmla="*/ 511 h 1156"/>
                <a:gd name="T66" fmla="*/ 3732 w 5415"/>
                <a:gd name="T67" fmla="*/ 588 h 1156"/>
                <a:gd name="T68" fmla="*/ 3536 w 5415"/>
                <a:gd name="T69" fmla="*/ 1065 h 1156"/>
                <a:gd name="T70" fmla="*/ 3764 w 5415"/>
                <a:gd name="T71" fmla="*/ 1140 h 1156"/>
                <a:gd name="T72" fmla="*/ 3776 w 5415"/>
                <a:gd name="T73" fmla="*/ 1052 h 1156"/>
                <a:gd name="T74" fmla="*/ 3945 w 5415"/>
                <a:gd name="T75" fmla="*/ 784 h 1156"/>
                <a:gd name="T76" fmla="*/ 4145 w 5415"/>
                <a:gd name="T77" fmla="*/ 552 h 1156"/>
                <a:gd name="T78" fmla="*/ 3734 w 5415"/>
                <a:gd name="T79" fmla="*/ 739 h 1156"/>
                <a:gd name="T80" fmla="*/ 3984 w 5415"/>
                <a:gd name="T81" fmla="*/ 566 h 1156"/>
                <a:gd name="T82" fmla="*/ 5346 w 5415"/>
                <a:gd name="T83" fmla="*/ 49 h 1156"/>
                <a:gd name="T84" fmla="*/ 4876 w 5415"/>
                <a:gd name="T85" fmla="*/ 311 h 1156"/>
                <a:gd name="T86" fmla="*/ 4466 w 5415"/>
                <a:gd name="T87" fmla="*/ 592 h 1156"/>
                <a:gd name="T88" fmla="*/ 4212 w 5415"/>
                <a:gd name="T89" fmla="*/ 1046 h 1156"/>
                <a:gd name="T90" fmla="*/ 4440 w 5415"/>
                <a:gd name="T91" fmla="*/ 1134 h 1156"/>
                <a:gd name="T92" fmla="*/ 4656 w 5415"/>
                <a:gd name="T93" fmla="*/ 1150 h 1156"/>
                <a:gd name="T94" fmla="*/ 4867 w 5415"/>
                <a:gd name="T95" fmla="*/ 1044 h 1156"/>
                <a:gd name="T96" fmla="*/ 5026 w 5415"/>
                <a:gd name="T97" fmla="*/ 258 h 1156"/>
                <a:gd name="T98" fmla="*/ 5334 w 5415"/>
                <a:gd name="T99" fmla="*/ 159 h 1156"/>
                <a:gd name="T100" fmla="*/ 4719 w 5415"/>
                <a:gd name="T101" fmla="*/ 798 h 1156"/>
                <a:gd name="T102" fmla="*/ 4403 w 5415"/>
                <a:gd name="T103" fmla="*/ 1036 h 1156"/>
                <a:gd name="T104" fmla="*/ 4450 w 5415"/>
                <a:gd name="T105" fmla="*/ 704 h 1156"/>
                <a:gd name="T106" fmla="*/ 4788 w 5415"/>
                <a:gd name="T107" fmla="*/ 574 h 1156"/>
                <a:gd name="T108" fmla="*/ 3100 w 5415"/>
                <a:gd name="T109" fmla="*/ 543 h 1156"/>
                <a:gd name="T110" fmla="*/ 2832 w 5415"/>
                <a:gd name="T111" fmla="*/ 1014 h 1156"/>
                <a:gd name="T112" fmla="*/ 2999 w 5415"/>
                <a:gd name="T113" fmla="*/ 1150 h 1156"/>
                <a:gd name="T114" fmla="*/ 3147 w 5415"/>
                <a:gd name="T115" fmla="*/ 1042 h 1156"/>
                <a:gd name="T116" fmla="*/ 3001 w 5415"/>
                <a:gd name="T117" fmla="*/ 875 h 1156"/>
                <a:gd name="T118" fmla="*/ 3455 w 5415"/>
                <a:gd name="T119" fmla="*/ 586 h 1156"/>
                <a:gd name="T120" fmla="*/ 3013 w 5415"/>
                <a:gd name="T121" fmla="*/ 826 h 1156"/>
                <a:gd name="T122" fmla="*/ 3263 w 5415"/>
                <a:gd name="T123" fmla="*/ 552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415" h="1156">
                  <a:moveTo>
                    <a:pt x="2921" y="531"/>
                  </a:moveTo>
                  <a:lnTo>
                    <a:pt x="2921" y="531"/>
                  </a:lnTo>
                  <a:lnTo>
                    <a:pt x="2929" y="523"/>
                  </a:lnTo>
                  <a:lnTo>
                    <a:pt x="2934" y="515"/>
                  </a:lnTo>
                  <a:lnTo>
                    <a:pt x="2938" y="505"/>
                  </a:lnTo>
                  <a:lnTo>
                    <a:pt x="2940" y="495"/>
                  </a:lnTo>
                  <a:lnTo>
                    <a:pt x="2940" y="495"/>
                  </a:lnTo>
                  <a:lnTo>
                    <a:pt x="2938" y="486"/>
                  </a:lnTo>
                  <a:lnTo>
                    <a:pt x="2934" y="478"/>
                  </a:lnTo>
                  <a:lnTo>
                    <a:pt x="2929" y="470"/>
                  </a:lnTo>
                  <a:lnTo>
                    <a:pt x="2921" y="462"/>
                  </a:lnTo>
                  <a:lnTo>
                    <a:pt x="2921" y="462"/>
                  </a:lnTo>
                  <a:lnTo>
                    <a:pt x="2909" y="454"/>
                  </a:lnTo>
                  <a:lnTo>
                    <a:pt x="2897" y="450"/>
                  </a:lnTo>
                  <a:lnTo>
                    <a:pt x="2883" y="446"/>
                  </a:lnTo>
                  <a:lnTo>
                    <a:pt x="2870" y="446"/>
                  </a:lnTo>
                  <a:lnTo>
                    <a:pt x="2870" y="446"/>
                  </a:lnTo>
                  <a:lnTo>
                    <a:pt x="2860" y="446"/>
                  </a:lnTo>
                  <a:lnTo>
                    <a:pt x="2848" y="448"/>
                  </a:lnTo>
                  <a:lnTo>
                    <a:pt x="2824" y="456"/>
                  </a:lnTo>
                  <a:lnTo>
                    <a:pt x="2797" y="470"/>
                  </a:lnTo>
                  <a:lnTo>
                    <a:pt x="2767" y="488"/>
                  </a:lnTo>
                  <a:lnTo>
                    <a:pt x="2767" y="488"/>
                  </a:lnTo>
                  <a:lnTo>
                    <a:pt x="2736" y="511"/>
                  </a:lnTo>
                  <a:lnTo>
                    <a:pt x="2706" y="533"/>
                  </a:lnTo>
                  <a:lnTo>
                    <a:pt x="2677" y="558"/>
                  </a:lnTo>
                  <a:lnTo>
                    <a:pt x="2647" y="584"/>
                  </a:lnTo>
                  <a:lnTo>
                    <a:pt x="2620" y="611"/>
                  </a:lnTo>
                  <a:lnTo>
                    <a:pt x="2592" y="639"/>
                  </a:lnTo>
                  <a:lnTo>
                    <a:pt x="2565" y="668"/>
                  </a:lnTo>
                  <a:lnTo>
                    <a:pt x="2539" y="698"/>
                  </a:lnTo>
                  <a:lnTo>
                    <a:pt x="2583" y="560"/>
                  </a:lnTo>
                  <a:lnTo>
                    <a:pt x="2583" y="560"/>
                  </a:lnTo>
                  <a:lnTo>
                    <a:pt x="2592" y="525"/>
                  </a:lnTo>
                  <a:lnTo>
                    <a:pt x="2596" y="505"/>
                  </a:lnTo>
                  <a:lnTo>
                    <a:pt x="2596" y="505"/>
                  </a:lnTo>
                  <a:lnTo>
                    <a:pt x="2596" y="501"/>
                  </a:lnTo>
                  <a:lnTo>
                    <a:pt x="2594" y="497"/>
                  </a:lnTo>
                  <a:lnTo>
                    <a:pt x="2590" y="493"/>
                  </a:lnTo>
                  <a:lnTo>
                    <a:pt x="2587" y="489"/>
                  </a:lnTo>
                  <a:lnTo>
                    <a:pt x="2587" y="489"/>
                  </a:lnTo>
                  <a:lnTo>
                    <a:pt x="2573" y="486"/>
                  </a:lnTo>
                  <a:lnTo>
                    <a:pt x="2557" y="484"/>
                  </a:lnTo>
                  <a:lnTo>
                    <a:pt x="2557" y="484"/>
                  </a:lnTo>
                  <a:lnTo>
                    <a:pt x="2530" y="486"/>
                  </a:lnTo>
                  <a:lnTo>
                    <a:pt x="2496" y="493"/>
                  </a:lnTo>
                  <a:lnTo>
                    <a:pt x="2457" y="505"/>
                  </a:lnTo>
                  <a:lnTo>
                    <a:pt x="2412" y="523"/>
                  </a:lnTo>
                  <a:lnTo>
                    <a:pt x="2412" y="523"/>
                  </a:lnTo>
                  <a:lnTo>
                    <a:pt x="2362" y="545"/>
                  </a:lnTo>
                  <a:lnTo>
                    <a:pt x="2315" y="572"/>
                  </a:lnTo>
                  <a:lnTo>
                    <a:pt x="2268" y="604"/>
                  </a:lnTo>
                  <a:lnTo>
                    <a:pt x="2219" y="641"/>
                  </a:lnTo>
                  <a:lnTo>
                    <a:pt x="2250" y="668"/>
                  </a:lnTo>
                  <a:lnTo>
                    <a:pt x="2250" y="668"/>
                  </a:lnTo>
                  <a:lnTo>
                    <a:pt x="2319" y="617"/>
                  </a:lnTo>
                  <a:lnTo>
                    <a:pt x="2345" y="602"/>
                  </a:lnTo>
                  <a:lnTo>
                    <a:pt x="2362" y="590"/>
                  </a:lnTo>
                  <a:lnTo>
                    <a:pt x="2362" y="590"/>
                  </a:lnTo>
                  <a:lnTo>
                    <a:pt x="2390" y="578"/>
                  </a:lnTo>
                  <a:lnTo>
                    <a:pt x="2400" y="576"/>
                  </a:lnTo>
                  <a:lnTo>
                    <a:pt x="2408" y="574"/>
                  </a:lnTo>
                  <a:lnTo>
                    <a:pt x="2408" y="574"/>
                  </a:lnTo>
                  <a:lnTo>
                    <a:pt x="2418" y="576"/>
                  </a:lnTo>
                  <a:lnTo>
                    <a:pt x="2425" y="580"/>
                  </a:lnTo>
                  <a:lnTo>
                    <a:pt x="2429" y="586"/>
                  </a:lnTo>
                  <a:lnTo>
                    <a:pt x="2431" y="594"/>
                  </a:lnTo>
                  <a:lnTo>
                    <a:pt x="2431" y="594"/>
                  </a:lnTo>
                  <a:lnTo>
                    <a:pt x="2427" y="607"/>
                  </a:lnTo>
                  <a:lnTo>
                    <a:pt x="2421" y="635"/>
                  </a:lnTo>
                  <a:lnTo>
                    <a:pt x="2421" y="635"/>
                  </a:lnTo>
                  <a:lnTo>
                    <a:pt x="2380" y="776"/>
                  </a:lnTo>
                  <a:lnTo>
                    <a:pt x="2333" y="924"/>
                  </a:lnTo>
                  <a:lnTo>
                    <a:pt x="2262" y="1130"/>
                  </a:lnTo>
                  <a:lnTo>
                    <a:pt x="2412" y="1130"/>
                  </a:lnTo>
                  <a:lnTo>
                    <a:pt x="2457" y="981"/>
                  </a:lnTo>
                  <a:lnTo>
                    <a:pt x="2457" y="981"/>
                  </a:lnTo>
                  <a:lnTo>
                    <a:pt x="2478" y="914"/>
                  </a:lnTo>
                  <a:lnTo>
                    <a:pt x="2496" y="859"/>
                  </a:lnTo>
                  <a:lnTo>
                    <a:pt x="2512" y="818"/>
                  </a:lnTo>
                  <a:lnTo>
                    <a:pt x="2524" y="790"/>
                  </a:lnTo>
                  <a:lnTo>
                    <a:pt x="2524" y="790"/>
                  </a:lnTo>
                  <a:lnTo>
                    <a:pt x="2537" y="769"/>
                  </a:lnTo>
                  <a:lnTo>
                    <a:pt x="2553" y="747"/>
                  </a:lnTo>
                  <a:lnTo>
                    <a:pt x="2575" y="721"/>
                  </a:lnTo>
                  <a:lnTo>
                    <a:pt x="2600" y="694"/>
                  </a:lnTo>
                  <a:lnTo>
                    <a:pt x="2600" y="694"/>
                  </a:lnTo>
                  <a:lnTo>
                    <a:pt x="2628" y="668"/>
                  </a:lnTo>
                  <a:lnTo>
                    <a:pt x="2653" y="647"/>
                  </a:lnTo>
                  <a:lnTo>
                    <a:pt x="2679" y="627"/>
                  </a:lnTo>
                  <a:lnTo>
                    <a:pt x="2703" y="611"/>
                  </a:lnTo>
                  <a:lnTo>
                    <a:pt x="2703" y="611"/>
                  </a:lnTo>
                  <a:lnTo>
                    <a:pt x="2728" y="600"/>
                  </a:lnTo>
                  <a:lnTo>
                    <a:pt x="2756" y="588"/>
                  </a:lnTo>
                  <a:lnTo>
                    <a:pt x="2787" y="576"/>
                  </a:lnTo>
                  <a:lnTo>
                    <a:pt x="2822" y="566"/>
                  </a:lnTo>
                  <a:lnTo>
                    <a:pt x="2822" y="566"/>
                  </a:lnTo>
                  <a:lnTo>
                    <a:pt x="2858" y="556"/>
                  </a:lnTo>
                  <a:lnTo>
                    <a:pt x="2887" y="546"/>
                  </a:lnTo>
                  <a:lnTo>
                    <a:pt x="2907" y="539"/>
                  </a:lnTo>
                  <a:lnTo>
                    <a:pt x="2921" y="531"/>
                  </a:lnTo>
                  <a:lnTo>
                    <a:pt x="2921" y="531"/>
                  </a:lnTo>
                  <a:close/>
                  <a:moveTo>
                    <a:pt x="1044" y="214"/>
                  </a:moveTo>
                  <a:lnTo>
                    <a:pt x="1044" y="214"/>
                  </a:lnTo>
                  <a:lnTo>
                    <a:pt x="1042" y="226"/>
                  </a:lnTo>
                  <a:lnTo>
                    <a:pt x="1042" y="226"/>
                  </a:lnTo>
                  <a:lnTo>
                    <a:pt x="1042" y="232"/>
                  </a:lnTo>
                  <a:lnTo>
                    <a:pt x="1044" y="238"/>
                  </a:lnTo>
                  <a:lnTo>
                    <a:pt x="1048" y="244"/>
                  </a:lnTo>
                  <a:lnTo>
                    <a:pt x="1053" y="248"/>
                  </a:lnTo>
                  <a:lnTo>
                    <a:pt x="1053" y="248"/>
                  </a:lnTo>
                  <a:lnTo>
                    <a:pt x="1059" y="252"/>
                  </a:lnTo>
                  <a:lnTo>
                    <a:pt x="1065" y="254"/>
                  </a:lnTo>
                  <a:lnTo>
                    <a:pt x="1073" y="256"/>
                  </a:lnTo>
                  <a:lnTo>
                    <a:pt x="1081" y="258"/>
                  </a:lnTo>
                  <a:lnTo>
                    <a:pt x="1081" y="258"/>
                  </a:lnTo>
                  <a:lnTo>
                    <a:pt x="1095" y="254"/>
                  </a:lnTo>
                  <a:lnTo>
                    <a:pt x="1105" y="250"/>
                  </a:lnTo>
                  <a:lnTo>
                    <a:pt x="1116" y="242"/>
                  </a:lnTo>
                  <a:lnTo>
                    <a:pt x="1126" y="232"/>
                  </a:lnTo>
                  <a:lnTo>
                    <a:pt x="1368" y="0"/>
                  </a:lnTo>
                  <a:lnTo>
                    <a:pt x="1187" y="0"/>
                  </a:lnTo>
                  <a:lnTo>
                    <a:pt x="1044" y="214"/>
                  </a:lnTo>
                  <a:close/>
                  <a:moveTo>
                    <a:pt x="1034" y="315"/>
                  </a:moveTo>
                  <a:lnTo>
                    <a:pt x="1034" y="315"/>
                  </a:lnTo>
                  <a:lnTo>
                    <a:pt x="998" y="289"/>
                  </a:lnTo>
                  <a:lnTo>
                    <a:pt x="959" y="265"/>
                  </a:lnTo>
                  <a:lnTo>
                    <a:pt x="918" y="246"/>
                  </a:lnTo>
                  <a:lnTo>
                    <a:pt x="873" y="230"/>
                  </a:lnTo>
                  <a:lnTo>
                    <a:pt x="825" y="218"/>
                  </a:lnTo>
                  <a:lnTo>
                    <a:pt x="776" y="208"/>
                  </a:lnTo>
                  <a:lnTo>
                    <a:pt x="721" y="202"/>
                  </a:lnTo>
                  <a:lnTo>
                    <a:pt x="666" y="202"/>
                  </a:lnTo>
                  <a:lnTo>
                    <a:pt x="666" y="202"/>
                  </a:lnTo>
                  <a:lnTo>
                    <a:pt x="619" y="202"/>
                  </a:lnTo>
                  <a:lnTo>
                    <a:pt x="574" y="206"/>
                  </a:lnTo>
                  <a:lnTo>
                    <a:pt x="529" y="212"/>
                  </a:lnTo>
                  <a:lnTo>
                    <a:pt x="487" y="220"/>
                  </a:lnTo>
                  <a:lnTo>
                    <a:pt x="444" y="230"/>
                  </a:lnTo>
                  <a:lnTo>
                    <a:pt x="403" y="242"/>
                  </a:lnTo>
                  <a:lnTo>
                    <a:pt x="363" y="258"/>
                  </a:lnTo>
                  <a:lnTo>
                    <a:pt x="324" y="275"/>
                  </a:lnTo>
                  <a:lnTo>
                    <a:pt x="324" y="275"/>
                  </a:lnTo>
                  <a:lnTo>
                    <a:pt x="287" y="293"/>
                  </a:lnTo>
                  <a:lnTo>
                    <a:pt x="251" y="315"/>
                  </a:lnTo>
                  <a:lnTo>
                    <a:pt x="218" y="336"/>
                  </a:lnTo>
                  <a:lnTo>
                    <a:pt x="189" y="360"/>
                  </a:lnTo>
                  <a:lnTo>
                    <a:pt x="159" y="385"/>
                  </a:lnTo>
                  <a:lnTo>
                    <a:pt x="132" y="413"/>
                  </a:lnTo>
                  <a:lnTo>
                    <a:pt x="108" y="440"/>
                  </a:lnTo>
                  <a:lnTo>
                    <a:pt x="84" y="472"/>
                  </a:lnTo>
                  <a:lnTo>
                    <a:pt x="84" y="472"/>
                  </a:lnTo>
                  <a:lnTo>
                    <a:pt x="65" y="501"/>
                  </a:lnTo>
                  <a:lnTo>
                    <a:pt x="47" y="533"/>
                  </a:lnTo>
                  <a:lnTo>
                    <a:pt x="33" y="564"/>
                  </a:lnTo>
                  <a:lnTo>
                    <a:pt x="20" y="596"/>
                  </a:lnTo>
                  <a:lnTo>
                    <a:pt x="12" y="629"/>
                  </a:lnTo>
                  <a:lnTo>
                    <a:pt x="4" y="661"/>
                  </a:lnTo>
                  <a:lnTo>
                    <a:pt x="0" y="694"/>
                  </a:lnTo>
                  <a:lnTo>
                    <a:pt x="0" y="727"/>
                  </a:lnTo>
                  <a:lnTo>
                    <a:pt x="0" y="727"/>
                  </a:lnTo>
                  <a:lnTo>
                    <a:pt x="0" y="747"/>
                  </a:lnTo>
                  <a:lnTo>
                    <a:pt x="2" y="767"/>
                  </a:lnTo>
                  <a:lnTo>
                    <a:pt x="8" y="784"/>
                  </a:lnTo>
                  <a:lnTo>
                    <a:pt x="14" y="804"/>
                  </a:lnTo>
                  <a:lnTo>
                    <a:pt x="21" y="824"/>
                  </a:lnTo>
                  <a:lnTo>
                    <a:pt x="31" y="843"/>
                  </a:lnTo>
                  <a:lnTo>
                    <a:pt x="43" y="861"/>
                  </a:lnTo>
                  <a:lnTo>
                    <a:pt x="57" y="881"/>
                  </a:lnTo>
                  <a:lnTo>
                    <a:pt x="57" y="881"/>
                  </a:lnTo>
                  <a:lnTo>
                    <a:pt x="67" y="892"/>
                  </a:lnTo>
                  <a:lnTo>
                    <a:pt x="77" y="904"/>
                  </a:lnTo>
                  <a:lnTo>
                    <a:pt x="88" y="914"/>
                  </a:lnTo>
                  <a:lnTo>
                    <a:pt x="98" y="922"/>
                  </a:lnTo>
                  <a:lnTo>
                    <a:pt x="110" y="928"/>
                  </a:lnTo>
                  <a:lnTo>
                    <a:pt x="122" y="932"/>
                  </a:lnTo>
                  <a:lnTo>
                    <a:pt x="132" y="934"/>
                  </a:lnTo>
                  <a:lnTo>
                    <a:pt x="143" y="934"/>
                  </a:lnTo>
                  <a:lnTo>
                    <a:pt x="143" y="934"/>
                  </a:lnTo>
                  <a:lnTo>
                    <a:pt x="153" y="934"/>
                  </a:lnTo>
                  <a:lnTo>
                    <a:pt x="163" y="932"/>
                  </a:lnTo>
                  <a:lnTo>
                    <a:pt x="171" y="926"/>
                  </a:lnTo>
                  <a:lnTo>
                    <a:pt x="179" y="920"/>
                  </a:lnTo>
                  <a:lnTo>
                    <a:pt x="179" y="920"/>
                  </a:lnTo>
                  <a:lnTo>
                    <a:pt x="185" y="912"/>
                  </a:lnTo>
                  <a:lnTo>
                    <a:pt x="191" y="904"/>
                  </a:lnTo>
                  <a:lnTo>
                    <a:pt x="192" y="896"/>
                  </a:lnTo>
                  <a:lnTo>
                    <a:pt x="194" y="889"/>
                  </a:lnTo>
                  <a:lnTo>
                    <a:pt x="194" y="889"/>
                  </a:lnTo>
                  <a:lnTo>
                    <a:pt x="192" y="875"/>
                  </a:lnTo>
                  <a:lnTo>
                    <a:pt x="187" y="863"/>
                  </a:lnTo>
                  <a:lnTo>
                    <a:pt x="187" y="863"/>
                  </a:lnTo>
                  <a:lnTo>
                    <a:pt x="173" y="853"/>
                  </a:lnTo>
                  <a:lnTo>
                    <a:pt x="151" y="839"/>
                  </a:lnTo>
                  <a:lnTo>
                    <a:pt x="151" y="839"/>
                  </a:lnTo>
                  <a:lnTo>
                    <a:pt x="130" y="828"/>
                  </a:lnTo>
                  <a:lnTo>
                    <a:pt x="110" y="814"/>
                  </a:lnTo>
                  <a:lnTo>
                    <a:pt x="94" y="798"/>
                  </a:lnTo>
                  <a:lnTo>
                    <a:pt x="80" y="780"/>
                  </a:lnTo>
                  <a:lnTo>
                    <a:pt x="71" y="761"/>
                  </a:lnTo>
                  <a:lnTo>
                    <a:pt x="63" y="741"/>
                  </a:lnTo>
                  <a:lnTo>
                    <a:pt x="59" y="719"/>
                  </a:lnTo>
                  <a:lnTo>
                    <a:pt x="57" y="694"/>
                  </a:lnTo>
                  <a:lnTo>
                    <a:pt x="57" y="694"/>
                  </a:lnTo>
                  <a:lnTo>
                    <a:pt x="59" y="670"/>
                  </a:lnTo>
                  <a:lnTo>
                    <a:pt x="63" y="645"/>
                  </a:lnTo>
                  <a:lnTo>
                    <a:pt x="69" y="619"/>
                  </a:lnTo>
                  <a:lnTo>
                    <a:pt x="77" y="594"/>
                  </a:lnTo>
                  <a:lnTo>
                    <a:pt x="88" y="566"/>
                  </a:lnTo>
                  <a:lnTo>
                    <a:pt x="100" y="541"/>
                  </a:lnTo>
                  <a:lnTo>
                    <a:pt x="116" y="515"/>
                  </a:lnTo>
                  <a:lnTo>
                    <a:pt x="134" y="488"/>
                  </a:lnTo>
                  <a:lnTo>
                    <a:pt x="134" y="488"/>
                  </a:lnTo>
                  <a:lnTo>
                    <a:pt x="155" y="462"/>
                  </a:lnTo>
                  <a:lnTo>
                    <a:pt x="177" y="436"/>
                  </a:lnTo>
                  <a:lnTo>
                    <a:pt x="200" y="415"/>
                  </a:lnTo>
                  <a:lnTo>
                    <a:pt x="224" y="391"/>
                  </a:lnTo>
                  <a:lnTo>
                    <a:pt x="251" y="372"/>
                  </a:lnTo>
                  <a:lnTo>
                    <a:pt x="281" y="352"/>
                  </a:lnTo>
                  <a:lnTo>
                    <a:pt x="310" y="334"/>
                  </a:lnTo>
                  <a:lnTo>
                    <a:pt x="342" y="316"/>
                  </a:lnTo>
                  <a:lnTo>
                    <a:pt x="342" y="316"/>
                  </a:lnTo>
                  <a:lnTo>
                    <a:pt x="375" y="301"/>
                  </a:lnTo>
                  <a:lnTo>
                    <a:pt x="409" y="289"/>
                  </a:lnTo>
                  <a:lnTo>
                    <a:pt x="444" y="277"/>
                  </a:lnTo>
                  <a:lnTo>
                    <a:pt x="477" y="269"/>
                  </a:lnTo>
                  <a:lnTo>
                    <a:pt x="513" y="261"/>
                  </a:lnTo>
                  <a:lnTo>
                    <a:pt x="550" y="256"/>
                  </a:lnTo>
                  <a:lnTo>
                    <a:pt x="586" y="254"/>
                  </a:lnTo>
                  <a:lnTo>
                    <a:pt x="623" y="252"/>
                  </a:lnTo>
                  <a:lnTo>
                    <a:pt x="623" y="252"/>
                  </a:lnTo>
                  <a:lnTo>
                    <a:pt x="666" y="254"/>
                  </a:lnTo>
                  <a:lnTo>
                    <a:pt x="706" y="259"/>
                  </a:lnTo>
                  <a:lnTo>
                    <a:pt x="745" y="267"/>
                  </a:lnTo>
                  <a:lnTo>
                    <a:pt x="782" y="279"/>
                  </a:lnTo>
                  <a:lnTo>
                    <a:pt x="816" y="293"/>
                  </a:lnTo>
                  <a:lnTo>
                    <a:pt x="849" y="311"/>
                  </a:lnTo>
                  <a:lnTo>
                    <a:pt x="878" y="332"/>
                  </a:lnTo>
                  <a:lnTo>
                    <a:pt x="908" y="356"/>
                  </a:lnTo>
                  <a:lnTo>
                    <a:pt x="908" y="356"/>
                  </a:lnTo>
                  <a:lnTo>
                    <a:pt x="934" y="383"/>
                  </a:lnTo>
                  <a:lnTo>
                    <a:pt x="955" y="413"/>
                  </a:lnTo>
                  <a:lnTo>
                    <a:pt x="973" y="444"/>
                  </a:lnTo>
                  <a:lnTo>
                    <a:pt x="989" y="478"/>
                  </a:lnTo>
                  <a:lnTo>
                    <a:pt x="1000" y="513"/>
                  </a:lnTo>
                  <a:lnTo>
                    <a:pt x="1010" y="550"/>
                  </a:lnTo>
                  <a:lnTo>
                    <a:pt x="1014" y="590"/>
                  </a:lnTo>
                  <a:lnTo>
                    <a:pt x="1016" y="631"/>
                  </a:lnTo>
                  <a:lnTo>
                    <a:pt x="1016" y="631"/>
                  </a:lnTo>
                  <a:lnTo>
                    <a:pt x="1016" y="664"/>
                  </a:lnTo>
                  <a:lnTo>
                    <a:pt x="1012" y="696"/>
                  </a:lnTo>
                  <a:lnTo>
                    <a:pt x="1006" y="727"/>
                  </a:lnTo>
                  <a:lnTo>
                    <a:pt x="1000" y="757"/>
                  </a:lnTo>
                  <a:lnTo>
                    <a:pt x="991" y="786"/>
                  </a:lnTo>
                  <a:lnTo>
                    <a:pt x="981" y="816"/>
                  </a:lnTo>
                  <a:lnTo>
                    <a:pt x="967" y="843"/>
                  </a:lnTo>
                  <a:lnTo>
                    <a:pt x="951" y="871"/>
                  </a:lnTo>
                  <a:lnTo>
                    <a:pt x="951" y="871"/>
                  </a:lnTo>
                  <a:lnTo>
                    <a:pt x="935" y="896"/>
                  </a:lnTo>
                  <a:lnTo>
                    <a:pt x="918" y="922"/>
                  </a:lnTo>
                  <a:lnTo>
                    <a:pt x="898" y="946"/>
                  </a:lnTo>
                  <a:lnTo>
                    <a:pt x="877" y="967"/>
                  </a:lnTo>
                  <a:lnTo>
                    <a:pt x="855" y="987"/>
                  </a:lnTo>
                  <a:lnTo>
                    <a:pt x="831" y="1005"/>
                  </a:lnTo>
                  <a:lnTo>
                    <a:pt x="806" y="1020"/>
                  </a:lnTo>
                  <a:lnTo>
                    <a:pt x="778" y="1036"/>
                  </a:lnTo>
                  <a:lnTo>
                    <a:pt x="778" y="1036"/>
                  </a:lnTo>
                  <a:lnTo>
                    <a:pt x="751" y="1050"/>
                  </a:lnTo>
                  <a:lnTo>
                    <a:pt x="723" y="1060"/>
                  </a:lnTo>
                  <a:lnTo>
                    <a:pt x="692" y="1069"/>
                  </a:lnTo>
                  <a:lnTo>
                    <a:pt x="660" y="1077"/>
                  </a:lnTo>
                  <a:lnTo>
                    <a:pt x="629" y="1085"/>
                  </a:lnTo>
                  <a:lnTo>
                    <a:pt x="595" y="1089"/>
                  </a:lnTo>
                  <a:lnTo>
                    <a:pt x="560" y="1091"/>
                  </a:lnTo>
                  <a:lnTo>
                    <a:pt x="523" y="1093"/>
                  </a:lnTo>
                  <a:lnTo>
                    <a:pt x="523" y="1093"/>
                  </a:lnTo>
                  <a:lnTo>
                    <a:pt x="495" y="1091"/>
                  </a:lnTo>
                  <a:lnTo>
                    <a:pt x="464" y="1089"/>
                  </a:lnTo>
                  <a:lnTo>
                    <a:pt x="430" y="1085"/>
                  </a:lnTo>
                  <a:lnTo>
                    <a:pt x="397" y="1079"/>
                  </a:lnTo>
                  <a:lnTo>
                    <a:pt x="397" y="1079"/>
                  </a:lnTo>
                  <a:lnTo>
                    <a:pt x="415" y="1048"/>
                  </a:lnTo>
                  <a:lnTo>
                    <a:pt x="432" y="1012"/>
                  </a:lnTo>
                  <a:lnTo>
                    <a:pt x="450" y="975"/>
                  </a:lnTo>
                  <a:lnTo>
                    <a:pt x="468" y="932"/>
                  </a:lnTo>
                  <a:lnTo>
                    <a:pt x="483" y="887"/>
                  </a:lnTo>
                  <a:lnTo>
                    <a:pt x="499" y="837"/>
                  </a:lnTo>
                  <a:lnTo>
                    <a:pt x="515" y="784"/>
                  </a:lnTo>
                  <a:lnTo>
                    <a:pt x="531" y="729"/>
                  </a:lnTo>
                  <a:lnTo>
                    <a:pt x="586" y="515"/>
                  </a:lnTo>
                  <a:lnTo>
                    <a:pt x="586" y="515"/>
                  </a:lnTo>
                  <a:lnTo>
                    <a:pt x="599" y="462"/>
                  </a:lnTo>
                  <a:lnTo>
                    <a:pt x="615" y="411"/>
                  </a:lnTo>
                  <a:lnTo>
                    <a:pt x="633" y="366"/>
                  </a:lnTo>
                  <a:lnTo>
                    <a:pt x="649" y="320"/>
                  </a:lnTo>
                  <a:lnTo>
                    <a:pt x="649" y="320"/>
                  </a:lnTo>
                  <a:lnTo>
                    <a:pt x="590" y="332"/>
                  </a:lnTo>
                  <a:lnTo>
                    <a:pt x="533" y="342"/>
                  </a:lnTo>
                  <a:lnTo>
                    <a:pt x="481" y="350"/>
                  </a:lnTo>
                  <a:lnTo>
                    <a:pt x="434" y="354"/>
                  </a:lnTo>
                  <a:lnTo>
                    <a:pt x="426" y="387"/>
                  </a:lnTo>
                  <a:lnTo>
                    <a:pt x="426" y="387"/>
                  </a:lnTo>
                  <a:lnTo>
                    <a:pt x="450" y="385"/>
                  </a:lnTo>
                  <a:lnTo>
                    <a:pt x="450" y="385"/>
                  </a:lnTo>
                  <a:lnTo>
                    <a:pt x="462" y="387"/>
                  </a:lnTo>
                  <a:lnTo>
                    <a:pt x="468" y="389"/>
                  </a:lnTo>
                  <a:lnTo>
                    <a:pt x="472" y="393"/>
                  </a:lnTo>
                  <a:lnTo>
                    <a:pt x="472" y="393"/>
                  </a:lnTo>
                  <a:lnTo>
                    <a:pt x="476" y="397"/>
                  </a:lnTo>
                  <a:lnTo>
                    <a:pt x="479" y="401"/>
                  </a:lnTo>
                  <a:lnTo>
                    <a:pt x="481" y="413"/>
                  </a:lnTo>
                  <a:lnTo>
                    <a:pt x="481" y="413"/>
                  </a:lnTo>
                  <a:lnTo>
                    <a:pt x="479" y="427"/>
                  </a:lnTo>
                  <a:lnTo>
                    <a:pt x="476" y="444"/>
                  </a:lnTo>
                  <a:lnTo>
                    <a:pt x="409" y="694"/>
                  </a:lnTo>
                  <a:lnTo>
                    <a:pt x="352" y="894"/>
                  </a:lnTo>
                  <a:lnTo>
                    <a:pt x="352" y="894"/>
                  </a:lnTo>
                  <a:lnTo>
                    <a:pt x="332" y="949"/>
                  </a:lnTo>
                  <a:lnTo>
                    <a:pt x="314" y="993"/>
                  </a:lnTo>
                  <a:lnTo>
                    <a:pt x="299" y="1026"/>
                  </a:lnTo>
                  <a:lnTo>
                    <a:pt x="285" y="1048"/>
                  </a:lnTo>
                  <a:lnTo>
                    <a:pt x="285" y="1048"/>
                  </a:lnTo>
                  <a:lnTo>
                    <a:pt x="277" y="1058"/>
                  </a:lnTo>
                  <a:lnTo>
                    <a:pt x="269" y="1065"/>
                  </a:lnTo>
                  <a:lnTo>
                    <a:pt x="261" y="1071"/>
                  </a:lnTo>
                  <a:lnTo>
                    <a:pt x="253" y="1077"/>
                  </a:lnTo>
                  <a:lnTo>
                    <a:pt x="253" y="1077"/>
                  </a:lnTo>
                  <a:lnTo>
                    <a:pt x="240" y="1081"/>
                  </a:lnTo>
                  <a:lnTo>
                    <a:pt x="220" y="1083"/>
                  </a:lnTo>
                  <a:lnTo>
                    <a:pt x="157" y="1089"/>
                  </a:lnTo>
                  <a:lnTo>
                    <a:pt x="137" y="1126"/>
                  </a:lnTo>
                  <a:lnTo>
                    <a:pt x="137" y="1126"/>
                  </a:lnTo>
                  <a:lnTo>
                    <a:pt x="251" y="1124"/>
                  </a:lnTo>
                  <a:lnTo>
                    <a:pt x="251" y="1124"/>
                  </a:lnTo>
                  <a:lnTo>
                    <a:pt x="336" y="1126"/>
                  </a:lnTo>
                  <a:lnTo>
                    <a:pt x="424" y="1130"/>
                  </a:lnTo>
                  <a:lnTo>
                    <a:pt x="424" y="1130"/>
                  </a:lnTo>
                  <a:lnTo>
                    <a:pt x="515" y="1136"/>
                  </a:lnTo>
                  <a:lnTo>
                    <a:pt x="574" y="1138"/>
                  </a:lnTo>
                  <a:lnTo>
                    <a:pt x="574" y="1138"/>
                  </a:lnTo>
                  <a:lnTo>
                    <a:pt x="609" y="1138"/>
                  </a:lnTo>
                  <a:lnTo>
                    <a:pt x="643" y="1134"/>
                  </a:lnTo>
                  <a:lnTo>
                    <a:pt x="676" y="1130"/>
                  </a:lnTo>
                  <a:lnTo>
                    <a:pt x="709" y="1124"/>
                  </a:lnTo>
                  <a:lnTo>
                    <a:pt x="743" y="1117"/>
                  </a:lnTo>
                  <a:lnTo>
                    <a:pt x="778" y="1107"/>
                  </a:lnTo>
                  <a:lnTo>
                    <a:pt x="812" y="1095"/>
                  </a:lnTo>
                  <a:lnTo>
                    <a:pt x="845" y="1081"/>
                  </a:lnTo>
                  <a:lnTo>
                    <a:pt x="845" y="1081"/>
                  </a:lnTo>
                  <a:lnTo>
                    <a:pt x="878" y="1067"/>
                  </a:lnTo>
                  <a:lnTo>
                    <a:pt x="910" y="1048"/>
                  </a:lnTo>
                  <a:lnTo>
                    <a:pt x="941" y="1028"/>
                  </a:lnTo>
                  <a:lnTo>
                    <a:pt x="971" y="1006"/>
                  </a:lnTo>
                  <a:lnTo>
                    <a:pt x="998" y="981"/>
                  </a:lnTo>
                  <a:lnTo>
                    <a:pt x="1026" y="953"/>
                  </a:lnTo>
                  <a:lnTo>
                    <a:pt x="1051" y="924"/>
                  </a:lnTo>
                  <a:lnTo>
                    <a:pt x="1075" y="892"/>
                  </a:lnTo>
                  <a:lnTo>
                    <a:pt x="1075" y="892"/>
                  </a:lnTo>
                  <a:lnTo>
                    <a:pt x="1099" y="859"/>
                  </a:lnTo>
                  <a:lnTo>
                    <a:pt x="1118" y="824"/>
                  </a:lnTo>
                  <a:lnTo>
                    <a:pt x="1134" y="788"/>
                  </a:lnTo>
                  <a:lnTo>
                    <a:pt x="1148" y="753"/>
                  </a:lnTo>
                  <a:lnTo>
                    <a:pt x="1158" y="716"/>
                  </a:lnTo>
                  <a:lnTo>
                    <a:pt x="1165" y="678"/>
                  </a:lnTo>
                  <a:lnTo>
                    <a:pt x="1169" y="639"/>
                  </a:lnTo>
                  <a:lnTo>
                    <a:pt x="1171" y="600"/>
                  </a:lnTo>
                  <a:lnTo>
                    <a:pt x="1171" y="600"/>
                  </a:lnTo>
                  <a:lnTo>
                    <a:pt x="1169" y="558"/>
                  </a:lnTo>
                  <a:lnTo>
                    <a:pt x="1163" y="517"/>
                  </a:lnTo>
                  <a:lnTo>
                    <a:pt x="1152" y="480"/>
                  </a:lnTo>
                  <a:lnTo>
                    <a:pt x="1138" y="442"/>
                  </a:lnTo>
                  <a:lnTo>
                    <a:pt x="1118" y="409"/>
                  </a:lnTo>
                  <a:lnTo>
                    <a:pt x="1095" y="375"/>
                  </a:lnTo>
                  <a:lnTo>
                    <a:pt x="1067" y="344"/>
                  </a:lnTo>
                  <a:lnTo>
                    <a:pt x="1034" y="315"/>
                  </a:lnTo>
                  <a:lnTo>
                    <a:pt x="1034" y="315"/>
                  </a:lnTo>
                  <a:close/>
                  <a:moveTo>
                    <a:pt x="2166" y="108"/>
                  </a:moveTo>
                  <a:lnTo>
                    <a:pt x="2166" y="108"/>
                  </a:lnTo>
                  <a:lnTo>
                    <a:pt x="2166" y="96"/>
                  </a:lnTo>
                  <a:lnTo>
                    <a:pt x="2160" y="85"/>
                  </a:lnTo>
                  <a:lnTo>
                    <a:pt x="2152" y="75"/>
                  </a:lnTo>
                  <a:lnTo>
                    <a:pt x="2140" y="67"/>
                  </a:lnTo>
                  <a:lnTo>
                    <a:pt x="2140" y="67"/>
                  </a:lnTo>
                  <a:lnTo>
                    <a:pt x="2125" y="61"/>
                  </a:lnTo>
                  <a:lnTo>
                    <a:pt x="2107" y="55"/>
                  </a:lnTo>
                  <a:lnTo>
                    <a:pt x="2083" y="53"/>
                  </a:lnTo>
                  <a:lnTo>
                    <a:pt x="2058" y="51"/>
                  </a:lnTo>
                  <a:lnTo>
                    <a:pt x="2058" y="51"/>
                  </a:lnTo>
                  <a:lnTo>
                    <a:pt x="2032" y="53"/>
                  </a:lnTo>
                  <a:lnTo>
                    <a:pt x="2009" y="55"/>
                  </a:lnTo>
                  <a:lnTo>
                    <a:pt x="1985" y="59"/>
                  </a:lnTo>
                  <a:lnTo>
                    <a:pt x="1960" y="63"/>
                  </a:lnTo>
                  <a:lnTo>
                    <a:pt x="1934" y="71"/>
                  </a:lnTo>
                  <a:lnTo>
                    <a:pt x="1908" y="79"/>
                  </a:lnTo>
                  <a:lnTo>
                    <a:pt x="1883" y="88"/>
                  </a:lnTo>
                  <a:lnTo>
                    <a:pt x="1855" y="98"/>
                  </a:lnTo>
                  <a:lnTo>
                    <a:pt x="1855" y="98"/>
                  </a:lnTo>
                  <a:lnTo>
                    <a:pt x="1830" y="110"/>
                  </a:lnTo>
                  <a:lnTo>
                    <a:pt x="1806" y="124"/>
                  </a:lnTo>
                  <a:lnTo>
                    <a:pt x="1783" y="138"/>
                  </a:lnTo>
                  <a:lnTo>
                    <a:pt x="1761" y="153"/>
                  </a:lnTo>
                  <a:lnTo>
                    <a:pt x="1739" y="169"/>
                  </a:lnTo>
                  <a:lnTo>
                    <a:pt x="1720" y="187"/>
                  </a:lnTo>
                  <a:lnTo>
                    <a:pt x="1702" y="204"/>
                  </a:lnTo>
                  <a:lnTo>
                    <a:pt x="1686" y="222"/>
                  </a:lnTo>
                  <a:lnTo>
                    <a:pt x="1686" y="222"/>
                  </a:lnTo>
                  <a:lnTo>
                    <a:pt x="1669" y="244"/>
                  </a:lnTo>
                  <a:lnTo>
                    <a:pt x="1655" y="267"/>
                  </a:lnTo>
                  <a:lnTo>
                    <a:pt x="1639" y="291"/>
                  </a:lnTo>
                  <a:lnTo>
                    <a:pt x="1625" y="318"/>
                  </a:lnTo>
                  <a:lnTo>
                    <a:pt x="1614" y="348"/>
                  </a:lnTo>
                  <a:lnTo>
                    <a:pt x="1600" y="379"/>
                  </a:lnTo>
                  <a:lnTo>
                    <a:pt x="1588" y="415"/>
                  </a:lnTo>
                  <a:lnTo>
                    <a:pt x="1578" y="450"/>
                  </a:lnTo>
                  <a:lnTo>
                    <a:pt x="1460" y="857"/>
                  </a:lnTo>
                  <a:lnTo>
                    <a:pt x="1460" y="857"/>
                  </a:lnTo>
                  <a:lnTo>
                    <a:pt x="1448" y="900"/>
                  </a:lnTo>
                  <a:lnTo>
                    <a:pt x="1439" y="942"/>
                  </a:lnTo>
                  <a:lnTo>
                    <a:pt x="1435" y="975"/>
                  </a:lnTo>
                  <a:lnTo>
                    <a:pt x="1433" y="1005"/>
                  </a:lnTo>
                  <a:lnTo>
                    <a:pt x="1433" y="1005"/>
                  </a:lnTo>
                  <a:lnTo>
                    <a:pt x="1433" y="1020"/>
                  </a:lnTo>
                  <a:lnTo>
                    <a:pt x="1437" y="1036"/>
                  </a:lnTo>
                  <a:lnTo>
                    <a:pt x="1441" y="1050"/>
                  </a:lnTo>
                  <a:lnTo>
                    <a:pt x="1447" y="1064"/>
                  </a:lnTo>
                  <a:lnTo>
                    <a:pt x="1454" y="1077"/>
                  </a:lnTo>
                  <a:lnTo>
                    <a:pt x="1464" y="1089"/>
                  </a:lnTo>
                  <a:lnTo>
                    <a:pt x="1474" y="1101"/>
                  </a:lnTo>
                  <a:lnTo>
                    <a:pt x="1488" y="1111"/>
                  </a:lnTo>
                  <a:lnTo>
                    <a:pt x="1488" y="1111"/>
                  </a:lnTo>
                  <a:lnTo>
                    <a:pt x="1502" y="1121"/>
                  </a:lnTo>
                  <a:lnTo>
                    <a:pt x="1517" y="1130"/>
                  </a:lnTo>
                  <a:lnTo>
                    <a:pt x="1535" y="1136"/>
                  </a:lnTo>
                  <a:lnTo>
                    <a:pt x="1553" y="1142"/>
                  </a:lnTo>
                  <a:lnTo>
                    <a:pt x="1570" y="1148"/>
                  </a:lnTo>
                  <a:lnTo>
                    <a:pt x="1590" y="1150"/>
                  </a:lnTo>
                  <a:lnTo>
                    <a:pt x="1612" y="1152"/>
                  </a:lnTo>
                  <a:lnTo>
                    <a:pt x="1635" y="1154"/>
                  </a:lnTo>
                  <a:lnTo>
                    <a:pt x="1635" y="1154"/>
                  </a:lnTo>
                  <a:lnTo>
                    <a:pt x="1661" y="1152"/>
                  </a:lnTo>
                  <a:lnTo>
                    <a:pt x="1688" y="1150"/>
                  </a:lnTo>
                  <a:lnTo>
                    <a:pt x="1716" y="1144"/>
                  </a:lnTo>
                  <a:lnTo>
                    <a:pt x="1743" y="1138"/>
                  </a:lnTo>
                  <a:lnTo>
                    <a:pt x="1771" y="1128"/>
                  </a:lnTo>
                  <a:lnTo>
                    <a:pt x="1800" y="1119"/>
                  </a:lnTo>
                  <a:lnTo>
                    <a:pt x="1828" y="1105"/>
                  </a:lnTo>
                  <a:lnTo>
                    <a:pt x="1855" y="1091"/>
                  </a:lnTo>
                  <a:lnTo>
                    <a:pt x="1855" y="1091"/>
                  </a:lnTo>
                  <a:lnTo>
                    <a:pt x="1883" y="1073"/>
                  </a:lnTo>
                  <a:lnTo>
                    <a:pt x="1910" y="1056"/>
                  </a:lnTo>
                  <a:lnTo>
                    <a:pt x="1936" y="1034"/>
                  </a:lnTo>
                  <a:lnTo>
                    <a:pt x="1960" y="1012"/>
                  </a:lnTo>
                  <a:lnTo>
                    <a:pt x="1983" y="989"/>
                  </a:lnTo>
                  <a:lnTo>
                    <a:pt x="2005" y="963"/>
                  </a:lnTo>
                  <a:lnTo>
                    <a:pt x="2026" y="936"/>
                  </a:lnTo>
                  <a:lnTo>
                    <a:pt x="2046" y="906"/>
                  </a:lnTo>
                  <a:lnTo>
                    <a:pt x="2046" y="906"/>
                  </a:lnTo>
                  <a:lnTo>
                    <a:pt x="2064" y="877"/>
                  </a:lnTo>
                  <a:lnTo>
                    <a:pt x="2079" y="845"/>
                  </a:lnTo>
                  <a:lnTo>
                    <a:pt x="2093" y="816"/>
                  </a:lnTo>
                  <a:lnTo>
                    <a:pt x="2103" y="784"/>
                  </a:lnTo>
                  <a:lnTo>
                    <a:pt x="2113" y="753"/>
                  </a:lnTo>
                  <a:lnTo>
                    <a:pt x="2119" y="723"/>
                  </a:lnTo>
                  <a:lnTo>
                    <a:pt x="2123" y="692"/>
                  </a:lnTo>
                  <a:lnTo>
                    <a:pt x="2123" y="661"/>
                  </a:lnTo>
                  <a:lnTo>
                    <a:pt x="2123" y="661"/>
                  </a:lnTo>
                  <a:lnTo>
                    <a:pt x="2123" y="639"/>
                  </a:lnTo>
                  <a:lnTo>
                    <a:pt x="2121" y="619"/>
                  </a:lnTo>
                  <a:lnTo>
                    <a:pt x="2117" y="602"/>
                  </a:lnTo>
                  <a:lnTo>
                    <a:pt x="2113" y="584"/>
                  </a:lnTo>
                  <a:lnTo>
                    <a:pt x="2107" y="568"/>
                  </a:lnTo>
                  <a:lnTo>
                    <a:pt x="2099" y="554"/>
                  </a:lnTo>
                  <a:lnTo>
                    <a:pt x="2091" y="541"/>
                  </a:lnTo>
                  <a:lnTo>
                    <a:pt x="2081" y="531"/>
                  </a:lnTo>
                  <a:lnTo>
                    <a:pt x="2081" y="531"/>
                  </a:lnTo>
                  <a:lnTo>
                    <a:pt x="2070" y="519"/>
                  </a:lnTo>
                  <a:lnTo>
                    <a:pt x="2058" y="511"/>
                  </a:lnTo>
                  <a:lnTo>
                    <a:pt x="2046" y="503"/>
                  </a:lnTo>
                  <a:lnTo>
                    <a:pt x="2032" y="497"/>
                  </a:lnTo>
                  <a:lnTo>
                    <a:pt x="2019" y="493"/>
                  </a:lnTo>
                  <a:lnTo>
                    <a:pt x="2003" y="489"/>
                  </a:lnTo>
                  <a:lnTo>
                    <a:pt x="1987" y="488"/>
                  </a:lnTo>
                  <a:lnTo>
                    <a:pt x="1969" y="488"/>
                  </a:lnTo>
                  <a:lnTo>
                    <a:pt x="1969" y="488"/>
                  </a:lnTo>
                  <a:lnTo>
                    <a:pt x="1938" y="489"/>
                  </a:lnTo>
                  <a:lnTo>
                    <a:pt x="1905" y="495"/>
                  </a:lnTo>
                  <a:lnTo>
                    <a:pt x="1869" y="505"/>
                  </a:lnTo>
                  <a:lnTo>
                    <a:pt x="1832" y="519"/>
                  </a:lnTo>
                  <a:lnTo>
                    <a:pt x="1832" y="519"/>
                  </a:lnTo>
                  <a:lnTo>
                    <a:pt x="1790" y="537"/>
                  </a:lnTo>
                  <a:lnTo>
                    <a:pt x="1751" y="560"/>
                  </a:lnTo>
                  <a:lnTo>
                    <a:pt x="1712" y="588"/>
                  </a:lnTo>
                  <a:lnTo>
                    <a:pt x="1671" y="619"/>
                  </a:lnTo>
                  <a:lnTo>
                    <a:pt x="1753" y="350"/>
                  </a:lnTo>
                  <a:lnTo>
                    <a:pt x="1753" y="350"/>
                  </a:lnTo>
                  <a:lnTo>
                    <a:pt x="1773" y="289"/>
                  </a:lnTo>
                  <a:lnTo>
                    <a:pt x="1789" y="244"/>
                  </a:lnTo>
                  <a:lnTo>
                    <a:pt x="1804" y="208"/>
                  </a:lnTo>
                  <a:lnTo>
                    <a:pt x="1816" y="187"/>
                  </a:lnTo>
                  <a:lnTo>
                    <a:pt x="1816" y="187"/>
                  </a:lnTo>
                  <a:lnTo>
                    <a:pt x="1824" y="177"/>
                  </a:lnTo>
                  <a:lnTo>
                    <a:pt x="1834" y="167"/>
                  </a:lnTo>
                  <a:lnTo>
                    <a:pt x="1842" y="161"/>
                  </a:lnTo>
                  <a:lnTo>
                    <a:pt x="1851" y="155"/>
                  </a:lnTo>
                  <a:lnTo>
                    <a:pt x="1863" y="149"/>
                  </a:lnTo>
                  <a:lnTo>
                    <a:pt x="1873" y="147"/>
                  </a:lnTo>
                  <a:lnTo>
                    <a:pt x="1885" y="145"/>
                  </a:lnTo>
                  <a:lnTo>
                    <a:pt x="1897" y="144"/>
                  </a:lnTo>
                  <a:lnTo>
                    <a:pt x="1897" y="144"/>
                  </a:lnTo>
                  <a:lnTo>
                    <a:pt x="1926" y="145"/>
                  </a:lnTo>
                  <a:lnTo>
                    <a:pt x="1962" y="149"/>
                  </a:lnTo>
                  <a:lnTo>
                    <a:pt x="1962" y="149"/>
                  </a:lnTo>
                  <a:lnTo>
                    <a:pt x="2030" y="159"/>
                  </a:lnTo>
                  <a:lnTo>
                    <a:pt x="2076" y="161"/>
                  </a:lnTo>
                  <a:lnTo>
                    <a:pt x="2076" y="161"/>
                  </a:lnTo>
                  <a:lnTo>
                    <a:pt x="2095" y="161"/>
                  </a:lnTo>
                  <a:lnTo>
                    <a:pt x="2115" y="157"/>
                  </a:lnTo>
                  <a:lnTo>
                    <a:pt x="2131" y="153"/>
                  </a:lnTo>
                  <a:lnTo>
                    <a:pt x="2142" y="145"/>
                  </a:lnTo>
                  <a:lnTo>
                    <a:pt x="2142" y="145"/>
                  </a:lnTo>
                  <a:lnTo>
                    <a:pt x="2154" y="138"/>
                  </a:lnTo>
                  <a:lnTo>
                    <a:pt x="2160" y="128"/>
                  </a:lnTo>
                  <a:lnTo>
                    <a:pt x="2166" y="118"/>
                  </a:lnTo>
                  <a:lnTo>
                    <a:pt x="2166" y="108"/>
                  </a:lnTo>
                  <a:lnTo>
                    <a:pt x="2166" y="108"/>
                  </a:lnTo>
                  <a:close/>
                  <a:moveTo>
                    <a:pt x="1751" y="617"/>
                  </a:moveTo>
                  <a:lnTo>
                    <a:pt x="1751" y="617"/>
                  </a:lnTo>
                  <a:lnTo>
                    <a:pt x="1785" y="598"/>
                  </a:lnTo>
                  <a:lnTo>
                    <a:pt x="1814" y="584"/>
                  </a:lnTo>
                  <a:lnTo>
                    <a:pt x="1830" y="578"/>
                  </a:lnTo>
                  <a:lnTo>
                    <a:pt x="1844" y="576"/>
                  </a:lnTo>
                  <a:lnTo>
                    <a:pt x="1855" y="572"/>
                  </a:lnTo>
                  <a:lnTo>
                    <a:pt x="1869" y="572"/>
                  </a:lnTo>
                  <a:lnTo>
                    <a:pt x="1869" y="572"/>
                  </a:lnTo>
                  <a:lnTo>
                    <a:pt x="1887" y="574"/>
                  </a:lnTo>
                  <a:lnTo>
                    <a:pt x="1905" y="578"/>
                  </a:lnTo>
                  <a:lnTo>
                    <a:pt x="1918" y="588"/>
                  </a:lnTo>
                  <a:lnTo>
                    <a:pt x="1932" y="598"/>
                  </a:lnTo>
                  <a:lnTo>
                    <a:pt x="1932" y="598"/>
                  </a:lnTo>
                  <a:lnTo>
                    <a:pt x="1938" y="607"/>
                  </a:lnTo>
                  <a:lnTo>
                    <a:pt x="1946" y="619"/>
                  </a:lnTo>
                  <a:lnTo>
                    <a:pt x="1952" y="631"/>
                  </a:lnTo>
                  <a:lnTo>
                    <a:pt x="1956" y="643"/>
                  </a:lnTo>
                  <a:lnTo>
                    <a:pt x="1962" y="668"/>
                  </a:lnTo>
                  <a:lnTo>
                    <a:pt x="1963" y="698"/>
                  </a:lnTo>
                  <a:lnTo>
                    <a:pt x="1963" y="698"/>
                  </a:lnTo>
                  <a:lnTo>
                    <a:pt x="1963" y="731"/>
                  </a:lnTo>
                  <a:lnTo>
                    <a:pt x="1960" y="765"/>
                  </a:lnTo>
                  <a:lnTo>
                    <a:pt x="1952" y="798"/>
                  </a:lnTo>
                  <a:lnTo>
                    <a:pt x="1942" y="832"/>
                  </a:lnTo>
                  <a:lnTo>
                    <a:pt x="1930" y="865"/>
                  </a:lnTo>
                  <a:lnTo>
                    <a:pt x="1914" y="898"/>
                  </a:lnTo>
                  <a:lnTo>
                    <a:pt x="1897" y="932"/>
                  </a:lnTo>
                  <a:lnTo>
                    <a:pt x="1877" y="965"/>
                  </a:lnTo>
                  <a:lnTo>
                    <a:pt x="1877" y="965"/>
                  </a:lnTo>
                  <a:lnTo>
                    <a:pt x="1855" y="997"/>
                  </a:lnTo>
                  <a:lnTo>
                    <a:pt x="1832" y="1024"/>
                  </a:lnTo>
                  <a:lnTo>
                    <a:pt x="1808" y="1048"/>
                  </a:lnTo>
                  <a:lnTo>
                    <a:pt x="1785" y="1067"/>
                  </a:lnTo>
                  <a:lnTo>
                    <a:pt x="1759" y="1081"/>
                  </a:lnTo>
                  <a:lnTo>
                    <a:pt x="1733" y="1093"/>
                  </a:lnTo>
                  <a:lnTo>
                    <a:pt x="1706" y="1099"/>
                  </a:lnTo>
                  <a:lnTo>
                    <a:pt x="1680" y="1101"/>
                  </a:lnTo>
                  <a:lnTo>
                    <a:pt x="1680" y="1101"/>
                  </a:lnTo>
                  <a:lnTo>
                    <a:pt x="1657" y="1099"/>
                  </a:lnTo>
                  <a:lnTo>
                    <a:pt x="1637" y="1093"/>
                  </a:lnTo>
                  <a:lnTo>
                    <a:pt x="1618" y="1085"/>
                  </a:lnTo>
                  <a:lnTo>
                    <a:pt x="1600" y="1073"/>
                  </a:lnTo>
                  <a:lnTo>
                    <a:pt x="1600" y="1073"/>
                  </a:lnTo>
                  <a:lnTo>
                    <a:pt x="1584" y="1058"/>
                  </a:lnTo>
                  <a:lnTo>
                    <a:pt x="1572" y="1042"/>
                  </a:lnTo>
                  <a:lnTo>
                    <a:pt x="1566" y="1024"/>
                  </a:lnTo>
                  <a:lnTo>
                    <a:pt x="1564" y="1003"/>
                  </a:lnTo>
                  <a:lnTo>
                    <a:pt x="1564" y="1003"/>
                  </a:lnTo>
                  <a:lnTo>
                    <a:pt x="1566" y="975"/>
                  </a:lnTo>
                  <a:lnTo>
                    <a:pt x="1568" y="948"/>
                  </a:lnTo>
                  <a:lnTo>
                    <a:pt x="1572" y="920"/>
                  </a:lnTo>
                  <a:lnTo>
                    <a:pt x="1580" y="892"/>
                  </a:lnTo>
                  <a:lnTo>
                    <a:pt x="1588" y="863"/>
                  </a:lnTo>
                  <a:lnTo>
                    <a:pt x="1598" y="835"/>
                  </a:lnTo>
                  <a:lnTo>
                    <a:pt x="1610" y="806"/>
                  </a:lnTo>
                  <a:lnTo>
                    <a:pt x="1625" y="778"/>
                  </a:lnTo>
                  <a:lnTo>
                    <a:pt x="1625" y="778"/>
                  </a:lnTo>
                  <a:lnTo>
                    <a:pt x="1639" y="751"/>
                  </a:lnTo>
                  <a:lnTo>
                    <a:pt x="1655" y="725"/>
                  </a:lnTo>
                  <a:lnTo>
                    <a:pt x="1671" y="702"/>
                  </a:lnTo>
                  <a:lnTo>
                    <a:pt x="1686" y="680"/>
                  </a:lnTo>
                  <a:lnTo>
                    <a:pt x="1702" y="661"/>
                  </a:lnTo>
                  <a:lnTo>
                    <a:pt x="1718" y="645"/>
                  </a:lnTo>
                  <a:lnTo>
                    <a:pt x="1735" y="629"/>
                  </a:lnTo>
                  <a:lnTo>
                    <a:pt x="1751" y="617"/>
                  </a:lnTo>
                  <a:lnTo>
                    <a:pt x="1751" y="617"/>
                  </a:lnTo>
                  <a:close/>
                  <a:moveTo>
                    <a:pt x="4114" y="511"/>
                  </a:moveTo>
                  <a:lnTo>
                    <a:pt x="4114" y="511"/>
                  </a:lnTo>
                  <a:lnTo>
                    <a:pt x="4104" y="503"/>
                  </a:lnTo>
                  <a:lnTo>
                    <a:pt x="4092" y="499"/>
                  </a:lnTo>
                  <a:lnTo>
                    <a:pt x="4067" y="489"/>
                  </a:lnTo>
                  <a:lnTo>
                    <a:pt x="4037" y="486"/>
                  </a:lnTo>
                  <a:lnTo>
                    <a:pt x="4004" y="484"/>
                  </a:lnTo>
                  <a:lnTo>
                    <a:pt x="4004" y="484"/>
                  </a:lnTo>
                  <a:lnTo>
                    <a:pt x="3980" y="484"/>
                  </a:lnTo>
                  <a:lnTo>
                    <a:pt x="3955" y="486"/>
                  </a:lnTo>
                  <a:lnTo>
                    <a:pt x="3931" y="489"/>
                  </a:lnTo>
                  <a:lnTo>
                    <a:pt x="3907" y="495"/>
                  </a:lnTo>
                  <a:lnTo>
                    <a:pt x="3884" y="501"/>
                  </a:lnTo>
                  <a:lnTo>
                    <a:pt x="3860" y="509"/>
                  </a:lnTo>
                  <a:lnTo>
                    <a:pt x="3839" y="519"/>
                  </a:lnTo>
                  <a:lnTo>
                    <a:pt x="3817" y="529"/>
                  </a:lnTo>
                  <a:lnTo>
                    <a:pt x="3795" y="543"/>
                  </a:lnTo>
                  <a:lnTo>
                    <a:pt x="3774" y="556"/>
                  </a:lnTo>
                  <a:lnTo>
                    <a:pt x="3752" y="570"/>
                  </a:lnTo>
                  <a:lnTo>
                    <a:pt x="3732" y="588"/>
                  </a:lnTo>
                  <a:lnTo>
                    <a:pt x="3713" y="605"/>
                  </a:lnTo>
                  <a:lnTo>
                    <a:pt x="3693" y="625"/>
                  </a:lnTo>
                  <a:lnTo>
                    <a:pt x="3674" y="647"/>
                  </a:lnTo>
                  <a:lnTo>
                    <a:pt x="3656" y="668"/>
                  </a:lnTo>
                  <a:lnTo>
                    <a:pt x="3656" y="668"/>
                  </a:lnTo>
                  <a:lnTo>
                    <a:pt x="3626" y="710"/>
                  </a:lnTo>
                  <a:lnTo>
                    <a:pt x="3599" y="749"/>
                  </a:lnTo>
                  <a:lnTo>
                    <a:pt x="3577" y="790"/>
                  </a:lnTo>
                  <a:lnTo>
                    <a:pt x="3560" y="832"/>
                  </a:lnTo>
                  <a:lnTo>
                    <a:pt x="3544" y="873"/>
                  </a:lnTo>
                  <a:lnTo>
                    <a:pt x="3534" y="914"/>
                  </a:lnTo>
                  <a:lnTo>
                    <a:pt x="3528" y="955"/>
                  </a:lnTo>
                  <a:lnTo>
                    <a:pt x="3526" y="995"/>
                  </a:lnTo>
                  <a:lnTo>
                    <a:pt x="3526" y="995"/>
                  </a:lnTo>
                  <a:lnTo>
                    <a:pt x="3526" y="1014"/>
                  </a:lnTo>
                  <a:lnTo>
                    <a:pt x="3528" y="1034"/>
                  </a:lnTo>
                  <a:lnTo>
                    <a:pt x="3532" y="1050"/>
                  </a:lnTo>
                  <a:lnTo>
                    <a:pt x="3536" y="1065"/>
                  </a:lnTo>
                  <a:lnTo>
                    <a:pt x="3540" y="1079"/>
                  </a:lnTo>
                  <a:lnTo>
                    <a:pt x="3548" y="1093"/>
                  </a:lnTo>
                  <a:lnTo>
                    <a:pt x="3556" y="1105"/>
                  </a:lnTo>
                  <a:lnTo>
                    <a:pt x="3563" y="1115"/>
                  </a:lnTo>
                  <a:lnTo>
                    <a:pt x="3563" y="1115"/>
                  </a:lnTo>
                  <a:lnTo>
                    <a:pt x="3573" y="1122"/>
                  </a:lnTo>
                  <a:lnTo>
                    <a:pt x="3585" y="1130"/>
                  </a:lnTo>
                  <a:lnTo>
                    <a:pt x="3597" y="1136"/>
                  </a:lnTo>
                  <a:lnTo>
                    <a:pt x="3609" y="1142"/>
                  </a:lnTo>
                  <a:lnTo>
                    <a:pt x="3624" y="1146"/>
                  </a:lnTo>
                  <a:lnTo>
                    <a:pt x="3638" y="1148"/>
                  </a:lnTo>
                  <a:lnTo>
                    <a:pt x="3654" y="1150"/>
                  </a:lnTo>
                  <a:lnTo>
                    <a:pt x="3672" y="1150"/>
                  </a:lnTo>
                  <a:lnTo>
                    <a:pt x="3672" y="1150"/>
                  </a:lnTo>
                  <a:lnTo>
                    <a:pt x="3693" y="1150"/>
                  </a:lnTo>
                  <a:lnTo>
                    <a:pt x="3717" y="1148"/>
                  </a:lnTo>
                  <a:lnTo>
                    <a:pt x="3740" y="1144"/>
                  </a:lnTo>
                  <a:lnTo>
                    <a:pt x="3764" y="1140"/>
                  </a:lnTo>
                  <a:lnTo>
                    <a:pt x="3788" y="1134"/>
                  </a:lnTo>
                  <a:lnTo>
                    <a:pt x="3813" y="1126"/>
                  </a:lnTo>
                  <a:lnTo>
                    <a:pt x="3864" y="1107"/>
                  </a:lnTo>
                  <a:lnTo>
                    <a:pt x="3917" y="1081"/>
                  </a:lnTo>
                  <a:lnTo>
                    <a:pt x="3974" y="1050"/>
                  </a:lnTo>
                  <a:lnTo>
                    <a:pt x="4031" y="1014"/>
                  </a:lnTo>
                  <a:lnTo>
                    <a:pt x="4092" y="971"/>
                  </a:lnTo>
                  <a:lnTo>
                    <a:pt x="4059" y="938"/>
                  </a:lnTo>
                  <a:lnTo>
                    <a:pt x="4059" y="938"/>
                  </a:lnTo>
                  <a:lnTo>
                    <a:pt x="4000" y="971"/>
                  </a:lnTo>
                  <a:lnTo>
                    <a:pt x="3947" y="999"/>
                  </a:lnTo>
                  <a:lnTo>
                    <a:pt x="3903" y="1020"/>
                  </a:lnTo>
                  <a:lnTo>
                    <a:pt x="3866" y="1034"/>
                  </a:lnTo>
                  <a:lnTo>
                    <a:pt x="3866" y="1034"/>
                  </a:lnTo>
                  <a:lnTo>
                    <a:pt x="3843" y="1042"/>
                  </a:lnTo>
                  <a:lnTo>
                    <a:pt x="3819" y="1048"/>
                  </a:lnTo>
                  <a:lnTo>
                    <a:pt x="3797" y="1052"/>
                  </a:lnTo>
                  <a:lnTo>
                    <a:pt x="3776" y="1052"/>
                  </a:lnTo>
                  <a:lnTo>
                    <a:pt x="3776" y="1052"/>
                  </a:lnTo>
                  <a:lnTo>
                    <a:pt x="3756" y="1052"/>
                  </a:lnTo>
                  <a:lnTo>
                    <a:pt x="3738" y="1048"/>
                  </a:lnTo>
                  <a:lnTo>
                    <a:pt x="3723" y="1040"/>
                  </a:lnTo>
                  <a:lnTo>
                    <a:pt x="3711" y="1030"/>
                  </a:lnTo>
                  <a:lnTo>
                    <a:pt x="3711" y="1030"/>
                  </a:lnTo>
                  <a:lnTo>
                    <a:pt x="3705" y="1024"/>
                  </a:lnTo>
                  <a:lnTo>
                    <a:pt x="3701" y="1018"/>
                  </a:lnTo>
                  <a:lnTo>
                    <a:pt x="3693" y="1001"/>
                  </a:lnTo>
                  <a:lnTo>
                    <a:pt x="3689" y="981"/>
                  </a:lnTo>
                  <a:lnTo>
                    <a:pt x="3687" y="955"/>
                  </a:lnTo>
                  <a:lnTo>
                    <a:pt x="3687" y="955"/>
                  </a:lnTo>
                  <a:lnTo>
                    <a:pt x="3691" y="916"/>
                  </a:lnTo>
                  <a:lnTo>
                    <a:pt x="3697" y="875"/>
                  </a:lnTo>
                  <a:lnTo>
                    <a:pt x="3697" y="875"/>
                  </a:lnTo>
                  <a:lnTo>
                    <a:pt x="3854" y="820"/>
                  </a:lnTo>
                  <a:lnTo>
                    <a:pt x="3907" y="800"/>
                  </a:lnTo>
                  <a:lnTo>
                    <a:pt x="3945" y="784"/>
                  </a:lnTo>
                  <a:lnTo>
                    <a:pt x="3945" y="784"/>
                  </a:lnTo>
                  <a:lnTo>
                    <a:pt x="3998" y="759"/>
                  </a:lnTo>
                  <a:lnTo>
                    <a:pt x="4043" y="733"/>
                  </a:lnTo>
                  <a:lnTo>
                    <a:pt x="4078" y="708"/>
                  </a:lnTo>
                  <a:lnTo>
                    <a:pt x="4092" y="696"/>
                  </a:lnTo>
                  <a:lnTo>
                    <a:pt x="4106" y="684"/>
                  </a:lnTo>
                  <a:lnTo>
                    <a:pt x="4106" y="684"/>
                  </a:lnTo>
                  <a:lnTo>
                    <a:pt x="4126" y="659"/>
                  </a:lnTo>
                  <a:lnTo>
                    <a:pt x="4133" y="647"/>
                  </a:lnTo>
                  <a:lnTo>
                    <a:pt x="4139" y="635"/>
                  </a:lnTo>
                  <a:lnTo>
                    <a:pt x="4143" y="623"/>
                  </a:lnTo>
                  <a:lnTo>
                    <a:pt x="4147" y="609"/>
                  </a:lnTo>
                  <a:lnTo>
                    <a:pt x="4149" y="598"/>
                  </a:lnTo>
                  <a:lnTo>
                    <a:pt x="4151" y="586"/>
                  </a:lnTo>
                  <a:lnTo>
                    <a:pt x="4151" y="586"/>
                  </a:lnTo>
                  <a:lnTo>
                    <a:pt x="4149" y="574"/>
                  </a:lnTo>
                  <a:lnTo>
                    <a:pt x="4147" y="562"/>
                  </a:lnTo>
                  <a:lnTo>
                    <a:pt x="4145" y="552"/>
                  </a:lnTo>
                  <a:lnTo>
                    <a:pt x="4141" y="543"/>
                  </a:lnTo>
                  <a:lnTo>
                    <a:pt x="4135" y="535"/>
                  </a:lnTo>
                  <a:lnTo>
                    <a:pt x="4130" y="525"/>
                  </a:lnTo>
                  <a:lnTo>
                    <a:pt x="4122" y="517"/>
                  </a:lnTo>
                  <a:lnTo>
                    <a:pt x="4114" y="511"/>
                  </a:lnTo>
                  <a:lnTo>
                    <a:pt x="4114" y="511"/>
                  </a:lnTo>
                  <a:close/>
                  <a:moveTo>
                    <a:pt x="3951" y="708"/>
                  </a:moveTo>
                  <a:lnTo>
                    <a:pt x="3951" y="708"/>
                  </a:lnTo>
                  <a:lnTo>
                    <a:pt x="3929" y="723"/>
                  </a:lnTo>
                  <a:lnTo>
                    <a:pt x="3905" y="739"/>
                  </a:lnTo>
                  <a:lnTo>
                    <a:pt x="3878" y="755"/>
                  </a:lnTo>
                  <a:lnTo>
                    <a:pt x="3850" y="769"/>
                  </a:lnTo>
                  <a:lnTo>
                    <a:pt x="3819" y="784"/>
                  </a:lnTo>
                  <a:lnTo>
                    <a:pt x="3784" y="798"/>
                  </a:lnTo>
                  <a:lnTo>
                    <a:pt x="3709" y="826"/>
                  </a:lnTo>
                  <a:lnTo>
                    <a:pt x="3709" y="826"/>
                  </a:lnTo>
                  <a:lnTo>
                    <a:pt x="3721" y="782"/>
                  </a:lnTo>
                  <a:lnTo>
                    <a:pt x="3734" y="739"/>
                  </a:lnTo>
                  <a:lnTo>
                    <a:pt x="3752" y="698"/>
                  </a:lnTo>
                  <a:lnTo>
                    <a:pt x="3774" y="655"/>
                  </a:lnTo>
                  <a:lnTo>
                    <a:pt x="3774" y="655"/>
                  </a:lnTo>
                  <a:lnTo>
                    <a:pt x="3791" y="627"/>
                  </a:lnTo>
                  <a:lnTo>
                    <a:pt x="3809" y="604"/>
                  </a:lnTo>
                  <a:lnTo>
                    <a:pt x="3831" y="584"/>
                  </a:lnTo>
                  <a:lnTo>
                    <a:pt x="3852" y="568"/>
                  </a:lnTo>
                  <a:lnTo>
                    <a:pt x="3852" y="568"/>
                  </a:lnTo>
                  <a:lnTo>
                    <a:pt x="3870" y="558"/>
                  </a:lnTo>
                  <a:lnTo>
                    <a:pt x="3888" y="552"/>
                  </a:lnTo>
                  <a:lnTo>
                    <a:pt x="3905" y="548"/>
                  </a:lnTo>
                  <a:lnTo>
                    <a:pt x="3925" y="546"/>
                  </a:lnTo>
                  <a:lnTo>
                    <a:pt x="3925" y="546"/>
                  </a:lnTo>
                  <a:lnTo>
                    <a:pt x="3943" y="548"/>
                  </a:lnTo>
                  <a:lnTo>
                    <a:pt x="3957" y="552"/>
                  </a:lnTo>
                  <a:lnTo>
                    <a:pt x="3970" y="558"/>
                  </a:lnTo>
                  <a:lnTo>
                    <a:pt x="3984" y="566"/>
                  </a:lnTo>
                  <a:lnTo>
                    <a:pt x="3984" y="566"/>
                  </a:lnTo>
                  <a:lnTo>
                    <a:pt x="3994" y="578"/>
                  </a:lnTo>
                  <a:lnTo>
                    <a:pt x="4000" y="590"/>
                  </a:lnTo>
                  <a:lnTo>
                    <a:pt x="4004" y="604"/>
                  </a:lnTo>
                  <a:lnTo>
                    <a:pt x="4006" y="619"/>
                  </a:lnTo>
                  <a:lnTo>
                    <a:pt x="4006" y="619"/>
                  </a:lnTo>
                  <a:lnTo>
                    <a:pt x="4006" y="631"/>
                  </a:lnTo>
                  <a:lnTo>
                    <a:pt x="4002" y="641"/>
                  </a:lnTo>
                  <a:lnTo>
                    <a:pt x="3998" y="653"/>
                  </a:lnTo>
                  <a:lnTo>
                    <a:pt x="3992" y="662"/>
                  </a:lnTo>
                  <a:lnTo>
                    <a:pt x="3984" y="674"/>
                  </a:lnTo>
                  <a:lnTo>
                    <a:pt x="3974" y="686"/>
                  </a:lnTo>
                  <a:lnTo>
                    <a:pt x="3951" y="708"/>
                  </a:lnTo>
                  <a:lnTo>
                    <a:pt x="3951" y="708"/>
                  </a:lnTo>
                  <a:close/>
                  <a:moveTo>
                    <a:pt x="5391" y="65"/>
                  </a:moveTo>
                  <a:lnTo>
                    <a:pt x="5391" y="65"/>
                  </a:lnTo>
                  <a:lnTo>
                    <a:pt x="5380" y="59"/>
                  </a:lnTo>
                  <a:lnTo>
                    <a:pt x="5364" y="53"/>
                  </a:lnTo>
                  <a:lnTo>
                    <a:pt x="5346" y="49"/>
                  </a:lnTo>
                  <a:lnTo>
                    <a:pt x="5329" y="49"/>
                  </a:lnTo>
                  <a:lnTo>
                    <a:pt x="5329" y="49"/>
                  </a:lnTo>
                  <a:lnTo>
                    <a:pt x="5289" y="51"/>
                  </a:lnTo>
                  <a:lnTo>
                    <a:pt x="5250" y="55"/>
                  </a:lnTo>
                  <a:lnTo>
                    <a:pt x="5207" y="65"/>
                  </a:lnTo>
                  <a:lnTo>
                    <a:pt x="5165" y="77"/>
                  </a:lnTo>
                  <a:lnTo>
                    <a:pt x="5165" y="77"/>
                  </a:lnTo>
                  <a:lnTo>
                    <a:pt x="5122" y="90"/>
                  </a:lnTo>
                  <a:lnTo>
                    <a:pt x="5083" y="110"/>
                  </a:lnTo>
                  <a:lnTo>
                    <a:pt x="5044" y="130"/>
                  </a:lnTo>
                  <a:lnTo>
                    <a:pt x="5010" y="153"/>
                  </a:lnTo>
                  <a:lnTo>
                    <a:pt x="5010" y="153"/>
                  </a:lnTo>
                  <a:lnTo>
                    <a:pt x="4977" y="179"/>
                  </a:lnTo>
                  <a:lnTo>
                    <a:pt x="4947" y="208"/>
                  </a:lnTo>
                  <a:lnTo>
                    <a:pt x="4922" y="238"/>
                  </a:lnTo>
                  <a:lnTo>
                    <a:pt x="4898" y="271"/>
                  </a:lnTo>
                  <a:lnTo>
                    <a:pt x="4898" y="271"/>
                  </a:lnTo>
                  <a:lnTo>
                    <a:pt x="4876" y="311"/>
                  </a:lnTo>
                  <a:lnTo>
                    <a:pt x="4855" y="360"/>
                  </a:lnTo>
                  <a:lnTo>
                    <a:pt x="4831" y="421"/>
                  </a:lnTo>
                  <a:lnTo>
                    <a:pt x="4808" y="489"/>
                  </a:lnTo>
                  <a:lnTo>
                    <a:pt x="4808" y="489"/>
                  </a:lnTo>
                  <a:lnTo>
                    <a:pt x="4770" y="486"/>
                  </a:lnTo>
                  <a:lnTo>
                    <a:pt x="4743" y="486"/>
                  </a:lnTo>
                  <a:lnTo>
                    <a:pt x="4743" y="486"/>
                  </a:lnTo>
                  <a:lnTo>
                    <a:pt x="4717" y="486"/>
                  </a:lnTo>
                  <a:lnTo>
                    <a:pt x="4692" y="489"/>
                  </a:lnTo>
                  <a:lnTo>
                    <a:pt x="4666" y="493"/>
                  </a:lnTo>
                  <a:lnTo>
                    <a:pt x="4639" y="501"/>
                  </a:lnTo>
                  <a:lnTo>
                    <a:pt x="4611" y="511"/>
                  </a:lnTo>
                  <a:lnTo>
                    <a:pt x="4584" y="523"/>
                  </a:lnTo>
                  <a:lnTo>
                    <a:pt x="4554" y="537"/>
                  </a:lnTo>
                  <a:lnTo>
                    <a:pt x="4525" y="552"/>
                  </a:lnTo>
                  <a:lnTo>
                    <a:pt x="4525" y="552"/>
                  </a:lnTo>
                  <a:lnTo>
                    <a:pt x="4495" y="570"/>
                  </a:lnTo>
                  <a:lnTo>
                    <a:pt x="4466" y="592"/>
                  </a:lnTo>
                  <a:lnTo>
                    <a:pt x="4438" y="613"/>
                  </a:lnTo>
                  <a:lnTo>
                    <a:pt x="4411" y="639"/>
                  </a:lnTo>
                  <a:lnTo>
                    <a:pt x="4383" y="666"/>
                  </a:lnTo>
                  <a:lnTo>
                    <a:pt x="4358" y="696"/>
                  </a:lnTo>
                  <a:lnTo>
                    <a:pt x="4332" y="729"/>
                  </a:lnTo>
                  <a:lnTo>
                    <a:pt x="4308" y="763"/>
                  </a:lnTo>
                  <a:lnTo>
                    <a:pt x="4308" y="763"/>
                  </a:lnTo>
                  <a:lnTo>
                    <a:pt x="4285" y="798"/>
                  </a:lnTo>
                  <a:lnTo>
                    <a:pt x="4265" y="832"/>
                  </a:lnTo>
                  <a:lnTo>
                    <a:pt x="4247" y="865"/>
                  </a:lnTo>
                  <a:lnTo>
                    <a:pt x="4234" y="896"/>
                  </a:lnTo>
                  <a:lnTo>
                    <a:pt x="4224" y="928"/>
                  </a:lnTo>
                  <a:lnTo>
                    <a:pt x="4216" y="957"/>
                  </a:lnTo>
                  <a:lnTo>
                    <a:pt x="4212" y="987"/>
                  </a:lnTo>
                  <a:lnTo>
                    <a:pt x="4210" y="1014"/>
                  </a:lnTo>
                  <a:lnTo>
                    <a:pt x="4210" y="1014"/>
                  </a:lnTo>
                  <a:lnTo>
                    <a:pt x="4210" y="1030"/>
                  </a:lnTo>
                  <a:lnTo>
                    <a:pt x="4212" y="1046"/>
                  </a:lnTo>
                  <a:lnTo>
                    <a:pt x="4216" y="1062"/>
                  </a:lnTo>
                  <a:lnTo>
                    <a:pt x="4220" y="1075"/>
                  </a:lnTo>
                  <a:lnTo>
                    <a:pt x="4224" y="1087"/>
                  </a:lnTo>
                  <a:lnTo>
                    <a:pt x="4230" y="1099"/>
                  </a:lnTo>
                  <a:lnTo>
                    <a:pt x="4238" y="1109"/>
                  </a:lnTo>
                  <a:lnTo>
                    <a:pt x="4245" y="1119"/>
                  </a:lnTo>
                  <a:lnTo>
                    <a:pt x="4245" y="1119"/>
                  </a:lnTo>
                  <a:lnTo>
                    <a:pt x="4255" y="1126"/>
                  </a:lnTo>
                  <a:lnTo>
                    <a:pt x="4265" y="1134"/>
                  </a:lnTo>
                  <a:lnTo>
                    <a:pt x="4275" y="1140"/>
                  </a:lnTo>
                  <a:lnTo>
                    <a:pt x="4287" y="1146"/>
                  </a:lnTo>
                  <a:lnTo>
                    <a:pt x="4299" y="1150"/>
                  </a:lnTo>
                  <a:lnTo>
                    <a:pt x="4310" y="1152"/>
                  </a:lnTo>
                  <a:lnTo>
                    <a:pt x="4336" y="1154"/>
                  </a:lnTo>
                  <a:lnTo>
                    <a:pt x="4336" y="1154"/>
                  </a:lnTo>
                  <a:lnTo>
                    <a:pt x="4367" y="1152"/>
                  </a:lnTo>
                  <a:lnTo>
                    <a:pt x="4403" y="1146"/>
                  </a:lnTo>
                  <a:lnTo>
                    <a:pt x="4440" y="1134"/>
                  </a:lnTo>
                  <a:lnTo>
                    <a:pt x="4479" y="1119"/>
                  </a:lnTo>
                  <a:lnTo>
                    <a:pt x="4479" y="1119"/>
                  </a:lnTo>
                  <a:lnTo>
                    <a:pt x="4499" y="1109"/>
                  </a:lnTo>
                  <a:lnTo>
                    <a:pt x="4521" y="1097"/>
                  </a:lnTo>
                  <a:lnTo>
                    <a:pt x="4570" y="1067"/>
                  </a:lnTo>
                  <a:lnTo>
                    <a:pt x="4621" y="1030"/>
                  </a:lnTo>
                  <a:lnTo>
                    <a:pt x="4678" y="985"/>
                  </a:lnTo>
                  <a:lnTo>
                    <a:pt x="4644" y="1079"/>
                  </a:lnTo>
                  <a:lnTo>
                    <a:pt x="4644" y="1079"/>
                  </a:lnTo>
                  <a:lnTo>
                    <a:pt x="4635" y="1105"/>
                  </a:lnTo>
                  <a:lnTo>
                    <a:pt x="4633" y="1122"/>
                  </a:lnTo>
                  <a:lnTo>
                    <a:pt x="4633" y="1122"/>
                  </a:lnTo>
                  <a:lnTo>
                    <a:pt x="4635" y="1128"/>
                  </a:lnTo>
                  <a:lnTo>
                    <a:pt x="4637" y="1134"/>
                  </a:lnTo>
                  <a:lnTo>
                    <a:pt x="4641" y="1140"/>
                  </a:lnTo>
                  <a:lnTo>
                    <a:pt x="4648" y="1144"/>
                  </a:lnTo>
                  <a:lnTo>
                    <a:pt x="4648" y="1144"/>
                  </a:lnTo>
                  <a:lnTo>
                    <a:pt x="4656" y="1150"/>
                  </a:lnTo>
                  <a:lnTo>
                    <a:pt x="4664" y="1152"/>
                  </a:lnTo>
                  <a:lnTo>
                    <a:pt x="4676" y="1154"/>
                  </a:lnTo>
                  <a:lnTo>
                    <a:pt x="4686" y="1156"/>
                  </a:lnTo>
                  <a:lnTo>
                    <a:pt x="4686" y="1156"/>
                  </a:lnTo>
                  <a:lnTo>
                    <a:pt x="4715" y="1154"/>
                  </a:lnTo>
                  <a:lnTo>
                    <a:pt x="4749" y="1146"/>
                  </a:lnTo>
                  <a:lnTo>
                    <a:pt x="4786" y="1134"/>
                  </a:lnTo>
                  <a:lnTo>
                    <a:pt x="4829" y="1117"/>
                  </a:lnTo>
                  <a:lnTo>
                    <a:pt x="4829" y="1117"/>
                  </a:lnTo>
                  <a:lnTo>
                    <a:pt x="4865" y="1099"/>
                  </a:lnTo>
                  <a:lnTo>
                    <a:pt x="4910" y="1073"/>
                  </a:lnTo>
                  <a:lnTo>
                    <a:pt x="4965" y="1040"/>
                  </a:lnTo>
                  <a:lnTo>
                    <a:pt x="5028" y="1001"/>
                  </a:lnTo>
                  <a:lnTo>
                    <a:pt x="5000" y="971"/>
                  </a:lnTo>
                  <a:lnTo>
                    <a:pt x="5000" y="971"/>
                  </a:lnTo>
                  <a:lnTo>
                    <a:pt x="4918" y="1018"/>
                  </a:lnTo>
                  <a:lnTo>
                    <a:pt x="4888" y="1034"/>
                  </a:lnTo>
                  <a:lnTo>
                    <a:pt x="4867" y="1044"/>
                  </a:lnTo>
                  <a:lnTo>
                    <a:pt x="4867" y="1044"/>
                  </a:lnTo>
                  <a:lnTo>
                    <a:pt x="4845" y="1052"/>
                  </a:lnTo>
                  <a:lnTo>
                    <a:pt x="4825" y="1056"/>
                  </a:lnTo>
                  <a:lnTo>
                    <a:pt x="4825" y="1056"/>
                  </a:lnTo>
                  <a:lnTo>
                    <a:pt x="4814" y="1054"/>
                  </a:lnTo>
                  <a:lnTo>
                    <a:pt x="4808" y="1050"/>
                  </a:lnTo>
                  <a:lnTo>
                    <a:pt x="4804" y="1048"/>
                  </a:lnTo>
                  <a:lnTo>
                    <a:pt x="4800" y="1044"/>
                  </a:lnTo>
                  <a:lnTo>
                    <a:pt x="4798" y="1038"/>
                  </a:lnTo>
                  <a:lnTo>
                    <a:pt x="4796" y="1026"/>
                  </a:lnTo>
                  <a:lnTo>
                    <a:pt x="4796" y="1026"/>
                  </a:lnTo>
                  <a:lnTo>
                    <a:pt x="4798" y="1008"/>
                  </a:lnTo>
                  <a:lnTo>
                    <a:pt x="4804" y="985"/>
                  </a:lnTo>
                  <a:lnTo>
                    <a:pt x="4821" y="916"/>
                  </a:lnTo>
                  <a:lnTo>
                    <a:pt x="4963" y="452"/>
                  </a:lnTo>
                  <a:lnTo>
                    <a:pt x="4963" y="452"/>
                  </a:lnTo>
                  <a:lnTo>
                    <a:pt x="5010" y="305"/>
                  </a:lnTo>
                  <a:lnTo>
                    <a:pt x="5026" y="258"/>
                  </a:lnTo>
                  <a:lnTo>
                    <a:pt x="5036" y="232"/>
                  </a:lnTo>
                  <a:lnTo>
                    <a:pt x="5036" y="232"/>
                  </a:lnTo>
                  <a:lnTo>
                    <a:pt x="5047" y="206"/>
                  </a:lnTo>
                  <a:lnTo>
                    <a:pt x="5059" y="187"/>
                  </a:lnTo>
                  <a:lnTo>
                    <a:pt x="5073" y="171"/>
                  </a:lnTo>
                  <a:lnTo>
                    <a:pt x="5087" y="161"/>
                  </a:lnTo>
                  <a:lnTo>
                    <a:pt x="5087" y="161"/>
                  </a:lnTo>
                  <a:lnTo>
                    <a:pt x="5101" y="153"/>
                  </a:lnTo>
                  <a:lnTo>
                    <a:pt x="5114" y="147"/>
                  </a:lnTo>
                  <a:lnTo>
                    <a:pt x="5130" y="145"/>
                  </a:lnTo>
                  <a:lnTo>
                    <a:pt x="5148" y="144"/>
                  </a:lnTo>
                  <a:lnTo>
                    <a:pt x="5148" y="144"/>
                  </a:lnTo>
                  <a:lnTo>
                    <a:pt x="5183" y="145"/>
                  </a:lnTo>
                  <a:lnTo>
                    <a:pt x="5240" y="151"/>
                  </a:lnTo>
                  <a:lnTo>
                    <a:pt x="5240" y="151"/>
                  </a:lnTo>
                  <a:lnTo>
                    <a:pt x="5297" y="157"/>
                  </a:lnTo>
                  <a:lnTo>
                    <a:pt x="5334" y="159"/>
                  </a:lnTo>
                  <a:lnTo>
                    <a:pt x="5334" y="159"/>
                  </a:lnTo>
                  <a:lnTo>
                    <a:pt x="5352" y="159"/>
                  </a:lnTo>
                  <a:lnTo>
                    <a:pt x="5368" y="155"/>
                  </a:lnTo>
                  <a:lnTo>
                    <a:pt x="5382" y="151"/>
                  </a:lnTo>
                  <a:lnTo>
                    <a:pt x="5393" y="145"/>
                  </a:lnTo>
                  <a:lnTo>
                    <a:pt x="5393" y="145"/>
                  </a:lnTo>
                  <a:lnTo>
                    <a:pt x="5403" y="136"/>
                  </a:lnTo>
                  <a:lnTo>
                    <a:pt x="5411" y="128"/>
                  </a:lnTo>
                  <a:lnTo>
                    <a:pt x="5415" y="118"/>
                  </a:lnTo>
                  <a:lnTo>
                    <a:pt x="5415" y="106"/>
                  </a:lnTo>
                  <a:lnTo>
                    <a:pt x="5415" y="106"/>
                  </a:lnTo>
                  <a:lnTo>
                    <a:pt x="5415" y="94"/>
                  </a:lnTo>
                  <a:lnTo>
                    <a:pt x="5409" y="83"/>
                  </a:lnTo>
                  <a:lnTo>
                    <a:pt x="5403" y="75"/>
                  </a:lnTo>
                  <a:lnTo>
                    <a:pt x="5391" y="65"/>
                  </a:lnTo>
                  <a:lnTo>
                    <a:pt x="5391" y="65"/>
                  </a:lnTo>
                  <a:close/>
                  <a:moveTo>
                    <a:pt x="4741" y="729"/>
                  </a:moveTo>
                  <a:lnTo>
                    <a:pt x="4741" y="729"/>
                  </a:lnTo>
                  <a:lnTo>
                    <a:pt x="4719" y="798"/>
                  </a:lnTo>
                  <a:lnTo>
                    <a:pt x="4700" y="851"/>
                  </a:lnTo>
                  <a:lnTo>
                    <a:pt x="4684" y="892"/>
                  </a:lnTo>
                  <a:lnTo>
                    <a:pt x="4676" y="906"/>
                  </a:lnTo>
                  <a:lnTo>
                    <a:pt x="4668" y="918"/>
                  </a:lnTo>
                  <a:lnTo>
                    <a:pt x="4668" y="918"/>
                  </a:lnTo>
                  <a:lnTo>
                    <a:pt x="4644" y="948"/>
                  </a:lnTo>
                  <a:lnTo>
                    <a:pt x="4615" y="973"/>
                  </a:lnTo>
                  <a:lnTo>
                    <a:pt x="4584" y="999"/>
                  </a:lnTo>
                  <a:lnTo>
                    <a:pt x="4546" y="1020"/>
                  </a:lnTo>
                  <a:lnTo>
                    <a:pt x="4546" y="1020"/>
                  </a:lnTo>
                  <a:lnTo>
                    <a:pt x="4521" y="1034"/>
                  </a:lnTo>
                  <a:lnTo>
                    <a:pt x="4495" y="1042"/>
                  </a:lnTo>
                  <a:lnTo>
                    <a:pt x="4473" y="1048"/>
                  </a:lnTo>
                  <a:lnTo>
                    <a:pt x="4452" y="1050"/>
                  </a:lnTo>
                  <a:lnTo>
                    <a:pt x="4452" y="1050"/>
                  </a:lnTo>
                  <a:lnTo>
                    <a:pt x="4434" y="1048"/>
                  </a:lnTo>
                  <a:lnTo>
                    <a:pt x="4418" y="1044"/>
                  </a:lnTo>
                  <a:lnTo>
                    <a:pt x="4403" y="1036"/>
                  </a:lnTo>
                  <a:lnTo>
                    <a:pt x="4389" y="1024"/>
                  </a:lnTo>
                  <a:lnTo>
                    <a:pt x="4389" y="1024"/>
                  </a:lnTo>
                  <a:lnTo>
                    <a:pt x="4377" y="1010"/>
                  </a:lnTo>
                  <a:lnTo>
                    <a:pt x="4367" y="997"/>
                  </a:lnTo>
                  <a:lnTo>
                    <a:pt x="4363" y="979"/>
                  </a:lnTo>
                  <a:lnTo>
                    <a:pt x="4361" y="959"/>
                  </a:lnTo>
                  <a:lnTo>
                    <a:pt x="4361" y="959"/>
                  </a:lnTo>
                  <a:lnTo>
                    <a:pt x="4361" y="938"/>
                  </a:lnTo>
                  <a:lnTo>
                    <a:pt x="4365" y="916"/>
                  </a:lnTo>
                  <a:lnTo>
                    <a:pt x="4369" y="891"/>
                  </a:lnTo>
                  <a:lnTo>
                    <a:pt x="4375" y="867"/>
                  </a:lnTo>
                  <a:lnTo>
                    <a:pt x="4385" y="841"/>
                  </a:lnTo>
                  <a:lnTo>
                    <a:pt x="4395" y="814"/>
                  </a:lnTo>
                  <a:lnTo>
                    <a:pt x="4407" y="786"/>
                  </a:lnTo>
                  <a:lnTo>
                    <a:pt x="4420" y="757"/>
                  </a:lnTo>
                  <a:lnTo>
                    <a:pt x="4420" y="757"/>
                  </a:lnTo>
                  <a:lnTo>
                    <a:pt x="4436" y="729"/>
                  </a:lnTo>
                  <a:lnTo>
                    <a:pt x="4450" y="704"/>
                  </a:lnTo>
                  <a:lnTo>
                    <a:pt x="4466" y="682"/>
                  </a:lnTo>
                  <a:lnTo>
                    <a:pt x="4481" y="661"/>
                  </a:lnTo>
                  <a:lnTo>
                    <a:pt x="4497" y="643"/>
                  </a:lnTo>
                  <a:lnTo>
                    <a:pt x="4513" y="625"/>
                  </a:lnTo>
                  <a:lnTo>
                    <a:pt x="4529" y="613"/>
                  </a:lnTo>
                  <a:lnTo>
                    <a:pt x="4544" y="602"/>
                  </a:lnTo>
                  <a:lnTo>
                    <a:pt x="4544" y="602"/>
                  </a:lnTo>
                  <a:lnTo>
                    <a:pt x="4576" y="584"/>
                  </a:lnTo>
                  <a:lnTo>
                    <a:pt x="4591" y="576"/>
                  </a:lnTo>
                  <a:lnTo>
                    <a:pt x="4609" y="570"/>
                  </a:lnTo>
                  <a:lnTo>
                    <a:pt x="4625" y="566"/>
                  </a:lnTo>
                  <a:lnTo>
                    <a:pt x="4641" y="564"/>
                  </a:lnTo>
                  <a:lnTo>
                    <a:pt x="4658" y="562"/>
                  </a:lnTo>
                  <a:lnTo>
                    <a:pt x="4674" y="560"/>
                  </a:lnTo>
                  <a:lnTo>
                    <a:pt x="4674" y="560"/>
                  </a:lnTo>
                  <a:lnTo>
                    <a:pt x="4694" y="562"/>
                  </a:lnTo>
                  <a:lnTo>
                    <a:pt x="4719" y="564"/>
                  </a:lnTo>
                  <a:lnTo>
                    <a:pt x="4788" y="574"/>
                  </a:lnTo>
                  <a:lnTo>
                    <a:pt x="4741" y="729"/>
                  </a:lnTo>
                  <a:close/>
                  <a:moveTo>
                    <a:pt x="3418" y="511"/>
                  </a:moveTo>
                  <a:lnTo>
                    <a:pt x="3418" y="511"/>
                  </a:lnTo>
                  <a:lnTo>
                    <a:pt x="3408" y="503"/>
                  </a:lnTo>
                  <a:lnTo>
                    <a:pt x="3396" y="499"/>
                  </a:lnTo>
                  <a:lnTo>
                    <a:pt x="3373" y="489"/>
                  </a:lnTo>
                  <a:lnTo>
                    <a:pt x="3343" y="486"/>
                  </a:lnTo>
                  <a:lnTo>
                    <a:pt x="3310" y="484"/>
                  </a:lnTo>
                  <a:lnTo>
                    <a:pt x="3310" y="484"/>
                  </a:lnTo>
                  <a:lnTo>
                    <a:pt x="3284" y="484"/>
                  </a:lnTo>
                  <a:lnTo>
                    <a:pt x="3259" y="486"/>
                  </a:lnTo>
                  <a:lnTo>
                    <a:pt x="3235" y="489"/>
                  </a:lnTo>
                  <a:lnTo>
                    <a:pt x="3212" y="495"/>
                  </a:lnTo>
                  <a:lnTo>
                    <a:pt x="3188" y="501"/>
                  </a:lnTo>
                  <a:lnTo>
                    <a:pt x="3164" y="509"/>
                  </a:lnTo>
                  <a:lnTo>
                    <a:pt x="3143" y="519"/>
                  </a:lnTo>
                  <a:lnTo>
                    <a:pt x="3121" y="529"/>
                  </a:lnTo>
                  <a:lnTo>
                    <a:pt x="3100" y="543"/>
                  </a:lnTo>
                  <a:lnTo>
                    <a:pt x="3078" y="556"/>
                  </a:lnTo>
                  <a:lnTo>
                    <a:pt x="3058" y="570"/>
                  </a:lnTo>
                  <a:lnTo>
                    <a:pt x="3037" y="588"/>
                  </a:lnTo>
                  <a:lnTo>
                    <a:pt x="3017" y="605"/>
                  </a:lnTo>
                  <a:lnTo>
                    <a:pt x="2997" y="625"/>
                  </a:lnTo>
                  <a:lnTo>
                    <a:pt x="2980" y="647"/>
                  </a:lnTo>
                  <a:lnTo>
                    <a:pt x="2960" y="668"/>
                  </a:lnTo>
                  <a:lnTo>
                    <a:pt x="2960" y="668"/>
                  </a:lnTo>
                  <a:lnTo>
                    <a:pt x="2931" y="710"/>
                  </a:lnTo>
                  <a:lnTo>
                    <a:pt x="2905" y="749"/>
                  </a:lnTo>
                  <a:lnTo>
                    <a:pt x="2881" y="790"/>
                  </a:lnTo>
                  <a:lnTo>
                    <a:pt x="2864" y="832"/>
                  </a:lnTo>
                  <a:lnTo>
                    <a:pt x="2850" y="873"/>
                  </a:lnTo>
                  <a:lnTo>
                    <a:pt x="2840" y="914"/>
                  </a:lnTo>
                  <a:lnTo>
                    <a:pt x="2832" y="955"/>
                  </a:lnTo>
                  <a:lnTo>
                    <a:pt x="2830" y="995"/>
                  </a:lnTo>
                  <a:lnTo>
                    <a:pt x="2830" y="995"/>
                  </a:lnTo>
                  <a:lnTo>
                    <a:pt x="2832" y="1014"/>
                  </a:lnTo>
                  <a:lnTo>
                    <a:pt x="2834" y="1034"/>
                  </a:lnTo>
                  <a:lnTo>
                    <a:pt x="2836" y="1050"/>
                  </a:lnTo>
                  <a:lnTo>
                    <a:pt x="2840" y="1065"/>
                  </a:lnTo>
                  <a:lnTo>
                    <a:pt x="2846" y="1079"/>
                  </a:lnTo>
                  <a:lnTo>
                    <a:pt x="2852" y="1093"/>
                  </a:lnTo>
                  <a:lnTo>
                    <a:pt x="2860" y="1105"/>
                  </a:lnTo>
                  <a:lnTo>
                    <a:pt x="2868" y="1115"/>
                  </a:lnTo>
                  <a:lnTo>
                    <a:pt x="2868" y="1115"/>
                  </a:lnTo>
                  <a:lnTo>
                    <a:pt x="2877" y="1122"/>
                  </a:lnTo>
                  <a:lnTo>
                    <a:pt x="2889" y="1130"/>
                  </a:lnTo>
                  <a:lnTo>
                    <a:pt x="2901" y="1136"/>
                  </a:lnTo>
                  <a:lnTo>
                    <a:pt x="2915" y="1142"/>
                  </a:lnTo>
                  <a:lnTo>
                    <a:pt x="2929" y="1146"/>
                  </a:lnTo>
                  <a:lnTo>
                    <a:pt x="2944" y="1148"/>
                  </a:lnTo>
                  <a:lnTo>
                    <a:pt x="2960" y="1150"/>
                  </a:lnTo>
                  <a:lnTo>
                    <a:pt x="2978" y="1150"/>
                  </a:lnTo>
                  <a:lnTo>
                    <a:pt x="2978" y="1150"/>
                  </a:lnTo>
                  <a:lnTo>
                    <a:pt x="2999" y="1150"/>
                  </a:lnTo>
                  <a:lnTo>
                    <a:pt x="3021" y="1148"/>
                  </a:lnTo>
                  <a:lnTo>
                    <a:pt x="3045" y="1144"/>
                  </a:lnTo>
                  <a:lnTo>
                    <a:pt x="3068" y="1140"/>
                  </a:lnTo>
                  <a:lnTo>
                    <a:pt x="3094" y="1134"/>
                  </a:lnTo>
                  <a:lnTo>
                    <a:pt x="3117" y="1126"/>
                  </a:lnTo>
                  <a:lnTo>
                    <a:pt x="3168" y="1107"/>
                  </a:lnTo>
                  <a:lnTo>
                    <a:pt x="3223" y="1081"/>
                  </a:lnTo>
                  <a:lnTo>
                    <a:pt x="3278" y="1050"/>
                  </a:lnTo>
                  <a:lnTo>
                    <a:pt x="3335" y="1014"/>
                  </a:lnTo>
                  <a:lnTo>
                    <a:pt x="3396" y="971"/>
                  </a:lnTo>
                  <a:lnTo>
                    <a:pt x="3363" y="938"/>
                  </a:lnTo>
                  <a:lnTo>
                    <a:pt x="3363" y="938"/>
                  </a:lnTo>
                  <a:lnTo>
                    <a:pt x="3304" y="971"/>
                  </a:lnTo>
                  <a:lnTo>
                    <a:pt x="3251" y="999"/>
                  </a:lnTo>
                  <a:lnTo>
                    <a:pt x="3208" y="1020"/>
                  </a:lnTo>
                  <a:lnTo>
                    <a:pt x="3170" y="1034"/>
                  </a:lnTo>
                  <a:lnTo>
                    <a:pt x="3170" y="1034"/>
                  </a:lnTo>
                  <a:lnTo>
                    <a:pt x="3147" y="1042"/>
                  </a:lnTo>
                  <a:lnTo>
                    <a:pt x="3123" y="1048"/>
                  </a:lnTo>
                  <a:lnTo>
                    <a:pt x="3102" y="1052"/>
                  </a:lnTo>
                  <a:lnTo>
                    <a:pt x="3080" y="1052"/>
                  </a:lnTo>
                  <a:lnTo>
                    <a:pt x="3080" y="1052"/>
                  </a:lnTo>
                  <a:lnTo>
                    <a:pt x="3060" y="1052"/>
                  </a:lnTo>
                  <a:lnTo>
                    <a:pt x="3043" y="1048"/>
                  </a:lnTo>
                  <a:lnTo>
                    <a:pt x="3029" y="1040"/>
                  </a:lnTo>
                  <a:lnTo>
                    <a:pt x="3015" y="1030"/>
                  </a:lnTo>
                  <a:lnTo>
                    <a:pt x="3015" y="1030"/>
                  </a:lnTo>
                  <a:lnTo>
                    <a:pt x="3009" y="1024"/>
                  </a:lnTo>
                  <a:lnTo>
                    <a:pt x="3005" y="1018"/>
                  </a:lnTo>
                  <a:lnTo>
                    <a:pt x="2999" y="1001"/>
                  </a:lnTo>
                  <a:lnTo>
                    <a:pt x="2993" y="981"/>
                  </a:lnTo>
                  <a:lnTo>
                    <a:pt x="2993" y="955"/>
                  </a:lnTo>
                  <a:lnTo>
                    <a:pt x="2993" y="955"/>
                  </a:lnTo>
                  <a:lnTo>
                    <a:pt x="2995" y="916"/>
                  </a:lnTo>
                  <a:lnTo>
                    <a:pt x="3001" y="875"/>
                  </a:lnTo>
                  <a:lnTo>
                    <a:pt x="3001" y="875"/>
                  </a:lnTo>
                  <a:lnTo>
                    <a:pt x="3159" y="820"/>
                  </a:lnTo>
                  <a:lnTo>
                    <a:pt x="3212" y="800"/>
                  </a:lnTo>
                  <a:lnTo>
                    <a:pt x="3249" y="784"/>
                  </a:lnTo>
                  <a:lnTo>
                    <a:pt x="3249" y="784"/>
                  </a:lnTo>
                  <a:lnTo>
                    <a:pt x="3304" y="759"/>
                  </a:lnTo>
                  <a:lnTo>
                    <a:pt x="3347" y="733"/>
                  </a:lnTo>
                  <a:lnTo>
                    <a:pt x="3383" y="708"/>
                  </a:lnTo>
                  <a:lnTo>
                    <a:pt x="3398" y="696"/>
                  </a:lnTo>
                  <a:lnTo>
                    <a:pt x="3410" y="684"/>
                  </a:lnTo>
                  <a:lnTo>
                    <a:pt x="3410" y="684"/>
                  </a:lnTo>
                  <a:lnTo>
                    <a:pt x="3430" y="659"/>
                  </a:lnTo>
                  <a:lnTo>
                    <a:pt x="3438" y="647"/>
                  </a:lnTo>
                  <a:lnTo>
                    <a:pt x="3444" y="635"/>
                  </a:lnTo>
                  <a:lnTo>
                    <a:pt x="3449" y="623"/>
                  </a:lnTo>
                  <a:lnTo>
                    <a:pt x="3453" y="609"/>
                  </a:lnTo>
                  <a:lnTo>
                    <a:pt x="3455" y="598"/>
                  </a:lnTo>
                  <a:lnTo>
                    <a:pt x="3455" y="586"/>
                  </a:lnTo>
                  <a:lnTo>
                    <a:pt x="3455" y="586"/>
                  </a:lnTo>
                  <a:lnTo>
                    <a:pt x="3455" y="574"/>
                  </a:lnTo>
                  <a:lnTo>
                    <a:pt x="3453" y="562"/>
                  </a:lnTo>
                  <a:lnTo>
                    <a:pt x="3449" y="552"/>
                  </a:lnTo>
                  <a:lnTo>
                    <a:pt x="3446" y="543"/>
                  </a:lnTo>
                  <a:lnTo>
                    <a:pt x="3442" y="535"/>
                  </a:lnTo>
                  <a:lnTo>
                    <a:pt x="3434" y="525"/>
                  </a:lnTo>
                  <a:lnTo>
                    <a:pt x="3426" y="517"/>
                  </a:lnTo>
                  <a:lnTo>
                    <a:pt x="3418" y="511"/>
                  </a:lnTo>
                  <a:lnTo>
                    <a:pt x="3418" y="511"/>
                  </a:lnTo>
                  <a:close/>
                  <a:moveTo>
                    <a:pt x="3255" y="708"/>
                  </a:moveTo>
                  <a:lnTo>
                    <a:pt x="3255" y="708"/>
                  </a:lnTo>
                  <a:lnTo>
                    <a:pt x="3233" y="723"/>
                  </a:lnTo>
                  <a:lnTo>
                    <a:pt x="3210" y="739"/>
                  </a:lnTo>
                  <a:lnTo>
                    <a:pt x="3184" y="755"/>
                  </a:lnTo>
                  <a:lnTo>
                    <a:pt x="3155" y="769"/>
                  </a:lnTo>
                  <a:lnTo>
                    <a:pt x="3123" y="784"/>
                  </a:lnTo>
                  <a:lnTo>
                    <a:pt x="3090" y="798"/>
                  </a:lnTo>
                  <a:lnTo>
                    <a:pt x="3013" y="826"/>
                  </a:lnTo>
                  <a:lnTo>
                    <a:pt x="3013" y="826"/>
                  </a:lnTo>
                  <a:lnTo>
                    <a:pt x="3025" y="782"/>
                  </a:lnTo>
                  <a:lnTo>
                    <a:pt x="3039" y="739"/>
                  </a:lnTo>
                  <a:lnTo>
                    <a:pt x="3058" y="698"/>
                  </a:lnTo>
                  <a:lnTo>
                    <a:pt x="3078" y="655"/>
                  </a:lnTo>
                  <a:lnTo>
                    <a:pt x="3078" y="655"/>
                  </a:lnTo>
                  <a:lnTo>
                    <a:pt x="3096" y="627"/>
                  </a:lnTo>
                  <a:lnTo>
                    <a:pt x="3115" y="604"/>
                  </a:lnTo>
                  <a:lnTo>
                    <a:pt x="3135" y="584"/>
                  </a:lnTo>
                  <a:lnTo>
                    <a:pt x="3159" y="568"/>
                  </a:lnTo>
                  <a:lnTo>
                    <a:pt x="3159" y="568"/>
                  </a:lnTo>
                  <a:lnTo>
                    <a:pt x="3176" y="558"/>
                  </a:lnTo>
                  <a:lnTo>
                    <a:pt x="3194" y="552"/>
                  </a:lnTo>
                  <a:lnTo>
                    <a:pt x="3212" y="548"/>
                  </a:lnTo>
                  <a:lnTo>
                    <a:pt x="3229" y="546"/>
                  </a:lnTo>
                  <a:lnTo>
                    <a:pt x="3229" y="546"/>
                  </a:lnTo>
                  <a:lnTo>
                    <a:pt x="3247" y="548"/>
                  </a:lnTo>
                  <a:lnTo>
                    <a:pt x="3263" y="552"/>
                  </a:lnTo>
                  <a:lnTo>
                    <a:pt x="3276" y="558"/>
                  </a:lnTo>
                  <a:lnTo>
                    <a:pt x="3288" y="566"/>
                  </a:lnTo>
                  <a:lnTo>
                    <a:pt x="3288" y="566"/>
                  </a:lnTo>
                  <a:lnTo>
                    <a:pt x="3298" y="578"/>
                  </a:lnTo>
                  <a:lnTo>
                    <a:pt x="3304" y="590"/>
                  </a:lnTo>
                  <a:lnTo>
                    <a:pt x="3310" y="604"/>
                  </a:lnTo>
                  <a:lnTo>
                    <a:pt x="3310" y="619"/>
                  </a:lnTo>
                  <a:lnTo>
                    <a:pt x="3310" y="619"/>
                  </a:lnTo>
                  <a:lnTo>
                    <a:pt x="3310" y="631"/>
                  </a:lnTo>
                  <a:lnTo>
                    <a:pt x="3308" y="641"/>
                  </a:lnTo>
                  <a:lnTo>
                    <a:pt x="3302" y="653"/>
                  </a:lnTo>
                  <a:lnTo>
                    <a:pt x="3296" y="662"/>
                  </a:lnTo>
                  <a:lnTo>
                    <a:pt x="3288" y="674"/>
                  </a:lnTo>
                  <a:lnTo>
                    <a:pt x="3280" y="686"/>
                  </a:lnTo>
                  <a:lnTo>
                    <a:pt x="3255" y="708"/>
                  </a:lnTo>
                  <a:lnTo>
                    <a:pt x="3255" y="7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73"/>
            <p:cNvSpPr>
              <a:spLocks noEditPoints="1"/>
            </p:cNvSpPr>
            <p:nvPr/>
          </p:nvSpPr>
          <p:spPr bwMode="auto">
            <a:xfrm>
              <a:off x="8166101" y="1233488"/>
              <a:ext cx="2840038" cy="184150"/>
            </a:xfrm>
            <a:custGeom>
              <a:avLst/>
              <a:gdLst>
                <a:gd name="T0" fmla="*/ 515 w 3577"/>
                <a:gd name="T1" fmla="*/ 16 h 232"/>
                <a:gd name="T2" fmla="*/ 417 w 3577"/>
                <a:gd name="T3" fmla="*/ 85 h 232"/>
                <a:gd name="T4" fmla="*/ 503 w 3577"/>
                <a:gd name="T5" fmla="*/ 201 h 232"/>
                <a:gd name="T6" fmla="*/ 409 w 3577"/>
                <a:gd name="T7" fmla="*/ 165 h 232"/>
                <a:gd name="T8" fmla="*/ 529 w 3577"/>
                <a:gd name="T9" fmla="*/ 187 h 232"/>
                <a:gd name="T10" fmla="*/ 432 w 3577"/>
                <a:gd name="T11" fmla="*/ 61 h 232"/>
                <a:gd name="T12" fmla="*/ 1114 w 3577"/>
                <a:gd name="T13" fmla="*/ 169 h 232"/>
                <a:gd name="T14" fmla="*/ 247 w 3577"/>
                <a:gd name="T15" fmla="*/ 43 h 232"/>
                <a:gd name="T16" fmla="*/ 206 w 3577"/>
                <a:gd name="T17" fmla="*/ 122 h 232"/>
                <a:gd name="T18" fmla="*/ 242 w 3577"/>
                <a:gd name="T19" fmla="*/ 130 h 232"/>
                <a:gd name="T20" fmla="*/ 192 w 3577"/>
                <a:gd name="T21" fmla="*/ 22 h 232"/>
                <a:gd name="T22" fmla="*/ 212 w 3577"/>
                <a:gd name="T23" fmla="*/ 98 h 232"/>
                <a:gd name="T24" fmla="*/ 1327 w 3577"/>
                <a:gd name="T25" fmla="*/ 4 h 232"/>
                <a:gd name="T26" fmla="*/ 90 w 3577"/>
                <a:gd name="T27" fmla="*/ 114 h 232"/>
                <a:gd name="T28" fmla="*/ 57 w 3577"/>
                <a:gd name="T29" fmla="*/ 22 h 232"/>
                <a:gd name="T30" fmla="*/ 71 w 3577"/>
                <a:gd name="T31" fmla="*/ 104 h 232"/>
                <a:gd name="T32" fmla="*/ 582 w 3577"/>
                <a:gd name="T33" fmla="*/ 122 h 232"/>
                <a:gd name="T34" fmla="*/ 912 w 3577"/>
                <a:gd name="T35" fmla="*/ 228 h 232"/>
                <a:gd name="T36" fmla="*/ 387 w 3577"/>
                <a:gd name="T37" fmla="*/ 228 h 232"/>
                <a:gd name="T38" fmla="*/ 1655 w 3577"/>
                <a:gd name="T39" fmla="*/ 201 h 232"/>
                <a:gd name="T40" fmla="*/ 2987 w 3577"/>
                <a:gd name="T41" fmla="*/ 4 h 232"/>
                <a:gd name="T42" fmla="*/ 3084 w 3577"/>
                <a:gd name="T43" fmla="*/ 228 h 232"/>
                <a:gd name="T44" fmla="*/ 3086 w 3577"/>
                <a:gd name="T45" fmla="*/ 104 h 232"/>
                <a:gd name="T46" fmla="*/ 3082 w 3577"/>
                <a:gd name="T47" fmla="*/ 57 h 232"/>
                <a:gd name="T48" fmla="*/ 2913 w 3577"/>
                <a:gd name="T49" fmla="*/ 24 h 232"/>
                <a:gd name="T50" fmla="*/ 2885 w 3577"/>
                <a:gd name="T51" fmla="*/ 0 h 232"/>
                <a:gd name="T52" fmla="*/ 2826 w 3577"/>
                <a:gd name="T53" fmla="*/ 193 h 232"/>
                <a:gd name="T54" fmla="*/ 2929 w 3577"/>
                <a:gd name="T55" fmla="*/ 208 h 232"/>
                <a:gd name="T56" fmla="*/ 2844 w 3577"/>
                <a:gd name="T57" fmla="*/ 45 h 232"/>
                <a:gd name="T58" fmla="*/ 1389 w 3577"/>
                <a:gd name="T59" fmla="*/ 12 h 232"/>
                <a:gd name="T60" fmla="*/ 1380 w 3577"/>
                <a:gd name="T61" fmla="*/ 212 h 232"/>
                <a:gd name="T62" fmla="*/ 1498 w 3577"/>
                <a:gd name="T63" fmla="*/ 116 h 232"/>
                <a:gd name="T64" fmla="*/ 1415 w 3577"/>
                <a:gd name="T65" fmla="*/ 214 h 232"/>
                <a:gd name="T66" fmla="*/ 1431 w 3577"/>
                <a:gd name="T67" fmla="*/ 16 h 232"/>
                <a:gd name="T68" fmla="*/ 3559 w 3577"/>
                <a:gd name="T69" fmla="*/ 12 h 232"/>
                <a:gd name="T70" fmla="*/ 3573 w 3577"/>
                <a:gd name="T71" fmla="*/ 88 h 232"/>
                <a:gd name="T72" fmla="*/ 3546 w 3577"/>
                <a:gd name="T73" fmla="*/ 28 h 232"/>
                <a:gd name="T74" fmla="*/ 3412 w 3577"/>
                <a:gd name="T75" fmla="*/ 146 h 232"/>
                <a:gd name="T76" fmla="*/ 3324 w 3577"/>
                <a:gd name="T77" fmla="*/ 183 h 232"/>
                <a:gd name="T78" fmla="*/ 3383 w 3577"/>
                <a:gd name="T79" fmla="*/ 230 h 232"/>
                <a:gd name="T80" fmla="*/ 2535 w 3577"/>
                <a:gd name="T81" fmla="*/ 228 h 232"/>
                <a:gd name="T82" fmla="*/ 3172 w 3577"/>
                <a:gd name="T83" fmla="*/ 4 h 232"/>
                <a:gd name="T84" fmla="*/ 3151 w 3577"/>
                <a:gd name="T85" fmla="*/ 212 h 232"/>
                <a:gd name="T86" fmla="*/ 3267 w 3577"/>
                <a:gd name="T87" fmla="*/ 165 h 232"/>
                <a:gd name="T88" fmla="*/ 3200 w 3577"/>
                <a:gd name="T89" fmla="*/ 214 h 232"/>
                <a:gd name="T90" fmla="*/ 3186 w 3577"/>
                <a:gd name="T91" fmla="*/ 18 h 232"/>
                <a:gd name="T92" fmla="*/ 2412 w 3577"/>
                <a:gd name="T93" fmla="*/ 16 h 232"/>
                <a:gd name="T94" fmla="*/ 2451 w 3577"/>
                <a:gd name="T95" fmla="*/ 8 h 232"/>
                <a:gd name="T96" fmla="*/ 2345 w 3577"/>
                <a:gd name="T97" fmla="*/ 116 h 232"/>
                <a:gd name="T98" fmla="*/ 2474 w 3577"/>
                <a:gd name="T99" fmla="*/ 110 h 232"/>
                <a:gd name="T100" fmla="*/ 2364 w 3577"/>
                <a:gd name="T101" fmla="*/ 116 h 232"/>
                <a:gd name="T102" fmla="*/ 1914 w 3577"/>
                <a:gd name="T103" fmla="*/ 226 h 232"/>
                <a:gd name="T104" fmla="*/ 1960 w 3577"/>
                <a:gd name="T105" fmla="*/ 31 h 232"/>
                <a:gd name="T106" fmla="*/ 1912 w 3577"/>
                <a:gd name="T107" fmla="*/ 208 h 232"/>
                <a:gd name="T108" fmla="*/ 1950 w 3577"/>
                <a:gd name="T109" fmla="*/ 146 h 232"/>
                <a:gd name="T110" fmla="*/ 2195 w 3577"/>
                <a:gd name="T111" fmla="*/ 16 h 232"/>
                <a:gd name="T112" fmla="*/ 2231 w 3577"/>
                <a:gd name="T113" fmla="*/ 8 h 232"/>
                <a:gd name="T114" fmla="*/ 2142 w 3577"/>
                <a:gd name="T115" fmla="*/ 85 h 232"/>
                <a:gd name="T116" fmla="*/ 2223 w 3577"/>
                <a:gd name="T117" fmla="*/ 204 h 232"/>
                <a:gd name="T118" fmla="*/ 2132 w 3577"/>
                <a:gd name="T119" fmla="*/ 181 h 232"/>
                <a:gd name="T120" fmla="*/ 2252 w 3577"/>
                <a:gd name="T121" fmla="*/ 173 h 232"/>
                <a:gd name="T122" fmla="*/ 2156 w 3577"/>
                <a:gd name="T123" fmla="*/ 51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577" h="232">
                  <a:moveTo>
                    <a:pt x="470" y="16"/>
                  </a:moveTo>
                  <a:lnTo>
                    <a:pt x="470" y="16"/>
                  </a:lnTo>
                  <a:lnTo>
                    <a:pt x="479" y="18"/>
                  </a:lnTo>
                  <a:lnTo>
                    <a:pt x="489" y="20"/>
                  </a:lnTo>
                  <a:lnTo>
                    <a:pt x="495" y="24"/>
                  </a:lnTo>
                  <a:lnTo>
                    <a:pt x="501" y="28"/>
                  </a:lnTo>
                  <a:lnTo>
                    <a:pt x="501" y="28"/>
                  </a:lnTo>
                  <a:lnTo>
                    <a:pt x="503" y="33"/>
                  </a:lnTo>
                  <a:lnTo>
                    <a:pt x="507" y="41"/>
                  </a:lnTo>
                  <a:lnTo>
                    <a:pt x="509" y="61"/>
                  </a:lnTo>
                  <a:lnTo>
                    <a:pt x="529" y="61"/>
                  </a:lnTo>
                  <a:lnTo>
                    <a:pt x="529" y="61"/>
                  </a:lnTo>
                  <a:lnTo>
                    <a:pt x="529" y="47"/>
                  </a:lnTo>
                  <a:lnTo>
                    <a:pt x="525" y="33"/>
                  </a:lnTo>
                  <a:lnTo>
                    <a:pt x="521" y="24"/>
                  </a:lnTo>
                  <a:lnTo>
                    <a:pt x="515" y="16"/>
                  </a:lnTo>
                  <a:lnTo>
                    <a:pt x="507" y="8"/>
                  </a:lnTo>
                  <a:lnTo>
                    <a:pt x="497" y="4"/>
                  </a:lnTo>
                  <a:lnTo>
                    <a:pt x="485" y="0"/>
                  </a:lnTo>
                  <a:lnTo>
                    <a:pt x="472" y="0"/>
                  </a:lnTo>
                  <a:lnTo>
                    <a:pt x="472" y="0"/>
                  </a:lnTo>
                  <a:lnTo>
                    <a:pt x="458" y="0"/>
                  </a:lnTo>
                  <a:lnTo>
                    <a:pt x="446" y="4"/>
                  </a:lnTo>
                  <a:lnTo>
                    <a:pt x="434" y="8"/>
                  </a:lnTo>
                  <a:lnTo>
                    <a:pt x="426" y="14"/>
                  </a:lnTo>
                  <a:lnTo>
                    <a:pt x="418" y="22"/>
                  </a:lnTo>
                  <a:lnTo>
                    <a:pt x="415" y="31"/>
                  </a:lnTo>
                  <a:lnTo>
                    <a:pt x="413" y="41"/>
                  </a:lnTo>
                  <a:lnTo>
                    <a:pt x="411" y="55"/>
                  </a:lnTo>
                  <a:lnTo>
                    <a:pt x="411" y="55"/>
                  </a:lnTo>
                  <a:lnTo>
                    <a:pt x="413" y="71"/>
                  </a:lnTo>
                  <a:lnTo>
                    <a:pt x="417" y="85"/>
                  </a:lnTo>
                  <a:lnTo>
                    <a:pt x="417" y="85"/>
                  </a:lnTo>
                  <a:lnTo>
                    <a:pt x="422" y="90"/>
                  </a:lnTo>
                  <a:lnTo>
                    <a:pt x="432" y="100"/>
                  </a:lnTo>
                  <a:lnTo>
                    <a:pt x="456" y="116"/>
                  </a:lnTo>
                  <a:lnTo>
                    <a:pt x="456" y="116"/>
                  </a:lnTo>
                  <a:lnTo>
                    <a:pt x="481" y="134"/>
                  </a:lnTo>
                  <a:lnTo>
                    <a:pt x="495" y="142"/>
                  </a:lnTo>
                  <a:lnTo>
                    <a:pt x="495" y="142"/>
                  </a:lnTo>
                  <a:lnTo>
                    <a:pt x="501" y="149"/>
                  </a:lnTo>
                  <a:lnTo>
                    <a:pt x="505" y="157"/>
                  </a:lnTo>
                  <a:lnTo>
                    <a:pt x="507" y="165"/>
                  </a:lnTo>
                  <a:lnTo>
                    <a:pt x="509" y="175"/>
                  </a:lnTo>
                  <a:lnTo>
                    <a:pt x="509" y="175"/>
                  </a:lnTo>
                  <a:lnTo>
                    <a:pt x="509" y="185"/>
                  </a:lnTo>
                  <a:lnTo>
                    <a:pt x="507" y="193"/>
                  </a:lnTo>
                  <a:lnTo>
                    <a:pt x="503" y="201"/>
                  </a:lnTo>
                  <a:lnTo>
                    <a:pt x="499" y="204"/>
                  </a:lnTo>
                  <a:lnTo>
                    <a:pt x="493" y="210"/>
                  </a:lnTo>
                  <a:lnTo>
                    <a:pt x="487" y="212"/>
                  </a:lnTo>
                  <a:lnTo>
                    <a:pt x="479" y="214"/>
                  </a:lnTo>
                  <a:lnTo>
                    <a:pt x="470" y="214"/>
                  </a:lnTo>
                  <a:lnTo>
                    <a:pt x="470" y="214"/>
                  </a:lnTo>
                  <a:lnTo>
                    <a:pt x="458" y="214"/>
                  </a:lnTo>
                  <a:lnTo>
                    <a:pt x="448" y="210"/>
                  </a:lnTo>
                  <a:lnTo>
                    <a:pt x="440" y="206"/>
                  </a:lnTo>
                  <a:lnTo>
                    <a:pt x="434" y="199"/>
                  </a:lnTo>
                  <a:lnTo>
                    <a:pt x="434" y="199"/>
                  </a:lnTo>
                  <a:lnTo>
                    <a:pt x="432" y="193"/>
                  </a:lnTo>
                  <a:lnTo>
                    <a:pt x="430" y="185"/>
                  </a:lnTo>
                  <a:lnTo>
                    <a:pt x="428" y="165"/>
                  </a:lnTo>
                  <a:lnTo>
                    <a:pt x="409" y="165"/>
                  </a:lnTo>
                  <a:lnTo>
                    <a:pt x="409" y="165"/>
                  </a:lnTo>
                  <a:lnTo>
                    <a:pt x="409" y="181"/>
                  </a:lnTo>
                  <a:lnTo>
                    <a:pt x="411" y="195"/>
                  </a:lnTo>
                  <a:lnTo>
                    <a:pt x="415" y="206"/>
                  </a:lnTo>
                  <a:lnTo>
                    <a:pt x="422" y="214"/>
                  </a:lnTo>
                  <a:lnTo>
                    <a:pt x="430" y="222"/>
                  </a:lnTo>
                  <a:lnTo>
                    <a:pt x="442" y="228"/>
                  </a:lnTo>
                  <a:lnTo>
                    <a:pt x="454" y="230"/>
                  </a:lnTo>
                  <a:lnTo>
                    <a:pt x="470" y="232"/>
                  </a:lnTo>
                  <a:lnTo>
                    <a:pt x="470" y="232"/>
                  </a:lnTo>
                  <a:lnTo>
                    <a:pt x="483" y="230"/>
                  </a:lnTo>
                  <a:lnTo>
                    <a:pt x="495" y="228"/>
                  </a:lnTo>
                  <a:lnTo>
                    <a:pt x="505" y="224"/>
                  </a:lnTo>
                  <a:lnTo>
                    <a:pt x="513" y="216"/>
                  </a:lnTo>
                  <a:lnTo>
                    <a:pt x="521" y="208"/>
                  </a:lnTo>
                  <a:lnTo>
                    <a:pt x="525" y="199"/>
                  </a:lnTo>
                  <a:lnTo>
                    <a:pt x="529" y="187"/>
                  </a:lnTo>
                  <a:lnTo>
                    <a:pt x="529" y="173"/>
                  </a:lnTo>
                  <a:lnTo>
                    <a:pt x="529" y="173"/>
                  </a:lnTo>
                  <a:lnTo>
                    <a:pt x="527" y="153"/>
                  </a:lnTo>
                  <a:lnTo>
                    <a:pt x="525" y="147"/>
                  </a:lnTo>
                  <a:lnTo>
                    <a:pt x="521" y="140"/>
                  </a:lnTo>
                  <a:lnTo>
                    <a:pt x="521" y="140"/>
                  </a:lnTo>
                  <a:lnTo>
                    <a:pt x="513" y="130"/>
                  </a:lnTo>
                  <a:lnTo>
                    <a:pt x="499" y="120"/>
                  </a:lnTo>
                  <a:lnTo>
                    <a:pt x="499" y="120"/>
                  </a:lnTo>
                  <a:lnTo>
                    <a:pt x="474" y="104"/>
                  </a:lnTo>
                  <a:lnTo>
                    <a:pt x="474" y="104"/>
                  </a:lnTo>
                  <a:lnTo>
                    <a:pt x="442" y="83"/>
                  </a:lnTo>
                  <a:lnTo>
                    <a:pt x="442" y="83"/>
                  </a:lnTo>
                  <a:lnTo>
                    <a:pt x="438" y="77"/>
                  </a:lnTo>
                  <a:lnTo>
                    <a:pt x="434" y="69"/>
                  </a:lnTo>
                  <a:lnTo>
                    <a:pt x="432" y="61"/>
                  </a:lnTo>
                  <a:lnTo>
                    <a:pt x="430" y="51"/>
                  </a:lnTo>
                  <a:lnTo>
                    <a:pt x="430" y="51"/>
                  </a:lnTo>
                  <a:lnTo>
                    <a:pt x="432" y="43"/>
                  </a:lnTo>
                  <a:lnTo>
                    <a:pt x="434" y="35"/>
                  </a:lnTo>
                  <a:lnTo>
                    <a:pt x="436" y="30"/>
                  </a:lnTo>
                  <a:lnTo>
                    <a:pt x="440" y="26"/>
                  </a:lnTo>
                  <a:lnTo>
                    <a:pt x="446" y="22"/>
                  </a:lnTo>
                  <a:lnTo>
                    <a:pt x="454" y="18"/>
                  </a:lnTo>
                  <a:lnTo>
                    <a:pt x="462" y="18"/>
                  </a:lnTo>
                  <a:lnTo>
                    <a:pt x="470" y="16"/>
                  </a:lnTo>
                  <a:lnTo>
                    <a:pt x="470" y="16"/>
                  </a:lnTo>
                  <a:close/>
                  <a:moveTo>
                    <a:pt x="1059" y="4"/>
                  </a:moveTo>
                  <a:lnTo>
                    <a:pt x="989" y="228"/>
                  </a:lnTo>
                  <a:lnTo>
                    <a:pt x="1008" y="228"/>
                  </a:lnTo>
                  <a:lnTo>
                    <a:pt x="1026" y="169"/>
                  </a:lnTo>
                  <a:lnTo>
                    <a:pt x="1114" y="169"/>
                  </a:lnTo>
                  <a:lnTo>
                    <a:pt x="1132" y="228"/>
                  </a:lnTo>
                  <a:lnTo>
                    <a:pt x="1152" y="228"/>
                  </a:lnTo>
                  <a:lnTo>
                    <a:pt x="1083" y="4"/>
                  </a:lnTo>
                  <a:lnTo>
                    <a:pt x="1059" y="4"/>
                  </a:lnTo>
                  <a:close/>
                  <a:moveTo>
                    <a:pt x="1032" y="151"/>
                  </a:moveTo>
                  <a:lnTo>
                    <a:pt x="1069" y="26"/>
                  </a:lnTo>
                  <a:lnTo>
                    <a:pt x="1071" y="26"/>
                  </a:lnTo>
                  <a:lnTo>
                    <a:pt x="1108" y="151"/>
                  </a:lnTo>
                  <a:lnTo>
                    <a:pt x="1032" y="151"/>
                  </a:lnTo>
                  <a:close/>
                  <a:moveTo>
                    <a:pt x="242" y="92"/>
                  </a:moveTo>
                  <a:lnTo>
                    <a:pt x="242" y="92"/>
                  </a:lnTo>
                  <a:lnTo>
                    <a:pt x="244" y="87"/>
                  </a:lnTo>
                  <a:lnTo>
                    <a:pt x="246" y="79"/>
                  </a:lnTo>
                  <a:lnTo>
                    <a:pt x="247" y="57"/>
                  </a:lnTo>
                  <a:lnTo>
                    <a:pt x="247" y="57"/>
                  </a:lnTo>
                  <a:lnTo>
                    <a:pt x="247" y="43"/>
                  </a:lnTo>
                  <a:lnTo>
                    <a:pt x="246" y="31"/>
                  </a:lnTo>
                  <a:lnTo>
                    <a:pt x="242" y="24"/>
                  </a:lnTo>
                  <a:lnTo>
                    <a:pt x="236" y="16"/>
                  </a:lnTo>
                  <a:lnTo>
                    <a:pt x="236" y="16"/>
                  </a:lnTo>
                  <a:lnTo>
                    <a:pt x="230" y="10"/>
                  </a:lnTo>
                  <a:lnTo>
                    <a:pt x="220" y="8"/>
                  </a:lnTo>
                  <a:lnTo>
                    <a:pt x="208" y="4"/>
                  </a:lnTo>
                  <a:lnTo>
                    <a:pt x="194" y="4"/>
                  </a:lnTo>
                  <a:lnTo>
                    <a:pt x="132" y="4"/>
                  </a:lnTo>
                  <a:lnTo>
                    <a:pt x="132" y="228"/>
                  </a:lnTo>
                  <a:lnTo>
                    <a:pt x="151" y="228"/>
                  </a:lnTo>
                  <a:lnTo>
                    <a:pt x="151" y="120"/>
                  </a:lnTo>
                  <a:lnTo>
                    <a:pt x="189" y="120"/>
                  </a:lnTo>
                  <a:lnTo>
                    <a:pt x="189" y="120"/>
                  </a:lnTo>
                  <a:lnTo>
                    <a:pt x="198" y="120"/>
                  </a:lnTo>
                  <a:lnTo>
                    <a:pt x="206" y="122"/>
                  </a:lnTo>
                  <a:lnTo>
                    <a:pt x="212" y="126"/>
                  </a:lnTo>
                  <a:lnTo>
                    <a:pt x="218" y="130"/>
                  </a:lnTo>
                  <a:lnTo>
                    <a:pt x="218" y="130"/>
                  </a:lnTo>
                  <a:lnTo>
                    <a:pt x="224" y="142"/>
                  </a:lnTo>
                  <a:lnTo>
                    <a:pt x="226" y="153"/>
                  </a:lnTo>
                  <a:lnTo>
                    <a:pt x="226" y="171"/>
                  </a:lnTo>
                  <a:lnTo>
                    <a:pt x="226" y="171"/>
                  </a:lnTo>
                  <a:lnTo>
                    <a:pt x="228" y="210"/>
                  </a:lnTo>
                  <a:lnTo>
                    <a:pt x="230" y="228"/>
                  </a:lnTo>
                  <a:lnTo>
                    <a:pt x="247" y="228"/>
                  </a:lnTo>
                  <a:lnTo>
                    <a:pt x="247" y="228"/>
                  </a:lnTo>
                  <a:lnTo>
                    <a:pt x="246" y="203"/>
                  </a:lnTo>
                  <a:lnTo>
                    <a:pt x="246" y="203"/>
                  </a:lnTo>
                  <a:lnTo>
                    <a:pt x="244" y="144"/>
                  </a:lnTo>
                  <a:lnTo>
                    <a:pt x="244" y="144"/>
                  </a:lnTo>
                  <a:lnTo>
                    <a:pt x="242" y="130"/>
                  </a:lnTo>
                  <a:lnTo>
                    <a:pt x="240" y="124"/>
                  </a:lnTo>
                  <a:lnTo>
                    <a:pt x="236" y="120"/>
                  </a:lnTo>
                  <a:lnTo>
                    <a:pt x="236" y="120"/>
                  </a:lnTo>
                  <a:lnTo>
                    <a:pt x="228" y="116"/>
                  </a:lnTo>
                  <a:lnTo>
                    <a:pt x="212" y="112"/>
                  </a:lnTo>
                  <a:lnTo>
                    <a:pt x="212" y="110"/>
                  </a:lnTo>
                  <a:lnTo>
                    <a:pt x="212" y="110"/>
                  </a:lnTo>
                  <a:lnTo>
                    <a:pt x="222" y="108"/>
                  </a:lnTo>
                  <a:lnTo>
                    <a:pt x="230" y="104"/>
                  </a:lnTo>
                  <a:lnTo>
                    <a:pt x="238" y="98"/>
                  </a:lnTo>
                  <a:lnTo>
                    <a:pt x="242" y="92"/>
                  </a:lnTo>
                  <a:lnTo>
                    <a:pt x="242" y="92"/>
                  </a:lnTo>
                  <a:close/>
                  <a:moveTo>
                    <a:pt x="185" y="102"/>
                  </a:moveTo>
                  <a:lnTo>
                    <a:pt x="151" y="102"/>
                  </a:lnTo>
                  <a:lnTo>
                    <a:pt x="151" y="22"/>
                  </a:lnTo>
                  <a:lnTo>
                    <a:pt x="192" y="22"/>
                  </a:lnTo>
                  <a:lnTo>
                    <a:pt x="192" y="22"/>
                  </a:lnTo>
                  <a:lnTo>
                    <a:pt x="208" y="22"/>
                  </a:lnTo>
                  <a:lnTo>
                    <a:pt x="214" y="26"/>
                  </a:lnTo>
                  <a:lnTo>
                    <a:pt x="218" y="28"/>
                  </a:lnTo>
                  <a:lnTo>
                    <a:pt x="218" y="28"/>
                  </a:lnTo>
                  <a:lnTo>
                    <a:pt x="222" y="31"/>
                  </a:lnTo>
                  <a:lnTo>
                    <a:pt x="226" y="39"/>
                  </a:lnTo>
                  <a:lnTo>
                    <a:pt x="228" y="47"/>
                  </a:lnTo>
                  <a:lnTo>
                    <a:pt x="228" y="57"/>
                  </a:lnTo>
                  <a:lnTo>
                    <a:pt x="228" y="57"/>
                  </a:lnTo>
                  <a:lnTo>
                    <a:pt x="228" y="69"/>
                  </a:lnTo>
                  <a:lnTo>
                    <a:pt x="226" y="81"/>
                  </a:lnTo>
                  <a:lnTo>
                    <a:pt x="222" y="88"/>
                  </a:lnTo>
                  <a:lnTo>
                    <a:pt x="218" y="92"/>
                  </a:lnTo>
                  <a:lnTo>
                    <a:pt x="218" y="92"/>
                  </a:lnTo>
                  <a:lnTo>
                    <a:pt x="212" y="98"/>
                  </a:lnTo>
                  <a:lnTo>
                    <a:pt x="204" y="100"/>
                  </a:lnTo>
                  <a:lnTo>
                    <a:pt x="194" y="102"/>
                  </a:lnTo>
                  <a:lnTo>
                    <a:pt x="185" y="102"/>
                  </a:lnTo>
                  <a:lnTo>
                    <a:pt x="185" y="102"/>
                  </a:lnTo>
                  <a:close/>
                  <a:moveTo>
                    <a:pt x="1156" y="22"/>
                  </a:moveTo>
                  <a:lnTo>
                    <a:pt x="1209" y="22"/>
                  </a:lnTo>
                  <a:lnTo>
                    <a:pt x="1209" y="228"/>
                  </a:lnTo>
                  <a:lnTo>
                    <a:pt x="1228" y="228"/>
                  </a:lnTo>
                  <a:lnTo>
                    <a:pt x="1228" y="22"/>
                  </a:lnTo>
                  <a:lnTo>
                    <a:pt x="1283" y="22"/>
                  </a:lnTo>
                  <a:lnTo>
                    <a:pt x="1283" y="4"/>
                  </a:lnTo>
                  <a:lnTo>
                    <a:pt x="1156" y="4"/>
                  </a:lnTo>
                  <a:lnTo>
                    <a:pt x="1156" y="22"/>
                  </a:lnTo>
                  <a:close/>
                  <a:moveTo>
                    <a:pt x="1307" y="228"/>
                  </a:moveTo>
                  <a:lnTo>
                    <a:pt x="1327" y="228"/>
                  </a:lnTo>
                  <a:lnTo>
                    <a:pt x="1327" y="4"/>
                  </a:lnTo>
                  <a:lnTo>
                    <a:pt x="1307" y="4"/>
                  </a:lnTo>
                  <a:lnTo>
                    <a:pt x="1307" y="228"/>
                  </a:lnTo>
                  <a:close/>
                  <a:moveTo>
                    <a:pt x="92" y="12"/>
                  </a:moveTo>
                  <a:lnTo>
                    <a:pt x="92" y="12"/>
                  </a:lnTo>
                  <a:lnTo>
                    <a:pt x="86" y="8"/>
                  </a:lnTo>
                  <a:lnTo>
                    <a:pt x="78" y="6"/>
                  </a:lnTo>
                  <a:lnTo>
                    <a:pt x="61" y="4"/>
                  </a:lnTo>
                  <a:lnTo>
                    <a:pt x="0" y="4"/>
                  </a:lnTo>
                  <a:lnTo>
                    <a:pt x="0" y="228"/>
                  </a:lnTo>
                  <a:lnTo>
                    <a:pt x="19" y="228"/>
                  </a:lnTo>
                  <a:lnTo>
                    <a:pt x="19" y="124"/>
                  </a:lnTo>
                  <a:lnTo>
                    <a:pt x="57" y="124"/>
                  </a:lnTo>
                  <a:lnTo>
                    <a:pt x="57" y="124"/>
                  </a:lnTo>
                  <a:lnTo>
                    <a:pt x="71" y="122"/>
                  </a:lnTo>
                  <a:lnTo>
                    <a:pt x="82" y="120"/>
                  </a:lnTo>
                  <a:lnTo>
                    <a:pt x="90" y="114"/>
                  </a:lnTo>
                  <a:lnTo>
                    <a:pt x="98" y="108"/>
                  </a:lnTo>
                  <a:lnTo>
                    <a:pt x="98" y="108"/>
                  </a:lnTo>
                  <a:lnTo>
                    <a:pt x="104" y="98"/>
                  </a:lnTo>
                  <a:lnTo>
                    <a:pt x="108" y="88"/>
                  </a:lnTo>
                  <a:lnTo>
                    <a:pt x="110" y="75"/>
                  </a:lnTo>
                  <a:lnTo>
                    <a:pt x="110" y="59"/>
                  </a:lnTo>
                  <a:lnTo>
                    <a:pt x="110" y="59"/>
                  </a:lnTo>
                  <a:lnTo>
                    <a:pt x="110" y="43"/>
                  </a:lnTo>
                  <a:lnTo>
                    <a:pt x="106" y="30"/>
                  </a:lnTo>
                  <a:lnTo>
                    <a:pt x="100" y="20"/>
                  </a:lnTo>
                  <a:lnTo>
                    <a:pt x="92" y="12"/>
                  </a:lnTo>
                  <a:lnTo>
                    <a:pt x="92" y="12"/>
                  </a:lnTo>
                  <a:close/>
                  <a:moveTo>
                    <a:pt x="57" y="106"/>
                  </a:moveTo>
                  <a:lnTo>
                    <a:pt x="19" y="106"/>
                  </a:lnTo>
                  <a:lnTo>
                    <a:pt x="19" y="22"/>
                  </a:lnTo>
                  <a:lnTo>
                    <a:pt x="57" y="22"/>
                  </a:lnTo>
                  <a:lnTo>
                    <a:pt x="57" y="22"/>
                  </a:lnTo>
                  <a:lnTo>
                    <a:pt x="71" y="22"/>
                  </a:lnTo>
                  <a:lnTo>
                    <a:pt x="76" y="24"/>
                  </a:lnTo>
                  <a:lnTo>
                    <a:pt x="80" y="28"/>
                  </a:lnTo>
                  <a:lnTo>
                    <a:pt x="80" y="28"/>
                  </a:lnTo>
                  <a:lnTo>
                    <a:pt x="84" y="33"/>
                  </a:lnTo>
                  <a:lnTo>
                    <a:pt x="88" y="41"/>
                  </a:lnTo>
                  <a:lnTo>
                    <a:pt x="90" y="49"/>
                  </a:lnTo>
                  <a:lnTo>
                    <a:pt x="90" y="61"/>
                  </a:lnTo>
                  <a:lnTo>
                    <a:pt x="90" y="61"/>
                  </a:lnTo>
                  <a:lnTo>
                    <a:pt x="90" y="73"/>
                  </a:lnTo>
                  <a:lnTo>
                    <a:pt x="88" y="81"/>
                  </a:lnTo>
                  <a:lnTo>
                    <a:pt x="86" y="88"/>
                  </a:lnTo>
                  <a:lnTo>
                    <a:pt x="82" y="96"/>
                  </a:lnTo>
                  <a:lnTo>
                    <a:pt x="76" y="100"/>
                  </a:lnTo>
                  <a:lnTo>
                    <a:pt x="71" y="104"/>
                  </a:lnTo>
                  <a:lnTo>
                    <a:pt x="65" y="106"/>
                  </a:lnTo>
                  <a:lnTo>
                    <a:pt x="57" y="106"/>
                  </a:lnTo>
                  <a:lnTo>
                    <a:pt x="57" y="106"/>
                  </a:lnTo>
                  <a:close/>
                  <a:moveTo>
                    <a:pt x="582" y="122"/>
                  </a:moveTo>
                  <a:lnTo>
                    <a:pt x="660" y="122"/>
                  </a:lnTo>
                  <a:lnTo>
                    <a:pt x="660" y="104"/>
                  </a:lnTo>
                  <a:lnTo>
                    <a:pt x="582" y="104"/>
                  </a:lnTo>
                  <a:lnTo>
                    <a:pt x="582" y="22"/>
                  </a:lnTo>
                  <a:lnTo>
                    <a:pt x="664" y="22"/>
                  </a:lnTo>
                  <a:lnTo>
                    <a:pt x="664" y="4"/>
                  </a:lnTo>
                  <a:lnTo>
                    <a:pt x="562" y="4"/>
                  </a:lnTo>
                  <a:lnTo>
                    <a:pt x="562" y="228"/>
                  </a:lnTo>
                  <a:lnTo>
                    <a:pt x="666" y="228"/>
                  </a:lnTo>
                  <a:lnTo>
                    <a:pt x="666" y="210"/>
                  </a:lnTo>
                  <a:lnTo>
                    <a:pt x="582" y="210"/>
                  </a:lnTo>
                  <a:lnTo>
                    <a:pt x="582" y="122"/>
                  </a:lnTo>
                  <a:close/>
                  <a:moveTo>
                    <a:pt x="816" y="201"/>
                  </a:moveTo>
                  <a:lnTo>
                    <a:pt x="816" y="201"/>
                  </a:lnTo>
                  <a:lnTo>
                    <a:pt x="725" y="4"/>
                  </a:lnTo>
                  <a:lnTo>
                    <a:pt x="694" y="4"/>
                  </a:lnTo>
                  <a:lnTo>
                    <a:pt x="694" y="228"/>
                  </a:lnTo>
                  <a:lnTo>
                    <a:pt x="713" y="228"/>
                  </a:lnTo>
                  <a:lnTo>
                    <a:pt x="713" y="30"/>
                  </a:lnTo>
                  <a:lnTo>
                    <a:pt x="715" y="30"/>
                  </a:lnTo>
                  <a:lnTo>
                    <a:pt x="806" y="228"/>
                  </a:lnTo>
                  <a:lnTo>
                    <a:pt x="835" y="228"/>
                  </a:lnTo>
                  <a:lnTo>
                    <a:pt x="835" y="4"/>
                  </a:lnTo>
                  <a:lnTo>
                    <a:pt x="816" y="4"/>
                  </a:lnTo>
                  <a:lnTo>
                    <a:pt x="816" y="201"/>
                  </a:lnTo>
                  <a:close/>
                  <a:moveTo>
                    <a:pt x="859" y="22"/>
                  </a:moveTo>
                  <a:lnTo>
                    <a:pt x="912" y="22"/>
                  </a:lnTo>
                  <a:lnTo>
                    <a:pt x="912" y="228"/>
                  </a:lnTo>
                  <a:lnTo>
                    <a:pt x="932" y="228"/>
                  </a:lnTo>
                  <a:lnTo>
                    <a:pt x="932" y="22"/>
                  </a:lnTo>
                  <a:lnTo>
                    <a:pt x="987" y="22"/>
                  </a:lnTo>
                  <a:lnTo>
                    <a:pt x="987" y="4"/>
                  </a:lnTo>
                  <a:lnTo>
                    <a:pt x="859" y="4"/>
                  </a:lnTo>
                  <a:lnTo>
                    <a:pt x="859" y="22"/>
                  </a:lnTo>
                  <a:close/>
                  <a:moveTo>
                    <a:pt x="303" y="122"/>
                  </a:moveTo>
                  <a:lnTo>
                    <a:pt x="381" y="122"/>
                  </a:lnTo>
                  <a:lnTo>
                    <a:pt x="381" y="104"/>
                  </a:lnTo>
                  <a:lnTo>
                    <a:pt x="303" y="104"/>
                  </a:lnTo>
                  <a:lnTo>
                    <a:pt x="303" y="22"/>
                  </a:lnTo>
                  <a:lnTo>
                    <a:pt x="383" y="22"/>
                  </a:lnTo>
                  <a:lnTo>
                    <a:pt x="383" y="4"/>
                  </a:lnTo>
                  <a:lnTo>
                    <a:pt x="283" y="4"/>
                  </a:lnTo>
                  <a:lnTo>
                    <a:pt x="283" y="228"/>
                  </a:lnTo>
                  <a:lnTo>
                    <a:pt x="387" y="228"/>
                  </a:lnTo>
                  <a:lnTo>
                    <a:pt x="387" y="210"/>
                  </a:lnTo>
                  <a:lnTo>
                    <a:pt x="303" y="210"/>
                  </a:lnTo>
                  <a:lnTo>
                    <a:pt x="303" y="122"/>
                  </a:lnTo>
                  <a:close/>
                  <a:moveTo>
                    <a:pt x="1655" y="201"/>
                  </a:moveTo>
                  <a:lnTo>
                    <a:pt x="1655" y="201"/>
                  </a:lnTo>
                  <a:lnTo>
                    <a:pt x="1564" y="4"/>
                  </a:lnTo>
                  <a:lnTo>
                    <a:pt x="1535" y="4"/>
                  </a:lnTo>
                  <a:lnTo>
                    <a:pt x="1535" y="228"/>
                  </a:lnTo>
                  <a:lnTo>
                    <a:pt x="1555" y="228"/>
                  </a:lnTo>
                  <a:lnTo>
                    <a:pt x="1555" y="30"/>
                  </a:lnTo>
                  <a:lnTo>
                    <a:pt x="1555" y="30"/>
                  </a:lnTo>
                  <a:lnTo>
                    <a:pt x="1645" y="228"/>
                  </a:lnTo>
                  <a:lnTo>
                    <a:pt x="1674" y="228"/>
                  </a:lnTo>
                  <a:lnTo>
                    <a:pt x="1674" y="4"/>
                  </a:lnTo>
                  <a:lnTo>
                    <a:pt x="1655" y="4"/>
                  </a:lnTo>
                  <a:lnTo>
                    <a:pt x="1655" y="201"/>
                  </a:lnTo>
                  <a:close/>
                  <a:moveTo>
                    <a:pt x="3096" y="92"/>
                  </a:moveTo>
                  <a:lnTo>
                    <a:pt x="3096" y="92"/>
                  </a:lnTo>
                  <a:lnTo>
                    <a:pt x="3100" y="87"/>
                  </a:lnTo>
                  <a:lnTo>
                    <a:pt x="3101" y="79"/>
                  </a:lnTo>
                  <a:lnTo>
                    <a:pt x="3101" y="57"/>
                  </a:lnTo>
                  <a:lnTo>
                    <a:pt x="3101" y="57"/>
                  </a:lnTo>
                  <a:lnTo>
                    <a:pt x="3101" y="43"/>
                  </a:lnTo>
                  <a:lnTo>
                    <a:pt x="3100" y="31"/>
                  </a:lnTo>
                  <a:lnTo>
                    <a:pt x="3096" y="24"/>
                  </a:lnTo>
                  <a:lnTo>
                    <a:pt x="3092" y="16"/>
                  </a:lnTo>
                  <a:lnTo>
                    <a:pt x="3092" y="16"/>
                  </a:lnTo>
                  <a:lnTo>
                    <a:pt x="3084" y="10"/>
                  </a:lnTo>
                  <a:lnTo>
                    <a:pt x="3076" y="8"/>
                  </a:lnTo>
                  <a:lnTo>
                    <a:pt x="3062" y="4"/>
                  </a:lnTo>
                  <a:lnTo>
                    <a:pt x="3048" y="4"/>
                  </a:lnTo>
                  <a:lnTo>
                    <a:pt x="2987" y="4"/>
                  </a:lnTo>
                  <a:lnTo>
                    <a:pt x="2987" y="228"/>
                  </a:lnTo>
                  <a:lnTo>
                    <a:pt x="3007" y="228"/>
                  </a:lnTo>
                  <a:lnTo>
                    <a:pt x="3007" y="120"/>
                  </a:lnTo>
                  <a:lnTo>
                    <a:pt x="3044" y="120"/>
                  </a:lnTo>
                  <a:lnTo>
                    <a:pt x="3044" y="120"/>
                  </a:lnTo>
                  <a:lnTo>
                    <a:pt x="3052" y="120"/>
                  </a:lnTo>
                  <a:lnTo>
                    <a:pt x="3060" y="122"/>
                  </a:lnTo>
                  <a:lnTo>
                    <a:pt x="3068" y="126"/>
                  </a:lnTo>
                  <a:lnTo>
                    <a:pt x="3072" y="130"/>
                  </a:lnTo>
                  <a:lnTo>
                    <a:pt x="3072" y="130"/>
                  </a:lnTo>
                  <a:lnTo>
                    <a:pt x="3078" y="142"/>
                  </a:lnTo>
                  <a:lnTo>
                    <a:pt x="3082" y="153"/>
                  </a:lnTo>
                  <a:lnTo>
                    <a:pt x="3082" y="171"/>
                  </a:lnTo>
                  <a:lnTo>
                    <a:pt x="3082" y="171"/>
                  </a:lnTo>
                  <a:lnTo>
                    <a:pt x="3082" y="210"/>
                  </a:lnTo>
                  <a:lnTo>
                    <a:pt x="3084" y="228"/>
                  </a:lnTo>
                  <a:lnTo>
                    <a:pt x="3101" y="228"/>
                  </a:lnTo>
                  <a:lnTo>
                    <a:pt x="3101" y="228"/>
                  </a:lnTo>
                  <a:lnTo>
                    <a:pt x="3101" y="203"/>
                  </a:lnTo>
                  <a:lnTo>
                    <a:pt x="3101" y="203"/>
                  </a:lnTo>
                  <a:lnTo>
                    <a:pt x="3100" y="144"/>
                  </a:lnTo>
                  <a:lnTo>
                    <a:pt x="3100" y="144"/>
                  </a:lnTo>
                  <a:lnTo>
                    <a:pt x="3096" y="130"/>
                  </a:lnTo>
                  <a:lnTo>
                    <a:pt x="3094" y="124"/>
                  </a:lnTo>
                  <a:lnTo>
                    <a:pt x="3090" y="120"/>
                  </a:lnTo>
                  <a:lnTo>
                    <a:pt x="3090" y="120"/>
                  </a:lnTo>
                  <a:lnTo>
                    <a:pt x="3082" y="116"/>
                  </a:lnTo>
                  <a:lnTo>
                    <a:pt x="3068" y="112"/>
                  </a:lnTo>
                  <a:lnTo>
                    <a:pt x="3068" y="110"/>
                  </a:lnTo>
                  <a:lnTo>
                    <a:pt x="3068" y="110"/>
                  </a:lnTo>
                  <a:lnTo>
                    <a:pt x="3078" y="108"/>
                  </a:lnTo>
                  <a:lnTo>
                    <a:pt x="3086" y="104"/>
                  </a:lnTo>
                  <a:lnTo>
                    <a:pt x="3092" y="98"/>
                  </a:lnTo>
                  <a:lnTo>
                    <a:pt x="3096" y="92"/>
                  </a:lnTo>
                  <a:lnTo>
                    <a:pt x="3096" y="92"/>
                  </a:lnTo>
                  <a:close/>
                  <a:moveTo>
                    <a:pt x="3039" y="102"/>
                  </a:moveTo>
                  <a:lnTo>
                    <a:pt x="3007" y="102"/>
                  </a:lnTo>
                  <a:lnTo>
                    <a:pt x="3007" y="22"/>
                  </a:lnTo>
                  <a:lnTo>
                    <a:pt x="3046" y="22"/>
                  </a:lnTo>
                  <a:lnTo>
                    <a:pt x="3046" y="22"/>
                  </a:lnTo>
                  <a:lnTo>
                    <a:pt x="3064" y="22"/>
                  </a:lnTo>
                  <a:lnTo>
                    <a:pt x="3070" y="26"/>
                  </a:lnTo>
                  <a:lnTo>
                    <a:pt x="3074" y="28"/>
                  </a:lnTo>
                  <a:lnTo>
                    <a:pt x="3074" y="28"/>
                  </a:lnTo>
                  <a:lnTo>
                    <a:pt x="3078" y="31"/>
                  </a:lnTo>
                  <a:lnTo>
                    <a:pt x="3080" y="39"/>
                  </a:lnTo>
                  <a:lnTo>
                    <a:pt x="3082" y="47"/>
                  </a:lnTo>
                  <a:lnTo>
                    <a:pt x="3082" y="57"/>
                  </a:lnTo>
                  <a:lnTo>
                    <a:pt x="3082" y="57"/>
                  </a:lnTo>
                  <a:lnTo>
                    <a:pt x="3082" y="69"/>
                  </a:lnTo>
                  <a:lnTo>
                    <a:pt x="3080" y="81"/>
                  </a:lnTo>
                  <a:lnTo>
                    <a:pt x="3076" y="88"/>
                  </a:lnTo>
                  <a:lnTo>
                    <a:pt x="3072" y="92"/>
                  </a:lnTo>
                  <a:lnTo>
                    <a:pt x="3072" y="92"/>
                  </a:lnTo>
                  <a:lnTo>
                    <a:pt x="3066" y="98"/>
                  </a:lnTo>
                  <a:lnTo>
                    <a:pt x="3058" y="100"/>
                  </a:lnTo>
                  <a:lnTo>
                    <a:pt x="3050" y="102"/>
                  </a:lnTo>
                  <a:lnTo>
                    <a:pt x="3039" y="102"/>
                  </a:lnTo>
                  <a:lnTo>
                    <a:pt x="3039" y="102"/>
                  </a:lnTo>
                  <a:close/>
                  <a:moveTo>
                    <a:pt x="2885" y="16"/>
                  </a:moveTo>
                  <a:lnTo>
                    <a:pt x="2885" y="16"/>
                  </a:lnTo>
                  <a:lnTo>
                    <a:pt x="2897" y="18"/>
                  </a:lnTo>
                  <a:lnTo>
                    <a:pt x="2905" y="20"/>
                  </a:lnTo>
                  <a:lnTo>
                    <a:pt x="2913" y="24"/>
                  </a:lnTo>
                  <a:lnTo>
                    <a:pt x="2919" y="28"/>
                  </a:lnTo>
                  <a:lnTo>
                    <a:pt x="2925" y="33"/>
                  </a:lnTo>
                  <a:lnTo>
                    <a:pt x="2927" y="41"/>
                  </a:lnTo>
                  <a:lnTo>
                    <a:pt x="2929" y="51"/>
                  </a:lnTo>
                  <a:lnTo>
                    <a:pt x="2930" y="61"/>
                  </a:lnTo>
                  <a:lnTo>
                    <a:pt x="2950" y="61"/>
                  </a:lnTo>
                  <a:lnTo>
                    <a:pt x="2950" y="61"/>
                  </a:lnTo>
                  <a:lnTo>
                    <a:pt x="2948" y="47"/>
                  </a:lnTo>
                  <a:lnTo>
                    <a:pt x="2946" y="33"/>
                  </a:lnTo>
                  <a:lnTo>
                    <a:pt x="2942" y="24"/>
                  </a:lnTo>
                  <a:lnTo>
                    <a:pt x="2934" y="16"/>
                  </a:lnTo>
                  <a:lnTo>
                    <a:pt x="2925" y="8"/>
                  </a:lnTo>
                  <a:lnTo>
                    <a:pt x="2915" y="4"/>
                  </a:lnTo>
                  <a:lnTo>
                    <a:pt x="2901" y="0"/>
                  </a:lnTo>
                  <a:lnTo>
                    <a:pt x="2885" y="0"/>
                  </a:lnTo>
                  <a:lnTo>
                    <a:pt x="2885" y="0"/>
                  </a:lnTo>
                  <a:lnTo>
                    <a:pt x="2870" y="0"/>
                  </a:lnTo>
                  <a:lnTo>
                    <a:pt x="2858" y="4"/>
                  </a:lnTo>
                  <a:lnTo>
                    <a:pt x="2846" y="12"/>
                  </a:lnTo>
                  <a:lnTo>
                    <a:pt x="2836" y="20"/>
                  </a:lnTo>
                  <a:lnTo>
                    <a:pt x="2836" y="20"/>
                  </a:lnTo>
                  <a:lnTo>
                    <a:pt x="2830" y="30"/>
                  </a:lnTo>
                  <a:lnTo>
                    <a:pt x="2826" y="39"/>
                  </a:lnTo>
                  <a:lnTo>
                    <a:pt x="2822" y="53"/>
                  </a:lnTo>
                  <a:lnTo>
                    <a:pt x="2820" y="67"/>
                  </a:lnTo>
                  <a:lnTo>
                    <a:pt x="2820" y="67"/>
                  </a:lnTo>
                  <a:lnTo>
                    <a:pt x="2818" y="116"/>
                  </a:lnTo>
                  <a:lnTo>
                    <a:pt x="2818" y="116"/>
                  </a:lnTo>
                  <a:lnTo>
                    <a:pt x="2820" y="165"/>
                  </a:lnTo>
                  <a:lnTo>
                    <a:pt x="2820" y="165"/>
                  </a:lnTo>
                  <a:lnTo>
                    <a:pt x="2822" y="179"/>
                  </a:lnTo>
                  <a:lnTo>
                    <a:pt x="2826" y="193"/>
                  </a:lnTo>
                  <a:lnTo>
                    <a:pt x="2830" y="203"/>
                  </a:lnTo>
                  <a:lnTo>
                    <a:pt x="2836" y="212"/>
                  </a:lnTo>
                  <a:lnTo>
                    <a:pt x="2836" y="212"/>
                  </a:lnTo>
                  <a:lnTo>
                    <a:pt x="2846" y="220"/>
                  </a:lnTo>
                  <a:lnTo>
                    <a:pt x="2858" y="226"/>
                  </a:lnTo>
                  <a:lnTo>
                    <a:pt x="2870" y="230"/>
                  </a:lnTo>
                  <a:lnTo>
                    <a:pt x="2885" y="232"/>
                  </a:lnTo>
                  <a:lnTo>
                    <a:pt x="2885" y="232"/>
                  </a:lnTo>
                  <a:lnTo>
                    <a:pt x="2917" y="230"/>
                  </a:lnTo>
                  <a:lnTo>
                    <a:pt x="2932" y="226"/>
                  </a:lnTo>
                  <a:lnTo>
                    <a:pt x="2948" y="222"/>
                  </a:lnTo>
                  <a:lnTo>
                    <a:pt x="2948" y="110"/>
                  </a:lnTo>
                  <a:lnTo>
                    <a:pt x="2883" y="110"/>
                  </a:lnTo>
                  <a:lnTo>
                    <a:pt x="2883" y="128"/>
                  </a:lnTo>
                  <a:lnTo>
                    <a:pt x="2929" y="128"/>
                  </a:lnTo>
                  <a:lnTo>
                    <a:pt x="2929" y="208"/>
                  </a:lnTo>
                  <a:lnTo>
                    <a:pt x="2929" y="208"/>
                  </a:lnTo>
                  <a:lnTo>
                    <a:pt x="2909" y="214"/>
                  </a:lnTo>
                  <a:lnTo>
                    <a:pt x="2885" y="214"/>
                  </a:lnTo>
                  <a:lnTo>
                    <a:pt x="2885" y="214"/>
                  </a:lnTo>
                  <a:lnTo>
                    <a:pt x="2872" y="214"/>
                  </a:lnTo>
                  <a:lnTo>
                    <a:pt x="2860" y="208"/>
                  </a:lnTo>
                  <a:lnTo>
                    <a:pt x="2850" y="199"/>
                  </a:lnTo>
                  <a:lnTo>
                    <a:pt x="2844" y="187"/>
                  </a:lnTo>
                  <a:lnTo>
                    <a:pt x="2844" y="187"/>
                  </a:lnTo>
                  <a:lnTo>
                    <a:pt x="2842" y="175"/>
                  </a:lnTo>
                  <a:lnTo>
                    <a:pt x="2840" y="161"/>
                  </a:lnTo>
                  <a:lnTo>
                    <a:pt x="2838" y="116"/>
                  </a:lnTo>
                  <a:lnTo>
                    <a:pt x="2838" y="116"/>
                  </a:lnTo>
                  <a:lnTo>
                    <a:pt x="2840" y="71"/>
                  </a:lnTo>
                  <a:lnTo>
                    <a:pt x="2842" y="55"/>
                  </a:lnTo>
                  <a:lnTo>
                    <a:pt x="2844" y="45"/>
                  </a:lnTo>
                  <a:lnTo>
                    <a:pt x="2844" y="45"/>
                  </a:lnTo>
                  <a:lnTo>
                    <a:pt x="2850" y="31"/>
                  </a:lnTo>
                  <a:lnTo>
                    <a:pt x="2860" y="24"/>
                  </a:lnTo>
                  <a:lnTo>
                    <a:pt x="2872" y="18"/>
                  </a:lnTo>
                  <a:lnTo>
                    <a:pt x="2885" y="16"/>
                  </a:lnTo>
                  <a:lnTo>
                    <a:pt x="2885" y="16"/>
                  </a:lnTo>
                  <a:close/>
                  <a:moveTo>
                    <a:pt x="1480" y="20"/>
                  </a:moveTo>
                  <a:lnTo>
                    <a:pt x="1480" y="20"/>
                  </a:lnTo>
                  <a:lnTo>
                    <a:pt x="1470" y="12"/>
                  </a:lnTo>
                  <a:lnTo>
                    <a:pt x="1460" y="4"/>
                  </a:lnTo>
                  <a:lnTo>
                    <a:pt x="1446" y="0"/>
                  </a:lnTo>
                  <a:lnTo>
                    <a:pt x="1431" y="0"/>
                  </a:lnTo>
                  <a:lnTo>
                    <a:pt x="1431" y="0"/>
                  </a:lnTo>
                  <a:lnTo>
                    <a:pt x="1415" y="0"/>
                  </a:lnTo>
                  <a:lnTo>
                    <a:pt x="1401" y="4"/>
                  </a:lnTo>
                  <a:lnTo>
                    <a:pt x="1389" y="12"/>
                  </a:lnTo>
                  <a:lnTo>
                    <a:pt x="1380" y="20"/>
                  </a:lnTo>
                  <a:lnTo>
                    <a:pt x="1380" y="20"/>
                  </a:lnTo>
                  <a:lnTo>
                    <a:pt x="1374" y="30"/>
                  </a:lnTo>
                  <a:lnTo>
                    <a:pt x="1370" y="39"/>
                  </a:lnTo>
                  <a:lnTo>
                    <a:pt x="1366" y="53"/>
                  </a:lnTo>
                  <a:lnTo>
                    <a:pt x="1364" y="67"/>
                  </a:lnTo>
                  <a:lnTo>
                    <a:pt x="1364" y="67"/>
                  </a:lnTo>
                  <a:lnTo>
                    <a:pt x="1362" y="116"/>
                  </a:lnTo>
                  <a:lnTo>
                    <a:pt x="1362" y="116"/>
                  </a:lnTo>
                  <a:lnTo>
                    <a:pt x="1364" y="165"/>
                  </a:lnTo>
                  <a:lnTo>
                    <a:pt x="1364" y="165"/>
                  </a:lnTo>
                  <a:lnTo>
                    <a:pt x="1366" y="179"/>
                  </a:lnTo>
                  <a:lnTo>
                    <a:pt x="1370" y="193"/>
                  </a:lnTo>
                  <a:lnTo>
                    <a:pt x="1374" y="203"/>
                  </a:lnTo>
                  <a:lnTo>
                    <a:pt x="1380" y="212"/>
                  </a:lnTo>
                  <a:lnTo>
                    <a:pt x="1380" y="212"/>
                  </a:lnTo>
                  <a:lnTo>
                    <a:pt x="1389" y="220"/>
                  </a:lnTo>
                  <a:lnTo>
                    <a:pt x="1401" y="226"/>
                  </a:lnTo>
                  <a:lnTo>
                    <a:pt x="1415" y="230"/>
                  </a:lnTo>
                  <a:lnTo>
                    <a:pt x="1431" y="232"/>
                  </a:lnTo>
                  <a:lnTo>
                    <a:pt x="1431" y="232"/>
                  </a:lnTo>
                  <a:lnTo>
                    <a:pt x="1446" y="230"/>
                  </a:lnTo>
                  <a:lnTo>
                    <a:pt x="1460" y="226"/>
                  </a:lnTo>
                  <a:lnTo>
                    <a:pt x="1470" y="220"/>
                  </a:lnTo>
                  <a:lnTo>
                    <a:pt x="1480" y="212"/>
                  </a:lnTo>
                  <a:lnTo>
                    <a:pt x="1480" y="212"/>
                  </a:lnTo>
                  <a:lnTo>
                    <a:pt x="1486" y="203"/>
                  </a:lnTo>
                  <a:lnTo>
                    <a:pt x="1492" y="193"/>
                  </a:lnTo>
                  <a:lnTo>
                    <a:pt x="1494" y="179"/>
                  </a:lnTo>
                  <a:lnTo>
                    <a:pt x="1496" y="165"/>
                  </a:lnTo>
                  <a:lnTo>
                    <a:pt x="1496" y="165"/>
                  </a:lnTo>
                  <a:lnTo>
                    <a:pt x="1498" y="116"/>
                  </a:lnTo>
                  <a:lnTo>
                    <a:pt x="1498" y="116"/>
                  </a:lnTo>
                  <a:lnTo>
                    <a:pt x="1496" y="67"/>
                  </a:lnTo>
                  <a:lnTo>
                    <a:pt x="1496" y="67"/>
                  </a:lnTo>
                  <a:lnTo>
                    <a:pt x="1494" y="53"/>
                  </a:lnTo>
                  <a:lnTo>
                    <a:pt x="1492" y="39"/>
                  </a:lnTo>
                  <a:lnTo>
                    <a:pt x="1486" y="30"/>
                  </a:lnTo>
                  <a:lnTo>
                    <a:pt x="1480" y="20"/>
                  </a:lnTo>
                  <a:lnTo>
                    <a:pt x="1480" y="20"/>
                  </a:lnTo>
                  <a:close/>
                  <a:moveTo>
                    <a:pt x="1472" y="187"/>
                  </a:moveTo>
                  <a:lnTo>
                    <a:pt x="1472" y="187"/>
                  </a:lnTo>
                  <a:lnTo>
                    <a:pt x="1466" y="199"/>
                  </a:lnTo>
                  <a:lnTo>
                    <a:pt x="1456" y="208"/>
                  </a:lnTo>
                  <a:lnTo>
                    <a:pt x="1445" y="214"/>
                  </a:lnTo>
                  <a:lnTo>
                    <a:pt x="1431" y="214"/>
                  </a:lnTo>
                  <a:lnTo>
                    <a:pt x="1431" y="214"/>
                  </a:lnTo>
                  <a:lnTo>
                    <a:pt x="1415" y="214"/>
                  </a:lnTo>
                  <a:lnTo>
                    <a:pt x="1403" y="208"/>
                  </a:lnTo>
                  <a:lnTo>
                    <a:pt x="1395" y="199"/>
                  </a:lnTo>
                  <a:lnTo>
                    <a:pt x="1389" y="187"/>
                  </a:lnTo>
                  <a:lnTo>
                    <a:pt x="1389" y="187"/>
                  </a:lnTo>
                  <a:lnTo>
                    <a:pt x="1386" y="175"/>
                  </a:lnTo>
                  <a:lnTo>
                    <a:pt x="1384" y="161"/>
                  </a:lnTo>
                  <a:lnTo>
                    <a:pt x="1384" y="116"/>
                  </a:lnTo>
                  <a:lnTo>
                    <a:pt x="1384" y="116"/>
                  </a:lnTo>
                  <a:lnTo>
                    <a:pt x="1384" y="71"/>
                  </a:lnTo>
                  <a:lnTo>
                    <a:pt x="1386" y="55"/>
                  </a:lnTo>
                  <a:lnTo>
                    <a:pt x="1389" y="45"/>
                  </a:lnTo>
                  <a:lnTo>
                    <a:pt x="1389" y="45"/>
                  </a:lnTo>
                  <a:lnTo>
                    <a:pt x="1395" y="31"/>
                  </a:lnTo>
                  <a:lnTo>
                    <a:pt x="1403" y="24"/>
                  </a:lnTo>
                  <a:lnTo>
                    <a:pt x="1415" y="18"/>
                  </a:lnTo>
                  <a:lnTo>
                    <a:pt x="1431" y="16"/>
                  </a:lnTo>
                  <a:lnTo>
                    <a:pt x="1431" y="16"/>
                  </a:lnTo>
                  <a:lnTo>
                    <a:pt x="1445" y="18"/>
                  </a:lnTo>
                  <a:lnTo>
                    <a:pt x="1456" y="24"/>
                  </a:lnTo>
                  <a:lnTo>
                    <a:pt x="1466" y="31"/>
                  </a:lnTo>
                  <a:lnTo>
                    <a:pt x="1472" y="45"/>
                  </a:lnTo>
                  <a:lnTo>
                    <a:pt x="1472" y="45"/>
                  </a:lnTo>
                  <a:lnTo>
                    <a:pt x="1474" y="55"/>
                  </a:lnTo>
                  <a:lnTo>
                    <a:pt x="1476" y="71"/>
                  </a:lnTo>
                  <a:lnTo>
                    <a:pt x="1478" y="116"/>
                  </a:lnTo>
                  <a:lnTo>
                    <a:pt x="1478" y="116"/>
                  </a:lnTo>
                  <a:lnTo>
                    <a:pt x="1476" y="161"/>
                  </a:lnTo>
                  <a:lnTo>
                    <a:pt x="1474" y="175"/>
                  </a:lnTo>
                  <a:lnTo>
                    <a:pt x="1472" y="187"/>
                  </a:lnTo>
                  <a:lnTo>
                    <a:pt x="1472" y="187"/>
                  </a:lnTo>
                  <a:close/>
                  <a:moveTo>
                    <a:pt x="3559" y="12"/>
                  </a:moveTo>
                  <a:lnTo>
                    <a:pt x="3559" y="12"/>
                  </a:lnTo>
                  <a:lnTo>
                    <a:pt x="3554" y="8"/>
                  </a:lnTo>
                  <a:lnTo>
                    <a:pt x="3546" y="6"/>
                  </a:lnTo>
                  <a:lnTo>
                    <a:pt x="3528" y="4"/>
                  </a:lnTo>
                  <a:lnTo>
                    <a:pt x="3465" y="4"/>
                  </a:lnTo>
                  <a:lnTo>
                    <a:pt x="3465" y="228"/>
                  </a:lnTo>
                  <a:lnTo>
                    <a:pt x="3487" y="228"/>
                  </a:lnTo>
                  <a:lnTo>
                    <a:pt x="3487" y="124"/>
                  </a:lnTo>
                  <a:lnTo>
                    <a:pt x="3524" y="124"/>
                  </a:lnTo>
                  <a:lnTo>
                    <a:pt x="3524" y="124"/>
                  </a:lnTo>
                  <a:lnTo>
                    <a:pt x="3536" y="122"/>
                  </a:lnTo>
                  <a:lnTo>
                    <a:pt x="3548" y="120"/>
                  </a:lnTo>
                  <a:lnTo>
                    <a:pt x="3558" y="114"/>
                  </a:lnTo>
                  <a:lnTo>
                    <a:pt x="3563" y="108"/>
                  </a:lnTo>
                  <a:lnTo>
                    <a:pt x="3563" y="108"/>
                  </a:lnTo>
                  <a:lnTo>
                    <a:pt x="3569" y="98"/>
                  </a:lnTo>
                  <a:lnTo>
                    <a:pt x="3573" y="88"/>
                  </a:lnTo>
                  <a:lnTo>
                    <a:pt x="3575" y="75"/>
                  </a:lnTo>
                  <a:lnTo>
                    <a:pt x="3577" y="59"/>
                  </a:lnTo>
                  <a:lnTo>
                    <a:pt x="3577" y="59"/>
                  </a:lnTo>
                  <a:lnTo>
                    <a:pt x="3575" y="43"/>
                  </a:lnTo>
                  <a:lnTo>
                    <a:pt x="3571" y="30"/>
                  </a:lnTo>
                  <a:lnTo>
                    <a:pt x="3567" y="20"/>
                  </a:lnTo>
                  <a:lnTo>
                    <a:pt x="3559" y="12"/>
                  </a:lnTo>
                  <a:lnTo>
                    <a:pt x="3559" y="12"/>
                  </a:lnTo>
                  <a:close/>
                  <a:moveTo>
                    <a:pt x="3522" y="106"/>
                  </a:moveTo>
                  <a:lnTo>
                    <a:pt x="3487" y="106"/>
                  </a:lnTo>
                  <a:lnTo>
                    <a:pt x="3487" y="22"/>
                  </a:lnTo>
                  <a:lnTo>
                    <a:pt x="3522" y="22"/>
                  </a:lnTo>
                  <a:lnTo>
                    <a:pt x="3522" y="22"/>
                  </a:lnTo>
                  <a:lnTo>
                    <a:pt x="3536" y="22"/>
                  </a:lnTo>
                  <a:lnTo>
                    <a:pt x="3542" y="24"/>
                  </a:lnTo>
                  <a:lnTo>
                    <a:pt x="3546" y="28"/>
                  </a:lnTo>
                  <a:lnTo>
                    <a:pt x="3546" y="28"/>
                  </a:lnTo>
                  <a:lnTo>
                    <a:pt x="3552" y="33"/>
                  </a:lnTo>
                  <a:lnTo>
                    <a:pt x="3554" y="41"/>
                  </a:lnTo>
                  <a:lnTo>
                    <a:pt x="3556" y="49"/>
                  </a:lnTo>
                  <a:lnTo>
                    <a:pt x="3558" y="61"/>
                  </a:lnTo>
                  <a:lnTo>
                    <a:pt x="3558" y="61"/>
                  </a:lnTo>
                  <a:lnTo>
                    <a:pt x="3556" y="73"/>
                  </a:lnTo>
                  <a:lnTo>
                    <a:pt x="3554" y="81"/>
                  </a:lnTo>
                  <a:lnTo>
                    <a:pt x="3552" y="88"/>
                  </a:lnTo>
                  <a:lnTo>
                    <a:pt x="3548" y="96"/>
                  </a:lnTo>
                  <a:lnTo>
                    <a:pt x="3544" y="100"/>
                  </a:lnTo>
                  <a:lnTo>
                    <a:pt x="3538" y="104"/>
                  </a:lnTo>
                  <a:lnTo>
                    <a:pt x="3530" y="106"/>
                  </a:lnTo>
                  <a:lnTo>
                    <a:pt x="3522" y="106"/>
                  </a:lnTo>
                  <a:lnTo>
                    <a:pt x="3522" y="106"/>
                  </a:lnTo>
                  <a:close/>
                  <a:moveTo>
                    <a:pt x="3412" y="146"/>
                  </a:moveTo>
                  <a:lnTo>
                    <a:pt x="3412" y="146"/>
                  </a:lnTo>
                  <a:lnTo>
                    <a:pt x="3410" y="173"/>
                  </a:lnTo>
                  <a:lnTo>
                    <a:pt x="3408" y="183"/>
                  </a:lnTo>
                  <a:lnTo>
                    <a:pt x="3406" y="191"/>
                  </a:lnTo>
                  <a:lnTo>
                    <a:pt x="3406" y="191"/>
                  </a:lnTo>
                  <a:lnTo>
                    <a:pt x="3400" y="201"/>
                  </a:lnTo>
                  <a:lnTo>
                    <a:pt x="3390" y="208"/>
                  </a:lnTo>
                  <a:lnTo>
                    <a:pt x="3381" y="214"/>
                  </a:lnTo>
                  <a:lnTo>
                    <a:pt x="3367" y="214"/>
                  </a:lnTo>
                  <a:lnTo>
                    <a:pt x="3367" y="214"/>
                  </a:lnTo>
                  <a:lnTo>
                    <a:pt x="3353" y="214"/>
                  </a:lnTo>
                  <a:lnTo>
                    <a:pt x="3341" y="208"/>
                  </a:lnTo>
                  <a:lnTo>
                    <a:pt x="3333" y="201"/>
                  </a:lnTo>
                  <a:lnTo>
                    <a:pt x="3326" y="191"/>
                  </a:lnTo>
                  <a:lnTo>
                    <a:pt x="3326" y="191"/>
                  </a:lnTo>
                  <a:lnTo>
                    <a:pt x="3324" y="183"/>
                  </a:lnTo>
                  <a:lnTo>
                    <a:pt x="3322" y="173"/>
                  </a:lnTo>
                  <a:lnTo>
                    <a:pt x="3322" y="146"/>
                  </a:lnTo>
                  <a:lnTo>
                    <a:pt x="3322" y="4"/>
                  </a:lnTo>
                  <a:lnTo>
                    <a:pt x="3302" y="4"/>
                  </a:lnTo>
                  <a:lnTo>
                    <a:pt x="3302" y="159"/>
                  </a:lnTo>
                  <a:lnTo>
                    <a:pt x="3302" y="159"/>
                  </a:lnTo>
                  <a:lnTo>
                    <a:pt x="3302" y="177"/>
                  </a:lnTo>
                  <a:lnTo>
                    <a:pt x="3306" y="191"/>
                  </a:lnTo>
                  <a:lnTo>
                    <a:pt x="3310" y="203"/>
                  </a:lnTo>
                  <a:lnTo>
                    <a:pt x="3318" y="214"/>
                  </a:lnTo>
                  <a:lnTo>
                    <a:pt x="3326" y="222"/>
                  </a:lnTo>
                  <a:lnTo>
                    <a:pt x="3337" y="228"/>
                  </a:lnTo>
                  <a:lnTo>
                    <a:pt x="3351" y="230"/>
                  </a:lnTo>
                  <a:lnTo>
                    <a:pt x="3367" y="232"/>
                  </a:lnTo>
                  <a:lnTo>
                    <a:pt x="3367" y="232"/>
                  </a:lnTo>
                  <a:lnTo>
                    <a:pt x="3383" y="230"/>
                  </a:lnTo>
                  <a:lnTo>
                    <a:pt x="3394" y="228"/>
                  </a:lnTo>
                  <a:lnTo>
                    <a:pt x="3406" y="222"/>
                  </a:lnTo>
                  <a:lnTo>
                    <a:pt x="3416" y="214"/>
                  </a:lnTo>
                  <a:lnTo>
                    <a:pt x="3422" y="203"/>
                  </a:lnTo>
                  <a:lnTo>
                    <a:pt x="3428" y="191"/>
                  </a:lnTo>
                  <a:lnTo>
                    <a:pt x="3430" y="177"/>
                  </a:lnTo>
                  <a:lnTo>
                    <a:pt x="3432" y="159"/>
                  </a:lnTo>
                  <a:lnTo>
                    <a:pt x="3432" y="4"/>
                  </a:lnTo>
                  <a:lnTo>
                    <a:pt x="3412" y="4"/>
                  </a:lnTo>
                  <a:lnTo>
                    <a:pt x="3412" y="146"/>
                  </a:lnTo>
                  <a:close/>
                  <a:moveTo>
                    <a:pt x="2638" y="201"/>
                  </a:moveTo>
                  <a:lnTo>
                    <a:pt x="2638" y="201"/>
                  </a:lnTo>
                  <a:lnTo>
                    <a:pt x="2547" y="4"/>
                  </a:lnTo>
                  <a:lnTo>
                    <a:pt x="2516" y="4"/>
                  </a:lnTo>
                  <a:lnTo>
                    <a:pt x="2516" y="228"/>
                  </a:lnTo>
                  <a:lnTo>
                    <a:pt x="2535" y="228"/>
                  </a:lnTo>
                  <a:lnTo>
                    <a:pt x="2535" y="30"/>
                  </a:lnTo>
                  <a:lnTo>
                    <a:pt x="2535" y="30"/>
                  </a:lnTo>
                  <a:lnTo>
                    <a:pt x="2628" y="228"/>
                  </a:lnTo>
                  <a:lnTo>
                    <a:pt x="2657" y="228"/>
                  </a:lnTo>
                  <a:lnTo>
                    <a:pt x="2657" y="4"/>
                  </a:lnTo>
                  <a:lnTo>
                    <a:pt x="2638" y="4"/>
                  </a:lnTo>
                  <a:lnTo>
                    <a:pt x="2638" y="201"/>
                  </a:lnTo>
                  <a:close/>
                  <a:moveTo>
                    <a:pt x="3251" y="20"/>
                  </a:moveTo>
                  <a:lnTo>
                    <a:pt x="3251" y="20"/>
                  </a:lnTo>
                  <a:lnTo>
                    <a:pt x="3241" y="12"/>
                  </a:lnTo>
                  <a:lnTo>
                    <a:pt x="3229" y="4"/>
                  </a:lnTo>
                  <a:lnTo>
                    <a:pt x="3215" y="0"/>
                  </a:lnTo>
                  <a:lnTo>
                    <a:pt x="3200" y="0"/>
                  </a:lnTo>
                  <a:lnTo>
                    <a:pt x="3200" y="0"/>
                  </a:lnTo>
                  <a:lnTo>
                    <a:pt x="3184" y="0"/>
                  </a:lnTo>
                  <a:lnTo>
                    <a:pt x="3172" y="4"/>
                  </a:lnTo>
                  <a:lnTo>
                    <a:pt x="3160" y="12"/>
                  </a:lnTo>
                  <a:lnTo>
                    <a:pt x="3151" y="20"/>
                  </a:lnTo>
                  <a:lnTo>
                    <a:pt x="3151" y="20"/>
                  </a:lnTo>
                  <a:lnTo>
                    <a:pt x="3145" y="30"/>
                  </a:lnTo>
                  <a:lnTo>
                    <a:pt x="3141" y="39"/>
                  </a:lnTo>
                  <a:lnTo>
                    <a:pt x="3137" y="53"/>
                  </a:lnTo>
                  <a:lnTo>
                    <a:pt x="3135" y="67"/>
                  </a:lnTo>
                  <a:lnTo>
                    <a:pt x="3135" y="67"/>
                  </a:lnTo>
                  <a:lnTo>
                    <a:pt x="3133" y="116"/>
                  </a:lnTo>
                  <a:lnTo>
                    <a:pt x="3133" y="116"/>
                  </a:lnTo>
                  <a:lnTo>
                    <a:pt x="3135" y="165"/>
                  </a:lnTo>
                  <a:lnTo>
                    <a:pt x="3135" y="165"/>
                  </a:lnTo>
                  <a:lnTo>
                    <a:pt x="3137" y="179"/>
                  </a:lnTo>
                  <a:lnTo>
                    <a:pt x="3141" y="193"/>
                  </a:lnTo>
                  <a:lnTo>
                    <a:pt x="3145" y="203"/>
                  </a:lnTo>
                  <a:lnTo>
                    <a:pt x="3151" y="212"/>
                  </a:lnTo>
                  <a:lnTo>
                    <a:pt x="3151" y="212"/>
                  </a:lnTo>
                  <a:lnTo>
                    <a:pt x="3160" y="220"/>
                  </a:lnTo>
                  <a:lnTo>
                    <a:pt x="3172" y="226"/>
                  </a:lnTo>
                  <a:lnTo>
                    <a:pt x="3184" y="230"/>
                  </a:lnTo>
                  <a:lnTo>
                    <a:pt x="3200" y="232"/>
                  </a:lnTo>
                  <a:lnTo>
                    <a:pt x="3200" y="232"/>
                  </a:lnTo>
                  <a:lnTo>
                    <a:pt x="3215" y="230"/>
                  </a:lnTo>
                  <a:lnTo>
                    <a:pt x="3229" y="226"/>
                  </a:lnTo>
                  <a:lnTo>
                    <a:pt x="3241" y="220"/>
                  </a:lnTo>
                  <a:lnTo>
                    <a:pt x="3251" y="212"/>
                  </a:lnTo>
                  <a:lnTo>
                    <a:pt x="3251" y="212"/>
                  </a:lnTo>
                  <a:lnTo>
                    <a:pt x="3257" y="203"/>
                  </a:lnTo>
                  <a:lnTo>
                    <a:pt x="3261" y="193"/>
                  </a:lnTo>
                  <a:lnTo>
                    <a:pt x="3265" y="179"/>
                  </a:lnTo>
                  <a:lnTo>
                    <a:pt x="3267" y="165"/>
                  </a:lnTo>
                  <a:lnTo>
                    <a:pt x="3267" y="165"/>
                  </a:lnTo>
                  <a:lnTo>
                    <a:pt x="3269" y="116"/>
                  </a:lnTo>
                  <a:lnTo>
                    <a:pt x="3269" y="116"/>
                  </a:lnTo>
                  <a:lnTo>
                    <a:pt x="3267" y="67"/>
                  </a:lnTo>
                  <a:lnTo>
                    <a:pt x="3267" y="67"/>
                  </a:lnTo>
                  <a:lnTo>
                    <a:pt x="3265" y="53"/>
                  </a:lnTo>
                  <a:lnTo>
                    <a:pt x="3261" y="39"/>
                  </a:lnTo>
                  <a:lnTo>
                    <a:pt x="3257" y="30"/>
                  </a:lnTo>
                  <a:lnTo>
                    <a:pt x="3251" y="20"/>
                  </a:lnTo>
                  <a:lnTo>
                    <a:pt x="3251" y="20"/>
                  </a:lnTo>
                  <a:close/>
                  <a:moveTo>
                    <a:pt x="3243" y="187"/>
                  </a:moveTo>
                  <a:lnTo>
                    <a:pt x="3243" y="187"/>
                  </a:lnTo>
                  <a:lnTo>
                    <a:pt x="3237" y="199"/>
                  </a:lnTo>
                  <a:lnTo>
                    <a:pt x="3227" y="208"/>
                  </a:lnTo>
                  <a:lnTo>
                    <a:pt x="3215" y="214"/>
                  </a:lnTo>
                  <a:lnTo>
                    <a:pt x="3200" y="214"/>
                  </a:lnTo>
                  <a:lnTo>
                    <a:pt x="3200" y="214"/>
                  </a:lnTo>
                  <a:lnTo>
                    <a:pt x="3186" y="214"/>
                  </a:lnTo>
                  <a:lnTo>
                    <a:pt x="3174" y="208"/>
                  </a:lnTo>
                  <a:lnTo>
                    <a:pt x="3164" y="199"/>
                  </a:lnTo>
                  <a:lnTo>
                    <a:pt x="3158" y="187"/>
                  </a:lnTo>
                  <a:lnTo>
                    <a:pt x="3158" y="187"/>
                  </a:lnTo>
                  <a:lnTo>
                    <a:pt x="3157" y="175"/>
                  </a:lnTo>
                  <a:lnTo>
                    <a:pt x="3155" y="161"/>
                  </a:lnTo>
                  <a:lnTo>
                    <a:pt x="3153" y="116"/>
                  </a:lnTo>
                  <a:lnTo>
                    <a:pt x="3153" y="116"/>
                  </a:lnTo>
                  <a:lnTo>
                    <a:pt x="3155" y="71"/>
                  </a:lnTo>
                  <a:lnTo>
                    <a:pt x="3157" y="55"/>
                  </a:lnTo>
                  <a:lnTo>
                    <a:pt x="3158" y="45"/>
                  </a:lnTo>
                  <a:lnTo>
                    <a:pt x="3158" y="45"/>
                  </a:lnTo>
                  <a:lnTo>
                    <a:pt x="3164" y="31"/>
                  </a:lnTo>
                  <a:lnTo>
                    <a:pt x="3174" y="24"/>
                  </a:lnTo>
                  <a:lnTo>
                    <a:pt x="3186" y="18"/>
                  </a:lnTo>
                  <a:lnTo>
                    <a:pt x="3200" y="16"/>
                  </a:lnTo>
                  <a:lnTo>
                    <a:pt x="3200" y="16"/>
                  </a:lnTo>
                  <a:lnTo>
                    <a:pt x="3215" y="18"/>
                  </a:lnTo>
                  <a:lnTo>
                    <a:pt x="3227" y="24"/>
                  </a:lnTo>
                  <a:lnTo>
                    <a:pt x="3237" y="31"/>
                  </a:lnTo>
                  <a:lnTo>
                    <a:pt x="3243" y="45"/>
                  </a:lnTo>
                  <a:lnTo>
                    <a:pt x="3243" y="45"/>
                  </a:lnTo>
                  <a:lnTo>
                    <a:pt x="3245" y="55"/>
                  </a:lnTo>
                  <a:lnTo>
                    <a:pt x="3247" y="71"/>
                  </a:lnTo>
                  <a:lnTo>
                    <a:pt x="3249" y="116"/>
                  </a:lnTo>
                  <a:lnTo>
                    <a:pt x="3249" y="116"/>
                  </a:lnTo>
                  <a:lnTo>
                    <a:pt x="3247" y="161"/>
                  </a:lnTo>
                  <a:lnTo>
                    <a:pt x="3245" y="175"/>
                  </a:lnTo>
                  <a:lnTo>
                    <a:pt x="3243" y="187"/>
                  </a:lnTo>
                  <a:lnTo>
                    <a:pt x="3243" y="187"/>
                  </a:lnTo>
                  <a:close/>
                  <a:moveTo>
                    <a:pt x="2412" y="16"/>
                  </a:moveTo>
                  <a:lnTo>
                    <a:pt x="2412" y="16"/>
                  </a:lnTo>
                  <a:lnTo>
                    <a:pt x="2423" y="18"/>
                  </a:lnTo>
                  <a:lnTo>
                    <a:pt x="2431" y="20"/>
                  </a:lnTo>
                  <a:lnTo>
                    <a:pt x="2439" y="24"/>
                  </a:lnTo>
                  <a:lnTo>
                    <a:pt x="2445" y="28"/>
                  </a:lnTo>
                  <a:lnTo>
                    <a:pt x="2451" y="33"/>
                  </a:lnTo>
                  <a:lnTo>
                    <a:pt x="2453" y="41"/>
                  </a:lnTo>
                  <a:lnTo>
                    <a:pt x="2455" y="51"/>
                  </a:lnTo>
                  <a:lnTo>
                    <a:pt x="2457" y="61"/>
                  </a:lnTo>
                  <a:lnTo>
                    <a:pt x="2476" y="61"/>
                  </a:lnTo>
                  <a:lnTo>
                    <a:pt x="2476" y="61"/>
                  </a:lnTo>
                  <a:lnTo>
                    <a:pt x="2474" y="47"/>
                  </a:lnTo>
                  <a:lnTo>
                    <a:pt x="2473" y="33"/>
                  </a:lnTo>
                  <a:lnTo>
                    <a:pt x="2469" y="24"/>
                  </a:lnTo>
                  <a:lnTo>
                    <a:pt x="2461" y="16"/>
                  </a:lnTo>
                  <a:lnTo>
                    <a:pt x="2451" y="8"/>
                  </a:lnTo>
                  <a:lnTo>
                    <a:pt x="2441" y="4"/>
                  </a:lnTo>
                  <a:lnTo>
                    <a:pt x="2427" y="0"/>
                  </a:lnTo>
                  <a:lnTo>
                    <a:pt x="2412" y="0"/>
                  </a:lnTo>
                  <a:lnTo>
                    <a:pt x="2412" y="0"/>
                  </a:lnTo>
                  <a:lnTo>
                    <a:pt x="2396" y="0"/>
                  </a:lnTo>
                  <a:lnTo>
                    <a:pt x="2384" y="4"/>
                  </a:lnTo>
                  <a:lnTo>
                    <a:pt x="2372" y="12"/>
                  </a:lnTo>
                  <a:lnTo>
                    <a:pt x="2362" y="20"/>
                  </a:lnTo>
                  <a:lnTo>
                    <a:pt x="2362" y="20"/>
                  </a:lnTo>
                  <a:lnTo>
                    <a:pt x="2357" y="30"/>
                  </a:lnTo>
                  <a:lnTo>
                    <a:pt x="2353" y="39"/>
                  </a:lnTo>
                  <a:lnTo>
                    <a:pt x="2349" y="53"/>
                  </a:lnTo>
                  <a:lnTo>
                    <a:pt x="2347" y="67"/>
                  </a:lnTo>
                  <a:lnTo>
                    <a:pt x="2347" y="67"/>
                  </a:lnTo>
                  <a:lnTo>
                    <a:pt x="2345" y="116"/>
                  </a:lnTo>
                  <a:lnTo>
                    <a:pt x="2345" y="116"/>
                  </a:lnTo>
                  <a:lnTo>
                    <a:pt x="2347" y="165"/>
                  </a:lnTo>
                  <a:lnTo>
                    <a:pt x="2347" y="165"/>
                  </a:lnTo>
                  <a:lnTo>
                    <a:pt x="2349" y="179"/>
                  </a:lnTo>
                  <a:lnTo>
                    <a:pt x="2353" y="193"/>
                  </a:lnTo>
                  <a:lnTo>
                    <a:pt x="2357" y="203"/>
                  </a:lnTo>
                  <a:lnTo>
                    <a:pt x="2362" y="212"/>
                  </a:lnTo>
                  <a:lnTo>
                    <a:pt x="2362" y="212"/>
                  </a:lnTo>
                  <a:lnTo>
                    <a:pt x="2372" y="220"/>
                  </a:lnTo>
                  <a:lnTo>
                    <a:pt x="2384" y="226"/>
                  </a:lnTo>
                  <a:lnTo>
                    <a:pt x="2396" y="230"/>
                  </a:lnTo>
                  <a:lnTo>
                    <a:pt x="2412" y="232"/>
                  </a:lnTo>
                  <a:lnTo>
                    <a:pt x="2412" y="232"/>
                  </a:lnTo>
                  <a:lnTo>
                    <a:pt x="2443" y="230"/>
                  </a:lnTo>
                  <a:lnTo>
                    <a:pt x="2459" y="226"/>
                  </a:lnTo>
                  <a:lnTo>
                    <a:pt x="2474" y="222"/>
                  </a:lnTo>
                  <a:lnTo>
                    <a:pt x="2474" y="110"/>
                  </a:lnTo>
                  <a:lnTo>
                    <a:pt x="2410" y="110"/>
                  </a:lnTo>
                  <a:lnTo>
                    <a:pt x="2410" y="128"/>
                  </a:lnTo>
                  <a:lnTo>
                    <a:pt x="2455" y="128"/>
                  </a:lnTo>
                  <a:lnTo>
                    <a:pt x="2455" y="208"/>
                  </a:lnTo>
                  <a:lnTo>
                    <a:pt x="2455" y="208"/>
                  </a:lnTo>
                  <a:lnTo>
                    <a:pt x="2435" y="214"/>
                  </a:lnTo>
                  <a:lnTo>
                    <a:pt x="2412" y="214"/>
                  </a:lnTo>
                  <a:lnTo>
                    <a:pt x="2412" y="214"/>
                  </a:lnTo>
                  <a:lnTo>
                    <a:pt x="2398" y="214"/>
                  </a:lnTo>
                  <a:lnTo>
                    <a:pt x="2386" y="208"/>
                  </a:lnTo>
                  <a:lnTo>
                    <a:pt x="2376" y="199"/>
                  </a:lnTo>
                  <a:lnTo>
                    <a:pt x="2370" y="187"/>
                  </a:lnTo>
                  <a:lnTo>
                    <a:pt x="2370" y="187"/>
                  </a:lnTo>
                  <a:lnTo>
                    <a:pt x="2368" y="175"/>
                  </a:lnTo>
                  <a:lnTo>
                    <a:pt x="2366" y="161"/>
                  </a:lnTo>
                  <a:lnTo>
                    <a:pt x="2364" y="116"/>
                  </a:lnTo>
                  <a:lnTo>
                    <a:pt x="2364" y="116"/>
                  </a:lnTo>
                  <a:lnTo>
                    <a:pt x="2366" y="71"/>
                  </a:lnTo>
                  <a:lnTo>
                    <a:pt x="2368" y="55"/>
                  </a:lnTo>
                  <a:lnTo>
                    <a:pt x="2370" y="45"/>
                  </a:lnTo>
                  <a:lnTo>
                    <a:pt x="2370" y="45"/>
                  </a:lnTo>
                  <a:lnTo>
                    <a:pt x="2376" y="31"/>
                  </a:lnTo>
                  <a:lnTo>
                    <a:pt x="2386" y="24"/>
                  </a:lnTo>
                  <a:lnTo>
                    <a:pt x="2398" y="18"/>
                  </a:lnTo>
                  <a:lnTo>
                    <a:pt x="2412" y="16"/>
                  </a:lnTo>
                  <a:lnTo>
                    <a:pt x="2412" y="16"/>
                  </a:lnTo>
                  <a:close/>
                  <a:moveTo>
                    <a:pt x="1901" y="4"/>
                  </a:moveTo>
                  <a:lnTo>
                    <a:pt x="1842" y="4"/>
                  </a:lnTo>
                  <a:lnTo>
                    <a:pt x="1842" y="228"/>
                  </a:lnTo>
                  <a:lnTo>
                    <a:pt x="1893" y="228"/>
                  </a:lnTo>
                  <a:lnTo>
                    <a:pt x="1893" y="228"/>
                  </a:lnTo>
                  <a:lnTo>
                    <a:pt x="1914" y="226"/>
                  </a:lnTo>
                  <a:lnTo>
                    <a:pt x="1932" y="220"/>
                  </a:lnTo>
                  <a:lnTo>
                    <a:pt x="1940" y="216"/>
                  </a:lnTo>
                  <a:lnTo>
                    <a:pt x="1946" y="212"/>
                  </a:lnTo>
                  <a:lnTo>
                    <a:pt x="1952" y="206"/>
                  </a:lnTo>
                  <a:lnTo>
                    <a:pt x="1958" y="201"/>
                  </a:lnTo>
                  <a:lnTo>
                    <a:pt x="1958" y="201"/>
                  </a:lnTo>
                  <a:lnTo>
                    <a:pt x="1963" y="187"/>
                  </a:lnTo>
                  <a:lnTo>
                    <a:pt x="1967" y="167"/>
                  </a:lnTo>
                  <a:lnTo>
                    <a:pt x="1969" y="146"/>
                  </a:lnTo>
                  <a:lnTo>
                    <a:pt x="1971" y="116"/>
                  </a:lnTo>
                  <a:lnTo>
                    <a:pt x="1971" y="116"/>
                  </a:lnTo>
                  <a:lnTo>
                    <a:pt x="1969" y="88"/>
                  </a:lnTo>
                  <a:lnTo>
                    <a:pt x="1967" y="65"/>
                  </a:lnTo>
                  <a:lnTo>
                    <a:pt x="1963" y="45"/>
                  </a:lnTo>
                  <a:lnTo>
                    <a:pt x="1960" y="31"/>
                  </a:lnTo>
                  <a:lnTo>
                    <a:pt x="1960" y="31"/>
                  </a:lnTo>
                  <a:lnTo>
                    <a:pt x="1956" y="26"/>
                  </a:lnTo>
                  <a:lnTo>
                    <a:pt x="1950" y="20"/>
                  </a:lnTo>
                  <a:lnTo>
                    <a:pt x="1944" y="16"/>
                  </a:lnTo>
                  <a:lnTo>
                    <a:pt x="1938" y="12"/>
                  </a:lnTo>
                  <a:lnTo>
                    <a:pt x="1920" y="6"/>
                  </a:lnTo>
                  <a:lnTo>
                    <a:pt x="1901" y="4"/>
                  </a:lnTo>
                  <a:lnTo>
                    <a:pt x="1901" y="4"/>
                  </a:lnTo>
                  <a:close/>
                  <a:moveTo>
                    <a:pt x="1948" y="171"/>
                  </a:moveTo>
                  <a:lnTo>
                    <a:pt x="1948" y="171"/>
                  </a:lnTo>
                  <a:lnTo>
                    <a:pt x="1944" y="183"/>
                  </a:lnTo>
                  <a:lnTo>
                    <a:pt x="1940" y="191"/>
                  </a:lnTo>
                  <a:lnTo>
                    <a:pt x="1936" y="199"/>
                  </a:lnTo>
                  <a:lnTo>
                    <a:pt x="1930" y="203"/>
                  </a:lnTo>
                  <a:lnTo>
                    <a:pt x="1930" y="203"/>
                  </a:lnTo>
                  <a:lnTo>
                    <a:pt x="1922" y="206"/>
                  </a:lnTo>
                  <a:lnTo>
                    <a:pt x="1912" y="208"/>
                  </a:lnTo>
                  <a:lnTo>
                    <a:pt x="1885" y="210"/>
                  </a:lnTo>
                  <a:lnTo>
                    <a:pt x="1861" y="210"/>
                  </a:lnTo>
                  <a:lnTo>
                    <a:pt x="1861" y="22"/>
                  </a:lnTo>
                  <a:lnTo>
                    <a:pt x="1887" y="22"/>
                  </a:lnTo>
                  <a:lnTo>
                    <a:pt x="1887" y="22"/>
                  </a:lnTo>
                  <a:lnTo>
                    <a:pt x="1906" y="22"/>
                  </a:lnTo>
                  <a:lnTo>
                    <a:pt x="1920" y="26"/>
                  </a:lnTo>
                  <a:lnTo>
                    <a:pt x="1932" y="31"/>
                  </a:lnTo>
                  <a:lnTo>
                    <a:pt x="1940" y="37"/>
                  </a:lnTo>
                  <a:lnTo>
                    <a:pt x="1940" y="37"/>
                  </a:lnTo>
                  <a:lnTo>
                    <a:pt x="1944" y="47"/>
                  </a:lnTo>
                  <a:lnTo>
                    <a:pt x="1948" y="63"/>
                  </a:lnTo>
                  <a:lnTo>
                    <a:pt x="1950" y="81"/>
                  </a:lnTo>
                  <a:lnTo>
                    <a:pt x="1952" y="104"/>
                  </a:lnTo>
                  <a:lnTo>
                    <a:pt x="1952" y="104"/>
                  </a:lnTo>
                  <a:lnTo>
                    <a:pt x="1950" y="146"/>
                  </a:lnTo>
                  <a:lnTo>
                    <a:pt x="1948" y="171"/>
                  </a:lnTo>
                  <a:lnTo>
                    <a:pt x="1948" y="171"/>
                  </a:lnTo>
                  <a:close/>
                  <a:moveTo>
                    <a:pt x="2026" y="122"/>
                  </a:moveTo>
                  <a:lnTo>
                    <a:pt x="2105" y="122"/>
                  </a:lnTo>
                  <a:lnTo>
                    <a:pt x="2105" y="104"/>
                  </a:lnTo>
                  <a:lnTo>
                    <a:pt x="2026" y="104"/>
                  </a:lnTo>
                  <a:lnTo>
                    <a:pt x="2026" y="22"/>
                  </a:lnTo>
                  <a:lnTo>
                    <a:pt x="2109" y="22"/>
                  </a:lnTo>
                  <a:lnTo>
                    <a:pt x="2109" y="4"/>
                  </a:lnTo>
                  <a:lnTo>
                    <a:pt x="2007" y="4"/>
                  </a:lnTo>
                  <a:lnTo>
                    <a:pt x="2007" y="228"/>
                  </a:lnTo>
                  <a:lnTo>
                    <a:pt x="2111" y="228"/>
                  </a:lnTo>
                  <a:lnTo>
                    <a:pt x="2111" y="210"/>
                  </a:lnTo>
                  <a:lnTo>
                    <a:pt x="2026" y="210"/>
                  </a:lnTo>
                  <a:lnTo>
                    <a:pt x="2026" y="122"/>
                  </a:lnTo>
                  <a:close/>
                  <a:moveTo>
                    <a:pt x="2195" y="16"/>
                  </a:moveTo>
                  <a:lnTo>
                    <a:pt x="2195" y="16"/>
                  </a:lnTo>
                  <a:lnTo>
                    <a:pt x="2205" y="18"/>
                  </a:lnTo>
                  <a:lnTo>
                    <a:pt x="2213" y="20"/>
                  </a:lnTo>
                  <a:lnTo>
                    <a:pt x="2219" y="24"/>
                  </a:lnTo>
                  <a:lnTo>
                    <a:pt x="2225" y="28"/>
                  </a:lnTo>
                  <a:lnTo>
                    <a:pt x="2225" y="28"/>
                  </a:lnTo>
                  <a:lnTo>
                    <a:pt x="2229" y="33"/>
                  </a:lnTo>
                  <a:lnTo>
                    <a:pt x="2231" y="41"/>
                  </a:lnTo>
                  <a:lnTo>
                    <a:pt x="2233" y="61"/>
                  </a:lnTo>
                  <a:lnTo>
                    <a:pt x="2252" y="61"/>
                  </a:lnTo>
                  <a:lnTo>
                    <a:pt x="2252" y="61"/>
                  </a:lnTo>
                  <a:lnTo>
                    <a:pt x="2252" y="47"/>
                  </a:lnTo>
                  <a:lnTo>
                    <a:pt x="2248" y="33"/>
                  </a:lnTo>
                  <a:lnTo>
                    <a:pt x="2245" y="24"/>
                  </a:lnTo>
                  <a:lnTo>
                    <a:pt x="2239" y="16"/>
                  </a:lnTo>
                  <a:lnTo>
                    <a:pt x="2231" y="8"/>
                  </a:lnTo>
                  <a:lnTo>
                    <a:pt x="2221" y="4"/>
                  </a:lnTo>
                  <a:lnTo>
                    <a:pt x="2209" y="0"/>
                  </a:lnTo>
                  <a:lnTo>
                    <a:pt x="2195" y="0"/>
                  </a:lnTo>
                  <a:lnTo>
                    <a:pt x="2195" y="0"/>
                  </a:lnTo>
                  <a:lnTo>
                    <a:pt x="2182" y="0"/>
                  </a:lnTo>
                  <a:lnTo>
                    <a:pt x="2170" y="4"/>
                  </a:lnTo>
                  <a:lnTo>
                    <a:pt x="2158" y="8"/>
                  </a:lnTo>
                  <a:lnTo>
                    <a:pt x="2150" y="14"/>
                  </a:lnTo>
                  <a:lnTo>
                    <a:pt x="2144" y="22"/>
                  </a:lnTo>
                  <a:lnTo>
                    <a:pt x="2138" y="31"/>
                  </a:lnTo>
                  <a:lnTo>
                    <a:pt x="2136" y="41"/>
                  </a:lnTo>
                  <a:lnTo>
                    <a:pt x="2134" y="55"/>
                  </a:lnTo>
                  <a:lnTo>
                    <a:pt x="2134" y="55"/>
                  </a:lnTo>
                  <a:lnTo>
                    <a:pt x="2136" y="71"/>
                  </a:lnTo>
                  <a:lnTo>
                    <a:pt x="2142" y="85"/>
                  </a:lnTo>
                  <a:lnTo>
                    <a:pt x="2142" y="85"/>
                  </a:lnTo>
                  <a:lnTo>
                    <a:pt x="2148" y="90"/>
                  </a:lnTo>
                  <a:lnTo>
                    <a:pt x="2156" y="100"/>
                  </a:lnTo>
                  <a:lnTo>
                    <a:pt x="2182" y="116"/>
                  </a:lnTo>
                  <a:lnTo>
                    <a:pt x="2182" y="116"/>
                  </a:lnTo>
                  <a:lnTo>
                    <a:pt x="2207" y="134"/>
                  </a:lnTo>
                  <a:lnTo>
                    <a:pt x="2219" y="142"/>
                  </a:lnTo>
                  <a:lnTo>
                    <a:pt x="2219" y="142"/>
                  </a:lnTo>
                  <a:lnTo>
                    <a:pt x="2225" y="149"/>
                  </a:lnTo>
                  <a:lnTo>
                    <a:pt x="2229" y="157"/>
                  </a:lnTo>
                  <a:lnTo>
                    <a:pt x="2233" y="165"/>
                  </a:lnTo>
                  <a:lnTo>
                    <a:pt x="2233" y="175"/>
                  </a:lnTo>
                  <a:lnTo>
                    <a:pt x="2233" y="175"/>
                  </a:lnTo>
                  <a:lnTo>
                    <a:pt x="2233" y="185"/>
                  </a:lnTo>
                  <a:lnTo>
                    <a:pt x="2231" y="193"/>
                  </a:lnTo>
                  <a:lnTo>
                    <a:pt x="2227" y="201"/>
                  </a:lnTo>
                  <a:lnTo>
                    <a:pt x="2223" y="204"/>
                  </a:lnTo>
                  <a:lnTo>
                    <a:pt x="2219" y="210"/>
                  </a:lnTo>
                  <a:lnTo>
                    <a:pt x="2211" y="212"/>
                  </a:lnTo>
                  <a:lnTo>
                    <a:pt x="2203" y="214"/>
                  </a:lnTo>
                  <a:lnTo>
                    <a:pt x="2195" y="214"/>
                  </a:lnTo>
                  <a:lnTo>
                    <a:pt x="2195" y="214"/>
                  </a:lnTo>
                  <a:lnTo>
                    <a:pt x="2182" y="214"/>
                  </a:lnTo>
                  <a:lnTo>
                    <a:pt x="2172" y="210"/>
                  </a:lnTo>
                  <a:lnTo>
                    <a:pt x="2164" y="206"/>
                  </a:lnTo>
                  <a:lnTo>
                    <a:pt x="2158" y="199"/>
                  </a:lnTo>
                  <a:lnTo>
                    <a:pt x="2158" y="199"/>
                  </a:lnTo>
                  <a:lnTo>
                    <a:pt x="2156" y="193"/>
                  </a:lnTo>
                  <a:lnTo>
                    <a:pt x="2154" y="185"/>
                  </a:lnTo>
                  <a:lnTo>
                    <a:pt x="2152" y="165"/>
                  </a:lnTo>
                  <a:lnTo>
                    <a:pt x="2132" y="165"/>
                  </a:lnTo>
                  <a:lnTo>
                    <a:pt x="2132" y="165"/>
                  </a:lnTo>
                  <a:lnTo>
                    <a:pt x="2132" y="181"/>
                  </a:lnTo>
                  <a:lnTo>
                    <a:pt x="2134" y="195"/>
                  </a:lnTo>
                  <a:lnTo>
                    <a:pt x="2140" y="206"/>
                  </a:lnTo>
                  <a:lnTo>
                    <a:pt x="2146" y="214"/>
                  </a:lnTo>
                  <a:lnTo>
                    <a:pt x="2154" y="222"/>
                  </a:lnTo>
                  <a:lnTo>
                    <a:pt x="2166" y="228"/>
                  </a:lnTo>
                  <a:lnTo>
                    <a:pt x="2178" y="230"/>
                  </a:lnTo>
                  <a:lnTo>
                    <a:pt x="2193" y="232"/>
                  </a:lnTo>
                  <a:lnTo>
                    <a:pt x="2193" y="232"/>
                  </a:lnTo>
                  <a:lnTo>
                    <a:pt x="2207" y="230"/>
                  </a:lnTo>
                  <a:lnTo>
                    <a:pt x="2219" y="228"/>
                  </a:lnTo>
                  <a:lnTo>
                    <a:pt x="2229" y="224"/>
                  </a:lnTo>
                  <a:lnTo>
                    <a:pt x="2239" y="216"/>
                  </a:lnTo>
                  <a:lnTo>
                    <a:pt x="2245" y="208"/>
                  </a:lnTo>
                  <a:lnTo>
                    <a:pt x="2248" y="199"/>
                  </a:lnTo>
                  <a:lnTo>
                    <a:pt x="2252" y="187"/>
                  </a:lnTo>
                  <a:lnTo>
                    <a:pt x="2252" y="173"/>
                  </a:lnTo>
                  <a:lnTo>
                    <a:pt x="2252" y="173"/>
                  </a:lnTo>
                  <a:lnTo>
                    <a:pt x="2250" y="153"/>
                  </a:lnTo>
                  <a:lnTo>
                    <a:pt x="2248" y="147"/>
                  </a:lnTo>
                  <a:lnTo>
                    <a:pt x="2245" y="140"/>
                  </a:lnTo>
                  <a:lnTo>
                    <a:pt x="2245" y="140"/>
                  </a:lnTo>
                  <a:lnTo>
                    <a:pt x="2237" y="130"/>
                  </a:lnTo>
                  <a:lnTo>
                    <a:pt x="2223" y="120"/>
                  </a:lnTo>
                  <a:lnTo>
                    <a:pt x="2223" y="120"/>
                  </a:lnTo>
                  <a:lnTo>
                    <a:pt x="2197" y="104"/>
                  </a:lnTo>
                  <a:lnTo>
                    <a:pt x="2197" y="104"/>
                  </a:lnTo>
                  <a:lnTo>
                    <a:pt x="2166" y="83"/>
                  </a:lnTo>
                  <a:lnTo>
                    <a:pt x="2166" y="83"/>
                  </a:lnTo>
                  <a:lnTo>
                    <a:pt x="2162" y="77"/>
                  </a:lnTo>
                  <a:lnTo>
                    <a:pt x="2158" y="69"/>
                  </a:lnTo>
                  <a:lnTo>
                    <a:pt x="2156" y="61"/>
                  </a:lnTo>
                  <a:lnTo>
                    <a:pt x="2156" y="51"/>
                  </a:lnTo>
                  <a:lnTo>
                    <a:pt x="2156" y="51"/>
                  </a:lnTo>
                  <a:lnTo>
                    <a:pt x="2156" y="43"/>
                  </a:lnTo>
                  <a:lnTo>
                    <a:pt x="2158" y="35"/>
                  </a:lnTo>
                  <a:lnTo>
                    <a:pt x="2160" y="30"/>
                  </a:lnTo>
                  <a:lnTo>
                    <a:pt x="2166" y="26"/>
                  </a:lnTo>
                  <a:lnTo>
                    <a:pt x="2170" y="22"/>
                  </a:lnTo>
                  <a:lnTo>
                    <a:pt x="2178" y="18"/>
                  </a:lnTo>
                  <a:lnTo>
                    <a:pt x="2186" y="18"/>
                  </a:lnTo>
                  <a:lnTo>
                    <a:pt x="2195" y="16"/>
                  </a:lnTo>
                  <a:lnTo>
                    <a:pt x="2195" y="16"/>
                  </a:lnTo>
                  <a:close/>
                  <a:moveTo>
                    <a:pt x="2288" y="228"/>
                  </a:moveTo>
                  <a:lnTo>
                    <a:pt x="2307" y="228"/>
                  </a:lnTo>
                  <a:lnTo>
                    <a:pt x="2307" y="4"/>
                  </a:lnTo>
                  <a:lnTo>
                    <a:pt x="2288" y="4"/>
                  </a:lnTo>
                  <a:lnTo>
                    <a:pt x="2288" y="2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2802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7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56693 0.61944 " pathEditMode="relative" rAng="0" ptsTypes="AA">
                                      <p:cBhvr>
                                        <p:cTn id="19" dur="7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46" y="3097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3" presetClass="entr" presetSubtype="3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grpId="2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0 0 L 0.62604 -0.11343 " pathEditMode="relative" rAng="0" ptsTypes="AA">
                                      <p:cBhvr>
                                        <p:cTn id="32" dur="7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02" y="-5671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23" presetClass="entr" presetSubtype="3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5" presetClass="entr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7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8" presetClass="emph" presetSubtype="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21600000">
                                      <p:cBhvr>
                                        <p:cTn id="45" dur="7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grpId="3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0 0 L -0.14388 0.55648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01" y="27824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7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6875 0.59838 " pathEditMode="relative" rAng="0" ptsTypes="AA">
                                      <p:cBhvr>
                                        <p:cTn id="60" dur="7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38" y="29907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23" presetClass="entr" presetSubtype="3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7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5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7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 0 L -0.53151 0.26759 " pathEditMode="relative" rAng="0" ptsTypes="AA">
                                      <p:cBhvr>
                                        <p:cTn id="73" dur="7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76" y="1338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23" presetClass="entr" presetSubtype="3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5" presetClass="entr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path" presetSubtype="0" accel="50000" decel="5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0 0 L 0.01771 -0.73495 " pathEditMode="relative" rAng="0" ptsTypes="AA">
                                      <p:cBhvr>
                                        <p:cTn id="86" dur="7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" y="-36759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23" presetClass="entr" presetSubtype="3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5" presetClass="entr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path" presetSubtype="0" accel="50000" decel="50000" fill="hold" grpId="2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0 0 L -0.56693 -0.55648 " pathEditMode="relative" rAng="0" ptsTypes="AA">
                                      <p:cBhvr>
                                        <p:cTn id="99" dur="7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46" y="-27824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23" presetClass="entr" presetSubtype="3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7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7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7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7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5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7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7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2" presetClass="path" presetSubtype="0" accel="50000" decel="5000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 0 L 0.60833 0.16366 " pathEditMode="relative" rAng="0" ptsTypes="AA">
                                      <p:cBhvr>
                                        <p:cTn id="112" dur="7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17" y="8171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54336 -0.14282 " pathEditMode="relative" rAng="0" ptsTypes="AA">
                                      <p:cBhvr>
                                        <p:cTn id="125" dur="7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74" y="-7153"/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23" presetClass="entr" presetSubtype="3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5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8" presetClass="emp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-43200000">
                                      <p:cBhvr>
                                        <p:cTn id="138" dur="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9" presetID="42" presetClass="path" presetSubtype="0" accel="50000" decel="50000" fill="hold" grpId="3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 0 L -0.2362 -0.70347 " pathEditMode="relative" rAng="0" ptsTypes="AA">
                                      <p:cBhvr>
                                        <p:cTn id="140" dur="7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10" y="-35185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3" dur="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4" presetID="42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0716 -0.71389 " pathEditMode="relative" rAng="0" ptsTypes="AA">
                                      <p:cBhvr>
                                        <p:cTn id="155" dur="7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52" y="-35694"/>
                                    </p:animMotion>
                                  </p:childTnLst>
                                </p:cTn>
                              </p:par>
                              <p:par>
                                <p:cTn id="156" presetID="23" presetClass="entr" presetSubtype="3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7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7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7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7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45" presetClass="entr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7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7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8" presetClass="emph" presetSubtype="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-43200000">
                                      <p:cBhvr>
                                        <p:cTn id="168" dur="7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9" presetID="42" presetClass="path" presetSubtype="0" accel="50000" decel="50000" fill="hold" grpId="3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0 0 L 0.56107 -0.43056 " pathEditMode="relative" rAng="0" ptsTypes="AA">
                                      <p:cBhvr>
                                        <p:cTn id="170" dur="7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47" y="-21528"/>
                                    </p:animMotion>
                                  </p:childTnLst>
                                </p:cTn>
                              </p:par>
                              <p:par>
                                <p:cTn id="171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7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7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7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7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7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7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7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5 0.57801 " pathEditMode="relative" rAng="0" ptsTypes="AA">
                                      <p:cBhvr>
                                        <p:cTn id="183" dur="7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0" y="28889"/>
                                    </p:animMotion>
                                  </p:childTnLst>
                                </p:cTn>
                              </p:par>
                              <p:par>
                                <p:cTn id="184" presetID="45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7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7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8" presetClass="emph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21600000">
                                      <p:cBhvr>
                                        <p:cTn id="190" dur="7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1" presetID="42" presetClass="path" presetSubtype="0" accel="50000" decel="5000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 0 L -0.14388 0.55648 " pathEditMode="relative" rAng="0" ptsTypes="AA">
                                      <p:cBhvr>
                                        <p:cTn id="192" dur="7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01" y="27824"/>
                                    </p:animMotion>
                                  </p:childTnLst>
                                </p:cTn>
                              </p:par>
                              <p:par>
                                <p:cTn id="19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100"/>
                            </p:stCondLst>
                            <p:childTnLst>
                              <p:par>
                                <p:cTn id="200" presetID="10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4" grpId="0" animBg="1"/>
      <p:bldP spid="4" grpId="1" animBg="1"/>
      <p:bldP spid="4" grpId="2" animBg="1"/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7" grpId="0" animBg="1"/>
      <p:bldP spid="7" grpId="1" animBg="1"/>
      <p:bldP spid="7" grpId="2" animBg="1"/>
      <p:bldP spid="7" grpId="3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10" grpId="3" animBg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13" grpId="3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15" grpId="3" animBg="1"/>
      <p:bldP spid="16" grpId="0" animBg="1"/>
      <p:bldP spid="16" grpId="1" animBg="1"/>
      <p:bldP spid="16" grpId="2" animBg="1"/>
      <p:bldP spid="16" grpId="3" animBg="1"/>
      <p:bldP spid="17" grpId="0" animBg="1"/>
      <p:bldP spid="17" grpId="1" animBg="1"/>
      <p:bldP spid="17" grpId="2" animBg="1"/>
      <p:bldP spid="1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918D6-353F-4B2A-A4B9-852B2914CF39}" type="datetimeFigureOut">
              <a:rPr lang="ko-KR" altLang="en-US"/>
              <a:pPr>
                <a:defRPr/>
              </a:pPr>
              <a:t>2016-05-28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DDC89-F03D-483C-907E-4FA1F57CD0E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950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E786B"/>
                </a:solidFill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52067-FA79-4442-9295-A0B07088639F}" type="datetimeFigureOut">
              <a:rPr lang="ko-KR" altLang="en-US"/>
              <a:pPr>
                <a:defRPr/>
              </a:pPr>
              <a:t>2016-05-28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98279-CEC9-4C2F-ADF5-58E05B47729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3064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73ACC-FF5F-4EB5-A877-71F2271BD932}" type="datetimeFigureOut">
              <a:rPr lang="ko-KR" altLang="en-US"/>
              <a:pPr>
                <a:defRPr/>
              </a:pPr>
              <a:t>2016-05-28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1D4AF-2FAE-405A-B450-E3594104114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854122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6D790-BF9A-41CB-AF17-C042C916DFC2}" type="datetimeFigureOut">
              <a:rPr lang="ko-KR" altLang="en-US"/>
              <a:pPr>
                <a:defRPr/>
              </a:pPr>
              <a:t>2016-05-28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A3CC5-1ECA-4C93-A2EB-24FF450D72A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17336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320C2-92DA-405F-B318-5737B1CD8AEF}" type="datetimeFigureOut">
              <a:rPr lang="ko-KR" altLang="en-US"/>
              <a:pPr>
                <a:defRPr/>
              </a:pPr>
              <a:t>2016-05-28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154F1-E0E5-4F90-9E8A-D817748F89D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91999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5E81F-871A-4D53-9C96-471D00E5F72A}" type="datetimeFigureOut">
              <a:rPr lang="ko-KR" altLang="en-US"/>
              <a:pPr>
                <a:defRPr/>
              </a:pPr>
              <a:t>2016-05-28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5EDB8-4064-4FF2-9374-8BB3B775929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11657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629E8-E94F-4D3F-A6D8-897C0489D3D3}" type="datetimeFigureOut">
              <a:rPr lang="ko-KR" altLang="en-US"/>
              <a:pPr>
                <a:defRPr/>
              </a:pPr>
              <a:t>2016-05-28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D5EB4-D439-4E50-8A43-AE7069232E8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289081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6791C-795D-4274-801E-E81AF242572D}" type="datetimeFigureOut">
              <a:rPr lang="ko-KR" altLang="en-US"/>
              <a:pPr>
                <a:defRPr/>
              </a:pPr>
              <a:t>2016-05-28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AB789-3A11-4AE7-937E-84AC5BB395E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267457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7C0E7-FB3A-4990-AB00-D5603ADC40C3}" type="datetimeFigureOut">
              <a:rPr lang="ko-KR" altLang="en-US"/>
              <a:pPr>
                <a:defRPr/>
              </a:pPr>
              <a:t>2016-05-28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460B6-2F93-49A6-BB13-9DA5E523985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0235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bg>
      <p:bgPr>
        <a:solidFill>
          <a:srgbClr val="3E46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3"/>
          <p:cNvSpPr>
            <a:spLocks noEditPoints="1"/>
          </p:cNvSpPr>
          <p:nvPr userDrawn="1"/>
        </p:nvSpPr>
        <p:spPr bwMode="auto">
          <a:xfrm>
            <a:off x="10210800" y="317500"/>
            <a:ext cx="1649413" cy="263525"/>
          </a:xfrm>
          <a:custGeom>
            <a:avLst/>
            <a:gdLst>
              <a:gd name="T0" fmla="*/ 2147483646 w 3284"/>
              <a:gd name="T1" fmla="*/ 2147483646 h 699"/>
              <a:gd name="T2" fmla="*/ 2147483646 w 3284"/>
              <a:gd name="T3" fmla="*/ 2147483646 h 699"/>
              <a:gd name="T4" fmla="*/ 2147483646 w 3284"/>
              <a:gd name="T5" fmla="*/ 2147483646 h 699"/>
              <a:gd name="T6" fmla="*/ 2147483646 w 3284"/>
              <a:gd name="T7" fmla="*/ 2147483646 h 699"/>
              <a:gd name="T8" fmla="*/ 2147483646 w 3284"/>
              <a:gd name="T9" fmla="*/ 2147483646 h 699"/>
              <a:gd name="T10" fmla="*/ 2147483646 w 3284"/>
              <a:gd name="T11" fmla="*/ 2147483646 h 699"/>
              <a:gd name="T12" fmla="*/ 2147483646 w 3284"/>
              <a:gd name="T13" fmla="*/ 2147483646 h 699"/>
              <a:gd name="T14" fmla="*/ 2147483646 w 3284"/>
              <a:gd name="T15" fmla="*/ 2147483646 h 699"/>
              <a:gd name="T16" fmla="*/ 0 w 3284"/>
              <a:gd name="T17" fmla="*/ 2147483646 h 699"/>
              <a:gd name="T18" fmla="*/ 2147483646 w 3284"/>
              <a:gd name="T19" fmla="*/ 2147483646 h 699"/>
              <a:gd name="T20" fmla="*/ 2147483646 w 3284"/>
              <a:gd name="T21" fmla="*/ 2147483646 h 699"/>
              <a:gd name="T22" fmla="*/ 2147483646 w 3284"/>
              <a:gd name="T23" fmla="*/ 2147483646 h 699"/>
              <a:gd name="T24" fmla="*/ 2147483646 w 3284"/>
              <a:gd name="T25" fmla="*/ 2147483646 h 699"/>
              <a:gd name="T26" fmla="*/ 2147483646 w 3284"/>
              <a:gd name="T27" fmla="*/ 2147483646 h 699"/>
              <a:gd name="T28" fmla="*/ 2147483646 w 3284"/>
              <a:gd name="T29" fmla="*/ 2147483646 h 699"/>
              <a:gd name="T30" fmla="*/ 2147483646 w 3284"/>
              <a:gd name="T31" fmla="*/ 2147483646 h 699"/>
              <a:gd name="T32" fmla="*/ 2147483646 w 3284"/>
              <a:gd name="T33" fmla="*/ 2147483646 h 699"/>
              <a:gd name="T34" fmla="*/ 2147483646 w 3284"/>
              <a:gd name="T35" fmla="*/ 2147483646 h 699"/>
              <a:gd name="T36" fmla="*/ 2147483646 w 3284"/>
              <a:gd name="T37" fmla="*/ 2147483646 h 699"/>
              <a:gd name="T38" fmla="*/ 2147483646 w 3284"/>
              <a:gd name="T39" fmla="*/ 2147483646 h 699"/>
              <a:gd name="T40" fmla="*/ 2147483646 w 3284"/>
              <a:gd name="T41" fmla="*/ 2147483646 h 699"/>
              <a:gd name="T42" fmla="*/ 2147483646 w 3284"/>
              <a:gd name="T43" fmla="*/ 2147483646 h 699"/>
              <a:gd name="T44" fmla="*/ 2147483646 w 3284"/>
              <a:gd name="T45" fmla="*/ 2147483646 h 699"/>
              <a:gd name="T46" fmla="*/ 2147483646 w 3284"/>
              <a:gd name="T47" fmla="*/ 2147483646 h 699"/>
              <a:gd name="T48" fmla="*/ 2147483646 w 3284"/>
              <a:gd name="T49" fmla="*/ 2147483646 h 699"/>
              <a:gd name="T50" fmla="*/ 2147483646 w 3284"/>
              <a:gd name="T51" fmla="*/ 2147483646 h 699"/>
              <a:gd name="T52" fmla="*/ 2147483646 w 3284"/>
              <a:gd name="T53" fmla="*/ 2147483646 h 699"/>
              <a:gd name="T54" fmla="*/ 2147483646 w 3284"/>
              <a:gd name="T55" fmla="*/ 2147483646 h 699"/>
              <a:gd name="T56" fmla="*/ 2147483646 w 3284"/>
              <a:gd name="T57" fmla="*/ 2147483646 h 699"/>
              <a:gd name="T58" fmla="*/ 2147483646 w 3284"/>
              <a:gd name="T59" fmla="*/ 2147483646 h 699"/>
              <a:gd name="T60" fmla="*/ 2147483646 w 3284"/>
              <a:gd name="T61" fmla="*/ 2147483646 h 699"/>
              <a:gd name="T62" fmla="*/ 2147483646 w 3284"/>
              <a:gd name="T63" fmla="*/ 2147483646 h 699"/>
              <a:gd name="T64" fmla="*/ 2147483646 w 3284"/>
              <a:gd name="T65" fmla="*/ 2147483646 h 699"/>
              <a:gd name="T66" fmla="*/ 2147483646 w 3284"/>
              <a:gd name="T67" fmla="*/ 2147483646 h 699"/>
              <a:gd name="T68" fmla="*/ 2147483646 w 3284"/>
              <a:gd name="T69" fmla="*/ 2147483646 h 699"/>
              <a:gd name="T70" fmla="*/ 2147483646 w 3284"/>
              <a:gd name="T71" fmla="*/ 2147483646 h 699"/>
              <a:gd name="T72" fmla="*/ 2147483646 w 3284"/>
              <a:gd name="T73" fmla="*/ 2147483646 h 699"/>
              <a:gd name="T74" fmla="*/ 2147483646 w 3284"/>
              <a:gd name="T75" fmla="*/ 2147483646 h 699"/>
              <a:gd name="T76" fmla="*/ 2147483646 w 3284"/>
              <a:gd name="T77" fmla="*/ 2147483646 h 699"/>
              <a:gd name="T78" fmla="*/ 2147483646 w 3284"/>
              <a:gd name="T79" fmla="*/ 2147483646 h 699"/>
              <a:gd name="T80" fmla="*/ 2147483646 w 3284"/>
              <a:gd name="T81" fmla="*/ 2147483646 h 699"/>
              <a:gd name="T82" fmla="*/ 2147483646 w 3284"/>
              <a:gd name="T83" fmla="*/ 2147483646 h 699"/>
              <a:gd name="T84" fmla="*/ 2147483646 w 3284"/>
              <a:gd name="T85" fmla="*/ 2147483646 h 699"/>
              <a:gd name="T86" fmla="*/ 2147483646 w 3284"/>
              <a:gd name="T87" fmla="*/ 2147483646 h 699"/>
              <a:gd name="T88" fmla="*/ 2147483646 w 3284"/>
              <a:gd name="T89" fmla="*/ 2147483646 h 699"/>
              <a:gd name="T90" fmla="*/ 2147483646 w 3284"/>
              <a:gd name="T91" fmla="*/ 2147483646 h 699"/>
              <a:gd name="T92" fmla="*/ 2147483646 w 3284"/>
              <a:gd name="T93" fmla="*/ 2147483646 h 699"/>
              <a:gd name="T94" fmla="*/ 2147483646 w 3284"/>
              <a:gd name="T95" fmla="*/ 2147483646 h 699"/>
              <a:gd name="T96" fmla="*/ 2147483646 w 3284"/>
              <a:gd name="T97" fmla="*/ 2147483646 h 699"/>
              <a:gd name="T98" fmla="*/ 2147483646 w 3284"/>
              <a:gd name="T99" fmla="*/ 2147483646 h 699"/>
              <a:gd name="T100" fmla="*/ 2147483646 w 3284"/>
              <a:gd name="T101" fmla="*/ 2147483646 h 699"/>
              <a:gd name="T102" fmla="*/ 2147483646 w 3284"/>
              <a:gd name="T103" fmla="*/ 2147483646 h 699"/>
              <a:gd name="T104" fmla="*/ 2147483646 w 3284"/>
              <a:gd name="T105" fmla="*/ 2147483646 h 699"/>
              <a:gd name="T106" fmla="*/ 2147483646 w 3284"/>
              <a:gd name="T107" fmla="*/ 2147483646 h 699"/>
              <a:gd name="T108" fmla="*/ 2147483646 w 3284"/>
              <a:gd name="T109" fmla="*/ 2147483646 h 699"/>
              <a:gd name="T110" fmla="*/ 2147483646 w 3284"/>
              <a:gd name="T111" fmla="*/ 2147483646 h 699"/>
              <a:gd name="T112" fmla="*/ 2147483646 w 3284"/>
              <a:gd name="T113" fmla="*/ 2147483646 h 699"/>
              <a:gd name="T114" fmla="*/ 2147483646 w 3284"/>
              <a:gd name="T115" fmla="*/ 2147483646 h 699"/>
              <a:gd name="T116" fmla="*/ 2147483646 w 3284"/>
              <a:gd name="T117" fmla="*/ 2147483646 h 699"/>
              <a:gd name="T118" fmla="*/ 2147483646 w 3284"/>
              <a:gd name="T119" fmla="*/ 2147483646 h 699"/>
              <a:gd name="T120" fmla="*/ 2147483646 w 3284"/>
              <a:gd name="T121" fmla="*/ 2147483646 h 699"/>
              <a:gd name="T122" fmla="*/ 2147483646 w 3284"/>
              <a:gd name="T123" fmla="*/ 2147483646 h 69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3284" h="699">
                <a:moveTo>
                  <a:pt x="1771" y="321"/>
                </a:moveTo>
                <a:lnTo>
                  <a:pt x="1771" y="321"/>
                </a:lnTo>
                <a:lnTo>
                  <a:pt x="1776" y="317"/>
                </a:lnTo>
                <a:lnTo>
                  <a:pt x="1779" y="312"/>
                </a:lnTo>
                <a:lnTo>
                  <a:pt x="1782" y="306"/>
                </a:lnTo>
                <a:lnTo>
                  <a:pt x="1783" y="300"/>
                </a:lnTo>
                <a:lnTo>
                  <a:pt x="1782" y="294"/>
                </a:lnTo>
                <a:lnTo>
                  <a:pt x="1779" y="288"/>
                </a:lnTo>
                <a:lnTo>
                  <a:pt x="1776" y="283"/>
                </a:lnTo>
                <a:lnTo>
                  <a:pt x="1771" y="278"/>
                </a:lnTo>
                <a:lnTo>
                  <a:pt x="1764" y="275"/>
                </a:lnTo>
                <a:lnTo>
                  <a:pt x="1757" y="271"/>
                </a:lnTo>
                <a:lnTo>
                  <a:pt x="1748" y="270"/>
                </a:lnTo>
                <a:lnTo>
                  <a:pt x="1740" y="269"/>
                </a:lnTo>
                <a:lnTo>
                  <a:pt x="1734" y="270"/>
                </a:lnTo>
                <a:lnTo>
                  <a:pt x="1727" y="271"/>
                </a:lnTo>
                <a:lnTo>
                  <a:pt x="1713" y="276"/>
                </a:lnTo>
                <a:lnTo>
                  <a:pt x="1696" y="283"/>
                </a:lnTo>
                <a:lnTo>
                  <a:pt x="1678" y="295"/>
                </a:lnTo>
                <a:lnTo>
                  <a:pt x="1659" y="308"/>
                </a:lnTo>
                <a:lnTo>
                  <a:pt x="1641" y="323"/>
                </a:lnTo>
                <a:lnTo>
                  <a:pt x="1623" y="337"/>
                </a:lnTo>
                <a:lnTo>
                  <a:pt x="1605" y="352"/>
                </a:lnTo>
                <a:lnTo>
                  <a:pt x="1589" y="369"/>
                </a:lnTo>
                <a:lnTo>
                  <a:pt x="1572" y="386"/>
                </a:lnTo>
                <a:lnTo>
                  <a:pt x="1555" y="404"/>
                </a:lnTo>
                <a:lnTo>
                  <a:pt x="1540" y="421"/>
                </a:lnTo>
                <a:lnTo>
                  <a:pt x="1566" y="338"/>
                </a:lnTo>
                <a:lnTo>
                  <a:pt x="1572" y="317"/>
                </a:lnTo>
                <a:lnTo>
                  <a:pt x="1574" y="306"/>
                </a:lnTo>
                <a:lnTo>
                  <a:pt x="1574" y="303"/>
                </a:lnTo>
                <a:lnTo>
                  <a:pt x="1573" y="300"/>
                </a:lnTo>
                <a:lnTo>
                  <a:pt x="1571" y="298"/>
                </a:lnTo>
                <a:lnTo>
                  <a:pt x="1568" y="296"/>
                </a:lnTo>
                <a:lnTo>
                  <a:pt x="1560" y="293"/>
                </a:lnTo>
                <a:lnTo>
                  <a:pt x="1551" y="292"/>
                </a:lnTo>
                <a:lnTo>
                  <a:pt x="1534" y="293"/>
                </a:lnTo>
                <a:lnTo>
                  <a:pt x="1514" y="298"/>
                </a:lnTo>
                <a:lnTo>
                  <a:pt x="1489" y="306"/>
                </a:lnTo>
                <a:lnTo>
                  <a:pt x="1462" y="315"/>
                </a:lnTo>
                <a:lnTo>
                  <a:pt x="1433" y="330"/>
                </a:lnTo>
                <a:lnTo>
                  <a:pt x="1404" y="346"/>
                </a:lnTo>
                <a:lnTo>
                  <a:pt x="1375" y="365"/>
                </a:lnTo>
                <a:lnTo>
                  <a:pt x="1346" y="388"/>
                </a:lnTo>
                <a:lnTo>
                  <a:pt x="1365" y="404"/>
                </a:lnTo>
                <a:lnTo>
                  <a:pt x="1406" y="374"/>
                </a:lnTo>
                <a:lnTo>
                  <a:pt x="1422" y="363"/>
                </a:lnTo>
                <a:lnTo>
                  <a:pt x="1433" y="357"/>
                </a:lnTo>
                <a:lnTo>
                  <a:pt x="1449" y="350"/>
                </a:lnTo>
                <a:lnTo>
                  <a:pt x="1455" y="348"/>
                </a:lnTo>
                <a:lnTo>
                  <a:pt x="1460" y="348"/>
                </a:lnTo>
                <a:lnTo>
                  <a:pt x="1466" y="348"/>
                </a:lnTo>
                <a:lnTo>
                  <a:pt x="1471" y="350"/>
                </a:lnTo>
                <a:lnTo>
                  <a:pt x="1473" y="354"/>
                </a:lnTo>
                <a:lnTo>
                  <a:pt x="1474" y="358"/>
                </a:lnTo>
                <a:lnTo>
                  <a:pt x="1472" y="368"/>
                </a:lnTo>
                <a:lnTo>
                  <a:pt x="1468" y="384"/>
                </a:lnTo>
                <a:lnTo>
                  <a:pt x="1443" y="469"/>
                </a:lnTo>
                <a:lnTo>
                  <a:pt x="1415" y="560"/>
                </a:lnTo>
                <a:lnTo>
                  <a:pt x="1372" y="685"/>
                </a:lnTo>
                <a:lnTo>
                  <a:pt x="1462" y="685"/>
                </a:lnTo>
                <a:lnTo>
                  <a:pt x="1490" y="594"/>
                </a:lnTo>
                <a:lnTo>
                  <a:pt x="1503" y="552"/>
                </a:lnTo>
                <a:lnTo>
                  <a:pt x="1514" y="520"/>
                </a:lnTo>
                <a:lnTo>
                  <a:pt x="1523" y="495"/>
                </a:lnTo>
                <a:lnTo>
                  <a:pt x="1530" y="479"/>
                </a:lnTo>
                <a:lnTo>
                  <a:pt x="1539" y="465"/>
                </a:lnTo>
                <a:lnTo>
                  <a:pt x="1548" y="451"/>
                </a:lnTo>
                <a:lnTo>
                  <a:pt x="1561" y="436"/>
                </a:lnTo>
                <a:lnTo>
                  <a:pt x="1577" y="420"/>
                </a:lnTo>
                <a:lnTo>
                  <a:pt x="1593" y="405"/>
                </a:lnTo>
                <a:lnTo>
                  <a:pt x="1609" y="390"/>
                </a:lnTo>
                <a:lnTo>
                  <a:pt x="1624" y="380"/>
                </a:lnTo>
                <a:lnTo>
                  <a:pt x="1639" y="370"/>
                </a:lnTo>
                <a:lnTo>
                  <a:pt x="1654" y="362"/>
                </a:lnTo>
                <a:lnTo>
                  <a:pt x="1671" y="355"/>
                </a:lnTo>
                <a:lnTo>
                  <a:pt x="1690" y="349"/>
                </a:lnTo>
                <a:lnTo>
                  <a:pt x="1712" y="342"/>
                </a:lnTo>
                <a:lnTo>
                  <a:pt x="1733" y="337"/>
                </a:lnTo>
                <a:lnTo>
                  <a:pt x="1751" y="331"/>
                </a:lnTo>
                <a:lnTo>
                  <a:pt x="1763" y="326"/>
                </a:lnTo>
                <a:lnTo>
                  <a:pt x="1771" y="321"/>
                </a:lnTo>
                <a:close/>
                <a:moveTo>
                  <a:pt x="633" y="130"/>
                </a:moveTo>
                <a:lnTo>
                  <a:pt x="633" y="130"/>
                </a:lnTo>
                <a:lnTo>
                  <a:pt x="631" y="135"/>
                </a:lnTo>
                <a:lnTo>
                  <a:pt x="631" y="139"/>
                </a:lnTo>
                <a:lnTo>
                  <a:pt x="633" y="143"/>
                </a:lnTo>
                <a:lnTo>
                  <a:pt x="635" y="146"/>
                </a:lnTo>
                <a:lnTo>
                  <a:pt x="639" y="149"/>
                </a:lnTo>
                <a:lnTo>
                  <a:pt x="642" y="151"/>
                </a:lnTo>
                <a:lnTo>
                  <a:pt x="646" y="153"/>
                </a:lnTo>
                <a:lnTo>
                  <a:pt x="650" y="155"/>
                </a:lnTo>
                <a:lnTo>
                  <a:pt x="655" y="155"/>
                </a:lnTo>
                <a:lnTo>
                  <a:pt x="664" y="153"/>
                </a:lnTo>
                <a:lnTo>
                  <a:pt x="670" y="150"/>
                </a:lnTo>
                <a:lnTo>
                  <a:pt x="677" y="145"/>
                </a:lnTo>
                <a:lnTo>
                  <a:pt x="683" y="140"/>
                </a:lnTo>
                <a:lnTo>
                  <a:pt x="829" y="0"/>
                </a:lnTo>
                <a:lnTo>
                  <a:pt x="720" y="0"/>
                </a:lnTo>
                <a:lnTo>
                  <a:pt x="633" y="130"/>
                </a:lnTo>
                <a:close/>
                <a:moveTo>
                  <a:pt x="627" y="190"/>
                </a:moveTo>
                <a:lnTo>
                  <a:pt x="627" y="190"/>
                </a:lnTo>
                <a:lnTo>
                  <a:pt x="605" y="174"/>
                </a:lnTo>
                <a:lnTo>
                  <a:pt x="581" y="159"/>
                </a:lnTo>
                <a:lnTo>
                  <a:pt x="556" y="149"/>
                </a:lnTo>
                <a:lnTo>
                  <a:pt x="529" y="138"/>
                </a:lnTo>
                <a:lnTo>
                  <a:pt x="500" y="131"/>
                </a:lnTo>
                <a:lnTo>
                  <a:pt x="470" y="126"/>
                </a:lnTo>
                <a:lnTo>
                  <a:pt x="437" y="122"/>
                </a:lnTo>
                <a:lnTo>
                  <a:pt x="404" y="121"/>
                </a:lnTo>
                <a:lnTo>
                  <a:pt x="375" y="122"/>
                </a:lnTo>
                <a:lnTo>
                  <a:pt x="348" y="124"/>
                </a:lnTo>
                <a:lnTo>
                  <a:pt x="320" y="127"/>
                </a:lnTo>
                <a:lnTo>
                  <a:pt x="294" y="132"/>
                </a:lnTo>
                <a:lnTo>
                  <a:pt x="269" y="139"/>
                </a:lnTo>
                <a:lnTo>
                  <a:pt x="244" y="146"/>
                </a:lnTo>
                <a:lnTo>
                  <a:pt x="220" y="155"/>
                </a:lnTo>
                <a:lnTo>
                  <a:pt x="196" y="165"/>
                </a:lnTo>
                <a:lnTo>
                  <a:pt x="174" y="177"/>
                </a:lnTo>
                <a:lnTo>
                  <a:pt x="152" y="189"/>
                </a:lnTo>
                <a:lnTo>
                  <a:pt x="132" y="203"/>
                </a:lnTo>
                <a:lnTo>
                  <a:pt x="114" y="218"/>
                </a:lnTo>
                <a:lnTo>
                  <a:pt x="96" y="233"/>
                </a:lnTo>
                <a:lnTo>
                  <a:pt x="79" y="249"/>
                </a:lnTo>
                <a:lnTo>
                  <a:pt x="65" y="267"/>
                </a:lnTo>
                <a:lnTo>
                  <a:pt x="51" y="284"/>
                </a:lnTo>
                <a:lnTo>
                  <a:pt x="39" y="303"/>
                </a:lnTo>
                <a:lnTo>
                  <a:pt x="28" y="323"/>
                </a:lnTo>
                <a:lnTo>
                  <a:pt x="20" y="342"/>
                </a:lnTo>
                <a:lnTo>
                  <a:pt x="11" y="361"/>
                </a:lnTo>
                <a:lnTo>
                  <a:pt x="7" y="380"/>
                </a:lnTo>
                <a:lnTo>
                  <a:pt x="2" y="400"/>
                </a:lnTo>
                <a:lnTo>
                  <a:pt x="0" y="419"/>
                </a:lnTo>
                <a:lnTo>
                  <a:pt x="0" y="439"/>
                </a:lnTo>
                <a:lnTo>
                  <a:pt x="0" y="451"/>
                </a:lnTo>
                <a:lnTo>
                  <a:pt x="1" y="463"/>
                </a:lnTo>
                <a:lnTo>
                  <a:pt x="4" y="475"/>
                </a:lnTo>
                <a:lnTo>
                  <a:pt x="8" y="487"/>
                </a:lnTo>
                <a:lnTo>
                  <a:pt x="13" y="499"/>
                </a:lnTo>
                <a:lnTo>
                  <a:pt x="19" y="510"/>
                </a:lnTo>
                <a:lnTo>
                  <a:pt x="26" y="521"/>
                </a:lnTo>
                <a:lnTo>
                  <a:pt x="34" y="533"/>
                </a:lnTo>
                <a:lnTo>
                  <a:pt x="40" y="541"/>
                </a:lnTo>
                <a:lnTo>
                  <a:pt x="46" y="548"/>
                </a:lnTo>
                <a:lnTo>
                  <a:pt x="53" y="552"/>
                </a:lnTo>
                <a:lnTo>
                  <a:pt x="59" y="557"/>
                </a:lnTo>
                <a:lnTo>
                  <a:pt x="66" y="561"/>
                </a:lnTo>
                <a:lnTo>
                  <a:pt x="73" y="563"/>
                </a:lnTo>
                <a:lnTo>
                  <a:pt x="79" y="564"/>
                </a:lnTo>
                <a:lnTo>
                  <a:pt x="87" y="566"/>
                </a:lnTo>
                <a:lnTo>
                  <a:pt x="93" y="564"/>
                </a:lnTo>
                <a:lnTo>
                  <a:pt x="97" y="563"/>
                </a:lnTo>
                <a:lnTo>
                  <a:pt x="103" y="561"/>
                </a:lnTo>
                <a:lnTo>
                  <a:pt x="108" y="557"/>
                </a:lnTo>
                <a:lnTo>
                  <a:pt x="112" y="552"/>
                </a:lnTo>
                <a:lnTo>
                  <a:pt x="115" y="548"/>
                </a:lnTo>
                <a:lnTo>
                  <a:pt x="116" y="543"/>
                </a:lnTo>
                <a:lnTo>
                  <a:pt x="118" y="537"/>
                </a:lnTo>
                <a:lnTo>
                  <a:pt x="116" y="529"/>
                </a:lnTo>
                <a:lnTo>
                  <a:pt x="113" y="523"/>
                </a:lnTo>
                <a:lnTo>
                  <a:pt x="104" y="516"/>
                </a:lnTo>
                <a:lnTo>
                  <a:pt x="91" y="507"/>
                </a:lnTo>
                <a:lnTo>
                  <a:pt x="78" y="500"/>
                </a:lnTo>
                <a:lnTo>
                  <a:pt x="66" y="492"/>
                </a:lnTo>
                <a:lnTo>
                  <a:pt x="57" y="482"/>
                </a:lnTo>
                <a:lnTo>
                  <a:pt x="48" y="471"/>
                </a:lnTo>
                <a:lnTo>
                  <a:pt x="42" y="461"/>
                </a:lnTo>
                <a:lnTo>
                  <a:pt x="38" y="448"/>
                </a:lnTo>
                <a:lnTo>
                  <a:pt x="35" y="435"/>
                </a:lnTo>
                <a:lnTo>
                  <a:pt x="34" y="420"/>
                </a:lnTo>
                <a:lnTo>
                  <a:pt x="35" y="405"/>
                </a:lnTo>
                <a:lnTo>
                  <a:pt x="38" y="389"/>
                </a:lnTo>
                <a:lnTo>
                  <a:pt x="41" y="374"/>
                </a:lnTo>
                <a:lnTo>
                  <a:pt x="46" y="358"/>
                </a:lnTo>
                <a:lnTo>
                  <a:pt x="53" y="343"/>
                </a:lnTo>
                <a:lnTo>
                  <a:pt x="60" y="327"/>
                </a:lnTo>
                <a:lnTo>
                  <a:pt x="70" y="311"/>
                </a:lnTo>
                <a:lnTo>
                  <a:pt x="81" y="295"/>
                </a:lnTo>
                <a:lnTo>
                  <a:pt x="94" y="278"/>
                </a:lnTo>
                <a:lnTo>
                  <a:pt x="107" y="264"/>
                </a:lnTo>
                <a:lnTo>
                  <a:pt x="121" y="250"/>
                </a:lnTo>
                <a:lnTo>
                  <a:pt x="135" y="237"/>
                </a:lnTo>
                <a:lnTo>
                  <a:pt x="152" y="224"/>
                </a:lnTo>
                <a:lnTo>
                  <a:pt x="170" y="212"/>
                </a:lnTo>
                <a:lnTo>
                  <a:pt x="188" y="201"/>
                </a:lnTo>
                <a:lnTo>
                  <a:pt x="207" y="191"/>
                </a:lnTo>
                <a:lnTo>
                  <a:pt x="227" y="182"/>
                </a:lnTo>
                <a:lnTo>
                  <a:pt x="248" y="174"/>
                </a:lnTo>
                <a:lnTo>
                  <a:pt x="269" y="168"/>
                </a:lnTo>
                <a:lnTo>
                  <a:pt x="289" y="162"/>
                </a:lnTo>
                <a:lnTo>
                  <a:pt x="311" y="157"/>
                </a:lnTo>
                <a:lnTo>
                  <a:pt x="332" y="155"/>
                </a:lnTo>
                <a:lnTo>
                  <a:pt x="355" y="152"/>
                </a:lnTo>
                <a:lnTo>
                  <a:pt x="377" y="152"/>
                </a:lnTo>
                <a:lnTo>
                  <a:pt x="404" y="153"/>
                </a:lnTo>
                <a:lnTo>
                  <a:pt x="428" y="156"/>
                </a:lnTo>
                <a:lnTo>
                  <a:pt x="451" y="161"/>
                </a:lnTo>
                <a:lnTo>
                  <a:pt x="474" y="168"/>
                </a:lnTo>
                <a:lnTo>
                  <a:pt x="494" y="177"/>
                </a:lnTo>
                <a:lnTo>
                  <a:pt x="515" y="188"/>
                </a:lnTo>
                <a:lnTo>
                  <a:pt x="532" y="200"/>
                </a:lnTo>
                <a:lnTo>
                  <a:pt x="550" y="215"/>
                </a:lnTo>
                <a:lnTo>
                  <a:pt x="566" y="232"/>
                </a:lnTo>
                <a:lnTo>
                  <a:pt x="579" y="249"/>
                </a:lnTo>
                <a:lnTo>
                  <a:pt x="590" y="268"/>
                </a:lnTo>
                <a:lnTo>
                  <a:pt x="599" y="288"/>
                </a:lnTo>
                <a:lnTo>
                  <a:pt x="606" y="309"/>
                </a:lnTo>
                <a:lnTo>
                  <a:pt x="612" y="332"/>
                </a:lnTo>
                <a:lnTo>
                  <a:pt x="615" y="357"/>
                </a:lnTo>
                <a:lnTo>
                  <a:pt x="616" y="382"/>
                </a:lnTo>
                <a:lnTo>
                  <a:pt x="615" y="401"/>
                </a:lnTo>
                <a:lnTo>
                  <a:pt x="614" y="420"/>
                </a:lnTo>
                <a:lnTo>
                  <a:pt x="610" y="439"/>
                </a:lnTo>
                <a:lnTo>
                  <a:pt x="606" y="458"/>
                </a:lnTo>
                <a:lnTo>
                  <a:pt x="600" y="476"/>
                </a:lnTo>
                <a:lnTo>
                  <a:pt x="594" y="493"/>
                </a:lnTo>
                <a:lnTo>
                  <a:pt x="586" y="511"/>
                </a:lnTo>
                <a:lnTo>
                  <a:pt x="577" y="526"/>
                </a:lnTo>
                <a:lnTo>
                  <a:pt x="567" y="543"/>
                </a:lnTo>
                <a:lnTo>
                  <a:pt x="556" y="557"/>
                </a:lnTo>
                <a:lnTo>
                  <a:pt x="544" y="572"/>
                </a:lnTo>
                <a:lnTo>
                  <a:pt x="531" y="585"/>
                </a:lnTo>
                <a:lnTo>
                  <a:pt x="518" y="597"/>
                </a:lnTo>
                <a:lnTo>
                  <a:pt x="504" y="607"/>
                </a:lnTo>
                <a:lnTo>
                  <a:pt x="488" y="618"/>
                </a:lnTo>
                <a:lnTo>
                  <a:pt x="472" y="626"/>
                </a:lnTo>
                <a:lnTo>
                  <a:pt x="455" y="635"/>
                </a:lnTo>
                <a:lnTo>
                  <a:pt x="437" y="642"/>
                </a:lnTo>
                <a:lnTo>
                  <a:pt x="419" y="648"/>
                </a:lnTo>
                <a:lnTo>
                  <a:pt x="400" y="653"/>
                </a:lnTo>
                <a:lnTo>
                  <a:pt x="381" y="656"/>
                </a:lnTo>
                <a:lnTo>
                  <a:pt x="360" y="658"/>
                </a:lnTo>
                <a:lnTo>
                  <a:pt x="339" y="661"/>
                </a:lnTo>
                <a:lnTo>
                  <a:pt x="317" y="661"/>
                </a:lnTo>
                <a:lnTo>
                  <a:pt x="300" y="661"/>
                </a:lnTo>
                <a:lnTo>
                  <a:pt x="281" y="658"/>
                </a:lnTo>
                <a:lnTo>
                  <a:pt x="261" y="656"/>
                </a:lnTo>
                <a:lnTo>
                  <a:pt x="240" y="653"/>
                </a:lnTo>
                <a:lnTo>
                  <a:pt x="251" y="633"/>
                </a:lnTo>
                <a:lnTo>
                  <a:pt x="262" y="613"/>
                </a:lnTo>
                <a:lnTo>
                  <a:pt x="273" y="589"/>
                </a:lnTo>
                <a:lnTo>
                  <a:pt x="283" y="564"/>
                </a:lnTo>
                <a:lnTo>
                  <a:pt x="293" y="537"/>
                </a:lnTo>
                <a:lnTo>
                  <a:pt x="302" y="507"/>
                </a:lnTo>
                <a:lnTo>
                  <a:pt x="312" y="475"/>
                </a:lnTo>
                <a:lnTo>
                  <a:pt x="321" y="440"/>
                </a:lnTo>
                <a:lnTo>
                  <a:pt x="355" y="311"/>
                </a:lnTo>
                <a:lnTo>
                  <a:pt x="363" y="278"/>
                </a:lnTo>
                <a:lnTo>
                  <a:pt x="373" y="249"/>
                </a:lnTo>
                <a:lnTo>
                  <a:pt x="382" y="220"/>
                </a:lnTo>
                <a:lnTo>
                  <a:pt x="393" y="194"/>
                </a:lnTo>
                <a:lnTo>
                  <a:pt x="357" y="201"/>
                </a:lnTo>
                <a:lnTo>
                  <a:pt x="323" y="207"/>
                </a:lnTo>
                <a:lnTo>
                  <a:pt x="292" y="211"/>
                </a:lnTo>
                <a:lnTo>
                  <a:pt x="263" y="214"/>
                </a:lnTo>
                <a:lnTo>
                  <a:pt x="258" y="234"/>
                </a:lnTo>
                <a:lnTo>
                  <a:pt x="271" y="232"/>
                </a:lnTo>
                <a:lnTo>
                  <a:pt x="280" y="233"/>
                </a:lnTo>
                <a:lnTo>
                  <a:pt x="283" y="236"/>
                </a:lnTo>
                <a:lnTo>
                  <a:pt x="286" y="237"/>
                </a:lnTo>
                <a:lnTo>
                  <a:pt x="288" y="239"/>
                </a:lnTo>
                <a:lnTo>
                  <a:pt x="290" y="242"/>
                </a:lnTo>
                <a:lnTo>
                  <a:pt x="292" y="249"/>
                </a:lnTo>
                <a:lnTo>
                  <a:pt x="290" y="257"/>
                </a:lnTo>
                <a:lnTo>
                  <a:pt x="288" y="268"/>
                </a:lnTo>
                <a:lnTo>
                  <a:pt x="248" y="420"/>
                </a:lnTo>
                <a:lnTo>
                  <a:pt x="213" y="542"/>
                </a:lnTo>
                <a:lnTo>
                  <a:pt x="201" y="574"/>
                </a:lnTo>
                <a:lnTo>
                  <a:pt x="190" y="600"/>
                </a:lnTo>
                <a:lnTo>
                  <a:pt x="181" y="620"/>
                </a:lnTo>
                <a:lnTo>
                  <a:pt x="172" y="635"/>
                </a:lnTo>
                <a:lnTo>
                  <a:pt x="168" y="639"/>
                </a:lnTo>
                <a:lnTo>
                  <a:pt x="163" y="644"/>
                </a:lnTo>
                <a:lnTo>
                  <a:pt x="158" y="649"/>
                </a:lnTo>
                <a:lnTo>
                  <a:pt x="153" y="651"/>
                </a:lnTo>
                <a:lnTo>
                  <a:pt x="145" y="654"/>
                </a:lnTo>
                <a:lnTo>
                  <a:pt x="133" y="656"/>
                </a:lnTo>
                <a:lnTo>
                  <a:pt x="95" y="658"/>
                </a:lnTo>
                <a:lnTo>
                  <a:pt x="83" y="682"/>
                </a:lnTo>
                <a:lnTo>
                  <a:pt x="152" y="680"/>
                </a:lnTo>
                <a:lnTo>
                  <a:pt x="203" y="681"/>
                </a:lnTo>
                <a:lnTo>
                  <a:pt x="257" y="685"/>
                </a:lnTo>
                <a:lnTo>
                  <a:pt x="312" y="687"/>
                </a:lnTo>
                <a:lnTo>
                  <a:pt x="348" y="688"/>
                </a:lnTo>
                <a:lnTo>
                  <a:pt x="369" y="688"/>
                </a:lnTo>
                <a:lnTo>
                  <a:pt x="389" y="687"/>
                </a:lnTo>
                <a:lnTo>
                  <a:pt x="410" y="684"/>
                </a:lnTo>
                <a:lnTo>
                  <a:pt x="430" y="680"/>
                </a:lnTo>
                <a:lnTo>
                  <a:pt x="450" y="675"/>
                </a:lnTo>
                <a:lnTo>
                  <a:pt x="470" y="669"/>
                </a:lnTo>
                <a:lnTo>
                  <a:pt x="492" y="662"/>
                </a:lnTo>
                <a:lnTo>
                  <a:pt x="512" y="655"/>
                </a:lnTo>
                <a:lnTo>
                  <a:pt x="532" y="645"/>
                </a:lnTo>
                <a:lnTo>
                  <a:pt x="552" y="635"/>
                </a:lnTo>
                <a:lnTo>
                  <a:pt x="571" y="623"/>
                </a:lnTo>
                <a:lnTo>
                  <a:pt x="588" y="608"/>
                </a:lnTo>
                <a:lnTo>
                  <a:pt x="605" y="594"/>
                </a:lnTo>
                <a:lnTo>
                  <a:pt x="622" y="577"/>
                </a:lnTo>
                <a:lnTo>
                  <a:pt x="637" y="560"/>
                </a:lnTo>
                <a:lnTo>
                  <a:pt x="652" y="539"/>
                </a:lnTo>
                <a:lnTo>
                  <a:pt x="666" y="519"/>
                </a:lnTo>
                <a:lnTo>
                  <a:pt x="678" y="498"/>
                </a:lnTo>
                <a:lnTo>
                  <a:pt x="687" y="477"/>
                </a:lnTo>
                <a:lnTo>
                  <a:pt x="696" y="455"/>
                </a:lnTo>
                <a:lnTo>
                  <a:pt x="702" y="432"/>
                </a:lnTo>
                <a:lnTo>
                  <a:pt x="707" y="410"/>
                </a:lnTo>
                <a:lnTo>
                  <a:pt x="709" y="387"/>
                </a:lnTo>
                <a:lnTo>
                  <a:pt x="710" y="362"/>
                </a:lnTo>
                <a:lnTo>
                  <a:pt x="709" y="337"/>
                </a:lnTo>
                <a:lnTo>
                  <a:pt x="705" y="313"/>
                </a:lnTo>
                <a:lnTo>
                  <a:pt x="698" y="289"/>
                </a:lnTo>
                <a:lnTo>
                  <a:pt x="689" y="268"/>
                </a:lnTo>
                <a:lnTo>
                  <a:pt x="678" y="246"/>
                </a:lnTo>
                <a:lnTo>
                  <a:pt x="664" y="226"/>
                </a:lnTo>
                <a:lnTo>
                  <a:pt x="647" y="208"/>
                </a:lnTo>
                <a:lnTo>
                  <a:pt x="627" y="190"/>
                </a:lnTo>
                <a:close/>
                <a:moveTo>
                  <a:pt x="1313" y="64"/>
                </a:moveTo>
                <a:lnTo>
                  <a:pt x="1313" y="64"/>
                </a:lnTo>
                <a:lnTo>
                  <a:pt x="1313" y="57"/>
                </a:lnTo>
                <a:lnTo>
                  <a:pt x="1310" y="51"/>
                </a:lnTo>
                <a:lnTo>
                  <a:pt x="1305" y="45"/>
                </a:lnTo>
                <a:lnTo>
                  <a:pt x="1298" y="40"/>
                </a:lnTo>
                <a:lnTo>
                  <a:pt x="1288" y="35"/>
                </a:lnTo>
                <a:lnTo>
                  <a:pt x="1278" y="33"/>
                </a:lnTo>
                <a:lnTo>
                  <a:pt x="1263" y="31"/>
                </a:lnTo>
                <a:lnTo>
                  <a:pt x="1248" y="31"/>
                </a:lnTo>
                <a:lnTo>
                  <a:pt x="1232" y="31"/>
                </a:lnTo>
                <a:lnTo>
                  <a:pt x="1218" y="32"/>
                </a:lnTo>
                <a:lnTo>
                  <a:pt x="1204" y="34"/>
                </a:lnTo>
                <a:lnTo>
                  <a:pt x="1188" y="38"/>
                </a:lnTo>
                <a:lnTo>
                  <a:pt x="1173" y="41"/>
                </a:lnTo>
                <a:lnTo>
                  <a:pt x="1157" y="46"/>
                </a:lnTo>
                <a:lnTo>
                  <a:pt x="1142" y="52"/>
                </a:lnTo>
                <a:lnTo>
                  <a:pt x="1125" y="59"/>
                </a:lnTo>
                <a:lnTo>
                  <a:pt x="1109" y="66"/>
                </a:lnTo>
                <a:lnTo>
                  <a:pt x="1095" y="74"/>
                </a:lnTo>
                <a:lnTo>
                  <a:pt x="1081" y="83"/>
                </a:lnTo>
                <a:lnTo>
                  <a:pt x="1068" y="91"/>
                </a:lnTo>
                <a:lnTo>
                  <a:pt x="1055" y="101"/>
                </a:lnTo>
                <a:lnTo>
                  <a:pt x="1043" y="112"/>
                </a:lnTo>
                <a:lnTo>
                  <a:pt x="1032" y="122"/>
                </a:lnTo>
                <a:lnTo>
                  <a:pt x="1022" y="134"/>
                </a:lnTo>
                <a:lnTo>
                  <a:pt x="1012" y="146"/>
                </a:lnTo>
                <a:lnTo>
                  <a:pt x="1003" y="161"/>
                </a:lnTo>
                <a:lnTo>
                  <a:pt x="994" y="176"/>
                </a:lnTo>
                <a:lnTo>
                  <a:pt x="985" y="193"/>
                </a:lnTo>
                <a:lnTo>
                  <a:pt x="978" y="211"/>
                </a:lnTo>
                <a:lnTo>
                  <a:pt x="970" y="230"/>
                </a:lnTo>
                <a:lnTo>
                  <a:pt x="963" y="250"/>
                </a:lnTo>
                <a:lnTo>
                  <a:pt x="957" y="271"/>
                </a:lnTo>
                <a:lnTo>
                  <a:pt x="885" y="518"/>
                </a:lnTo>
                <a:lnTo>
                  <a:pt x="878" y="545"/>
                </a:lnTo>
                <a:lnTo>
                  <a:pt x="872" y="569"/>
                </a:lnTo>
                <a:lnTo>
                  <a:pt x="870" y="589"/>
                </a:lnTo>
                <a:lnTo>
                  <a:pt x="869" y="607"/>
                </a:lnTo>
                <a:lnTo>
                  <a:pt x="869" y="617"/>
                </a:lnTo>
                <a:lnTo>
                  <a:pt x="871" y="626"/>
                </a:lnTo>
                <a:lnTo>
                  <a:pt x="873" y="636"/>
                </a:lnTo>
                <a:lnTo>
                  <a:pt x="877" y="644"/>
                </a:lnTo>
                <a:lnTo>
                  <a:pt x="882" y="651"/>
                </a:lnTo>
                <a:lnTo>
                  <a:pt x="888" y="660"/>
                </a:lnTo>
                <a:lnTo>
                  <a:pt x="894" y="666"/>
                </a:lnTo>
                <a:lnTo>
                  <a:pt x="902" y="673"/>
                </a:lnTo>
                <a:lnTo>
                  <a:pt x="910" y="679"/>
                </a:lnTo>
                <a:lnTo>
                  <a:pt x="920" y="684"/>
                </a:lnTo>
                <a:lnTo>
                  <a:pt x="931" y="688"/>
                </a:lnTo>
                <a:lnTo>
                  <a:pt x="941" y="692"/>
                </a:lnTo>
                <a:lnTo>
                  <a:pt x="952" y="694"/>
                </a:lnTo>
                <a:lnTo>
                  <a:pt x="964" y="697"/>
                </a:lnTo>
                <a:lnTo>
                  <a:pt x="977" y="698"/>
                </a:lnTo>
                <a:lnTo>
                  <a:pt x="991" y="698"/>
                </a:lnTo>
                <a:lnTo>
                  <a:pt x="1007" y="698"/>
                </a:lnTo>
                <a:lnTo>
                  <a:pt x="1024" y="695"/>
                </a:lnTo>
                <a:lnTo>
                  <a:pt x="1040" y="693"/>
                </a:lnTo>
                <a:lnTo>
                  <a:pt x="1057" y="688"/>
                </a:lnTo>
                <a:lnTo>
                  <a:pt x="1074" y="684"/>
                </a:lnTo>
                <a:lnTo>
                  <a:pt x="1092" y="676"/>
                </a:lnTo>
                <a:lnTo>
                  <a:pt x="1108" y="669"/>
                </a:lnTo>
                <a:lnTo>
                  <a:pt x="1125" y="660"/>
                </a:lnTo>
                <a:lnTo>
                  <a:pt x="1142" y="650"/>
                </a:lnTo>
                <a:lnTo>
                  <a:pt x="1158" y="638"/>
                </a:lnTo>
                <a:lnTo>
                  <a:pt x="1174" y="626"/>
                </a:lnTo>
                <a:lnTo>
                  <a:pt x="1188" y="613"/>
                </a:lnTo>
                <a:lnTo>
                  <a:pt x="1202" y="598"/>
                </a:lnTo>
                <a:lnTo>
                  <a:pt x="1216" y="582"/>
                </a:lnTo>
                <a:lnTo>
                  <a:pt x="1229" y="566"/>
                </a:lnTo>
                <a:lnTo>
                  <a:pt x="1241" y="549"/>
                </a:lnTo>
                <a:lnTo>
                  <a:pt x="1251" y="530"/>
                </a:lnTo>
                <a:lnTo>
                  <a:pt x="1261" y="512"/>
                </a:lnTo>
                <a:lnTo>
                  <a:pt x="1269" y="493"/>
                </a:lnTo>
                <a:lnTo>
                  <a:pt x="1275" y="475"/>
                </a:lnTo>
                <a:lnTo>
                  <a:pt x="1281" y="456"/>
                </a:lnTo>
                <a:lnTo>
                  <a:pt x="1285" y="437"/>
                </a:lnTo>
                <a:lnTo>
                  <a:pt x="1286" y="418"/>
                </a:lnTo>
                <a:lnTo>
                  <a:pt x="1287" y="399"/>
                </a:lnTo>
                <a:lnTo>
                  <a:pt x="1287" y="386"/>
                </a:lnTo>
                <a:lnTo>
                  <a:pt x="1286" y="374"/>
                </a:lnTo>
                <a:lnTo>
                  <a:pt x="1284" y="363"/>
                </a:lnTo>
                <a:lnTo>
                  <a:pt x="1281" y="354"/>
                </a:lnTo>
                <a:lnTo>
                  <a:pt x="1278" y="344"/>
                </a:lnTo>
                <a:lnTo>
                  <a:pt x="1273" y="334"/>
                </a:lnTo>
                <a:lnTo>
                  <a:pt x="1268" y="327"/>
                </a:lnTo>
                <a:lnTo>
                  <a:pt x="1262" y="320"/>
                </a:lnTo>
                <a:lnTo>
                  <a:pt x="1255" y="314"/>
                </a:lnTo>
                <a:lnTo>
                  <a:pt x="1248" y="308"/>
                </a:lnTo>
                <a:lnTo>
                  <a:pt x="1241" y="305"/>
                </a:lnTo>
                <a:lnTo>
                  <a:pt x="1232" y="301"/>
                </a:lnTo>
                <a:lnTo>
                  <a:pt x="1224" y="298"/>
                </a:lnTo>
                <a:lnTo>
                  <a:pt x="1214" y="296"/>
                </a:lnTo>
                <a:lnTo>
                  <a:pt x="1205" y="295"/>
                </a:lnTo>
                <a:lnTo>
                  <a:pt x="1194" y="294"/>
                </a:lnTo>
                <a:lnTo>
                  <a:pt x="1175" y="295"/>
                </a:lnTo>
                <a:lnTo>
                  <a:pt x="1155" y="299"/>
                </a:lnTo>
                <a:lnTo>
                  <a:pt x="1133" y="305"/>
                </a:lnTo>
                <a:lnTo>
                  <a:pt x="1109" y="313"/>
                </a:lnTo>
                <a:lnTo>
                  <a:pt x="1086" y="325"/>
                </a:lnTo>
                <a:lnTo>
                  <a:pt x="1062" y="338"/>
                </a:lnTo>
                <a:lnTo>
                  <a:pt x="1038" y="355"/>
                </a:lnTo>
                <a:lnTo>
                  <a:pt x="1013" y="374"/>
                </a:lnTo>
                <a:lnTo>
                  <a:pt x="1063" y="211"/>
                </a:lnTo>
                <a:lnTo>
                  <a:pt x="1075" y="175"/>
                </a:lnTo>
                <a:lnTo>
                  <a:pt x="1084" y="146"/>
                </a:lnTo>
                <a:lnTo>
                  <a:pt x="1094" y="125"/>
                </a:lnTo>
                <a:lnTo>
                  <a:pt x="1101" y="112"/>
                </a:lnTo>
                <a:lnTo>
                  <a:pt x="1106" y="106"/>
                </a:lnTo>
                <a:lnTo>
                  <a:pt x="1111" y="101"/>
                </a:lnTo>
                <a:lnTo>
                  <a:pt x="1117" y="96"/>
                </a:lnTo>
                <a:lnTo>
                  <a:pt x="1123" y="93"/>
                </a:lnTo>
                <a:lnTo>
                  <a:pt x="1129" y="90"/>
                </a:lnTo>
                <a:lnTo>
                  <a:pt x="1136" y="88"/>
                </a:lnTo>
                <a:lnTo>
                  <a:pt x="1143" y="87"/>
                </a:lnTo>
                <a:lnTo>
                  <a:pt x="1150" y="87"/>
                </a:lnTo>
                <a:lnTo>
                  <a:pt x="1168" y="88"/>
                </a:lnTo>
                <a:lnTo>
                  <a:pt x="1189" y="90"/>
                </a:lnTo>
                <a:lnTo>
                  <a:pt x="1231" y="95"/>
                </a:lnTo>
                <a:lnTo>
                  <a:pt x="1258" y="96"/>
                </a:lnTo>
                <a:lnTo>
                  <a:pt x="1270" y="96"/>
                </a:lnTo>
                <a:lnTo>
                  <a:pt x="1281" y="94"/>
                </a:lnTo>
                <a:lnTo>
                  <a:pt x="1292" y="91"/>
                </a:lnTo>
                <a:lnTo>
                  <a:pt x="1299" y="88"/>
                </a:lnTo>
                <a:lnTo>
                  <a:pt x="1306" y="82"/>
                </a:lnTo>
                <a:lnTo>
                  <a:pt x="1310" y="77"/>
                </a:lnTo>
                <a:lnTo>
                  <a:pt x="1313" y="71"/>
                </a:lnTo>
                <a:lnTo>
                  <a:pt x="1313" y="64"/>
                </a:lnTo>
                <a:close/>
                <a:moveTo>
                  <a:pt x="1062" y="374"/>
                </a:moveTo>
                <a:lnTo>
                  <a:pt x="1062" y="374"/>
                </a:lnTo>
                <a:lnTo>
                  <a:pt x="1082" y="362"/>
                </a:lnTo>
                <a:lnTo>
                  <a:pt x="1100" y="352"/>
                </a:lnTo>
                <a:lnTo>
                  <a:pt x="1109" y="350"/>
                </a:lnTo>
                <a:lnTo>
                  <a:pt x="1117" y="348"/>
                </a:lnTo>
                <a:lnTo>
                  <a:pt x="1125" y="346"/>
                </a:lnTo>
                <a:lnTo>
                  <a:pt x="1133" y="346"/>
                </a:lnTo>
                <a:lnTo>
                  <a:pt x="1144" y="346"/>
                </a:lnTo>
                <a:lnTo>
                  <a:pt x="1155" y="350"/>
                </a:lnTo>
                <a:lnTo>
                  <a:pt x="1163" y="355"/>
                </a:lnTo>
                <a:lnTo>
                  <a:pt x="1171" y="362"/>
                </a:lnTo>
                <a:lnTo>
                  <a:pt x="1175" y="368"/>
                </a:lnTo>
                <a:lnTo>
                  <a:pt x="1180" y="374"/>
                </a:lnTo>
                <a:lnTo>
                  <a:pt x="1183" y="381"/>
                </a:lnTo>
                <a:lnTo>
                  <a:pt x="1186" y="388"/>
                </a:lnTo>
                <a:lnTo>
                  <a:pt x="1189" y="405"/>
                </a:lnTo>
                <a:lnTo>
                  <a:pt x="1191" y="421"/>
                </a:lnTo>
                <a:lnTo>
                  <a:pt x="1191" y="442"/>
                </a:lnTo>
                <a:lnTo>
                  <a:pt x="1188" y="462"/>
                </a:lnTo>
                <a:lnTo>
                  <a:pt x="1183" y="482"/>
                </a:lnTo>
                <a:lnTo>
                  <a:pt x="1177" y="502"/>
                </a:lnTo>
                <a:lnTo>
                  <a:pt x="1170" y="524"/>
                </a:lnTo>
                <a:lnTo>
                  <a:pt x="1161" y="544"/>
                </a:lnTo>
                <a:lnTo>
                  <a:pt x="1150" y="564"/>
                </a:lnTo>
                <a:lnTo>
                  <a:pt x="1138" y="585"/>
                </a:lnTo>
                <a:lnTo>
                  <a:pt x="1125" y="604"/>
                </a:lnTo>
                <a:lnTo>
                  <a:pt x="1111" y="620"/>
                </a:lnTo>
                <a:lnTo>
                  <a:pt x="1096" y="635"/>
                </a:lnTo>
                <a:lnTo>
                  <a:pt x="1082" y="645"/>
                </a:lnTo>
                <a:lnTo>
                  <a:pt x="1067" y="655"/>
                </a:lnTo>
                <a:lnTo>
                  <a:pt x="1051" y="661"/>
                </a:lnTo>
                <a:lnTo>
                  <a:pt x="1034" y="664"/>
                </a:lnTo>
                <a:lnTo>
                  <a:pt x="1018" y="666"/>
                </a:lnTo>
                <a:lnTo>
                  <a:pt x="1005" y="666"/>
                </a:lnTo>
                <a:lnTo>
                  <a:pt x="993" y="662"/>
                </a:lnTo>
                <a:lnTo>
                  <a:pt x="981" y="656"/>
                </a:lnTo>
                <a:lnTo>
                  <a:pt x="970" y="649"/>
                </a:lnTo>
                <a:lnTo>
                  <a:pt x="960" y="641"/>
                </a:lnTo>
                <a:lnTo>
                  <a:pt x="953" y="630"/>
                </a:lnTo>
                <a:lnTo>
                  <a:pt x="950" y="619"/>
                </a:lnTo>
                <a:lnTo>
                  <a:pt x="949" y="607"/>
                </a:lnTo>
                <a:lnTo>
                  <a:pt x="950" y="591"/>
                </a:lnTo>
                <a:lnTo>
                  <a:pt x="951" y="574"/>
                </a:lnTo>
                <a:lnTo>
                  <a:pt x="953" y="556"/>
                </a:lnTo>
                <a:lnTo>
                  <a:pt x="958" y="539"/>
                </a:lnTo>
                <a:lnTo>
                  <a:pt x="963" y="523"/>
                </a:lnTo>
                <a:lnTo>
                  <a:pt x="969" y="505"/>
                </a:lnTo>
                <a:lnTo>
                  <a:pt x="976" y="488"/>
                </a:lnTo>
                <a:lnTo>
                  <a:pt x="985" y="470"/>
                </a:lnTo>
                <a:lnTo>
                  <a:pt x="994" y="454"/>
                </a:lnTo>
                <a:lnTo>
                  <a:pt x="1003" y="438"/>
                </a:lnTo>
                <a:lnTo>
                  <a:pt x="1013" y="424"/>
                </a:lnTo>
                <a:lnTo>
                  <a:pt x="1022" y="412"/>
                </a:lnTo>
                <a:lnTo>
                  <a:pt x="1032" y="400"/>
                </a:lnTo>
                <a:lnTo>
                  <a:pt x="1042" y="389"/>
                </a:lnTo>
                <a:lnTo>
                  <a:pt x="1052" y="381"/>
                </a:lnTo>
                <a:lnTo>
                  <a:pt x="1062" y="374"/>
                </a:lnTo>
                <a:close/>
                <a:moveTo>
                  <a:pt x="2495" y="308"/>
                </a:moveTo>
                <a:lnTo>
                  <a:pt x="2495" y="308"/>
                </a:lnTo>
                <a:lnTo>
                  <a:pt x="2488" y="305"/>
                </a:lnTo>
                <a:lnTo>
                  <a:pt x="2482" y="301"/>
                </a:lnTo>
                <a:lnTo>
                  <a:pt x="2466" y="296"/>
                </a:lnTo>
                <a:lnTo>
                  <a:pt x="2448" y="293"/>
                </a:lnTo>
                <a:lnTo>
                  <a:pt x="2428" y="292"/>
                </a:lnTo>
                <a:lnTo>
                  <a:pt x="2414" y="293"/>
                </a:lnTo>
                <a:lnTo>
                  <a:pt x="2398" y="294"/>
                </a:lnTo>
                <a:lnTo>
                  <a:pt x="2384" y="296"/>
                </a:lnTo>
                <a:lnTo>
                  <a:pt x="2370" y="299"/>
                </a:lnTo>
                <a:lnTo>
                  <a:pt x="2355" y="302"/>
                </a:lnTo>
                <a:lnTo>
                  <a:pt x="2341" y="307"/>
                </a:lnTo>
                <a:lnTo>
                  <a:pt x="2328" y="313"/>
                </a:lnTo>
                <a:lnTo>
                  <a:pt x="2314" y="320"/>
                </a:lnTo>
                <a:lnTo>
                  <a:pt x="2302" y="327"/>
                </a:lnTo>
                <a:lnTo>
                  <a:pt x="2289" y="336"/>
                </a:lnTo>
                <a:lnTo>
                  <a:pt x="2275" y="345"/>
                </a:lnTo>
                <a:lnTo>
                  <a:pt x="2263" y="355"/>
                </a:lnTo>
                <a:lnTo>
                  <a:pt x="2252" y="365"/>
                </a:lnTo>
                <a:lnTo>
                  <a:pt x="2240" y="377"/>
                </a:lnTo>
                <a:lnTo>
                  <a:pt x="2228" y="390"/>
                </a:lnTo>
                <a:lnTo>
                  <a:pt x="2217" y="404"/>
                </a:lnTo>
                <a:lnTo>
                  <a:pt x="2199" y="429"/>
                </a:lnTo>
                <a:lnTo>
                  <a:pt x="2182" y="454"/>
                </a:lnTo>
                <a:lnTo>
                  <a:pt x="2169" y="479"/>
                </a:lnTo>
                <a:lnTo>
                  <a:pt x="2159" y="502"/>
                </a:lnTo>
                <a:lnTo>
                  <a:pt x="2149" y="527"/>
                </a:lnTo>
                <a:lnTo>
                  <a:pt x="2143" y="552"/>
                </a:lnTo>
                <a:lnTo>
                  <a:pt x="2140" y="577"/>
                </a:lnTo>
                <a:lnTo>
                  <a:pt x="2138" y="603"/>
                </a:lnTo>
                <a:lnTo>
                  <a:pt x="2138" y="614"/>
                </a:lnTo>
                <a:lnTo>
                  <a:pt x="2140" y="625"/>
                </a:lnTo>
                <a:lnTo>
                  <a:pt x="2142" y="636"/>
                </a:lnTo>
                <a:lnTo>
                  <a:pt x="2144" y="645"/>
                </a:lnTo>
                <a:lnTo>
                  <a:pt x="2147" y="654"/>
                </a:lnTo>
                <a:lnTo>
                  <a:pt x="2151" y="661"/>
                </a:lnTo>
                <a:lnTo>
                  <a:pt x="2156" y="668"/>
                </a:lnTo>
                <a:lnTo>
                  <a:pt x="2161" y="674"/>
                </a:lnTo>
                <a:lnTo>
                  <a:pt x="2167" y="680"/>
                </a:lnTo>
                <a:lnTo>
                  <a:pt x="2174" y="684"/>
                </a:lnTo>
                <a:lnTo>
                  <a:pt x="2181" y="688"/>
                </a:lnTo>
                <a:lnTo>
                  <a:pt x="2188" y="691"/>
                </a:lnTo>
                <a:lnTo>
                  <a:pt x="2198" y="693"/>
                </a:lnTo>
                <a:lnTo>
                  <a:pt x="2206" y="695"/>
                </a:lnTo>
                <a:lnTo>
                  <a:pt x="2216" y="697"/>
                </a:lnTo>
                <a:lnTo>
                  <a:pt x="2227" y="697"/>
                </a:lnTo>
                <a:lnTo>
                  <a:pt x="2240" y="697"/>
                </a:lnTo>
                <a:lnTo>
                  <a:pt x="2254" y="694"/>
                </a:lnTo>
                <a:lnTo>
                  <a:pt x="2268" y="693"/>
                </a:lnTo>
                <a:lnTo>
                  <a:pt x="2283" y="689"/>
                </a:lnTo>
                <a:lnTo>
                  <a:pt x="2297" y="686"/>
                </a:lnTo>
                <a:lnTo>
                  <a:pt x="2312" y="681"/>
                </a:lnTo>
                <a:lnTo>
                  <a:pt x="2343" y="669"/>
                </a:lnTo>
                <a:lnTo>
                  <a:pt x="2376" y="654"/>
                </a:lnTo>
                <a:lnTo>
                  <a:pt x="2410" y="636"/>
                </a:lnTo>
                <a:lnTo>
                  <a:pt x="2445" y="613"/>
                </a:lnTo>
                <a:lnTo>
                  <a:pt x="2482" y="588"/>
                </a:lnTo>
                <a:lnTo>
                  <a:pt x="2461" y="568"/>
                </a:lnTo>
                <a:lnTo>
                  <a:pt x="2426" y="588"/>
                </a:lnTo>
                <a:lnTo>
                  <a:pt x="2393" y="605"/>
                </a:lnTo>
                <a:lnTo>
                  <a:pt x="2366" y="617"/>
                </a:lnTo>
                <a:lnTo>
                  <a:pt x="2345" y="626"/>
                </a:lnTo>
                <a:lnTo>
                  <a:pt x="2330" y="631"/>
                </a:lnTo>
                <a:lnTo>
                  <a:pt x="2316" y="635"/>
                </a:lnTo>
                <a:lnTo>
                  <a:pt x="2303" y="636"/>
                </a:lnTo>
                <a:lnTo>
                  <a:pt x="2290" y="637"/>
                </a:lnTo>
                <a:lnTo>
                  <a:pt x="2278" y="636"/>
                </a:lnTo>
                <a:lnTo>
                  <a:pt x="2267" y="633"/>
                </a:lnTo>
                <a:lnTo>
                  <a:pt x="2258" y="630"/>
                </a:lnTo>
                <a:lnTo>
                  <a:pt x="2250" y="624"/>
                </a:lnTo>
                <a:lnTo>
                  <a:pt x="2247" y="620"/>
                </a:lnTo>
                <a:lnTo>
                  <a:pt x="2244" y="616"/>
                </a:lnTo>
                <a:lnTo>
                  <a:pt x="2240" y="606"/>
                </a:lnTo>
                <a:lnTo>
                  <a:pt x="2237" y="593"/>
                </a:lnTo>
                <a:lnTo>
                  <a:pt x="2236" y="577"/>
                </a:lnTo>
                <a:lnTo>
                  <a:pt x="2237" y="555"/>
                </a:lnTo>
                <a:lnTo>
                  <a:pt x="2242" y="530"/>
                </a:lnTo>
                <a:lnTo>
                  <a:pt x="2337" y="496"/>
                </a:lnTo>
                <a:lnTo>
                  <a:pt x="2370" y="483"/>
                </a:lnTo>
                <a:lnTo>
                  <a:pt x="2392" y="474"/>
                </a:lnTo>
                <a:lnTo>
                  <a:pt x="2424" y="458"/>
                </a:lnTo>
                <a:lnTo>
                  <a:pt x="2452" y="443"/>
                </a:lnTo>
                <a:lnTo>
                  <a:pt x="2473" y="429"/>
                </a:lnTo>
                <a:lnTo>
                  <a:pt x="2482" y="420"/>
                </a:lnTo>
                <a:lnTo>
                  <a:pt x="2490" y="413"/>
                </a:lnTo>
                <a:lnTo>
                  <a:pt x="2502" y="399"/>
                </a:lnTo>
                <a:lnTo>
                  <a:pt x="2507" y="392"/>
                </a:lnTo>
                <a:lnTo>
                  <a:pt x="2510" y="383"/>
                </a:lnTo>
                <a:lnTo>
                  <a:pt x="2513" y="376"/>
                </a:lnTo>
                <a:lnTo>
                  <a:pt x="2515" y="369"/>
                </a:lnTo>
                <a:lnTo>
                  <a:pt x="2516" y="362"/>
                </a:lnTo>
                <a:lnTo>
                  <a:pt x="2517" y="354"/>
                </a:lnTo>
                <a:lnTo>
                  <a:pt x="2516" y="346"/>
                </a:lnTo>
                <a:lnTo>
                  <a:pt x="2515" y="340"/>
                </a:lnTo>
                <a:lnTo>
                  <a:pt x="2514" y="333"/>
                </a:lnTo>
                <a:lnTo>
                  <a:pt x="2511" y="328"/>
                </a:lnTo>
                <a:lnTo>
                  <a:pt x="2508" y="323"/>
                </a:lnTo>
                <a:lnTo>
                  <a:pt x="2504" y="318"/>
                </a:lnTo>
                <a:lnTo>
                  <a:pt x="2500" y="313"/>
                </a:lnTo>
                <a:lnTo>
                  <a:pt x="2495" y="308"/>
                </a:lnTo>
                <a:close/>
                <a:moveTo>
                  <a:pt x="2396" y="427"/>
                </a:moveTo>
                <a:lnTo>
                  <a:pt x="2396" y="427"/>
                </a:lnTo>
                <a:lnTo>
                  <a:pt x="2383" y="437"/>
                </a:lnTo>
                <a:lnTo>
                  <a:pt x="2368" y="446"/>
                </a:lnTo>
                <a:lnTo>
                  <a:pt x="2352" y="456"/>
                </a:lnTo>
                <a:lnTo>
                  <a:pt x="2335" y="465"/>
                </a:lnTo>
                <a:lnTo>
                  <a:pt x="2316" y="474"/>
                </a:lnTo>
                <a:lnTo>
                  <a:pt x="2294" y="483"/>
                </a:lnTo>
                <a:lnTo>
                  <a:pt x="2249" y="500"/>
                </a:lnTo>
                <a:lnTo>
                  <a:pt x="2256" y="474"/>
                </a:lnTo>
                <a:lnTo>
                  <a:pt x="2265" y="448"/>
                </a:lnTo>
                <a:lnTo>
                  <a:pt x="2275" y="421"/>
                </a:lnTo>
                <a:lnTo>
                  <a:pt x="2289" y="395"/>
                </a:lnTo>
                <a:lnTo>
                  <a:pt x="2299" y="380"/>
                </a:lnTo>
                <a:lnTo>
                  <a:pt x="2310" y="365"/>
                </a:lnTo>
                <a:lnTo>
                  <a:pt x="2323" y="354"/>
                </a:lnTo>
                <a:lnTo>
                  <a:pt x="2336" y="344"/>
                </a:lnTo>
                <a:lnTo>
                  <a:pt x="2347" y="338"/>
                </a:lnTo>
                <a:lnTo>
                  <a:pt x="2358" y="333"/>
                </a:lnTo>
                <a:lnTo>
                  <a:pt x="2368" y="331"/>
                </a:lnTo>
                <a:lnTo>
                  <a:pt x="2380" y="331"/>
                </a:lnTo>
                <a:lnTo>
                  <a:pt x="2390" y="331"/>
                </a:lnTo>
                <a:lnTo>
                  <a:pt x="2399" y="333"/>
                </a:lnTo>
                <a:lnTo>
                  <a:pt x="2408" y="337"/>
                </a:lnTo>
                <a:lnTo>
                  <a:pt x="2415" y="343"/>
                </a:lnTo>
                <a:lnTo>
                  <a:pt x="2421" y="349"/>
                </a:lnTo>
                <a:lnTo>
                  <a:pt x="2426" y="356"/>
                </a:lnTo>
                <a:lnTo>
                  <a:pt x="2428" y="364"/>
                </a:lnTo>
                <a:lnTo>
                  <a:pt x="2429" y="374"/>
                </a:lnTo>
                <a:lnTo>
                  <a:pt x="2428" y="381"/>
                </a:lnTo>
                <a:lnTo>
                  <a:pt x="2427" y="388"/>
                </a:lnTo>
                <a:lnTo>
                  <a:pt x="2424" y="394"/>
                </a:lnTo>
                <a:lnTo>
                  <a:pt x="2421" y="401"/>
                </a:lnTo>
                <a:lnTo>
                  <a:pt x="2416" y="407"/>
                </a:lnTo>
                <a:lnTo>
                  <a:pt x="2410" y="414"/>
                </a:lnTo>
                <a:lnTo>
                  <a:pt x="2396" y="427"/>
                </a:lnTo>
                <a:close/>
                <a:moveTo>
                  <a:pt x="3270" y="39"/>
                </a:moveTo>
                <a:lnTo>
                  <a:pt x="3270" y="39"/>
                </a:lnTo>
                <a:lnTo>
                  <a:pt x="3263" y="34"/>
                </a:lnTo>
                <a:lnTo>
                  <a:pt x="3253" y="31"/>
                </a:lnTo>
                <a:lnTo>
                  <a:pt x="3242" y="29"/>
                </a:lnTo>
                <a:lnTo>
                  <a:pt x="3232" y="28"/>
                </a:lnTo>
                <a:lnTo>
                  <a:pt x="3208" y="29"/>
                </a:lnTo>
                <a:lnTo>
                  <a:pt x="3184" y="33"/>
                </a:lnTo>
                <a:lnTo>
                  <a:pt x="3158" y="38"/>
                </a:lnTo>
                <a:lnTo>
                  <a:pt x="3133" y="45"/>
                </a:lnTo>
                <a:lnTo>
                  <a:pt x="3106" y="54"/>
                </a:lnTo>
                <a:lnTo>
                  <a:pt x="3083" y="65"/>
                </a:lnTo>
                <a:lnTo>
                  <a:pt x="3059" y="77"/>
                </a:lnTo>
                <a:lnTo>
                  <a:pt x="3038" y="91"/>
                </a:lnTo>
                <a:lnTo>
                  <a:pt x="3018" y="108"/>
                </a:lnTo>
                <a:lnTo>
                  <a:pt x="3000" y="125"/>
                </a:lnTo>
                <a:lnTo>
                  <a:pt x="2985" y="144"/>
                </a:lnTo>
                <a:lnTo>
                  <a:pt x="2970" y="164"/>
                </a:lnTo>
                <a:lnTo>
                  <a:pt x="2957" y="188"/>
                </a:lnTo>
                <a:lnTo>
                  <a:pt x="2944" y="218"/>
                </a:lnTo>
                <a:lnTo>
                  <a:pt x="2930" y="253"/>
                </a:lnTo>
                <a:lnTo>
                  <a:pt x="2916" y="296"/>
                </a:lnTo>
                <a:lnTo>
                  <a:pt x="2893" y="294"/>
                </a:lnTo>
                <a:lnTo>
                  <a:pt x="2876" y="293"/>
                </a:lnTo>
                <a:lnTo>
                  <a:pt x="2861" y="294"/>
                </a:lnTo>
                <a:lnTo>
                  <a:pt x="2845" y="295"/>
                </a:lnTo>
                <a:lnTo>
                  <a:pt x="2830" y="299"/>
                </a:lnTo>
                <a:lnTo>
                  <a:pt x="2813" y="303"/>
                </a:lnTo>
                <a:lnTo>
                  <a:pt x="2796" y="309"/>
                </a:lnTo>
                <a:lnTo>
                  <a:pt x="2780" y="315"/>
                </a:lnTo>
                <a:lnTo>
                  <a:pt x="2762" y="325"/>
                </a:lnTo>
                <a:lnTo>
                  <a:pt x="2744" y="334"/>
                </a:lnTo>
                <a:lnTo>
                  <a:pt x="2726" y="345"/>
                </a:lnTo>
                <a:lnTo>
                  <a:pt x="2708" y="357"/>
                </a:lnTo>
                <a:lnTo>
                  <a:pt x="2691" y="371"/>
                </a:lnTo>
                <a:lnTo>
                  <a:pt x="2675" y="387"/>
                </a:lnTo>
                <a:lnTo>
                  <a:pt x="2658" y="404"/>
                </a:lnTo>
                <a:lnTo>
                  <a:pt x="2643" y="421"/>
                </a:lnTo>
                <a:lnTo>
                  <a:pt x="2627" y="440"/>
                </a:lnTo>
                <a:lnTo>
                  <a:pt x="2613" y="461"/>
                </a:lnTo>
                <a:lnTo>
                  <a:pt x="2598" y="482"/>
                </a:lnTo>
                <a:lnTo>
                  <a:pt x="2587" y="504"/>
                </a:lnTo>
                <a:lnTo>
                  <a:pt x="2576" y="523"/>
                </a:lnTo>
                <a:lnTo>
                  <a:pt x="2568" y="543"/>
                </a:lnTo>
                <a:lnTo>
                  <a:pt x="2562" y="561"/>
                </a:lnTo>
                <a:lnTo>
                  <a:pt x="2557" y="579"/>
                </a:lnTo>
                <a:lnTo>
                  <a:pt x="2554" y="597"/>
                </a:lnTo>
                <a:lnTo>
                  <a:pt x="2553" y="613"/>
                </a:lnTo>
                <a:lnTo>
                  <a:pt x="2553" y="624"/>
                </a:lnTo>
                <a:lnTo>
                  <a:pt x="2554" y="633"/>
                </a:lnTo>
                <a:lnTo>
                  <a:pt x="2557" y="642"/>
                </a:lnTo>
                <a:lnTo>
                  <a:pt x="2559" y="650"/>
                </a:lnTo>
                <a:lnTo>
                  <a:pt x="2562" y="658"/>
                </a:lnTo>
                <a:lnTo>
                  <a:pt x="2565" y="664"/>
                </a:lnTo>
                <a:lnTo>
                  <a:pt x="2570" y="672"/>
                </a:lnTo>
                <a:lnTo>
                  <a:pt x="2575" y="678"/>
                </a:lnTo>
                <a:lnTo>
                  <a:pt x="2581" y="682"/>
                </a:lnTo>
                <a:lnTo>
                  <a:pt x="2587" y="687"/>
                </a:lnTo>
                <a:lnTo>
                  <a:pt x="2593" y="691"/>
                </a:lnTo>
                <a:lnTo>
                  <a:pt x="2600" y="693"/>
                </a:lnTo>
                <a:lnTo>
                  <a:pt x="2607" y="695"/>
                </a:lnTo>
                <a:lnTo>
                  <a:pt x="2614" y="698"/>
                </a:lnTo>
                <a:lnTo>
                  <a:pt x="2629" y="699"/>
                </a:lnTo>
                <a:lnTo>
                  <a:pt x="2649" y="698"/>
                </a:lnTo>
                <a:lnTo>
                  <a:pt x="2670" y="693"/>
                </a:lnTo>
                <a:lnTo>
                  <a:pt x="2693" y="687"/>
                </a:lnTo>
                <a:lnTo>
                  <a:pt x="2717" y="678"/>
                </a:lnTo>
                <a:lnTo>
                  <a:pt x="2728" y="672"/>
                </a:lnTo>
                <a:lnTo>
                  <a:pt x="2742" y="664"/>
                </a:lnTo>
                <a:lnTo>
                  <a:pt x="2770" y="647"/>
                </a:lnTo>
                <a:lnTo>
                  <a:pt x="2802" y="624"/>
                </a:lnTo>
                <a:lnTo>
                  <a:pt x="2837" y="595"/>
                </a:lnTo>
                <a:lnTo>
                  <a:pt x="2817" y="653"/>
                </a:lnTo>
                <a:lnTo>
                  <a:pt x="2811" y="668"/>
                </a:lnTo>
                <a:lnTo>
                  <a:pt x="2810" y="679"/>
                </a:lnTo>
                <a:lnTo>
                  <a:pt x="2810" y="682"/>
                </a:lnTo>
                <a:lnTo>
                  <a:pt x="2812" y="686"/>
                </a:lnTo>
                <a:lnTo>
                  <a:pt x="2814" y="689"/>
                </a:lnTo>
                <a:lnTo>
                  <a:pt x="2819" y="693"/>
                </a:lnTo>
                <a:lnTo>
                  <a:pt x="2824" y="695"/>
                </a:lnTo>
                <a:lnTo>
                  <a:pt x="2829" y="698"/>
                </a:lnTo>
                <a:lnTo>
                  <a:pt x="2836" y="699"/>
                </a:lnTo>
                <a:lnTo>
                  <a:pt x="2842" y="699"/>
                </a:lnTo>
                <a:lnTo>
                  <a:pt x="2860" y="698"/>
                </a:lnTo>
                <a:lnTo>
                  <a:pt x="2880" y="693"/>
                </a:lnTo>
                <a:lnTo>
                  <a:pt x="2903" y="686"/>
                </a:lnTo>
                <a:lnTo>
                  <a:pt x="2929" y="675"/>
                </a:lnTo>
                <a:lnTo>
                  <a:pt x="2950" y="664"/>
                </a:lnTo>
                <a:lnTo>
                  <a:pt x="2978" y="649"/>
                </a:lnTo>
                <a:lnTo>
                  <a:pt x="3011" y="630"/>
                </a:lnTo>
                <a:lnTo>
                  <a:pt x="3049" y="606"/>
                </a:lnTo>
                <a:lnTo>
                  <a:pt x="3031" y="588"/>
                </a:lnTo>
                <a:lnTo>
                  <a:pt x="2982" y="617"/>
                </a:lnTo>
                <a:lnTo>
                  <a:pt x="2964" y="626"/>
                </a:lnTo>
                <a:lnTo>
                  <a:pt x="2951" y="632"/>
                </a:lnTo>
                <a:lnTo>
                  <a:pt x="2938" y="637"/>
                </a:lnTo>
                <a:lnTo>
                  <a:pt x="2926" y="638"/>
                </a:lnTo>
                <a:lnTo>
                  <a:pt x="2919" y="637"/>
                </a:lnTo>
                <a:lnTo>
                  <a:pt x="2916" y="636"/>
                </a:lnTo>
                <a:lnTo>
                  <a:pt x="2913" y="633"/>
                </a:lnTo>
                <a:lnTo>
                  <a:pt x="2911" y="631"/>
                </a:lnTo>
                <a:lnTo>
                  <a:pt x="2910" y="629"/>
                </a:lnTo>
                <a:lnTo>
                  <a:pt x="2908" y="620"/>
                </a:lnTo>
                <a:lnTo>
                  <a:pt x="2910" y="611"/>
                </a:lnTo>
                <a:lnTo>
                  <a:pt x="2912" y="595"/>
                </a:lnTo>
                <a:lnTo>
                  <a:pt x="2924" y="555"/>
                </a:lnTo>
                <a:lnTo>
                  <a:pt x="3010" y="274"/>
                </a:lnTo>
                <a:lnTo>
                  <a:pt x="3038" y="183"/>
                </a:lnTo>
                <a:lnTo>
                  <a:pt x="3047" y="156"/>
                </a:lnTo>
                <a:lnTo>
                  <a:pt x="3054" y="139"/>
                </a:lnTo>
                <a:lnTo>
                  <a:pt x="3061" y="125"/>
                </a:lnTo>
                <a:lnTo>
                  <a:pt x="3068" y="112"/>
                </a:lnTo>
                <a:lnTo>
                  <a:pt x="3077" y="103"/>
                </a:lnTo>
                <a:lnTo>
                  <a:pt x="3085" y="96"/>
                </a:lnTo>
                <a:lnTo>
                  <a:pt x="3093" y="93"/>
                </a:lnTo>
                <a:lnTo>
                  <a:pt x="3102" y="89"/>
                </a:lnTo>
                <a:lnTo>
                  <a:pt x="3111" y="87"/>
                </a:lnTo>
                <a:lnTo>
                  <a:pt x="3122" y="87"/>
                </a:lnTo>
                <a:lnTo>
                  <a:pt x="3143" y="88"/>
                </a:lnTo>
                <a:lnTo>
                  <a:pt x="3178" y="91"/>
                </a:lnTo>
                <a:lnTo>
                  <a:pt x="3212" y="95"/>
                </a:lnTo>
                <a:lnTo>
                  <a:pt x="3235" y="96"/>
                </a:lnTo>
                <a:lnTo>
                  <a:pt x="3246" y="95"/>
                </a:lnTo>
                <a:lnTo>
                  <a:pt x="3255" y="94"/>
                </a:lnTo>
                <a:lnTo>
                  <a:pt x="3264" y="90"/>
                </a:lnTo>
                <a:lnTo>
                  <a:pt x="3271" y="87"/>
                </a:lnTo>
                <a:lnTo>
                  <a:pt x="3277" y="82"/>
                </a:lnTo>
                <a:lnTo>
                  <a:pt x="3282" y="76"/>
                </a:lnTo>
                <a:lnTo>
                  <a:pt x="3284" y="70"/>
                </a:lnTo>
                <a:lnTo>
                  <a:pt x="3284" y="63"/>
                </a:lnTo>
                <a:lnTo>
                  <a:pt x="3284" y="56"/>
                </a:lnTo>
                <a:lnTo>
                  <a:pt x="3280" y="50"/>
                </a:lnTo>
                <a:lnTo>
                  <a:pt x="3277" y="44"/>
                </a:lnTo>
                <a:lnTo>
                  <a:pt x="3270" y="39"/>
                </a:lnTo>
                <a:close/>
                <a:moveTo>
                  <a:pt x="2875" y="440"/>
                </a:moveTo>
                <a:lnTo>
                  <a:pt x="2875" y="440"/>
                </a:lnTo>
                <a:lnTo>
                  <a:pt x="2862" y="482"/>
                </a:lnTo>
                <a:lnTo>
                  <a:pt x="2850" y="516"/>
                </a:lnTo>
                <a:lnTo>
                  <a:pt x="2841" y="539"/>
                </a:lnTo>
                <a:lnTo>
                  <a:pt x="2836" y="549"/>
                </a:lnTo>
                <a:lnTo>
                  <a:pt x="2831" y="555"/>
                </a:lnTo>
                <a:lnTo>
                  <a:pt x="2817" y="573"/>
                </a:lnTo>
                <a:lnTo>
                  <a:pt x="2799" y="589"/>
                </a:lnTo>
                <a:lnTo>
                  <a:pt x="2780" y="604"/>
                </a:lnTo>
                <a:lnTo>
                  <a:pt x="2757" y="618"/>
                </a:lnTo>
                <a:lnTo>
                  <a:pt x="2742" y="625"/>
                </a:lnTo>
                <a:lnTo>
                  <a:pt x="2726" y="631"/>
                </a:lnTo>
                <a:lnTo>
                  <a:pt x="2713" y="633"/>
                </a:lnTo>
                <a:lnTo>
                  <a:pt x="2700" y="635"/>
                </a:lnTo>
                <a:lnTo>
                  <a:pt x="2689" y="633"/>
                </a:lnTo>
                <a:lnTo>
                  <a:pt x="2680" y="631"/>
                </a:lnTo>
                <a:lnTo>
                  <a:pt x="2670" y="626"/>
                </a:lnTo>
                <a:lnTo>
                  <a:pt x="2662" y="620"/>
                </a:lnTo>
                <a:lnTo>
                  <a:pt x="2655" y="612"/>
                </a:lnTo>
                <a:lnTo>
                  <a:pt x="2649" y="603"/>
                </a:lnTo>
                <a:lnTo>
                  <a:pt x="2646" y="592"/>
                </a:lnTo>
                <a:lnTo>
                  <a:pt x="2645" y="581"/>
                </a:lnTo>
                <a:lnTo>
                  <a:pt x="2645" y="568"/>
                </a:lnTo>
                <a:lnTo>
                  <a:pt x="2647" y="554"/>
                </a:lnTo>
                <a:lnTo>
                  <a:pt x="2650" y="539"/>
                </a:lnTo>
                <a:lnTo>
                  <a:pt x="2653" y="524"/>
                </a:lnTo>
                <a:lnTo>
                  <a:pt x="2659" y="508"/>
                </a:lnTo>
                <a:lnTo>
                  <a:pt x="2665" y="493"/>
                </a:lnTo>
                <a:lnTo>
                  <a:pt x="2672" y="475"/>
                </a:lnTo>
                <a:lnTo>
                  <a:pt x="2681" y="458"/>
                </a:lnTo>
                <a:lnTo>
                  <a:pt x="2690" y="442"/>
                </a:lnTo>
                <a:lnTo>
                  <a:pt x="2699" y="426"/>
                </a:lnTo>
                <a:lnTo>
                  <a:pt x="2708" y="412"/>
                </a:lnTo>
                <a:lnTo>
                  <a:pt x="2718" y="399"/>
                </a:lnTo>
                <a:lnTo>
                  <a:pt x="2727" y="388"/>
                </a:lnTo>
                <a:lnTo>
                  <a:pt x="2737" y="379"/>
                </a:lnTo>
                <a:lnTo>
                  <a:pt x="2746" y="370"/>
                </a:lnTo>
                <a:lnTo>
                  <a:pt x="2756" y="363"/>
                </a:lnTo>
                <a:lnTo>
                  <a:pt x="2775" y="352"/>
                </a:lnTo>
                <a:lnTo>
                  <a:pt x="2784" y="349"/>
                </a:lnTo>
                <a:lnTo>
                  <a:pt x="2795" y="345"/>
                </a:lnTo>
                <a:lnTo>
                  <a:pt x="2805" y="343"/>
                </a:lnTo>
                <a:lnTo>
                  <a:pt x="2814" y="340"/>
                </a:lnTo>
                <a:lnTo>
                  <a:pt x="2825" y="339"/>
                </a:lnTo>
                <a:lnTo>
                  <a:pt x="2835" y="339"/>
                </a:lnTo>
                <a:lnTo>
                  <a:pt x="2846" y="339"/>
                </a:lnTo>
                <a:lnTo>
                  <a:pt x="2862" y="340"/>
                </a:lnTo>
                <a:lnTo>
                  <a:pt x="2904" y="348"/>
                </a:lnTo>
                <a:lnTo>
                  <a:pt x="2875" y="440"/>
                </a:lnTo>
                <a:close/>
                <a:moveTo>
                  <a:pt x="2073" y="308"/>
                </a:moveTo>
                <a:lnTo>
                  <a:pt x="2073" y="308"/>
                </a:lnTo>
                <a:lnTo>
                  <a:pt x="2067" y="305"/>
                </a:lnTo>
                <a:lnTo>
                  <a:pt x="2060" y="301"/>
                </a:lnTo>
                <a:lnTo>
                  <a:pt x="2045" y="296"/>
                </a:lnTo>
                <a:lnTo>
                  <a:pt x="2027" y="293"/>
                </a:lnTo>
                <a:lnTo>
                  <a:pt x="2007" y="292"/>
                </a:lnTo>
                <a:lnTo>
                  <a:pt x="1992" y="293"/>
                </a:lnTo>
                <a:lnTo>
                  <a:pt x="1976" y="294"/>
                </a:lnTo>
                <a:lnTo>
                  <a:pt x="1962" y="296"/>
                </a:lnTo>
                <a:lnTo>
                  <a:pt x="1948" y="299"/>
                </a:lnTo>
                <a:lnTo>
                  <a:pt x="1933" y="302"/>
                </a:lnTo>
                <a:lnTo>
                  <a:pt x="1919" y="307"/>
                </a:lnTo>
                <a:lnTo>
                  <a:pt x="1906" y="313"/>
                </a:lnTo>
                <a:lnTo>
                  <a:pt x="1893" y="320"/>
                </a:lnTo>
                <a:lnTo>
                  <a:pt x="1880" y="327"/>
                </a:lnTo>
                <a:lnTo>
                  <a:pt x="1867" y="336"/>
                </a:lnTo>
                <a:lnTo>
                  <a:pt x="1855" y="345"/>
                </a:lnTo>
                <a:lnTo>
                  <a:pt x="1841" y="355"/>
                </a:lnTo>
                <a:lnTo>
                  <a:pt x="1830" y="365"/>
                </a:lnTo>
                <a:lnTo>
                  <a:pt x="1818" y="377"/>
                </a:lnTo>
                <a:lnTo>
                  <a:pt x="1807" y="390"/>
                </a:lnTo>
                <a:lnTo>
                  <a:pt x="1795" y="404"/>
                </a:lnTo>
                <a:lnTo>
                  <a:pt x="1777" y="429"/>
                </a:lnTo>
                <a:lnTo>
                  <a:pt x="1762" y="454"/>
                </a:lnTo>
                <a:lnTo>
                  <a:pt x="1747" y="479"/>
                </a:lnTo>
                <a:lnTo>
                  <a:pt x="1737" y="502"/>
                </a:lnTo>
                <a:lnTo>
                  <a:pt x="1728" y="527"/>
                </a:lnTo>
                <a:lnTo>
                  <a:pt x="1721" y="552"/>
                </a:lnTo>
                <a:lnTo>
                  <a:pt x="1717" y="577"/>
                </a:lnTo>
                <a:lnTo>
                  <a:pt x="1716" y="603"/>
                </a:lnTo>
                <a:lnTo>
                  <a:pt x="1717" y="614"/>
                </a:lnTo>
                <a:lnTo>
                  <a:pt x="1719" y="625"/>
                </a:lnTo>
                <a:lnTo>
                  <a:pt x="1720" y="636"/>
                </a:lnTo>
                <a:lnTo>
                  <a:pt x="1722" y="645"/>
                </a:lnTo>
                <a:lnTo>
                  <a:pt x="1726" y="654"/>
                </a:lnTo>
                <a:lnTo>
                  <a:pt x="1729" y="661"/>
                </a:lnTo>
                <a:lnTo>
                  <a:pt x="1734" y="668"/>
                </a:lnTo>
                <a:lnTo>
                  <a:pt x="1739" y="674"/>
                </a:lnTo>
                <a:lnTo>
                  <a:pt x="1745" y="680"/>
                </a:lnTo>
                <a:lnTo>
                  <a:pt x="1752" y="684"/>
                </a:lnTo>
                <a:lnTo>
                  <a:pt x="1759" y="688"/>
                </a:lnTo>
                <a:lnTo>
                  <a:pt x="1768" y="691"/>
                </a:lnTo>
                <a:lnTo>
                  <a:pt x="1776" y="693"/>
                </a:lnTo>
                <a:lnTo>
                  <a:pt x="1785" y="695"/>
                </a:lnTo>
                <a:lnTo>
                  <a:pt x="1795" y="697"/>
                </a:lnTo>
                <a:lnTo>
                  <a:pt x="1806" y="697"/>
                </a:lnTo>
                <a:lnTo>
                  <a:pt x="1819" y="697"/>
                </a:lnTo>
                <a:lnTo>
                  <a:pt x="1832" y="694"/>
                </a:lnTo>
                <a:lnTo>
                  <a:pt x="1846" y="693"/>
                </a:lnTo>
                <a:lnTo>
                  <a:pt x="1861" y="689"/>
                </a:lnTo>
                <a:lnTo>
                  <a:pt x="1876" y="686"/>
                </a:lnTo>
                <a:lnTo>
                  <a:pt x="1890" y="681"/>
                </a:lnTo>
                <a:lnTo>
                  <a:pt x="1921" y="669"/>
                </a:lnTo>
                <a:lnTo>
                  <a:pt x="1955" y="654"/>
                </a:lnTo>
                <a:lnTo>
                  <a:pt x="1988" y="636"/>
                </a:lnTo>
                <a:lnTo>
                  <a:pt x="2023" y="613"/>
                </a:lnTo>
                <a:lnTo>
                  <a:pt x="2060" y="588"/>
                </a:lnTo>
                <a:lnTo>
                  <a:pt x="2039" y="568"/>
                </a:lnTo>
                <a:lnTo>
                  <a:pt x="2004" y="588"/>
                </a:lnTo>
                <a:lnTo>
                  <a:pt x="1971" y="605"/>
                </a:lnTo>
                <a:lnTo>
                  <a:pt x="1945" y="617"/>
                </a:lnTo>
                <a:lnTo>
                  <a:pt x="1923" y="626"/>
                </a:lnTo>
                <a:lnTo>
                  <a:pt x="1908" y="631"/>
                </a:lnTo>
                <a:lnTo>
                  <a:pt x="1894" y="635"/>
                </a:lnTo>
                <a:lnTo>
                  <a:pt x="1881" y="636"/>
                </a:lnTo>
                <a:lnTo>
                  <a:pt x="1868" y="637"/>
                </a:lnTo>
                <a:lnTo>
                  <a:pt x="1856" y="636"/>
                </a:lnTo>
                <a:lnTo>
                  <a:pt x="1845" y="633"/>
                </a:lnTo>
                <a:lnTo>
                  <a:pt x="1836" y="630"/>
                </a:lnTo>
                <a:lnTo>
                  <a:pt x="1828" y="624"/>
                </a:lnTo>
                <a:lnTo>
                  <a:pt x="1825" y="620"/>
                </a:lnTo>
                <a:lnTo>
                  <a:pt x="1822" y="616"/>
                </a:lnTo>
                <a:lnTo>
                  <a:pt x="1819" y="606"/>
                </a:lnTo>
                <a:lnTo>
                  <a:pt x="1815" y="593"/>
                </a:lnTo>
                <a:lnTo>
                  <a:pt x="1815" y="577"/>
                </a:lnTo>
                <a:lnTo>
                  <a:pt x="1816" y="555"/>
                </a:lnTo>
                <a:lnTo>
                  <a:pt x="1820" y="530"/>
                </a:lnTo>
                <a:lnTo>
                  <a:pt x="1915" y="496"/>
                </a:lnTo>
                <a:lnTo>
                  <a:pt x="1948" y="483"/>
                </a:lnTo>
                <a:lnTo>
                  <a:pt x="1970" y="474"/>
                </a:lnTo>
                <a:lnTo>
                  <a:pt x="2002" y="458"/>
                </a:lnTo>
                <a:lnTo>
                  <a:pt x="2030" y="443"/>
                </a:lnTo>
                <a:lnTo>
                  <a:pt x="2051" y="429"/>
                </a:lnTo>
                <a:lnTo>
                  <a:pt x="2061" y="420"/>
                </a:lnTo>
                <a:lnTo>
                  <a:pt x="2068" y="413"/>
                </a:lnTo>
                <a:lnTo>
                  <a:pt x="2080" y="399"/>
                </a:lnTo>
                <a:lnTo>
                  <a:pt x="2085" y="392"/>
                </a:lnTo>
                <a:lnTo>
                  <a:pt x="2088" y="383"/>
                </a:lnTo>
                <a:lnTo>
                  <a:pt x="2092" y="376"/>
                </a:lnTo>
                <a:lnTo>
                  <a:pt x="2093" y="369"/>
                </a:lnTo>
                <a:lnTo>
                  <a:pt x="2095" y="362"/>
                </a:lnTo>
                <a:lnTo>
                  <a:pt x="2095" y="354"/>
                </a:lnTo>
                <a:lnTo>
                  <a:pt x="2095" y="346"/>
                </a:lnTo>
                <a:lnTo>
                  <a:pt x="2094" y="340"/>
                </a:lnTo>
                <a:lnTo>
                  <a:pt x="2092" y="333"/>
                </a:lnTo>
                <a:lnTo>
                  <a:pt x="2089" y="328"/>
                </a:lnTo>
                <a:lnTo>
                  <a:pt x="2086" y="323"/>
                </a:lnTo>
                <a:lnTo>
                  <a:pt x="2082" y="318"/>
                </a:lnTo>
                <a:lnTo>
                  <a:pt x="2078" y="313"/>
                </a:lnTo>
                <a:lnTo>
                  <a:pt x="2073" y="308"/>
                </a:lnTo>
                <a:close/>
                <a:moveTo>
                  <a:pt x="1974" y="427"/>
                </a:moveTo>
                <a:lnTo>
                  <a:pt x="1974" y="427"/>
                </a:lnTo>
                <a:lnTo>
                  <a:pt x="1961" y="437"/>
                </a:lnTo>
                <a:lnTo>
                  <a:pt x="1946" y="446"/>
                </a:lnTo>
                <a:lnTo>
                  <a:pt x="1931" y="456"/>
                </a:lnTo>
                <a:lnTo>
                  <a:pt x="1913" y="465"/>
                </a:lnTo>
                <a:lnTo>
                  <a:pt x="1894" y="474"/>
                </a:lnTo>
                <a:lnTo>
                  <a:pt x="1874" y="483"/>
                </a:lnTo>
                <a:lnTo>
                  <a:pt x="1827" y="500"/>
                </a:lnTo>
                <a:lnTo>
                  <a:pt x="1834" y="474"/>
                </a:lnTo>
                <a:lnTo>
                  <a:pt x="1843" y="448"/>
                </a:lnTo>
                <a:lnTo>
                  <a:pt x="1855" y="421"/>
                </a:lnTo>
                <a:lnTo>
                  <a:pt x="1867" y="395"/>
                </a:lnTo>
                <a:lnTo>
                  <a:pt x="1877" y="380"/>
                </a:lnTo>
                <a:lnTo>
                  <a:pt x="1889" y="365"/>
                </a:lnTo>
                <a:lnTo>
                  <a:pt x="1901" y="354"/>
                </a:lnTo>
                <a:lnTo>
                  <a:pt x="1915" y="344"/>
                </a:lnTo>
                <a:lnTo>
                  <a:pt x="1925" y="338"/>
                </a:lnTo>
                <a:lnTo>
                  <a:pt x="1937" y="333"/>
                </a:lnTo>
                <a:lnTo>
                  <a:pt x="1948" y="331"/>
                </a:lnTo>
                <a:lnTo>
                  <a:pt x="1958" y="331"/>
                </a:lnTo>
                <a:lnTo>
                  <a:pt x="1969" y="331"/>
                </a:lnTo>
                <a:lnTo>
                  <a:pt x="1979" y="333"/>
                </a:lnTo>
                <a:lnTo>
                  <a:pt x="1987" y="337"/>
                </a:lnTo>
                <a:lnTo>
                  <a:pt x="1994" y="343"/>
                </a:lnTo>
                <a:lnTo>
                  <a:pt x="2000" y="349"/>
                </a:lnTo>
                <a:lnTo>
                  <a:pt x="2004" y="356"/>
                </a:lnTo>
                <a:lnTo>
                  <a:pt x="2007" y="364"/>
                </a:lnTo>
                <a:lnTo>
                  <a:pt x="2007" y="374"/>
                </a:lnTo>
                <a:lnTo>
                  <a:pt x="2007" y="381"/>
                </a:lnTo>
                <a:lnTo>
                  <a:pt x="2006" y="388"/>
                </a:lnTo>
                <a:lnTo>
                  <a:pt x="2002" y="394"/>
                </a:lnTo>
                <a:lnTo>
                  <a:pt x="1999" y="401"/>
                </a:lnTo>
                <a:lnTo>
                  <a:pt x="1994" y="407"/>
                </a:lnTo>
                <a:lnTo>
                  <a:pt x="1989" y="414"/>
                </a:lnTo>
                <a:lnTo>
                  <a:pt x="1974" y="42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0050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63255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95875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67045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제목 1"/>
          <p:cNvSpPr>
            <a:spLocks noGrp="1"/>
          </p:cNvSpPr>
          <p:nvPr>
            <p:ph type="title"/>
          </p:nvPr>
        </p:nvSpPr>
        <p:spPr>
          <a:xfrm>
            <a:off x="430887" y="184151"/>
            <a:ext cx="10515600" cy="652561"/>
          </a:xfrm>
          <a:prstGeom prst="rect">
            <a:avLst/>
          </a:prstGeom>
        </p:spPr>
        <p:txBody>
          <a:bodyPr/>
          <a:lstStyle>
            <a:lvl1pPr algn="l">
              <a:defRPr sz="3400" b="0">
                <a:solidFill>
                  <a:srgbClr val="FE786B"/>
                </a:solidFill>
                <a:latin typeface="Myriad Pro" panose="020B0503030403020204" pitchFamily="34" charset="0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2387308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A4DA5-6086-4D0F-8F16-25B686CBA9F8}" type="datetimeFigureOut">
              <a:rPr lang="ko-KR" altLang="en-US"/>
              <a:pPr>
                <a:defRPr/>
              </a:pPr>
              <a:t>2016-05-28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9084CA-F093-4A57-9D58-C1E36B88B5C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05319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F4F71-1531-4581-B57E-B9CDCD46D10C}" type="datetimeFigureOut">
              <a:rPr lang="ko-KR" altLang="en-US"/>
              <a:pPr>
                <a:defRPr/>
              </a:pPr>
              <a:t>2016-05-28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22519-83BF-4504-9015-F99CA3EE5B24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74941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73206-3B20-4584-8DEE-3B106C0DB537}" type="datetimeFigureOut">
              <a:rPr lang="ko-KR" altLang="en-US"/>
              <a:pPr>
                <a:defRPr/>
              </a:pPr>
              <a:t>2016-05-28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71526-B48A-473B-825A-234576047BF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8370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197" r:id="rId1"/>
    <p:sldLayoutId id="2147485198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/>
            </a:gs>
            <a:gs pos="100000">
              <a:srgbClr val="F2F2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0" y="-1588"/>
            <a:ext cx="12192000" cy="46038"/>
          </a:xfrm>
          <a:prstGeom prst="rect">
            <a:avLst/>
          </a:prstGeom>
          <a:solidFill>
            <a:srgbClr val="E10D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99" r:id="rId1"/>
    <p:sldLayoutId id="2147485200" r:id="rId2"/>
    <p:sldLayoutId id="2147485201" r:id="rId3"/>
    <p:sldLayoutId id="2147485202" r:id="rId4"/>
    <p:sldLayoutId id="2147485203" r:id="rId5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제목 개체 틀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2051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DE557A4-8B6A-4631-9FDE-F7A1EF49AAD6}" type="datetimeFigureOut">
              <a:rPr lang="ko-KR" altLang="en-US"/>
              <a:pPr>
                <a:defRPr/>
              </a:pPr>
              <a:t>2016-05-28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8265E18-4694-4D0A-AB09-F239D1ADCFE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86" r:id="rId1"/>
    <p:sldLayoutId id="2147485187" r:id="rId2"/>
    <p:sldLayoutId id="2147485188" r:id="rId3"/>
    <p:sldLayoutId id="2147485189" r:id="rId4"/>
    <p:sldLayoutId id="2147485190" r:id="rId5"/>
    <p:sldLayoutId id="2147485191" r:id="rId6"/>
    <p:sldLayoutId id="2147485192" r:id="rId7"/>
    <p:sldLayoutId id="2147485193" r:id="rId8"/>
    <p:sldLayoutId id="2147485194" r:id="rId9"/>
    <p:sldLayoutId id="2147485195" r:id="rId10"/>
    <p:sldLayoutId id="2147485196" r:id="rId11"/>
  </p:sldLayoutIdLst>
  <p:txStyles>
    <p:titleStyle>
      <a:lvl1pPr algn="l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2pPr>
      <a:lvl3pPr algn="l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3pPr>
      <a:lvl4pPr algn="l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4pPr>
      <a:lvl5pPr algn="l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5pPr>
      <a:lvl6pPr marL="457200" algn="l" rtl="0" fontAlgn="base" latinLnBrk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6pPr>
      <a:lvl7pPr marL="914400" algn="l" rtl="0" fontAlgn="base" latinLnBrk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7pPr>
      <a:lvl8pPr marL="1371600" algn="l" rtl="0" fontAlgn="base" latinLnBrk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8pPr>
      <a:lvl9pPr marL="1828800" algn="l" rtl="0" fontAlgn="base" latinLnBrk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9pPr>
    </p:titleStyle>
    <p:bodyStyle>
      <a:lvl1pPr marL="228600" indent="-228600" algn="l" rtl="0" eaLnBrk="0" fontAlgn="base" latinLnBrk="1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latinLnBrk="1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제목 2"/>
          <p:cNvSpPr txBox="1">
            <a:spLocks/>
          </p:cNvSpPr>
          <p:nvPr/>
        </p:nvSpPr>
        <p:spPr bwMode="auto">
          <a:xfrm>
            <a:off x="2927350" y="5185847"/>
            <a:ext cx="63373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1">
              <a:defRPr/>
            </a:pPr>
            <a:r>
              <a:rPr lang="ko-KR" altLang="en-US" dirty="0" smtClean="0">
                <a:solidFill>
                  <a:schemeClr val="tx1">
                    <a:lumMod val="7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rPr>
              <a:t>조영현</a:t>
            </a:r>
            <a:endParaRPr lang="en-US" altLang="ko-KR" dirty="0" smtClean="0">
              <a:solidFill>
                <a:schemeClr val="tx1">
                  <a:lumMod val="75000"/>
                </a:schemeClr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  <a:cs typeface="Arial" panose="020B0604020202020204" pitchFamily="34" charset="0"/>
            </a:endParaRPr>
          </a:p>
        </p:txBody>
      </p:sp>
      <p:grpSp>
        <p:nvGrpSpPr>
          <p:cNvPr id="12291" name="그룹 20"/>
          <p:cNvGrpSpPr>
            <a:grpSpLocks/>
          </p:cNvGrpSpPr>
          <p:nvPr/>
        </p:nvGrpSpPr>
        <p:grpSpPr bwMode="auto">
          <a:xfrm>
            <a:off x="1394495" y="1728788"/>
            <a:ext cx="9403010" cy="2995612"/>
            <a:chOff x="0" y="1858617"/>
            <a:chExt cx="9144000" cy="3140766"/>
          </a:xfrm>
        </p:grpSpPr>
        <p:sp>
          <p:nvSpPr>
            <p:cNvPr id="24" name="자유형 23"/>
            <p:cNvSpPr/>
            <p:nvPr/>
          </p:nvSpPr>
          <p:spPr>
            <a:xfrm>
              <a:off x="3280926" y="1858617"/>
              <a:ext cx="2582148" cy="3140766"/>
            </a:xfrm>
            <a:custGeom>
              <a:avLst/>
              <a:gdLst>
                <a:gd name="connsiteX0" fmla="*/ 0 w 2582916"/>
                <a:gd name="connsiteY0" fmla="*/ 2462746 h 3140766"/>
                <a:gd name="connsiteX1" fmla="*/ 2582916 w 2582916"/>
                <a:gd name="connsiteY1" fmla="*/ 2462746 h 3140766"/>
                <a:gd name="connsiteX2" fmla="*/ 2503242 w 2582916"/>
                <a:gd name="connsiteY2" fmla="*/ 2569293 h 3140766"/>
                <a:gd name="connsiteX3" fmla="*/ 1291458 w 2582916"/>
                <a:gd name="connsiteY3" fmla="*/ 3140766 h 3140766"/>
                <a:gd name="connsiteX4" fmla="*/ 79674 w 2582916"/>
                <a:gd name="connsiteY4" fmla="*/ 2569293 h 3140766"/>
                <a:gd name="connsiteX5" fmla="*/ 1291458 w 2582916"/>
                <a:gd name="connsiteY5" fmla="*/ 0 h 3140766"/>
                <a:gd name="connsiteX6" fmla="*/ 2503242 w 2582916"/>
                <a:gd name="connsiteY6" fmla="*/ 571474 h 3140766"/>
                <a:gd name="connsiteX7" fmla="*/ 2582916 w 2582916"/>
                <a:gd name="connsiteY7" fmla="*/ 678020 h 3140766"/>
                <a:gd name="connsiteX8" fmla="*/ 0 w 2582916"/>
                <a:gd name="connsiteY8" fmla="*/ 678020 h 3140766"/>
                <a:gd name="connsiteX9" fmla="*/ 79674 w 2582916"/>
                <a:gd name="connsiteY9" fmla="*/ 571474 h 3140766"/>
                <a:gd name="connsiteX10" fmla="*/ 1291458 w 2582916"/>
                <a:gd name="connsiteY10" fmla="*/ 0 h 3140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82916" h="3140766">
                  <a:moveTo>
                    <a:pt x="0" y="2462746"/>
                  </a:moveTo>
                  <a:lnTo>
                    <a:pt x="2582916" y="2462746"/>
                  </a:lnTo>
                  <a:lnTo>
                    <a:pt x="2503242" y="2569293"/>
                  </a:lnTo>
                  <a:cubicBezTo>
                    <a:pt x="2215211" y="2918306"/>
                    <a:pt x="1779314" y="3140766"/>
                    <a:pt x="1291458" y="3140766"/>
                  </a:cubicBezTo>
                  <a:cubicBezTo>
                    <a:pt x="803603" y="3140766"/>
                    <a:pt x="367705" y="2918306"/>
                    <a:pt x="79674" y="2569293"/>
                  </a:cubicBezTo>
                  <a:close/>
                  <a:moveTo>
                    <a:pt x="1291458" y="0"/>
                  </a:moveTo>
                  <a:cubicBezTo>
                    <a:pt x="1779314" y="0"/>
                    <a:pt x="2215211" y="222460"/>
                    <a:pt x="2503242" y="571474"/>
                  </a:cubicBezTo>
                  <a:lnTo>
                    <a:pt x="2582916" y="678020"/>
                  </a:lnTo>
                  <a:lnTo>
                    <a:pt x="0" y="678020"/>
                  </a:lnTo>
                  <a:lnTo>
                    <a:pt x="79674" y="571474"/>
                  </a:lnTo>
                  <a:cubicBezTo>
                    <a:pt x="367705" y="222460"/>
                    <a:pt x="803603" y="0"/>
                    <a:pt x="1291458" y="0"/>
                  </a:cubicBezTo>
                  <a:close/>
                </a:path>
              </a:pathLst>
            </a:custGeom>
            <a:solidFill>
              <a:srgbClr val="E10D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grpSp>
          <p:nvGrpSpPr>
            <p:cNvPr id="12293" name="그룹 13"/>
            <p:cNvGrpSpPr>
              <a:grpSpLocks/>
            </p:cNvGrpSpPr>
            <p:nvPr/>
          </p:nvGrpSpPr>
          <p:grpSpPr bwMode="auto">
            <a:xfrm>
              <a:off x="0" y="2536036"/>
              <a:ext cx="9144000" cy="1785926"/>
              <a:chOff x="0" y="2183611"/>
              <a:chExt cx="9144000" cy="1785926"/>
            </a:xfrm>
          </p:grpSpPr>
          <p:sp>
            <p:nvSpPr>
              <p:cNvPr id="12294" name="TextBox 5"/>
              <p:cNvSpPr txBox="1">
                <a:spLocks noChangeArrowheads="1"/>
              </p:cNvSpPr>
              <p:nvPr/>
            </p:nvSpPr>
            <p:spPr bwMode="auto">
              <a:xfrm>
                <a:off x="0" y="2607196"/>
                <a:ext cx="9144000" cy="9680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algn="ctr" eaLnBrk="1" latinLnBrk="1" hangingPunct="1"/>
                <a:r>
                  <a:rPr kumimoji="0" lang="ko-KR" altLang="en-US" sz="5400" dirty="0" err="1" smtClean="0"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스터디카페</a:t>
                </a:r>
                <a:r>
                  <a:rPr kumimoji="0" lang="ko-KR" altLang="en-US" sz="5400" dirty="0" smtClean="0"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 예약시스템</a:t>
                </a:r>
                <a:endParaRPr kumimoji="0" lang="en-US" altLang="ko-KR" sz="5400" b="1" dirty="0">
                  <a:solidFill>
                    <a:srgbClr val="FE786B"/>
                  </a:solidFill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endParaRPr>
              </a:p>
            </p:txBody>
          </p:sp>
          <p:sp>
            <p:nvSpPr>
              <p:cNvPr id="4" name="액자 3"/>
              <p:cNvSpPr/>
              <p:nvPr/>
            </p:nvSpPr>
            <p:spPr>
              <a:xfrm>
                <a:off x="1051493" y="2183612"/>
                <a:ext cx="7041013" cy="1785927"/>
              </a:xfrm>
              <a:prstGeom prst="frame">
                <a:avLst>
                  <a:gd name="adj1" fmla="val 6098"/>
                </a:avLst>
              </a:prstGeom>
              <a:noFill/>
              <a:ln>
                <a:solidFill>
                  <a:srgbClr val="E10D1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3" name="제목 2"/>
          <p:cNvSpPr>
            <a:spLocks noGrp="1"/>
          </p:cNvSpPr>
          <p:nvPr>
            <p:ph type="title"/>
          </p:nvPr>
        </p:nvSpPr>
        <p:spPr bwMode="auto">
          <a:xfrm>
            <a:off x="430213" y="184150"/>
            <a:ext cx="10515600" cy="569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altLang="ko-KR" sz="3400" smtClean="0">
                <a:solidFill>
                  <a:srgbClr val="FE786B"/>
                </a:solidFill>
                <a:latin typeface="Myriad Pro" panose="020B0503030403020204" pitchFamily="34" charset="0"/>
              </a:rPr>
              <a:t>2. </a:t>
            </a:r>
            <a:r>
              <a:rPr lang="ko-KR" altLang="en-US" sz="3400" smtClean="0">
                <a:solidFill>
                  <a:srgbClr val="FE786B"/>
                </a:solidFill>
                <a:latin typeface="Myriad Pro" panose="020B0503030403020204" pitchFamily="34" charset="0"/>
              </a:rPr>
              <a:t>구조</a:t>
            </a:r>
          </a:p>
        </p:txBody>
      </p:sp>
      <p:pic>
        <p:nvPicPr>
          <p:cNvPr id="32" name="Picture 2" descr="C:\Users\Administrator\Pictures\Untitled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5"/>
          <a:stretch>
            <a:fillRect/>
          </a:stretch>
        </p:blipFill>
        <p:spPr bwMode="auto">
          <a:xfrm>
            <a:off x="2567608" y="1390353"/>
            <a:ext cx="6818313" cy="530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제목 2"/>
          <p:cNvSpPr txBox="1">
            <a:spLocks/>
          </p:cNvSpPr>
          <p:nvPr/>
        </p:nvSpPr>
        <p:spPr bwMode="auto">
          <a:xfrm>
            <a:off x="695325" y="957263"/>
            <a:ext cx="8362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1"/>
            <a:r>
              <a:rPr lang="en-US" altLang="ko-KR" sz="2000" b="1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rPr>
              <a:t>- </a:t>
            </a:r>
            <a:r>
              <a:rPr lang="ko-KR" altLang="en-US" sz="2000" b="1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rPr>
              <a:t>테이블 목록</a:t>
            </a:r>
            <a:endParaRPr lang="en-US" altLang="ko-KR" sz="2000" b="1">
              <a:latin typeface="KoPub돋움체 Medium" panose="02020603020101020101" pitchFamily="18" charset="-127"/>
              <a:ea typeface="KoPub돋움체 Medium" panose="02020603020101020101" pitchFamily="18" charset="-127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4"/>
          <p:cNvSpPr txBox="1">
            <a:spLocks noChangeArrowheads="1"/>
          </p:cNvSpPr>
          <p:nvPr/>
        </p:nvSpPr>
        <p:spPr bwMode="auto">
          <a:xfrm>
            <a:off x="3576638" y="2874963"/>
            <a:ext cx="5040312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latinLnBrk="1" hangingPunct="1"/>
            <a:r>
              <a:rPr kumimoji="0" lang="ko-KR" altLang="en-US" sz="4200" b="1" dirty="0" smtClean="0">
                <a:solidFill>
                  <a:srgbClr val="FE786B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  <a:cs typeface="Tahoma" panose="020B0604030504040204" pitchFamily="34" charset="0"/>
              </a:rPr>
              <a:t>주요 기능</a:t>
            </a:r>
            <a:endParaRPr kumimoji="0" lang="en-US" altLang="ko-KR" sz="4200" b="1" dirty="0">
              <a:solidFill>
                <a:srgbClr val="FE786B"/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  <a:cs typeface="Tahoma" panose="020B0604030504040204" pitchFamily="34" charset="0"/>
            </a:endParaRPr>
          </a:p>
        </p:txBody>
      </p:sp>
      <p:sp>
        <p:nvSpPr>
          <p:cNvPr id="27651" name="Text Box 5"/>
          <p:cNvSpPr txBox="1">
            <a:spLocks noChangeArrowheads="1"/>
          </p:cNvSpPr>
          <p:nvPr/>
        </p:nvSpPr>
        <p:spPr bwMode="auto">
          <a:xfrm>
            <a:off x="3576638" y="3644900"/>
            <a:ext cx="50403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latinLnBrk="1" hangingPunct="1"/>
            <a:r>
              <a:rPr kumimoji="0" lang="ko-KR" altLang="en-US" sz="1600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rPr>
              <a:t>화면 구성 및 기능</a:t>
            </a:r>
            <a:endParaRPr kumimoji="0" lang="en-US" altLang="ko-KR" sz="1600">
              <a:latin typeface="KoPub돋움체 Medium" panose="02020603020101020101" pitchFamily="18" charset="-127"/>
              <a:ea typeface="KoPub돋움체 Medium" panose="02020603020101020101" pitchFamily="18" charset="-127"/>
              <a:cs typeface="Arial" panose="020B0604020202020204" pitchFamily="34" charset="0"/>
            </a:endParaRPr>
          </a:p>
        </p:txBody>
      </p:sp>
      <p:sp>
        <p:nvSpPr>
          <p:cNvPr id="3" name="액자 2"/>
          <p:cNvSpPr/>
          <p:nvPr/>
        </p:nvSpPr>
        <p:spPr bwMode="auto">
          <a:xfrm>
            <a:off x="2833688" y="2536825"/>
            <a:ext cx="6524625" cy="1784350"/>
          </a:xfrm>
          <a:prstGeom prst="frame">
            <a:avLst>
              <a:gd name="adj1" fmla="val 6789"/>
            </a:avLst>
          </a:prstGeom>
          <a:noFill/>
          <a:ln>
            <a:solidFill>
              <a:srgbClr val="E10D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4" name="타원 3"/>
          <p:cNvSpPr/>
          <p:nvPr/>
        </p:nvSpPr>
        <p:spPr bwMode="auto">
          <a:xfrm>
            <a:off x="2286000" y="2809875"/>
            <a:ext cx="1143000" cy="1143000"/>
          </a:xfrm>
          <a:prstGeom prst="ellipse">
            <a:avLst/>
          </a:prstGeom>
          <a:solidFill>
            <a:schemeClr val="bg1"/>
          </a:solidFill>
          <a:ln w="127000">
            <a:solidFill>
              <a:srgbClr val="E10D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181225" y="2865557"/>
            <a:ext cx="1371709" cy="1015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0" h="0"/>
              <a:contourClr>
                <a:schemeClr val="tx1">
                  <a:lumMod val="75000"/>
                  <a:lumOff val="25000"/>
                </a:schemeClr>
              </a:contourClr>
            </a:sp3d>
          </a:bodyPr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6000" b="1" dirty="0">
              <a:ln>
                <a:prstDash val="solid"/>
              </a:ln>
              <a:latin typeface="Myriad Pro" panose="020B0503030403020204" pitchFamily="34" charset="0"/>
              <a:ea typeface="돋움" panose="020B0600000101010101" pitchFamily="50" charset="-127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제목 2"/>
          <p:cNvSpPr>
            <a:spLocks noGrp="1"/>
          </p:cNvSpPr>
          <p:nvPr>
            <p:ph type="title"/>
          </p:nvPr>
        </p:nvSpPr>
        <p:spPr bwMode="auto">
          <a:xfrm>
            <a:off x="430213" y="184150"/>
            <a:ext cx="10515600" cy="569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altLang="ko-KR" sz="3400" smtClean="0">
                <a:solidFill>
                  <a:srgbClr val="FE786B"/>
                </a:solidFill>
                <a:latin typeface="Myriad Pro" panose="020B0503030403020204" pitchFamily="34" charset="0"/>
              </a:rPr>
              <a:t>3. </a:t>
            </a:r>
            <a:r>
              <a:rPr lang="ko-KR" altLang="en-US" sz="3400" smtClean="0">
                <a:solidFill>
                  <a:srgbClr val="FE786B"/>
                </a:solidFill>
                <a:latin typeface="Myriad Pro" panose="020B0503030403020204" pitchFamily="34" charset="0"/>
              </a:rPr>
              <a:t>구현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479376" y="1742850"/>
            <a:ext cx="1965181" cy="1960343"/>
          </a:xfrm>
          <a:prstGeom prst="rect">
            <a:avLst/>
          </a:prstGeom>
          <a:gradFill>
            <a:gsLst>
              <a:gs pos="0">
                <a:schemeClr val="tx2"/>
              </a:gs>
              <a:gs pos="8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16200000" scaled="0"/>
          </a:grad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1400" b="1" spc="-50" dirty="0" err="1">
                <a:latin typeface="나눔고딕" pitchFamily="50" charset="-127"/>
                <a:ea typeface="나눔고딕" pitchFamily="50" charset="-127"/>
              </a:rPr>
              <a:t>스터디룸</a:t>
            </a:r>
            <a:r>
              <a:rPr kumimoji="0" lang="ko-KR" altLang="en-US" sz="1400" b="1" spc="-50" dirty="0">
                <a:latin typeface="나눔고딕" pitchFamily="50" charset="-127"/>
                <a:ea typeface="나눔고딕" pitchFamily="50" charset="-127"/>
              </a:rPr>
              <a:t> 예약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2521122" y="1742850"/>
            <a:ext cx="3502870" cy="1960343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80000">
                <a:schemeClr val="tx2">
                  <a:lumMod val="10000"/>
                  <a:lumOff val="9000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542925" indent="-276225" fontAlgn="auto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kumimoji="0" lang="ko-KR" altLang="en-US" sz="1200" b="1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itchFamily="50" charset="-127"/>
                <a:ea typeface="나눔고딕" pitchFamily="50" charset="-127"/>
              </a:rPr>
              <a:t>날짜 및 인원 수 별 </a:t>
            </a:r>
            <a:r>
              <a:rPr kumimoji="0" lang="ko-KR" altLang="en-US" sz="1200" b="1" spc="-5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나눔고딕" pitchFamily="50" charset="-127"/>
                <a:ea typeface="나눔고딕" pitchFamily="50" charset="-127"/>
              </a:rPr>
              <a:t>이용가능한</a:t>
            </a:r>
            <a:r>
              <a:rPr kumimoji="0" lang="ko-KR" altLang="en-US" sz="1200" b="1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kumimoji="0" lang="ko-KR" altLang="en-US" sz="1200" b="1" spc="-5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나눔고딕" pitchFamily="50" charset="-127"/>
                <a:ea typeface="나눔고딕" pitchFamily="50" charset="-127"/>
              </a:rPr>
              <a:t>스터디룸</a:t>
            </a:r>
            <a:r>
              <a:rPr kumimoji="0" lang="ko-KR" altLang="en-US" sz="1200" b="1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itchFamily="50" charset="-127"/>
                <a:ea typeface="나눔고딕" pitchFamily="50" charset="-127"/>
              </a:rPr>
              <a:t> 조회 </a:t>
            </a:r>
            <a:endParaRPr kumimoji="0" lang="en-US" altLang="ko-KR" sz="1200" b="1" spc="-50" dirty="0">
              <a:solidFill>
                <a:schemeClr val="tx2">
                  <a:lumMod val="90000"/>
                  <a:lumOff val="1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 marL="542925" indent="-276225" fontAlgn="auto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kumimoji="0" lang="ko-KR" altLang="en-US" sz="1200" b="1" spc="-5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나눔고딕" pitchFamily="50" charset="-127"/>
                <a:ea typeface="나눔고딕" pitchFamily="50" charset="-127"/>
              </a:rPr>
              <a:t>스터디룸</a:t>
            </a:r>
            <a:r>
              <a:rPr kumimoji="0" lang="ko-KR" altLang="en-US" sz="1200" b="1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itchFamily="50" charset="-127"/>
                <a:ea typeface="나눔고딕" pitchFamily="50" charset="-127"/>
              </a:rPr>
              <a:t> 별 정보 확인 가능</a:t>
            </a:r>
            <a:endParaRPr kumimoji="0" lang="en-US" altLang="ko-KR" sz="1200" b="1" spc="-50" dirty="0">
              <a:solidFill>
                <a:schemeClr val="tx2">
                  <a:lumMod val="90000"/>
                  <a:lumOff val="1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 marL="542925" indent="-276225" fontAlgn="auto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kumimoji="0" lang="ko-KR" altLang="en-US" sz="1200" b="1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itchFamily="50" charset="-127"/>
                <a:ea typeface="나눔고딕" pitchFamily="50" charset="-127"/>
              </a:rPr>
              <a:t>회원</a:t>
            </a:r>
            <a:r>
              <a:rPr kumimoji="0" lang="en-US" altLang="ko-KR" sz="1200" b="1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itchFamily="50" charset="-127"/>
                <a:ea typeface="나눔고딕" pitchFamily="50" charset="-127"/>
              </a:rPr>
              <a:t>/</a:t>
            </a:r>
            <a:r>
              <a:rPr kumimoji="0" lang="ko-KR" altLang="en-US" sz="1200" b="1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itchFamily="50" charset="-127"/>
                <a:ea typeface="나눔고딕" pitchFamily="50" charset="-127"/>
              </a:rPr>
              <a:t>비회원 별 예약 내역 조회 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479386" y="3703193"/>
            <a:ext cx="1965178" cy="1958055"/>
          </a:xfrm>
          <a:prstGeom prst="rect">
            <a:avLst/>
          </a:prstGeom>
          <a:gradFill>
            <a:gsLst>
              <a:gs pos="0">
                <a:schemeClr val="tx2"/>
              </a:gs>
              <a:gs pos="8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16200000" scaled="0"/>
          </a:grad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400" b="1" spc="-5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게시판</a:t>
            </a:r>
          </a:p>
        </p:txBody>
      </p:sp>
      <p:sp>
        <p:nvSpPr>
          <p:cNvPr id="17" name="직사각형 16"/>
          <p:cNvSpPr/>
          <p:nvPr/>
        </p:nvSpPr>
        <p:spPr>
          <a:xfrm>
            <a:off x="2521129" y="3703192"/>
            <a:ext cx="3502865" cy="1958055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80000">
                <a:schemeClr val="tx2">
                  <a:lumMod val="10000"/>
                  <a:lumOff val="9000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542925" indent="-27622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0" lang="ko-KR" altLang="en-US" sz="1200" b="1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itchFamily="50" charset="-127"/>
                <a:ea typeface="나눔고딕" pitchFamily="50" charset="-127"/>
              </a:rPr>
              <a:t>공지사항</a:t>
            </a:r>
            <a:r>
              <a:rPr kumimoji="0" lang="en-US" altLang="ko-KR" sz="1200" b="1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itchFamily="50" charset="-127"/>
                <a:ea typeface="나눔고딕" pitchFamily="50" charset="-127"/>
              </a:rPr>
              <a:t>/</a:t>
            </a:r>
            <a:r>
              <a:rPr kumimoji="0" lang="ko-KR" altLang="en-US" sz="1200" b="1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itchFamily="50" charset="-127"/>
                <a:ea typeface="나눔고딕" pitchFamily="50" charset="-127"/>
              </a:rPr>
              <a:t>사용후기</a:t>
            </a:r>
            <a:r>
              <a:rPr kumimoji="0" lang="en-US" altLang="ko-KR" sz="1200" b="1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itchFamily="50" charset="-127"/>
                <a:ea typeface="나눔고딕" pitchFamily="50" charset="-127"/>
              </a:rPr>
              <a:t>/Q&amp;A</a:t>
            </a:r>
          </a:p>
          <a:p>
            <a:pPr marL="542925" indent="-27622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0" lang="ko-KR" altLang="en-US" sz="1200" b="1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itchFamily="50" charset="-127"/>
                <a:ea typeface="나눔고딕" pitchFamily="50" charset="-127"/>
              </a:rPr>
              <a:t>공지사항</a:t>
            </a:r>
            <a:r>
              <a:rPr kumimoji="0" lang="en-US" altLang="ko-KR" sz="1200" b="1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itchFamily="50" charset="-127"/>
                <a:ea typeface="나눔고딕" pitchFamily="50" charset="-127"/>
              </a:rPr>
              <a:t>(</a:t>
            </a:r>
            <a:r>
              <a:rPr kumimoji="0" lang="ko-KR" altLang="en-US" sz="1200" b="1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itchFamily="50" charset="-127"/>
                <a:ea typeface="나눔고딕" pitchFamily="50" charset="-127"/>
              </a:rPr>
              <a:t>관리자만 작성 가능</a:t>
            </a:r>
            <a:r>
              <a:rPr kumimoji="0" lang="en-US" altLang="ko-KR" sz="1200" b="1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itchFamily="50" charset="-127"/>
                <a:ea typeface="나눔고딕" pitchFamily="50" charset="-127"/>
              </a:rPr>
              <a:t>)</a:t>
            </a:r>
          </a:p>
          <a:p>
            <a:pPr marL="542925" indent="-27622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0" lang="ko-KR" altLang="en-US" sz="1200" b="1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itchFamily="50" charset="-127"/>
                <a:ea typeface="나눔고딕" pitchFamily="50" charset="-127"/>
              </a:rPr>
              <a:t>게시물 연속 </a:t>
            </a:r>
            <a:r>
              <a:rPr kumimoji="0" lang="ko-KR" altLang="en-US" sz="1200" b="1" spc="-5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나눔고딕" pitchFamily="50" charset="-127"/>
                <a:ea typeface="나눔고딕" pitchFamily="50" charset="-127"/>
              </a:rPr>
              <a:t>댓글</a:t>
            </a:r>
            <a:r>
              <a:rPr kumimoji="0" lang="ko-KR" altLang="en-US" sz="1200" b="1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itchFamily="50" charset="-127"/>
                <a:ea typeface="나눔고딕" pitchFamily="50" charset="-127"/>
              </a:rPr>
              <a:t> 기능</a:t>
            </a:r>
          </a:p>
        </p:txBody>
      </p:sp>
      <p:sp>
        <p:nvSpPr>
          <p:cNvPr id="19" name="직사각형 18"/>
          <p:cNvSpPr/>
          <p:nvPr/>
        </p:nvSpPr>
        <p:spPr>
          <a:xfrm>
            <a:off x="6196983" y="1742850"/>
            <a:ext cx="2032256" cy="1960341"/>
          </a:xfrm>
          <a:prstGeom prst="rect">
            <a:avLst/>
          </a:prstGeom>
          <a:gradFill>
            <a:gsLst>
              <a:gs pos="0">
                <a:schemeClr val="tx2"/>
              </a:gs>
              <a:gs pos="8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16200000" scaled="0"/>
          </a:grad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400" b="1" spc="-50" dirty="0">
                <a:latin typeface="나눔고딕" pitchFamily="50" charset="-127"/>
                <a:ea typeface="나눔고딕" pitchFamily="50" charset="-127"/>
              </a:rPr>
              <a:t>로그인 관리</a:t>
            </a:r>
          </a:p>
        </p:txBody>
      </p:sp>
      <p:sp>
        <p:nvSpPr>
          <p:cNvPr id="20" name="직사각형 19"/>
          <p:cNvSpPr/>
          <p:nvPr/>
        </p:nvSpPr>
        <p:spPr>
          <a:xfrm>
            <a:off x="8308418" y="1742850"/>
            <a:ext cx="3620230" cy="1960341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80000">
                <a:schemeClr val="tx2">
                  <a:lumMod val="10000"/>
                  <a:lumOff val="9000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542925" indent="-276225" fontAlgn="auto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kumimoji="0" lang="ko-KR" altLang="en-US" sz="1200" b="1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itchFamily="50" charset="-127"/>
                <a:ea typeface="나눔고딕" pitchFamily="50" charset="-127"/>
              </a:rPr>
              <a:t>아이디</a:t>
            </a:r>
            <a:r>
              <a:rPr kumimoji="0" lang="en-US" altLang="ko-KR" sz="1200" b="1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itchFamily="50" charset="-127"/>
                <a:ea typeface="나눔고딕" pitchFamily="50" charset="-127"/>
              </a:rPr>
              <a:t>/</a:t>
            </a:r>
            <a:r>
              <a:rPr kumimoji="0" lang="ko-KR" altLang="en-US" sz="1200" b="1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itchFamily="50" charset="-127"/>
                <a:ea typeface="나눔고딕" pitchFamily="50" charset="-127"/>
              </a:rPr>
              <a:t>비밀번호 찾기 지원</a:t>
            </a:r>
            <a:endParaRPr kumimoji="0" lang="en-US" altLang="ko-KR" sz="1200" b="1" spc="-50" dirty="0">
              <a:solidFill>
                <a:schemeClr val="tx2">
                  <a:lumMod val="90000"/>
                  <a:lumOff val="1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 marL="542925" indent="-276225" fontAlgn="auto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kumimoji="0" lang="ko-KR" altLang="en-US" sz="1200" b="1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itchFamily="50" charset="-127"/>
                <a:ea typeface="나눔고딕" pitchFamily="50" charset="-127"/>
              </a:rPr>
              <a:t>첫 가입 시 </a:t>
            </a:r>
            <a:r>
              <a:rPr kumimoji="0" lang="ko-KR" altLang="en-US" sz="1200" b="1" spc="-5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나눔고딕" pitchFamily="50" charset="-127"/>
                <a:ea typeface="나눔고딕" pitchFamily="50" charset="-127"/>
              </a:rPr>
              <a:t>마일리지</a:t>
            </a:r>
            <a:r>
              <a:rPr kumimoji="0" lang="ko-KR" altLang="en-US" sz="1200" b="1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itchFamily="50" charset="-127"/>
                <a:ea typeface="나눔고딕" pitchFamily="50" charset="-127"/>
              </a:rPr>
              <a:t> 부여</a:t>
            </a:r>
            <a:endParaRPr kumimoji="0" lang="en-US" altLang="ko-KR" sz="1200" b="1" spc="-50" dirty="0">
              <a:solidFill>
                <a:schemeClr val="tx2">
                  <a:lumMod val="90000"/>
                  <a:lumOff val="1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6196983" y="3703191"/>
            <a:ext cx="2032256" cy="1958057"/>
          </a:xfrm>
          <a:prstGeom prst="rect">
            <a:avLst/>
          </a:prstGeom>
          <a:gradFill>
            <a:gsLst>
              <a:gs pos="0">
                <a:schemeClr val="tx2"/>
              </a:gs>
              <a:gs pos="8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16200000" scaled="0"/>
          </a:grad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400" b="1" spc="-5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관리자 기능</a:t>
            </a:r>
          </a:p>
        </p:txBody>
      </p:sp>
      <p:sp>
        <p:nvSpPr>
          <p:cNvPr id="23" name="직사각형 22"/>
          <p:cNvSpPr/>
          <p:nvPr/>
        </p:nvSpPr>
        <p:spPr>
          <a:xfrm>
            <a:off x="8308418" y="3703191"/>
            <a:ext cx="3620230" cy="1958057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80000">
                <a:schemeClr val="tx2">
                  <a:lumMod val="10000"/>
                  <a:lumOff val="9000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542925" indent="-276225" fontAlgn="auto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kumimoji="0" lang="ko-KR" altLang="en-US" sz="1200" b="1" u="sng" spc="-5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나눔고딕" pitchFamily="50" charset="-127"/>
                <a:ea typeface="나눔고딕" pitchFamily="50" charset="-127"/>
              </a:rPr>
              <a:t>스터디카페</a:t>
            </a:r>
            <a:r>
              <a:rPr kumimoji="0" lang="ko-KR" altLang="en-US" sz="1200" b="1" u="sng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itchFamily="50" charset="-127"/>
                <a:ea typeface="나눔고딕" pitchFamily="50" charset="-127"/>
              </a:rPr>
              <a:t>  및 </a:t>
            </a:r>
            <a:r>
              <a:rPr kumimoji="0" lang="ko-KR" altLang="en-US" sz="1200" b="1" u="sng" spc="-5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나눔고딕" pitchFamily="50" charset="-127"/>
                <a:ea typeface="나눔고딕" pitchFamily="50" charset="-127"/>
              </a:rPr>
              <a:t>스터디룸</a:t>
            </a:r>
            <a:r>
              <a:rPr kumimoji="0" lang="ko-KR" altLang="en-US" sz="1200" b="1" u="sng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itchFamily="50" charset="-127"/>
                <a:ea typeface="나눔고딕" pitchFamily="50" charset="-127"/>
              </a:rPr>
              <a:t> 관리</a:t>
            </a:r>
            <a:endParaRPr kumimoji="0" lang="en-US" altLang="ko-KR" sz="1200" b="1" u="sng" spc="-50" dirty="0">
              <a:solidFill>
                <a:schemeClr val="tx2">
                  <a:lumMod val="90000"/>
                  <a:lumOff val="1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 marL="542925" indent="-276225" fontAlgn="auto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kumimoji="0" lang="ko-KR" altLang="en-US" sz="1200" b="1" u="sng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itchFamily="50" charset="-127"/>
                <a:ea typeface="나눔고딕" pitchFamily="50" charset="-127"/>
              </a:rPr>
              <a:t>회원 관리</a:t>
            </a:r>
            <a:endParaRPr kumimoji="0" lang="en-US" altLang="ko-KR" sz="1200" b="1" u="sng" spc="-50" dirty="0">
              <a:solidFill>
                <a:schemeClr val="tx2">
                  <a:lumMod val="90000"/>
                  <a:lumOff val="1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 marL="542925" indent="-276225" fontAlgn="auto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kumimoji="0" lang="ko-KR" altLang="en-US" sz="1200" b="1" u="sng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itchFamily="50" charset="-127"/>
                <a:ea typeface="나눔고딕" pitchFamily="50" charset="-127"/>
              </a:rPr>
              <a:t>이벤트 등 기타 사항 관리</a:t>
            </a:r>
          </a:p>
        </p:txBody>
      </p:sp>
      <p:sp>
        <p:nvSpPr>
          <p:cNvPr id="24" name="제목 2"/>
          <p:cNvSpPr txBox="1">
            <a:spLocks/>
          </p:cNvSpPr>
          <p:nvPr/>
        </p:nvSpPr>
        <p:spPr bwMode="auto">
          <a:xfrm>
            <a:off x="695325" y="957263"/>
            <a:ext cx="8362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1"/>
            <a:r>
              <a:rPr lang="en-US" altLang="ko-KR" sz="2000" b="1" dirty="0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rPr>
              <a:t>- </a:t>
            </a:r>
            <a:r>
              <a:rPr lang="ko-KR" altLang="en-US" sz="2000" b="1" dirty="0" smtClean="0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rPr>
              <a:t>주요 기능</a:t>
            </a:r>
            <a:endParaRPr lang="en-US" altLang="ko-KR" sz="2000" b="1" dirty="0">
              <a:latin typeface="KoPub돋움체 Medium" panose="02020603020101020101" pitchFamily="18" charset="-127"/>
              <a:ea typeface="KoPub돋움체 Medium" panose="02020603020101020101" pitchFamily="18" charset="-127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제목 2"/>
          <p:cNvSpPr>
            <a:spLocks noGrp="1"/>
          </p:cNvSpPr>
          <p:nvPr>
            <p:ph type="title"/>
          </p:nvPr>
        </p:nvSpPr>
        <p:spPr bwMode="auto">
          <a:xfrm>
            <a:off x="430213" y="184150"/>
            <a:ext cx="10515600" cy="569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altLang="ko-KR" sz="3400" smtClean="0">
                <a:solidFill>
                  <a:srgbClr val="FE786B"/>
                </a:solidFill>
                <a:latin typeface="Myriad Pro" panose="020B0503030403020204" pitchFamily="34" charset="0"/>
              </a:rPr>
              <a:t>3. </a:t>
            </a:r>
            <a:r>
              <a:rPr lang="ko-KR" altLang="en-US" sz="3400" smtClean="0">
                <a:solidFill>
                  <a:srgbClr val="FE786B"/>
                </a:solidFill>
                <a:latin typeface="Myriad Pro" panose="020B0503030403020204" pitchFamily="34" charset="0"/>
              </a:rPr>
              <a:t>구현</a:t>
            </a:r>
          </a:p>
        </p:txBody>
      </p:sp>
      <p:sp>
        <p:nvSpPr>
          <p:cNvPr id="28675" name="제목 2"/>
          <p:cNvSpPr txBox="1">
            <a:spLocks/>
          </p:cNvSpPr>
          <p:nvPr/>
        </p:nvSpPr>
        <p:spPr bwMode="auto">
          <a:xfrm>
            <a:off x="695325" y="957263"/>
            <a:ext cx="8362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1"/>
            <a:r>
              <a:rPr lang="en-US" altLang="ko-KR" sz="2000" b="1" dirty="0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rPr>
              <a:t>- </a:t>
            </a:r>
            <a:r>
              <a:rPr lang="ko-KR" altLang="en-US" sz="2000" b="1" dirty="0" smtClean="0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rPr>
              <a:t>메인</a:t>
            </a:r>
            <a:r>
              <a:rPr lang="en-US" altLang="ko-KR" sz="2000" b="1" dirty="0" smtClean="0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rPr>
              <a:t>&gt;</a:t>
            </a:r>
            <a:r>
              <a:rPr lang="ko-KR" altLang="en-US" sz="2000" b="1" dirty="0" err="1" smtClean="0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rPr>
              <a:t>스터디카페</a:t>
            </a:r>
            <a:r>
              <a:rPr lang="ko-KR" altLang="en-US" sz="2000" b="1" dirty="0" smtClean="0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rPr>
              <a:t> 목록</a:t>
            </a:r>
            <a:endParaRPr lang="en-US" altLang="ko-KR" sz="2000" b="1" dirty="0">
              <a:latin typeface="KoPub돋움체 Medium" panose="02020603020101020101" pitchFamily="18" charset="-127"/>
              <a:ea typeface="KoPub돋움체 Medium" panose="02020603020101020101" pitchFamily="18" charset="-127"/>
              <a:cs typeface="Arial" panose="020B0604020202020204" pitchFamily="34" charset="0"/>
            </a:endParaRPr>
          </a:p>
        </p:txBody>
      </p: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1415480" y="5360988"/>
            <a:ext cx="368113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ko-KR"/>
            </a:defPPr>
            <a:lvl1pPr marL="182563" indent="-182563" latinLnBrk="1">
              <a:buFontTx/>
              <a:buChar char="•"/>
              <a:defRPr sz="1400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defRPr>
            </a:lvl1pPr>
            <a:lvl2pPr marL="742950" indent="-285750">
              <a:defRPr>
                <a:latin typeface="맑은 고딕" pitchFamily="50" charset="-127"/>
                <a:ea typeface="굴림" charset="-127"/>
              </a:defRPr>
            </a:lvl2pPr>
            <a:lvl3pPr marL="1143000" indent="-228600">
              <a:defRPr>
                <a:latin typeface="맑은 고딕" pitchFamily="50" charset="-127"/>
                <a:ea typeface="굴림" charset="-127"/>
              </a:defRPr>
            </a:lvl3pPr>
            <a:lvl4pPr marL="1600200" indent="-228600">
              <a:defRPr>
                <a:latin typeface="맑은 고딕" pitchFamily="50" charset="-127"/>
                <a:ea typeface="굴림" charset="-127"/>
              </a:defRPr>
            </a:lvl4pPr>
            <a:lvl5pPr marL="2057400" indent="-228600">
              <a:defRPr>
                <a:latin typeface="맑은 고딕" pitchFamily="50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맑은 고딕" pitchFamily="50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맑은 고딕" pitchFamily="50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맑은 고딕" pitchFamily="50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맑은 고딕" pitchFamily="50" charset="-127"/>
                <a:ea typeface="굴림" charset="-127"/>
              </a:defRPr>
            </a:lvl9pPr>
          </a:lstStyle>
          <a:p>
            <a:r>
              <a:rPr lang="ko-KR" altLang="en-US" dirty="0" err="1"/>
              <a:t>메인화면</a:t>
            </a:r>
            <a:endParaRPr lang="en-US" altLang="ko-KR" dirty="0"/>
          </a:p>
          <a:p>
            <a:r>
              <a:rPr lang="ko-KR" altLang="en-US" dirty="0" err="1"/>
              <a:t>스터디카페</a:t>
            </a:r>
            <a:r>
              <a:rPr lang="en-US" altLang="ko-KR" dirty="0"/>
              <a:t>/</a:t>
            </a:r>
            <a:r>
              <a:rPr lang="ko-KR" altLang="en-US" dirty="0"/>
              <a:t>예약하기</a:t>
            </a:r>
            <a:r>
              <a:rPr lang="en-US" altLang="ko-KR" dirty="0"/>
              <a:t>/Q&amp;A </a:t>
            </a:r>
            <a:r>
              <a:rPr lang="ko-KR" altLang="en-US" dirty="0"/>
              <a:t>메뉴 링크</a:t>
            </a:r>
            <a:endParaRPr lang="en-US" altLang="ko-KR" dirty="0"/>
          </a:p>
          <a:p>
            <a:r>
              <a:rPr lang="ko-KR" altLang="en-US" dirty="0"/>
              <a:t>공지사항 및 사용후기 최근 게시물 표시</a:t>
            </a:r>
            <a:endParaRPr lang="en-US" altLang="ko-KR" dirty="0"/>
          </a:p>
          <a:p>
            <a:r>
              <a:rPr lang="ko-KR" altLang="en-US" dirty="0"/>
              <a:t>이미지 슬라이더를 위한 </a:t>
            </a:r>
            <a:r>
              <a:rPr lang="en-US" altLang="ko-KR" dirty="0" err="1"/>
              <a:t>EasySlider</a:t>
            </a:r>
            <a:r>
              <a:rPr lang="en-US" altLang="ko-KR" dirty="0"/>
              <a:t> </a:t>
            </a:r>
            <a:r>
              <a:rPr lang="ko-KR" altLang="en-US" dirty="0"/>
              <a:t>사용</a:t>
            </a:r>
          </a:p>
        </p:txBody>
      </p:sp>
      <p:sp>
        <p:nvSpPr>
          <p:cNvPr id="12" name="TextBox 32"/>
          <p:cNvSpPr txBox="1">
            <a:spLocks noChangeArrowheads="1"/>
          </p:cNvSpPr>
          <p:nvPr/>
        </p:nvSpPr>
        <p:spPr bwMode="auto">
          <a:xfrm>
            <a:off x="6581900" y="5360988"/>
            <a:ext cx="44505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ko-KR"/>
            </a:defPPr>
            <a:lvl1pPr marL="182563" indent="-182563" latinLnBrk="1">
              <a:buFontTx/>
              <a:buChar char="•"/>
              <a:defRPr sz="1400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defRPr>
            </a:lvl1pPr>
            <a:lvl2pPr marL="742950" indent="-285750">
              <a:defRPr>
                <a:latin typeface="맑은 고딕" pitchFamily="50" charset="-127"/>
                <a:ea typeface="굴림" charset="-127"/>
              </a:defRPr>
            </a:lvl2pPr>
            <a:lvl3pPr marL="1143000" indent="-228600">
              <a:defRPr>
                <a:latin typeface="맑은 고딕" pitchFamily="50" charset="-127"/>
                <a:ea typeface="굴림" charset="-127"/>
              </a:defRPr>
            </a:lvl3pPr>
            <a:lvl4pPr marL="1600200" indent="-228600">
              <a:defRPr>
                <a:latin typeface="맑은 고딕" pitchFamily="50" charset="-127"/>
                <a:ea typeface="굴림" charset="-127"/>
              </a:defRPr>
            </a:lvl4pPr>
            <a:lvl5pPr marL="2057400" indent="-228600">
              <a:defRPr>
                <a:latin typeface="맑은 고딕" pitchFamily="50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맑은 고딕" pitchFamily="50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맑은 고딕" pitchFamily="50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맑은 고딕" pitchFamily="50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맑은 고딕" pitchFamily="50" charset="-127"/>
                <a:ea typeface="굴림" charset="-127"/>
              </a:defRPr>
            </a:lvl9pPr>
          </a:lstStyle>
          <a:p>
            <a:r>
              <a:rPr lang="ko-KR" altLang="en-US" dirty="0" err="1"/>
              <a:t>스터디카페</a:t>
            </a:r>
            <a:r>
              <a:rPr lang="ko-KR" altLang="en-US" dirty="0"/>
              <a:t> 리스트 화면</a:t>
            </a:r>
            <a:endParaRPr lang="en-US" altLang="ko-KR" dirty="0"/>
          </a:p>
          <a:p>
            <a:r>
              <a:rPr lang="ko-KR" altLang="en-US" dirty="0"/>
              <a:t>지역별 카페 전체 목록 조회</a:t>
            </a:r>
            <a:r>
              <a:rPr lang="en-US" altLang="ko-KR" dirty="0"/>
              <a:t>(</a:t>
            </a:r>
            <a:r>
              <a:rPr lang="ko-KR" altLang="en-US" dirty="0"/>
              <a:t>現 대전광역시만 가능</a:t>
            </a:r>
            <a:r>
              <a:rPr lang="en-US" altLang="ko-KR" dirty="0"/>
              <a:t>)</a:t>
            </a:r>
          </a:p>
        </p:txBody>
      </p:sp>
      <p:pic>
        <p:nvPicPr>
          <p:cNvPr id="13" name="그림 12" descr="main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1415480" y="1831975"/>
            <a:ext cx="3582988" cy="3168650"/>
          </a:xfrm>
          <a:prstGeom prst="rect">
            <a:avLst/>
          </a:prstGeom>
          <a:ln w="28575">
            <a:solidFill>
              <a:schemeClr val="bg1">
                <a:lumMod val="50000"/>
              </a:schemeClr>
            </a:solidFill>
          </a:ln>
        </p:spPr>
      </p:pic>
      <p:pic>
        <p:nvPicPr>
          <p:cNvPr id="14" name="그림 13" descr="cafeList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6446962" y="2117725"/>
            <a:ext cx="3725863" cy="2595563"/>
          </a:xfrm>
          <a:prstGeom prst="rect">
            <a:avLst/>
          </a:prstGeom>
          <a:ln w="28575"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93647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제목 2"/>
          <p:cNvSpPr>
            <a:spLocks noGrp="1"/>
          </p:cNvSpPr>
          <p:nvPr>
            <p:ph type="title"/>
          </p:nvPr>
        </p:nvSpPr>
        <p:spPr bwMode="auto">
          <a:xfrm>
            <a:off x="430213" y="184150"/>
            <a:ext cx="10515600" cy="569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altLang="ko-KR" sz="3400" smtClean="0">
                <a:solidFill>
                  <a:srgbClr val="FE786B"/>
                </a:solidFill>
                <a:latin typeface="Myriad Pro" panose="020B0503030403020204" pitchFamily="34" charset="0"/>
              </a:rPr>
              <a:t>3. </a:t>
            </a:r>
            <a:r>
              <a:rPr lang="ko-KR" altLang="en-US" sz="3400" smtClean="0">
                <a:solidFill>
                  <a:srgbClr val="FE786B"/>
                </a:solidFill>
                <a:latin typeface="Myriad Pro" panose="020B0503030403020204" pitchFamily="34" charset="0"/>
              </a:rPr>
              <a:t>구현</a:t>
            </a:r>
          </a:p>
        </p:txBody>
      </p:sp>
      <p:sp>
        <p:nvSpPr>
          <p:cNvPr id="28675" name="제목 2"/>
          <p:cNvSpPr txBox="1">
            <a:spLocks/>
          </p:cNvSpPr>
          <p:nvPr/>
        </p:nvSpPr>
        <p:spPr bwMode="auto">
          <a:xfrm>
            <a:off x="695325" y="957263"/>
            <a:ext cx="8362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1"/>
            <a:r>
              <a:rPr lang="en-US" altLang="ko-KR" sz="2000" b="1" dirty="0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rPr>
              <a:t>- </a:t>
            </a:r>
            <a:r>
              <a:rPr lang="ko-KR" altLang="en-US" sz="2000" b="1" dirty="0" smtClean="0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rPr>
              <a:t>메인</a:t>
            </a:r>
            <a:r>
              <a:rPr lang="en-US" altLang="ko-KR" sz="2000" b="1" dirty="0" smtClean="0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rPr>
              <a:t>&gt;</a:t>
            </a:r>
            <a:r>
              <a:rPr lang="ko-KR" altLang="en-US" sz="2000" b="1" dirty="0" err="1" smtClean="0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rPr>
              <a:t>스터디카페</a:t>
            </a:r>
            <a:r>
              <a:rPr lang="en-US" altLang="ko-KR" sz="2000" b="1" dirty="0" smtClean="0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rPr>
              <a:t>/</a:t>
            </a:r>
            <a:r>
              <a:rPr lang="ko-KR" altLang="en-US" sz="2000" b="1" dirty="0" err="1" smtClean="0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rPr>
              <a:t>스터디룸</a:t>
            </a:r>
            <a:r>
              <a:rPr lang="ko-KR" altLang="en-US" sz="2000" b="1" dirty="0" smtClean="0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rPr>
              <a:t> 정보</a:t>
            </a:r>
            <a:endParaRPr lang="en-US" altLang="ko-KR" sz="2000" b="1" dirty="0">
              <a:latin typeface="KoPub돋움체 Medium" panose="02020603020101020101" pitchFamily="18" charset="-127"/>
              <a:ea typeface="KoPub돋움체 Medium" panose="02020603020101020101" pitchFamily="18" charset="-127"/>
              <a:cs typeface="Arial" panose="020B0604020202020204" pitchFamily="34" charset="0"/>
            </a:endParaRP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870555" y="5360988"/>
            <a:ext cx="551176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ko-KR"/>
            </a:defPPr>
            <a:lvl1pPr marL="182563" indent="-182563" latinLnBrk="1">
              <a:buFontTx/>
              <a:buChar char="•"/>
              <a:defRPr sz="1600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defRPr>
            </a:lvl1pPr>
            <a:lvl2pPr marL="742950" indent="-285750">
              <a:defRPr>
                <a:latin typeface="맑은 고딕" pitchFamily="50" charset="-127"/>
                <a:ea typeface="굴림" charset="-127"/>
              </a:defRPr>
            </a:lvl2pPr>
            <a:lvl3pPr marL="1143000" indent="-228600">
              <a:defRPr>
                <a:latin typeface="맑은 고딕" pitchFamily="50" charset="-127"/>
                <a:ea typeface="굴림" charset="-127"/>
              </a:defRPr>
            </a:lvl3pPr>
            <a:lvl4pPr marL="1600200" indent="-228600">
              <a:defRPr>
                <a:latin typeface="맑은 고딕" pitchFamily="50" charset="-127"/>
                <a:ea typeface="굴림" charset="-127"/>
              </a:defRPr>
            </a:lvl4pPr>
            <a:lvl5pPr marL="2057400" indent="-228600">
              <a:defRPr>
                <a:latin typeface="맑은 고딕" pitchFamily="50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맑은 고딕" pitchFamily="50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맑은 고딕" pitchFamily="50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맑은 고딕" pitchFamily="50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맑은 고딕" pitchFamily="50" charset="-127"/>
                <a:ea typeface="굴림" charset="-127"/>
              </a:defRPr>
            </a:lvl9pPr>
          </a:lstStyle>
          <a:p>
            <a:r>
              <a:rPr lang="ko-KR" altLang="en-US" sz="1400" dirty="0" err="1"/>
              <a:t>스터디카페</a:t>
            </a:r>
            <a:r>
              <a:rPr lang="ko-KR" altLang="en-US" sz="1400" dirty="0"/>
              <a:t> 정보 화면</a:t>
            </a:r>
            <a:endParaRPr lang="en-US" altLang="ko-KR" sz="1400" dirty="0"/>
          </a:p>
          <a:p>
            <a:r>
              <a:rPr lang="ko-KR" altLang="en-US" sz="1400" dirty="0" err="1"/>
              <a:t>네이버</a:t>
            </a:r>
            <a:r>
              <a:rPr lang="ko-KR" altLang="en-US" sz="1400" dirty="0"/>
              <a:t> 지도 </a:t>
            </a:r>
            <a:r>
              <a:rPr lang="en-US" altLang="ko-KR" sz="1400" dirty="0"/>
              <a:t>API</a:t>
            </a:r>
            <a:r>
              <a:rPr lang="ko-KR" altLang="en-US" sz="1400" dirty="0"/>
              <a:t>를 이용한 실제 위치 표시</a:t>
            </a:r>
            <a:endParaRPr lang="en-US" altLang="ko-KR" sz="1400" dirty="0"/>
          </a:p>
          <a:p>
            <a:r>
              <a:rPr lang="ko-KR" altLang="en-US" sz="1400" dirty="0"/>
              <a:t>예약하기 클릭 시 예약 페이지에서 해당 카페의 </a:t>
            </a:r>
            <a:r>
              <a:rPr lang="ko-KR" altLang="en-US" sz="1400" dirty="0" err="1"/>
              <a:t>스터디룸만</a:t>
            </a:r>
            <a:r>
              <a:rPr lang="ko-KR" altLang="en-US" sz="1400" dirty="0"/>
              <a:t> 표시</a:t>
            </a:r>
            <a:endParaRPr lang="en-US" altLang="ko-KR" sz="1400" dirty="0"/>
          </a:p>
        </p:txBody>
      </p:sp>
      <p:sp>
        <p:nvSpPr>
          <p:cNvPr id="9" name="TextBox 32"/>
          <p:cNvSpPr txBox="1">
            <a:spLocks noChangeArrowheads="1"/>
          </p:cNvSpPr>
          <p:nvPr/>
        </p:nvSpPr>
        <p:spPr bwMode="auto">
          <a:xfrm>
            <a:off x="6525642" y="5360988"/>
            <a:ext cx="473430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ko-KR"/>
            </a:defPPr>
            <a:lvl1pPr marL="182563" indent="-182563" latinLnBrk="1">
              <a:buFontTx/>
              <a:buChar char="•"/>
              <a:defRPr sz="1400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defRPr>
            </a:lvl1pPr>
            <a:lvl2pPr marL="742950" indent="-285750">
              <a:defRPr>
                <a:latin typeface="맑은 고딕" pitchFamily="50" charset="-127"/>
                <a:ea typeface="굴림" charset="-127"/>
              </a:defRPr>
            </a:lvl2pPr>
            <a:lvl3pPr marL="1143000" indent="-228600">
              <a:defRPr>
                <a:latin typeface="맑은 고딕" pitchFamily="50" charset="-127"/>
                <a:ea typeface="굴림" charset="-127"/>
              </a:defRPr>
            </a:lvl3pPr>
            <a:lvl4pPr marL="1600200" indent="-228600">
              <a:defRPr>
                <a:latin typeface="맑은 고딕" pitchFamily="50" charset="-127"/>
                <a:ea typeface="굴림" charset="-127"/>
              </a:defRPr>
            </a:lvl4pPr>
            <a:lvl5pPr marL="2057400" indent="-228600">
              <a:defRPr>
                <a:latin typeface="맑은 고딕" pitchFamily="50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맑은 고딕" pitchFamily="50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맑은 고딕" pitchFamily="50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맑은 고딕" pitchFamily="50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맑은 고딕" pitchFamily="50" charset="-127"/>
                <a:ea typeface="굴림" charset="-127"/>
              </a:defRPr>
            </a:lvl9pPr>
          </a:lstStyle>
          <a:p>
            <a:r>
              <a:rPr lang="ko-KR" altLang="en-US" dirty="0" err="1"/>
              <a:t>스터디룸</a:t>
            </a:r>
            <a:r>
              <a:rPr lang="ko-KR" altLang="en-US" dirty="0"/>
              <a:t> 정보 화면</a:t>
            </a:r>
            <a:endParaRPr lang="en-US" altLang="ko-KR" dirty="0"/>
          </a:p>
          <a:p>
            <a:r>
              <a:rPr lang="ko-KR" altLang="en-US" dirty="0"/>
              <a:t>상단의 예약하기 클릭 시 이용시간 선택 페이지로 이동</a:t>
            </a:r>
            <a:endParaRPr lang="en-US" altLang="ko-KR" dirty="0"/>
          </a:p>
        </p:txBody>
      </p:sp>
      <p:pic>
        <p:nvPicPr>
          <p:cNvPr id="10" name="그림 9" descr="cafeinfo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870555" y="1838325"/>
            <a:ext cx="3582988" cy="3343275"/>
          </a:xfrm>
          <a:prstGeom prst="rect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5" name="그림 14" descr="boothinfo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6525642" y="1838325"/>
            <a:ext cx="3643312" cy="3343275"/>
          </a:xfrm>
          <a:prstGeom prst="rect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16574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제목 2"/>
          <p:cNvSpPr>
            <a:spLocks noGrp="1"/>
          </p:cNvSpPr>
          <p:nvPr>
            <p:ph type="title"/>
          </p:nvPr>
        </p:nvSpPr>
        <p:spPr bwMode="auto">
          <a:xfrm>
            <a:off x="430213" y="184150"/>
            <a:ext cx="10515600" cy="569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altLang="ko-KR" sz="3400" smtClean="0">
                <a:solidFill>
                  <a:srgbClr val="FE786B"/>
                </a:solidFill>
                <a:latin typeface="Myriad Pro" panose="020B0503030403020204" pitchFamily="34" charset="0"/>
              </a:rPr>
              <a:t>3. </a:t>
            </a:r>
            <a:r>
              <a:rPr lang="ko-KR" altLang="en-US" sz="3400" smtClean="0">
                <a:solidFill>
                  <a:srgbClr val="FE786B"/>
                </a:solidFill>
                <a:latin typeface="Myriad Pro" panose="020B0503030403020204" pitchFamily="34" charset="0"/>
              </a:rPr>
              <a:t>구현</a:t>
            </a:r>
          </a:p>
        </p:txBody>
      </p:sp>
      <p:sp>
        <p:nvSpPr>
          <p:cNvPr id="28675" name="제목 2"/>
          <p:cNvSpPr txBox="1">
            <a:spLocks/>
          </p:cNvSpPr>
          <p:nvPr/>
        </p:nvSpPr>
        <p:spPr bwMode="auto">
          <a:xfrm>
            <a:off x="695325" y="957263"/>
            <a:ext cx="8362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1"/>
            <a:r>
              <a:rPr lang="en-US" altLang="ko-KR" sz="2000" b="1" dirty="0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rPr>
              <a:t>- </a:t>
            </a:r>
            <a:r>
              <a:rPr lang="ko-KR" altLang="en-US" sz="2000" b="1" dirty="0" smtClean="0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rPr>
              <a:t>메인</a:t>
            </a:r>
            <a:r>
              <a:rPr lang="en-US" altLang="ko-KR" sz="2000" b="1" dirty="0" smtClean="0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rPr>
              <a:t>&gt;</a:t>
            </a:r>
            <a:r>
              <a:rPr lang="ko-KR" altLang="en-US" sz="2000" b="1" dirty="0" smtClean="0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rPr>
              <a:t>예약하기</a:t>
            </a:r>
            <a:endParaRPr lang="en-US" altLang="ko-KR" sz="2000" b="1" dirty="0">
              <a:latin typeface="KoPub돋움체 Medium" panose="02020603020101020101" pitchFamily="18" charset="-127"/>
              <a:ea typeface="KoPub돋움체 Medium" panose="02020603020101020101" pitchFamily="18" charset="-127"/>
              <a:cs typeface="Arial" panose="020B0604020202020204" pitchFamily="34" charset="0"/>
            </a:endParaRPr>
          </a:p>
        </p:txBody>
      </p:sp>
      <p:pic>
        <p:nvPicPr>
          <p:cNvPr id="11" name="그림 10" descr="reserve2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6784032" y="1630363"/>
            <a:ext cx="3916362" cy="3570287"/>
          </a:xfrm>
          <a:prstGeom prst="rect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2" name="그림 11" descr="reserve1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723057" y="1630363"/>
            <a:ext cx="3768725" cy="3524250"/>
          </a:xfrm>
          <a:prstGeom prst="rect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723057" y="5360988"/>
            <a:ext cx="5635197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ko-KR"/>
            </a:defPPr>
            <a:lvl1pPr marL="182563" indent="-182563" latinLnBrk="1">
              <a:buFontTx/>
              <a:buChar char="•"/>
              <a:defRPr sz="1400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defRPr>
            </a:lvl1pPr>
            <a:lvl2pPr marL="742950" indent="-285750">
              <a:defRPr>
                <a:latin typeface="맑은 고딕" pitchFamily="50" charset="-127"/>
                <a:ea typeface="굴림" charset="-127"/>
              </a:defRPr>
            </a:lvl2pPr>
            <a:lvl3pPr marL="1143000" indent="-228600">
              <a:defRPr>
                <a:latin typeface="맑은 고딕" pitchFamily="50" charset="-127"/>
                <a:ea typeface="굴림" charset="-127"/>
              </a:defRPr>
            </a:lvl3pPr>
            <a:lvl4pPr marL="1600200" indent="-228600">
              <a:defRPr>
                <a:latin typeface="맑은 고딕" pitchFamily="50" charset="-127"/>
                <a:ea typeface="굴림" charset="-127"/>
              </a:defRPr>
            </a:lvl4pPr>
            <a:lvl5pPr marL="2057400" indent="-228600">
              <a:defRPr>
                <a:latin typeface="맑은 고딕" pitchFamily="50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맑은 고딕" pitchFamily="50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맑은 고딕" pitchFamily="50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맑은 고딕" pitchFamily="50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맑은 고딕" pitchFamily="50" charset="-127"/>
                <a:ea typeface="굴림" charset="-127"/>
              </a:defRPr>
            </a:lvl9pPr>
          </a:lstStyle>
          <a:p>
            <a:r>
              <a:rPr lang="ko-KR" altLang="en-US" dirty="0"/>
              <a:t>날짜와 인원 수에 따른 </a:t>
            </a:r>
            <a:r>
              <a:rPr lang="ko-KR" altLang="en-US" dirty="0" err="1"/>
              <a:t>예약가능한</a:t>
            </a:r>
            <a:r>
              <a:rPr lang="ko-KR" altLang="en-US" dirty="0"/>
              <a:t> </a:t>
            </a:r>
            <a:r>
              <a:rPr lang="ko-KR" altLang="en-US" dirty="0" err="1"/>
              <a:t>스터디룸</a:t>
            </a:r>
            <a:r>
              <a:rPr lang="ko-KR" altLang="en-US" dirty="0"/>
              <a:t> 리스트 출력</a:t>
            </a:r>
            <a:endParaRPr lang="en-US" altLang="ko-KR" dirty="0"/>
          </a:p>
          <a:p>
            <a:r>
              <a:rPr lang="ko-KR" altLang="en-US" dirty="0"/>
              <a:t>예약일 선택 시 현재 시간 이전의 날짜는 선택 불가</a:t>
            </a:r>
            <a:endParaRPr lang="en-US" altLang="ko-KR" dirty="0"/>
          </a:p>
          <a:p>
            <a:r>
              <a:rPr lang="ko-KR" altLang="en-US" dirty="0" err="1"/>
              <a:t>스터디카페</a:t>
            </a:r>
            <a:r>
              <a:rPr lang="ko-KR" altLang="en-US" dirty="0"/>
              <a:t> 휴무 시 리스트에서 제외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실시간 조회를 위한 </a:t>
            </a:r>
            <a:r>
              <a:rPr lang="en-US" altLang="ko-KR" dirty="0"/>
              <a:t>AJAX </a:t>
            </a:r>
            <a:r>
              <a:rPr lang="ko-KR" altLang="en-US" dirty="0"/>
              <a:t>사용</a:t>
            </a:r>
            <a:r>
              <a:rPr lang="en-US" altLang="ko-KR" dirty="0"/>
              <a:t> </a:t>
            </a:r>
            <a:r>
              <a:rPr lang="ko-KR" altLang="en-US" dirty="0"/>
              <a:t>및 리스트 표시를 위한 </a:t>
            </a:r>
            <a:r>
              <a:rPr lang="en-US" altLang="ko-KR" dirty="0"/>
              <a:t>JSTL </a:t>
            </a:r>
            <a:r>
              <a:rPr lang="ko-KR" altLang="en-US" dirty="0"/>
              <a:t>사용</a:t>
            </a:r>
          </a:p>
        </p:txBody>
      </p:sp>
      <p:sp>
        <p:nvSpPr>
          <p:cNvPr id="14" name="TextBox 32"/>
          <p:cNvSpPr txBox="1">
            <a:spLocks noChangeArrowheads="1"/>
          </p:cNvSpPr>
          <p:nvPr/>
        </p:nvSpPr>
        <p:spPr bwMode="auto">
          <a:xfrm>
            <a:off x="6784032" y="5360988"/>
            <a:ext cx="50164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ko-KR"/>
            </a:defPPr>
            <a:lvl1pPr marL="182563" indent="-182563" latinLnBrk="1">
              <a:buFontTx/>
              <a:buChar char="•"/>
              <a:defRPr sz="1400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defRPr>
            </a:lvl1pPr>
            <a:lvl2pPr marL="742950" indent="-285750">
              <a:defRPr>
                <a:latin typeface="맑은 고딕" pitchFamily="50" charset="-127"/>
                <a:ea typeface="굴림" charset="-127"/>
              </a:defRPr>
            </a:lvl2pPr>
            <a:lvl3pPr marL="1143000" indent="-228600">
              <a:defRPr>
                <a:latin typeface="맑은 고딕" pitchFamily="50" charset="-127"/>
                <a:ea typeface="굴림" charset="-127"/>
              </a:defRPr>
            </a:lvl3pPr>
            <a:lvl4pPr marL="1600200" indent="-228600">
              <a:defRPr>
                <a:latin typeface="맑은 고딕" pitchFamily="50" charset="-127"/>
                <a:ea typeface="굴림" charset="-127"/>
              </a:defRPr>
            </a:lvl4pPr>
            <a:lvl5pPr marL="2057400" indent="-228600">
              <a:defRPr>
                <a:latin typeface="맑은 고딕" pitchFamily="50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맑은 고딕" pitchFamily="50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맑은 고딕" pitchFamily="50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맑은 고딕" pitchFamily="50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맑은 고딕" pitchFamily="50" charset="-127"/>
                <a:ea typeface="굴림" charset="-127"/>
              </a:defRPr>
            </a:lvl9pPr>
          </a:lstStyle>
          <a:p>
            <a:r>
              <a:rPr lang="ko-KR" altLang="en-US"/>
              <a:t>선택한 스터디룸의 예약 가능 여부 표시</a:t>
            </a:r>
            <a:endParaRPr lang="en-US" altLang="ko-KR"/>
          </a:p>
          <a:p>
            <a:r>
              <a:rPr lang="en-US" altLang="ko-KR"/>
              <a:t>1</a:t>
            </a:r>
            <a:r>
              <a:rPr lang="ko-KR" altLang="en-US"/>
              <a:t>시간 단위로 예약 가능</a:t>
            </a:r>
            <a:r>
              <a:rPr lang="en-US" altLang="ko-KR"/>
              <a:t>(</a:t>
            </a:r>
            <a:r>
              <a:rPr lang="ko-KR" altLang="en-US"/>
              <a:t>체크박스 체크 시 여러 시간 가능</a:t>
            </a:r>
            <a:r>
              <a:rPr lang="en-US" altLang="ko-KR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8903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제목 2"/>
          <p:cNvSpPr>
            <a:spLocks noGrp="1"/>
          </p:cNvSpPr>
          <p:nvPr>
            <p:ph type="title"/>
          </p:nvPr>
        </p:nvSpPr>
        <p:spPr bwMode="auto">
          <a:xfrm>
            <a:off x="430213" y="184150"/>
            <a:ext cx="10515600" cy="569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altLang="ko-KR" sz="3400" smtClean="0">
                <a:solidFill>
                  <a:srgbClr val="FE786B"/>
                </a:solidFill>
                <a:latin typeface="Myriad Pro" panose="020B0503030403020204" pitchFamily="34" charset="0"/>
              </a:rPr>
              <a:t>3. </a:t>
            </a:r>
            <a:r>
              <a:rPr lang="ko-KR" altLang="en-US" sz="3400" smtClean="0">
                <a:solidFill>
                  <a:srgbClr val="FE786B"/>
                </a:solidFill>
                <a:latin typeface="Myriad Pro" panose="020B0503030403020204" pitchFamily="34" charset="0"/>
              </a:rPr>
              <a:t>구현</a:t>
            </a:r>
          </a:p>
        </p:txBody>
      </p:sp>
      <p:sp>
        <p:nvSpPr>
          <p:cNvPr id="28675" name="제목 2"/>
          <p:cNvSpPr txBox="1">
            <a:spLocks/>
          </p:cNvSpPr>
          <p:nvPr/>
        </p:nvSpPr>
        <p:spPr bwMode="auto">
          <a:xfrm>
            <a:off x="695325" y="957263"/>
            <a:ext cx="8362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1"/>
            <a:r>
              <a:rPr lang="en-US" altLang="ko-KR" sz="2000" b="1" dirty="0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rPr>
              <a:t>- </a:t>
            </a:r>
            <a:r>
              <a:rPr lang="ko-KR" altLang="en-US" sz="2000" b="1" dirty="0" smtClean="0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rPr>
              <a:t>메인</a:t>
            </a:r>
            <a:r>
              <a:rPr lang="en-US" altLang="ko-KR" sz="2000" b="1" dirty="0" smtClean="0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rPr>
              <a:t>&gt;</a:t>
            </a:r>
            <a:r>
              <a:rPr lang="ko-KR" altLang="en-US" sz="2000" b="1" dirty="0" smtClean="0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rPr>
              <a:t>예약확인</a:t>
            </a:r>
            <a:endParaRPr lang="en-US" altLang="ko-KR" sz="2000" b="1" dirty="0">
              <a:latin typeface="KoPub돋움체 Medium" panose="02020603020101020101" pitchFamily="18" charset="-127"/>
              <a:ea typeface="KoPub돋움체 Medium" panose="02020603020101020101" pitchFamily="18" charset="-127"/>
              <a:cs typeface="Arial" panose="020B0604020202020204" pitchFamily="34" charset="0"/>
            </a:endParaRP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1055440" y="5172671"/>
            <a:ext cx="5152693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ko-KR"/>
            </a:defPPr>
            <a:lvl1pPr marL="182563" indent="-182563" latinLnBrk="1">
              <a:buFontTx/>
              <a:buChar char="•"/>
              <a:defRPr sz="1400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defRPr>
            </a:lvl1pPr>
            <a:lvl2pPr marL="742950" indent="-285750">
              <a:defRPr>
                <a:latin typeface="맑은 고딕" pitchFamily="50" charset="-127"/>
                <a:ea typeface="굴림" charset="-127"/>
              </a:defRPr>
            </a:lvl2pPr>
            <a:lvl3pPr marL="1143000" indent="-228600">
              <a:defRPr>
                <a:latin typeface="맑은 고딕" pitchFamily="50" charset="-127"/>
                <a:ea typeface="굴림" charset="-127"/>
              </a:defRPr>
            </a:lvl3pPr>
            <a:lvl4pPr marL="1600200" indent="-228600">
              <a:defRPr>
                <a:latin typeface="맑은 고딕" pitchFamily="50" charset="-127"/>
                <a:ea typeface="굴림" charset="-127"/>
              </a:defRPr>
            </a:lvl4pPr>
            <a:lvl5pPr marL="2057400" indent="-228600">
              <a:defRPr>
                <a:latin typeface="맑은 고딕" pitchFamily="50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맑은 고딕" pitchFamily="50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맑은 고딕" pitchFamily="50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맑은 고딕" pitchFamily="50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맑은 고딕" pitchFamily="50" charset="-127"/>
                <a:ea typeface="굴림" charset="-127"/>
              </a:defRPr>
            </a:lvl9pPr>
          </a:lstStyle>
          <a:p>
            <a:r>
              <a:rPr lang="ko-KR" altLang="en-US"/>
              <a:t>비로그인 시 로그인 페이지 호출</a:t>
            </a:r>
            <a:endParaRPr lang="en-US" altLang="ko-KR"/>
          </a:p>
          <a:p>
            <a:r>
              <a:rPr lang="ko-KR" altLang="en-US"/>
              <a:t>회원</a:t>
            </a:r>
            <a:r>
              <a:rPr lang="en-US" altLang="ko-KR"/>
              <a:t>/</a:t>
            </a:r>
            <a:r>
              <a:rPr lang="ko-KR" altLang="en-US"/>
              <a:t>비회원 별 예약 내역 확인 가능</a:t>
            </a:r>
            <a:endParaRPr lang="en-US" altLang="ko-KR"/>
          </a:p>
          <a:p>
            <a:r>
              <a:rPr lang="ko-KR" altLang="en-US"/>
              <a:t>비회원의 경우 휴대폰번호 및 이메일주소 입력 후 확인 가능</a:t>
            </a:r>
            <a:endParaRPr lang="en-US" altLang="ko-KR"/>
          </a:p>
          <a:p>
            <a:endParaRPr lang="en-US" altLang="ko-KR"/>
          </a:p>
          <a:p>
            <a:r>
              <a:rPr lang="ko-KR" altLang="en-US"/>
              <a:t>실시간 처리를 위한 </a:t>
            </a:r>
            <a:r>
              <a:rPr lang="en-US" altLang="ko-KR"/>
              <a:t>AJAX </a:t>
            </a:r>
            <a:r>
              <a:rPr lang="ko-KR" altLang="en-US"/>
              <a:t>사용</a:t>
            </a:r>
            <a:endParaRPr lang="en-US" altLang="ko-KR"/>
          </a:p>
        </p:txBody>
      </p:sp>
      <p:sp>
        <p:nvSpPr>
          <p:cNvPr id="9" name="TextBox 32"/>
          <p:cNvSpPr txBox="1">
            <a:spLocks noChangeArrowheads="1"/>
          </p:cNvSpPr>
          <p:nvPr/>
        </p:nvSpPr>
        <p:spPr bwMode="auto">
          <a:xfrm>
            <a:off x="7028805" y="5175846"/>
            <a:ext cx="312008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ko-KR"/>
            </a:defPPr>
            <a:lvl1pPr marL="182563" indent="-182563" latinLnBrk="1">
              <a:buFontTx/>
              <a:buChar char="•"/>
              <a:defRPr sz="1400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defRPr>
            </a:lvl1pPr>
            <a:lvl2pPr marL="742950" indent="-285750">
              <a:defRPr>
                <a:latin typeface="맑은 고딕" pitchFamily="50" charset="-127"/>
                <a:ea typeface="굴림" charset="-127"/>
              </a:defRPr>
            </a:lvl2pPr>
            <a:lvl3pPr marL="1143000" indent="-228600">
              <a:defRPr>
                <a:latin typeface="맑은 고딕" pitchFamily="50" charset="-127"/>
                <a:ea typeface="굴림" charset="-127"/>
              </a:defRPr>
            </a:lvl3pPr>
            <a:lvl4pPr marL="1600200" indent="-228600">
              <a:defRPr>
                <a:latin typeface="맑은 고딕" pitchFamily="50" charset="-127"/>
                <a:ea typeface="굴림" charset="-127"/>
              </a:defRPr>
            </a:lvl4pPr>
            <a:lvl5pPr marL="2057400" indent="-228600">
              <a:defRPr>
                <a:latin typeface="맑은 고딕" pitchFamily="50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맑은 고딕" pitchFamily="50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맑은 고딕" pitchFamily="50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맑은 고딕" pitchFamily="50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맑은 고딕" pitchFamily="50" charset="-127"/>
                <a:ea typeface="굴림" charset="-127"/>
              </a:defRPr>
            </a:lvl9pPr>
          </a:lstStyle>
          <a:p>
            <a:r>
              <a:rPr lang="ko-KR" altLang="en-US"/>
              <a:t>사용자의 스터디룸 예약 내역 조회</a:t>
            </a:r>
            <a:endParaRPr lang="en-US" altLang="ko-KR"/>
          </a:p>
          <a:p>
            <a:r>
              <a:rPr lang="ko-KR" altLang="en-US"/>
              <a:t>예약 내역 별 세부 정보 확인 가능</a:t>
            </a:r>
            <a:endParaRPr lang="en-US" altLang="ko-KR"/>
          </a:p>
          <a:p>
            <a:r>
              <a:rPr lang="ko-KR" altLang="en-US"/>
              <a:t>필요 시 예약 취소 가능</a:t>
            </a:r>
            <a:endParaRPr lang="en-US" altLang="ko-KR"/>
          </a:p>
        </p:txBody>
      </p:sp>
      <p:pic>
        <p:nvPicPr>
          <p:cNvPr id="10" name="그림 9" descr="reserveList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7028805" y="1700808"/>
            <a:ext cx="3881437" cy="1173163"/>
          </a:xfrm>
          <a:prstGeom prst="rect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5" name="그림 14" descr="reserve_detail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7028805" y="3113683"/>
            <a:ext cx="3881437" cy="1879600"/>
          </a:xfrm>
          <a:prstGeom prst="rect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</p:pic>
      <p:grpSp>
        <p:nvGrpSpPr>
          <p:cNvPr id="16" name="그룹 4"/>
          <p:cNvGrpSpPr>
            <a:grpSpLocks/>
          </p:cNvGrpSpPr>
          <p:nvPr/>
        </p:nvGrpSpPr>
        <p:grpSpPr bwMode="auto">
          <a:xfrm>
            <a:off x="1223715" y="2424708"/>
            <a:ext cx="3149600" cy="1377950"/>
            <a:chOff x="478971" y="1712686"/>
            <a:chExt cx="3149600" cy="1377404"/>
          </a:xfrm>
        </p:grpSpPr>
        <p:grpSp>
          <p:nvGrpSpPr>
            <p:cNvPr id="17" name="그룹 2"/>
            <p:cNvGrpSpPr>
              <a:grpSpLocks/>
            </p:cNvGrpSpPr>
            <p:nvPr/>
          </p:nvGrpSpPr>
          <p:grpSpPr bwMode="auto">
            <a:xfrm>
              <a:off x="646984" y="1712686"/>
              <a:ext cx="2644660" cy="1377404"/>
              <a:chOff x="294755" y="2975157"/>
              <a:chExt cx="2644660" cy="1377404"/>
            </a:xfrm>
          </p:grpSpPr>
          <p:pic>
            <p:nvPicPr>
              <p:cNvPr id="19" name="그림 9" descr="reserveMain.jp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4978"/>
              <a:stretch>
                <a:fillRect/>
              </a:stretch>
            </p:blipFill>
            <p:spPr bwMode="auto">
              <a:xfrm>
                <a:off x="294755" y="3047999"/>
                <a:ext cx="1229245" cy="13045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" name="그림 12" descr="reserveMain.jp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000"/>
              <a:stretch>
                <a:fillRect/>
              </a:stretch>
            </p:blipFill>
            <p:spPr bwMode="auto">
              <a:xfrm>
                <a:off x="1524000" y="2975157"/>
                <a:ext cx="1415415" cy="12230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8" name="직사각형 17"/>
            <p:cNvSpPr/>
            <p:nvPr/>
          </p:nvSpPr>
          <p:spPr>
            <a:xfrm>
              <a:off x="478971" y="1712686"/>
              <a:ext cx="3149600" cy="1350428"/>
            </a:xfrm>
            <a:prstGeom prst="rect">
              <a:avLst/>
            </a:prstGeom>
            <a:noFill/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26050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Box 4"/>
          <p:cNvSpPr txBox="1">
            <a:spLocks noChangeArrowheads="1"/>
          </p:cNvSpPr>
          <p:nvPr/>
        </p:nvSpPr>
        <p:spPr bwMode="auto">
          <a:xfrm>
            <a:off x="3576638" y="2874963"/>
            <a:ext cx="5040312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latinLnBrk="1" hangingPunct="1"/>
            <a:r>
              <a:rPr kumimoji="0" lang="ko-KR" altLang="en-US" sz="4200" b="1" dirty="0" smtClean="0">
                <a:solidFill>
                  <a:srgbClr val="FE786B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  <a:cs typeface="Tahoma" panose="020B0604030504040204" pitchFamily="34" charset="0"/>
              </a:rPr>
              <a:t>향후 목표</a:t>
            </a:r>
            <a:endParaRPr kumimoji="0" lang="en-US" altLang="ko-KR" sz="4200" b="1" dirty="0">
              <a:solidFill>
                <a:srgbClr val="FE786B"/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  <a:cs typeface="Tahoma" panose="020B0604030504040204" pitchFamily="34" charset="0"/>
            </a:endParaRPr>
          </a:p>
        </p:txBody>
      </p:sp>
      <p:sp>
        <p:nvSpPr>
          <p:cNvPr id="45059" name="Text Box 5"/>
          <p:cNvSpPr txBox="1">
            <a:spLocks noChangeArrowheads="1"/>
          </p:cNvSpPr>
          <p:nvPr/>
        </p:nvSpPr>
        <p:spPr bwMode="auto">
          <a:xfrm>
            <a:off x="3576638" y="3644900"/>
            <a:ext cx="50403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latinLnBrk="1" hangingPunct="1"/>
            <a:r>
              <a:rPr kumimoji="0" lang="ko-KR" altLang="en-US" sz="1600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rPr>
              <a:t>개선하고자 하는 점</a:t>
            </a:r>
            <a:endParaRPr kumimoji="0" lang="en-US" altLang="ko-KR" sz="1600">
              <a:latin typeface="KoPub돋움체 Medium" panose="02020603020101020101" pitchFamily="18" charset="-127"/>
              <a:ea typeface="KoPub돋움체 Medium" panose="02020603020101020101" pitchFamily="18" charset="-127"/>
              <a:cs typeface="Arial" panose="020B0604020202020204" pitchFamily="34" charset="0"/>
            </a:endParaRPr>
          </a:p>
        </p:txBody>
      </p:sp>
      <p:sp>
        <p:nvSpPr>
          <p:cNvPr id="3" name="액자 2"/>
          <p:cNvSpPr/>
          <p:nvPr/>
        </p:nvSpPr>
        <p:spPr bwMode="auto">
          <a:xfrm>
            <a:off x="2833688" y="2536825"/>
            <a:ext cx="6524625" cy="1784350"/>
          </a:xfrm>
          <a:prstGeom prst="frame">
            <a:avLst>
              <a:gd name="adj1" fmla="val 6789"/>
            </a:avLst>
          </a:prstGeom>
          <a:noFill/>
          <a:ln>
            <a:solidFill>
              <a:srgbClr val="E10D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4" name="타원 3"/>
          <p:cNvSpPr/>
          <p:nvPr/>
        </p:nvSpPr>
        <p:spPr bwMode="auto">
          <a:xfrm>
            <a:off x="2286000" y="2809875"/>
            <a:ext cx="1143000" cy="1143000"/>
          </a:xfrm>
          <a:prstGeom prst="ellipse">
            <a:avLst/>
          </a:prstGeom>
          <a:solidFill>
            <a:schemeClr val="bg1"/>
          </a:solidFill>
          <a:ln w="127000">
            <a:solidFill>
              <a:srgbClr val="E10D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181225" y="2865557"/>
            <a:ext cx="1371709" cy="1015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0" h="0"/>
              <a:contourClr>
                <a:schemeClr val="tx1">
                  <a:lumMod val="75000"/>
                  <a:lumOff val="25000"/>
                </a:schemeClr>
              </a:contourClr>
            </a:sp3d>
          </a:bodyPr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6000" b="1" dirty="0">
                <a:ln>
                  <a:prstDash val="solid"/>
                </a:ln>
                <a:latin typeface="Myriad Pro" panose="020B0503030403020204" pitchFamily="34" charset="0"/>
                <a:ea typeface="돋움" panose="020B0600000101010101" pitchFamily="50" charset="-127"/>
                <a:cs typeface="Tahoma" pitchFamily="34" charset="0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제목 2"/>
          <p:cNvSpPr>
            <a:spLocks noGrp="1"/>
          </p:cNvSpPr>
          <p:nvPr>
            <p:ph type="title"/>
          </p:nvPr>
        </p:nvSpPr>
        <p:spPr bwMode="auto">
          <a:xfrm>
            <a:off x="430213" y="184150"/>
            <a:ext cx="10515600" cy="569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altLang="ko-KR" sz="3400" smtClean="0">
                <a:solidFill>
                  <a:srgbClr val="FE786B"/>
                </a:solidFill>
                <a:latin typeface="Myriad Pro" panose="020B0503030403020204" pitchFamily="34" charset="0"/>
              </a:rPr>
              <a:t>4. </a:t>
            </a:r>
            <a:r>
              <a:rPr lang="ko-KR" altLang="en-US" sz="3400" smtClean="0">
                <a:solidFill>
                  <a:srgbClr val="FE786B"/>
                </a:solidFill>
                <a:latin typeface="Myriad Pro" panose="020B0503030403020204" pitchFamily="34" charset="0"/>
              </a:rPr>
              <a:t>추후 개발 방향</a:t>
            </a:r>
          </a:p>
        </p:txBody>
      </p:sp>
      <p:sp>
        <p:nvSpPr>
          <p:cNvPr id="46083" name="제목 2"/>
          <p:cNvSpPr txBox="1">
            <a:spLocks/>
          </p:cNvSpPr>
          <p:nvPr/>
        </p:nvSpPr>
        <p:spPr bwMode="auto">
          <a:xfrm>
            <a:off x="695325" y="957263"/>
            <a:ext cx="8362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1"/>
            <a:r>
              <a:rPr lang="en-US" altLang="ko-KR" sz="2000" b="1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rPr>
              <a:t>- </a:t>
            </a:r>
            <a:r>
              <a:rPr lang="ko-KR" altLang="en-US" sz="2000" b="1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rPr>
              <a:t>개선해야 할 사항</a:t>
            </a:r>
            <a:endParaRPr lang="en-US" altLang="ko-KR" sz="2000" b="1">
              <a:latin typeface="KoPub돋움체 Medium" panose="02020603020101020101" pitchFamily="18" charset="-127"/>
              <a:ea typeface="KoPub돋움체 Medium" panose="02020603020101020101" pitchFamily="18" charset="-127"/>
              <a:cs typeface="Arial" panose="020B0604020202020204" pitchFamily="34" charset="0"/>
            </a:endParaRPr>
          </a:p>
        </p:txBody>
      </p:sp>
      <p:sp>
        <p:nvSpPr>
          <p:cNvPr id="46084" name="제목 2"/>
          <p:cNvSpPr txBox="1">
            <a:spLocks/>
          </p:cNvSpPr>
          <p:nvPr/>
        </p:nvSpPr>
        <p:spPr bwMode="auto">
          <a:xfrm>
            <a:off x="1343025" y="1490663"/>
            <a:ext cx="8362950" cy="233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ko-KR"/>
            </a:defPPr>
            <a:lvl1pPr marL="182563" indent="-182563" latinLnBrk="1">
              <a:buFontTx/>
              <a:buChar char="•"/>
              <a:defRPr sz="1600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ko-KR" altLang="en-US" dirty="0"/>
              <a:t>관리자 페이지 </a:t>
            </a:r>
            <a:r>
              <a:rPr lang="en-US" altLang="ko-KR" dirty="0"/>
              <a:t>– </a:t>
            </a:r>
            <a:r>
              <a:rPr lang="ko-KR" altLang="en-US" dirty="0" err="1"/>
              <a:t>스터디룸</a:t>
            </a:r>
            <a:r>
              <a:rPr lang="ko-KR" altLang="en-US" dirty="0"/>
              <a:t> 별로 예약 관리 기능 구현 필요</a:t>
            </a:r>
            <a:endParaRPr lang="en-US" altLang="ko-KR" dirty="0"/>
          </a:p>
          <a:p>
            <a:r>
              <a:rPr lang="ko-KR" altLang="en-US" dirty="0"/>
              <a:t>디자인 </a:t>
            </a:r>
            <a:r>
              <a:rPr lang="en-US" altLang="ko-KR" dirty="0"/>
              <a:t>- </a:t>
            </a:r>
            <a:r>
              <a:rPr lang="ko-KR" altLang="en-US" dirty="0"/>
              <a:t>사용자의 </a:t>
            </a:r>
            <a:r>
              <a:rPr lang="ko-KR" altLang="en-US" dirty="0" err="1"/>
              <a:t>접근성</a:t>
            </a:r>
            <a:r>
              <a:rPr lang="ko-KR" altLang="en-US" dirty="0"/>
              <a:t> 향상을 위한 디자인 개선</a:t>
            </a:r>
            <a:endParaRPr lang="en-US" altLang="ko-KR" dirty="0"/>
          </a:p>
          <a:p>
            <a:r>
              <a:rPr lang="ko-KR" altLang="en-US" dirty="0"/>
              <a:t>정보의 부족 </a:t>
            </a:r>
            <a:r>
              <a:rPr lang="en-US" altLang="ko-KR" dirty="0"/>
              <a:t>- </a:t>
            </a:r>
            <a:r>
              <a:rPr lang="ko-KR" altLang="en-US" dirty="0"/>
              <a:t>대전광역시를 기준하여 정보 수집이 가능한 카페들 뿐만 아니라 타 지역의 정보 수집이 필요</a:t>
            </a:r>
            <a:endParaRPr lang="en-US" altLang="ko-KR" dirty="0"/>
          </a:p>
          <a:p>
            <a:r>
              <a:rPr lang="en-US" altLang="ko-KR" dirty="0"/>
              <a:t>1-Tier </a:t>
            </a:r>
            <a:r>
              <a:rPr lang="ko-KR" altLang="en-US" dirty="0"/>
              <a:t>방식이 아닌 </a:t>
            </a:r>
            <a:r>
              <a:rPr lang="en-US" altLang="ko-KR" dirty="0"/>
              <a:t>2-Tier </a:t>
            </a:r>
            <a:r>
              <a:rPr lang="ko-KR" altLang="en-US" dirty="0"/>
              <a:t>이상의 방식으로 구현 필요</a:t>
            </a:r>
            <a:endParaRPr lang="en-US" altLang="ko-KR" dirty="0"/>
          </a:p>
          <a:p>
            <a:r>
              <a:rPr lang="ko-KR" altLang="en-US" dirty="0"/>
              <a:t>코드의 </a:t>
            </a:r>
            <a:r>
              <a:rPr lang="ko-KR" altLang="en-US" dirty="0" err="1"/>
              <a:t>리팩토링이</a:t>
            </a:r>
            <a:r>
              <a:rPr lang="ko-KR" altLang="en-US" dirty="0"/>
              <a:t> 수행되어야 함</a:t>
            </a:r>
            <a:endParaRPr lang="en-US" altLang="ko-KR" dirty="0"/>
          </a:p>
          <a:p>
            <a:r>
              <a:rPr lang="ko-KR" altLang="en-US" dirty="0"/>
              <a:t>통계</a:t>
            </a:r>
            <a:endParaRPr lang="en-US" altLang="ko-KR" dirty="0"/>
          </a:p>
          <a:p>
            <a:r>
              <a:rPr lang="ko-KR" altLang="en-US" dirty="0"/>
              <a:t>실제 </a:t>
            </a:r>
            <a:r>
              <a:rPr lang="ko-KR" altLang="en-US" dirty="0" err="1"/>
              <a:t>호스팅에</a:t>
            </a:r>
            <a:r>
              <a:rPr lang="ko-KR" altLang="en-US" dirty="0"/>
              <a:t> 올려서 서비스</a:t>
            </a:r>
            <a:endParaRPr lang="en-US" altLang="ko-KR" dirty="0"/>
          </a:p>
          <a:p>
            <a:r>
              <a:rPr lang="ko-KR" altLang="en-US" dirty="0" err="1"/>
              <a:t>안드로이드</a:t>
            </a:r>
            <a:r>
              <a:rPr lang="en-US" altLang="ko-KR" dirty="0"/>
              <a:t>, IOS</a:t>
            </a:r>
            <a:r>
              <a:rPr lang="ko-KR" altLang="en-US" dirty="0"/>
              <a:t>로도 구현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직사각형 23"/>
          <p:cNvSpPr/>
          <p:nvPr/>
        </p:nvSpPr>
        <p:spPr>
          <a:xfrm>
            <a:off x="1524000" y="2139950"/>
            <a:ext cx="3060700" cy="82550"/>
          </a:xfrm>
          <a:prstGeom prst="rect">
            <a:avLst/>
          </a:prstGeom>
          <a:solidFill>
            <a:srgbClr val="FE78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4008438" y="1808163"/>
            <a:ext cx="41751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3600" b="1" spc="600" dirty="0">
                <a:solidFill>
                  <a:srgbClr val="FE786B"/>
                </a:solidFill>
                <a:latin typeface="Myriad Pro" panose="020B0503030403020204" pitchFamily="34" charset="0"/>
                <a:ea typeface="돋움" panose="020B0600000101010101" pitchFamily="50" charset="-127"/>
                <a:cs typeface="Tahoma" pitchFamily="34" charset="0"/>
              </a:rPr>
              <a:t>Contents</a:t>
            </a:r>
          </a:p>
        </p:txBody>
      </p:sp>
      <p:grpSp>
        <p:nvGrpSpPr>
          <p:cNvPr id="13316" name="그룹 4"/>
          <p:cNvGrpSpPr>
            <a:grpSpLocks/>
          </p:cNvGrpSpPr>
          <p:nvPr/>
        </p:nvGrpSpPr>
        <p:grpSpPr bwMode="auto">
          <a:xfrm>
            <a:off x="4629150" y="2744788"/>
            <a:ext cx="4332288" cy="1863724"/>
            <a:chOff x="2389726" y="2933216"/>
            <a:chExt cx="4332288" cy="1512683"/>
          </a:xfrm>
        </p:grpSpPr>
        <p:sp>
          <p:nvSpPr>
            <p:cNvPr id="34" name="Text Box 5"/>
            <p:cNvSpPr txBox="1">
              <a:spLocks noChangeArrowheads="1"/>
            </p:cNvSpPr>
            <p:nvPr/>
          </p:nvSpPr>
          <p:spPr bwMode="auto">
            <a:xfrm>
              <a:off x="2389726" y="2933216"/>
              <a:ext cx="647700" cy="35046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defPPr>
                <a:defRPr lang="ko-KR"/>
              </a:defPPr>
              <a:lvl1pPr algn="ctr" eaLnBrk="1" latinLnBrk="1" hangingPunct="1">
                <a:buFontTx/>
                <a:buNone/>
                <a:defRPr sz="5500" b="1" spc="-300">
                  <a:gradFill>
                    <a:gsLst>
                      <a:gs pos="100000">
                        <a:schemeClr val="bg1"/>
                      </a:gs>
                      <a:gs pos="50000">
                        <a:schemeClr val="accent1">
                          <a:lumMod val="5000"/>
                          <a:lumOff val="95000"/>
                        </a:schemeClr>
                      </a:gs>
                      <a:gs pos="51000">
                        <a:schemeClr val="bg1">
                          <a:lumMod val="50000"/>
                        </a:schemeClr>
                      </a:gs>
                    </a:gsLst>
                    <a:lin ang="5400000" scaled="1"/>
                  </a:gradFill>
                  <a:effectLst>
                    <a:outerShdw blurRad="50800" dist="38100" dir="2700000" algn="tl" rotWithShape="0">
                      <a:prstClr val="black">
                        <a:alpha val="20000"/>
                      </a:prstClr>
                    </a:outerShdw>
                  </a:effectLst>
                  <a:latin typeface="Tahoma" panose="020B0604030504040204" pitchFamily="34" charset="0"/>
                  <a:cs typeface="Tahoma" panose="020B0604030504040204" pitchFamily="34" charset="0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sz="2800"/>
              </a:lvl2pPr>
              <a:lvl3pPr marL="1143000" indent="-228600" latinLnBrk="1">
                <a:spcBef>
                  <a:spcPct val="20000"/>
                </a:spcBef>
                <a:buChar char="•"/>
                <a:defRPr sz="2400"/>
              </a:lvl3pPr>
              <a:lvl4pPr marL="1600200" indent="-228600" latinLnBrk="1">
                <a:spcBef>
                  <a:spcPct val="20000"/>
                </a:spcBef>
                <a:buChar char="–"/>
                <a:defRPr sz="2000"/>
              </a:lvl4pPr>
              <a:lvl5pPr marL="2057400" indent="-228600" latinLnBrk="1">
                <a:spcBef>
                  <a:spcPct val="20000"/>
                </a:spcBef>
                <a:buChar char="»"/>
                <a:defRPr sz="2000"/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/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/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/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/>
              </a:lvl9pPr>
            </a:lstStyle>
            <a:p>
              <a:pPr>
                <a:defRPr/>
              </a:pPr>
              <a:r>
                <a:rPr lang="en-US" altLang="ko-KR" sz="2200" spc="-150" dirty="0">
                  <a:solidFill>
                    <a:srgbClr val="FE786B"/>
                  </a:solidFill>
                  <a:effectLst/>
                  <a:latin typeface="Myriad Pro" panose="020B0503030403020204" pitchFamily="34" charset="0"/>
                </a:rPr>
                <a:t>01</a:t>
              </a:r>
              <a:endParaRPr lang="ko-KR" altLang="ko-KR" sz="2200" spc="-150" dirty="0">
                <a:solidFill>
                  <a:srgbClr val="FE786B"/>
                </a:solidFill>
                <a:effectLst/>
                <a:latin typeface="Myriad Pro" panose="020B0503030403020204" pitchFamily="34" charset="0"/>
              </a:endParaRPr>
            </a:p>
          </p:txBody>
        </p:sp>
        <p:sp>
          <p:nvSpPr>
            <p:cNvPr id="13319" name="Text Box 5"/>
            <p:cNvSpPr txBox="1">
              <a:spLocks noChangeArrowheads="1"/>
            </p:cNvSpPr>
            <p:nvPr/>
          </p:nvSpPr>
          <p:spPr bwMode="auto">
            <a:xfrm>
              <a:off x="2964401" y="2933217"/>
              <a:ext cx="3757613" cy="3498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latinLnBrk="1" hangingPunct="1"/>
              <a:r>
                <a:rPr kumimoji="0" lang="ko-KR" altLang="en-US" sz="2200" dirty="0" smtClean="0">
                  <a:latin typeface="KoPub돋움체 Medium" panose="02020603020101020101" pitchFamily="18" charset="-127"/>
                  <a:ea typeface="KoPub돋움체 Medium" panose="02020603020101020101" pitchFamily="18" charset="-127"/>
                  <a:cs typeface="Arial" panose="020B0604020202020204" pitchFamily="34" charset="0"/>
                </a:rPr>
                <a:t>소개</a:t>
              </a:r>
              <a:endParaRPr kumimoji="0" lang="ko-KR" altLang="ko-KR" sz="2200" dirty="0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endParaRPr>
            </a:p>
          </p:txBody>
        </p:sp>
        <p:sp>
          <p:nvSpPr>
            <p:cNvPr id="32" name="Text Box 5"/>
            <p:cNvSpPr txBox="1">
              <a:spLocks noChangeArrowheads="1"/>
            </p:cNvSpPr>
            <p:nvPr/>
          </p:nvSpPr>
          <p:spPr bwMode="auto">
            <a:xfrm>
              <a:off x="2392901" y="3321050"/>
              <a:ext cx="647700" cy="35046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defPPr>
                <a:defRPr lang="ko-KR"/>
              </a:defPPr>
              <a:lvl1pPr algn="ctr" eaLnBrk="1" latinLnBrk="1" hangingPunct="1">
                <a:buFontTx/>
                <a:buNone/>
                <a:defRPr sz="5500" b="1" spc="-300">
                  <a:gradFill>
                    <a:gsLst>
                      <a:gs pos="100000">
                        <a:schemeClr val="bg1"/>
                      </a:gs>
                      <a:gs pos="50000">
                        <a:schemeClr val="accent1">
                          <a:lumMod val="5000"/>
                          <a:lumOff val="95000"/>
                        </a:schemeClr>
                      </a:gs>
                      <a:gs pos="51000">
                        <a:schemeClr val="bg1">
                          <a:lumMod val="50000"/>
                        </a:schemeClr>
                      </a:gs>
                    </a:gsLst>
                    <a:lin ang="5400000" scaled="1"/>
                  </a:gradFill>
                  <a:effectLst>
                    <a:outerShdw blurRad="50800" dist="38100" dir="2700000" algn="tl" rotWithShape="0">
                      <a:prstClr val="black">
                        <a:alpha val="20000"/>
                      </a:prstClr>
                    </a:outerShdw>
                  </a:effectLst>
                  <a:latin typeface="Tahoma" panose="020B0604030504040204" pitchFamily="34" charset="0"/>
                  <a:cs typeface="Tahoma" panose="020B0604030504040204" pitchFamily="34" charset="0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sz="2800"/>
              </a:lvl2pPr>
              <a:lvl3pPr marL="1143000" indent="-228600" latinLnBrk="1">
                <a:spcBef>
                  <a:spcPct val="20000"/>
                </a:spcBef>
                <a:buChar char="•"/>
                <a:defRPr sz="2400"/>
              </a:lvl3pPr>
              <a:lvl4pPr marL="1600200" indent="-228600" latinLnBrk="1">
                <a:spcBef>
                  <a:spcPct val="20000"/>
                </a:spcBef>
                <a:buChar char="–"/>
                <a:defRPr sz="2000"/>
              </a:lvl4pPr>
              <a:lvl5pPr marL="2057400" indent="-228600" latinLnBrk="1">
                <a:spcBef>
                  <a:spcPct val="20000"/>
                </a:spcBef>
                <a:buChar char="»"/>
                <a:defRPr sz="2000"/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/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/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/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/>
              </a:lvl9pPr>
            </a:lstStyle>
            <a:p>
              <a:pPr>
                <a:defRPr/>
              </a:pPr>
              <a:r>
                <a:rPr lang="en-US" altLang="ko-KR" sz="2200" spc="-150" dirty="0">
                  <a:solidFill>
                    <a:srgbClr val="FE786B"/>
                  </a:solidFill>
                  <a:effectLst/>
                  <a:latin typeface="Myriad Pro" panose="020B0503030403020204" pitchFamily="34" charset="0"/>
                </a:rPr>
                <a:t>02</a:t>
              </a:r>
              <a:endParaRPr lang="ko-KR" altLang="ko-KR" sz="2200" spc="-150" dirty="0">
                <a:solidFill>
                  <a:srgbClr val="FE786B"/>
                </a:solidFill>
                <a:effectLst/>
                <a:latin typeface="Myriad Pro" panose="020B0503030403020204" pitchFamily="34" charset="0"/>
              </a:endParaRPr>
            </a:p>
          </p:txBody>
        </p:sp>
        <p:sp>
          <p:nvSpPr>
            <p:cNvPr id="13321" name="Text Box 5"/>
            <p:cNvSpPr txBox="1">
              <a:spLocks noChangeArrowheads="1"/>
            </p:cNvSpPr>
            <p:nvPr/>
          </p:nvSpPr>
          <p:spPr bwMode="auto">
            <a:xfrm>
              <a:off x="2969163" y="3320291"/>
              <a:ext cx="3752851" cy="3498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latinLnBrk="1" hangingPunct="1"/>
              <a:r>
                <a:rPr kumimoji="0" lang="ko-KR" altLang="en-US" sz="2200">
                  <a:latin typeface="KoPub돋움체 Medium" panose="02020603020101020101" pitchFamily="18" charset="-127"/>
                  <a:ea typeface="KoPub돋움체 Medium" panose="02020603020101020101" pitchFamily="18" charset="-127"/>
                  <a:cs typeface="Arial" panose="020B0604020202020204" pitchFamily="34" charset="0"/>
                </a:rPr>
                <a:t>구조</a:t>
              </a:r>
              <a:endParaRPr kumimoji="0" lang="ko-KR" altLang="ko-KR" sz="2200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endParaRPr>
            </a:p>
          </p:txBody>
        </p:sp>
        <p:sp>
          <p:nvSpPr>
            <p:cNvPr id="30" name="Text Box 5"/>
            <p:cNvSpPr txBox="1">
              <a:spLocks noChangeArrowheads="1"/>
            </p:cNvSpPr>
            <p:nvPr/>
          </p:nvSpPr>
          <p:spPr bwMode="auto">
            <a:xfrm>
              <a:off x="2389726" y="3707596"/>
              <a:ext cx="647700" cy="35046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defPPr>
                <a:defRPr lang="ko-KR"/>
              </a:defPPr>
              <a:lvl1pPr algn="ctr" eaLnBrk="1" latinLnBrk="1" hangingPunct="1">
                <a:buFontTx/>
                <a:buNone/>
                <a:defRPr sz="5500" b="1" spc="-300">
                  <a:gradFill>
                    <a:gsLst>
                      <a:gs pos="100000">
                        <a:schemeClr val="bg1"/>
                      </a:gs>
                      <a:gs pos="50000">
                        <a:schemeClr val="accent1">
                          <a:lumMod val="5000"/>
                          <a:lumOff val="95000"/>
                        </a:schemeClr>
                      </a:gs>
                      <a:gs pos="51000">
                        <a:schemeClr val="bg1">
                          <a:lumMod val="50000"/>
                        </a:schemeClr>
                      </a:gs>
                    </a:gsLst>
                    <a:lin ang="5400000" scaled="1"/>
                  </a:gradFill>
                  <a:effectLst>
                    <a:outerShdw blurRad="50800" dist="38100" dir="2700000" algn="tl" rotWithShape="0">
                      <a:prstClr val="black">
                        <a:alpha val="20000"/>
                      </a:prstClr>
                    </a:outerShdw>
                  </a:effectLst>
                  <a:latin typeface="Tahoma" panose="020B0604030504040204" pitchFamily="34" charset="0"/>
                  <a:cs typeface="Tahoma" panose="020B0604030504040204" pitchFamily="34" charset="0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sz="2800"/>
              </a:lvl2pPr>
              <a:lvl3pPr marL="1143000" indent="-228600" latinLnBrk="1">
                <a:spcBef>
                  <a:spcPct val="20000"/>
                </a:spcBef>
                <a:buChar char="•"/>
                <a:defRPr sz="2400"/>
              </a:lvl3pPr>
              <a:lvl4pPr marL="1600200" indent="-228600" latinLnBrk="1">
                <a:spcBef>
                  <a:spcPct val="20000"/>
                </a:spcBef>
                <a:buChar char="–"/>
                <a:defRPr sz="2000"/>
              </a:lvl4pPr>
              <a:lvl5pPr marL="2057400" indent="-228600" latinLnBrk="1">
                <a:spcBef>
                  <a:spcPct val="20000"/>
                </a:spcBef>
                <a:buChar char="»"/>
                <a:defRPr sz="2000"/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/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/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/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/>
              </a:lvl9pPr>
            </a:lstStyle>
            <a:p>
              <a:pPr>
                <a:defRPr/>
              </a:pPr>
              <a:r>
                <a:rPr lang="en-US" altLang="ko-KR" sz="2200" spc="-150" dirty="0">
                  <a:solidFill>
                    <a:srgbClr val="FE786B"/>
                  </a:solidFill>
                  <a:effectLst/>
                  <a:latin typeface="Myriad Pro" panose="020B0503030403020204" pitchFamily="34" charset="0"/>
                </a:rPr>
                <a:t>03</a:t>
              </a:r>
              <a:endParaRPr lang="ko-KR" altLang="ko-KR" sz="2200" spc="-150" dirty="0">
                <a:solidFill>
                  <a:srgbClr val="FE786B"/>
                </a:solidFill>
                <a:effectLst/>
                <a:latin typeface="Myriad Pro" panose="020B0503030403020204" pitchFamily="34" charset="0"/>
              </a:endParaRPr>
            </a:p>
          </p:txBody>
        </p:sp>
        <p:sp>
          <p:nvSpPr>
            <p:cNvPr id="13323" name="Text Box 5"/>
            <p:cNvSpPr txBox="1">
              <a:spLocks noChangeArrowheads="1"/>
            </p:cNvSpPr>
            <p:nvPr/>
          </p:nvSpPr>
          <p:spPr bwMode="auto">
            <a:xfrm>
              <a:off x="2964401" y="3707916"/>
              <a:ext cx="3757613" cy="3498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latinLnBrk="1" hangingPunct="1"/>
              <a:r>
                <a:rPr kumimoji="0" lang="ko-KR" altLang="en-US" sz="2200" dirty="0" smtClean="0">
                  <a:latin typeface="KoPub돋움체 Medium" panose="02020603020101020101" pitchFamily="18" charset="-127"/>
                  <a:ea typeface="KoPub돋움체 Medium" panose="02020603020101020101" pitchFamily="18" charset="-127"/>
                  <a:cs typeface="Arial" panose="020B0604020202020204" pitchFamily="34" charset="0"/>
                </a:rPr>
                <a:t>주요기</a:t>
              </a:r>
              <a:r>
                <a:rPr kumimoji="0" lang="ko-KR" altLang="en-US" sz="2200" dirty="0">
                  <a:latin typeface="KoPub돋움체 Medium" panose="02020603020101020101" pitchFamily="18" charset="-127"/>
                  <a:ea typeface="KoPub돋움체 Medium" panose="02020603020101020101" pitchFamily="18" charset="-127"/>
                  <a:cs typeface="Arial" panose="020B0604020202020204" pitchFamily="34" charset="0"/>
                </a:rPr>
                <a:t>능</a:t>
              </a:r>
              <a:endParaRPr kumimoji="0" lang="ko-KR" altLang="ko-KR" sz="2200" dirty="0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endParaRPr>
            </a:p>
          </p:txBody>
        </p:sp>
        <p:sp>
          <p:nvSpPr>
            <p:cNvPr id="28" name="Text Box 5"/>
            <p:cNvSpPr txBox="1">
              <a:spLocks noChangeArrowheads="1"/>
            </p:cNvSpPr>
            <p:nvPr/>
          </p:nvSpPr>
          <p:spPr bwMode="auto">
            <a:xfrm>
              <a:off x="2391314" y="4095431"/>
              <a:ext cx="647700" cy="35046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defPPr>
                <a:defRPr lang="ko-KR"/>
              </a:defPPr>
              <a:lvl1pPr algn="ctr" eaLnBrk="1" latinLnBrk="1" hangingPunct="1">
                <a:buFontTx/>
                <a:buNone/>
                <a:defRPr sz="5500" b="1" spc="-300">
                  <a:gradFill>
                    <a:gsLst>
                      <a:gs pos="100000">
                        <a:schemeClr val="bg1"/>
                      </a:gs>
                      <a:gs pos="50000">
                        <a:schemeClr val="accent1">
                          <a:lumMod val="5000"/>
                          <a:lumOff val="95000"/>
                        </a:schemeClr>
                      </a:gs>
                      <a:gs pos="51000">
                        <a:schemeClr val="bg1">
                          <a:lumMod val="50000"/>
                        </a:schemeClr>
                      </a:gs>
                    </a:gsLst>
                    <a:lin ang="5400000" scaled="1"/>
                  </a:gradFill>
                  <a:effectLst>
                    <a:outerShdw blurRad="50800" dist="38100" dir="2700000" algn="tl" rotWithShape="0">
                      <a:prstClr val="black">
                        <a:alpha val="20000"/>
                      </a:prstClr>
                    </a:outerShdw>
                  </a:effectLst>
                  <a:latin typeface="Tahoma" panose="020B0604030504040204" pitchFamily="34" charset="0"/>
                  <a:cs typeface="Tahoma" panose="020B0604030504040204" pitchFamily="34" charset="0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sz="2800"/>
              </a:lvl2pPr>
              <a:lvl3pPr marL="1143000" indent="-228600" latinLnBrk="1">
                <a:spcBef>
                  <a:spcPct val="20000"/>
                </a:spcBef>
                <a:buChar char="•"/>
                <a:defRPr sz="2400"/>
              </a:lvl3pPr>
              <a:lvl4pPr marL="1600200" indent="-228600" latinLnBrk="1">
                <a:spcBef>
                  <a:spcPct val="20000"/>
                </a:spcBef>
                <a:buChar char="–"/>
                <a:defRPr sz="2000"/>
              </a:lvl4pPr>
              <a:lvl5pPr marL="2057400" indent="-228600" latinLnBrk="1">
                <a:spcBef>
                  <a:spcPct val="20000"/>
                </a:spcBef>
                <a:buChar char="»"/>
                <a:defRPr sz="2000"/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/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/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/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/>
              </a:lvl9pPr>
            </a:lstStyle>
            <a:p>
              <a:pPr>
                <a:defRPr/>
              </a:pPr>
              <a:r>
                <a:rPr lang="en-US" altLang="ko-KR" sz="2200" spc="-150" dirty="0">
                  <a:solidFill>
                    <a:srgbClr val="FE786B"/>
                  </a:solidFill>
                  <a:effectLst/>
                  <a:latin typeface="Myriad Pro" panose="020B0503030403020204" pitchFamily="34" charset="0"/>
                </a:rPr>
                <a:t>04</a:t>
              </a:r>
              <a:endParaRPr lang="ko-KR" altLang="ko-KR" sz="2200" spc="-150" dirty="0">
                <a:solidFill>
                  <a:srgbClr val="FE786B"/>
                </a:solidFill>
                <a:effectLst/>
                <a:latin typeface="Myriad Pro" panose="020B0503030403020204" pitchFamily="34" charset="0"/>
              </a:endParaRPr>
            </a:p>
          </p:txBody>
        </p:sp>
        <p:sp>
          <p:nvSpPr>
            <p:cNvPr id="13325" name="Text Box 5"/>
            <p:cNvSpPr txBox="1">
              <a:spLocks noChangeArrowheads="1"/>
            </p:cNvSpPr>
            <p:nvPr/>
          </p:nvSpPr>
          <p:spPr bwMode="auto">
            <a:xfrm>
              <a:off x="2967576" y="4095266"/>
              <a:ext cx="3752850" cy="3498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latinLnBrk="1" hangingPunct="1"/>
              <a:r>
                <a:rPr kumimoji="0" lang="ko-KR" altLang="en-US" sz="2200" dirty="0" smtClean="0">
                  <a:latin typeface="KoPub돋움체 Medium" panose="02020603020101020101" pitchFamily="18" charset="-127"/>
                  <a:ea typeface="KoPub돋움체 Medium" panose="02020603020101020101" pitchFamily="18" charset="-127"/>
                  <a:cs typeface="Arial" panose="020B0604020202020204" pitchFamily="34" charset="0"/>
                </a:rPr>
                <a:t>향후 목표</a:t>
              </a:r>
              <a:endParaRPr kumimoji="0" lang="ko-KR" altLang="ko-KR" sz="2200" dirty="0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endParaRPr>
            </a:p>
          </p:txBody>
        </p:sp>
      </p:grpSp>
      <p:sp>
        <p:nvSpPr>
          <p:cNvPr id="27" name="직사각형 26"/>
          <p:cNvSpPr/>
          <p:nvPr/>
        </p:nvSpPr>
        <p:spPr>
          <a:xfrm>
            <a:off x="7607300" y="2139950"/>
            <a:ext cx="3060700" cy="82550"/>
          </a:xfrm>
          <a:prstGeom prst="rect">
            <a:avLst/>
          </a:prstGeom>
          <a:solidFill>
            <a:srgbClr val="FE78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4"/>
          <p:cNvSpPr txBox="1">
            <a:spLocks noChangeArrowheads="1"/>
          </p:cNvSpPr>
          <p:nvPr/>
        </p:nvSpPr>
        <p:spPr bwMode="auto">
          <a:xfrm>
            <a:off x="3576638" y="2874963"/>
            <a:ext cx="5040312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latinLnBrk="1" hangingPunct="1"/>
            <a:r>
              <a:rPr kumimoji="0" lang="ko-KR" altLang="en-US" sz="4200" b="1" dirty="0" smtClean="0">
                <a:solidFill>
                  <a:srgbClr val="FE786B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  <a:cs typeface="Tahoma" panose="020B0604030504040204" pitchFamily="34" charset="0"/>
              </a:rPr>
              <a:t>소개</a:t>
            </a:r>
            <a:endParaRPr kumimoji="0" lang="en-US" altLang="ko-KR" sz="4200" b="1" dirty="0">
              <a:solidFill>
                <a:srgbClr val="FE786B"/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  <a:cs typeface="Tahoma" panose="020B0604030504040204" pitchFamily="34" charset="0"/>
            </a:endParaRPr>
          </a:p>
        </p:txBody>
      </p:sp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3576638" y="3644900"/>
            <a:ext cx="50403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latinLnBrk="1" hangingPunct="1"/>
            <a:r>
              <a:rPr kumimoji="0" lang="ko-KR" altLang="en-US" sz="1600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rPr>
              <a:t>프로그램 소개</a:t>
            </a:r>
            <a:endParaRPr kumimoji="0" lang="en-US" altLang="ko-KR" sz="1600">
              <a:latin typeface="KoPub돋움체 Medium" panose="02020603020101020101" pitchFamily="18" charset="-127"/>
              <a:ea typeface="KoPub돋움체 Medium" panose="02020603020101020101" pitchFamily="18" charset="-127"/>
              <a:cs typeface="Arial" panose="020B0604020202020204" pitchFamily="34" charset="0"/>
            </a:endParaRPr>
          </a:p>
        </p:txBody>
      </p:sp>
      <p:sp>
        <p:nvSpPr>
          <p:cNvPr id="3" name="액자 2"/>
          <p:cNvSpPr/>
          <p:nvPr/>
        </p:nvSpPr>
        <p:spPr bwMode="auto">
          <a:xfrm>
            <a:off x="2833688" y="2536825"/>
            <a:ext cx="6524625" cy="1784350"/>
          </a:xfrm>
          <a:prstGeom prst="frame">
            <a:avLst>
              <a:gd name="adj1" fmla="val 6789"/>
            </a:avLst>
          </a:prstGeom>
          <a:noFill/>
          <a:ln>
            <a:solidFill>
              <a:srgbClr val="E10D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4" name="타원 3"/>
          <p:cNvSpPr/>
          <p:nvPr/>
        </p:nvSpPr>
        <p:spPr bwMode="auto">
          <a:xfrm>
            <a:off x="2286000" y="2809875"/>
            <a:ext cx="1143000" cy="1143000"/>
          </a:xfrm>
          <a:prstGeom prst="ellipse">
            <a:avLst/>
          </a:prstGeom>
          <a:solidFill>
            <a:schemeClr val="bg1"/>
          </a:solidFill>
          <a:ln w="127000">
            <a:solidFill>
              <a:srgbClr val="E10D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181225" y="2865557"/>
            <a:ext cx="1371709" cy="1015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0" h="0"/>
              <a:contourClr>
                <a:schemeClr val="tx1">
                  <a:lumMod val="75000"/>
                  <a:lumOff val="25000"/>
                </a:schemeClr>
              </a:contourClr>
            </a:sp3d>
          </a:bodyPr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6000" b="1" dirty="0">
                <a:ln>
                  <a:prstDash val="solid"/>
                </a:ln>
                <a:latin typeface="Myriad Pro" panose="020B0503030403020204" pitchFamily="34" charset="0"/>
                <a:ea typeface="돋움" panose="020B0600000101010101" pitchFamily="50" charset="-127"/>
                <a:cs typeface="Tahoma" pitchFamily="34" charset="0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제목 2"/>
          <p:cNvSpPr txBox="1">
            <a:spLocks/>
          </p:cNvSpPr>
          <p:nvPr/>
        </p:nvSpPr>
        <p:spPr bwMode="auto">
          <a:xfrm>
            <a:off x="695325" y="957263"/>
            <a:ext cx="8362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1"/>
            <a:r>
              <a:rPr lang="en-US" altLang="ko-KR" sz="2000" b="1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rPr>
              <a:t>- </a:t>
            </a:r>
            <a:r>
              <a:rPr lang="ko-KR" altLang="en-US" sz="2000" b="1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rPr>
              <a:t>프로젝트 개요</a:t>
            </a:r>
            <a:endParaRPr lang="en-US" altLang="ko-KR" sz="2000" b="1">
              <a:latin typeface="KoPub돋움체 Medium" panose="02020603020101020101" pitchFamily="18" charset="-127"/>
              <a:ea typeface="KoPub돋움체 Medium" panose="02020603020101020101" pitchFamily="18" charset="-127"/>
              <a:cs typeface="Arial" panose="020B0604020202020204" pitchFamily="34" charset="0"/>
            </a:endParaRPr>
          </a:p>
        </p:txBody>
      </p:sp>
      <p:sp>
        <p:nvSpPr>
          <p:cNvPr id="15363" name="제목 2"/>
          <p:cNvSpPr txBox="1">
            <a:spLocks/>
          </p:cNvSpPr>
          <p:nvPr/>
        </p:nvSpPr>
        <p:spPr bwMode="auto">
          <a:xfrm>
            <a:off x="965200" y="3954463"/>
            <a:ext cx="83629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1"/>
            <a:r>
              <a:rPr lang="en-US" altLang="ko-KR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rPr>
              <a:t>2. </a:t>
            </a:r>
            <a:r>
              <a:rPr lang="ko-KR" altLang="en-US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rPr>
              <a:t>개발 목적</a:t>
            </a:r>
            <a:endParaRPr lang="en-US" altLang="ko-KR">
              <a:latin typeface="KoPub돋움체 Medium" panose="02020603020101020101" pitchFamily="18" charset="-127"/>
              <a:ea typeface="KoPub돋움체 Medium" panose="02020603020101020101" pitchFamily="18" charset="-127"/>
              <a:cs typeface="Arial" panose="020B0604020202020204" pitchFamily="34" charset="0"/>
            </a:endParaRPr>
          </a:p>
        </p:txBody>
      </p:sp>
      <p:sp>
        <p:nvSpPr>
          <p:cNvPr id="15364" name="제목 2"/>
          <p:cNvSpPr txBox="1">
            <a:spLocks/>
          </p:cNvSpPr>
          <p:nvPr/>
        </p:nvSpPr>
        <p:spPr bwMode="auto">
          <a:xfrm>
            <a:off x="1343025" y="1963738"/>
            <a:ext cx="836295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2563" indent="-182563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1">
              <a:buFontTx/>
              <a:buChar char="•"/>
            </a:pPr>
            <a:r>
              <a:rPr lang="ko-KR" altLang="en-US" sz="1600" dirty="0" err="1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rPr>
              <a:t>프로젝트명</a:t>
            </a:r>
            <a:r>
              <a:rPr lang="ko-KR" altLang="en-US" sz="1600" dirty="0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rPr>
              <a:t> </a:t>
            </a:r>
            <a:r>
              <a:rPr lang="en-US" altLang="ko-KR" sz="1600" dirty="0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rPr>
              <a:t>: </a:t>
            </a:r>
            <a:r>
              <a:rPr lang="ko-KR" altLang="en-US" sz="1600" dirty="0" err="1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rPr>
              <a:t>스터디카페</a:t>
            </a:r>
            <a:r>
              <a:rPr lang="ko-KR" altLang="en-US" sz="1600" dirty="0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rPr>
              <a:t> 예약시스템</a:t>
            </a:r>
            <a:endParaRPr lang="en-US" altLang="ko-KR" sz="1600" dirty="0">
              <a:latin typeface="KoPub돋움체 Medium" panose="02020603020101020101" pitchFamily="18" charset="-127"/>
              <a:ea typeface="KoPub돋움체 Medium" panose="02020603020101020101" pitchFamily="18" charset="-127"/>
              <a:cs typeface="Arial" panose="020B0604020202020204" pitchFamily="34" charset="0"/>
            </a:endParaRPr>
          </a:p>
          <a:p>
            <a:pPr latinLnBrk="1">
              <a:buFontTx/>
              <a:buChar char="•"/>
            </a:pPr>
            <a:r>
              <a:rPr lang="ko-KR" altLang="en-US" sz="1600" dirty="0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rPr>
              <a:t>개발 기간 </a:t>
            </a:r>
            <a:r>
              <a:rPr lang="en-US" altLang="ko-KR" sz="1600" dirty="0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rPr>
              <a:t>: 2014.12.01 – 2014.12.20(20</a:t>
            </a:r>
            <a:r>
              <a:rPr lang="ko-KR" altLang="en-US" sz="1600" dirty="0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rPr>
              <a:t>일</a:t>
            </a:r>
            <a:r>
              <a:rPr lang="en-US" altLang="ko-KR" sz="1600" dirty="0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rPr>
              <a:t>)</a:t>
            </a:r>
          </a:p>
          <a:p>
            <a:pPr latinLnBrk="1">
              <a:buFontTx/>
              <a:buChar char="•"/>
            </a:pPr>
            <a:r>
              <a:rPr lang="ko-KR" altLang="en-US" sz="1600" dirty="0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rPr>
              <a:t>인원 </a:t>
            </a:r>
            <a:r>
              <a:rPr lang="en-US" altLang="ko-KR" sz="1600" dirty="0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rPr>
              <a:t>: 3</a:t>
            </a:r>
            <a:r>
              <a:rPr lang="ko-KR" altLang="en-US" sz="1600" dirty="0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rPr>
              <a:t>명</a:t>
            </a:r>
            <a:endParaRPr lang="en-US" altLang="ko-KR" sz="1600" dirty="0">
              <a:latin typeface="KoPub돋움체 Medium" panose="02020603020101020101" pitchFamily="18" charset="-127"/>
              <a:ea typeface="KoPub돋움체 Medium" panose="02020603020101020101" pitchFamily="18" charset="-127"/>
              <a:cs typeface="Arial" panose="020B0604020202020204" pitchFamily="34" charset="0"/>
            </a:endParaRPr>
          </a:p>
          <a:p>
            <a:pPr latinLnBrk="1">
              <a:buFontTx/>
              <a:buChar char="•"/>
            </a:pPr>
            <a:r>
              <a:rPr lang="ko-KR" altLang="en-US" sz="1600" dirty="0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rPr>
              <a:t>담당 업무 </a:t>
            </a:r>
            <a:r>
              <a:rPr lang="en-US" altLang="ko-KR" sz="1600" dirty="0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rPr>
              <a:t>: </a:t>
            </a:r>
            <a:r>
              <a:rPr lang="ko-KR" altLang="en-US" sz="1600" dirty="0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rPr>
              <a:t>계획 및 기능 구현</a:t>
            </a:r>
            <a:r>
              <a:rPr lang="en-US" altLang="ko-KR" sz="1600" dirty="0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rPr>
              <a:t>(</a:t>
            </a:r>
            <a:r>
              <a:rPr lang="ko-KR" altLang="en-US" sz="1600" dirty="0" err="1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rPr>
              <a:t>스터디카페</a:t>
            </a:r>
            <a:r>
              <a:rPr lang="en-US" altLang="ko-KR" sz="1600" dirty="0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rPr>
              <a:t>/</a:t>
            </a:r>
            <a:r>
              <a:rPr lang="ko-KR" altLang="en-US" sz="1600" dirty="0" err="1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rPr>
              <a:t>스터디룸</a:t>
            </a:r>
            <a:r>
              <a:rPr lang="ko-KR" altLang="en-US" sz="1600" dirty="0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rPr>
              <a:t> 검색 기능</a:t>
            </a:r>
            <a:r>
              <a:rPr lang="en-US" altLang="ko-KR" sz="1600" dirty="0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rPr>
              <a:t>, </a:t>
            </a:r>
            <a:r>
              <a:rPr lang="ko-KR" altLang="en-US" sz="1600" dirty="0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rPr>
              <a:t>예약기능</a:t>
            </a:r>
            <a:r>
              <a:rPr lang="en-US" altLang="ko-KR" sz="1600" dirty="0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rPr>
              <a:t>)</a:t>
            </a:r>
            <a:endParaRPr lang="ko-KR" altLang="en-US" sz="1600" dirty="0">
              <a:latin typeface="KoPub돋움체 Medium" panose="02020603020101020101" pitchFamily="18" charset="-127"/>
              <a:ea typeface="KoPub돋움체 Medium" panose="02020603020101020101" pitchFamily="18" charset="-127"/>
              <a:cs typeface="Arial" panose="020B0604020202020204" pitchFamily="34" charset="0"/>
            </a:endParaRPr>
          </a:p>
        </p:txBody>
      </p:sp>
      <p:sp>
        <p:nvSpPr>
          <p:cNvPr id="15365" name="제목 2"/>
          <p:cNvSpPr txBox="1">
            <a:spLocks/>
          </p:cNvSpPr>
          <p:nvPr/>
        </p:nvSpPr>
        <p:spPr bwMode="auto">
          <a:xfrm>
            <a:off x="1343025" y="4437063"/>
            <a:ext cx="836295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ko-KR"/>
            </a:defPPr>
            <a:lvl1pPr marL="182563" indent="-182563" latinLnBrk="1">
              <a:buFontTx/>
              <a:buChar char="•"/>
              <a:defRPr sz="1600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ko-KR" altLang="en-US" dirty="0"/>
              <a:t>주변을 둘러보면 카페를 쉽게 찾을 수 있음</a:t>
            </a:r>
            <a:endParaRPr lang="en-US" altLang="ko-KR" dirty="0"/>
          </a:p>
          <a:p>
            <a:r>
              <a:rPr lang="ko-KR" altLang="en-US" dirty="0"/>
              <a:t>그 중 </a:t>
            </a:r>
            <a:r>
              <a:rPr lang="ko-KR" altLang="en-US" dirty="0" err="1"/>
              <a:t>스터디룸을</a:t>
            </a:r>
            <a:r>
              <a:rPr lang="ko-KR" altLang="en-US" dirty="0"/>
              <a:t> 제공하는 카페들은 전화나 방문 예약을 해두어야 이용이 가능함</a:t>
            </a:r>
            <a:endParaRPr lang="en-US" altLang="ko-KR" dirty="0"/>
          </a:p>
          <a:p>
            <a:r>
              <a:rPr lang="ko-KR" altLang="en-US" dirty="0"/>
              <a:t>주변의 가까운 카페들 중 </a:t>
            </a:r>
            <a:r>
              <a:rPr lang="ko-KR" altLang="en-US" dirty="0" err="1"/>
              <a:t>스터디룸을</a:t>
            </a:r>
            <a:r>
              <a:rPr lang="ko-KR" altLang="en-US" dirty="0"/>
              <a:t> 이용할 수 있는 곳의 정보를 제공하고</a:t>
            </a:r>
            <a:r>
              <a:rPr lang="en-US" altLang="ko-KR" dirty="0"/>
              <a:t>, </a:t>
            </a:r>
            <a:r>
              <a:rPr lang="ko-KR" altLang="en-US" dirty="0" err="1"/>
              <a:t>스터디룸의</a:t>
            </a:r>
            <a:r>
              <a:rPr lang="ko-KR" altLang="en-US" dirty="0"/>
              <a:t> 예약 여부 확인 등 편의를 위한 서비스를 제공하고자 함</a:t>
            </a:r>
            <a:endParaRPr lang="en-US" altLang="ko-KR" dirty="0"/>
          </a:p>
        </p:txBody>
      </p:sp>
      <p:sp>
        <p:nvSpPr>
          <p:cNvPr id="15366" name="제목 2"/>
          <p:cNvSpPr>
            <a:spLocks noGrp="1"/>
          </p:cNvSpPr>
          <p:nvPr>
            <p:ph type="title"/>
          </p:nvPr>
        </p:nvSpPr>
        <p:spPr bwMode="auto">
          <a:xfrm>
            <a:off x="430213" y="184150"/>
            <a:ext cx="10515600" cy="569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ko-KR" smtClean="0"/>
              <a:t>1. </a:t>
            </a:r>
            <a:r>
              <a:rPr lang="ko-KR" altLang="en-US" smtClean="0"/>
              <a:t>개요</a:t>
            </a:r>
          </a:p>
        </p:txBody>
      </p:sp>
      <p:sp>
        <p:nvSpPr>
          <p:cNvPr id="15367" name="제목 2"/>
          <p:cNvSpPr txBox="1">
            <a:spLocks/>
          </p:cNvSpPr>
          <p:nvPr/>
        </p:nvSpPr>
        <p:spPr bwMode="auto">
          <a:xfrm>
            <a:off x="965200" y="1500188"/>
            <a:ext cx="83629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1"/>
            <a:r>
              <a:rPr lang="en-US" altLang="ko-KR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rPr>
              <a:t>1. </a:t>
            </a:r>
            <a:r>
              <a:rPr lang="ko-KR" altLang="en-US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rPr>
              <a:t>소개</a:t>
            </a:r>
            <a:endParaRPr lang="en-US" altLang="ko-KR">
              <a:latin typeface="KoPub돋움체 Medium" panose="02020603020101020101" pitchFamily="18" charset="-127"/>
              <a:ea typeface="KoPub돋움체 Medium" panose="02020603020101020101" pitchFamily="18" charset="-127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모서리가 둥근 직사각형 26"/>
          <p:cNvSpPr/>
          <p:nvPr/>
        </p:nvSpPr>
        <p:spPr>
          <a:xfrm>
            <a:off x="10056813" y="1341438"/>
            <a:ext cx="1701800" cy="4941887"/>
          </a:xfrm>
          <a:prstGeom prst="roundRect">
            <a:avLst>
              <a:gd name="adj" fmla="val 4676"/>
            </a:avLst>
          </a:prstGeom>
          <a:solidFill>
            <a:srgbClr val="F5F5F5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4" name="모서리가 둥근 직사각형 23"/>
          <p:cNvSpPr/>
          <p:nvPr/>
        </p:nvSpPr>
        <p:spPr>
          <a:xfrm>
            <a:off x="3825875" y="1439863"/>
            <a:ext cx="5726113" cy="1084262"/>
          </a:xfrm>
          <a:prstGeom prst="roundRect">
            <a:avLst>
              <a:gd name="adj" fmla="val 4676"/>
            </a:avLst>
          </a:prstGeom>
          <a:solidFill>
            <a:srgbClr val="F5F5F5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5" name="모서리가 둥근 직사각형 24"/>
          <p:cNvSpPr/>
          <p:nvPr/>
        </p:nvSpPr>
        <p:spPr>
          <a:xfrm>
            <a:off x="3825875" y="2924175"/>
            <a:ext cx="5726113" cy="1084263"/>
          </a:xfrm>
          <a:prstGeom prst="roundRect">
            <a:avLst>
              <a:gd name="adj" fmla="val 4676"/>
            </a:avLst>
          </a:prstGeom>
          <a:solidFill>
            <a:srgbClr val="F5F5F5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6" name="모서리가 둥근 직사각형 25"/>
          <p:cNvSpPr/>
          <p:nvPr/>
        </p:nvSpPr>
        <p:spPr>
          <a:xfrm>
            <a:off x="3825875" y="4422775"/>
            <a:ext cx="5726113" cy="1860550"/>
          </a:xfrm>
          <a:prstGeom prst="roundRect">
            <a:avLst>
              <a:gd name="adj" fmla="val 4676"/>
            </a:avLst>
          </a:prstGeom>
          <a:solidFill>
            <a:srgbClr val="F5F5F5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9" name="모서리가 둥근 직사각형 18"/>
          <p:cNvSpPr/>
          <p:nvPr/>
        </p:nvSpPr>
        <p:spPr>
          <a:xfrm>
            <a:off x="873125" y="1439863"/>
            <a:ext cx="2517775" cy="5126037"/>
          </a:xfrm>
          <a:prstGeom prst="roundRect">
            <a:avLst>
              <a:gd name="adj" fmla="val 4676"/>
            </a:avLst>
          </a:prstGeom>
          <a:solidFill>
            <a:srgbClr val="F5F5F5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7415" name="제목 2"/>
          <p:cNvSpPr>
            <a:spLocks noGrp="1"/>
          </p:cNvSpPr>
          <p:nvPr>
            <p:ph type="title"/>
          </p:nvPr>
        </p:nvSpPr>
        <p:spPr bwMode="auto">
          <a:xfrm>
            <a:off x="430213" y="184150"/>
            <a:ext cx="10515600" cy="569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ko-KR" smtClean="0"/>
              <a:t>1. </a:t>
            </a:r>
            <a:r>
              <a:rPr lang="ko-KR" altLang="en-US" smtClean="0"/>
              <a:t>개요</a:t>
            </a:r>
          </a:p>
        </p:txBody>
      </p:sp>
      <p:pic>
        <p:nvPicPr>
          <p:cNvPr id="17416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088" y="1382713"/>
            <a:ext cx="4772025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8" y="1341438"/>
            <a:ext cx="2516187" cy="251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그림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950" y="4210050"/>
            <a:ext cx="2355850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그림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50" y="3054350"/>
            <a:ext cx="3408363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그림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163" y="4422775"/>
            <a:ext cx="3719512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그림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7638" y="4724400"/>
            <a:ext cx="126047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2" name="그림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9075" y="3101975"/>
            <a:ext cx="116205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3" name="그림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9075" y="1703388"/>
            <a:ext cx="1108075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4" name="제목 2"/>
          <p:cNvSpPr txBox="1">
            <a:spLocks/>
          </p:cNvSpPr>
          <p:nvPr/>
        </p:nvSpPr>
        <p:spPr bwMode="auto">
          <a:xfrm>
            <a:off x="695325" y="957263"/>
            <a:ext cx="8362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1"/>
            <a:r>
              <a:rPr lang="en-US" altLang="ko-KR" sz="2000" b="1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rPr>
              <a:t>- </a:t>
            </a:r>
            <a:r>
              <a:rPr lang="ko-KR" altLang="en-US" sz="2000" b="1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rPr>
              <a:t>개발 환경 및 사용 기술</a:t>
            </a:r>
            <a:endParaRPr lang="en-US" altLang="ko-KR" sz="2000" b="1">
              <a:latin typeface="KoPub돋움체 Medium" panose="02020603020101020101" pitchFamily="18" charset="-127"/>
              <a:ea typeface="KoPub돋움체 Medium" panose="02020603020101020101" pitchFamily="18" charset="-127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36613" y="1439863"/>
            <a:ext cx="1392237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rPr>
              <a:t>Main Language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767138" y="1439863"/>
            <a:ext cx="425450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rPr>
              <a:t>DB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767138" y="2881313"/>
            <a:ext cx="1357312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rPr>
              <a:t>Developer Tool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767138" y="4410075"/>
            <a:ext cx="696912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rPr>
              <a:t>Server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0248900" y="1354138"/>
            <a:ext cx="131127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rPr>
              <a:t>Sub Language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3" name="제목 2"/>
          <p:cNvSpPr>
            <a:spLocks noGrp="1"/>
          </p:cNvSpPr>
          <p:nvPr>
            <p:ph type="title"/>
          </p:nvPr>
        </p:nvSpPr>
        <p:spPr bwMode="auto">
          <a:xfrm>
            <a:off x="430213" y="184150"/>
            <a:ext cx="10515600" cy="569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ko-KR" smtClean="0"/>
              <a:t>1. </a:t>
            </a:r>
            <a:r>
              <a:rPr lang="ko-KR" altLang="en-US" smtClean="0"/>
              <a:t>개요</a:t>
            </a:r>
          </a:p>
        </p:txBody>
      </p:sp>
      <p:sp>
        <p:nvSpPr>
          <p:cNvPr id="18445" name="제목 2"/>
          <p:cNvSpPr txBox="1">
            <a:spLocks/>
          </p:cNvSpPr>
          <p:nvPr/>
        </p:nvSpPr>
        <p:spPr bwMode="auto">
          <a:xfrm>
            <a:off x="695325" y="957263"/>
            <a:ext cx="8362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1"/>
            <a:r>
              <a:rPr lang="en-US" altLang="ko-KR" sz="2000" b="1" dirty="0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rPr>
              <a:t>- </a:t>
            </a:r>
            <a:r>
              <a:rPr lang="ko-KR" altLang="en-US" sz="2000" b="1" dirty="0" smtClean="0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rPr>
              <a:t>흐름</a:t>
            </a:r>
            <a:r>
              <a:rPr lang="ko-KR" altLang="en-US" sz="2000" b="1" dirty="0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rPr>
              <a:t>도</a:t>
            </a:r>
            <a:endParaRPr lang="en-US" altLang="ko-KR" sz="2000" b="1" dirty="0">
              <a:latin typeface="KoPub돋움체 Medium" panose="02020603020101020101" pitchFamily="18" charset="-127"/>
              <a:ea typeface="KoPub돋움체 Medium" panose="02020603020101020101" pitchFamily="18" charset="-127"/>
              <a:cs typeface="Arial" panose="020B0604020202020204" pitchFamily="34" charset="0"/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2012950" y="4162425"/>
            <a:ext cx="8496300" cy="2517775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schemeClr val="bg1"/>
              </a:solidFill>
            </a:endParaRPr>
          </a:p>
        </p:txBody>
      </p:sp>
      <p:sp>
        <p:nvSpPr>
          <p:cNvPr id="6" name="타원 5"/>
          <p:cNvSpPr/>
          <p:nvPr/>
        </p:nvSpPr>
        <p:spPr>
          <a:xfrm>
            <a:off x="4094163" y="1787525"/>
            <a:ext cx="1150937" cy="503238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예약하기</a:t>
            </a:r>
          </a:p>
        </p:txBody>
      </p:sp>
      <p:sp>
        <p:nvSpPr>
          <p:cNvPr id="7" name="타원 6"/>
          <p:cNvSpPr/>
          <p:nvPr/>
        </p:nvSpPr>
        <p:spPr>
          <a:xfrm>
            <a:off x="5821363" y="1787525"/>
            <a:ext cx="1152525" cy="503238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2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스터디룸</a:t>
            </a:r>
            <a:r>
              <a:rPr kumimoji="0"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선택</a:t>
            </a:r>
          </a:p>
        </p:txBody>
      </p:sp>
      <p:sp>
        <p:nvSpPr>
          <p:cNvPr id="8" name="타원 7"/>
          <p:cNvSpPr/>
          <p:nvPr/>
        </p:nvSpPr>
        <p:spPr>
          <a:xfrm>
            <a:off x="7550150" y="1787525"/>
            <a:ext cx="1223963" cy="503238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이용일자</a:t>
            </a:r>
            <a:r>
              <a:rPr kumimoji="0"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</a:t>
            </a:r>
            <a:r>
              <a:rPr kumimoji="0"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인원 선택</a:t>
            </a:r>
          </a:p>
        </p:txBody>
      </p:sp>
      <p:sp>
        <p:nvSpPr>
          <p:cNvPr id="9" name="타원 8"/>
          <p:cNvSpPr/>
          <p:nvPr/>
        </p:nvSpPr>
        <p:spPr>
          <a:xfrm>
            <a:off x="9134475" y="1787525"/>
            <a:ext cx="1152525" cy="503238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</a:rPr>
              <a:t>이용시간 선택</a:t>
            </a:r>
            <a:endParaRPr kumimoji="0"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타원 9"/>
          <p:cNvSpPr/>
          <p:nvPr/>
        </p:nvSpPr>
        <p:spPr>
          <a:xfrm>
            <a:off x="9061450" y="2651125"/>
            <a:ext cx="1296988" cy="503238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최종 예약</a:t>
            </a:r>
          </a:p>
        </p:txBody>
      </p:sp>
      <p:cxnSp>
        <p:nvCxnSpPr>
          <p:cNvPr id="11" name="직선 화살표 연결선 10"/>
          <p:cNvCxnSpPr>
            <a:stCxn id="6" idx="6"/>
            <a:endCxn id="7" idx="2"/>
          </p:cNvCxnSpPr>
          <p:nvPr/>
        </p:nvCxnSpPr>
        <p:spPr>
          <a:xfrm>
            <a:off x="5245100" y="2038350"/>
            <a:ext cx="576263" cy="0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화살표 연결선 11"/>
          <p:cNvCxnSpPr>
            <a:stCxn id="7" idx="6"/>
            <a:endCxn id="8" idx="2"/>
          </p:cNvCxnSpPr>
          <p:nvPr/>
        </p:nvCxnSpPr>
        <p:spPr>
          <a:xfrm>
            <a:off x="6973888" y="2038350"/>
            <a:ext cx="576262" cy="0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화살표 연결선 12"/>
          <p:cNvCxnSpPr>
            <a:stCxn id="8" idx="6"/>
            <a:endCxn id="9" idx="2"/>
          </p:cNvCxnSpPr>
          <p:nvPr/>
        </p:nvCxnSpPr>
        <p:spPr>
          <a:xfrm>
            <a:off x="8774113" y="2038350"/>
            <a:ext cx="360362" cy="0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화살표 연결선 13"/>
          <p:cNvCxnSpPr>
            <a:stCxn id="9" idx="4"/>
            <a:endCxn id="10" idx="0"/>
          </p:cNvCxnSpPr>
          <p:nvPr/>
        </p:nvCxnSpPr>
        <p:spPr>
          <a:xfrm>
            <a:off x="9710738" y="2290763"/>
            <a:ext cx="0" cy="360362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타원 14"/>
          <p:cNvSpPr/>
          <p:nvPr/>
        </p:nvSpPr>
        <p:spPr>
          <a:xfrm>
            <a:off x="2220913" y="2668588"/>
            <a:ext cx="1152525" cy="504825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예약확인</a:t>
            </a:r>
          </a:p>
        </p:txBody>
      </p:sp>
      <p:cxnSp>
        <p:nvCxnSpPr>
          <p:cNvPr id="16" name="직선 화살표 연결선 15"/>
          <p:cNvCxnSpPr>
            <a:stCxn id="15" idx="6"/>
            <a:endCxn id="17" idx="2"/>
          </p:cNvCxnSpPr>
          <p:nvPr/>
        </p:nvCxnSpPr>
        <p:spPr>
          <a:xfrm>
            <a:off x="3373438" y="2921000"/>
            <a:ext cx="576262" cy="4763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타원 16"/>
          <p:cNvSpPr/>
          <p:nvPr/>
        </p:nvSpPr>
        <p:spPr>
          <a:xfrm>
            <a:off x="3949700" y="2673350"/>
            <a:ext cx="1584325" cy="504825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로그인</a:t>
            </a:r>
            <a:endParaRPr kumimoji="0" lang="en-US" altLang="ko-KR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kumimoji="0"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회원</a:t>
            </a:r>
            <a:r>
              <a:rPr kumimoji="0"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</a:t>
            </a:r>
            <a:r>
              <a:rPr kumimoji="0"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비회원</a:t>
            </a:r>
            <a:r>
              <a:rPr kumimoji="0"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kumimoji="0"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타원 17"/>
          <p:cNvSpPr/>
          <p:nvPr/>
        </p:nvSpPr>
        <p:spPr>
          <a:xfrm>
            <a:off x="2220913" y="5133975"/>
            <a:ext cx="1152525" cy="503238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200" dirty="0">
                <a:solidFill>
                  <a:sysClr val="windowText" lastClr="000000"/>
                </a:solidFill>
              </a:rPr>
              <a:t>관리자</a:t>
            </a:r>
          </a:p>
        </p:txBody>
      </p:sp>
      <p:sp>
        <p:nvSpPr>
          <p:cNvPr id="19" name="타원 18"/>
          <p:cNvSpPr/>
          <p:nvPr/>
        </p:nvSpPr>
        <p:spPr>
          <a:xfrm>
            <a:off x="4398963" y="4918075"/>
            <a:ext cx="1152525" cy="503238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200" dirty="0" err="1">
                <a:solidFill>
                  <a:sysClr val="windowText" lastClr="000000"/>
                </a:solidFill>
              </a:rPr>
              <a:t>카페별</a:t>
            </a:r>
            <a:r>
              <a:rPr kumimoji="0" lang="ko-KR" altLang="en-US" sz="1200" dirty="0">
                <a:solidFill>
                  <a:sysClr val="windowText" lastClr="000000"/>
                </a:solidFill>
              </a:rPr>
              <a:t> </a:t>
            </a:r>
            <a:r>
              <a:rPr kumimoji="0" lang="ko-KR" altLang="en-US" sz="1200" dirty="0" err="1">
                <a:solidFill>
                  <a:sysClr val="windowText" lastClr="000000"/>
                </a:solidFill>
              </a:rPr>
              <a:t>스터디룸관리</a:t>
            </a:r>
            <a:endParaRPr kumimoji="0" lang="ko-KR" altLang="en-US" sz="1200" dirty="0">
              <a:solidFill>
                <a:sysClr val="windowText" lastClr="000000"/>
              </a:solidFill>
            </a:endParaRPr>
          </a:p>
        </p:txBody>
      </p:sp>
      <p:sp>
        <p:nvSpPr>
          <p:cNvPr id="20" name="타원 19"/>
          <p:cNvSpPr/>
          <p:nvPr/>
        </p:nvSpPr>
        <p:spPr>
          <a:xfrm>
            <a:off x="4398963" y="5565775"/>
            <a:ext cx="1152525" cy="503238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200" dirty="0">
                <a:solidFill>
                  <a:sysClr val="windowText" lastClr="000000"/>
                </a:solidFill>
              </a:rPr>
              <a:t>회원정보관리</a:t>
            </a:r>
          </a:p>
        </p:txBody>
      </p:sp>
      <p:sp>
        <p:nvSpPr>
          <p:cNvPr id="21" name="타원 20"/>
          <p:cNvSpPr/>
          <p:nvPr/>
        </p:nvSpPr>
        <p:spPr>
          <a:xfrm>
            <a:off x="4398963" y="6142038"/>
            <a:ext cx="1152525" cy="503237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200" dirty="0">
                <a:solidFill>
                  <a:sysClr val="windowText" lastClr="000000"/>
                </a:solidFill>
              </a:rPr>
              <a:t>기타관리</a:t>
            </a:r>
          </a:p>
        </p:txBody>
      </p:sp>
      <p:sp>
        <p:nvSpPr>
          <p:cNvPr id="22" name="타원 21"/>
          <p:cNvSpPr/>
          <p:nvPr/>
        </p:nvSpPr>
        <p:spPr>
          <a:xfrm>
            <a:off x="4398963" y="4268788"/>
            <a:ext cx="1152525" cy="504825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200" dirty="0">
                <a:solidFill>
                  <a:sysClr val="windowText" lastClr="000000"/>
                </a:solidFill>
              </a:rPr>
              <a:t>카페정보관리</a:t>
            </a:r>
          </a:p>
        </p:txBody>
      </p:sp>
      <p:cxnSp>
        <p:nvCxnSpPr>
          <p:cNvPr id="23" name="직선 화살표 연결선 22"/>
          <p:cNvCxnSpPr>
            <a:stCxn id="18" idx="6"/>
            <a:endCxn id="22" idx="2"/>
          </p:cNvCxnSpPr>
          <p:nvPr/>
        </p:nvCxnSpPr>
        <p:spPr>
          <a:xfrm flipV="1">
            <a:off x="3373438" y="4521200"/>
            <a:ext cx="1025525" cy="86360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화살표 연결선 23"/>
          <p:cNvCxnSpPr>
            <a:stCxn id="18" idx="6"/>
            <a:endCxn id="19" idx="2"/>
          </p:cNvCxnSpPr>
          <p:nvPr/>
        </p:nvCxnSpPr>
        <p:spPr>
          <a:xfrm flipV="1">
            <a:off x="3373438" y="5168900"/>
            <a:ext cx="1025525" cy="21590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화살표 연결선 24"/>
          <p:cNvCxnSpPr>
            <a:stCxn id="18" idx="6"/>
            <a:endCxn id="20" idx="2"/>
          </p:cNvCxnSpPr>
          <p:nvPr/>
        </p:nvCxnSpPr>
        <p:spPr>
          <a:xfrm>
            <a:off x="3373438" y="5384800"/>
            <a:ext cx="1025525" cy="433388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화살표 연결선 25"/>
          <p:cNvCxnSpPr>
            <a:stCxn id="18" idx="6"/>
            <a:endCxn id="21" idx="2"/>
          </p:cNvCxnSpPr>
          <p:nvPr/>
        </p:nvCxnSpPr>
        <p:spPr>
          <a:xfrm>
            <a:off x="3373438" y="5384800"/>
            <a:ext cx="1025525" cy="1008063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타원 26"/>
          <p:cNvSpPr/>
          <p:nvPr/>
        </p:nvSpPr>
        <p:spPr>
          <a:xfrm>
            <a:off x="6491288" y="4918075"/>
            <a:ext cx="1223962" cy="503238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200" dirty="0" err="1">
                <a:solidFill>
                  <a:sysClr val="windowText" lastClr="000000"/>
                </a:solidFill>
              </a:rPr>
              <a:t>스터디룸</a:t>
            </a:r>
            <a:r>
              <a:rPr kumimoji="0" lang="ko-KR" altLang="en-US" sz="1200" dirty="0">
                <a:solidFill>
                  <a:sysClr val="windowText" lastClr="000000"/>
                </a:solidFill>
              </a:rPr>
              <a:t> 등록</a:t>
            </a:r>
            <a:r>
              <a:rPr kumimoji="0" lang="en-US" altLang="ko-KR" sz="1200" dirty="0">
                <a:solidFill>
                  <a:sysClr val="windowText" lastClr="000000"/>
                </a:solidFill>
              </a:rPr>
              <a:t>/</a:t>
            </a:r>
            <a:r>
              <a:rPr kumimoji="0" lang="ko-KR" altLang="en-US" sz="1200" dirty="0">
                <a:solidFill>
                  <a:sysClr val="windowText" lastClr="000000"/>
                </a:solidFill>
              </a:rPr>
              <a:t>수정</a:t>
            </a:r>
          </a:p>
        </p:txBody>
      </p:sp>
      <p:sp>
        <p:nvSpPr>
          <p:cNvPr id="28" name="타원 27"/>
          <p:cNvSpPr/>
          <p:nvPr/>
        </p:nvSpPr>
        <p:spPr>
          <a:xfrm>
            <a:off x="6491288" y="4268788"/>
            <a:ext cx="1223962" cy="504825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200" dirty="0">
                <a:solidFill>
                  <a:sysClr val="windowText" lastClr="000000"/>
                </a:solidFill>
              </a:rPr>
              <a:t>카페 등록</a:t>
            </a:r>
            <a:r>
              <a:rPr kumimoji="0" lang="en-US" altLang="ko-KR" sz="1200" dirty="0">
                <a:solidFill>
                  <a:sysClr val="windowText" lastClr="000000"/>
                </a:solidFill>
              </a:rPr>
              <a:t>/</a:t>
            </a:r>
            <a:r>
              <a:rPr kumimoji="0" lang="ko-KR" altLang="en-US" sz="1200" dirty="0">
                <a:solidFill>
                  <a:sysClr val="windowText" lastClr="000000"/>
                </a:solidFill>
              </a:rPr>
              <a:t>수정</a:t>
            </a:r>
          </a:p>
        </p:txBody>
      </p:sp>
      <p:cxnSp>
        <p:nvCxnSpPr>
          <p:cNvPr id="29" name="직선 화살표 연결선 28"/>
          <p:cNvCxnSpPr>
            <a:stCxn id="22" idx="6"/>
            <a:endCxn id="28" idx="2"/>
          </p:cNvCxnSpPr>
          <p:nvPr/>
        </p:nvCxnSpPr>
        <p:spPr>
          <a:xfrm>
            <a:off x="5551488" y="4521200"/>
            <a:ext cx="939800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화살표 연결선 29"/>
          <p:cNvCxnSpPr>
            <a:stCxn id="19" idx="6"/>
            <a:endCxn id="27" idx="2"/>
          </p:cNvCxnSpPr>
          <p:nvPr/>
        </p:nvCxnSpPr>
        <p:spPr>
          <a:xfrm>
            <a:off x="5551488" y="5168900"/>
            <a:ext cx="939800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타원 30"/>
          <p:cNvSpPr/>
          <p:nvPr/>
        </p:nvSpPr>
        <p:spPr>
          <a:xfrm>
            <a:off x="2220913" y="1787525"/>
            <a:ext cx="1439862" cy="503238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2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스터디카페</a:t>
            </a:r>
            <a:endParaRPr kumimoji="0"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2" name="직선 화살표 연결선 31"/>
          <p:cNvCxnSpPr>
            <a:stCxn id="31" idx="6"/>
            <a:endCxn id="6" idx="2"/>
          </p:cNvCxnSpPr>
          <p:nvPr/>
        </p:nvCxnSpPr>
        <p:spPr>
          <a:xfrm>
            <a:off x="3660775" y="2038350"/>
            <a:ext cx="433388" cy="0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1"/>
          <p:cNvSpPr txBox="1">
            <a:spLocks noChangeArrowheads="1"/>
          </p:cNvSpPr>
          <p:nvPr/>
        </p:nvSpPr>
        <p:spPr bwMode="auto">
          <a:xfrm>
            <a:off x="1911350" y="1387475"/>
            <a:ext cx="10636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9pPr>
          </a:lstStyle>
          <a:p>
            <a:pPr eaLnBrk="1" hangingPunct="1"/>
            <a:r>
              <a:rPr kumimoji="0" lang="en-US" altLang="ko-KR" sz="1200">
                <a:latin typeface="나눔고딕" pitchFamily="50" charset="-127"/>
                <a:ea typeface="나눔고딕" pitchFamily="50" charset="-127"/>
              </a:rPr>
              <a:t>- </a:t>
            </a:r>
            <a:r>
              <a:rPr kumimoji="0" lang="ko-KR" altLang="en-US" sz="1200">
                <a:latin typeface="나눔고딕" pitchFamily="50" charset="-127"/>
                <a:ea typeface="나눔고딕" pitchFamily="50" charset="-127"/>
              </a:rPr>
              <a:t>회원</a:t>
            </a:r>
            <a:r>
              <a:rPr kumimoji="0" lang="en-US" altLang="ko-KR" sz="1200">
                <a:latin typeface="나눔고딕" pitchFamily="50" charset="-127"/>
                <a:ea typeface="나눔고딕" pitchFamily="50" charset="-127"/>
              </a:rPr>
              <a:t>/</a:t>
            </a:r>
            <a:r>
              <a:rPr kumimoji="0" lang="ko-KR" altLang="en-US" sz="1200">
                <a:latin typeface="나눔고딕" pitchFamily="50" charset="-127"/>
                <a:ea typeface="나눔고딕" pitchFamily="50" charset="-127"/>
              </a:rPr>
              <a:t>비회원</a:t>
            </a:r>
          </a:p>
        </p:txBody>
      </p:sp>
      <p:sp>
        <p:nvSpPr>
          <p:cNvPr id="34" name="TextBox 37"/>
          <p:cNvSpPr txBox="1">
            <a:spLocks noChangeArrowheads="1"/>
          </p:cNvSpPr>
          <p:nvPr/>
        </p:nvSpPr>
        <p:spPr bwMode="auto">
          <a:xfrm>
            <a:off x="2012950" y="3803650"/>
            <a:ext cx="7159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9pPr>
          </a:lstStyle>
          <a:p>
            <a:pPr eaLnBrk="1" hangingPunct="1"/>
            <a:r>
              <a:rPr kumimoji="0" lang="en-US" altLang="ko-KR" sz="1200">
                <a:latin typeface="나눔고딕" pitchFamily="50" charset="-127"/>
                <a:ea typeface="나눔고딕" pitchFamily="50" charset="-127"/>
              </a:rPr>
              <a:t>- </a:t>
            </a:r>
            <a:r>
              <a:rPr kumimoji="0" lang="ko-KR" altLang="en-US" sz="1200">
                <a:latin typeface="나눔고딕" pitchFamily="50" charset="-127"/>
                <a:ea typeface="나눔고딕" pitchFamily="50" charset="-127"/>
              </a:rPr>
              <a:t>관리자</a:t>
            </a:r>
          </a:p>
        </p:txBody>
      </p:sp>
      <p:sp>
        <p:nvSpPr>
          <p:cNvPr id="35" name="모서리가 둥근 직사각형 34"/>
          <p:cNvSpPr/>
          <p:nvPr/>
        </p:nvSpPr>
        <p:spPr>
          <a:xfrm>
            <a:off x="2012950" y="1663700"/>
            <a:ext cx="8482013" cy="1720850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43689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4"/>
          <p:cNvSpPr txBox="1">
            <a:spLocks noChangeArrowheads="1"/>
          </p:cNvSpPr>
          <p:nvPr/>
        </p:nvSpPr>
        <p:spPr bwMode="auto">
          <a:xfrm>
            <a:off x="3576638" y="2874963"/>
            <a:ext cx="5040312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latinLnBrk="1" hangingPunct="1"/>
            <a:r>
              <a:rPr kumimoji="0" lang="ko-KR" altLang="en-US" sz="4200">
                <a:solidFill>
                  <a:srgbClr val="FE786B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  <a:cs typeface="Tahoma" panose="020B0604030504040204" pitchFamily="34" charset="0"/>
              </a:rPr>
              <a:t>구조</a:t>
            </a:r>
            <a:endParaRPr kumimoji="0" lang="en-US" altLang="ko-KR" sz="4200" b="1">
              <a:solidFill>
                <a:srgbClr val="FE786B"/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  <a:cs typeface="Tahoma" panose="020B0604030504040204" pitchFamily="34" charset="0"/>
            </a:endParaRPr>
          </a:p>
        </p:txBody>
      </p:sp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3576638" y="3644900"/>
            <a:ext cx="50403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latinLnBrk="1" hangingPunct="1"/>
            <a:r>
              <a:rPr kumimoji="0" lang="en-US" altLang="ko-KR" sz="1600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rPr>
              <a:t>MVC2 </a:t>
            </a:r>
            <a:r>
              <a:rPr kumimoji="0" lang="ko-KR" altLang="en-US" sz="1600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rPr>
              <a:t>패턴 및 테이블 구조</a:t>
            </a:r>
            <a:endParaRPr kumimoji="0" lang="en-US" altLang="ko-KR" sz="1600">
              <a:latin typeface="KoPub돋움체 Medium" panose="02020603020101020101" pitchFamily="18" charset="-127"/>
              <a:ea typeface="KoPub돋움체 Medium" panose="02020603020101020101" pitchFamily="18" charset="-127"/>
              <a:cs typeface="Arial" panose="020B0604020202020204" pitchFamily="34" charset="0"/>
            </a:endParaRPr>
          </a:p>
        </p:txBody>
      </p:sp>
      <p:sp>
        <p:nvSpPr>
          <p:cNvPr id="3" name="액자 2"/>
          <p:cNvSpPr/>
          <p:nvPr/>
        </p:nvSpPr>
        <p:spPr bwMode="auto">
          <a:xfrm>
            <a:off x="2833688" y="2536825"/>
            <a:ext cx="6524625" cy="1784350"/>
          </a:xfrm>
          <a:prstGeom prst="frame">
            <a:avLst>
              <a:gd name="adj1" fmla="val 6789"/>
            </a:avLst>
          </a:prstGeom>
          <a:noFill/>
          <a:ln>
            <a:solidFill>
              <a:srgbClr val="E10D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4" name="타원 3"/>
          <p:cNvSpPr/>
          <p:nvPr/>
        </p:nvSpPr>
        <p:spPr bwMode="auto">
          <a:xfrm>
            <a:off x="2286000" y="2809875"/>
            <a:ext cx="1143000" cy="1143000"/>
          </a:xfrm>
          <a:prstGeom prst="ellipse">
            <a:avLst/>
          </a:prstGeom>
          <a:solidFill>
            <a:schemeClr val="bg1"/>
          </a:solidFill>
          <a:ln w="127000">
            <a:solidFill>
              <a:srgbClr val="E10D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181225" y="2865557"/>
            <a:ext cx="1371709" cy="1015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0" h="0"/>
              <a:contourClr>
                <a:schemeClr val="tx1">
                  <a:lumMod val="75000"/>
                  <a:lumOff val="25000"/>
                </a:schemeClr>
              </a:contourClr>
            </a:sp3d>
          </a:bodyPr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6000" b="1" dirty="0">
                <a:ln>
                  <a:prstDash val="solid"/>
                </a:ln>
                <a:latin typeface="Myriad Pro" panose="020B0503030403020204" pitchFamily="34" charset="0"/>
                <a:ea typeface="돋움" panose="020B0600000101010101" pitchFamily="50" charset="-127"/>
                <a:cs typeface="Tahoma" pitchFamily="34" charset="0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제목 2"/>
          <p:cNvSpPr>
            <a:spLocks noGrp="1"/>
          </p:cNvSpPr>
          <p:nvPr>
            <p:ph type="title"/>
          </p:nvPr>
        </p:nvSpPr>
        <p:spPr bwMode="auto">
          <a:xfrm>
            <a:off x="430213" y="184150"/>
            <a:ext cx="10515600" cy="569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ko-KR" smtClean="0"/>
              <a:t>2. </a:t>
            </a:r>
            <a:r>
              <a:rPr lang="ko-KR" altLang="en-US" smtClean="0"/>
              <a:t>구조</a:t>
            </a:r>
          </a:p>
        </p:txBody>
      </p:sp>
      <p:sp>
        <p:nvSpPr>
          <p:cNvPr id="21507" name="제목 2"/>
          <p:cNvSpPr txBox="1">
            <a:spLocks/>
          </p:cNvSpPr>
          <p:nvPr/>
        </p:nvSpPr>
        <p:spPr bwMode="auto">
          <a:xfrm>
            <a:off x="695325" y="957263"/>
            <a:ext cx="8362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1"/>
            <a:r>
              <a:rPr lang="en-US" altLang="ko-KR" sz="2000" b="1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rPr>
              <a:t>- MVC2 </a:t>
            </a:r>
            <a:r>
              <a:rPr lang="ko-KR" altLang="en-US" sz="2000" b="1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rPr>
              <a:t>패턴</a:t>
            </a:r>
            <a:r>
              <a:rPr lang="en-US" altLang="ko-KR" sz="2000" b="1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rPr>
              <a:t>(Model 1)</a:t>
            </a:r>
          </a:p>
        </p:txBody>
      </p:sp>
      <p:pic>
        <p:nvPicPr>
          <p:cNvPr id="2150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1844675"/>
            <a:ext cx="9701212" cy="372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제목 2"/>
          <p:cNvSpPr>
            <a:spLocks noGrp="1"/>
          </p:cNvSpPr>
          <p:nvPr>
            <p:ph type="title"/>
          </p:nvPr>
        </p:nvSpPr>
        <p:spPr bwMode="auto">
          <a:xfrm>
            <a:off x="430213" y="184150"/>
            <a:ext cx="10515600" cy="569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ko-KR" smtClean="0"/>
              <a:t>2. </a:t>
            </a:r>
            <a:r>
              <a:rPr lang="ko-KR" altLang="en-US" smtClean="0"/>
              <a:t>구조</a:t>
            </a:r>
          </a:p>
        </p:txBody>
      </p:sp>
      <p:sp>
        <p:nvSpPr>
          <p:cNvPr id="22531" name="제목 2"/>
          <p:cNvSpPr txBox="1">
            <a:spLocks/>
          </p:cNvSpPr>
          <p:nvPr/>
        </p:nvSpPr>
        <p:spPr bwMode="auto">
          <a:xfrm>
            <a:off x="695325" y="957263"/>
            <a:ext cx="8362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1"/>
            <a:r>
              <a:rPr lang="en-US" altLang="ko-KR" sz="2000" b="1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rPr>
              <a:t>- MVC2 </a:t>
            </a:r>
            <a:r>
              <a:rPr lang="ko-KR" altLang="en-US" sz="2000" b="1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rPr>
              <a:t>패턴</a:t>
            </a:r>
            <a:r>
              <a:rPr lang="en-US" altLang="ko-KR" sz="2000" b="1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rPr>
              <a:t>(Model 2)</a:t>
            </a:r>
          </a:p>
        </p:txBody>
      </p:sp>
      <p:pic>
        <p:nvPicPr>
          <p:cNvPr id="2253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" t="3714" r="1563" b="4210"/>
          <a:stretch>
            <a:fillRect/>
          </a:stretch>
        </p:blipFill>
        <p:spPr bwMode="auto">
          <a:xfrm>
            <a:off x="1487488" y="1376363"/>
            <a:ext cx="8929687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5823</TotalTime>
  <Words>533</Words>
  <Application>Microsoft Office PowerPoint</Application>
  <PresentationFormat>사용자 지정</PresentationFormat>
  <Paragraphs>127</Paragraphs>
  <Slides>18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3</vt:i4>
      </vt:variant>
      <vt:variant>
        <vt:lpstr>슬라이드 제목</vt:lpstr>
      </vt:variant>
      <vt:variant>
        <vt:i4>18</vt:i4>
      </vt:variant>
    </vt:vector>
  </HeadingPairs>
  <TitlesOfParts>
    <vt:vector size="21" baseType="lpstr">
      <vt:lpstr>5_Office 테마</vt:lpstr>
      <vt:lpstr>Office 테마</vt:lpstr>
      <vt:lpstr>디자인 사용자 지정</vt:lpstr>
      <vt:lpstr>PowerPoint 프레젠테이션</vt:lpstr>
      <vt:lpstr>PowerPoint 프레젠테이션</vt:lpstr>
      <vt:lpstr>PowerPoint 프레젠테이션</vt:lpstr>
      <vt:lpstr>1. 개요</vt:lpstr>
      <vt:lpstr>1. 개요</vt:lpstr>
      <vt:lpstr>1. 개요</vt:lpstr>
      <vt:lpstr>PowerPoint 프레젠테이션</vt:lpstr>
      <vt:lpstr>2. 구조</vt:lpstr>
      <vt:lpstr>2. 구조</vt:lpstr>
      <vt:lpstr>2. 구조</vt:lpstr>
      <vt:lpstr>PowerPoint 프레젠테이션</vt:lpstr>
      <vt:lpstr>3. 구현</vt:lpstr>
      <vt:lpstr>3. 구현</vt:lpstr>
      <vt:lpstr>3. 구현</vt:lpstr>
      <vt:lpstr>3. 구현</vt:lpstr>
      <vt:lpstr>3. 구현</vt:lpstr>
      <vt:lpstr>PowerPoint 프레젠테이션</vt:lpstr>
      <vt:lpstr>4. 추후 개발 방향</vt:lpstr>
    </vt:vector>
  </TitlesOfParts>
  <Company>디브리드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도서관리시스템 개발</dc:title>
  <dc:subject>교육</dc:subject>
  <dc:creator>yhjo@itcen.co.kr</dc:creator>
  <dc:description>Copyright (c) D'breed All rights reserved
본 Template은 개인용도에 한해 배포한 것입니다. 상업적인 용도로 사용 할 수 없습니다.</dc:description>
  <cp:lastModifiedBy>remiel</cp:lastModifiedBy>
  <cp:revision>461</cp:revision>
  <cp:lastPrinted>2016-02-21T23:40:20Z</cp:lastPrinted>
  <dcterms:created xsi:type="dcterms:W3CDTF">2011-06-13T04:09:39Z</dcterms:created>
  <dcterms:modified xsi:type="dcterms:W3CDTF">2016-05-28T11:43:14Z</dcterms:modified>
</cp:coreProperties>
</file>