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399" r:id="rId2"/>
    <p:sldMasterId id="2147484929" r:id="rId3"/>
  </p:sldMasterIdLst>
  <p:notesMasterIdLst>
    <p:notesMasterId r:id="rId37"/>
  </p:notesMasterIdLst>
  <p:handoutMasterIdLst>
    <p:handoutMasterId r:id="rId38"/>
  </p:handoutMasterIdLst>
  <p:sldIdLst>
    <p:sldId id="319" r:id="rId4"/>
    <p:sldId id="318" r:id="rId5"/>
    <p:sldId id="315" r:id="rId6"/>
    <p:sldId id="314" r:id="rId7"/>
    <p:sldId id="331" r:id="rId8"/>
    <p:sldId id="330" r:id="rId9"/>
    <p:sldId id="361" r:id="rId10"/>
    <p:sldId id="337" r:id="rId11"/>
    <p:sldId id="356" r:id="rId12"/>
    <p:sldId id="357" r:id="rId13"/>
    <p:sldId id="327" r:id="rId14"/>
    <p:sldId id="334" r:id="rId15"/>
    <p:sldId id="335" r:id="rId16"/>
    <p:sldId id="336" r:id="rId17"/>
    <p:sldId id="338" r:id="rId18"/>
    <p:sldId id="339" r:id="rId19"/>
    <p:sldId id="360" r:id="rId20"/>
    <p:sldId id="340" r:id="rId21"/>
    <p:sldId id="341" r:id="rId22"/>
    <p:sldId id="362" r:id="rId23"/>
    <p:sldId id="343" r:id="rId24"/>
    <p:sldId id="344" r:id="rId25"/>
    <p:sldId id="358" r:id="rId26"/>
    <p:sldId id="354" r:id="rId27"/>
    <p:sldId id="355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</p:sldIdLst>
  <p:sldSz cx="12192000" cy="6858000"/>
  <p:notesSz cx="9926638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D10"/>
    <a:srgbClr val="FE786B"/>
    <a:srgbClr val="F5F5F5"/>
    <a:srgbClr val="C00000"/>
    <a:srgbClr val="48586D"/>
    <a:srgbClr val="4BC3C9"/>
    <a:srgbClr val="F1F1F1"/>
    <a:srgbClr val="198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5" autoAdjust="0"/>
    <p:restoredTop sz="94660"/>
  </p:normalViewPr>
  <p:slideViewPr>
    <p:cSldViewPr>
      <p:cViewPr varScale="1">
        <p:scale>
          <a:sx n="75" d="100"/>
          <a:sy n="75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01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ABB7F5-A850-4812-956C-30B72AA0862B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02798B-D7D0-4B2E-B43E-5C0D786EBE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7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DE3CE8-0272-45E0-850D-35B3DFF39EE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8E1ED2-D66E-4751-882D-9F9879AB04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10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3643313" y="1589088"/>
            <a:ext cx="490537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3643313" y="1589088"/>
            <a:ext cx="4905375" cy="3679825"/>
          </a:xfrm>
          <a:custGeom>
            <a:avLst/>
            <a:gdLst>
              <a:gd name="T0" fmla="*/ 2147483646 w 2789"/>
              <a:gd name="T1" fmla="*/ 2147483646 h 2790"/>
              <a:gd name="T2" fmla="*/ 2147483646 w 2789"/>
              <a:gd name="T3" fmla="*/ 2147483646 h 2790"/>
              <a:gd name="T4" fmla="*/ 2147483646 w 2789"/>
              <a:gd name="T5" fmla="*/ 2147483646 h 2790"/>
              <a:gd name="T6" fmla="*/ 2147483646 w 2789"/>
              <a:gd name="T7" fmla="*/ 2147483646 h 2790"/>
              <a:gd name="T8" fmla="*/ 0 w 2789"/>
              <a:gd name="T9" fmla="*/ 2147483646 h 2790"/>
              <a:gd name="T10" fmla="*/ 2147483646 w 2789"/>
              <a:gd name="T11" fmla="*/ 2147483646 h 2790"/>
              <a:gd name="T12" fmla="*/ 2147483646 w 2789"/>
              <a:gd name="T13" fmla="*/ 2147483646 h 2790"/>
              <a:gd name="T14" fmla="*/ 2147483646 w 2789"/>
              <a:gd name="T15" fmla="*/ 0 h 2790"/>
              <a:gd name="T16" fmla="*/ 2147483646 w 2789"/>
              <a:gd name="T17" fmla="*/ 2147483646 h 2790"/>
              <a:gd name="T18" fmla="*/ 2147483646 w 2789"/>
              <a:gd name="T19" fmla="*/ 2147483646 h 2790"/>
              <a:gd name="T20" fmla="*/ 2147483646 w 2789"/>
              <a:gd name="T21" fmla="*/ 2147483646 h 2790"/>
              <a:gd name="T22" fmla="*/ 2147483646 w 2789"/>
              <a:gd name="T23" fmla="*/ 2147483646 h 2790"/>
              <a:gd name="T24" fmla="*/ 2147483646 w 2789"/>
              <a:gd name="T25" fmla="*/ 2147483646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4303713" y="2085975"/>
            <a:ext cx="3584575" cy="2686050"/>
          </a:xfrm>
          <a:custGeom>
            <a:avLst/>
            <a:gdLst>
              <a:gd name="T0" fmla="*/ 2147483646 w 2038"/>
              <a:gd name="T1" fmla="*/ 2147483646 h 2036"/>
              <a:gd name="T2" fmla="*/ 2147483646 w 2038"/>
              <a:gd name="T3" fmla="*/ 2147483646 h 2036"/>
              <a:gd name="T4" fmla="*/ 0 w 2038"/>
              <a:gd name="T5" fmla="*/ 2147483646 h 2036"/>
              <a:gd name="T6" fmla="*/ 2147483646 w 2038"/>
              <a:gd name="T7" fmla="*/ 0 h 2036"/>
              <a:gd name="T8" fmla="*/ 2147483646 w 2038"/>
              <a:gd name="T9" fmla="*/ 2147483646 h 20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2036">
                <a:moveTo>
                  <a:pt x="2038" y="1018"/>
                </a:moveTo>
                <a:lnTo>
                  <a:pt x="1019" y="2036"/>
                </a:lnTo>
                <a:lnTo>
                  <a:pt x="0" y="1018"/>
                </a:lnTo>
                <a:lnTo>
                  <a:pt x="1019" y="0"/>
                </a:lnTo>
                <a:lnTo>
                  <a:pt x="2038" y="1018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4545013" y="2265363"/>
            <a:ext cx="3101975" cy="2327275"/>
          </a:xfrm>
          <a:custGeom>
            <a:avLst/>
            <a:gdLst>
              <a:gd name="T0" fmla="*/ 2147483646 w 1764"/>
              <a:gd name="T1" fmla="*/ 2147483646 h 1764"/>
              <a:gd name="T2" fmla="*/ 2147483646 w 1764"/>
              <a:gd name="T3" fmla="*/ 2147483646 h 1764"/>
              <a:gd name="T4" fmla="*/ 0 w 1764"/>
              <a:gd name="T5" fmla="*/ 2147483646 h 1764"/>
              <a:gd name="T6" fmla="*/ 2147483646 w 1764"/>
              <a:gd name="T7" fmla="*/ 0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764" y="1391"/>
                </a:moveTo>
                <a:lnTo>
                  <a:pt x="373" y="1764"/>
                </a:lnTo>
                <a:lnTo>
                  <a:pt x="0" y="372"/>
                </a:lnTo>
                <a:lnTo>
                  <a:pt x="1392" y="0"/>
                </a:lnTo>
                <a:lnTo>
                  <a:pt x="1764" y="139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4545013" y="2265363"/>
            <a:ext cx="3101975" cy="2327275"/>
          </a:xfrm>
          <a:custGeom>
            <a:avLst/>
            <a:gdLst>
              <a:gd name="T0" fmla="*/ 2147483646 w 1764"/>
              <a:gd name="T1" fmla="*/ 2147483646 h 1764"/>
              <a:gd name="T2" fmla="*/ 0 w 1764"/>
              <a:gd name="T3" fmla="*/ 2147483646 h 1764"/>
              <a:gd name="T4" fmla="*/ 2147483646 w 1764"/>
              <a:gd name="T5" fmla="*/ 0 h 1764"/>
              <a:gd name="T6" fmla="*/ 2147483646 w 1764"/>
              <a:gd name="T7" fmla="*/ 2147483646 h 1764"/>
              <a:gd name="T8" fmla="*/ 2147483646 w 1764"/>
              <a:gd name="T9" fmla="*/ 2147483646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392" y="1764"/>
                </a:moveTo>
                <a:lnTo>
                  <a:pt x="0" y="1391"/>
                </a:lnTo>
                <a:lnTo>
                  <a:pt x="373" y="0"/>
                </a:lnTo>
                <a:lnTo>
                  <a:pt x="1764" y="372"/>
                </a:lnTo>
                <a:lnTo>
                  <a:pt x="1392" y="1764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3973513" y="1836738"/>
            <a:ext cx="4244975" cy="3184525"/>
          </a:xfrm>
          <a:custGeom>
            <a:avLst/>
            <a:gdLst>
              <a:gd name="T0" fmla="*/ 0 w 2414"/>
              <a:gd name="T1" fmla="*/ 2147483646 h 2414"/>
              <a:gd name="T2" fmla="*/ 2147483646 w 2414"/>
              <a:gd name="T3" fmla="*/ 2147483646 h 2414"/>
              <a:gd name="T4" fmla="*/ 2147483646 w 2414"/>
              <a:gd name="T5" fmla="*/ 2147483646 h 2414"/>
              <a:gd name="T6" fmla="*/ 2147483646 w 2414"/>
              <a:gd name="T7" fmla="*/ 0 h 2414"/>
              <a:gd name="T8" fmla="*/ 0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0" y="511"/>
                </a:moveTo>
                <a:lnTo>
                  <a:pt x="510" y="2414"/>
                </a:lnTo>
                <a:lnTo>
                  <a:pt x="2414" y="1903"/>
                </a:lnTo>
                <a:lnTo>
                  <a:pt x="1904" y="0"/>
                </a:lnTo>
                <a:lnTo>
                  <a:pt x="0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3644900" y="1590675"/>
            <a:ext cx="4902200" cy="3676650"/>
          </a:xfrm>
          <a:custGeom>
            <a:avLst/>
            <a:gdLst>
              <a:gd name="T0" fmla="*/ 2147483646 w 2787"/>
              <a:gd name="T1" fmla="*/ 0 h 2788"/>
              <a:gd name="T2" fmla="*/ 0 w 2787"/>
              <a:gd name="T3" fmla="*/ 2147483646 h 2788"/>
              <a:gd name="T4" fmla="*/ 2147483646 w 2787"/>
              <a:gd name="T5" fmla="*/ 2147483646 h 2788"/>
              <a:gd name="T6" fmla="*/ 2147483646 w 2787"/>
              <a:gd name="T7" fmla="*/ 2147483646 h 2788"/>
              <a:gd name="T8" fmla="*/ 2147483646 w 2787"/>
              <a:gd name="T9" fmla="*/ 0 h 2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7" h="2788">
                <a:moveTo>
                  <a:pt x="1393" y="0"/>
                </a:moveTo>
                <a:lnTo>
                  <a:pt x="0" y="1394"/>
                </a:lnTo>
                <a:lnTo>
                  <a:pt x="1393" y="2788"/>
                </a:lnTo>
                <a:lnTo>
                  <a:pt x="2787" y="1394"/>
                </a:lnTo>
                <a:lnTo>
                  <a:pt x="1393" y="0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4794250" y="2451100"/>
            <a:ext cx="2603500" cy="1955800"/>
          </a:xfrm>
          <a:custGeom>
            <a:avLst/>
            <a:gdLst>
              <a:gd name="T0" fmla="*/ 2147483646 w 1481"/>
              <a:gd name="T1" fmla="*/ 2147483646 h 1482"/>
              <a:gd name="T2" fmla="*/ 2147483646 w 1481"/>
              <a:gd name="T3" fmla="*/ 2147483646 h 1482"/>
              <a:gd name="T4" fmla="*/ 0 w 1481"/>
              <a:gd name="T5" fmla="*/ 2147483646 h 1482"/>
              <a:gd name="T6" fmla="*/ 2147483646 w 1481"/>
              <a:gd name="T7" fmla="*/ 0 h 1482"/>
              <a:gd name="T8" fmla="*/ 2147483646 w 1481"/>
              <a:gd name="T9" fmla="*/ 2147483646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1482">
                <a:moveTo>
                  <a:pt x="1481" y="741"/>
                </a:moveTo>
                <a:lnTo>
                  <a:pt x="740" y="1482"/>
                </a:lnTo>
                <a:lnTo>
                  <a:pt x="0" y="741"/>
                </a:lnTo>
                <a:lnTo>
                  <a:pt x="740" y="0"/>
                </a:lnTo>
                <a:lnTo>
                  <a:pt x="1481" y="74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>
            <a:off x="3973513" y="1836738"/>
            <a:ext cx="4244975" cy="3184525"/>
          </a:xfrm>
          <a:custGeom>
            <a:avLst/>
            <a:gdLst>
              <a:gd name="T0" fmla="*/ 2147483646 w 2414"/>
              <a:gd name="T1" fmla="*/ 2147483646 h 2414"/>
              <a:gd name="T2" fmla="*/ 2147483646 w 2414"/>
              <a:gd name="T3" fmla="*/ 2147483646 h 2414"/>
              <a:gd name="T4" fmla="*/ 0 w 2414"/>
              <a:gd name="T5" fmla="*/ 2147483646 h 2414"/>
              <a:gd name="T6" fmla="*/ 2147483646 w 2414"/>
              <a:gd name="T7" fmla="*/ 0 h 2414"/>
              <a:gd name="T8" fmla="*/ 2147483646 w 2414"/>
              <a:gd name="T9" fmla="*/ 2147483646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2414" y="511"/>
                </a:moveTo>
                <a:lnTo>
                  <a:pt x="1904" y="2414"/>
                </a:lnTo>
                <a:lnTo>
                  <a:pt x="0" y="1903"/>
                </a:lnTo>
                <a:lnTo>
                  <a:pt x="510" y="0"/>
                </a:lnTo>
                <a:lnTo>
                  <a:pt x="2414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21"/>
          <p:cNvSpPr>
            <a:spLocks/>
          </p:cNvSpPr>
          <p:nvPr userDrawn="1"/>
        </p:nvSpPr>
        <p:spPr bwMode="auto">
          <a:xfrm>
            <a:off x="4967288" y="2582863"/>
            <a:ext cx="2257425" cy="1692275"/>
          </a:xfrm>
          <a:custGeom>
            <a:avLst/>
            <a:gdLst>
              <a:gd name="T0" fmla="*/ 2147483646 w 1283"/>
              <a:gd name="T1" fmla="*/ 2147483646 h 1283"/>
              <a:gd name="T2" fmla="*/ 2147483646 w 1283"/>
              <a:gd name="T3" fmla="*/ 2147483646 h 1283"/>
              <a:gd name="T4" fmla="*/ 0 w 1283"/>
              <a:gd name="T5" fmla="*/ 2147483646 h 1283"/>
              <a:gd name="T6" fmla="*/ 2147483646 w 1283"/>
              <a:gd name="T7" fmla="*/ 0 h 1283"/>
              <a:gd name="T8" fmla="*/ 2147483646 w 1283"/>
              <a:gd name="T9" fmla="*/ 2147483646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1283">
                <a:moveTo>
                  <a:pt x="1283" y="1012"/>
                </a:moveTo>
                <a:lnTo>
                  <a:pt x="271" y="1283"/>
                </a:lnTo>
                <a:lnTo>
                  <a:pt x="0" y="272"/>
                </a:lnTo>
                <a:lnTo>
                  <a:pt x="1011" y="0"/>
                </a:lnTo>
                <a:lnTo>
                  <a:pt x="1283" y="1012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6"/>
          <p:cNvSpPr>
            <a:spLocks noChangeShapeType="1"/>
          </p:cNvSpPr>
          <p:nvPr userDrawn="1"/>
        </p:nvSpPr>
        <p:spPr bwMode="auto">
          <a:xfrm>
            <a:off x="6096000" y="1590675"/>
            <a:ext cx="0" cy="3678238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7"/>
          <p:cNvSpPr>
            <a:spLocks noChangeShapeType="1"/>
          </p:cNvSpPr>
          <p:nvPr userDrawn="1"/>
        </p:nvSpPr>
        <p:spPr bwMode="auto">
          <a:xfrm flipH="1">
            <a:off x="4868863" y="1835150"/>
            <a:ext cx="2454275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 flipH="1">
            <a:off x="3970338" y="2508250"/>
            <a:ext cx="4251325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29"/>
          <p:cNvSpPr>
            <a:spLocks noChangeShapeType="1"/>
          </p:cNvSpPr>
          <p:nvPr userDrawn="1"/>
        </p:nvSpPr>
        <p:spPr bwMode="auto">
          <a:xfrm flipH="1" flipV="1">
            <a:off x="3643313" y="3429000"/>
            <a:ext cx="4905375" cy="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auto">
          <a:xfrm flipH="1" flipV="1">
            <a:off x="4868863" y="1835150"/>
            <a:ext cx="2454275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0"/>
          <p:cNvSpPr>
            <a:spLocks noChangeShapeType="1"/>
          </p:cNvSpPr>
          <p:nvPr userDrawn="1"/>
        </p:nvSpPr>
        <p:spPr bwMode="auto">
          <a:xfrm flipH="1" flipV="1">
            <a:off x="3970338" y="2508250"/>
            <a:ext cx="4251325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4300538" y="2941638"/>
            <a:ext cx="3590925" cy="974725"/>
          </a:xfrm>
          <a:custGeom>
            <a:avLst/>
            <a:gdLst>
              <a:gd name="T0" fmla="*/ 2147483646 w 2848"/>
              <a:gd name="T1" fmla="*/ 2147483646 h 1032"/>
              <a:gd name="T2" fmla="*/ 2147483646 w 2848"/>
              <a:gd name="T3" fmla="*/ 2147483646 h 1032"/>
              <a:gd name="T4" fmla="*/ 0 w 2848"/>
              <a:gd name="T5" fmla="*/ 2147483646 h 1032"/>
              <a:gd name="T6" fmla="*/ 2147483646 w 2848"/>
              <a:gd name="T7" fmla="*/ 0 h 1032"/>
              <a:gd name="T8" fmla="*/ 2147483646 w 2848"/>
              <a:gd name="T9" fmla="*/ 0 h 1032"/>
              <a:gd name="T10" fmla="*/ 2147483646 w 2848"/>
              <a:gd name="T11" fmla="*/ 2147483646 h 1032"/>
              <a:gd name="T12" fmla="*/ 2147483646 w 2848"/>
              <a:gd name="T13" fmla="*/ 2147483646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48" h="1032">
                <a:moveTo>
                  <a:pt x="2663" y="1032"/>
                </a:moveTo>
                <a:lnTo>
                  <a:pt x="182" y="1032"/>
                </a:lnTo>
                <a:lnTo>
                  <a:pt x="0" y="516"/>
                </a:lnTo>
                <a:lnTo>
                  <a:pt x="182" y="0"/>
                </a:lnTo>
                <a:lnTo>
                  <a:pt x="2663" y="0"/>
                </a:lnTo>
                <a:lnTo>
                  <a:pt x="2848" y="512"/>
                </a:lnTo>
                <a:lnTo>
                  <a:pt x="2663" y="1032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4493097" y="3065182"/>
            <a:ext cx="3231363" cy="720434"/>
            <a:chOff x="7031038" y="139700"/>
            <a:chExt cx="4298950" cy="1277938"/>
          </a:xfrm>
          <a:solidFill>
            <a:schemeClr val="bg1"/>
          </a:solidFill>
        </p:grpSpPr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7031038" y="139700"/>
              <a:ext cx="4298950" cy="917575"/>
            </a:xfrm>
            <a:custGeom>
              <a:avLst/>
              <a:gdLst>
                <a:gd name="T0" fmla="*/ 2860 w 5415"/>
                <a:gd name="T1" fmla="*/ 446 h 1156"/>
                <a:gd name="T2" fmla="*/ 2596 w 5415"/>
                <a:gd name="T3" fmla="*/ 505 h 1156"/>
                <a:gd name="T4" fmla="*/ 2250 w 5415"/>
                <a:gd name="T5" fmla="*/ 668 h 1156"/>
                <a:gd name="T6" fmla="*/ 2380 w 5415"/>
                <a:gd name="T7" fmla="*/ 776 h 1156"/>
                <a:gd name="T8" fmla="*/ 2679 w 5415"/>
                <a:gd name="T9" fmla="*/ 627 h 1156"/>
                <a:gd name="T10" fmla="*/ 1044 w 5415"/>
                <a:gd name="T11" fmla="*/ 238 h 1156"/>
                <a:gd name="T12" fmla="*/ 998 w 5415"/>
                <a:gd name="T13" fmla="*/ 289 h 1156"/>
                <a:gd name="T14" fmla="*/ 287 w 5415"/>
                <a:gd name="T15" fmla="*/ 293 h 1156"/>
                <a:gd name="T16" fmla="*/ 0 w 5415"/>
                <a:gd name="T17" fmla="*/ 747 h 1156"/>
                <a:gd name="T18" fmla="*/ 153 w 5415"/>
                <a:gd name="T19" fmla="*/ 934 h 1156"/>
                <a:gd name="T20" fmla="*/ 94 w 5415"/>
                <a:gd name="T21" fmla="*/ 798 h 1156"/>
                <a:gd name="T22" fmla="*/ 200 w 5415"/>
                <a:gd name="T23" fmla="*/ 415 h 1156"/>
                <a:gd name="T24" fmla="*/ 745 w 5415"/>
                <a:gd name="T25" fmla="*/ 267 h 1156"/>
                <a:gd name="T26" fmla="*/ 1006 w 5415"/>
                <a:gd name="T27" fmla="*/ 727 h 1156"/>
                <a:gd name="T28" fmla="*/ 692 w 5415"/>
                <a:gd name="T29" fmla="*/ 1069 h 1156"/>
                <a:gd name="T30" fmla="*/ 515 w 5415"/>
                <a:gd name="T31" fmla="*/ 784 h 1156"/>
                <a:gd name="T32" fmla="*/ 468 w 5415"/>
                <a:gd name="T33" fmla="*/ 389 h 1156"/>
                <a:gd name="T34" fmla="*/ 269 w 5415"/>
                <a:gd name="T35" fmla="*/ 1065 h 1156"/>
                <a:gd name="T36" fmla="*/ 643 w 5415"/>
                <a:gd name="T37" fmla="*/ 1134 h 1156"/>
                <a:gd name="T38" fmla="*/ 1118 w 5415"/>
                <a:gd name="T39" fmla="*/ 824 h 1156"/>
                <a:gd name="T40" fmla="*/ 2166 w 5415"/>
                <a:gd name="T41" fmla="*/ 108 h 1156"/>
                <a:gd name="T42" fmla="*/ 1855 w 5415"/>
                <a:gd name="T43" fmla="*/ 98 h 1156"/>
                <a:gd name="T44" fmla="*/ 1578 w 5415"/>
                <a:gd name="T45" fmla="*/ 450 h 1156"/>
                <a:gd name="T46" fmla="*/ 1517 w 5415"/>
                <a:gd name="T47" fmla="*/ 1130 h 1156"/>
                <a:gd name="T48" fmla="*/ 1910 w 5415"/>
                <a:gd name="T49" fmla="*/ 1056 h 1156"/>
                <a:gd name="T50" fmla="*/ 2121 w 5415"/>
                <a:gd name="T51" fmla="*/ 619 h 1156"/>
                <a:gd name="T52" fmla="*/ 1905 w 5415"/>
                <a:gd name="T53" fmla="*/ 495 h 1156"/>
                <a:gd name="T54" fmla="*/ 1851 w 5415"/>
                <a:gd name="T55" fmla="*/ 155 h 1156"/>
                <a:gd name="T56" fmla="*/ 2160 w 5415"/>
                <a:gd name="T57" fmla="*/ 128 h 1156"/>
                <a:gd name="T58" fmla="*/ 1938 w 5415"/>
                <a:gd name="T59" fmla="*/ 607 h 1156"/>
                <a:gd name="T60" fmla="*/ 1808 w 5415"/>
                <a:gd name="T61" fmla="*/ 1048 h 1156"/>
                <a:gd name="T62" fmla="*/ 1568 w 5415"/>
                <a:gd name="T63" fmla="*/ 948 h 1156"/>
                <a:gd name="T64" fmla="*/ 4114 w 5415"/>
                <a:gd name="T65" fmla="*/ 511 h 1156"/>
                <a:gd name="T66" fmla="*/ 3732 w 5415"/>
                <a:gd name="T67" fmla="*/ 588 h 1156"/>
                <a:gd name="T68" fmla="*/ 3536 w 5415"/>
                <a:gd name="T69" fmla="*/ 1065 h 1156"/>
                <a:gd name="T70" fmla="*/ 3764 w 5415"/>
                <a:gd name="T71" fmla="*/ 1140 h 1156"/>
                <a:gd name="T72" fmla="*/ 3776 w 5415"/>
                <a:gd name="T73" fmla="*/ 1052 h 1156"/>
                <a:gd name="T74" fmla="*/ 3945 w 5415"/>
                <a:gd name="T75" fmla="*/ 784 h 1156"/>
                <a:gd name="T76" fmla="*/ 4145 w 5415"/>
                <a:gd name="T77" fmla="*/ 552 h 1156"/>
                <a:gd name="T78" fmla="*/ 3734 w 5415"/>
                <a:gd name="T79" fmla="*/ 739 h 1156"/>
                <a:gd name="T80" fmla="*/ 3984 w 5415"/>
                <a:gd name="T81" fmla="*/ 566 h 1156"/>
                <a:gd name="T82" fmla="*/ 5346 w 5415"/>
                <a:gd name="T83" fmla="*/ 49 h 1156"/>
                <a:gd name="T84" fmla="*/ 4876 w 5415"/>
                <a:gd name="T85" fmla="*/ 311 h 1156"/>
                <a:gd name="T86" fmla="*/ 4466 w 5415"/>
                <a:gd name="T87" fmla="*/ 592 h 1156"/>
                <a:gd name="T88" fmla="*/ 4212 w 5415"/>
                <a:gd name="T89" fmla="*/ 1046 h 1156"/>
                <a:gd name="T90" fmla="*/ 4440 w 5415"/>
                <a:gd name="T91" fmla="*/ 1134 h 1156"/>
                <a:gd name="T92" fmla="*/ 4656 w 5415"/>
                <a:gd name="T93" fmla="*/ 1150 h 1156"/>
                <a:gd name="T94" fmla="*/ 4867 w 5415"/>
                <a:gd name="T95" fmla="*/ 1044 h 1156"/>
                <a:gd name="T96" fmla="*/ 5026 w 5415"/>
                <a:gd name="T97" fmla="*/ 258 h 1156"/>
                <a:gd name="T98" fmla="*/ 5334 w 5415"/>
                <a:gd name="T99" fmla="*/ 159 h 1156"/>
                <a:gd name="T100" fmla="*/ 4719 w 5415"/>
                <a:gd name="T101" fmla="*/ 798 h 1156"/>
                <a:gd name="T102" fmla="*/ 4403 w 5415"/>
                <a:gd name="T103" fmla="*/ 1036 h 1156"/>
                <a:gd name="T104" fmla="*/ 4450 w 5415"/>
                <a:gd name="T105" fmla="*/ 704 h 1156"/>
                <a:gd name="T106" fmla="*/ 4788 w 5415"/>
                <a:gd name="T107" fmla="*/ 574 h 1156"/>
                <a:gd name="T108" fmla="*/ 3100 w 5415"/>
                <a:gd name="T109" fmla="*/ 543 h 1156"/>
                <a:gd name="T110" fmla="*/ 2832 w 5415"/>
                <a:gd name="T111" fmla="*/ 1014 h 1156"/>
                <a:gd name="T112" fmla="*/ 2999 w 5415"/>
                <a:gd name="T113" fmla="*/ 1150 h 1156"/>
                <a:gd name="T114" fmla="*/ 3147 w 5415"/>
                <a:gd name="T115" fmla="*/ 1042 h 1156"/>
                <a:gd name="T116" fmla="*/ 3001 w 5415"/>
                <a:gd name="T117" fmla="*/ 875 h 1156"/>
                <a:gd name="T118" fmla="*/ 3455 w 5415"/>
                <a:gd name="T119" fmla="*/ 586 h 1156"/>
                <a:gd name="T120" fmla="*/ 3013 w 5415"/>
                <a:gd name="T121" fmla="*/ 826 h 1156"/>
                <a:gd name="T122" fmla="*/ 3263 w 5415"/>
                <a:gd name="T123" fmla="*/ 55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5" h="1156">
                  <a:moveTo>
                    <a:pt x="2921" y="531"/>
                  </a:moveTo>
                  <a:lnTo>
                    <a:pt x="2921" y="531"/>
                  </a:lnTo>
                  <a:lnTo>
                    <a:pt x="2929" y="523"/>
                  </a:lnTo>
                  <a:lnTo>
                    <a:pt x="2934" y="515"/>
                  </a:lnTo>
                  <a:lnTo>
                    <a:pt x="2938" y="505"/>
                  </a:lnTo>
                  <a:lnTo>
                    <a:pt x="2940" y="495"/>
                  </a:lnTo>
                  <a:lnTo>
                    <a:pt x="2940" y="495"/>
                  </a:lnTo>
                  <a:lnTo>
                    <a:pt x="2938" y="486"/>
                  </a:lnTo>
                  <a:lnTo>
                    <a:pt x="2934" y="478"/>
                  </a:lnTo>
                  <a:lnTo>
                    <a:pt x="2929" y="470"/>
                  </a:lnTo>
                  <a:lnTo>
                    <a:pt x="2921" y="462"/>
                  </a:lnTo>
                  <a:lnTo>
                    <a:pt x="2921" y="462"/>
                  </a:lnTo>
                  <a:lnTo>
                    <a:pt x="2909" y="454"/>
                  </a:lnTo>
                  <a:lnTo>
                    <a:pt x="2897" y="450"/>
                  </a:lnTo>
                  <a:lnTo>
                    <a:pt x="2883" y="446"/>
                  </a:lnTo>
                  <a:lnTo>
                    <a:pt x="2870" y="446"/>
                  </a:lnTo>
                  <a:lnTo>
                    <a:pt x="2870" y="446"/>
                  </a:lnTo>
                  <a:lnTo>
                    <a:pt x="2860" y="446"/>
                  </a:lnTo>
                  <a:lnTo>
                    <a:pt x="2848" y="448"/>
                  </a:lnTo>
                  <a:lnTo>
                    <a:pt x="2824" y="456"/>
                  </a:lnTo>
                  <a:lnTo>
                    <a:pt x="2797" y="470"/>
                  </a:lnTo>
                  <a:lnTo>
                    <a:pt x="2767" y="488"/>
                  </a:lnTo>
                  <a:lnTo>
                    <a:pt x="2767" y="488"/>
                  </a:lnTo>
                  <a:lnTo>
                    <a:pt x="2736" y="511"/>
                  </a:lnTo>
                  <a:lnTo>
                    <a:pt x="2706" y="533"/>
                  </a:lnTo>
                  <a:lnTo>
                    <a:pt x="2677" y="558"/>
                  </a:lnTo>
                  <a:lnTo>
                    <a:pt x="2647" y="584"/>
                  </a:lnTo>
                  <a:lnTo>
                    <a:pt x="2620" y="611"/>
                  </a:lnTo>
                  <a:lnTo>
                    <a:pt x="2592" y="639"/>
                  </a:lnTo>
                  <a:lnTo>
                    <a:pt x="2565" y="668"/>
                  </a:lnTo>
                  <a:lnTo>
                    <a:pt x="2539" y="698"/>
                  </a:lnTo>
                  <a:lnTo>
                    <a:pt x="2583" y="560"/>
                  </a:lnTo>
                  <a:lnTo>
                    <a:pt x="2583" y="560"/>
                  </a:lnTo>
                  <a:lnTo>
                    <a:pt x="2592" y="525"/>
                  </a:lnTo>
                  <a:lnTo>
                    <a:pt x="2596" y="505"/>
                  </a:lnTo>
                  <a:lnTo>
                    <a:pt x="2596" y="505"/>
                  </a:lnTo>
                  <a:lnTo>
                    <a:pt x="2596" y="501"/>
                  </a:lnTo>
                  <a:lnTo>
                    <a:pt x="2594" y="497"/>
                  </a:lnTo>
                  <a:lnTo>
                    <a:pt x="2590" y="493"/>
                  </a:lnTo>
                  <a:lnTo>
                    <a:pt x="2587" y="489"/>
                  </a:lnTo>
                  <a:lnTo>
                    <a:pt x="2587" y="489"/>
                  </a:lnTo>
                  <a:lnTo>
                    <a:pt x="2573" y="486"/>
                  </a:lnTo>
                  <a:lnTo>
                    <a:pt x="2557" y="484"/>
                  </a:lnTo>
                  <a:lnTo>
                    <a:pt x="2557" y="484"/>
                  </a:lnTo>
                  <a:lnTo>
                    <a:pt x="2530" y="486"/>
                  </a:lnTo>
                  <a:lnTo>
                    <a:pt x="2496" y="493"/>
                  </a:lnTo>
                  <a:lnTo>
                    <a:pt x="2457" y="505"/>
                  </a:lnTo>
                  <a:lnTo>
                    <a:pt x="2412" y="523"/>
                  </a:lnTo>
                  <a:lnTo>
                    <a:pt x="2412" y="523"/>
                  </a:lnTo>
                  <a:lnTo>
                    <a:pt x="2362" y="545"/>
                  </a:lnTo>
                  <a:lnTo>
                    <a:pt x="2315" y="572"/>
                  </a:lnTo>
                  <a:lnTo>
                    <a:pt x="2268" y="604"/>
                  </a:lnTo>
                  <a:lnTo>
                    <a:pt x="2219" y="641"/>
                  </a:lnTo>
                  <a:lnTo>
                    <a:pt x="2250" y="668"/>
                  </a:lnTo>
                  <a:lnTo>
                    <a:pt x="2250" y="668"/>
                  </a:lnTo>
                  <a:lnTo>
                    <a:pt x="2319" y="617"/>
                  </a:lnTo>
                  <a:lnTo>
                    <a:pt x="2345" y="602"/>
                  </a:lnTo>
                  <a:lnTo>
                    <a:pt x="2362" y="590"/>
                  </a:lnTo>
                  <a:lnTo>
                    <a:pt x="2362" y="590"/>
                  </a:lnTo>
                  <a:lnTo>
                    <a:pt x="2390" y="578"/>
                  </a:lnTo>
                  <a:lnTo>
                    <a:pt x="2400" y="576"/>
                  </a:lnTo>
                  <a:lnTo>
                    <a:pt x="2408" y="574"/>
                  </a:lnTo>
                  <a:lnTo>
                    <a:pt x="2408" y="574"/>
                  </a:lnTo>
                  <a:lnTo>
                    <a:pt x="2418" y="576"/>
                  </a:lnTo>
                  <a:lnTo>
                    <a:pt x="2425" y="580"/>
                  </a:lnTo>
                  <a:lnTo>
                    <a:pt x="2429" y="586"/>
                  </a:lnTo>
                  <a:lnTo>
                    <a:pt x="2431" y="594"/>
                  </a:lnTo>
                  <a:lnTo>
                    <a:pt x="2431" y="594"/>
                  </a:lnTo>
                  <a:lnTo>
                    <a:pt x="2427" y="607"/>
                  </a:lnTo>
                  <a:lnTo>
                    <a:pt x="2421" y="635"/>
                  </a:lnTo>
                  <a:lnTo>
                    <a:pt x="2421" y="635"/>
                  </a:lnTo>
                  <a:lnTo>
                    <a:pt x="2380" y="776"/>
                  </a:lnTo>
                  <a:lnTo>
                    <a:pt x="2333" y="924"/>
                  </a:lnTo>
                  <a:lnTo>
                    <a:pt x="2262" y="1130"/>
                  </a:lnTo>
                  <a:lnTo>
                    <a:pt x="2412" y="1130"/>
                  </a:lnTo>
                  <a:lnTo>
                    <a:pt x="2457" y="981"/>
                  </a:lnTo>
                  <a:lnTo>
                    <a:pt x="2457" y="981"/>
                  </a:lnTo>
                  <a:lnTo>
                    <a:pt x="2478" y="914"/>
                  </a:lnTo>
                  <a:lnTo>
                    <a:pt x="2496" y="859"/>
                  </a:lnTo>
                  <a:lnTo>
                    <a:pt x="2512" y="818"/>
                  </a:lnTo>
                  <a:lnTo>
                    <a:pt x="2524" y="790"/>
                  </a:lnTo>
                  <a:lnTo>
                    <a:pt x="2524" y="790"/>
                  </a:lnTo>
                  <a:lnTo>
                    <a:pt x="2537" y="769"/>
                  </a:lnTo>
                  <a:lnTo>
                    <a:pt x="2553" y="747"/>
                  </a:lnTo>
                  <a:lnTo>
                    <a:pt x="2575" y="721"/>
                  </a:lnTo>
                  <a:lnTo>
                    <a:pt x="2600" y="694"/>
                  </a:lnTo>
                  <a:lnTo>
                    <a:pt x="2600" y="694"/>
                  </a:lnTo>
                  <a:lnTo>
                    <a:pt x="2628" y="668"/>
                  </a:lnTo>
                  <a:lnTo>
                    <a:pt x="2653" y="647"/>
                  </a:lnTo>
                  <a:lnTo>
                    <a:pt x="2679" y="627"/>
                  </a:lnTo>
                  <a:lnTo>
                    <a:pt x="2703" y="611"/>
                  </a:lnTo>
                  <a:lnTo>
                    <a:pt x="2703" y="611"/>
                  </a:lnTo>
                  <a:lnTo>
                    <a:pt x="2728" y="600"/>
                  </a:lnTo>
                  <a:lnTo>
                    <a:pt x="2756" y="588"/>
                  </a:lnTo>
                  <a:lnTo>
                    <a:pt x="2787" y="576"/>
                  </a:lnTo>
                  <a:lnTo>
                    <a:pt x="2822" y="566"/>
                  </a:lnTo>
                  <a:lnTo>
                    <a:pt x="2822" y="566"/>
                  </a:lnTo>
                  <a:lnTo>
                    <a:pt x="2858" y="556"/>
                  </a:lnTo>
                  <a:lnTo>
                    <a:pt x="2887" y="546"/>
                  </a:lnTo>
                  <a:lnTo>
                    <a:pt x="2907" y="539"/>
                  </a:lnTo>
                  <a:lnTo>
                    <a:pt x="2921" y="531"/>
                  </a:lnTo>
                  <a:lnTo>
                    <a:pt x="2921" y="531"/>
                  </a:lnTo>
                  <a:close/>
                  <a:moveTo>
                    <a:pt x="1044" y="214"/>
                  </a:moveTo>
                  <a:lnTo>
                    <a:pt x="1044" y="21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42" y="232"/>
                  </a:lnTo>
                  <a:lnTo>
                    <a:pt x="1044" y="238"/>
                  </a:lnTo>
                  <a:lnTo>
                    <a:pt x="1048" y="244"/>
                  </a:lnTo>
                  <a:lnTo>
                    <a:pt x="1053" y="248"/>
                  </a:lnTo>
                  <a:lnTo>
                    <a:pt x="1053" y="248"/>
                  </a:lnTo>
                  <a:lnTo>
                    <a:pt x="1059" y="252"/>
                  </a:lnTo>
                  <a:lnTo>
                    <a:pt x="1065" y="254"/>
                  </a:lnTo>
                  <a:lnTo>
                    <a:pt x="1073" y="256"/>
                  </a:lnTo>
                  <a:lnTo>
                    <a:pt x="1081" y="258"/>
                  </a:lnTo>
                  <a:lnTo>
                    <a:pt x="1081" y="258"/>
                  </a:lnTo>
                  <a:lnTo>
                    <a:pt x="1095" y="254"/>
                  </a:lnTo>
                  <a:lnTo>
                    <a:pt x="1105" y="250"/>
                  </a:lnTo>
                  <a:lnTo>
                    <a:pt x="1116" y="242"/>
                  </a:lnTo>
                  <a:lnTo>
                    <a:pt x="1126" y="232"/>
                  </a:lnTo>
                  <a:lnTo>
                    <a:pt x="1368" y="0"/>
                  </a:lnTo>
                  <a:lnTo>
                    <a:pt x="1187" y="0"/>
                  </a:lnTo>
                  <a:lnTo>
                    <a:pt x="1044" y="214"/>
                  </a:lnTo>
                  <a:close/>
                  <a:moveTo>
                    <a:pt x="1034" y="315"/>
                  </a:moveTo>
                  <a:lnTo>
                    <a:pt x="1034" y="315"/>
                  </a:lnTo>
                  <a:lnTo>
                    <a:pt x="998" y="289"/>
                  </a:lnTo>
                  <a:lnTo>
                    <a:pt x="959" y="265"/>
                  </a:lnTo>
                  <a:lnTo>
                    <a:pt x="918" y="246"/>
                  </a:lnTo>
                  <a:lnTo>
                    <a:pt x="873" y="230"/>
                  </a:lnTo>
                  <a:lnTo>
                    <a:pt x="825" y="218"/>
                  </a:lnTo>
                  <a:lnTo>
                    <a:pt x="776" y="208"/>
                  </a:lnTo>
                  <a:lnTo>
                    <a:pt x="721" y="202"/>
                  </a:lnTo>
                  <a:lnTo>
                    <a:pt x="666" y="202"/>
                  </a:lnTo>
                  <a:lnTo>
                    <a:pt x="666" y="202"/>
                  </a:lnTo>
                  <a:lnTo>
                    <a:pt x="619" y="202"/>
                  </a:lnTo>
                  <a:lnTo>
                    <a:pt x="574" y="206"/>
                  </a:lnTo>
                  <a:lnTo>
                    <a:pt x="529" y="212"/>
                  </a:lnTo>
                  <a:lnTo>
                    <a:pt x="487" y="220"/>
                  </a:lnTo>
                  <a:lnTo>
                    <a:pt x="444" y="230"/>
                  </a:lnTo>
                  <a:lnTo>
                    <a:pt x="403" y="242"/>
                  </a:lnTo>
                  <a:lnTo>
                    <a:pt x="363" y="258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287" y="293"/>
                  </a:lnTo>
                  <a:lnTo>
                    <a:pt x="251" y="315"/>
                  </a:lnTo>
                  <a:lnTo>
                    <a:pt x="218" y="336"/>
                  </a:lnTo>
                  <a:lnTo>
                    <a:pt x="189" y="360"/>
                  </a:lnTo>
                  <a:lnTo>
                    <a:pt x="159" y="385"/>
                  </a:lnTo>
                  <a:lnTo>
                    <a:pt x="132" y="413"/>
                  </a:lnTo>
                  <a:lnTo>
                    <a:pt x="108" y="440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65" y="501"/>
                  </a:lnTo>
                  <a:lnTo>
                    <a:pt x="47" y="533"/>
                  </a:lnTo>
                  <a:lnTo>
                    <a:pt x="33" y="564"/>
                  </a:lnTo>
                  <a:lnTo>
                    <a:pt x="20" y="596"/>
                  </a:lnTo>
                  <a:lnTo>
                    <a:pt x="12" y="629"/>
                  </a:lnTo>
                  <a:lnTo>
                    <a:pt x="4" y="661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0" y="727"/>
                  </a:lnTo>
                  <a:lnTo>
                    <a:pt x="0" y="747"/>
                  </a:lnTo>
                  <a:lnTo>
                    <a:pt x="2" y="767"/>
                  </a:lnTo>
                  <a:lnTo>
                    <a:pt x="8" y="784"/>
                  </a:lnTo>
                  <a:lnTo>
                    <a:pt x="14" y="804"/>
                  </a:lnTo>
                  <a:lnTo>
                    <a:pt x="21" y="824"/>
                  </a:lnTo>
                  <a:lnTo>
                    <a:pt x="31" y="843"/>
                  </a:lnTo>
                  <a:lnTo>
                    <a:pt x="43" y="861"/>
                  </a:lnTo>
                  <a:lnTo>
                    <a:pt x="57" y="881"/>
                  </a:lnTo>
                  <a:lnTo>
                    <a:pt x="57" y="881"/>
                  </a:lnTo>
                  <a:lnTo>
                    <a:pt x="67" y="892"/>
                  </a:lnTo>
                  <a:lnTo>
                    <a:pt x="77" y="904"/>
                  </a:lnTo>
                  <a:lnTo>
                    <a:pt x="88" y="914"/>
                  </a:lnTo>
                  <a:lnTo>
                    <a:pt x="98" y="922"/>
                  </a:lnTo>
                  <a:lnTo>
                    <a:pt x="110" y="928"/>
                  </a:lnTo>
                  <a:lnTo>
                    <a:pt x="122" y="932"/>
                  </a:lnTo>
                  <a:lnTo>
                    <a:pt x="132" y="934"/>
                  </a:lnTo>
                  <a:lnTo>
                    <a:pt x="143" y="934"/>
                  </a:lnTo>
                  <a:lnTo>
                    <a:pt x="143" y="934"/>
                  </a:lnTo>
                  <a:lnTo>
                    <a:pt x="153" y="934"/>
                  </a:lnTo>
                  <a:lnTo>
                    <a:pt x="163" y="932"/>
                  </a:lnTo>
                  <a:lnTo>
                    <a:pt x="171" y="926"/>
                  </a:lnTo>
                  <a:lnTo>
                    <a:pt x="179" y="920"/>
                  </a:lnTo>
                  <a:lnTo>
                    <a:pt x="179" y="920"/>
                  </a:lnTo>
                  <a:lnTo>
                    <a:pt x="185" y="912"/>
                  </a:lnTo>
                  <a:lnTo>
                    <a:pt x="191" y="904"/>
                  </a:lnTo>
                  <a:lnTo>
                    <a:pt x="192" y="896"/>
                  </a:lnTo>
                  <a:lnTo>
                    <a:pt x="194" y="889"/>
                  </a:lnTo>
                  <a:lnTo>
                    <a:pt x="194" y="889"/>
                  </a:lnTo>
                  <a:lnTo>
                    <a:pt x="192" y="875"/>
                  </a:lnTo>
                  <a:lnTo>
                    <a:pt x="187" y="863"/>
                  </a:lnTo>
                  <a:lnTo>
                    <a:pt x="187" y="863"/>
                  </a:lnTo>
                  <a:lnTo>
                    <a:pt x="173" y="853"/>
                  </a:lnTo>
                  <a:lnTo>
                    <a:pt x="151" y="839"/>
                  </a:lnTo>
                  <a:lnTo>
                    <a:pt x="151" y="839"/>
                  </a:lnTo>
                  <a:lnTo>
                    <a:pt x="130" y="828"/>
                  </a:lnTo>
                  <a:lnTo>
                    <a:pt x="110" y="814"/>
                  </a:lnTo>
                  <a:lnTo>
                    <a:pt x="94" y="798"/>
                  </a:lnTo>
                  <a:lnTo>
                    <a:pt x="80" y="780"/>
                  </a:lnTo>
                  <a:lnTo>
                    <a:pt x="71" y="761"/>
                  </a:lnTo>
                  <a:lnTo>
                    <a:pt x="63" y="741"/>
                  </a:lnTo>
                  <a:lnTo>
                    <a:pt x="59" y="719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9" y="670"/>
                  </a:lnTo>
                  <a:lnTo>
                    <a:pt x="63" y="645"/>
                  </a:lnTo>
                  <a:lnTo>
                    <a:pt x="69" y="619"/>
                  </a:lnTo>
                  <a:lnTo>
                    <a:pt x="77" y="594"/>
                  </a:lnTo>
                  <a:lnTo>
                    <a:pt x="88" y="566"/>
                  </a:lnTo>
                  <a:lnTo>
                    <a:pt x="100" y="541"/>
                  </a:lnTo>
                  <a:lnTo>
                    <a:pt x="116" y="51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55" y="462"/>
                  </a:lnTo>
                  <a:lnTo>
                    <a:pt x="177" y="436"/>
                  </a:lnTo>
                  <a:lnTo>
                    <a:pt x="200" y="415"/>
                  </a:lnTo>
                  <a:lnTo>
                    <a:pt x="224" y="391"/>
                  </a:lnTo>
                  <a:lnTo>
                    <a:pt x="251" y="372"/>
                  </a:lnTo>
                  <a:lnTo>
                    <a:pt x="281" y="352"/>
                  </a:lnTo>
                  <a:lnTo>
                    <a:pt x="310" y="334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75" y="301"/>
                  </a:lnTo>
                  <a:lnTo>
                    <a:pt x="409" y="289"/>
                  </a:lnTo>
                  <a:lnTo>
                    <a:pt x="444" y="277"/>
                  </a:lnTo>
                  <a:lnTo>
                    <a:pt x="477" y="269"/>
                  </a:lnTo>
                  <a:lnTo>
                    <a:pt x="513" y="261"/>
                  </a:lnTo>
                  <a:lnTo>
                    <a:pt x="550" y="256"/>
                  </a:lnTo>
                  <a:lnTo>
                    <a:pt x="586" y="254"/>
                  </a:lnTo>
                  <a:lnTo>
                    <a:pt x="623" y="252"/>
                  </a:lnTo>
                  <a:lnTo>
                    <a:pt x="623" y="252"/>
                  </a:lnTo>
                  <a:lnTo>
                    <a:pt x="666" y="254"/>
                  </a:lnTo>
                  <a:lnTo>
                    <a:pt x="706" y="259"/>
                  </a:lnTo>
                  <a:lnTo>
                    <a:pt x="745" y="267"/>
                  </a:lnTo>
                  <a:lnTo>
                    <a:pt x="782" y="279"/>
                  </a:lnTo>
                  <a:lnTo>
                    <a:pt x="816" y="293"/>
                  </a:lnTo>
                  <a:lnTo>
                    <a:pt x="849" y="311"/>
                  </a:lnTo>
                  <a:lnTo>
                    <a:pt x="878" y="332"/>
                  </a:lnTo>
                  <a:lnTo>
                    <a:pt x="908" y="356"/>
                  </a:lnTo>
                  <a:lnTo>
                    <a:pt x="908" y="356"/>
                  </a:lnTo>
                  <a:lnTo>
                    <a:pt x="934" y="383"/>
                  </a:lnTo>
                  <a:lnTo>
                    <a:pt x="955" y="413"/>
                  </a:lnTo>
                  <a:lnTo>
                    <a:pt x="973" y="444"/>
                  </a:lnTo>
                  <a:lnTo>
                    <a:pt x="989" y="478"/>
                  </a:lnTo>
                  <a:lnTo>
                    <a:pt x="1000" y="513"/>
                  </a:lnTo>
                  <a:lnTo>
                    <a:pt x="1010" y="550"/>
                  </a:lnTo>
                  <a:lnTo>
                    <a:pt x="1014" y="590"/>
                  </a:lnTo>
                  <a:lnTo>
                    <a:pt x="1016" y="631"/>
                  </a:lnTo>
                  <a:lnTo>
                    <a:pt x="1016" y="631"/>
                  </a:lnTo>
                  <a:lnTo>
                    <a:pt x="1016" y="664"/>
                  </a:lnTo>
                  <a:lnTo>
                    <a:pt x="1012" y="696"/>
                  </a:lnTo>
                  <a:lnTo>
                    <a:pt x="1006" y="727"/>
                  </a:lnTo>
                  <a:lnTo>
                    <a:pt x="1000" y="757"/>
                  </a:lnTo>
                  <a:lnTo>
                    <a:pt x="991" y="786"/>
                  </a:lnTo>
                  <a:lnTo>
                    <a:pt x="981" y="816"/>
                  </a:lnTo>
                  <a:lnTo>
                    <a:pt x="967" y="843"/>
                  </a:lnTo>
                  <a:lnTo>
                    <a:pt x="951" y="871"/>
                  </a:lnTo>
                  <a:lnTo>
                    <a:pt x="951" y="871"/>
                  </a:lnTo>
                  <a:lnTo>
                    <a:pt x="935" y="896"/>
                  </a:lnTo>
                  <a:lnTo>
                    <a:pt x="918" y="922"/>
                  </a:lnTo>
                  <a:lnTo>
                    <a:pt x="898" y="946"/>
                  </a:lnTo>
                  <a:lnTo>
                    <a:pt x="877" y="967"/>
                  </a:lnTo>
                  <a:lnTo>
                    <a:pt x="855" y="987"/>
                  </a:lnTo>
                  <a:lnTo>
                    <a:pt x="831" y="1005"/>
                  </a:lnTo>
                  <a:lnTo>
                    <a:pt x="806" y="1020"/>
                  </a:lnTo>
                  <a:lnTo>
                    <a:pt x="778" y="1036"/>
                  </a:lnTo>
                  <a:lnTo>
                    <a:pt x="778" y="1036"/>
                  </a:lnTo>
                  <a:lnTo>
                    <a:pt x="751" y="1050"/>
                  </a:lnTo>
                  <a:lnTo>
                    <a:pt x="723" y="1060"/>
                  </a:lnTo>
                  <a:lnTo>
                    <a:pt x="692" y="1069"/>
                  </a:lnTo>
                  <a:lnTo>
                    <a:pt x="660" y="1077"/>
                  </a:lnTo>
                  <a:lnTo>
                    <a:pt x="629" y="1085"/>
                  </a:lnTo>
                  <a:lnTo>
                    <a:pt x="595" y="1089"/>
                  </a:lnTo>
                  <a:lnTo>
                    <a:pt x="560" y="1091"/>
                  </a:lnTo>
                  <a:lnTo>
                    <a:pt x="523" y="1093"/>
                  </a:lnTo>
                  <a:lnTo>
                    <a:pt x="523" y="1093"/>
                  </a:lnTo>
                  <a:lnTo>
                    <a:pt x="495" y="1091"/>
                  </a:lnTo>
                  <a:lnTo>
                    <a:pt x="464" y="1089"/>
                  </a:lnTo>
                  <a:lnTo>
                    <a:pt x="430" y="1085"/>
                  </a:lnTo>
                  <a:lnTo>
                    <a:pt x="397" y="1079"/>
                  </a:lnTo>
                  <a:lnTo>
                    <a:pt x="397" y="1079"/>
                  </a:lnTo>
                  <a:lnTo>
                    <a:pt x="415" y="1048"/>
                  </a:lnTo>
                  <a:lnTo>
                    <a:pt x="432" y="1012"/>
                  </a:lnTo>
                  <a:lnTo>
                    <a:pt x="450" y="975"/>
                  </a:lnTo>
                  <a:lnTo>
                    <a:pt x="468" y="932"/>
                  </a:lnTo>
                  <a:lnTo>
                    <a:pt x="483" y="887"/>
                  </a:lnTo>
                  <a:lnTo>
                    <a:pt x="499" y="837"/>
                  </a:lnTo>
                  <a:lnTo>
                    <a:pt x="515" y="784"/>
                  </a:lnTo>
                  <a:lnTo>
                    <a:pt x="531" y="729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9" y="462"/>
                  </a:lnTo>
                  <a:lnTo>
                    <a:pt x="615" y="411"/>
                  </a:lnTo>
                  <a:lnTo>
                    <a:pt x="633" y="36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590" y="332"/>
                  </a:lnTo>
                  <a:lnTo>
                    <a:pt x="533" y="342"/>
                  </a:lnTo>
                  <a:lnTo>
                    <a:pt x="481" y="350"/>
                  </a:lnTo>
                  <a:lnTo>
                    <a:pt x="434" y="354"/>
                  </a:lnTo>
                  <a:lnTo>
                    <a:pt x="426" y="387"/>
                  </a:lnTo>
                  <a:lnTo>
                    <a:pt x="426" y="387"/>
                  </a:lnTo>
                  <a:lnTo>
                    <a:pt x="450" y="385"/>
                  </a:lnTo>
                  <a:lnTo>
                    <a:pt x="450" y="385"/>
                  </a:lnTo>
                  <a:lnTo>
                    <a:pt x="462" y="387"/>
                  </a:lnTo>
                  <a:lnTo>
                    <a:pt x="468" y="389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6" y="397"/>
                  </a:lnTo>
                  <a:lnTo>
                    <a:pt x="479" y="401"/>
                  </a:lnTo>
                  <a:lnTo>
                    <a:pt x="481" y="413"/>
                  </a:lnTo>
                  <a:lnTo>
                    <a:pt x="481" y="413"/>
                  </a:lnTo>
                  <a:lnTo>
                    <a:pt x="479" y="427"/>
                  </a:lnTo>
                  <a:lnTo>
                    <a:pt x="476" y="444"/>
                  </a:lnTo>
                  <a:lnTo>
                    <a:pt x="409" y="6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32" y="949"/>
                  </a:lnTo>
                  <a:lnTo>
                    <a:pt x="314" y="993"/>
                  </a:lnTo>
                  <a:lnTo>
                    <a:pt x="299" y="1026"/>
                  </a:lnTo>
                  <a:lnTo>
                    <a:pt x="285" y="1048"/>
                  </a:lnTo>
                  <a:lnTo>
                    <a:pt x="285" y="1048"/>
                  </a:lnTo>
                  <a:lnTo>
                    <a:pt x="277" y="1058"/>
                  </a:lnTo>
                  <a:lnTo>
                    <a:pt x="269" y="1065"/>
                  </a:lnTo>
                  <a:lnTo>
                    <a:pt x="261" y="1071"/>
                  </a:lnTo>
                  <a:lnTo>
                    <a:pt x="253" y="1077"/>
                  </a:lnTo>
                  <a:lnTo>
                    <a:pt x="253" y="1077"/>
                  </a:lnTo>
                  <a:lnTo>
                    <a:pt x="240" y="1081"/>
                  </a:lnTo>
                  <a:lnTo>
                    <a:pt x="220" y="1083"/>
                  </a:lnTo>
                  <a:lnTo>
                    <a:pt x="157" y="1089"/>
                  </a:lnTo>
                  <a:lnTo>
                    <a:pt x="137" y="1126"/>
                  </a:lnTo>
                  <a:lnTo>
                    <a:pt x="137" y="1126"/>
                  </a:lnTo>
                  <a:lnTo>
                    <a:pt x="251" y="1124"/>
                  </a:lnTo>
                  <a:lnTo>
                    <a:pt x="251" y="1124"/>
                  </a:lnTo>
                  <a:lnTo>
                    <a:pt x="336" y="1126"/>
                  </a:lnTo>
                  <a:lnTo>
                    <a:pt x="424" y="1130"/>
                  </a:lnTo>
                  <a:lnTo>
                    <a:pt x="424" y="1130"/>
                  </a:lnTo>
                  <a:lnTo>
                    <a:pt x="515" y="1136"/>
                  </a:lnTo>
                  <a:lnTo>
                    <a:pt x="574" y="1138"/>
                  </a:lnTo>
                  <a:lnTo>
                    <a:pt x="574" y="1138"/>
                  </a:lnTo>
                  <a:lnTo>
                    <a:pt x="609" y="1138"/>
                  </a:lnTo>
                  <a:lnTo>
                    <a:pt x="643" y="1134"/>
                  </a:lnTo>
                  <a:lnTo>
                    <a:pt x="676" y="1130"/>
                  </a:lnTo>
                  <a:lnTo>
                    <a:pt x="709" y="1124"/>
                  </a:lnTo>
                  <a:lnTo>
                    <a:pt x="743" y="1117"/>
                  </a:lnTo>
                  <a:lnTo>
                    <a:pt x="778" y="1107"/>
                  </a:lnTo>
                  <a:lnTo>
                    <a:pt x="812" y="109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78" y="1067"/>
                  </a:lnTo>
                  <a:lnTo>
                    <a:pt x="910" y="1048"/>
                  </a:lnTo>
                  <a:lnTo>
                    <a:pt x="941" y="1028"/>
                  </a:lnTo>
                  <a:lnTo>
                    <a:pt x="971" y="1006"/>
                  </a:lnTo>
                  <a:lnTo>
                    <a:pt x="998" y="981"/>
                  </a:lnTo>
                  <a:lnTo>
                    <a:pt x="1026" y="953"/>
                  </a:lnTo>
                  <a:lnTo>
                    <a:pt x="1051" y="924"/>
                  </a:lnTo>
                  <a:lnTo>
                    <a:pt x="1075" y="892"/>
                  </a:lnTo>
                  <a:lnTo>
                    <a:pt x="1075" y="892"/>
                  </a:lnTo>
                  <a:lnTo>
                    <a:pt x="1099" y="859"/>
                  </a:lnTo>
                  <a:lnTo>
                    <a:pt x="1118" y="824"/>
                  </a:lnTo>
                  <a:lnTo>
                    <a:pt x="1134" y="788"/>
                  </a:lnTo>
                  <a:lnTo>
                    <a:pt x="1148" y="753"/>
                  </a:lnTo>
                  <a:lnTo>
                    <a:pt x="1158" y="716"/>
                  </a:lnTo>
                  <a:lnTo>
                    <a:pt x="1165" y="678"/>
                  </a:lnTo>
                  <a:lnTo>
                    <a:pt x="1169" y="639"/>
                  </a:lnTo>
                  <a:lnTo>
                    <a:pt x="1171" y="600"/>
                  </a:lnTo>
                  <a:lnTo>
                    <a:pt x="1171" y="600"/>
                  </a:lnTo>
                  <a:lnTo>
                    <a:pt x="1169" y="558"/>
                  </a:lnTo>
                  <a:lnTo>
                    <a:pt x="1163" y="517"/>
                  </a:lnTo>
                  <a:lnTo>
                    <a:pt x="1152" y="480"/>
                  </a:lnTo>
                  <a:lnTo>
                    <a:pt x="1138" y="442"/>
                  </a:lnTo>
                  <a:lnTo>
                    <a:pt x="1118" y="409"/>
                  </a:lnTo>
                  <a:lnTo>
                    <a:pt x="1095" y="375"/>
                  </a:lnTo>
                  <a:lnTo>
                    <a:pt x="1067" y="344"/>
                  </a:lnTo>
                  <a:lnTo>
                    <a:pt x="1034" y="315"/>
                  </a:lnTo>
                  <a:lnTo>
                    <a:pt x="1034" y="315"/>
                  </a:lnTo>
                  <a:close/>
                  <a:moveTo>
                    <a:pt x="2166" y="108"/>
                  </a:moveTo>
                  <a:lnTo>
                    <a:pt x="2166" y="108"/>
                  </a:lnTo>
                  <a:lnTo>
                    <a:pt x="2166" y="96"/>
                  </a:lnTo>
                  <a:lnTo>
                    <a:pt x="2160" y="85"/>
                  </a:lnTo>
                  <a:lnTo>
                    <a:pt x="2152" y="75"/>
                  </a:lnTo>
                  <a:lnTo>
                    <a:pt x="2140" y="67"/>
                  </a:lnTo>
                  <a:lnTo>
                    <a:pt x="2140" y="67"/>
                  </a:lnTo>
                  <a:lnTo>
                    <a:pt x="2125" y="61"/>
                  </a:lnTo>
                  <a:lnTo>
                    <a:pt x="2107" y="55"/>
                  </a:lnTo>
                  <a:lnTo>
                    <a:pt x="2083" y="53"/>
                  </a:lnTo>
                  <a:lnTo>
                    <a:pt x="2058" y="51"/>
                  </a:lnTo>
                  <a:lnTo>
                    <a:pt x="2058" y="51"/>
                  </a:lnTo>
                  <a:lnTo>
                    <a:pt x="2032" y="53"/>
                  </a:lnTo>
                  <a:lnTo>
                    <a:pt x="2009" y="55"/>
                  </a:lnTo>
                  <a:lnTo>
                    <a:pt x="1985" y="59"/>
                  </a:lnTo>
                  <a:lnTo>
                    <a:pt x="1960" y="63"/>
                  </a:lnTo>
                  <a:lnTo>
                    <a:pt x="1934" y="71"/>
                  </a:lnTo>
                  <a:lnTo>
                    <a:pt x="1908" y="79"/>
                  </a:lnTo>
                  <a:lnTo>
                    <a:pt x="1883" y="88"/>
                  </a:lnTo>
                  <a:lnTo>
                    <a:pt x="1855" y="98"/>
                  </a:lnTo>
                  <a:lnTo>
                    <a:pt x="1855" y="98"/>
                  </a:lnTo>
                  <a:lnTo>
                    <a:pt x="1830" y="110"/>
                  </a:lnTo>
                  <a:lnTo>
                    <a:pt x="1806" y="124"/>
                  </a:lnTo>
                  <a:lnTo>
                    <a:pt x="1783" y="138"/>
                  </a:lnTo>
                  <a:lnTo>
                    <a:pt x="1761" y="153"/>
                  </a:lnTo>
                  <a:lnTo>
                    <a:pt x="1739" y="169"/>
                  </a:lnTo>
                  <a:lnTo>
                    <a:pt x="1720" y="187"/>
                  </a:lnTo>
                  <a:lnTo>
                    <a:pt x="1702" y="204"/>
                  </a:lnTo>
                  <a:lnTo>
                    <a:pt x="1686" y="222"/>
                  </a:lnTo>
                  <a:lnTo>
                    <a:pt x="1686" y="222"/>
                  </a:lnTo>
                  <a:lnTo>
                    <a:pt x="1669" y="244"/>
                  </a:lnTo>
                  <a:lnTo>
                    <a:pt x="1655" y="267"/>
                  </a:lnTo>
                  <a:lnTo>
                    <a:pt x="1639" y="291"/>
                  </a:lnTo>
                  <a:lnTo>
                    <a:pt x="1625" y="318"/>
                  </a:lnTo>
                  <a:lnTo>
                    <a:pt x="1614" y="348"/>
                  </a:lnTo>
                  <a:lnTo>
                    <a:pt x="1600" y="379"/>
                  </a:lnTo>
                  <a:lnTo>
                    <a:pt x="1588" y="415"/>
                  </a:lnTo>
                  <a:lnTo>
                    <a:pt x="1578" y="450"/>
                  </a:lnTo>
                  <a:lnTo>
                    <a:pt x="1460" y="857"/>
                  </a:lnTo>
                  <a:lnTo>
                    <a:pt x="1460" y="857"/>
                  </a:lnTo>
                  <a:lnTo>
                    <a:pt x="1448" y="900"/>
                  </a:lnTo>
                  <a:lnTo>
                    <a:pt x="1439" y="942"/>
                  </a:lnTo>
                  <a:lnTo>
                    <a:pt x="1435" y="975"/>
                  </a:lnTo>
                  <a:lnTo>
                    <a:pt x="1433" y="1005"/>
                  </a:lnTo>
                  <a:lnTo>
                    <a:pt x="1433" y="1005"/>
                  </a:lnTo>
                  <a:lnTo>
                    <a:pt x="1433" y="1020"/>
                  </a:lnTo>
                  <a:lnTo>
                    <a:pt x="1437" y="1036"/>
                  </a:lnTo>
                  <a:lnTo>
                    <a:pt x="1441" y="1050"/>
                  </a:lnTo>
                  <a:lnTo>
                    <a:pt x="1447" y="1064"/>
                  </a:lnTo>
                  <a:lnTo>
                    <a:pt x="1454" y="1077"/>
                  </a:lnTo>
                  <a:lnTo>
                    <a:pt x="1464" y="1089"/>
                  </a:lnTo>
                  <a:lnTo>
                    <a:pt x="1474" y="1101"/>
                  </a:lnTo>
                  <a:lnTo>
                    <a:pt x="1488" y="1111"/>
                  </a:lnTo>
                  <a:lnTo>
                    <a:pt x="1488" y="1111"/>
                  </a:lnTo>
                  <a:lnTo>
                    <a:pt x="1502" y="1121"/>
                  </a:lnTo>
                  <a:lnTo>
                    <a:pt x="1517" y="1130"/>
                  </a:lnTo>
                  <a:lnTo>
                    <a:pt x="1535" y="1136"/>
                  </a:lnTo>
                  <a:lnTo>
                    <a:pt x="1553" y="1142"/>
                  </a:lnTo>
                  <a:lnTo>
                    <a:pt x="1570" y="1148"/>
                  </a:lnTo>
                  <a:lnTo>
                    <a:pt x="1590" y="1150"/>
                  </a:lnTo>
                  <a:lnTo>
                    <a:pt x="1612" y="1152"/>
                  </a:lnTo>
                  <a:lnTo>
                    <a:pt x="1635" y="1154"/>
                  </a:lnTo>
                  <a:lnTo>
                    <a:pt x="1635" y="1154"/>
                  </a:lnTo>
                  <a:lnTo>
                    <a:pt x="1661" y="1152"/>
                  </a:lnTo>
                  <a:lnTo>
                    <a:pt x="1688" y="1150"/>
                  </a:lnTo>
                  <a:lnTo>
                    <a:pt x="1716" y="1144"/>
                  </a:lnTo>
                  <a:lnTo>
                    <a:pt x="1743" y="1138"/>
                  </a:lnTo>
                  <a:lnTo>
                    <a:pt x="1771" y="1128"/>
                  </a:lnTo>
                  <a:lnTo>
                    <a:pt x="1800" y="1119"/>
                  </a:lnTo>
                  <a:lnTo>
                    <a:pt x="1828" y="1105"/>
                  </a:lnTo>
                  <a:lnTo>
                    <a:pt x="1855" y="1091"/>
                  </a:lnTo>
                  <a:lnTo>
                    <a:pt x="1855" y="1091"/>
                  </a:lnTo>
                  <a:lnTo>
                    <a:pt x="1883" y="1073"/>
                  </a:lnTo>
                  <a:lnTo>
                    <a:pt x="1910" y="1056"/>
                  </a:lnTo>
                  <a:lnTo>
                    <a:pt x="1936" y="1034"/>
                  </a:lnTo>
                  <a:lnTo>
                    <a:pt x="1960" y="1012"/>
                  </a:lnTo>
                  <a:lnTo>
                    <a:pt x="1983" y="989"/>
                  </a:lnTo>
                  <a:lnTo>
                    <a:pt x="2005" y="963"/>
                  </a:lnTo>
                  <a:lnTo>
                    <a:pt x="2026" y="936"/>
                  </a:lnTo>
                  <a:lnTo>
                    <a:pt x="2046" y="906"/>
                  </a:lnTo>
                  <a:lnTo>
                    <a:pt x="2046" y="906"/>
                  </a:lnTo>
                  <a:lnTo>
                    <a:pt x="2064" y="877"/>
                  </a:lnTo>
                  <a:lnTo>
                    <a:pt x="2079" y="845"/>
                  </a:lnTo>
                  <a:lnTo>
                    <a:pt x="2093" y="816"/>
                  </a:lnTo>
                  <a:lnTo>
                    <a:pt x="2103" y="784"/>
                  </a:lnTo>
                  <a:lnTo>
                    <a:pt x="2113" y="753"/>
                  </a:lnTo>
                  <a:lnTo>
                    <a:pt x="2119" y="723"/>
                  </a:lnTo>
                  <a:lnTo>
                    <a:pt x="2123" y="692"/>
                  </a:lnTo>
                  <a:lnTo>
                    <a:pt x="2123" y="661"/>
                  </a:lnTo>
                  <a:lnTo>
                    <a:pt x="2123" y="661"/>
                  </a:lnTo>
                  <a:lnTo>
                    <a:pt x="2123" y="639"/>
                  </a:lnTo>
                  <a:lnTo>
                    <a:pt x="2121" y="619"/>
                  </a:lnTo>
                  <a:lnTo>
                    <a:pt x="2117" y="602"/>
                  </a:lnTo>
                  <a:lnTo>
                    <a:pt x="2113" y="584"/>
                  </a:lnTo>
                  <a:lnTo>
                    <a:pt x="2107" y="568"/>
                  </a:lnTo>
                  <a:lnTo>
                    <a:pt x="2099" y="554"/>
                  </a:lnTo>
                  <a:lnTo>
                    <a:pt x="2091" y="541"/>
                  </a:lnTo>
                  <a:lnTo>
                    <a:pt x="2081" y="531"/>
                  </a:lnTo>
                  <a:lnTo>
                    <a:pt x="2081" y="531"/>
                  </a:lnTo>
                  <a:lnTo>
                    <a:pt x="2070" y="519"/>
                  </a:lnTo>
                  <a:lnTo>
                    <a:pt x="2058" y="511"/>
                  </a:lnTo>
                  <a:lnTo>
                    <a:pt x="2046" y="503"/>
                  </a:lnTo>
                  <a:lnTo>
                    <a:pt x="2032" y="497"/>
                  </a:lnTo>
                  <a:lnTo>
                    <a:pt x="2019" y="493"/>
                  </a:lnTo>
                  <a:lnTo>
                    <a:pt x="2003" y="489"/>
                  </a:lnTo>
                  <a:lnTo>
                    <a:pt x="1987" y="488"/>
                  </a:lnTo>
                  <a:lnTo>
                    <a:pt x="1969" y="488"/>
                  </a:lnTo>
                  <a:lnTo>
                    <a:pt x="1969" y="488"/>
                  </a:lnTo>
                  <a:lnTo>
                    <a:pt x="1938" y="489"/>
                  </a:lnTo>
                  <a:lnTo>
                    <a:pt x="1905" y="495"/>
                  </a:lnTo>
                  <a:lnTo>
                    <a:pt x="1869" y="505"/>
                  </a:lnTo>
                  <a:lnTo>
                    <a:pt x="1832" y="519"/>
                  </a:lnTo>
                  <a:lnTo>
                    <a:pt x="1832" y="519"/>
                  </a:lnTo>
                  <a:lnTo>
                    <a:pt x="1790" y="537"/>
                  </a:lnTo>
                  <a:lnTo>
                    <a:pt x="1751" y="560"/>
                  </a:lnTo>
                  <a:lnTo>
                    <a:pt x="1712" y="588"/>
                  </a:lnTo>
                  <a:lnTo>
                    <a:pt x="1671" y="619"/>
                  </a:lnTo>
                  <a:lnTo>
                    <a:pt x="1753" y="350"/>
                  </a:lnTo>
                  <a:lnTo>
                    <a:pt x="1753" y="350"/>
                  </a:lnTo>
                  <a:lnTo>
                    <a:pt x="1773" y="289"/>
                  </a:lnTo>
                  <a:lnTo>
                    <a:pt x="1789" y="244"/>
                  </a:lnTo>
                  <a:lnTo>
                    <a:pt x="1804" y="208"/>
                  </a:lnTo>
                  <a:lnTo>
                    <a:pt x="1816" y="187"/>
                  </a:lnTo>
                  <a:lnTo>
                    <a:pt x="1816" y="187"/>
                  </a:lnTo>
                  <a:lnTo>
                    <a:pt x="1824" y="177"/>
                  </a:lnTo>
                  <a:lnTo>
                    <a:pt x="1834" y="167"/>
                  </a:lnTo>
                  <a:lnTo>
                    <a:pt x="1842" y="161"/>
                  </a:lnTo>
                  <a:lnTo>
                    <a:pt x="1851" y="155"/>
                  </a:lnTo>
                  <a:lnTo>
                    <a:pt x="1863" y="149"/>
                  </a:lnTo>
                  <a:lnTo>
                    <a:pt x="1873" y="147"/>
                  </a:lnTo>
                  <a:lnTo>
                    <a:pt x="1885" y="145"/>
                  </a:lnTo>
                  <a:lnTo>
                    <a:pt x="1897" y="144"/>
                  </a:lnTo>
                  <a:lnTo>
                    <a:pt x="1897" y="144"/>
                  </a:lnTo>
                  <a:lnTo>
                    <a:pt x="1926" y="145"/>
                  </a:lnTo>
                  <a:lnTo>
                    <a:pt x="1962" y="149"/>
                  </a:lnTo>
                  <a:lnTo>
                    <a:pt x="1962" y="149"/>
                  </a:lnTo>
                  <a:lnTo>
                    <a:pt x="2030" y="159"/>
                  </a:lnTo>
                  <a:lnTo>
                    <a:pt x="2076" y="161"/>
                  </a:lnTo>
                  <a:lnTo>
                    <a:pt x="2076" y="161"/>
                  </a:lnTo>
                  <a:lnTo>
                    <a:pt x="2095" y="161"/>
                  </a:lnTo>
                  <a:lnTo>
                    <a:pt x="2115" y="157"/>
                  </a:lnTo>
                  <a:lnTo>
                    <a:pt x="2131" y="153"/>
                  </a:lnTo>
                  <a:lnTo>
                    <a:pt x="2142" y="145"/>
                  </a:lnTo>
                  <a:lnTo>
                    <a:pt x="2142" y="145"/>
                  </a:lnTo>
                  <a:lnTo>
                    <a:pt x="2154" y="138"/>
                  </a:lnTo>
                  <a:lnTo>
                    <a:pt x="2160" y="128"/>
                  </a:lnTo>
                  <a:lnTo>
                    <a:pt x="2166" y="118"/>
                  </a:lnTo>
                  <a:lnTo>
                    <a:pt x="2166" y="108"/>
                  </a:lnTo>
                  <a:lnTo>
                    <a:pt x="2166" y="108"/>
                  </a:lnTo>
                  <a:close/>
                  <a:moveTo>
                    <a:pt x="1751" y="617"/>
                  </a:moveTo>
                  <a:lnTo>
                    <a:pt x="1751" y="617"/>
                  </a:lnTo>
                  <a:lnTo>
                    <a:pt x="1785" y="598"/>
                  </a:lnTo>
                  <a:lnTo>
                    <a:pt x="1814" y="584"/>
                  </a:lnTo>
                  <a:lnTo>
                    <a:pt x="1830" y="578"/>
                  </a:lnTo>
                  <a:lnTo>
                    <a:pt x="1844" y="576"/>
                  </a:lnTo>
                  <a:lnTo>
                    <a:pt x="1855" y="572"/>
                  </a:lnTo>
                  <a:lnTo>
                    <a:pt x="1869" y="572"/>
                  </a:lnTo>
                  <a:lnTo>
                    <a:pt x="1869" y="572"/>
                  </a:lnTo>
                  <a:lnTo>
                    <a:pt x="1887" y="574"/>
                  </a:lnTo>
                  <a:lnTo>
                    <a:pt x="1905" y="578"/>
                  </a:lnTo>
                  <a:lnTo>
                    <a:pt x="1918" y="588"/>
                  </a:lnTo>
                  <a:lnTo>
                    <a:pt x="1932" y="598"/>
                  </a:lnTo>
                  <a:lnTo>
                    <a:pt x="1932" y="598"/>
                  </a:lnTo>
                  <a:lnTo>
                    <a:pt x="1938" y="607"/>
                  </a:lnTo>
                  <a:lnTo>
                    <a:pt x="1946" y="619"/>
                  </a:lnTo>
                  <a:lnTo>
                    <a:pt x="1952" y="631"/>
                  </a:lnTo>
                  <a:lnTo>
                    <a:pt x="1956" y="643"/>
                  </a:lnTo>
                  <a:lnTo>
                    <a:pt x="1962" y="668"/>
                  </a:lnTo>
                  <a:lnTo>
                    <a:pt x="1963" y="698"/>
                  </a:lnTo>
                  <a:lnTo>
                    <a:pt x="1963" y="698"/>
                  </a:lnTo>
                  <a:lnTo>
                    <a:pt x="1963" y="731"/>
                  </a:lnTo>
                  <a:lnTo>
                    <a:pt x="1960" y="765"/>
                  </a:lnTo>
                  <a:lnTo>
                    <a:pt x="1952" y="798"/>
                  </a:lnTo>
                  <a:lnTo>
                    <a:pt x="1942" y="832"/>
                  </a:lnTo>
                  <a:lnTo>
                    <a:pt x="1930" y="865"/>
                  </a:lnTo>
                  <a:lnTo>
                    <a:pt x="1914" y="898"/>
                  </a:lnTo>
                  <a:lnTo>
                    <a:pt x="1897" y="932"/>
                  </a:lnTo>
                  <a:lnTo>
                    <a:pt x="1877" y="965"/>
                  </a:lnTo>
                  <a:lnTo>
                    <a:pt x="1877" y="965"/>
                  </a:lnTo>
                  <a:lnTo>
                    <a:pt x="1855" y="997"/>
                  </a:lnTo>
                  <a:lnTo>
                    <a:pt x="1832" y="1024"/>
                  </a:lnTo>
                  <a:lnTo>
                    <a:pt x="1808" y="1048"/>
                  </a:lnTo>
                  <a:lnTo>
                    <a:pt x="1785" y="1067"/>
                  </a:lnTo>
                  <a:lnTo>
                    <a:pt x="1759" y="1081"/>
                  </a:lnTo>
                  <a:lnTo>
                    <a:pt x="1733" y="1093"/>
                  </a:lnTo>
                  <a:lnTo>
                    <a:pt x="1706" y="1099"/>
                  </a:lnTo>
                  <a:lnTo>
                    <a:pt x="1680" y="1101"/>
                  </a:lnTo>
                  <a:lnTo>
                    <a:pt x="1680" y="1101"/>
                  </a:lnTo>
                  <a:lnTo>
                    <a:pt x="1657" y="1099"/>
                  </a:lnTo>
                  <a:lnTo>
                    <a:pt x="1637" y="1093"/>
                  </a:lnTo>
                  <a:lnTo>
                    <a:pt x="1618" y="1085"/>
                  </a:lnTo>
                  <a:lnTo>
                    <a:pt x="1600" y="1073"/>
                  </a:lnTo>
                  <a:lnTo>
                    <a:pt x="1600" y="1073"/>
                  </a:lnTo>
                  <a:lnTo>
                    <a:pt x="1584" y="1058"/>
                  </a:lnTo>
                  <a:lnTo>
                    <a:pt x="1572" y="1042"/>
                  </a:lnTo>
                  <a:lnTo>
                    <a:pt x="1566" y="1024"/>
                  </a:lnTo>
                  <a:lnTo>
                    <a:pt x="1564" y="1003"/>
                  </a:lnTo>
                  <a:lnTo>
                    <a:pt x="1564" y="1003"/>
                  </a:lnTo>
                  <a:lnTo>
                    <a:pt x="1566" y="975"/>
                  </a:lnTo>
                  <a:lnTo>
                    <a:pt x="1568" y="948"/>
                  </a:lnTo>
                  <a:lnTo>
                    <a:pt x="1572" y="920"/>
                  </a:lnTo>
                  <a:lnTo>
                    <a:pt x="1580" y="892"/>
                  </a:lnTo>
                  <a:lnTo>
                    <a:pt x="1588" y="863"/>
                  </a:lnTo>
                  <a:lnTo>
                    <a:pt x="1598" y="835"/>
                  </a:lnTo>
                  <a:lnTo>
                    <a:pt x="1610" y="806"/>
                  </a:lnTo>
                  <a:lnTo>
                    <a:pt x="1625" y="778"/>
                  </a:lnTo>
                  <a:lnTo>
                    <a:pt x="1625" y="778"/>
                  </a:lnTo>
                  <a:lnTo>
                    <a:pt x="1639" y="751"/>
                  </a:lnTo>
                  <a:lnTo>
                    <a:pt x="1655" y="725"/>
                  </a:lnTo>
                  <a:lnTo>
                    <a:pt x="1671" y="702"/>
                  </a:lnTo>
                  <a:lnTo>
                    <a:pt x="1686" y="680"/>
                  </a:lnTo>
                  <a:lnTo>
                    <a:pt x="1702" y="661"/>
                  </a:lnTo>
                  <a:lnTo>
                    <a:pt x="1718" y="645"/>
                  </a:lnTo>
                  <a:lnTo>
                    <a:pt x="1735" y="629"/>
                  </a:lnTo>
                  <a:lnTo>
                    <a:pt x="1751" y="617"/>
                  </a:lnTo>
                  <a:lnTo>
                    <a:pt x="1751" y="617"/>
                  </a:lnTo>
                  <a:close/>
                  <a:moveTo>
                    <a:pt x="4114" y="511"/>
                  </a:moveTo>
                  <a:lnTo>
                    <a:pt x="4114" y="511"/>
                  </a:lnTo>
                  <a:lnTo>
                    <a:pt x="4104" y="503"/>
                  </a:lnTo>
                  <a:lnTo>
                    <a:pt x="4092" y="499"/>
                  </a:lnTo>
                  <a:lnTo>
                    <a:pt x="4067" y="489"/>
                  </a:lnTo>
                  <a:lnTo>
                    <a:pt x="4037" y="486"/>
                  </a:lnTo>
                  <a:lnTo>
                    <a:pt x="4004" y="484"/>
                  </a:lnTo>
                  <a:lnTo>
                    <a:pt x="4004" y="484"/>
                  </a:lnTo>
                  <a:lnTo>
                    <a:pt x="3980" y="484"/>
                  </a:lnTo>
                  <a:lnTo>
                    <a:pt x="3955" y="486"/>
                  </a:lnTo>
                  <a:lnTo>
                    <a:pt x="3931" y="489"/>
                  </a:lnTo>
                  <a:lnTo>
                    <a:pt x="3907" y="495"/>
                  </a:lnTo>
                  <a:lnTo>
                    <a:pt x="3884" y="501"/>
                  </a:lnTo>
                  <a:lnTo>
                    <a:pt x="3860" y="509"/>
                  </a:lnTo>
                  <a:lnTo>
                    <a:pt x="3839" y="519"/>
                  </a:lnTo>
                  <a:lnTo>
                    <a:pt x="3817" y="529"/>
                  </a:lnTo>
                  <a:lnTo>
                    <a:pt x="3795" y="543"/>
                  </a:lnTo>
                  <a:lnTo>
                    <a:pt x="3774" y="556"/>
                  </a:lnTo>
                  <a:lnTo>
                    <a:pt x="3752" y="570"/>
                  </a:lnTo>
                  <a:lnTo>
                    <a:pt x="3732" y="588"/>
                  </a:lnTo>
                  <a:lnTo>
                    <a:pt x="3713" y="605"/>
                  </a:lnTo>
                  <a:lnTo>
                    <a:pt x="3693" y="625"/>
                  </a:lnTo>
                  <a:lnTo>
                    <a:pt x="3674" y="647"/>
                  </a:lnTo>
                  <a:lnTo>
                    <a:pt x="3656" y="668"/>
                  </a:lnTo>
                  <a:lnTo>
                    <a:pt x="3656" y="668"/>
                  </a:lnTo>
                  <a:lnTo>
                    <a:pt x="3626" y="710"/>
                  </a:lnTo>
                  <a:lnTo>
                    <a:pt x="3599" y="749"/>
                  </a:lnTo>
                  <a:lnTo>
                    <a:pt x="3577" y="790"/>
                  </a:lnTo>
                  <a:lnTo>
                    <a:pt x="3560" y="832"/>
                  </a:lnTo>
                  <a:lnTo>
                    <a:pt x="3544" y="873"/>
                  </a:lnTo>
                  <a:lnTo>
                    <a:pt x="3534" y="914"/>
                  </a:lnTo>
                  <a:lnTo>
                    <a:pt x="3528" y="955"/>
                  </a:lnTo>
                  <a:lnTo>
                    <a:pt x="3526" y="995"/>
                  </a:lnTo>
                  <a:lnTo>
                    <a:pt x="3526" y="995"/>
                  </a:lnTo>
                  <a:lnTo>
                    <a:pt x="3526" y="1014"/>
                  </a:lnTo>
                  <a:lnTo>
                    <a:pt x="3528" y="1034"/>
                  </a:lnTo>
                  <a:lnTo>
                    <a:pt x="3532" y="1050"/>
                  </a:lnTo>
                  <a:lnTo>
                    <a:pt x="3536" y="1065"/>
                  </a:lnTo>
                  <a:lnTo>
                    <a:pt x="3540" y="1079"/>
                  </a:lnTo>
                  <a:lnTo>
                    <a:pt x="3548" y="1093"/>
                  </a:lnTo>
                  <a:lnTo>
                    <a:pt x="3556" y="1105"/>
                  </a:lnTo>
                  <a:lnTo>
                    <a:pt x="3563" y="1115"/>
                  </a:lnTo>
                  <a:lnTo>
                    <a:pt x="3563" y="1115"/>
                  </a:lnTo>
                  <a:lnTo>
                    <a:pt x="3573" y="1122"/>
                  </a:lnTo>
                  <a:lnTo>
                    <a:pt x="3585" y="1130"/>
                  </a:lnTo>
                  <a:lnTo>
                    <a:pt x="3597" y="1136"/>
                  </a:lnTo>
                  <a:lnTo>
                    <a:pt x="3609" y="1142"/>
                  </a:lnTo>
                  <a:lnTo>
                    <a:pt x="3624" y="1146"/>
                  </a:lnTo>
                  <a:lnTo>
                    <a:pt x="3638" y="1148"/>
                  </a:lnTo>
                  <a:lnTo>
                    <a:pt x="3654" y="1150"/>
                  </a:lnTo>
                  <a:lnTo>
                    <a:pt x="3672" y="1150"/>
                  </a:lnTo>
                  <a:lnTo>
                    <a:pt x="3672" y="1150"/>
                  </a:lnTo>
                  <a:lnTo>
                    <a:pt x="3693" y="1150"/>
                  </a:lnTo>
                  <a:lnTo>
                    <a:pt x="3717" y="1148"/>
                  </a:lnTo>
                  <a:lnTo>
                    <a:pt x="3740" y="1144"/>
                  </a:lnTo>
                  <a:lnTo>
                    <a:pt x="3764" y="1140"/>
                  </a:lnTo>
                  <a:lnTo>
                    <a:pt x="3788" y="1134"/>
                  </a:lnTo>
                  <a:lnTo>
                    <a:pt x="3813" y="1126"/>
                  </a:lnTo>
                  <a:lnTo>
                    <a:pt x="3864" y="1107"/>
                  </a:lnTo>
                  <a:lnTo>
                    <a:pt x="3917" y="1081"/>
                  </a:lnTo>
                  <a:lnTo>
                    <a:pt x="3974" y="1050"/>
                  </a:lnTo>
                  <a:lnTo>
                    <a:pt x="4031" y="1014"/>
                  </a:lnTo>
                  <a:lnTo>
                    <a:pt x="4092" y="971"/>
                  </a:lnTo>
                  <a:lnTo>
                    <a:pt x="4059" y="938"/>
                  </a:lnTo>
                  <a:lnTo>
                    <a:pt x="4059" y="938"/>
                  </a:lnTo>
                  <a:lnTo>
                    <a:pt x="4000" y="971"/>
                  </a:lnTo>
                  <a:lnTo>
                    <a:pt x="3947" y="999"/>
                  </a:lnTo>
                  <a:lnTo>
                    <a:pt x="3903" y="1020"/>
                  </a:lnTo>
                  <a:lnTo>
                    <a:pt x="3866" y="1034"/>
                  </a:lnTo>
                  <a:lnTo>
                    <a:pt x="3866" y="1034"/>
                  </a:lnTo>
                  <a:lnTo>
                    <a:pt x="3843" y="1042"/>
                  </a:lnTo>
                  <a:lnTo>
                    <a:pt x="3819" y="1048"/>
                  </a:lnTo>
                  <a:lnTo>
                    <a:pt x="3797" y="1052"/>
                  </a:lnTo>
                  <a:lnTo>
                    <a:pt x="3776" y="1052"/>
                  </a:lnTo>
                  <a:lnTo>
                    <a:pt x="3776" y="1052"/>
                  </a:lnTo>
                  <a:lnTo>
                    <a:pt x="3756" y="1052"/>
                  </a:lnTo>
                  <a:lnTo>
                    <a:pt x="3738" y="1048"/>
                  </a:lnTo>
                  <a:lnTo>
                    <a:pt x="3723" y="1040"/>
                  </a:lnTo>
                  <a:lnTo>
                    <a:pt x="3711" y="1030"/>
                  </a:lnTo>
                  <a:lnTo>
                    <a:pt x="3711" y="1030"/>
                  </a:lnTo>
                  <a:lnTo>
                    <a:pt x="3705" y="1024"/>
                  </a:lnTo>
                  <a:lnTo>
                    <a:pt x="3701" y="1018"/>
                  </a:lnTo>
                  <a:lnTo>
                    <a:pt x="3693" y="1001"/>
                  </a:lnTo>
                  <a:lnTo>
                    <a:pt x="3689" y="981"/>
                  </a:lnTo>
                  <a:lnTo>
                    <a:pt x="3687" y="955"/>
                  </a:lnTo>
                  <a:lnTo>
                    <a:pt x="3687" y="955"/>
                  </a:lnTo>
                  <a:lnTo>
                    <a:pt x="3691" y="916"/>
                  </a:lnTo>
                  <a:lnTo>
                    <a:pt x="3697" y="875"/>
                  </a:lnTo>
                  <a:lnTo>
                    <a:pt x="3697" y="875"/>
                  </a:lnTo>
                  <a:lnTo>
                    <a:pt x="3854" y="820"/>
                  </a:lnTo>
                  <a:lnTo>
                    <a:pt x="3907" y="800"/>
                  </a:lnTo>
                  <a:lnTo>
                    <a:pt x="3945" y="784"/>
                  </a:lnTo>
                  <a:lnTo>
                    <a:pt x="3945" y="784"/>
                  </a:lnTo>
                  <a:lnTo>
                    <a:pt x="3998" y="759"/>
                  </a:lnTo>
                  <a:lnTo>
                    <a:pt x="4043" y="733"/>
                  </a:lnTo>
                  <a:lnTo>
                    <a:pt x="4078" y="708"/>
                  </a:lnTo>
                  <a:lnTo>
                    <a:pt x="4092" y="696"/>
                  </a:lnTo>
                  <a:lnTo>
                    <a:pt x="4106" y="684"/>
                  </a:lnTo>
                  <a:lnTo>
                    <a:pt x="4106" y="684"/>
                  </a:lnTo>
                  <a:lnTo>
                    <a:pt x="4126" y="659"/>
                  </a:lnTo>
                  <a:lnTo>
                    <a:pt x="4133" y="647"/>
                  </a:lnTo>
                  <a:lnTo>
                    <a:pt x="4139" y="635"/>
                  </a:lnTo>
                  <a:lnTo>
                    <a:pt x="4143" y="623"/>
                  </a:lnTo>
                  <a:lnTo>
                    <a:pt x="4147" y="609"/>
                  </a:lnTo>
                  <a:lnTo>
                    <a:pt x="4149" y="598"/>
                  </a:lnTo>
                  <a:lnTo>
                    <a:pt x="4151" y="586"/>
                  </a:lnTo>
                  <a:lnTo>
                    <a:pt x="4151" y="586"/>
                  </a:lnTo>
                  <a:lnTo>
                    <a:pt x="4149" y="574"/>
                  </a:lnTo>
                  <a:lnTo>
                    <a:pt x="4147" y="562"/>
                  </a:lnTo>
                  <a:lnTo>
                    <a:pt x="4145" y="552"/>
                  </a:lnTo>
                  <a:lnTo>
                    <a:pt x="4141" y="543"/>
                  </a:lnTo>
                  <a:lnTo>
                    <a:pt x="4135" y="535"/>
                  </a:lnTo>
                  <a:lnTo>
                    <a:pt x="4130" y="525"/>
                  </a:lnTo>
                  <a:lnTo>
                    <a:pt x="4122" y="517"/>
                  </a:lnTo>
                  <a:lnTo>
                    <a:pt x="4114" y="511"/>
                  </a:lnTo>
                  <a:lnTo>
                    <a:pt x="4114" y="511"/>
                  </a:lnTo>
                  <a:close/>
                  <a:moveTo>
                    <a:pt x="3951" y="708"/>
                  </a:moveTo>
                  <a:lnTo>
                    <a:pt x="3951" y="708"/>
                  </a:lnTo>
                  <a:lnTo>
                    <a:pt x="3929" y="723"/>
                  </a:lnTo>
                  <a:lnTo>
                    <a:pt x="3905" y="739"/>
                  </a:lnTo>
                  <a:lnTo>
                    <a:pt x="3878" y="755"/>
                  </a:lnTo>
                  <a:lnTo>
                    <a:pt x="3850" y="769"/>
                  </a:lnTo>
                  <a:lnTo>
                    <a:pt x="3819" y="784"/>
                  </a:lnTo>
                  <a:lnTo>
                    <a:pt x="3784" y="798"/>
                  </a:lnTo>
                  <a:lnTo>
                    <a:pt x="3709" y="826"/>
                  </a:lnTo>
                  <a:lnTo>
                    <a:pt x="3709" y="826"/>
                  </a:lnTo>
                  <a:lnTo>
                    <a:pt x="3721" y="782"/>
                  </a:lnTo>
                  <a:lnTo>
                    <a:pt x="3734" y="739"/>
                  </a:lnTo>
                  <a:lnTo>
                    <a:pt x="3752" y="698"/>
                  </a:lnTo>
                  <a:lnTo>
                    <a:pt x="3774" y="655"/>
                  </a:lnTo>
                  <a:lnTo>
                    <a:pt x="3774" y="655"/>
                  </a:lnTo>
                  <a:lnTo>
                    <a:pt x="3791" y="627"/>
                  </a:lnTo>
                  <a:lnTo>
                    <a:pt x="3809" y="604"/>
                  </a:lnTo>
                  <a:lnTo>
                    <a:pt x="3831" y="584"/>
                  </a:lnTo>
                  <a:lnTo>
                    <a:pt x="3852" y="568"/>
                  </a:lnTo>
                  <a:lnTo>
                    <a:pt x="3852" y="568"/>
                  </a:lnTo>
                  <a:lnTo>
                    <a:pt x="3870" y="558"/>
                  </a:lnTo>
                  <a:lnTo>
                    <a:pt x="3888" y="552"/>
                  </a:lnTo>
                  <a:lnTo>
                    <a:pt x="3905" y="548"/>
                  </a:lnTo>
                  <a:lnTo>
                    <a:pt x="3925" y="546"/>
                  </a:lnTo>
                  <a:lnTo>
                    <a:pt x="3925" y="546"/>
                  </a:lnTo>
                  <a:lnTo>
                    <a:pt x="3943" y="548"/>
                  </a:lnTo>
                  <a:lnTo>
                    <a:pt x="3957" y="552"/>
                  </a:lnTo>
                  <a:lnTo>
                    <a:pt x="3970" y="558"/>
                  </a:lnTo>
                  <a:lnTo>
                    <a:pt x="3984" y="566"/>
                  </a:lnTo>
                  <a:lnTo>
                    <a:pt x="3984" y="566"/>
                  </a:lnTo>
                  <a:lnTo>
                    <a:pt x="3994" y="578"/>
                  </a:lnTo>
                  <a:lnTo>
                    <a:pt x="4000" y="590"/>
                  </a:lnTo>
                  <a:lnTo>
                    <a:pt x="4004" y="604"/>
                  </a:lnTo>
                  <a:lnTo>
                    <a:pt x="4006" y="619"/>
                  </a:lnTo>
                  <a:lnTo>
                    <a:pt x="4006" y="619"/>
                  </a:lnTo>
                  <a:lnTo>
                    <a:pt x="4006" y="631"/>
                  </a:lnTo>
                  <a:lnTo>
                    <a:pt x="4002" y="641"/>
                  </a:lnTo>
                  <a:lnTo>
                    <a:pt x="3998" y="653"/>
                  </a:lnTo>
                  <a:lnTo>
                    <a:pt x="3992" y="662"/>
                  </a:lnTo>
                  <a:lnTo>
                    <a:pt x="3984" y="674"/>
                  </a:lnTo>
                  <a:lnTo>
                    <a:pt x="3974" y="686"/>
                  </a:lnTo>
                  <a:lnTo>
                    <a:pt x="3951" y="708"/>
                  </a:lnTo>
                  <a:lnTo>
                    <a:pt x="3951" y="708"/>
                  </a:lnTo>
                  <a:close/>
                  <a:moveTo>
                    <a:pt x="5391" y="65"/>
                  </a:moveTo>
                  <a:lnTo>
                    <a:pt x="5391" y="65"/>
                  </a:lnTo>
                  <a:lnTo>
                    <a:pt x="5380" y="59"/>
                  </a:lnTo>
                  <a:lnTo>
                    <a:pt x="5364" y="53"/>
                  </a:lnTo>
                  <a:lnTo>
                    <a:pt x="5346" y="49"/>
                  </a:lnTo>
                  <a:lnTo>
                    <a:pt x="5329" y="49"/>
                  </a:lnTo>
                  <a:lnTo>
                    <a:pt x="5329" y="49"/>
                  </a:lnTo>
                  <a:lnTo>
                    <a:pt x="5289" y="51"/>
                  </a:lnTo>
                  <a:lnTo>
                    <a:pt x="5250" y="55"/>
                  </a:lnTo>
                  <a:lnTo>
                    <a:pt x="5207" y="65"/>
                  </a:lnTo>
                  <a:lnTo>
                    <a:pt x="5165" y="77"/>
                  </a:lnTo>
                  <a:lnTo>
                    <a:pt x="5165" y="77"/>
                  </a:lnTo>
                  <a:lnTo>
                    <a:pt x="5122" y="90"/>
                  </a:lnTo>
                  <a:lnTo>
                    <a:pt x="5083" y="110"/>
                  </a:lnTo>
                  <a:lnTo>
                    <a:pt x="5044" y="130"/>
                  </a:lnTo>
                  <a:lnTo>
                    <a:pt x="5010" y="153"/>
                  </a:lnTo>
                  <a:lnTo>
                    <a:pt x="5010" y="153"/>
                  </a:lnTo>
                  <a:lnTo>
                    <a:pt x="4977" y="179"/>
                  </a:lnTo>
                  <a:lnTo>
                    <a:pt x="4947" y="208"/>
                  </a:lnTo>
                  <a:lnTo>
                    <a:pt x="4922" y="238"/>
                  </a:lnTo>
                  <a:lnTo>
                    <a:pt x="4898" y="271"/>
                  </a:lnTo>
                  <a:lnTo>
                    <a:pt x="4898" y="271"/>
                  </a:lnTo>
                  <a:lnTo>
                    <a:pt x="4876" y="311"/>
                  </a:lnTo>
                  <a:lnTo>
                    <a:pt x="4855" y="360"/>
                  </a:lnTo>
                  <a:lnTo>
                    <a:pt x="4831" y="421"/>
                  </a:lnTo>
                  <a:lnTo>
                    <a:pt x="4808" y="489"/>
                  </a:lnTo>
                  <a:lnTo>
                    <a:pt x="4808" y="489"/>
                  </a:lnTo>
                  <a:lnTo>
                    <a:pt x="4770" y="486"/>
                  </a:lnTo>
                  <a:lnTo>
                    <a:pt x="4743" y="486"/>
                  </a:lnTo>
                  <a:lnTo>
                    <a:pt x="4743" y="486"/>
                  </a:lnTo>
                  <a:lnTo>
                    <a:pt x="4717" y="486"/>
                  </a:lnTo>
                  <a:lnTo>
                    <a:pt x="4692" y="489"/>
                  </a:lnTo>
                  <a:lnTo>
                    <a:pt x="4666" y="493"/>
                  </a:lnTo>
                  <a:lnTo>
                    <a:pt x="4639" y="501"/>
                  </a:lnTo>
                  <a:lnTo>
                    <a:pt x="4611" y="511"/>
                  </a:lnTo>
                  <a:lnTo>
                    <a:pt x="4584" y="523"/>
                  </a:lnTo>
                  <a:lnTo>
                    <a:pt x="4554" y="537"/>
                  </a:lnTo>
                  <a:lnTo>
                    <a:pt x="4525" y="552"/>
                  </a:lnTo>
                  <a:lnTo>
                    <a:pt x="4525" y="552"/>
                  </a:lnTo>
                  <a:lnTo>
                    <a:pt x="4495" y="570"/>
                  </a:lnTo>
                  <a:lnTo>
                    <a:pt x="4466" y="592"/>
                  </a:lnTo>
                  <a:lnTo>
                    <a:pt x="4438" y="613"/>
                  </a:lnTo>
                  <a:lnTo>
                    <a:pt x="4411" y="639"/>
                  </a:lnTo>
                  <a:lnTo>
                    <a:pt x="4383" y="666"/>
                  </a:lnTo>
                  <a:lnTo>
                    <a:pt x="4358" y="696"/>
                  </a:lnTo>
                  <a:lnTo>
                    <a:pt x="4332" y="729"/>
                  </a:lnTo>
                  <a:lnTo>
                    <a:pt x="4308" y="763"/>
                  </a:lnTo>
                  <a:lnTo>
                    <a:pt x="4308" y="763"/>
                  </a:lnTo>
                  <a:lnTo>
                    <a:pt x="4285" y="798"/>
                  </a:lnTo>
                  <a:lnTo>
                    <a:pt x="4265" y="832"/>
                  </a:lnTo>
                  <a:lnTo>
                    <a:pt x="4247" y="865"/>
                  </a:lnTo>
                  <a:lnTo>
                    <a:pt x="4234" y="896"/>
                  </a:lnTo>
                  <a:lnTo>
                    <a:pt x="4224" y="928"/>
                  </a:lnTo>
                  <a:lnTo>
                    <a:pt x="4216" y="957"/>
                  </a:lnTo>
                  <a:lnTo>
                    <a:pt x="4212" y="987"/>
                  </a:lnTo>
                  <a:lnTo>
                    <a:pt x="4210" y="1014"/>
                  </a:lnTo>
                  <a:lnTo>
                    <a:pt x="4210" y="1014"/>
                  </a:lnTo>
                  <a:lnTo>
                    <a:pt x="4210" y="1030"/>
                  </a:lnTo>
                  <a:lnTo>
                    <a:pt x="4212" y="1046"/>
                  </a:lnTo>
                  <a:lnTo>
                    <a:pt x="4216" y="1062"/>
                  </a:lnTo>
                  <a:lnTo>
                    <a:pt x="4220" y="1075"/>
                  </a:lnTo>
                  <a:lnTo>
                    <a:pt x="4224" y="1087"/>
                  </a:lnTo>
                  <a:lnTo>
                    <a:pt x="4230" y="1099"/>
                  </a:lnTo>
                  <a:lnTo>
                    <a:pt x="4238" y="1109"/>
                  </a:lnTo>
                  <a:lnTo>
                    <a:pt x="4245" y="1119"/>
                  </a:lnTo>
                  <a:lnTo>
                    <a:pt x="4245" y="1119"/>
                  </a:lnTo>
                  <a:lnTo>
                    <a:pt x="4255" y="1126"/>
                  </a:lnTo>
                  <a:lnTo>
                    <a:pt x="4265" y="1134"/>
                  </a:lnTo>
                  <a:lnTo>
                    <a:pt x="4275" y="1140"/>
                  </a:lnTo>
                  <a:lnTo>
                    <a:pt x="4287" y="1146"/>
                  </a:lnTo>
                  <a:lnTo>
                    <a:pt x="4299" y="1150"/>
                  </a:lnTo>
                  <a:lnTo>
                    <a:pt x="4310" y="1152"/>
                  </a:lnTo>
                  <a:lnTo>
                    <a:pt x="4336" y="1154"/>
                  </a:lnTo>
                  <a:lnTo>
                    <a:pt x="4336" y="1154"/>
                  </a:lnTo>
                  <a:lnTo>
                    <a:pt x="4367" y="1152"/>
                  </a:lnTo>
                  <a:lnTo>
                    <a:pt x="4403" y="1146"/>
                  </a:lnTo>
                  <a:lnTo>
                    <a:pt x="4440" y="1134"/>
                  </a:lnTo>
                  <a:lnTo>
                    <a:pt x="4479" y="1119"/>
                  </a:lnTo>
                  <a:lnTo>
                    <a:pt x="4479" y="1119"/>
                  </a:lnTo>
                  <a:lnTo>
                    <a:pt x="4499" y="1109"/>
                  </a:lnTo>
                  <a:lnTo>
                    <a:pt x="4521" y="1097"/>
                  </a:lnTo>
                  <a:lnTo>
                    <a:pt x="4570" y="1067"/>
                  </a:lnTo>
                  <a:lnTo>
                    <a:pt x="4621" y="1030"/>
                  </a:lnTo>
                  <a:lnTo>
                    <a:pt x="4678" y="985"/>
                  </a:lnTo>
                  <a:lnTo>
                    <a:pt x="4644" y="1079"/>
                  </a:lnTo>
                  <a:lnTo>
                    <a:pt x="4644" y="1079"/>
                  </a:lnTo>
                  <a:lnTo>
                    <a:pt x="4635" y="1105"/>
                  </a:lnTo>
                  <a:lnTo>
                    <a:pt x="4633" y="1122"/>
                  </a:lnTo>
                  <a:lnTo>
                    <a:pt x="4633" y="1122"/>
                  </a:lnTo>
                  <a:lnTo>
                    <a:pt x="4635" y="1128"/>
                  </a:lnTo>
                  <a:lnTo>
                    <a:pt x="4637" y="1134"/>
                  </a:lnTo>
                  <a:lnTo>
                    <a:pt x="4641" y="1140"/>
                  </a:lnTo>
                  <a:lnTo>
                    <a:pt x="4648" y="1144"/>
                  </a:lnTo>
                  <a:lnTo>
                    <a:pt x="4648" y="1144"/>
                  </a:lnTo>
                  <a:lnTo>
                    <a:pt x="4656" y="1150"/>
                  </a:lnTo>
                  <a:lnTo>
                    <a:pt x="4664" y="1152"/>
                  </a:lnTo>
                  <a:lnTo>
                    <a:pt x="4676" y="1154"/>
                  </a:lnTo>
                  <a:lnTo>
                    <a:pt x="4686" y="1156"/>
                  </a:lnTo>
                  <a:lnTo>
                    <a:pt x="4686" y="1156"/>
                  </a:lnTo>
                  <a:lnTo>
                    <a:pt x="4715" y="1154"/>
                  </a:lnTo>
                  <a:lnTo>
                    <a:pt x="4749" y="1146"/>
                  </a:lnTo>
                  <a:lnTo>
                    <a:pt x="4786" y="1134"/>
                  </a:lnTo>
                  <a:lnTo>
                    <a:pt x="4829" y="1117"/>
                  </a:lnTo>
                  <a:lnTo>
                    <a:pt x="4829" y="1117"/>
                  </a:lnTo>
                  <a:lnTo>
                    <a:pt x="4865" y="1099"/>
                  </a:lnTo>
                  <a:lnTo>
                    <a:pt x="4910" y="1073"/>
                  </a:lnTo>
                  <a:lnTo>
                    <a:pt x="4965" y="1040"/>
                  </a:lnTo>
                  <a:lnTo>
                    <a:pt x="5028" y="1001"/>
                  </a:lnTo>
                  <a:lnTo>
                    <a:pt x="5000" y="971"/>
                  </a:lnTo>
                  <a:lnTo>
                    <a:pt x="5000" y="971"/>
                  </a:lnTo>
                  <a:lnTo>
                    <a:pt x="4918" y="1018"/>
                  </a:lnTo>
                  <a:lnTo>
                    <a:pt x="4888" y="1034"/>
                  </a:lnTo>
                  <a:lnTo>
                    <a:pt x="4867" y="1044"/>
                  </a:lnTo>
                  <a:lnTo>
                    <a:pt x="4867" y="1044"/>
                  </a:lnTo>
                  <a:lnTo>
                    <a:pt x="4845" y="1052"/>
                  </a:lnTo>
                  <a:lnTo>
                    <a:pt x="4825" y="1056"/>
                  </a:lnTo>
                  <a:lnTo>
                    <a:pt x="4825" y="1056"/>
                  </a:lnTo>
                  <a:lnTo>
                    <a:pt x="4814" y="1054"/>
                  </a:lnTo>
                  <a:lnTo>
                    <a:pt x="4808" y="1050"/>
                  </a:lnTo>
                  <a:lnTo>
                    <a:pt x="4804" y="1048"/>
                  </a:lnTo>
                  <a:lnTo>
                    <a:pt x="4800" y="1044"/>
                  </a:lnTo>
                  <a:lnTo>
                    <a:pt x="4798" y="1038"/>
                  </a:lnTo>
                  <a:lnTo>
                    <a:pt x="4796" y="1026"/>
                  </a:lnTo>
                  <a:lnTo>
                    <a:pt x="4796" y="1026"/>
                  </a:lnTo>
                  <a:lnTo>
                    <a:pt x="4798" y="1008"/>
                  </a:lnTo>
                  <a:lnTo>
                    <a:pt x="4804" y="985"/>
                  </a:lnTo>
                  <a:lnTo>
                    <a:pt x="4821" y="916"/>
                  </a:lnTo>
                  <a:lnTo>
                    <a:pt x="4963" y="452"/>
                  </a:lnTo>
                  <a:lnTo>
                    <a:pt x="4963" y="452"/>
                  </a:lnTo>
                  <a:lnTo>
                    <a:pt x="5010" y="305"/>
                  </a:lnTo>
                  <a:lnTo>
                    <a:pt x="5026" y="258"/>
                  </a:lnTo>
                  <a:lnTo>
                    <a:pt x="5036" y="232"/>
                  </a:lnTo>
                  <a:lnTo>
                    <a:pt x="5036" y="232"/>
                  </a:lnTo>
                  <a:lnTo>
                    <a:pt x="5047" y="206"/>
                  </a:lnTo>
                  <a:lnTo>
                    <a:pt x="5059" y="187"/>
                  </a:lnTo>
                  <a:lnTo>
                    <a:pt x="5073" y="171"/>
                  </a:lnTo>
                  <a:lnTo>
                    <a:pt x="5087" y="161"/>
                  </a:lnTo>
                  <a:lnTo>
                    <a:pt x="5087" y="161"/>
                  </a:lnTo>
                  <a:lnTo>
                    <a:pt x="5101" y="153"/>
                  </a:lnTo>
                  <a:lnTo>
                    <a:pt x="5114" y="147"/>
                  </a:lnTo>
                  <a:lnTo>
                    <a:pt x="5130" y="145"/>
                  </a:lnTo>
                  <a:lnTo>
                    <a:pt x="5148" y="144"/>
                  </a:lnTo>
                  <a:lnTo>
                    <a:pt x="5148" y="144"/>
                  </a:lnTo>
                  <a:lnTo>
                    <a:pt x="5183" y="145"/>
                  </a:lnTo>
                  <a:lnTo>
                    <a:pt x="5240" y="151"/>
                  </a:lnTo>
                  <a:lnTo>
                    <a:pt x="5240" y="151"/>
                  </a:lnTo>
                  <a:lnTo>
                    <a:pt x="5297" y="157"/>
                  </a:lnTo>
                  <a:lnTo>
                    <a:pt x="5334" y="159"/>
                  </a:lnTo>
                  <a:lnTo>
                    <a:pt x="5334" y="159"/>
                  </a:lnTo>
                  <a:lnTo>
                    <a:pt x="5352" y="159"/>
                  </a:lnTo>
                  <a:lnTo>
                    <a:pt x="5368" y="155"/>
                  </a:lnTo>
                  <a:lnTo>
                    <a:pt x="5382" y="151"/>
                  </a:lnTo>
                  <a:lnTo>
                    <a:pt x="5393" y="145"/>
                  </a:lnTo>
                  <a:lnTo>
                    <a:pt x="5393" y="145"/>
                  </a:lnTo>
                  <a:lnTo>
                    <a:pt x="5403" y="136"/>
                  </a:lnTo>
                  <a:lnTo>
                    <a:pt x="5411" y="128"/>
                  </a:lnTo>
                  <a:lnTo>
                    <a:pt x="5415" y="118"/>
                  </a:lnTo>
                  <a:lnTo>
                    <a:pt x="5415" y="106"/>
                  </a:lnTo>
                  <a:lnTo>
                    <a:pt x="5415" y="106"/>
                  </a:lnTo>
                  <a:lnTo>
                    <a:pt x="5415" y="94"/>
                  </a:lnTo>
                  <a:lnTo>
                    <a:pt x="5409" y="83"/>
                  </a:lnTo>
                  <a:lnTo>
                    <a:pt x="5403" y="75"/>
                  </a:lnTo>
                  <a:lnTo>
                    <a:pt x="5391" y="65"/>
                  </a:lnTo>
                  <a:lnTo>
                    <a:pt x="5391" y="65"/>
                  </a:lnTo>
                  <a:close/>
                  <a:moveTo>
                    <a:pt x="4741" y="729"/>
                  </a:moveTo>
                  <a:lnTo>
                    <a:pt x="4741" y="729"/>
                  </a:lnTo>
                  <a:lnTo>
                    <a:pt x="4719" y="798"/>
                  </a:lnTo>
                  <a:lnTo>
                    <a:pt x="4700" y="851"/>
                  </a:lnTo>
                  <a:lnTo>
                    <a:pt x="4684" y="892"/>
                  </a:lnTo>
                  <a:lnTo>
                    <a:pt x="4676" y="906"/>
                  </a:lnTo>
                  <a:lnTo>
                    <a:pt x="4668" y="918"/>
                  </a:lnTo>
                  <a:lnTo>
                    <a:pt x="4668" y="918"/>
                  </a:lnTo>
                  <a:lnTo>
                    <a:pt x="4644" y="948"/>
                  </a:lnTo>
                  <a:lnTo>
                    <a:pt x="4615" y="973"/>
                  </a:lnTo>
                  <a:lnTo>
                    <a:pt x="4584" y="999"/>
                  </a:lnTo>
                  <a:lnTo>
                    <a:pt x="4546" y="1020"/>
                  </a:lnTo>
                  <a:lnTo>
                    <a:pt x="4546" y="1020"/>
                  </a:lnTo>
                  <a:lnTo>
                    <a:pt x="4521" y="1034"/>
                  </a:lnTo>
                  <a:lnTo>
                    <a:pt x="4495" y="1042"/>
                  </a:lnTo>
                  <a:lnTo>
                    <a:pt x="4473" y="1048"/>
                  </a:lnTo>
                  <a:lnTo>
                    <a:pt x="4452" y="1050"/>
                  </a:lnTo>
                  <a:lnTo>
                    <a:pt x="4452" y="1050"/>
                  </a:lnTo>
                  <a:lnTo>
                    <a:pt x="4434" y="1048"/>
                  </a:lnTo>
                  <a:lnTo>
                    <a:pt x="4418" y="1044"/>
                  </a:lnTo>
                  <a:lnTo>
                    <a:pt x="4403" y="1036"/>
                  </a:lnTo>
                  <a:lnTo>
                    <a:pt x="4389" y="1024"/>
                  </a:lnTo>
                  <a:lnTo>
                    <a:pt x="4389" y="1024"/>
                  </a:lnTo>
                  <a:lnTo>
                    <a:pt x="4377" y="1010"/>
                  </a:lnTo>
                  <a:lnTo>
                    <a:pt x="4367" y="997"/>
                  </a:lnTo>
                  <a:lnTo>
                    <a:pt x="4363" y="979"/>
                  </a:lnTo>
                  <a:lnTo>
                    <a:pt x="4361" y="959"/>
                  </a:lnTo>
                  <a:lnTo>
                    <a:pt x="4361" y="959"/>
                  </a:lnTo>
                  <a:lnTo>
                    <a:pt x="4361" y="938"/>
                  </a:lnTo>
                  <a:lnTo>
                    <a:pt x="4365" y="916"/>
                  </a:lnTo>
                  <a:lnTo>
                    <a:pt x="4369" y="891"/>
                  </a:lnTo>
                  <a:lnTo>
                    <a:pt x="4375" y="867"/>
                  </a:lnTo>
                  <a:lnTo>
                    <a:pt x="4385" y="841"/>
                  </a:lnTo>
                  <a:lnTo>
                    <a:pt x="4395" y="814"/>
                  </a:lnTo>
                  <a:lnTo>
                    <a:pt x="4407" y="786"/>
                  </a:lnTo>
                  <a:lnTo>
                    <a:pt x="4420" y="757"/>
                  </a:lnTo>
                  <a:lnTo>
                    <a:pt x="4420" y="757"/>
                  </a:lnTo>
                  <a:lnTo>
                    <a:pt x="4436" y="729"/>
                  </a:lnTo>
                  <a:lnTo>
                    <a:pt x="4450" y="704"/>
                  </a:lnTo>
                  <a:lnTo>
                    <a:pt x="4466" y="682"/>
                  </a:lnTo>
                  <a:lnTo>
                    <a:pt x="4481" y="661"/>
                  </a:lnTo>
                  <a:lnTo>
                    <a:pt x="4497" y="643"/>
                  </a:lnTo>
                  <a:lnTo>
                    <a:pt x="4513" y="625"/>
                  </a:lnTo>
                  <a:lnTo>
                    <a:pt x="4529" y="613"/>
                  </a:lnTo>
                  <a:lnTo>
                    <a:pt x="4544" y="602"/>
                  </a:lnTo>
                  <a:lnTo>
                    <a:pt x="4544" y="602"/>
                  </a:lnTo>
                  <a:lnTo>
                    <a:pt x="4576" y="584"/>
                  </a:lnTo>
                  <a:lnTo>
                    <a:pt x="4591" y="576"/>
                  </a:lnTo>
                  <a:lnTo>
                    <a:pt x="4609" y="570"/>
                  </a:lnTo>
                  <a:lnTo>
                    <a:pt x="4625" y="566"/>
                  </a:lnTo>
                  <a:lnTo>
                    <a:pt x="4641" y="564"/>
                  </a:lnTo>
                  <a:lnTo>
                    <a:pt x="4658" y="562"/>
                  </a:lnTo>
                  <a:lnTo>
                    <a:pt x="4674" y="560"/>
                  </a:lnTo>
                  <a:lnTo>
                    <a:pt x="4674" y="560"/>
                  </a:lnTo>
                  <a:lnTo>
                    <a:pt x="4694" y="562"/>
                  </a:lnTo>
                  <a:lnTo>
                    <a:pt x="4719" y="564"/>
                  </a:lnTo>
                  <a:lnTo>
                    <a:pt x="4788" y="574"/>
                  </a:lnTo>
                  <a:lnTo>
                    <a:pt x="4741" y="729"/>
                  </a:lnTo>
                  <a:close/>
                  <a:moveTo>
                    <a:pt x="3418" y="511"/>
                  </a:moveTo>
                  <a:lnTo>
                    <a:pt x="3418" y="511"/>
                  </a:lnTo>
                  <a:lnTo>
                    <a:pt x="3408" y="503"/>
                  </a:lnTo>
                  <a:lnTo>
                    <a:pt x="3396" y="499"/>
                  </a:lnTo>
                  <a:lnTo>
                    <a:pt x="3373" y="489"/>
                  </a:lnTo>
                  <a:lnTo>
                    <a:pt x="3343" y="486"/>
                  </a:lnTo>
                  <a:lnTo>
                    <a:pt x="3310" y="484"/>
                  </a:lnTo>
                  <a:lnTo>
                    <a:pt x="3310" y="484"/>
                  </a:lnTo>
                  <a:lnTo>
                    <a:pt x="3284" y="484"/>
                  </a:lnTo>
                  <a:lnTo>
                    <a:pt x="3259" y="486"/>
                  </a:lnTo>
                  <a:lnTo>
                    <a:pt x="3235" y="489"/>
                  </a:lnTo>
                  <a:lnTo>
                    <a:pt x="3212" y="495"/>
                  </a:lnTo>
                  <a:lnTo>
                    <a:pt x="3188" y="501"/>
                  </a:lnTo>
                  <a:lnTo>
                    <a:pt x="3164" y="509"/>
                  </a:lnTo>
                  <a:lnTo>
                    <a:pt x="3143" y="519"/>
                  </a:lnTo>
                  <a:lnTo>
                    <a:pt x="3121" y="529"/>
                  </a:lnTo>
                  <a:lnTo>
                    <a:pt x="3100" y="543"/>
                  </a:lnTo>
                  <a:lnTo>
                    <a:pt x="3078" y="556"/>
                  </a:lnTo>
                  <a:lnTo>
                    <a:pt x="3058" y="570"/>
                  </a:lnTo>
                  <a:lnTo>
                    <a:pt x="3037" y="588"/>
                  </a:lnTo>
                  <a:lnTo>
                    <a:pt x="3017" y="605"/>
                  </a:lnTo>
                  <a:lnTo>
                    <a:pt x="2997" y="625"/>
                  </a:lnTo>
                  <a:lnTo>
                    <a:pt x="2980" y="647"/>
                  </a:lnTo>
                  <a:lnTo>
                    <a:pt x="2960" y="668"/>
                  </a:lnTo>
                  <a:lnTo>
                    <a:pt x="2960" y="668"/>
                  </a:lnTo>
                  <a:lnTo>
                    <a:pt x="2931" y="710"/>
                  </a:lnTo>
                  <a:lnTo>
                    <a:pt x="2905" y="749"/>
                  </a:lnTo>
                  <a:lnTo>
                    <a:pt x="2881" y="790"/>
                  </a:lnTo>
                  <a:lnTo>
                    <a:pt x="2864" y="832"/>
                  </a:lnTo>
                  <a:lnTo>
                    <a:pt x="2850" y="873"/>
                  </a:lnTo>
                  <a:lnTo>
                    <a:pt x="2840" y="914"/>
                  </a:lnTo>
                  <a:lnTo>
                    <a:pt x="2832" y="955"/>
                  </a:lnTo>
                  <a:lnTo>
                    <a:pt x="2830" y="995"/>
                  </a:lnTo>
                  <a:lnTo>
                    <a:pt x="2830" y="995"/>
                  </a:lnTo>
                  <a:lnTo>
                    <a:pt x="2832" y="1014"/>
                  </a:lnTo>
                  <a:lnTo>
                    <a:pt x="2834" y="1034"/>
                  </a:lnTo>
                  <a:lnTo>
                    <a:pt x="2836" y="1050"/>
                  </a:lnTo>
                  <a:lnTo>
                    <a:pt x="2840" y="1065"/>
                  </a:lnTo>
                  <a:lnTo>
                    <a:pt x="2846" y="1079"/>
                  </a:lnTo>
                  <a:lnTo>
                    <a:pt x="2852" y="1093"/>
                  </a:lnTo>
                  <a:lnTo>
                    <a:pt x="2860" y="1105"/>
                  </a:lnTo>
                  <a:lnTo>
                    <a:pt x="2868" y="1115"/>
                  </a:lnTo>
                  <a:lnTo>
                    <a:pt x="2868" y="1115"/>
                  </a:lnTo>
                  <a:lnTo>
                    <a:pt x="2877" y="1122"/>
                  </a:lnTo>
                  <a:lnTo>
                    <a:pt x="2889" y="1130"/>
                  </a:lnTo>
                  <a:lnTo>
                    <a:pt x="2901" y="1136"/>
                  </a:lnTo>
                  <a:lnTo>
                    <a:pt x="2915" y="1142"/>
                  </a:lnTo>
                  <a:lnTo>
                    <a:pt x="2929" y="1146"/>
                  </a:lnTo>
                  <a:lnTo>
                    <a:pt x="2944" y="1148"/>
                  </a:lnTo>
                  <a:lnTo>
                    <a:pt x="2960" y="1150"/>
                  </a:lnTo>
                  <a:lnTo>
                    <a:pt x="2978" y="1150"/>
                  </a:lnTo>
                  <a:lnTo>
                    <a:pt x="2978" y="1150"/>
                  </a:lnTo>
                  <a:lnTo>
                    <a:pt x="2999" y="1150"/>
                  </a:lnTo>
                  <a:lnTo>
                    <a:pt x="3021" y="1148"/>
                  </a:lnTo>
                  <a:lnTo>
                    <a:pt x="3045" y="1144"/>
                  </a:lnTo>
                  <a:lnTo>
                    <a:pt x="3068" y="1140"/>
                  </a:lnTo>
                  <a:lnTo>
                    <a:pt x="3094" y="1134"/>
                  </a:lnTo>
                  <a:lnTo>
                    <a:pt x="3117" y="1126"/>
                  </a:lnTo>
                  <a:lnTo>
                    <a:pt x="3168" y="1107"/>
                  </a:lnTo>
                  <a:lnTo>
                    <a:pt x="3223" y="1081"/>
                  </a:lnTo>
                  <a:lnTo>
                    <a:pt x="3278" y="1050"/>
                  </a:lnTo>
                  <a:lnTo>
                    <a:pt x="3335" y="1014"/>
                  </a:lnTo>
                  <a:lnTo>
                    <a:pt x="3396" y="971"/>
                  </a:lnTo>
                  <a:lnTo>
                    <a:pt x="3363" y="938"/>
                  </a:lnTo>
                  <a:lnTo>
                    <a:pt x="3363" y="938"/>
                  </a:lnTo>
                  <a:lnTo>
                    <a:pt x="3304" y="971"/>
                  </a:lnTo>
                  <a:lnTo>
                    <a:pt x="3251" y="999"/>
                  </a:lnTo>
                  <a:lnTo>
                    <a:pt x="3208" y="1020"/>
                  </a:lnTo>
                  <a:lnTo>
                    <a:pt x="3170" y="1034"/>
                  </a:lnTo>
                  <a:lnTo>
                    <a:pt x="3170" y="1034"/>
                  </a:lnTo>
                  <a:lnTo>
                    <a:pt x="3147" y="1042"/>
                  </a:lnTo>
                  <a:lnTo>
                    <a:pt x="3123" y="1048"/>
                  </a:lnTo>
                  <a:lnTo>
                    <a:pt x="3102" y="1052"/>
                  </a:lnTo>
                  <a:lnTo>
                    <a:pt x="3080" y="1052"/>
                  </a:lnTo>
                  <a:lnTo>
                    <a:pt x="3080" y="1052"/>
                  </a:lnTo>
                  <a:lnTo>
                    <a:pt x="3060" y="1052"/>
                  </a:lnTo>
                  <a:lnTo>
                    <a:pt x="3043" y="1048"/>
                  </a:lnTo>
                  <a:lnTo>
                    <a:pt x="3029" y="1040"/>
                  </a:lnTo>
                  <a:lnTo>
                    <a:pt x="3015" y="1030"/>
                  </a:lnTo>
                  <a:lnTo>
                    <a:pt x="3015" y="1030"/>
                  </a:lnTo>
                  <a:lnTo>
                    <a:pt x="3009" y="1024"/>
                  </a:lnTo>
                  <a:lnTo>
                    <a:pt x="3005" y="1018"/>
                  </a:lnTo>
                  <a:lnTo>
                    <a:pt x="2999" y="1001"/>
                  </a:lnTo>
                  <a:lnTo>
                    <a:pt x="2993" y="981"/>
                  </a:lnTo>
                  <a:lnTo>
                    <a:pt x="2993" y="955"/>
                  </a:lnTo>
                  <a:lnTo>
                    <a:pt x="2993" y="955"/>
                  </a:lnTo>
                  <a:lnTo>
                    <a:pt x="2995" y="916"/>
                  </a:lnTo>
                  <a:lnTo>
                    <a:pt x="3001" y="875"/>
                  </a:lnTo>
                  <a:lnTo>
                    <a:pt x="3001" y="875"/>
                  </a:lnTo>
                  <a:lnTo>
                    <a:pt x="3159" y="820"/>
                  </a:lnTo>
                  <a:lnTo>
                    <a:pt x="3212" y="800"/>
                  </a:lnTo>
                  <a:lnTo>
                    <a:pt x="3249" y="784"/>
                  </a:lnTo>
                  <a:lnTo>
                    <a:pt x="3249" y="784"/>
                  </a:lnTo>
                  <a:lnTo>
                    <a:pt x="3304" y="759"/>
                  </a:lnTo>
                  <a:lnTo>
                    <a:pt x="3347" y="733"/>
                  </a:lnTo>
                  <a:lnTo>
                    <a:pt x="3383" y="708"/>
                  </a:lnTo>
                  <a:lnTo>
                    <a:pt x="3398" y="696"/>
                  </a:lnTo>
                  <a:lnTo>
                    <a:pt x="3410" y="684"/>
                  </a:lnTo>
                  <a:lnTo>
                    <a:pt x="3410" y="684"/>
                  </a:lnTo>
                  <a:lnTo>
                    <a:pt x="3430" y="659"/>
                  </a:lnTo>
                  <a:lnTo>
                    <a:pt x="3438" y="647"/>
                  </a:lnTo>
                  <a:lnTo>
                    <a:pt x="3444" y="635"/>
                  </a:lnTo>
                  <a:lnTo>
                    <a:pt x="3449" y="623"/>
                  </a:lnTo>
                  <a:lnTo>
                    <a:pt x="3453" y="609"/>
                  </a:lnTo>
                  <a:lnTo>
                    <a:pt x="3455" y="598"/>
                  </a:lnTo>
                  <a:lnTo>
                    <a:pt x="3455" y="586"/>
                  </a:lnTo>
                  <a:lnTo>
                    <a:pt x="3455" y="586"/>
                  </a:lnTo>
                  <a:lnTo>
                    <a:pt x="3455" y="574"/>
                  </a:lnTo>
                  <a:lnTo>
                    <a:pt x="3453" y="562"/>
                  </a:lnTo>
                  <a:lnTo>
                    <a:pt x="3449" y="552"/>
                  </a:lnTo>
                  <a:lnTo>
                    <a:pt x="3446" y="543"/>
                  </a:lnTo>
                  <a:lnTo>
                    <a:pt x="3442" y="535"/>
                  </a:lnTo>
                  <a:lnTo>
                    <a:pt x="3434" y="525"/>
                  </a:lnTo>
                  <a:lnTo>
                    <a:pt x="3426" y="517"/>
                  </a:lnTo>
                  <a:lnTo>
                    <a:pt x="3418" y="511"/>
                  </a:lnTo>
                  <a:lnTo>
                    <a:pt x="3418" y="511"/>
                  </a:lnTo>
                  <a:close/>
                  <a:moveTo>
                    <a:pt x="3255" y="708"/>
                  </a:moveTo>
                  <a:lnTo>
                    <a:pt x="3255" y="708"/>
                  </a:lnTo>
                  <a:lnTo>
                    <a:pt x="3233" y="723"/>
                  </a:lnTo>
                  <a:lnTo>
                    <a:pt x="3210" y="739"/>
                  </a:lnTo>
                  <a:lnTo>
                    <a:pt x="3184" y="755"/>
                  </a:lnTo>
                  <a:lnTo>
                    <a:pt x="3155" y="769"/>
                  </a:lnTo>
                  <a:lnTo>
                    <a:pt x="3123" y="784"/>
                  </a:lnTo>
                  <a:lnTo>
                    <a:pt x="3090" y="798"/>
                  </a:lnTo>
                  <a:lnTo>
                    <a:pt x="3013" y="826"/>
                  </a:lnTo>
                  <a:lnTo>
                    <a:pt x="3013" y="826"/>
                  </a:lnTo>
                  <a:lnTo>
                    <a:pt x="3025" y="782"/>
                  </a:lnTo>
                  <a:lnTo>
                    <a:pt x="3039" y="739"/>
                  </a:lnTo>
                  <a:lnTo>
                    <a:pt x="3058" y="698"/>
                  </a:lnTo>
                  <a:lnTo>
                    <a:pt x="3078" y="655"/>
                  </a:lnTo>
                  <a:lnTo>
                    <a:pt x="3078" y="655"/>
                  </a:lnTo>
                  <a:lnTo>
                    <a:pt x="3096" y="627"/>
                  </a:lnTo>
                  <a:lnTo>
                    <a:pt x="3115" y="604"/>
                  </a:lnTo>
                  <a:lnTo>
                    <a:pt x="3135" y="584"/>
                  </a:lnTo>
                  <a:lnTo>
                    <a:pt x="3159" y="568"/>
                  </a:lnTo>
                  <a:lnTo>
                    <a:pt x="3159" y="568"/>
                  </a:lnTo>
                  <a:lnTo>
                    <a:pt x="3176" y="558"/>
                  </a:lnTo>
                  <a:lnTo>
                    <a:pt x="3194" y="552"/>
                  </a:lnTo>
                  <a:lnTo>
                    <a:pt x="3212" y="548"/>
                  </a:lnTo>
                  <a:lnTo>
                    <a:pt x="3229" y="546"/>
                  </a:lnTo>
                  <a:lnTo>
                    <a:pt x="3229" y="546"/>
                  </a:lnTo>
                  <a:lnTo>
                    <a:pt x="3247" y="548"/>
                  </a:lnTo>
                  <a:lnTo>
                    <a:pt x="3263" y="552"/>
                  </a:lnTo>
                  <a:lnTo>
                    <a:pt x="3276" y="558"/>
                  </a:lnTo>
                  <a:lnTo>
                    <a:pt x="3288" y="566"/>
                  </a:lnTo>
                  <a:lnTo>
                    <a:pt x="3288" y="566"/>
                  </a:lnTo>
                  <a:lnTo>
                    <a:pt x="3298" y="578"/>
                  </a:lnTo>
                  <a:lnTo>
                    <a:pt x="3304" y="590"/>
                  </a:lnTo>
                  <a:lnTo>
                    <a:pt x="3310" y="604"/>
                  </a:lnTo>
                  <a:lnTo>
                    <a:pt x="3310" y="619"/>
                  </a:lnTo>
                  <a:lnTo>
                    <a:pt x="3310" y="619"/>
                  </a:lnTo>
                  <a:lnTo>
                    <a:pt x="3310" y="631"/>
                  </a:lnTo>
                  <a:lnTo>
                    <a:pt x="3308" y="641"/>
                  </a:lnTo>
                  <a:lnTo>
                    <a:pt x="3302" y="653"/>
                  </a:lnTo>
                  <a:lnTo>
                    <a:pt x="3296" y="662"/>
                  </a:lnTo>
                  <a:lnTo>
                    <a:pt x="3288" y="674"/>
                  </a:lnTo>
                  <a:lnTo>
                    <a:pt x="3280" y="686"/>
                  </a:lnTo>
                  <a:lnTo>
                    <a:pt x="3255" y="708"/>
                  </a:lnTo>
                  <a:lnTo>
                    <a:pt x="325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8166101" y="1233488"/>
              <a:ext cx="2840038" cy="184150"/>
            </a:xfrm>
            <a:custGeom>
              <a:avLst/>
              <a:gdLst>
                <a:gd name="T0" fmla="*/ 515 w 3577"/>
                <a:gd name="T1" fmla="*/ 16 h 232"/>
                <a:gd name="T2" fmla="*/ 417 w 3577"/>
                <a:gd name="T3" fmla="*/ 85 h 232"/>
                <a:gd name="T4" fmla="*/ 503 w 3577"/>
                <a:gd name="T5" fmla="*/ 201 h 232"/>
                <a:gd name="T6" fmla="*/ 409 w 3577"/>
                <a:gd name="T7" fmla="*/ 165 h 232"/>
                <a:gd name="T8" fmla="*/ 529 w 3577"/>
                <a:gd name="T9" fmla="*/ 187 h 232"/>
                <a:gd name="T10" fmla="*/ 432 w 3577"/>
                <a:gd name="T11" fmla="*/ 61 h 232"/>
                <a:gd name="T12" fmla="*/ 1114 w 3577"/>
                <a:gd name="T13" fmla="*/ 169 h 232"/>
                <a:gd name="T14" fmla="*/ 247 w 3577"/>
                <a:gd name="T15" fmla="*/ 43 h 232"/>
                <a:gd name="T16" fmla="*/ 206 w 3577"/>
                <a:gd name="T17" fmla="*/ 122 h 232"/>
                <a:gd name="T18" fmla="*/ 242 w 3577"/>
                <a:gd name="T19" fmla="*/ 130 h 232"/>
                <a:gd name="T20" fmla="*/ 192 w 3577"/>
                <a:gd name="T21" fmla="*/ 22 h 232"/>
                <a:gd name="T22" fmla="*/ 212 w 3577"/>
                <a:gd name="T23" fmla="*/ 98 h 232"/>
                <a:gd name="T24" fmla="*/ 1327 w 3577"/>
                <a:gd name="T25" fmla="*/ 4 h 232"/>
                <a:gd name="T26" fmla="*/ 90 w 3577"/>
                <a:gd name="T27" fmla="*/ 114 h 232"/>
                <a:gd name="T28" fmla="*/ 57 w 3577"/>
                <a:gd name="T29" fmla="*/ 22 h 232"/>
                <a:gd name="T30" fmla="*/ 71 w 3577"/>
                <a:gd name="T31" fmla="*/ 104 h 232"/>
                <a:gd name="T32" fmla="*/ 582 w 3577"/>
                <a:gd name="T33" fmla="*/ 122 h 232"/>
                <a:gd name="T34" fmla="*/ 912 w 3577"/>
                <a:gd name="T35" fmla="*/ 228 h 232"/>
                <a:gd name="T36" fmla="*/ 387 w 3577"/>
                <a:gd name="T37" fmla="*/ 228 h 232"/>
                <a:gd name="T38" fmla="*/ 1655 w 3577"/>
                <a:gd name="T39" fmla="*/ 201 h 232"/>
                <a:gd name="T40" fmla="*/ 2987 w 3577"/>
                <a:gd name="T41" fmla="*/ 4 h 232"/>
                <a:gd name="T42" fmla="*/ 3084 w 3577"/>
                <a:gd name="T43" fmla="*/ 228 h 232"/>
                <a:gd name="T44" fmla="*/ 3086 w 3577"/>
                <a:gd name="T45" fmla="*/ 104 h 232"/>
                <a:gd name="T46" fmla="*/ 3082 w 3577"/>
                <a:gd name="T47" fmla="*/ 57 h 232"/>
                <a:gd name="T48" fmla="*/ 2913 w 3577"/>
                <a:gd name="T49" fmla="*/ 24 h 232"/>
                <a:gd name="T50" fmla="*/ 2885 w 3577"/>
                <a:gd name="T51" fmla="*/ 0 h 232"/>
                <a:gd name="T52" fmla="*/ 2826 w 3577"/>
                <a:gd name="T53" fmla="*/ 193 h 232"/>
                <a:gd name="T54" fmla="*/ 2929 w 3577"/>
                <a:gd name="T55" fmla="*/ 208 h 232"/>
                <a:gd name="T56" fmla="*/ 2844 w 3577"/>
                <a:gd name="T57" fmla="*/ 45 h 232"/>
                <a:gd name="T58" fmla="*/ 1389 w 3577"/>
                <a:gd name="T59" fmla="*/ 12 h 232"/>
                <a:gd name="T60" fmla="*/ 1380 w 3577"/>
                <a:gd name="T61" fmla="*/ 212 h 232"/>
                <a:gd name="T62" fmla="*/ 1498 w 3577"/>
                <a:gd name="T63" fmla="*/ 116 h 232"/>
                <a:gd name="T64" fmla="*/ 1415 w 3577"/>
                <a:gd name="T65" fmla="*/ 214 h 232"/>
                <a:gd name="T66" fmla="*/ 1431 w 3577"/>
                <a:gd name="T67" fmla="*/ 16 h 232"/>
                <a:gd name="T68" fmla="*/ 3559 w 3577"/>
                <a:gd name="T69" fmla="*/ 12 h 232"/>
                <a:gd name="T70" fmla="*/ 3573 w 3577"/>
                <a:gd name="T71" fmla="*/ 88 h 232"/>
                <a:gd name="T72" fmla="*/ 3546 w 3577"/>
                <a:gd name="T73" fmla="*/ 28 h 232"/>
                <a:gd name="T74" fmla="*/ 3412 w 3577"/>
                <a:gd name="T75" fmla="*/ 146 h 232"/>
                <a:gd name="T76" fmla="*/ 3324 w 3577"/>
                <a:gd name="T77" fmla="*/ 183 h 232"/>
                <a:gd name="T78" fmla="*/ 3383 w 3577"/>
                <a:gd name="T79" fmla="*/ 230 h 232"/>
                <a:gd name="T80" fmla="*/ 2535 w 3577"/>
                <a:gd name="T81" fmla="*/ 228 h 232"/>
                <a:gd name="T82" fmla="*/ 3172 w 3577"/>
                <a:gd name="T83" fmla="*/ 4 h 232"/>
                <a:gd name="T84" fmla="*/ 3151 w 3577"/>
                <a:gd name="T85" fmla="*/ 212 h 232"/>
                <a:gd name="T86" fmla="*/ 3267 w 3577"/>
                <a:gd name="T87" fmla="*/ 165 h 232"/>
                <a:gd name="T88" fmla="*/ 3200 w 3577"/>
                <a:gd name="T89" fmla="*/ 214 h 232"/>
                <a:gd name="T90" fmla="*/ 3186 w 3577"/>
                <a:gd name="T91" fmla="*/ 18 h 232"/>
                <a:gd name="T92" fmla="*/ 2412 w 3577"/>
                <a:gd name="T93" fmla="*/ 16 h 232"/>
                <a:gd name="T94" fmla="*/ 2451 w 3577"/>
                <a:gd name="T95" fmla="*/ 8 h 232"/>
                <a:gd name="T96" fmla="*/ 2345 w 3577"/>
                <a:gd name="T97" fmla="*/ 116 h 232"/>
                <a:gd name="T98" fmla="*/ 2474 w 3577"/>
                <a:gd name="T99" fmla="*/ 110 h 232"/>
                <a:gd name="T100" fmla="*/ 2364 w 3577"/>
                <a:gd name="T101" fmla="*/ 116 h 232"/>
                <a:gd name="T102" fmla="*/ 1914 w 3577"/>
                <a:gd name="T103" fmla="*/ 226 h 232"/>
                <a:gd name="T104" fmla="*/ 1960 w 3577"/>
                <a:gd name="T105" fmla="*/ 31 h 232"/>
                <a:gd name="T106" fmla="*/ 1912 w 3577"/>
                <a:gd name="T107" fmla="*/ 208 h 232"/>
                <a:gd name="T108" fmla="*/ 1950 w 3577"/>
                <a:gd name="T109" fmla="*/ 146 h 232"/>
                <a:gd name="T110" fmla="*/ 2195 w 3577"/>
                <a:gd name="T111" fmla="*/ 16 h 232"/>
                <a:gd name="T112" fmla="*/ 2231 w 3577"/>
                <a:gd name="T113" fmla="*/ 8 h 232"/>
                <a:gd name="T114" fmla="*/ 2142 w 3577"/>
                <a:gd name="T115" fmla="*/ 85 h 232"/>
                <a:gd name="T116" fmla="*/ 2223 w 3577"/>
                <a:gd name="T117" fmla="*/ 204 h 232"/>
                <a:gd name="T118" fmla="*/ 2132 w 3577"/>
                <a:gd name="T119" fmla="*/ 181 h 232"/>
                <a:gd name="T120" fmla="*/ 2252 w 3577"/>
                <a:gd name="T121" fmla="*/ 173 h 232"/>
                <a:gd name="T122" fmla="*/ 2156 w 3577"/>
                <a:gd name="T123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7" h="232">
                  <a:moveTo>
                    <a:pt x="470" y="16"/>
                  </a:moveTo>
                  <a:lnTo>
                    <a:pt x="470" y="16"/>
                  </a:lnTo>
                  <a:lnTo>
                    <a:pt x="479" y="18"/>
                  </a:lnTo>
                  <a:lnTo>
                    <a:pt x="489" y="20"/>
                  </a:lnTo>
                  <a:lnTo>
                    <a:pt x="495" y="24"/>
                  </a:lnTo>
                  <a:lnTo>
                    <a:pt x="501" y="28"/>
                  </a:lnTo>
                  <a:lnTo>
                    <a:pt x="501" y="28"/>
                  </a:lnTo>
                  <a:lnTo>
                    <a:pt x="503" y="33"/>
                  </a:lnTo>
                  <a:lnTo>
                    <a:pt x="507" y="41"/>
                  </a:lnTo>
                  <a:lnTo>
                    <a:pt x="509" y="61"/>
                  </a:lnTo>
                  <a:lnTo>
                    <a:pt x="529" y="61"/>
                  </a:lnTo>
                  <a:lnTo>
                    <a:pt x="529" y="61"/>
                  </a:lnTo>
                  <a:lnTo>
                    <a:pt x="529" y="47"/>
                  </a:lnTo>
                  <a:lnTo>
                    <a:pt x="525" y="33"/>
                  </a:lnTo>
                  <a:lnTo>
                    <a:pt x="521" y="24"/>
                  </a:lnTo>
                  <a:lnTo>
                    <a:pt x="515" y="16"/>
                  </a:lnTo>
                  <a:lnTo>
                    <a:pt x="507" y="8"/>
                  </a:lnTo>
                  <a:lnTo>
                    <a:pt x="497" y="4"/>
                  </a:lnTo>
                  <a:lnTo>
                    <a:pt x="485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58" y="0"/>
                  </a:lnTo>
                  <a:lnTo>
                    <a:pt x="446" y="4"/>
                  </a:lnTo>
                  <a:lnTo>
                    <a:pt x="434" y="8"/>
                  </a:lnTo>
                  <a:lnTo>
                    <a:pt x="426" y="14"/>
                  </a:lnTo>
                  <a:lnTo>
                    <a:pt x="418" y="22"/>
                  </a:lnTo>
                  <a:lnTo>
                    <a:pt x="415" y="31"/>
                  </a:lnTo>
                  <a:lnTo>
                    <a:pt x="413" y="4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3" y="71"/>
                  </a:lnTo>
                  <a:lnTo>
                    <a:pt x="417" y="85"/>
                  </a:lnTo>
                  <a:lnTo>
                    <a:pt x="417" y="85"/>
                  </a:lnTo>
                  <a:lnTo>
                    <a:pt x="422" y="90"/>
                  </a:lnTo>
                  <a:lnTo>
                    <a:pt x="432" y="100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81" y="13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501" y="149"/>
                  </a:lnTo>
                  <a:lnTo>
                    <a:pt x="505" y="157"/>
                  </a:lnTo>
                  <a:lnTo>
                    <a:pt x="507" y="165"/>
                  </a:lnTo>
                  <a:lnTo>
                    <a:pt x="509" y="175"/>
                  </a:lnTo>
                  <a:lnTo>
                    <a:pt x="509" y="175"/>
                  </a:lnTo>
                  <a:lnTo>
                    <a:pt x="509" y="185"/>
                  </a:lnTo>
                  <a:lnTo>
                    <a:pt x="507" y="193"/>
                  </a:lnTo>
                  <a:lnTo>
                    <a:pt x="503" y="201"/>
                  </a:lnTo>
                  <a:lnTo>
                    <a:pt x="499" y="204"/>
                  </a:lnTo>
                  <a:lnTo>
                    <a:pt x="493" y="210"/>
                  </a:lnTo>
                  <a:lnTo>
                    <a:pt x="487" y="212"/>
                  </a:lnTo>
                  <a:lnTo>
                    <a:pt x="479" y="214"/>
                  </a:lnTo>
                  <a:lnTo>
                    <a:pt x="470" y="214"/>
                  </a:lnTo>
                  <a:lnTo>
                    <a:pt x="470" y="214"/>
                  </a:lnTo>
                  <a:lnTo>
                    <a:pt x="458" y="214"/>
                  </a:lnTo>
                  <a:lnTo>
                    <a:pt x="448" y="210"/>
                  </a:lnTo>
                  <a:lnTo>
                    <a:pt x="440" y="206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2" y="193"/>
                  </a:lnTo>
                  <a:lnTo>
                    <a:pt x="430" y="185"/>
                  </a:lnTo>
                  <a:lnTo>
                    <a:pt x="428" y="165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9" y="181"/>
                  </a:lnTo>
                  <a:lnTo>
                    <a:pt x="411" y="195"/>
                  </a:lnTo>
                  <a:lnTo>
                    <a:pt x="415" y="206"/>
                  </a:lnTo>
                  <a:lnTo>
                    <a:pt x="422" y="214"/>
                  </a:lnTo>
                  <a:lnTo>
                    <a:pt x="430" y="222"/>
                  </a:lnTo>
                  <a:lnTo>
                    <a:pt x="442" y="228"/>
                  </a:lnTo>
                  <a:lnTo>
                    <a:pt x="454" y="230"/>
                  </a:lnTo>
                  <a:lnTo>
                    <a:pt x="470" y="232"/>
                  </a:lnTo>
                  <a:lnTo>
                    <a:pt x="470" y="232"/>
                  </a:lnTo>
                  <a:lnTo>
                    <a:pt x="483" y="230"/>
                  </a:lnTo>
                  <a:lnTo>
                    <a:pt x="495" y="228"/>
                  </a:lnTo>
                  <a:lnTo>
                    <a:pt x="505" y="224"/>
                  </a:lnTo>
                  <a:lnTo>
                    <a:pt x="513" y="216"/>
                  </a:lnTo>
                  <a:lnTo>
                    <a:pt x="521" y="208"/>
                  </a:lnTo>
                  <a:lnTo>
                    <a:pt x="525" y="199"/>
                  </a:lnTo>
                  <a:lnTo>
                    <a:pt x="529" y="187"/>
                  </a:lnTo>
                  <a:lnTo>
                    <a:pt x="529" y="173"/>
                  </a:lnTo>
                  <a:lnTo>
                    <a:pt x="529" y="173"/>
                  </a:lnTo>
                  <a:lnTo>
                    <a:pt x="527" y="153"/>
                  </a:lnTo>
                  <a:lnTo>
                    <a:pt x="525" y="147"/>
                  </a:lnTo>
                  <a:lnTo>
                    <a:pt x="521" y="140"/>
                  </a:lnTo>
                  <a:lnTo>
                    <a:pt x="521" y="140"/>
                  </a:lnTo>
                  <a:lnTo>
                    <a:pt x="513" y="13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42" y="83"/>
                  </a:lnTo>
                  <a:lnTo>
                    <a:pt x="442" y="83"/>
                  </a:lnTo>
                  <a:lnTo>
                    <a:pt x="438" y="77"/>
                  </a:lnTo>
                  <a:lnTo>
                    <a:pt x="434" y="69"/>
                  </a:lnTo>
                  <a:lnTo>
                    <a:pt x="432" y="61"/>
                  </a:lnTo>
                  <a:lnTo>
                    <a:pt x="430" y="51"/>
                  </a:lnTo>
                  <a:lnTo>
                    <a:pt x="430" y="51"/>
                  </a:lnTo>
                  <a:lnTo>
                    <a:pt x="432" y="43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0" y="26"/>
                  </a:lnTo>
                  <a:lnTo>
                    <a:pt x="446" y="22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16"/>
                  </a:lnTo>
                  <a:lnTo>
                    <a:pt x="470" y="16"/>
                  </a:lnTo>
                  <a:close/>
                  <a:moveTo>
                    <a:pt x="1059" y="4"/>
                  </a:moveTo>
                  <a:lnTo>
                    <a:pt x="989" y="228"/>
                  </a:lnTo>
                  <a:lnTo>
                    <a:pt x="1008" y="228"/>
                  </a:lnTo>
                  <a:lnTo>
                    <a:pt x="1026" y="169"/>
                  </a:lnTo>
                  <a:lnTo>
                    <a:pt x="1114" y="169"/>
                  </a:lnTo>
                  <a:lnTo>
                    <a:pt x="1132" y="228"/>
                  </a:lnTo>
                  <a:lnTo>
                    <a:pt x="1152" y="228"/>
                  </a:lnTo>
                  <a:lnTo>
                    <a:pt x="1083" y="4"/>
                  </a:lnTo>
                  <a:lnTo>
                    <a:pt x="1059" y="4"/>
                  </a:lnTo>
                  <a:close/>
                  <a:moveTo>
                    <a:pt x="1032" y="151"/>
                  </a:moveTo>
                  <a:lnTo>
                    <a:pt x="1069" y="26"/>
                  </a:lnTo>
                  <a:lnTo>
                    <a:pt x="1071" y="26"/>
                  </a:lnTo>
                  <a:lnTo>
                    <a:pt x="1108" y="151"/>
                  </a:lnTo>
                  <a:lnTo>
                    <a:pt x="1032" y="151"/>
                  </a:lnTo>
                  <a:close/>
                  <a:moveTo>
                    <a:pt x="242" y="92"/>
                  </a:moveTo>
                  <a:lnTo>
                    <a:pt x="242" y="92"/>
                  </a:lnTo>
                  <a:lnTo>
                    <a:pt x="244" y="87"/>
                  </a:lnTo>
                  <a:lnTo>
                    <a:pt x="246" y="79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7" y="43"/>
                  </a:lnTo>
                  <a:lnTo>
                    <a:pt x="246" y="31"/>
                  </a:lnTo>
                  <a:lnTo>
                    <a:pt x="242" y="24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0" y="10"/>
                  </a:lnTo>
                  <a:lnTo>
                    <a:pt x="220" y="8"/>
                  </a:lnTo>
                  <a:lnTo>
                    <a:pt x="208" y="4"/>
                  </a:lnTo>
                  <a:lnTo>
                    <a:pt x="194" y="4"/>
                  </a:lnTo>
                  <a:lnTo>
                    <a:pt x="132" y="4"/>
                  </a:lnTo>
                  <a:lnTo>
                    <a:pt x="132" y="228"/>
                  </a:lnTo>
                  <a:lnTo>
                    <a:pt x="151" y="228"/>
                  </a:lnTo>
                  <a:lnTo>
                    <a:pt x="151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8" y="120"/>
                  </a:lnTo>
                  <a:lnTo>
                    <a:pt x="206" y="122"/>
                  </a:lnTo>
                  <a:lnTo>
                    <a:pt x="212" y="126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6" y="153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8" y="210"/>
                  </a:lnTo>
                  <a:lnTo>
                    <a:pt x="230" y="228"/>
                  </a:lnTo>
                  <a:lnTo>
                    <a:pt x="247" y="228"/>
                  </a:lnTo>
                  <a:lnTo>
                    <a:pt x="247" y="228"/>
                  </a:lnTo>
                  <a:lnTo>
                    <a:pt x="246" y="203"/>
                  </a:lnTo>
                  <a:lnTo>
                    <a:pt x="246" y="203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2" y="130"/>
                  </a:lnTo>
                  <a:lnTo>
                    <a:pt x="240" y="124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28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22" y="108"/>
                  </a:lnTo>
                  <a:lnTo>
                    <a:pt x="230" y="104"/>
                  </a:lnTo>
                  <a:lnTo>
                    <a:pt x="238" y="98"/>
                  </a:lnTo>
                  <a:lnTo>
                    <a:pt x="242" y="92"/>
                  </a:lnTo>
                  <a:lnTo>
                    <a:pt x="242" y="92"/>
                  </a:lnTo>
                  <a:close/>
                  <a:moveTo>
                    <a:pt x="185" y="102"/>
                  </a:moveTo>
                  <a:lnTo>
                    <a:pt x="151" y="102"/>
                  </a:lnTo>
                  <a:lnTo>
                    <a:pt x="151" y="22"/>
                  </a:lnTo>
                  <a:lnTo>
                    <a:pt x="192" y="22"/>
                  </a:lnTo>
                  <a:lnTo>
                    <a:pt x="192" y="22"/>
                  </a:lnTo>
                  <a:lnTo>
                    <a:pt x="208" y="22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22" y="31"/>
                  </a:lnTo>
                  <a:lnTo>
                    <a:pt x="226" y="39"/>
                  </a:lnTo>
                  <a:lnTo>
                    <a:pt x="228" y="4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69"/>
                  </a:lnTo>
                  <a:lnTo>
                    <a:pt x="226" y="81"/>
                  </a:lnTo>
                  <a:lnTo>
                    <a:pt x="222" y="88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04" y="100"/>
                  </a:lnTo>
                  <a:lnTo>
                    <a:pt x="194" y="102"/>
                  </a:lnTo>
                  <a:lnTo>
                    <a:pt x="185" y="102"/>
                  </a:lnTo>
                  <a:lnTo>
                    <a:pt x="185" y="102"/>
                  </a:lnTo>
                  <a:close/>
                  <a:moveTo>
                    <a:pt x="1156" y="22"/>
                  </a:moveTo>
                  <a:lnTo>
                    <a:pt x="1209" y="22"/>
                  </a:lnTo>
                  <a:lnTo>
                    <a:pt x="1209" y="228"/>
                  </a:lnTo>
                  <a:lnTo>
                    <a:pt x="1228" y="228"/>
                  </a:lnTo>
                  <a:lnTo>
                    <a:pt x="1228" y="22"/>
                  </a:lnTo>
                  <a:lnTo>
                    <a:pt x="1283" y="22"/>
                  </a:lnTo>
                  <a:lnTo>
                    <a:pt x="1283" y="4"/>
                  </a:lnTo>
                  <a:lnTo>
                    <a:pt x="1156" y="4"/>
                  </a:lnTo>
                  <a:lnTo>
                    <a:pt x="1156" y="22"/>
                  </a:lnTo>
                  <a:close/>
                  <a:moveTo>
                    <a:pt x="1307" y="228"/>
                  </a:moveTo>
                  <a:lnTo>
                    <a:pt x="1327" y="228"/>
                  </a:lnTo>
                  <a:lnTo>
                    <a:pt x="1327" y="4"/>
                  </a:lnTo>
                  <a:lnTo>
                    <a:pt x="1307" y="4"/>
                  </a:lnTo>
                  <a:lnTo>
                    <a:pt x="1307" y="228"/>
                  </a:lnTo>
                  <a:close/>
                  <a:moveTo>
                    <a:pt x="92" y="12"/>
                  </a:moveTo>
                  <a:lnTo>
                    <a:pt x="92" y="12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61" y="4"/>
                  </a:lnTo>
                  <a:lnTo>
                    <a:pt x="0" y="4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71" y="122"/>
                  </a:lnTo>
                  <a:lnTo>
                    <a:pt x="82" y="120"/>
                  </a:lnTo>
                  <a:lnTo>
                    <a:pt x="90" y="11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4" y="98"/>
                  </a:lnTo>
                  <a:lnTo>
                    <a:pt x="108" y="88"/>
                  </a:lnTo>
                  <a:lnTo>
                    <a:pt x="110" y="75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0" y="43"/>
                  </a:lnTo>
                  <a:lnTo>
                    <a:pt x="106" y="30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92" y="12"/>
                  </a:lnTo>
                  <a:close/>
                  <a:moveTo>
                    <a:pt x="57" y="106"/>
                  </a:moveTo>
                  <a:lnTo>
                    <a:pt x="19" y="106"/>
                  </a:lnTo>
                  <a:lnTo>
                    <a:pt x="1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6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88" y="41"/>
                  </a:lnTo>
                  <a:lnTo>
                    <a:pt x="90" y="4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73"/>
                  </a:lnTo>
                  <a:lnTo>
                    <a:pt x="88" y="81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6" y="100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582" y="122"/>
                  </a:moveTo>
                  <a:lnTo>
                    <a:pt x="660" y="122"/>
                  </a:lnTo>
                  <a:lnTo>
                    <a:pt x="660" y="104"/>
                  </a:lnTo>
                  <a:lnTo>
                    <a:pt x="582" y="104"/>
                  </a:lnTo>
                  <a:lnTo>
                    <a:pt x="582" y="22"/>
                  </a:lnTo>
                  <a:lnTo>
                    <a:pt x="664" y="22"/>
                  </a:lnTo>
                  <a:lnTo>
                    <a:pt x="664" y="4"/>
                  </a:lnTo>
                  <a:lnTo>
                    <a:pt x="562" y="4"/>
                  </a:lnTo>
                  <a:lnTo>
                    <a:pt x="562" y="228"/>
                  </a:lnTo>
                  <a:lnTo>
                    <a:pt x="666" y="228"/>
                  </a:lnTo>
                  <a:lnTo>
                    <a:pt x="666" y="210"/>
                  </a:lnTo>
                  <a:lnTo>
                    <a:pt x="582" y="210"/>
                  </a:lnTo>
                  <a:lnTo>
                    <a:pt x="582" y="122"/>
                  </a:lnTo>
                  <a:close/>
                  <a:moveTo>
                    <a:pt x="816" y="201"/>
                  </a:moveTo>
                  <a:lnTo>
                    <a:pt x="816" y="201"/>
                  </a:lnTo>
                  <a:lnTo>
                    <a:pt x="725" y="4"/>
                  </a:lnTo>
                  <a:lnTo>
                    <a:pt x="694" y="4"/>
                  </a:lnTo>
                  <a:lnTo>
                    <a:pt x="694" y="228"/>
                  </a:lnTo>
                  <a:lnTo>
                    <a:pt x="713" y="228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806" y="228"/>
                  </a:lnTo>
                  <a:lnTo>
                    <a:pt x="835" y="228"/>
                  </a:lnTo>
                  <a:lnTo>
                    <a:pt x="835" y="4"/>
                  </a:lnTo>
                  <a:lnTo>
                    <a:pt x="816" y="4"/>
                  </a:lnTo>
                  <a:lnTo>
                    <a:pt x="816" y="201"/>
                  </a:lnTo>
                  <a:close/>
                  <a:moveTo>
                    <a:pt x="859" y="22"/>
                  </a:moveTo>
                  <a:lnTo>
                    <a:pt x="912" y="22"/>
                  </a:lnTo>
                  <a:lnTo>
                    <a:pt x="912" y="228"/>
                  </a:lnTo>
                  <a:lnTo>
                    <a:pt x="932" y="228"/>
                  </a:lnTo>
                  <a:lnTo>
                    <a:pt x="932" y="22"/>
                  </a:lnTo>
                  <a:lnTo>
                    <a:pt x="987" y="22"/>
                  </a:lnTo>
                  <a:lnTo>
                    <a:pt x="987" y="4"/>
                  </a:lnTo>
                  <a:lnTo>
                    <a:pt x="859" y="4"/>
                  </a:lnTo>
                  <a:lnTo>
                    <a:pt x="859" y="22"/>
                  </a:lnTo>
                  <a:close/>
                  <a:moveTo>
                    <a:pt x="303" y="122"/>
                  </a:moveTo>
                  <a:lnTo>
                    <a:pt x="381" y="122"/>
                  </a:lnTo>
                  <a:lnTo>
                    <a:pt x="381" y="104"/>
                  </a:lnTo>
                  <a:lnTo>
                    <a:pt x="303" y="104"/>
                  </a:lnTo>
                  <a:lnTo>
                    <a:pt x="303" y="22"/>
                  </a:lnTo>
                  <a:lnTo>
                    <a:pt x="383" y="22"/>
                  </a:lnTo>
                  <a:lnTo>
                    <a:pt x="383" y="4"/>
                  </a:lnTo>
                  <a:lnTo>
                    <a:pt x="283" y="4"/>
                  </a:lnTo>
                  <a:lnTo>
                    <a:pt x="283" y="228"/>
                  </a:lnTo>
                  <a:lnTo>
                    <a:pt x="387" y="228"/>
                  </a:lnTo>
                  <a:lnTo>
                    <a:pt x="387" y="210"/>
                  </a:lnTo>
                  <a:lnTo>
                    <a:pt x="303" y="210"/>
                  </a:lnTo>
                  <a:lnTo>
                    <a:pt x="303" y="122"/>
                  </a:lnTo>
                  <a:close/>
                  <a:moveTo>
                    <a:pt x="1655" y="201"/>
                  </a:moveTo>
                  <a:lnTo>
                    <a:pt x="1655" y="201"/>
                  </a:lnTo>
                  <a:lnTo>
                    <a:pt x="1564" y="4"/>
                  </a:lnTo>
                  <a:lnTo>
                    <a:pt x="1535" y="4"/>
                  </a:lnTo>
                  <a:lnTo>
                    <a:pt x="1535" y="228"/>
                  </a:lnTo>
                  <a:lnTo>
                    <a:pt x="1555" y="2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645" y="228"/>
                  </a:lnTo>
                  <a:lnTo>
                    <a:pt x="1674" y="228"/>
                  </a:lnTo>
                  <a:lnTo>
                    <a:pt x="1674" y="4"/>
                  </a:lnTo>
                  <a:lnTo>
                    <a:pt x="1655" y="4"/>
                  </a:lnTo>
                  <a:lnTo>
                    <a:pt x="1655" y="201"/>
                  </a:lnTo>
                  <a:close/>
                  <a:moveTo>
                    <a:pt x="3096" y="92"/>
                  </a:moveTo>
                  <a:lnTo>
                    <a:pt x="3096" y="92"/>
                  </a:lnTo>
                  <a:lnTo>
                    <a:pt x="3100" y="87"/>
                  </a:lnTo>
                  <a:lnTo>
                    <a:pt x="3101" y="79"/>
                  </a:lnTo>
                  <a:lnTo>
                    <a:pt x="3101" y="57"/>
                  </a:lnTo>
                  <a:lnTo>
                    <a:pt x="3101" y="57"/>
                  </a:lnTo>
                  <a:lnTo>
                    <a:pt x="3101" y="43"/>
                  </a:lnTo>
                  <a:lnTo>
                    <a:pt x="3100" y="31"/>
                  </a:lnTo>
                  <a:lnTo>
                    <a:pt x="3096" y="24"/>
                  </a:lnTo>
                  <a:lnTo>
                    <a:pt x="3092" y="16"/>
                  </a:lnTo>
                  <a:lnTo>
                    <a:pt x="3092" y="16"/>
                  </a:lnTo>
                  <a:lnTo>
                    <a:pt x="3084" y="10"/>
                  </a:lnTo>
                  <a:lnTo>
                    <a:pt x="3076" y="8"/>
                  </a:lnTo>
                  <a:lnTo>
                    <a:pt x="3062" y="4"/>
                  </a:lnTo>
                  <a:lnTo>
                    <a:pt x="3048" y="4"/>
                  </a:lnTo>
                  <a:lnTo>
                    <a:pt x="2987" y="4"/>
                  </a:lnTo>
                  <a:lnTo>
                    <a:pt x="2987" y="228"/>
                  </a:lnTo>
                  <a:lnTo>
                    <a:pt x="3007" y="228"/>
                  </a:lnTo>
                  <a:lnTo>
                    <a:pt x="3007" y="120"/>
                  </a:lnTo>
                  <a:lnTo>
                    <a:pt x="3044" y="120"/>
                  </a:lnTo>
                  <a:lnTo>
                    <a:pt x="3044" y="120"/>
                  </a:lnTo>
                  <a:lnTo>
                    <a:pt x="3052" y="120"/>
                  </a:lnTo>
                  <a:lnTo>
                    <a:pt x="3060" y="122"/>
                  </a:lnTo>
                  <a:lnTo>
                    <a:pt x="3068" y="126"/>
                  </a:lnTo>
                  <a:lnTo>
                    <a:pt x="3072" y="130"/>
                  </a:lnTo>
                  <a:lnTo>
                    <a:pt x="3072" y="130"/>
                  </a:lnTo>
                  <a:lnTo>
                    <a:pt x="3078" y="142"/>
                  </a:lnTo>
                  <a:lnTo>
                    <a:pt x="3082" y="153"/>
                  </a:lnTo>
                  <a:lnTo>
                    <a:pt x="3082" y="171"/>
                  </a:lnTo>
                  <a:lnTo>
                    <a:pt x="3082" y="171"/>
                  </a:lnTo>
                  <a:lnTo>
                    <a:pt x="3082" y="210"/>
                  </a:lnTo>
                  <a:lnTo>
                    <a:pt x="3084" y="228"/>
                  </a:lnTo>
                  <a:lnTo>
                    <a:pt x="3101" y="228"/>
                  </a:lnTo>
                  <a:lnTo>
                    <a:pt x="3101" y="228"/>
                  </a:lnTo>
                  <a:lnTo>
                    <a:pt x="3101" y="203"/>
                  </a:lnTo>
                  <a:lnTo>
                    <a:pt x="3101" y="203"/>
                  </a:lnTo>
                  <a:lnTo>
                    <a:pt x="3100" y="144"/>
                  </a:lnTo>
                  <a:lnTo>
                    <a:pt x="3100" y="144"/>
                  </a:lnTo>
                  <a:lnTo>
                    <a:pt x="3096" y="130"/>
                  </a:lnTo>
                  <a:lnTo>
                    <a:pt x="3094" y="124"/>
                  </a:lnTo>
                  <a:lnTo>
                    <a:pt x="3090" y="120"/>
                  </a:lnTo>
                  <a:lnTo>
                    <a:pt x="3090" y="120"/>
                  </a:lnTo>
                  <a:lnTo>
                    <a:pt x="3082" y="116"/>
                  </a:lnTo>
                  <a:lnTo>
                    <a:pt x="3068" y="112"/>
                  </a:lnTo>
                  <a:lnTo>
                    <a:pt x="3068" y="110"/>
                  </a:lnTo>
                  <a:lnTo>
                    <a:pt x="3068" y="110"/>
                  </a:lnTo>
                  <a:lnTo>
                    <a:pt x="3078" y="108"/>
                  </a:lnTo>
                  <a:lnTo>
                    <a:pt x="3086" y="104"/>
                  </a:lnTo>
                  <a:lnTo>
                    <a:pt x="3092" y="98"/>
                  </a:lnTo>
                  <a:lnTo>
                    <a:pt x="3096" y="92"/>
                  </a:lnTo>
                  <a:lnTo>
                    <a:pt x="3096" y="92"/>
                  </a:lnTo>
                  <a:close/>
                  <a:moveTo>
                    <a:pt x="3039" y="102"/>
                  </a:moveTo>
                  <a:lnTo>
                    <a:pt x="3007" y="102"/>
                  </a:lnTo>
                  <a:lnTo>
                    <a:pt x="3007" y="22"/>
                  </a:lnTo>
                  <a:lnTo>
                    <a:pt x="3046" y="22"/>
                  </a:lnTo>
                  <a:lnTo>
                    <a:pt x="3046" y="22"/>
                  </a:lnTo>
                  <a:lnTo>
                    <a:pt x="3064" y="22"/>
                  </a:lnTo>
                  <a:lnTo>
                    <a:pt x="3070" y="26"/>
                  </a:lnTo>
                  <a:lnTo>
                    <a:pt x="3074" y="28"/>
                  </a:lnTo>
                  <a:lnTo>
                    <a:pt x="3074" y="28"/>
                  </a:lnTo>
                  <a:lnTo>
                    <a:pt x="3078" y="31"/>
                  </a:lnTo>
                  <a:lnTo>
                    <a:pt x="3080" y="39"/>
                  </a:lnTo>
                  <a:lnTo>
                    <a:pt x="3082" y="47"/>
                  </a:lnTo>
                  <a:lnTo>
                    <a:pt x="3082" y="57"/>
                  </a:lnTo>
                  <a:lnTo>
                    <a:pt x="3082" y="57"/>
                  </a:lnTo>
                  <a:lnTo>
                    <a:pt x="3082" y="69"/>
                  </a:lnTo>
                  <a:lnTo>
                    <a:pt x="3080" y="81"/>
                  </a:lnTo>
                  <a:lnTo>
                    <a:pt x="3076" y="88"/>
                  </a:lnTo>
                  <a:lnTo>
                    <a:pt x="3072" y="92"/>
                  </a:lnTo>
                  <a:lnTo>
                    <a:pt x="3072" y="92"/>
                  </a:lnTo>
                  <a:lnTo>
                    <a:pt x="3066" y="98"/>
                  </a:lnTo>
                  <a:lnTo>
                    <a:pt x="3058" y="100"/>
                  </a:lnTo>
                  <a:lnTo>
                    <a:pt x="3050" y="102"/>
                  </a:lnTo>
                  <a:lnTo>
                    <a:pt x="3039" y="102"/>
                  </a:lnTo>
                  <a:lnTo>
                    <a:pt x="3039" y="102"/>
                  </a:lnTo>
                  <a:close/>
                  <a:moveTo>
                    <a:pt x="2885" y="16"/>
                  </a:moveTo>
                  <a:lnTo>
                    <a:pt x="2885" y="16"/>
                  </a:lnTo>
                  <a:lnTo>
                    <a:pt x="2897" y="18"/>
                  </a:lnTo>
                  <a:lnTo>
                    <a:pt x="2905" y="20"/>
                  </a:lnTo>
                  <a:lnTo>
                    <a:pt x="2913" y="24"/>
                  </a:lnTo>
                  <a:lnTo>
                    <a:pt x="2919" y="28"/>
                  </a:lnTo>
                  <a:lnTo>
                    <a:pt x="2925" y="33"/>
                  </a:lnTo>
                  <a:lnTo>
                    <a:pt x="2927" y="41"/>
                  </a:lnTo>
                  <a:lnTo>
                    <a:pt x="2929" y="51"/>
                  </a:lnTo>
                  <a:lnTo>
                    <a:pt x="2930" y="61"/>
                  </a:lnTo>
                  <a:lnTo>
                    <a:pt x="2950" y="61"/>
                  </a:lnTo>
                  <a:lnTo>
                    <a:pt x="2950" y="61"/>
                  </a:lnTo>
                  <a:lnTo>
                    <a:pt x="2948" y="47"/>
                  </a:lnTo>
                  <a:lnTo>
                    <a:pt x="2946" y="33"/>
                  </a:lnTo>
                  <a:lnTo>
                    <a:pt x="2942" y="24"/>
                  </a:lnTo>
                  <a:lnTo>
                    <a:pt x="2934" y="16"/>
                  </a:lnTo>
                  <a:lnTo>
                    <a:pt x="2925" y="8"/>
                  </a:lnTo>
                  <a:lnTo>
                    <a:pt x="2915" y="4"/>
                  </a:lnTo>
                  <a:lnTo>
                    <a:pt x="2901" y="0"/>
                  </a:lnTo>
                  <a:lnTo>
                    <a:pt x="2885" y="0"/>
                  </a:lnTo>
                  <a:lnTo>
                    <a:pt x="2885" y="0"/>
                  </a:lnTo>
                  <a:lnTo>
                    <a:pt x="2870" y="0"/>
                  </a:lnTo>
                  <a:lnTo>
                    <a:pt x="2858" y="4"/>
                  </a:lnTo>
                  <a:lnTo>
                    <a:pt x="2846" y="12"/>
                  </a:lnTo>
                  <a:lnTo>
                    <a:pt x="2836" y="20"/>
                  </a:lnTo>
                  <a:lnTo>
                    <a:pt x="2836" y="20"/>
                  </a:lnTo>
                  <a:lnTo>
                    <a:pt x="2830" y="30"/>
                  </a:lnTo>
                  <a:lnTo>
                    <a:pt x="2826" y="39"/>
                  </a:lnTo>
                  <a:lnTo>
                    <a:pt x="2822" y="53"/>
                  </a:lnTo>
                  <a:lnTo>
                    <a:pt x="2820" y="67"/>
                  </a:lnTo>
                  <a:lnTo>
                    <a:pt x="2820" y="67"/>
                  </a:lnTo>
                  <a:lnTo>
                    <a:pt x="2818" y="116"/>
                  </a:lnTo>
                  <a:lnTo>
                    <a:pt x="2818" y="116"/>
                  </a:lnTo>
                  <a:lnTo>
                    <a:pt x="2820" y="165"/>
                  </a:lnTo>
                  <a:lnTo>
                    <a:pt x="2820" y="165"/>
                  </a:lnTo>
                  <a:lnTo>
                    <a:pt x="2822" y="179"/>
                  </a:lnTo>
                  <a:lnTo>
                    <a:pt x="2826" y="193"/>
                  </a:lnTo>
                  <a:lnTo>
                    <a:pt x="2830" y="203"/>
                  </a:lnTo>
                  <a:lnTo>
                    <a:pt x="2836" y="212"/>
                  </a:lnTo>
                  <a:lnTo>
                    <a:pt x="2836" y="212"/>
                  </a:lnTo>
                  <a:lnTo>
                    <a:pt x="2846" y="220"/>
                  </a:lnTo>
                  <a:lnTo>
                    <a:pt x="2858" y="226"/>
                  </a:lnTo>
                  <a:lnTo>
                    <a:pt x="2870" y="230"/>
                  </a:lnTo>
                  <a:lnTo>
                    <a:pt x="2885" y="232"/>
                  </a:lnTo>
                  <a:lnTo>
                    <a:pt x="2885" y="232"/>
                  </a:lnTo>
                  <a:lnTo>
                    <a:pt x="2917" y="230"/>
                  </a:lnTo>
                  <a:lnTo>
                    <a:pt x="2932" y="226"/>
                  </a:lnTo>
                  <a:lnTo>
                    <a:pt x="2948" y="222"/>
                  </a:lnTo>
                  <a:lnTo>
                    <a:pt x="2948" y="110"/>
                  </a:lnTo>
                  <a:lnTo>
                    <a:pt x="2883" y="110"/>
                  </a:lnTo>
                  <a:lnTo>
                    <a:pt x="2883" y="128"/>
                  </a:lnTo>
                  <a:lnTo>
                    <a:pt x="2929" y="128"/>
                  </a:lnTo>
                  <a:lnTo>
                    <a:pt x="2929" y="208"/>
                  </a:lnTo>
                  <a:lnTo>
                    <a:pt x="2929" y="208"/>
                  </a:lnTo>
                  <a:lnTo>
                    <a:pt x="2909" y="214"/>
                  </a:lnTo>
                  <a:lnTo>
                    <a:pt x="2885" y="214"/>
                  </a:lnTo>
                  <a:lnTo>
                    <a:pt x="2885" y="214"/>
                  </a:lnTo>
                  <a:lnTo>
                    <a:pt x="2872" y="214"/>
                  </a:lnTo>
                  <a:lnTo>
                    <a:pt x="2860" y="208"/>
                  </a:lnTo>
                  <a:lnTo>
                    <a:pt x="2850" y="199"/>
                  </a:lnTo>
                  <a:lnTo>
                    <a:pt x="2844" y="187"/>
                  </a:lnTo>
                  <a:lnTo>
                    <a:pt x="2844" y="187"/>
                  </a:lnTo>
                  <a:lnTo>
                    <a:pt x="2842" y="175"/>
                  </a:lnTo>
                  <a:lnTo>
                    <a:pt x="2840" y="161"/>
                  </a:lnTo>
                  <a:lnTo>
                    <a:pt x="2838" y="116"/>
                  </a:lnTo>
                  <a:lnTo>
                    <a:pt x="2838" y="116"/>
                  </a:lnTo>
                  <a:lnTo>
                    <a:pt x="2840" y="71"/>
                  </a:lnTo>
                  <a:lnTo>
                    <a:pt x="2842" y="55"/>
                  </a:lnTo>
                  <a:lnTo>
                    <a:pt x="2844" y="45"/>
                  </a:lnTo>
                  <a:lnTo>
                    <a:pt x="2844" y="45"/>
                  </a:lnTo>
                  <a:lnTo>
                    <a:pt x="2850" y="31"/>
                  </a:lnTo>
                  <a:lnTo>
                    <a:pt x="2860" y="24"/>
                  </a:lnTo>
                  <a:lnTo>
                    <a:pt x="2872" y="18"/>
                  </a:lnTo>
                  <a:lnTo>
                    <a:pt x="2885" y="16"/>
                  </a:lnTo>
                  <a:lnTo>
                    <a:pt x="2885" y="16"/>
                  </a:lnTo>
                  <a:close/>
                  <a:moveTo>
                    <a:pt x="1480" y="20"/>
                  </a:moveTo>
                  <a:lnTo>
                    <a:pt x="1480" y="20"/>
                  </a:lnTo>
                  <a:lnTo>
                    <a:pt x="1470" y="12"/>
                  </a:lnTo>
                  <a:lnTo>
                    <a:pt x="1460" y="4"/>
                  </a:lnTo>
                  <a:lnTo>
                    <a:pt x="1446" y="0"/>
                  </a:lnTo>
                  <a:lnTo>
                    <a:pt x="1431" y="0"/>
                  </a:lnTo>
                  <a:lnTo>
                    <a:pt x="1431" y="0"/>
                  </a:lnTo>
                  <a:lnTo>
                    <a:pt x="1415" y="0"/>
                  </a:lnTo>
                  <a:lnTo>
                    <a:pt x="1401" y="4"/>
                  </a:lnTo>
                  <a:lnTo>
                    <a:pt x="1389" y="12"/>
                  </a:lnTo>
                  <a:lnTo>
                    <a:pt x="1380" y="20"/>
                  </a:lnTo>
                  <a:lnTo>
                    <a:pt x="1380" y="20"/>
                  </a:lnTo>
                  <a:lnTo>
                    <a:pt x="1374" y="30"/>
                  </a:lnTo>
                  <a:lnTo>
                    <a:pt x="1370" y="39"/>
                  </a:lnTo>
                  <a:lnTo>
                    <a:pt x="1366" y="53"/>
                  </a:lnTo>
                  <a:lnTo>
                    <a:pt x="1364" y="67"/>
                  </a:lnTo>
                  <a:lnTo>
                    <a:pt x="1364" y="67"/>
                  </a:lnTo>
                  <a:lnTo>
                    <a:pt x="1362" y="116"/>
                  </a:lnTo>
                  <a:lnTo>
                    <a:pt x="1362" y="116"/>
                  </a:lnTo>
                  <a:lnTo>
                    <a:pt x="1364" y="165"/>
                  </a:lnTo>
                  <a:lnTo>
                    <a:pt x="1364" y="165"/>
                  </a:lnTo>
                  <a:lnTo>
                    <a:pt x="1366" y="179"/>
                  </a:lnTo>
                  <a:lnTo>
                    <a:pt x="1370" y="193"/>
                  </a:lnTo>
                  <a:lnTo>
                    <a:pt x="1374" y="203"/>
                  </a:lnTo>
                  <a:lnTo>
                    <a:pt x="1380" y="212"/>
                  </a:lnTo>
                  <a:lnTo>
                    <a:pt x="1380" y="212"/>
                  </a:lnTo>
                  <a:lnTo>
                    <a:pt x="1389" y="220"/>
                  </a:lnTo>
                  <a:lnTo>
                    <a:pt x="1401" y="226"/>
                  </a:lnTo>
                  <a:lnTo>
                    <a:pt x="1415" y="230"/>
                  </a:lnTo>
                  <a:lnTo>
                    <a:pt x="1431" y="232"/>
                  </a:lnTo>
                  <a:lnTo>
                    <a:pt x="1431" y="232"/>
                  </a:lnTo>
                  <a:lnTo>
                    <a:pt x="1446" y="230"/>
                  </a:lnTo>
                  <a:lnTo>
                    <a:pt x="1460" y="226"/>
                  </a:lnTo>
                  <a:lnTo>
                    <a:pt x="1470" y="220"/>
                  </a:lnTo>
                  <a:lnTo>
                    <a:pt x="1480" y="212"/>
                  </a:lnTo>
                  <a:lnTo>
                    <a:pt x="1480" y="212"/>
                  </a:lnTo>
                  <a:lnTo>
                    <a:pt x="1486" y="203"/>
                  </a:lnTo>
                  <a:lnTo>
                    <a:pt x="1492" y="193"/>
                  </a:lnTo>
                  <a:lnTo>
                    <a:pt x="1494" y="179"/>
                  </a:lnTo>
                  <a:lnTo>
                    <a:pt x="1496" y="165"/>
                  </a:lnTo>
                  <a:lnTo>
                    <a:pt x="1496" y="165"/>
                  </a:lnTo>
                  <a:lnTo>
                    <a:pt x="1498" y="116"/>
                  </a:lnTo>
                  <a:lnTo>
                    <a:pt x="1498" y="116"/>
                  </a:lnTo>
                  <a:lnTo>
                    <a:pt x="1496" y="67"/>
                  </a:lnTo>
                  <a:lnTo>
                    <a:pt x="1496" y="67"/>
                  </a:lnTo>
                  <a:lnTo>
                    <a:pt x="1494" y="53"/>
                  </a:lnTo>
                  <a:lnTo>
                    <a:pt x="1492" y="39"/>
                  </a:lnTo>
                  <a:lnTo>
                    <a:pt x="1486" y="30"/>
                  </a:lnTo>
                  <a:lnTo>
                    <a:pt x="1480" y="20"/>
                  </a:lnTo>
                  <a:lnTo>
                    <a:pt x="1480" y="20"/>
                  </a:lnTo>
                  <a:close/>
                  <a:moveTo>
                    <a:pt x="1472" y="187"/>
                  </a:moveTo>
                  <a:lnTo>
                    <a:pt x="1472" y="187"/>
                  </a:lnTo>
                  <a:lnTo>
                    <a:pt x="1466" y="199"/>
                  </a:lnTo>
                  <a:lnTo>
                    <a:pt x="1456" y="208"/>
                  </a:lnTo>
                  <a:lnTo>
                    <a:pt x="1445" y="214"/>
                  </a:lnTo>
                  <a:lnTo>
                    <a:pt x="1431" y="214"/>
                  </a:lnTo>
                  <a:lnTo>
                    <a:pt x="1431" y="214"/>
                  </a:lnTo>
                  <a:lnTo>
                    <a:pt x="1415" y="214"/>
                  </a:lnTo>
                  <a:lnTo>
                    <a:pt x="1403" y="208"/>
                  </a:lnTo>
                  <a:lnTo>
                    <a:pt x="1395" y="199"/>
                  </a:lnTo>
                  <a:lnTo>
                    <a:pt x="1389" y="187"/>
                  </a:lnTo>
                  <a:lnTo>
                    <a:pt x="1389" y="187"/>
                  </a:lnTo>
                  <a:lnTo>
                    <a:pt x="1386" y="175"/>
                  </a:lnTo>
                  <a:lnTo>
                    <a:pt x="1384" y="161"/>
                  </a:lnTo>
                  <a:lnTo>
                    <a:pt x="1384" y="116"/>
                  </a:lnTo>
                  <a:lnTo>
                    <a:pt x="1384" y="116"/>
                  </a:lnTo>
                  <a:lnTo>
                    <a:pt x="1384" y="71"/>
                  </a:lnTo>
                  <a:lnTo>
                    <a:pt x="1386" y="55"/>
                  </a:lnTo>
                  <a:lnTo>
                    <a:pt x="1389" y="45"/>
                  </a:lnTo>
                  <a:lnTo>
                    <a:pt x="1389" y="45"/>
                  </a:lnTo>
                  <a:lnTo>
                    <a:pt x="1395" y="31"/>
                  </a:lnTo>
                  <a:lnTo>
                    <a:pt x="1403" y="24"/>
                  </a:lnTo>
                  <a:lnTo>
                    <a:pt x="1415" y="18"/>
                  </a:lnTo>
                  <a:lnTo>
                    <a:pt x="1431" y="16"/>
                  </a:lnTo>
                  <a:lnTo>
                    <a:pt x="1431" y="16"/>
                  </a:lnTo>
                  <a:lnTo>
                    <a:pt x="1445" y="18"/>
                  </a:lnTo>
                  <a:lnTo>
                    <a:pt x="1456" y="24"/>
                  </a:lnTo>
                  <a:lnTo>
                    <a:pt x="1466" y="31"/>
                  </a:lnTo>
                  <a:lnTo>
                    <a:pt x="1472" y="45"/>
                  </a:lnTo>
                  <a:lnTo>
                    <a:pt x="1472" y="45"/>
                  </a:lnTo>
                  <a:lnTo>
                    <a:pt x="1474" y="55"/>
                  </a:lnTo>
                  <a:lnTo>
                    <a:pt x="1476" y="71"/>
                  </a:lnTo>
                  <a:lnTo>
                    <a:pt x="1478" y="116"/>
                  </a:lnTo>
                  <a:lnTo>
                    <a:pt x="1478" y="116"/>
                  </a:lnTo>
                  <a:lnTo>
                    <a:pt x="1476" y="161"/>
                  </a:lnTo>
                  <a:lnTo>
                    <a:pt x="1474" y="175"/>
                  </a:lnTo>
                  <a:lnTo>
                    <a:pt x="1472" y="187"/>
                  </a:lnTo>
                  <a:lnTo>
                    <a:pt x="1472" y="187"/>
                  </a:lnTo>
                  <a:close/>
                  <a:moveTo>
                    <a:pt x="3559" y="12"/>
                  </a:moveTo>
                  <a:lnTo>
                    <a:pt x="3559" y="12"/>
                  </a:lnTo>
                  <a:lnTo>
                    <a:pt x="3554" y="8"/>
                  </a:lnTo>
                  <a:lnTo>
                    <a:pt x="3546" y="6"/>
                  </a:lnTo>
                  <a:lnTo>
                    <a:pt x="3528" y="4"/>
                  </a:lnTo>
                  <a:lnTo>
                    <a:pt x="3465" y="4"/>
                  </a:lnTo>
                  <a:lnTo>
                    <a:pt x="3465" y="228"/>
                  </a:lnTo>
                  <a:lnTo>
                    <a:pt x="3487" y="228"/>
                  </a:lnTo>
                  <a:lnTo>
                    <a:pt x="3487" y="124"/>
                  </a:lnTo>
                  <a:lnTo>
                    <a:pt x="3524" y="124"/>
                  </a:lnTo>
                  <a:lnTo>
                    <a:pt x="3524" y="124"/>
                  </a:lnTo>
                  <a:lnTo>
                    <a:pt x="3536" y="122"/>
                  </a:lnTo>
                  <a:lnTo>
                    <a:pt x="3548" y="120"/>
                  </a:lnTo>
                  <a:lnTo>
                    <a:pt x="3558" y="114"/>
                  </a:lnTo>
                  <a:lnTo>
                    <a:pt x="3563" y="108"/>
                  </a:lnTo>
                  <a:lnTo>
                    <a:pt x="3563" y="108"/>
                  </a:lnTo>
                  <a:lnTo>
                    <a:pt x="3569" y="98"/>
                  </a:lnTo>
                  <a:lnTo>
                    <a:pt x="3573" y="88"/>
                  </a:lnTo>
                  <a:lnTo>
                    <a:pt x="3575" y="75"/>
                  </a:lnTo>
                  <a:lnTo>
                    <a:pt x="3577" y="59"/>
                  </a:lnTo>
                  <a:lnTo>
                    <a:pt x="3577" y="59"/>
                  </a:lnTo>
                  <a:lnTo>
                    <a:pt x="3575" y="43"/>
                  </a:lnTo>
                  <a:lnTo>
                    <a:pt x="3571" y="30"/>
                  </a:lnTo>
                  <a:lnTo>
                    <a:pt x="3567" y="20"/>
                  </a:lnTo>
                  <a:lnTo>
                    <a:pt x="3559" y="12"/>
                  </a:lnTo>
                  <a:lnTo>
                    <a:pt x="3559" y="12"/>
                  </a:lnTo>
                  <a:close/>
                  <a:moveTo>
                    <a:pt x="3522" y="106"/>
                  </a:moveTo>
                  <a:lnTo>
                    <a:pt x="3487" y="106"/>
                  </a:lnTo>
                  <a:lnTo>
                    <a:pt x="3487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36" y="22"/>
                  </a:lnTo>
                  <a:lnTo>
                    <a:pt x="3542" y="24"/>
                  </a:lnTo>
                  <a:lnTo>
                    <a:pt x="3546" y="28"/>
                  </a:lnTo>
                  <a:lnTo>
                    <a:pt x="3546" y="28"/>
                  </a:lnTo>
                  <a:lnTo>
                    <a:pt x="3552" y="33"/>
                  </a:lnTo>
                  <a:lnTo>
                    <a:pt x="3554" y="41"/>
                  </a:lnTo>
                  <a:lnTo>
                    <a:pt x="3556" y="49"/>
                  </a:lnTo>
                  <a:lnTo>
                    <a:pt x="3558" y="61"/>
                  </a:lnTo>
                  <a:lnTo>
                    <a:pt x="3558" y="61"/>
                  </a:lnTo>
                  <a:lnTo>
                    <a:pt x="3556" y="73"/>
                  </a:lnTo>
                  <a:lnTo>
                    <a:pt x="3554" y="81"/>
                  </a:lnTo>
                  <a:lnTo>
                    <a:pt x="3552" y="88"/>
                  </a:lnTo>
                  <a:lnTo>
                    <a:pt x="3548" y="96"/>
                  </a:lnTo>
                  <a:lnTo>
                    <a:pt x="3544" y="100"/>
                  </a:lnTo>
                  <a:lnTo>
                    <a:pt x="3538" y="104"/>
                  </a:lnTo>
                  <a:lnTo>
                    <a:pt x="3530" y="106"/>
                  </a:lnTo>
                  <a:lnTo>
                    <a:pt x="3522" y="106"/>
                  </a:lnTo>
                  <a:lnTo>
                    <a:pt x="3522" y="106"/>
                  </a:lnTo>
                  <a:close/>
                  <a:moveTo>
                    <a:pt x="3412" y="146"/>
                  </a:moveTo>
                  <a:lnTo>
                    <a:pt x="3412" y="146"/>
                  </a:lnTo>
                  <a:lnTo>
                    <a:pt x="3410" y="173"/>
                  </a:lnTo>
                  <a:lnTo>
                    <a:pt x="3408" y="183"/>
                  </a:lnTo>
                  <a:lnTo>
                    <a:pt x="3406" y="191"/>
                  </a:lnTo>
                  <a:lnTo>
                    <a:pt x="3406" y="191"/>
                  </a:lnTo>
                  <a:lnTo>
                    <a:pt x="3400" y="201"/>
                  </a:lnTo>
                  <a:lnTo>
                    <a:pt x="3390" y="208"/>
                  </a:lnTo>
                  <a:lnTo>
                    <a:pt x="3381" y="214"/>
                  </a:lnTo>
                  <a:lnTo>
                    <a:pt x="3367" y="214"/>
                  </a:lnTo>
                  <a:lnTo>
                    <a:pt x="3367" y="214"/>
                  </a:lnTo>
                  <a:lnTo>
                    <a:pt x="3353" y="214"/>
                  </a:lnTo>
                  <a:lnTo>
                    <a:pt x="3341" y="208"/>
                  </a:lnTo>
                  <a:lnTo>
                    <a:pt x="3333" y="201"/>
                  </a:lnTo>
                  <a:lnTo>
                    <a:pt x="3326" y="191"/>
                  </a:lnTo>
                  <a:lnTo>
                    <a:pt x="3326" y="191"/>
                  </a:lnTo>
                  <a:lnTo>
                    <a:pt x="3324" y="183"/>
                  </a:lnTo>
                  <a:lnTo>
                    <a:pt x="3322" y="173"/>
                  </a:lnTo>
                  <a:lnTo>
                    <a:pt x="3322" y="146"/>
                  </a:lnTo>
                  <a:lnTo>
                    <a:pt x="3322" y="4"/>
                  </a:lnTo>
                  <a:lnTo>
                    <a:pt x="3302" y="4"/>
                  </a:lnTo>
                  <a:lnTo>
                    <a:pt x="3302" y="159"/>
                  </a:lnTo>
                  <a:lnTo>
                    <a:pt x="3302" y="159"/>
                  </a:lnTo>
                  <a:lnTo>
                    <a:pt x="3302" y="177"/>
                  </a:lnTo>
                  <a:lnTo>
                    <a:pt x="3306" y="191"/>
                  </a:lnTo>
                  <a:lnTo>
                    <a:pt x="3310" y="203"/>
                  </a:lnTo>
                  <a:lnTo>
                    <a:pt x="3318" y="214"/>
                  </a:lnTo>
                  <a:lnTo>
                    <a:pt x="3326" y="222"/>
                  </a:lnTo>
                  <a:lnTo>
                    <a:pt x="3337" y="228"/>
                  </a:lnTo>
                  <a:lnTo>
                    <a:pt x="3351" y="230"/>
                  </a:lnTo>
                  <a:lnTo>
                    <a:pt x="3367" y="232"/>
                  </a:lnTo>
                  <a:lnTo>
                    <a:pt x="3367" y="232"/>
                  </a:lnTo>
                  <a:lnTo>
                    <a:pt x="3383" y="230"/>
                  </a:lnTo>
                  <a:lnTo>
                    <a:pt x="3394" y="228"/>
                  </a:lnTo>
                  <a:lnTo>
                    <a:pt x="3406" y="222"/>
                  </a:lnTo>
                  <a:lnTo>
                    <a:pt x="3416" y="214"/>
                  </a:lnTo>
                  <a:lnTo>
                    <a:pt x="3422" y="203"/>
                  </a:lnTo>
                  <a:lnTo>
                    <a:pt x="3428" y="191"/>
                  </a:lnTo>
                  <a:lnTo>
                    <a:pt x="3430" y="177"/>
                  </a:lnTo>
                  <a:lnTo>
                    <a:pt x="3432" y="159"/>
                  </a:lnTo>
                  <a:lnTo>
                    <a:pt x="3432" y="4"/>
                  </a:lnTo>
                  <a:lnTo>
                    <a:pt x="3412" y="4"/>
                  </a:lnTo>
                  <a:lnTo>
                    <a:pt x="3412" y="146"/>
                  </a:lnTo>
                  <a:close/>
                  <a:moveTo>
                    <a:pt x="2638" y="201"/>
                  </a:moveTo>
                  <a:lnTo>
                    <a:pt x="2638" y="201"/>
                  </a:lnTo>
                  <a:lnTo>
                    <a:pt x="2547" y="4"/>
                  </a:lnTo>
                  <a:lnTo>
                    <a:pt x="2516" y="4"/>
                  </a:lnTo>
                  <a:lnTo>
                    <a:pt x="2516" y="228"/>
                  </a:lnTo>
                  <a:lnTo>
                    <a:pt x="2535" y="228"/>
                  </a:lnTo>
                  <a:lnTo>
                    <a:pt x="2535" y="30"/>
                  </a:lnTo>
                  <a:lnTo>
                    <a:pt x="2535" y="30"/>
                  </a:lnTo>
                  <a:lnTo>
                    <a:pt x="2628" y="228"/>
                  </a:lnTo>
                  <a:lnTo>
                    <a:pt x="2657" y="228"/>
                  </a:lnTo>
                  <a:lnTo>
                    <a:pt x="2657" y="4"/>
                  </a:lnTo>
                  <a:lnTo>
                    <a:pt x="2638" y="4"/>
                  </a:lnTo>
                  <a:lnTo>
                    <a:pt x="2638" y="201"/>
                  </a:lnTo>
                  <a:close/>
                  <a:moveTo>
                    <a:pt x="3251" y="20"/>
                  </a:moveTo>
                  <a:lnTo>
                    <a:pt x="3251" y="20"/>
                  </a:lnTo>
                  <a:lnTo>
                    <a:pt x="3241" y="12"/>
                  </a:lnTo>
                  <a:lnTo>
                    <a:pt x="3229" y="4"/>
                  </a:lnTo>
                  <a:lnTo>
                    <a:pt x="3215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184" y="0"/>
                  </a:lnTo>
                  <a:lnTo>
                    <a:pt x="3172" y="4"/>
                  </a:lnTo>
                  <a:lnTo>
                    <a:pt x="3160" y="12"/>
                  </a:lnTo>
                  <a:lnTo>
                    <a:pt x="3151" y="20"/>
                  </a:lnTo>
                  <a:lnTo>
                    <a:pt x="3151" y="20"/>
                  </a:lnTo>
                  <a:lnTo>
                    <a:pt x="3145" y="30"/>
                  </a:lnTo>
                  <a:lnTo>
                    <a:pt x="3141" y="39"/>
                  </a:lnTo>
                  <a:lnTo>
                    <a:pt x="3137" y="53"/>
                  </a:lnTo>
                  <a:lnTo>
                    <a:pt x="3135" y="67"/>
                  </a:lnTo>
                  <a:lnTo>
                    <a:pt x="3135" y="67"/>
                  </a:lnTo>
                  <a:lnTo>
                    <a:pt x="3133" y="116"/>
                  </a:lnTo>
                  <a:lnTo>
                    <a:pt x="3133" y="116"/>
                  </a:lnTo>
                  <a:lnTo>
                    <a:pt x="3135" y="165"/>
                  </a:lnTo>
                  <a:lnTo>
                    <a:pt x="3135" y="165"/>
                  </a:lnTo>
                  <a:lnTo>
                    <a:pt x="3137" y="179"/>
                  </a:lnTo>
                  <a:lnTo>
                    <a:pt x="3141" y="193"/>
                  </a:lnTo>
                  <a:lnTo>
                    <a:pt x="3145" y="203"/>
                  </a:lnTo>
                  <a:lnTo>
                    <a:pt x="3151" y="212"/>
                  </a:lnTo>
                  <a:lnTo>
                    <a:pt x="3151" y="212"/>
                  </a:lnTo>
                  <a:lnTo>
                    <a:pt x="3160" y="220"/>
                  </a:lnTo>
                  <a:lnTo>
                    <a:pt x="3172" y="226"/>
                  </a:lnTo>
                  <a:lnTo>
                    <a:pt x="3184" y="230"/>
                  </a:lnTo>
                  <a:lnTo>
                    <a:pt x="3200" y="232"/>
                  </a:lnTo>
                  <a:lnTo>
                    <a:pt x="3200" y="232"/>
                  </a:lnTo>
                  <a:lnTo>
                    <a:pt x="3215" y="230"/>
                  </a:lnTo>
                  <a:lnTo>
                    <a:pt x="3229" y="226"/>
                  </a:lnTo>
                  <a:lnTo>
                    <a:pt x="3241" y="220"/>
                  </a:lnTo>
                  <a:lnTo>
                    <a:pt x="3251" y="212"/>
                  </a:lnTo>
                  <a:lnTo>
                    <a:pt x="3251" y="212"/>
                  </a:lnTo>
                  <a:lnTo>
                    <a:pt x="3257" y="203"/>
                  </a:lnTo>
                  <a:lnTo>
                    <a:pt x="3261" y="193"/>
                  </a:lnTo>
                  <a:lnTo>
                    <a:pt x="3265" y="179"/>
                  </a:lnTo>
                  <a:lnTo>
                    <a:pt x="3267" y="165"/>
                  </a:lnTo>
                  <a:lnTo>
                    <a:pt x="3267" y="165"/>
                  </a:lnTo>
                  <a:lnTo>
                    <a:pt x="3269" y="116"/>
                  </a:lnTo>
                  <a:lnTo>
                    <a:pt x="3269" y="116"/>
                  </a:lnTo>
                  <a:lnTo>
                    <a:pt x="3267" y="67"/>
                  </a:lnTo>
                  <a:lnTo>
                    <a:pt x="3267" y="67"/>
                  </a:lnTo>
                  <a:lnTo>
                    <a:pt x="3265" y="53"/>
                  </a:lnTo>
                  <a:lnTo>
                    <a:pt x="3261" y="39"/>
                  </a:lnTo>
                  <a:lnTo>
                    <a:pt x="3257" y="30"/>
                  </a:lnTo>
                  <a:lnTo>
                    <a:pt x="3251" y="20"/>
                  </a:lnTo>
                  <a:lnTo>
                    <a:pt x="3251" y="20"/>
                  </a:lnTo>
                  <a:close/>
                  <a:moveTo>
                    <a:pt x="3243" y="187"/>
                  </a:moveTo>
                  <a:lnTo>
                    <a:pt x="3243" y="187"/>
                  </a:lnTo>
                  <a:lnTo>
                    <a:pt x="3237" y="199"/>
                  </a:lnTo>
                  <a:lnTo>
                    <a:pt x="3227" y="208"/>
                  </a:lnTo>
                  <a:lnTo>
                    <a:pt x="3215" y="214"/>
                  </a:lnTo>
                  <a:lnTo>
                    <a:pt x="3200" y="214"/>
                  </a:lnTo>
                  <a:lnTo>
                    <a:pt x="3200" y="214"/>
                  </a:lnTo>
                  <a:lnTo>
                    <a:pt x="3186" y="214"/>
                  </a:lnTo>
                  <a:lnTo>
                    <a:pt x="3174" y="208"/>
                  </a:lnTo>
                  <a:lnTo>
                    <a:pt x="3164" y="199"/>
                  </a:lnTo>
                  <a:lnTo>
                    <a:pt x="3158" y="187"/>
                  </a:lnTo>
                  <a:lnTo>
                    <a:pt x="3158" y="187"/>
                  </a:lnTo>
                  <a:lnTo>
                    <a:pt x="3157" y="175"/>
                  </a:lnTo>
                  <a:lnTo>
                    <a:pt x="3155" y="161"/>
                  </a:lnTo>
                  <a:lnTo>
                    <a:pt x="3153" y="116"/>
                  </a:lnTo>
                  <a:lnTo>
                    <a:pt x="3153" y="116"/>
                  </a:lnTo>
                  <a:lnTo>
                    <a:pt x="3155" y="71"/>
                  </a:lnTo>
                  <a:lnTo>
                    <a:pt x="3157" y="55"/>
                  </a:lnTo>
                  <a:lnTo>
                    <a:pt x="3158" y="45"/>
                  </a:lnTo>
                  <a:lnTo>
                    <a:pt x="3158" y="45"/>
                  </a:lnTo>
                  <a:lnTo>
                    <a:pt x="3164" y="31"/>
                  </a:lnTo>
                  <a:lnTo>
                    <a:pt x="3174" y="24"/>
                  </a:lnTo>
                  <a:lnTo>
                    <a:pt x="3186" y="18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215" y="18"/>
                  </a:lnTo>
                  <a:lnTo>
                    <a:pt x="3227" y="24"/>
                  </a:lnTo>
                  <a:lnTo>
                    <a:pt x="3237" y="31"/>
                  </a:lnTo>
                  <a:lnTo>
                    <a:pt x="3243" y="45"/>
                  </a:lnTo>
                  <a:lnTo>
                    <a:pt x="3243" y="45"/>
                  </a:lnTo>
                  <a:lnTo>
                    <a:pt x="3245" y="55"/>
                  </a:lnTo>
                  <a:lnTo>
                    <a:pt x="3247" y="71"/>
                  </a:lnTo>
                  <a:lnTo>
                    <a:pt x="3249" y="116"/>
                  </a:lnTo>
                  <a:lnTo>
                    <a:pt x="3249" y="116"/>
                  </a:lnTo>
                  <a:lnTo>
                    <a:pt x="3247" y="161"/>
                  </a:lnTo>
                  <a:lnTo>
                    <a:pt x="3245" y="175"/>
                  </a:lnTo>
                  <a:lnTo>
                    <a:pt x="3243" y="187"/>
                  </a:lnTo>
                  <a:lnTo>
                    <a:pt x="3243" y="187"/>
                  </a:lnTo>
                  <a:close/>
                  <a:moveTo>
                    <a:pt x="2412" y="16"/>
                  </a:moveTo>
                  <a:lnTo>
                    <a:pt x="2412" y="16"/>
                  </a:lnTo>
                  <a:lnTo>
                    <a:pt x="2423" y="18"/>
                  </a:lnTo>
                  <a:lnTo>
                    <a:pt x="2431" y="20"/>
                  </a:lnTo>
                  <a:lnTo>
                    <a:pt x="2439" y="24"/>
                  </a:lnTo>
                  <a:lnTo>
                    <a:pt x="2445" y="28"/>
                  </a:lnTo>
                  <a:lnTo>
                    <a:pt x="2451" y="33"/>
                  </a:lnTo>
                  <a:lnTo>
                    <a:pt x="2453" y="41"/>
                  </a:lnTo>
                  <a:lnTo>
                    <a:pt x="2455" y="51"/>
                  </a:lnTo>
                  <a:lnTo>
                    <a:pt x="2457" y="61"/>
                  </a:lnTo>
                  <a:lnTo>
                    <a:pt x="2476" y="61"/>
                  </a:lnTo>
                  <a:lnTo>
                    <a:pt x="2476" y="61"/>
                  </a:lnTo>
                  <a:lnTo>
                    <a:pt x="2474" y="47"/>
                  </a:lnTo>
                  <a:lnTo>
                    <a:pt x="2473" y="33"/>
                  </a:lnTo>
                  <a:lnTo>
                    <a:pt x="2469" y="24"/>
                  </a:lnTo>
                  <a:lnTo>
                    <a:pt x="2461" y="16"/>
                  </a:lnTo>
                  <a:lnTo>
                    <a:pt x="2451" y="8"/>
                  </a:lnTo>
                  <a:lnTo>
                    <a:pt x="2441" y="4"/>
                  </a:lnTo>
                  <a:lnTo>
                    <a:pt x="2427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396" y="0"/>
                  </a:lnTo>
                  <a:lnTo>
                    <a:pt x="2384" y="4"/>
                  </a:lnTo>
                  <a:lnTo>
                    <a:pt x="2372" y="12"/>
                  </a:lnTo>
                  <a:lnTo>
                    <a:pt x="2362" y="20"/>
                  </a:lnTo>
                  <a:lnTo>
                    <a:pt x="2362" y="20"/>
                  </a:lnTo>
                  <a:lnTo>
                    <a:pt x="2357" y="30"/>
                  </a:lnTo>
                  <a:lnTo>
                    <a:pt x="2353" y="39"/>
                  </a:lnTo>
                  <a:lnTo>
                    <a:pt x="2349" y="53"/>
                  </a:lnTo>
                  <a:lnTo>
                    <a:pt x="2347" y="67"/>
                  </a:lnTo>
                  <a:lnTo>
                    <a:pt x="2347" y="67"/>
                  </a:lnTo>
                  <a:lnTo>
                    <a:pt x="2345" y="116"/>
                  </a:lnTo>
                  <a:lnTo>
                    <a:pt x="2345" y="116"/>
                  </a:lnTo>
                  <a:lnTo>
                    <a:pt x="2347" y="165"/>
                  </a:lnTo>
                  <a:lnTo>
                    <a:pt x="2347" y="165"/>
                  </a:lnTo>
                  <a:lnTo>
                    <a:pt x="2349" y="179"/>
                  </a:lnTo>
                  <a:lnTo>
                    <a:pt x="2353" y="193"/>
                  </a:lnTo>
                  <a:lnTo>
                    <a:pt x="2357" y="203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372" y="220"/>
                  </a:lnTo>
                  <a:lnTo>
                    <a:pt x="2384" y="226"/>
                  </a:lnTo>
                  <a:lnTo>
                    <a:pt x="2396" y="230"/>
                  </a:lnTo>
                  <a:lnTo>
                    <a:pt x="2412" y="232"/>
                  </a:lnTo>
                  <a:lnTo>
                    <a:pt x="2412" y="232"/>
                  </a:lnTo>
                  <a:lnTo>
                    <a:pt x="2443" y="230"/>
                  </a:lnTo>
                  <a:lnTo>
                    <a:pt x="2459" y="226"/>
                  </a:lnTo>
                  <a:lnTo>
                    <a:pt x="2474" y="222"/>
                  </a:lnTo>
                  <a:lnTo>
                    <a:pt x="2474" y="110"/>
                  </a:lnTo>
                  <a:lnTo>
                    <a:pt x="2410" y="110"/>
                  </a:lnTo>
                  <a:lnTo>
                    <a:pt x="2410" y="128"/>
                  </a:lnTo>
                  <a:lnTo>
                    <a:pt x="2455" y="128"/>
                  </a:lnTo>
                  <a:lnTo>
                    <a:pt x="2455" y="208"/>
                  </a:lnTo>
                  <a:lnTo>
                    <a:pt x="2455" y="208"/>
                  </a:lnTo>
                  <a:lnTo>
                    <a:pt x="2435" y="214"/>
                  </a:lnTo>
                  <a:lnTo>
                    <a:pt x="2412" y="214"/>
                  </a:lnTo>
                  <a:lnTo>
                    <a:pt x="2412" y="214"/>
                  </a:lnTo>
                  <a:lnTo>
                    <a:pt x="2398" y="214"/>
                  </a:lnTo>
                  <a:lnTo>
                    <a:pt x="2386" y="208"/>
                  </a:lnTo>
                  <a:lnTo>
                    <a:pt x="2376" y="199"/>
                  </a:lnTo>
                  <a:lnTo>
                    <a:pt x="2370" y="187"/>
                  </a:lnTo>
                  <a:lnTo>
                    <a:pt x="2370" y="187"/>
                  </a:lnTo>
                  <a:lnTo>
                    <a:pt x="2368" y="175"/>
                  </a:lnTo>
                  <a:lnTo>
                    <a:pt x="2366" y="161"/>
                  </a:lnTo>
                  <a:lnTo>
                    <a:pt x="2364" y="116"/>
                  </a:lnTo>
                  <a:lnTo>
                    <a:pt x="2364" y="116"/>
                  </a:lnTo>
                  <a:lnTo>
                    <a:pt x="2366" y="71"/>
                  </a:lnTo>
                  <a:lnTo>
                    <a:pt x="2368" y="5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6" y="31"/>
                  </a:lnTo>
                  <a:lnTo>
                    <a:pt x="2386" y="24"/>
                  </a:lnTo>
                  <a:lnTo>
                    <a:pt x="2398" y="18"/>
                  </a:lnTo>
                  <a:lnTo>
                    <a:pt x="2412" y="16"/>
                  </a:lnTo>
                  <a:lnTo>
                    <a:pt x="2412" y="16"/>
                  </a:lnTo>
                  <a:close/>
                  <a:moveTo>
                    <a:pt x="1901" y="4"/>
                  </a:moveTo>
                  <a:lnTo>
                    <a:pt x="1842" y="4"/>
                  </a:lnTo>
                  <a:lnTo>
                    <a:pt x="1842" y="228"/>
                  </a:lnTo>
                  <a:lnTo>
                    <a:pt x="1893" y="228"/>
                  </a:lnTo>
                  <a:lnTo>
                    <a:pt x="1893" y="228"/>
                  </a:lnTo>
                  <a:lnTo>
                    <a:pt x="1914" y="226"/>
                  </a:lnTo>
                  <a:lnTo>
                    <a:pt x="1932" y="220"/>
                  </a:lnTo>
                  <a:lnTo>
                    <a:pt x="1940" y="216"/>
                  </a:lnTo>
                  <a:lnTo>
                    <a:pt x="1946" y="212"/>
                  </a:lnTo>
                  <a:lnTo>
                    <a:pt x="1952" y="206"/>
                  </a:lnTo>
                  <a:lnTo>
                    <a:pt x="1958" y="201"/>
                  </a:lnTo>
                  <a:lnTo>
                    <a:pt x="1958" y="201"/>
                  </a:lnTo>
                  <a:lnTo>
                    <a:pt x="1963" y="187"/>
                  </a:lnTo>
                  <a:lnTo>
                    <a:pt x="1967" y="167"/>
                  </a:lnTo>
                  <a:lnTo>
                    <a:pt x="1969" y="146"/>
                  </a:lnTo>
                  <a:lnTo>
                    <a:pt x="1971" y="116"/>
                  </a:lnTo>
                  <a:lnTo>
                    <a:pt x="1971" y="116"/>
                  </a:lnTo>
                  <a:lnTo>
                    <a:pt x="1969" y="88"/>
                  </a:lnTo>
                  <a:lnTo>
                    <a:pt x="1967" y="65"/>
                  </a:lnTo>
                  <a:lnTo>
                    <a:pt x="1963" y="45"/>
                  </a:lnTo>
                  <a:lnTo>
                    <a:pt x="1960" y="31"/>
                  </a:lnTo>
                  <a:lnTo>
                    <a:pt x="1960" y="31"/>
                  </a:lnTo>
                  <a:lnTo>
                    <a:pt x="1956" y="26"/>
                  </a:lnTo>
                  <a:lnTo>
                    <a:pt x="1950" y="20"/>
                  </a:lnTo>
                  <a:lnTo>
                    <a:pt x="1944" y="16"/>
                  </a:lnTo>
                  <a:lnTo>
                    <a:pt x="1938" y="12"/>
                  </a:lnTo>
                  <a:lnTo>
                    <a:pt x="1920" y="6"/>
                  </a:lnTo>
                  <a:lnTo>
                    <a:pt x="1901" y="4"/>
                  </a:lnTo>
                  <a:lnTo>
                    <a:pt x="1901" y="4"/>
                  </a:lnTo>
                  <a:close/>
                  <a:moveTo>
                    <a:pt x="1948" y="171"/>
                  </a:moveTo>
                  <a:lnTo>
                    <a:pt x="1948" y="171"/>
                  </a:lnTo>
                  <a:lnTo>
                    <a:pt x="1944" y="183"/>
                  </a:lnTo>
                  <a:lnTo>
                    <a:pt x="1940" y="191"/>
                  </a:lnTo>
                  <a:lnTo>
                    <a:pt x="1936" y="199"/>
                  </a:lnTo>
                  <a:lnTo>
                    <a:pt x="1930" y="203"/>
                  </a:lnTo>
                  <a:lnTo>
                    <a:pt x="1930" y="203"/>
                  </a:lnTo>
                  <a:lnTo>
                    <a:pt x="1922" y="206"/>
                  </a:lnTo>
                  <a:lnTo>
                    <a:pt x="1912" y="208"/>
                  </a:lnTo>
                  <a:lnTo>
                    <a:pt x="1885" y="210"/>
                  </a:lnTo>
                  <a:lnTo>
                    <a:pt x="1861" y="210"/>
                  </a:lnTo>
                  <a:lnTo>
                    <a:pt x="1861" y="22"/>
                  </a:lnTo>
                  <a:lnTo>
                    <a:pt x="1887" y="22"/>
                  </a:lnTo>
                  <a:lnTo>
                    <a:pt x="1887" y="22"/>
                  </a:lnTo>
                  <a:lnTo>
                    <a:pt x="1906" y="22"/>
                  </a:lnTo>
                  <a:lnTo>
                    <a:pt x="1920" y="26"/>
                  </a:lnTo>
                  <a:lnTo>
                    <a:pt x="1932" y="31"/>
                  </a:lnTo>
                  <a:lnTo>
                    <a:pt x="1940" y="37"/>
                  </a:lnTo>
                  <a:lnTo>
                    <a:pt x="1940" y="37"/>
                  </a:lnTo>
                  <a:lnTo>
                    <a:pt x="1944" y="47"/>
                  </a:lnTo>
                  <a:lnTo>
                    <a:pt x="1948" y="63"/>
                  </a:lnTo>
                  <a:lnTo>
                    <a:pt x="1950" y="81"/>
                  </a:lnTo>
                  <a:lnTo>
                    <a:pt x="1952" y="104"/>
                  </a:lnTo>
                  <a:lnTo>
                    <a:pt x="1952" y="104"/>
                  </a:lnTo>
                  <a:lnTo>
                    <a:pt x="1950" y="146"/>
                  </a:lnTo>
                  <a:lnTo>
                    <a:pt x="1948" y="171"/>
                  </a:lnTo>
                  <a:lnTo>
                    <a:pt x="1948" y="171"/>
                  </a:lnTo>
                  <a:close/>
                  <a:moveTo>
                    <a:pt x="2026" y="122"/>
                  </a:moveTo>
                  <a:lnTo>
                    <a:pt x="2105" y="122"/>
                  </a:lnTo>
                  <a:lnTo>
                    <a:pt x="2105" y="104"/>
                  </a:lnTo>
                  <a:lnTo>
                    <a:pt x="2026" y="104"/>
                  </a:lnTo>
                  <a:lnTo>
                    <a:pt x="2026" y="22"/>
                  </a:lnTo>
                  <a:lnTo>
                    <a:pt x="2109" y="22"/>
                  </a:lnTo>
                  <a:lnTo>
                    <a:pt x="2109" y="4"/>
                  </a:lnTo>
                  <a:lnTo>
                    <a:pt x="2007" y="4"/>
                  </a:lnTo>
                  <a:lnTo>
                    <a:pt x="2007" y="228"/>
                  </a:lnTo>
                  <a:lnTo>
                    <a:pt x="2111" y="228"/>
                  </a:lnTo>
                  <a:lnTo>
                    <a:pt x="2111" y="210"/>
                  </a:lnTo>
                  <a:lnTo>
                    <a:pt x="2026" y="210"/>
                  </a:lnTo>
                  <a:lnTo>
                    <a:pt x="2026" y="122"/>
                  </a:lnTo>
                  <a:close/>
                  <a:moveTo>
                    <a:pt x="2195" y="16"/>
                  </a:moveTo>
                  <a:lnTo>
                    <a:pt x="2195" y="16"/>
                  </a:lnTo>
                  <a:lnTo>
                    <a:pt x="2205" y="18"/>
                  </a:lnTo>
                  <a:lnTo>
                    <a:pt x="2213" y="20"/>
                  </a:lnTo>
                  <a:lnTo>
                    <a:pt x="2219" y="24"/>
                  </a:lnTo>
                  <a:lnTo>
                    <a:pt x="2225" y="28"/>
                  </a:lnTo>
                  <a:lnTo>
                    <a:pt x="2225" y="28"/>
                  </a:lnTo>
                  <a:lnTo>
                    <a:pt x="2229" y="33"/>
                  </a:lnTo>
                  <a:lnTo>
                    <a:pt x="2231" y="41"/>
                  </a:lnTo>
                  <a:lnTo>
                    <a:pt x="2233" y="61"/>
                  </a:lnTo>
                  <a:lnTo>
                    <a:pt x="2252" y="61"/>
                  </a:lnTo>
                  <a:lnTo>
                    <a:pt x="2252" y="61"/>
                  </a:lnTo>
                  <a:lnTo>
                    <a:pt x="2252" y="47"/>
                  </a:lnTo>
                  <a:lnTo>
                    <a:pt x="2248" y="33"/>
                  </a:lnTo>
                  <a:lnTo>
                    <a:pt x="2245" y="24"/>
                  </a:lnTo>
                  <a:lnTo>
                    <a:pt x="2239" y="16"/>
                  </a:lnTo>
                  <a:lnTo>
                    <a:pt x="2231" y="8"/>
                  </a:lnTo>
                  <a:lnTo>
                    <a:pt x="2221" y="4"/>
                  </a:lnTo>
                  <a:lnTo>
                    <a:pt x="2209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82" y="0"/>
                  </a:lnTo>
                  <a:lnTo>
                    <a:pt x="2170" y="4"/>
                  </a:lnTo>
                  <a:lnTo>
                    <a:pt x="2158" y="8"/>
                  </a:lnTo>
                  <a:lnTo>
                    <a:pt x="2150" y="14"/>
                  </a:lnTo>
                  <a:lnTo>
                    <a:pt x="2144" y="22"/>
                  </a:lnTo>
                  <a:lnTo>
                    <a:pt x="2138" y="31"/>
                  </a:lnTo>
                  <a:lnTo>
                    <a:pt x="2136" y="41"/>
                  </a:lnTo>
                  <a:lnTo>
                    <a:pt x="2134" y="55"/>
                  </a:lnTo>
                  <a:lnTo>
                    <a:pt x="2134" y="55"/>
                  </a:lnTo>
                  <a:lnTo>
                    <a:pt x="2136" y="71"/>
                  </a:lnTo>
                  <a:lnTo>
                    <a:pt x="2142" y="85"/>
                  </a:lnTo>
                  <a:lnTo>
                    <a:pt x="2142" y="85"/>
                  </a:lnTo>
                  <a:lnTo>
                    <a:pt x="2148" y="90"/>
                  </a:lnTo>
                  <a:lnTo>
                    <a:pt x="2156" y="100"/>
                  </a:lnTo>
                  <a:lnTo>
                    <a:pt x="2182" y="116"/>
                  </a:lnTo>
                  <a:lnTo>
                    <a:pt x="2182" y="116"/>
                  </a:lnTo>
                  <a:lnTo>
                    <a:pt x="2207" y="134"/>
                  </a:lnTo>
                  <a:lnTo>
                    <a:pt x="2219" y="142"/>
                  </a:lnTo>
                  <a:lnTo>
                    <a:pt x="2219" y="142"/>
                  </a:lnTo>
                  <a:lnTo>
                    <a:pt x="2225" y="149"/>
                  </a:lnTo>
                  <a:lnTo>
                    <a:pt x="2229" y="157"/>
                  </a:lnTo>
                  <a:lnTo>
                    <a:pt x="2233" y="165"/>
                  </a:lnTo>
                  <a:lnTo>
                    <a:pt x="2233" y="175"/>
                  </a:lnTo>
                  <a:lnTo>
                    <a:pt x="2233" y="175"/>
                  </a:lnTo>
                  <a:lnTo>
                    <a:pt x="2233" y="185"/>
                  </a:lnTo>
                  <a:lnTo>
                    <a:pt x="2231" y="193"/>
                  </a:lnTo>
                  <a:lnTo>
                    <a:pt x="2227" y="201"/>
                  </a:lnTo>
                  <a:lnTo>
                    <a:pt x="2223" y="204"/>
                  </a:lnTo>
                  <a:lnTo>
                    <a:pt x="2219" y="210"/>
                  </a:lnTo>
                  <a:lnTo>
                    <a:pt x="2211" y="212"/>
                  </a:lnTo>
                  <a:lnTo>
                    <a:pt x="2203" y="214"/>
                  </a:lnTo>
                  <a:lnTo>
                    <a:pt x="2195" y="214"/>
                  </a:lnTo>
                  <a:lnTo>
                    <a:pt x="2195" y="214"/>
                  </a:lnTo>
                  <a:lnTo>
                    <a:pt x="2182" y="214"/>
                  </a:lnTo>
                  <a:lnTo>
                    <a:pt x="2172" y="210"/>
                  </a:lnTo>
                  <a:lnTo>
                    <a:pt x="2164" y="206"/>
                  </a:lnTo>
                  <a:lnTo>
                    <a:pt x="2158" y="199"/>
                  </a:lnTo>
                  <a:lnTo>
                    <a:pt x="2158" y="199"/>
                  </a:lnTo>
                  <a:lnTo>
                    <a:pt x="2156" y="193"/>
                  </a:lnTo>
                  <a:lnTo>
                    <a:pt x="2154" y="185"/>
                  </a:lnTo>
                  <a:lnTo>
                    <a:pt x="2152" y="165"/>
                  </a:lnTo>
                  <a:lnTo>
                    <a:pt x="2132" y="165"/>
                  </a:lnTo>
                  <a:lnTo>
                    <a:pt x="2132" y="165"/>
                  </a:lnTo>
                  <a:lnTo>
                    <a:pt x="2132" y="181"/>
                  </a:lnTo>
                  <a:lnTo>
                    <a:pt x="2134" y="195"/>
                  </a:lnTo>
                  <a:lnTo>
                    <a:pt x="2140" y="206"/>
                  </a:lnTo>
                  <a:lnTo>
                    <a:pt x="2146" y="214"/>
                  </a:lnTo>
                  <a:lnTo>
                    <a:pt x="2154" y="222"/>
                  </a:lnTo>
                  <a:lnTo>
                    <a:pt x="2166" y="228"/>
                  </a:lnTo>
                  <a:lnTo>
                    <a:pt x="2178" y="230"/>
                  </a:lnTo>
                  <a:lnTo>
                    <a:pt x="2193" y="232"/>
                  </a:lnTo>
                  <a:lnTo>
                    <a:pt x="2193" y="232"/>
                  </a:lnTo>
                  <a:lnTo>
                    <a:pt x="2207" y="230"/>
                  </a:lnTo>
                  <a:lnTo>
                    <a:pt x="2219" y="228"/>
                  </a:lnTo>
                  <a:lnTo>
                    <a:pt x="2229" y="224"/>
                  </a:lnTo>
                  <a:lnTo>
                    <a:pt x="2239" y="216"/>
                  </a:lnTo>
                  <a:lnTo>
                    <a:pt x="2245" y="208"/>
                  </a:lnTo>
                  <a:lnTo>
                    <a:pt x="2248" y="199"/>
                  </a:lnTo>
                  <a:lnTo>
                    <a:pt x="2252" y="187"/>
                  </a:lnTo>
                  <a:lnTo>
                    <a:pt x="2252" y="173"/>
                  </a:lnTo>
                  <a:lnTo>
                    <a:pt x="2252" y="173"/>
                  </a:lnTo>
                  <a:lnTo>
                    <a:pt x="2250" y="153"/>
                  </a:lnTo>
                  <a:lnTo>
                    <a:pt x="2248" y="147"/>
                  </a:lnTo>
                  <a:lnTo>
                    <a:pt x="2245" y="140"/>
                  </a:lnTo>
                  <a:lnTo>
                    <a:pt x="2245" y="140"/>
                  </a:lnTo>
                  <a:lnTo>
                    <a:pt x="2237" y="130"/>
                  </a:lnTo>
                  <a:lnTo>
                    <a:pt x="2223" y="120"/>
                  </a:lnTo>
                  <a:lnTo>
                    <a:pt x="2223" y="120"/>
                  </a:lnTo>
                  <a:lnTo>
                    <a:pt x="2197" y="104"/>
                  </a:lnTo>
                  <a:lnTo>
                    <a:pt x="2197" y="104"/>
                  </a:lnTo>
                  <a:lnTo>
                    <a:pt x="2166" y="83"/>
                  </a:lnTo>
                  <a:lnTo>
                    <a:pt x="2166" y="83"/>
                  </a:lnTo>
                  <a:lnTo>
                    <a:pt x="2162" y="77"/>
                  </a:lnTo>
                  <a:lnTo>
                    <a:pt x="2158" y="69"/>
                  </a:lnTo>
                  <a:lnTo>
                    <a:pt x="2156" y="61"/>
                  </a:lnTo>
                  <a:lnTo>
                    <a:pt x="2156" y="51"/>
                  </a:lnTo>
                  <a:lnTo>
                    <a:pt x="2156" y="51"/>
                  </a:lnTo>
                  <a:lnTo>
                    <a:pt x="2156" y="43"/>
                  </a:lnTo>
                  <a:lnTo>
                    <a:pt x="2158" y="35"/>
                  </a:lnTo>
                  <a:lnTo>
                    <a:pt x="2160" y="30"/>
                  </a:lnTo>
                  <a:lnTo>
                    <a:pt x="2166" y="26"/>
                  </a:lnTo>
                  <a:lnTo>
                    <a:pt x="2170" y="22"/>
                  </a:lnTo>
                  <a:lnTo>
                    <a:pt x="2178" y="18"/>
                  </a:lnTo>
                  <a:lnTo>
                    <a:pt x="2186" y="18"/>
                  </a:lnTo>
                  <a:lnTo>
                    <a:pt x="2195" y="16"/>
                  </a:lnTo>
                  <a:lnTo>
                    <a:pt x="2195" y="16"/>
                  </a:lnTo>
                  <a:close/>
                  <a:moveTo>
                    <a:pt x="2288" y="228"/>
                  </a:moveTo>
                  <a:lnTo>
                    <a:pt x="2307" y="228"/>
                  </a:lnTo>
                  <a:lnTo>
                    <a:pt x="2307" y="4"/>
                  </a:lnTo>
                  <a:lnTo>
                    <a:pt x="2288" y="4"/>
                  </a:lnTo>
                  <a:lnTo>
                    <a:pt x="228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93 0.61944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3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62604 -0.11343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75 0.59838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99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3151 0.26759 " pathEditMode="relative" rAng="0" ptsTypes="AA">
                                      <p:cBhvr>
                                        <p:cTn id="73" dur="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1771 -0.73495 " pathEditMode="relative" rAng="0" ptsTypes="AA">
                                      <p:cBhvr>
                                        <p:cTn id="86" dur="7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56693 -0.55648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782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60833 0.16366 " pathEditMode="relative" rAng="0" ptsTypes="AA">
                                      <p:cBhvr>
                                        <p:cTn id="112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81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36 -0.14282 " pathEditMode="relative" rAng="0" ptsTypes="AA">
                                      <p:cBhvr>
                                        <p:cTn id="12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1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362 -0.70347 " pathEditMode="relative" rAng="0" ptsTypes="AA">
                                      <p:cBhvr>
                                        <p:cTn id="140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3518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6 -0.71389 " pathEditMode="relative" rAng="0" ptsTypes="AA">
                                      <p:cBhvr>
                                        <p:cTn id="155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3569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43200000">
                                      <p:cBhvr>
                                        <p:cTn id="16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56107 -0.43056 " pathEditMode="relative" rAng="0" ptsTypes="AA">
                                      <p:cBhvr>
                                        <p:cTn id="170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2152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57801 " pathEditMode="relative" rAng="0" ptsTypes="AA">
                                      <p:cBhvr>
                                        <p:cTn id="18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888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192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30887" y="184151"/>
            <a:ext cx="10515600" cy="652561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FE786B"/>
                </a:solidFill>
                <a:latin typeface="Myriad Pro" panose="020B05030304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109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4F71-1531-4581-B57E-B9CDCD46D10C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2519-83BF-4504-9015-F99CA3EE5B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94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3206-3B20-4584-8DEE-3B106C0DB537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1526-B48A-473B-825A-234576047B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37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18D6-353F-4B2A-A4B9-852B2914CF39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DC89-F03D-483C-907E-4FA1F57CD0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E786B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2067-FA79-4442-9295-A0B07088639F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8279-CEC9-4C2F-ADF5-58E05B4772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0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3ACC-FF5F-4EB5-A877-71F2271BD932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D4AF-2FAE-405A-B450-E359410411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41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D790-BF9A-41CB-AF17-C042C916DFC2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3CC5-1ECA-4C93-A2EB-24FF450D72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73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20C2-92DA-405F-B318-5737B1CD8AEF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54F1-E0E5-4F90-9E8A-D817748F89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19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E81F-871A-4D53-9C96-471D00E5F72A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EDB8-4064-4FF2-9374-8BB3B77592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16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29E8-E94F-4D3F-A6D8-897C0489D3D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5EB4-D439-4E50-8A43-AE7069232E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0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10210800" y="317500"/>
            <a:ext cx="1649413" cy="263525"/>
          </a:xfrm>
          <a:custGeom>
            <a:avLst/>
            <a:gdLst>
              <a:gd name="T0" fmla="*/ 2147483646 w 3284"/>
              <a:gd name="T1" fmla="*/ 2147483646 h 699"/>
              <a:gd name="T2" fmla="*/ 2147483646 w 3284"/>
              <a:gd name="T3" fmla="*/ 2147483646 h 699"/>
              <a:gd name="T4" fmla="*/ 2147483646 w 3284"/>
              <a:gd name="T5" fmla="*/ 2147483646 h 699"/>
              <a:gd name="T6" fmla="*/ 2147483646 w 3284"/>
              <a:gd name="T7" fmla="*/ 2147483646 h 699"/>
              <a:gd name="T8" fmla="*/ 2147483646 w 3284"/>
              <a:gd name="T9" fmla="*/ 2147483646 h 699"/>
              <a:gd name="T10" fmla="*/ 2147483646 w 3284"/>
              <a:gd name="T11" fmla="*/ 2147483646 h 699"/>
              <a:gd name="T12" fmla="*/ 2147483646 w 3284"/>
              <a:gd name="T13" fmla="*/ 2147483646 h 699"/>
              <a:gd name="T14" fmla="*/ 2147483646 w 3284"/>
              <a:gd name="T15" fmla="*/ 2147483646 h 699"/>
              <a:gd name="T16" fmla="*/ 0 w 3284"/>
              <a:gd name="T17" fmla="*/ 2147483646 h 699"/>
              <a:gd name="T18" fmla="*/ 2147483646 w 3284"/>
              <a:gd name="T19" fmla="*/ 2147483646 h 699"/>
              <a:gd name="T20" fmla="*/ 2147483646 w 3284"/>
              <a:gd name="T21" fmla="*/ 2147483646 h 699"/>
              <a:gd name="T22" fmla="*/ 2147483646 w 3284"/>
              <a:gd name="T23" fmla="*/ 2147483646 h 699"/>
              <a:gd name="T24" fmla="*/ 2147483646 w 3284"/>
              <a:gd name="T25" fmla="*/ 2147483646 h 699"/>
              <a:gd name="T26" fmla="*/ 2147483646 w 3284"/>
              <a:gd name="T27" fmla="*/ 2147483646 h 699"/>
              <a:gd name="T28" fmla="*/ 2147483646 w 3284"/>
              <a:gd name="T29" fmla="*/ 2147483646 h 699"/>
              <a:gd name="T30" fmla="*/ 2147483646 w 3284"/>
              <a:gd name="T31" fmla="*/ 2147483646 h 699"/>
              <a:gd name="T32" fmla="*/ 2147483646 w 3284"/>
              <a:gd name="T33" fmla="*/ 2147483646 h 699"/>
              <a:gd name="T34" fmla="*/ 2147483646 w 3284"/>
              <a:gd name="T35" fmla="*/ 2147483646 h 699"/>
              <a:gd name="T36" fmla="*/ 2147483646 w 3284"/>
              <a:gd name="T37" fmla="*/ 2147483646 h 699"/>
              <a:gd name="T38" fmla="*/ 2147483646 w 3284"/>
              <a:gd name="T39" fmla="*/ 2147483646 h 699"/>
              <a:gd name="T40" fmla="*/ 2147483646 w 3284"/>
              <a:gd name="T41" fmla="*/ 2147483646 h 699"/>
              <a:gd name="T42" fmla="*/ 2147483646 w 3284"/>
              <a:gd name="T43" fmla="*/ 2147483646 h 699"/>
              <a:gd name="T44" fmla="*/ 2147483646 w 3284"/>
              <a:gd name="T45" fmla="*/ 2147483646 h 699"/>
              <a:gd name="T46" fmla="*/ 2147483646 w 3284"/>
              <a:gd name="T47" fmla="*/ 2147483646 h 699"/>
              <a:gd name="T48" fmla="*/ 2147483646 w 3284"/>
              <a:gd name="T49" fmla="*/ 2147483646 h 699"/>
              <a:gd name="T50" fmla="*/ 2147483646 w 3284"/>
              <a:gd name="T51" fmla="*/ 2147483646 h 699"/>
              <a:gd name="T52" fmla="*/ 2147483646 w 3284"/>
              <a:gd name="T53" fmla="*/ 2147483646 h 699"/>
              <a:gd name="T54" fmla="*/ 2147483646 w 3284"/>
              <a:gd name="T55" fmla="*/ 2147483646 h 699"/>
              <a:gd name="T56" fmla="*/ 2147483646 w 3284"/>
              <a:gd name="T57" fmla="*/ 2147483646 h 699"/>
              <a:gd name="T58" fmla="*/ 2147483646 w 3284"/>
              <a:gd name="T59" fmla="*/ 2147483646 h 699"/>
              <a:gd name="T60" fmla="*/ 2147483646 w 3284"/>
              <a:gd name="T61" fmla="*/ 2147483646 h 699"/>
              <a:gd name="T62" fmla="*/ 2147483646 w 3284"/>
              <a:gd name="T63" fmla="*/ 2147483646 h 699"/>
              <a:gd name="T64" fmla="*/ 2147483646 w 3284"/>
              <a:gd name="T65" fmla="*/ 2147483646 h 699"/>
              <a:gd name="T66" fmla="*/ 2147483646 w 3284"/>
              <a:gd name="T67" fmla="*/ 2147483646 h 699"/>
              <a:gd name="T68" fmla="*/ 2147483646 w 3284"/>
              <a:gd name="T69" fmla="*/ 2147483646 h 699"/>
              <a:gd name="T70" fmla="*/ 2147483646 w 3284"/>
              <a:gd name="T71" fmla="*/ 2147483646 h 699"/>
              <a:gd name="T72" fmla="*/ 2147483646 w 3284"/>
              <a:gd name="T73" fmla="*/ 2147483646 h 699"/>
              <a:gd name="T74" fmla="*/ 2147483646 w 3284"/>
              <a:gd name="T75" fmla="*/ 2147483646 h 699"/>
              <a:gd name="T76" fmla="*/ 2147483646 w 3284"/>
              <a:gd name="T77" fmla="*/ 2147483646 h 699"/>
              <a:gd name="T78" fmla="*/ 2147483646 w 3284"/>
              <a:gd name="T79" fmla="*/ 2147483646 h 699"/>
              <a:gd name="T80" fmla="*/ 2147483646 w 3284"/>
              <a:gd name="T81" fmla="*/ 2147483646 h 699"/>
              <a:gd name="T82" fmla="*/ 2147483646 w 3284"/>
              <a:gd name="T83" fmla="*/ 2147483646 h 699"/>
              <a:gd name="T84" fmla="*/ 2147483646 w 3284"/>
              <a:gd name="T85" fmla="*/ 2147483646 h 699"/>
              <a:gd name="T86" fmla="*/ 2147483646 w 3284"/>
              <a:gd name="T87" fmla="*/ 2147483646 h 699"/>
              <a:gd name="T88" fmla="*/ 2147483646 w 3284"/>
              <a:gd name="T89" fmla="*/ 2147483646 h 699"/>
              <a:gd name="T90" fmla="*/ 2147483646 w 3284"/>
              <a:gd name="T91" fmla="*/ 2147483646 h 699"/>
              <a:gd name="T92" fmla="*/ 2147483646 w 3284"/>
              <a:gd name="T93" fmla="*/ 2147483646 h 699"/>
              <a:gd name="T94" fmla="*/ 2147483646 w 3284"/>
              <a:gd name="T95" fmla="*/ 2147483646 h 699"/>
              <a:gd name="T96" fmla="*/ 2147483646 w 3284"/>
              <a:gd name="T97" fmla="*/ 2147483646 h 699"/>
              <a:gd name="T98" fmla="*/ 2147483646 w 3284"/>
              <a:gd name="T99" fmla="*/ 2147483646 h 699"/>
              <a:gd name="T100" fmla="*/ 2147483646 w 3284"/>
              <a:gd name="T101" fmla="*/ 2147483646 h 699"/>
              <a:gd name="T102" fmla="*/ 2147483646 w 3284"/>
              <a:gd name="T103" fmla="*/ 2147483646 h 699"/>
              <a:gd name="T104" fmla="*/ 2147483646 w 3284"/>
              <a:gd name="T105" fmla="*/ 2147483646 h 699"/>
              <a:gd name="T106" fmla="*/ 2147483646 w 3284"/>
              <a:gd name="T107" fmla="*/ 2147483646 h 699"/>
              <a:gd name="T108" fmla="*/ 2147483646 w 3284"/>
              <a:gd name="T109" fmla="*/ 2147483646 h 699"/>
              <a:gd name="T110" fmla="*/ 2147483646 w 3284"/>
              <a:gd name="T111" fmla="*/ 2147483646 h 699"/>
              <a:gd name="T112" fmla="*/ 2147483646 w 3284"/>
              <a:gd name="T113" fmla="*/ 2147483646 h 699"/>
              <a:gd name="T114" fmla="*/ 2147483646 w 3284"/>
              <a:gd name="T115" fmla="*/ 2147483646 h 699"/>
              <a:gd name="T116" fmla="*/ 2147483646 w 3284"/>
              <a:gd name="T117" fmla="*/ 2147483646 h 699"/>
              <a:gd name="T118" fmla="*/ 2147483646 w 3284"/>
              <a:gd name="T119" fmla="*/ 2147483646 h 699"/>
              <a:gd name="T120" fmla="*/ 2147483646 w 3284"/>
              <a:gd name="T121" fmla="*/ 2147483646 h 699"/>
              <a:gd name="T122" fmla="*/ 2147483646 w 3284"/>
              <a:gd name="T123" fmla="*/ 2147483646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50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791C-795D-4274-801E-E81AF242572D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B789-3A11-4AE7-937E-84AC5BB395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745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C0E7-FB3A-4990-AB00-D5603ADC40C3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60B6-2F93-49A6-BB13-9DA5E52398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3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32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8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0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430887" y="184151"/>
            <a:ext cx="10515600" cy="652561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FE786B"/>
                </a:solidFill>
                <a:latin typeface="Myriad Pro" panose="020B05030304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873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4DA5-6086-4D0F-8F16-25B686CBA9F8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84CA-F093-4A57-9D58-C1E36B88B5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3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30887" y="184151"/>
            <a:ext cx="10515600" cy="652561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FE786B"/>
                </a:solidFill>
                <a:latin typeface="Myriad Pro" panose="020B05030304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21912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30887" y="184151"/>
            <a:ext cx="10515600" cy="652561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FE786B"/>
                </a:solidFill>
                <a:latin typeface="Myriad Pro" panose="020B05030304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9064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2F2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-1588"/>
            <a:ext cx="12192000" cy="46038"/>
          </a:xfrm>
          <a:prstGeom prst="rect">
            <a:avLst/>
          </a:prstGeom>
          <a:solidFill>
            <a:srgbClr val="E10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200" r:id="rId2"/>
    <p:sldLayoutId id="2147485201" r:id="rId3"/>
    <p:sldLayoutId id="2147485202" r:id="rId4"/>
    <p:sldLayoutId id="2147485203" r:id="rId5"/>
    <p:sldLayoutId id="2147485183" r:id="rId6"/>
    <p:sldLayoutId id="2147485184" r:id="rId7"/>
    <p:sldLayoutId id="2147485185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557A4-8B6A-4631-9FDE-F7A1EF49AAD6}" type="datetimeFigureOut">
              <a:rPr lang="ko-KR" altLang="en-US"/>
              <a:pPr>
                <a:defRPr/>
              </a:pPr>
              <a:t>2016-05-28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65E18-4694-4D0A-AB09-F239D1ADC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6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2"/>
          <p:cNvSpPr txBox="1">
            <a:spLocks/>
          </p:cNvSpPr>
          <p:nvPr/>
        </p:nvSpPr>
        <p:spPr bwMode="auto">
          <a:xfrm>
            <a:off x="2927350" y="5185847"/>
            <a:ext cx="633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1">
              <a:defRPr/>
            </a:pPr>
            <a:r>
              <a:rPr lang="ko-KR" altLang="en-US" dirty="0" smtClean="0">
                <a:solidFill>
                  <a:schemeClr val="tx1">
                    <a:lumMod val="7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조영현</a:t>
            </a:r>
            <a:endParaRPr lang="en-US" altLang="ko-KR" dirty="0" smtClean="0">
              <a:solidFill>
                <a:schemeClr val="tx1">
                  <a:lumMod val="7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2291" name="그룹 20"/>
          <p:cNvGrpSpPr>
            <a:grpSpLocks/>
          </p:cNvGrpSpPr>
          <p:nvPr/>
        </p:nvGrpSpPr>
        <p:grpSpPr bwMode="auto">
          <a:xfrm>
            <a:off x="1733550" y="1728788"/>
            <a:ext cx="8724900" cy="2995612"/>
            <a:chOff x="0" y="1858617"/>
            <a:chExt cx="9144000" cy="3140766"/>
          </a:xfrm>
        </p:grpSpPr>
        <p:sp>
          <p:nvSpPr>
            <p:cNvPr id="24" name="자유형 23"/>
            <p:cNvSpPr/>
            <p:nvPr/>
          </p:nvSpPr>
          <p:spPr>
            <a:xfrm>
              <a:off x="3280926" y="1858617"/>
              <a:ext cx="2582148" cy="3140766"/>
            </a:xfrm>
            <a:custGeom>
              <a:avLst/>
              <a:gdLst>
                <a:gd name="connsiteX0" fmla="*/ 0 w 2582916"/>
                <a:gd name="connsiteY0" fmla="*/ 2462746 h 3140766"/>
                <a:gd name="connsiteX1" fmla="*/ 2582916 w 2582916"/>
                <a:gd name="connsiteY1" fmla="*/ 2462746 h 3140766"/>
                <a:gd name="connsiteX2" fmla="*/ 2503242 w 2582916"/>
                <a:gd name="connsiteY2" fmla="*/ 2569293 h 3140766"/>
                <a:gd name="connsiteX3" fmla="*/ 1291458 w 2582916"/>
                <a:gd name="connsiteY3" fmla="*/ 3140766 h 3140766"/>
                <a:gd name="connsiteX4" fmla="*/ 79674 w 2582916"/>
                <a:gd name="connsiteY4" fmla="*/ 2569293 h 3140766"/>
                <a:gd name="connsiteX5" fmla="*/ 1291458 w 2582916"/>
                <a:gd name="connsiteY5" fmla="*/ 0 h 3140766"/>
                <a:gd name="connsiteX6" fmla="*/ 2503242 w 2582916"/>
                <a:gd name="connsiteY6" fmla="*/ 571474 h 3140766"/>
                <a:gd name="connsiteX7" fmla="*/ 2582916 w 2582916"/>
                <a:gd name="connsiteY7" fmla="*/ 678020 h 3140766"/>
                <a:gd name="connsiteX8" fmla="*/ 0 w 2582916"/>
                <a:gd name="connsiteY8" fmla="*/ 678020 h 3140766"/>
                <a:gd name="connsiteX9" fmla="*/ 79674 w 2582916"/>
                <a:gd name="connsiteY9" fmla="*/ 571474 h 3140766"/>
                <a:gd name="connsiteX10" fmla="*/ 1291458 w 2582916"/>
                <a:gd name="connsiteY10" fmla="*/ 0 h 314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2916" h="3140766">
                  <a:moveTo>
                    <a:pt x="0" y="2462746"/>
                  </a:moveTo>
                  <a:lnTo>
                    <a:pt x="2582916" y="2462746"/>
                  </a:lnTo>
                  <a:lnTo>
                    <a:pt x="2503242" y="2569293"/>
                  </a:lnTo>
                  <a:cubicBezTo>
                    <a:pt x="2215211" y="2918306"/>
                    <a:pt x="1779314" y="3140766"/>
                    <a:pt x="1291458" y="3140766"/>
                  </a:cubicBezTo>
                  <a:cubicBezTo>
                    <a:pt x="803603" y="3140766"/>
                    <a:pt x="367705" y="2918306"/>
                    <a:pt x="79674" y="2569293"/>
                  </a:cubicBezTo>
                  <a:close/>
                  <a:moveTo>
                    <a:pt x="1291458" y="0"/>
                  </a:moveTo>
                  <a:cubicBezTo>
                    <a:pt x="1779314" y="0"/>
                    <a:pt x="2215211" y="222460"/>
                    <a:pt x="2503242" y="571474"/>
                  </a:cubicBezTo>
                  <a:lnTo>
                    <a:pt x="2582916" y="678020"/>
                  </a:lnTo>
                  <a:lnTo>
                    <a:pt x="0" y="678020"/>
                  </a:lnTo>
                  <a:lnTo>
                    <a:pt x="79674" y="571474"/>
                  </a:lnTo>
                  <a:cubicBezTo>
                    <a:pt x="367705" y="222460"/>
                    <a:pt x="803603" y="0"/>
                    <a:pt x="1291458" y="0"/>
                  </a:cubicBezTo>
                  <a:close/>
                </a:path>
              </a:pathLst>
            </a:custGeom>
            <a:solidFill>
              <a:srgbClr val="E10D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2293" name="그룹 13"/>
            <p:cNvGrpSpPr>
              <a:grpSpLocks/>
            </p:cNvGrpSpPr>
            <p:nvPr/>
          </p:nvGrpSpPr>
          <p:grpSpPr bwMode="auto">
            <a:xfrm>
              <a:off x="0" y="2536036"/>
              <a:ext cx="9144000" cy="1785926"/>
              <a:chOff x="0" y="2183611"/>
              <a:chExt cx="9144000" cy="1785926"/>
            </a:xfrm>
          </p:grpSpPr>
          <p:sp>
            <p:nvSpPr>
              <p:cNvPr id="12294" name="TextBox 5"/>
              <p:cNvSpPr txBox="1">
                <a:spLocks noChangeArrowheads="1"/>
              </p:cNvSpPr>
              <p:nvPr/>
            </p:nvSpPr>
            <p:spPr bwMode="auto">
              <a:xfrm>
                <a:off x="0" y="2607196"/>
                <a:ext cx="9144000" cy="96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r>
                  <a:rPr kumimoji="0" lang="ko-KR" altLang="en-US" sz="5400">
                    <a:latin typeface="함초롬돋움" panose="020B0604000101010101" pitchFamily="50" charset="-127"/>
                    <a:ea typeface="함초롬돋움" panose="020B0604000101010101" pitchFamily="50" charset="-127"/>
                    <a:cs typeface="함초롬돋움" panose="020B0604000101010101" pitchFamily="50" charset="-127"/>
                  </a:rPr>
                  <a:t>도서관리 프로그램</a:t>
                </a:r>
                <a:endParaRPr kumimoji="0" lang="en-US" altLang="ko-KR" sz="5400" b="1">
                  <a:solidFill>
                    <a:srgbClr val="FE786B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endParaRPr>
              </a:p>
            </p:txBody>
          </p:sp>
          <p:sp>
            <p:nvSpPr>
              <p:cNvPr id="4" name="액자 3"/>
              <p:cNvSpPr/>
              <p:nvPr/>
            </p:nvSpPr>
            <p:spPr>
              <a:xfrm>
                <a:off x="1051493" y="2183612"/>
                <a:ext cx="7041013" cy="1785927"/>
              </a:xfrm>
              <a:prstGeom prst="frame">
                <a:avLst>
                  <a:gd name="adj1" fmla="val 6098"/>
                </a:avLst>
              </a:prstGeom>
              <a:noFill/>
              <a:ln>
                <a:solidFill>
                  <a:srgbClr val="E10D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</a:p>
        </p:txBody>
      </p:sp>
      <p:sp>
        <p:nvSpPr>
          <p:cNvPr id="22531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MVC2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(Model 2)</a:t>
            </a:r>
          </a:p>
        </p:txBody>
      </p:sp>
      <p:pic>
        <p:nvPicPr>
          <p:cNvPr id="2253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714" r="1563" b="4210"/>
          <a:stretch>
            <a:fillRect/>
          </a:stretch>
        </p:blipFill>
        <p:spPr bwMode="auto">
          <a:xfrm>
            <a:off x="1487488" y="1376363"/>
            <a:ext cx="89296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그룹 38"/>
          <p:cNvGrpSpPr>
            <a:grpSpLocks/>
          </p:cNvGrpSpPr>
          <p:nvPr/>
        </p:nvGrpSpPr>
        <p:grpSpPr bwMode="auto">
          <a:xfrm>
            <a:off x="623888" y="1452563"/>
            <a:ext cx="1511300" cy="2552700"/>
            <a:chOff x="521208" y="1252728"/>
            <a:chExt cx="1511808" cy="2728722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667307" y="1252728"/>
              <a:ext cx="1219610" cy="4513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회원정보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21208" y="1581939"/>
              <a:ext cx="1511808" cy="2399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아이디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회원일련번호</a:t>
              </a:r>
              <a:r>
                <a:rPr lang="en-US" altLang="ko-KR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(UK)</a:t>
              </a:r>
              <a:endParaRPr lang="ko-KR" altLang="en-US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비밀번호 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이름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전화번호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휴대폰번호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이메일</a:t>
              </a:r>
              <a:endParaRPr lang="ko-KR" altLang="en-US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사용자등급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회원가입날짜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회원정보수정날짜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관리자여부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탈퇴여부</a:t>
              </a:r>
            </a:p>
          </p:txBody>
        </p:sp>
      </p:grpSp>
      <p:grpSp>
        <p:nvGrpSpPr>
          <p:cNvPr id="23555" name="그룹 41"/>
          <p:cNvGrpSpPr>
            <a:grpSpLocks/>
          </p:cNvGrpSpPr>
          <p:nvPr/>
        </p:nvGrpSpPr>
        <p:grpSpPr bwMode="auto">
          <a:xfrm>
            <a:off x="7981950" y="2111375"/>
            <a:ext cx="1727200" cy="2881313"/>
            <a:chOff x="2200507" y="1252728"/>
            <a:chExt cx="1726692" cy="3081147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2454432" y="1252728"/>
              <a:ext cx="1218841" cy="4515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게시판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200507" y="1582063"/>
              <a:ext cx="1726692" cy="27518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글 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글 제목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글 내용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회원일련번호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카테고리</a:t>
              </a:r>
              <a:endParaRPr lang="en-US" altLang="ko-KR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en-US" altLang="ko-KR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파일 경로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그룹번호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상위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글번호</a:t>
              </a:r>
              <a:endParaRPr lang="ko-KR" altLang="en-US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원글로부터</a:t>
              </a: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순서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들여쓰기 수준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조회수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작성 날짜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수정 날짜</a:t>
              </a:r>
            </a:p>
          </p:txBody>
        </p:sp>
      </p:grpSp>
      <p:grpSp>
        <p:nvGrpSpPr>
          <p:cNvPr id="23556" name="그룹 44"/>
          <p:cNvGrpSpPr>
            <a:grpSpLocks/>
          </p:cNvGrpSpPr>
          <p:nvPr/>
        </p:nvGrpSpPr>
        <p:grpSpPr bwMode="auto">
          <a:xfrm>
            <a:off x="10023475" y="2111375"/>
            <a:ext cx="1725613" cy="2881313"/>
            <a:chOff x="4161336" y="1252728"/>
            <a:chExt cx="1726692" cy="3081147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4415495" y="1252728"/>
              <a:ext cx="1218374" cy="45156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문의게시판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161336" y="1582063"/>
              <a:ext cx="1726692" cy="27518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글 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글 제목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글 내용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회원일련번호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책 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질문 구분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그룹번호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상위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글번호</a:t>
              </a:r>
              <a:endParaRPr lang="ko-KR" altLang="en-US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원글로부터</a:t>
              </a: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순서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들여쓰기 수준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조회수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작성 날짜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수정 날짜</a:t>
              </a:r>
            </a:p>
          </p:txBody>
        </p:sp>
      </p:grpSp>
      <p:grpSp>
        <p:nvGrpSpPr>
          <p:cNvPr id="23557" name="그룹 47"/>
          <p:cNvGrpSpPr>
            <a:grpSpLocks/>
          </p:cNvGrpSpPr>
          <p:nvPr/>
        </p:nvGrpSpPr>
        <p:grpSpPr bwMode="auto">
          <a:xfrm>
            <a:off x="2589213" y="2544763"/>
            <a:ext cx="1349375" cy="2551112"/>
            <a:chOff x="6057205" y="1252728"/>
            <a:chExt cx="1349120" cy="2728722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6122280" y="1252728"/>
              <a:ext cx="1218970" cy="4516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코드테이블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057205" y="1582144"/>
              <a:ext cx="1349120" cy="23993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dirty="0" err="1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그룹명</a:t>
              </a:r>
              <a:endParaRPr lang="ko-KR" altLang="en-US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코드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명칭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약어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정렬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비고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사용유무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관리자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등록일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수정일</a:t>
              </a:r>
            </a:p>
          </p:txBody>
        </p:sp>
      </p:grpSp>
      <p:grpSp>
        <p:nvGrpSpPr>
          <p:cNvPr id="23558" name="그룹 50"/>
          <p:cNvGrpSpPr>
            <a:grpSpLocks/>
          </p:cNvGrpSpPr>
          <p:nvPr/>
        </p:nvGrpSpPr>
        <p:grpSpPr bwMode="auto">
          <a:xfrm>
            <a:off x="4370388" y="1452563"/>
            <a:ext cx="1512887" cy="2552700"/>
            <a:chOff x="8137089" y="1252728"/>
            <a:chExt cx="1511808" cy="2728722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8283035" y="1252728"/>
              <a:ext cx="1219916" cy="4513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도서정보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137089" y="1581939"/>
              <a:ext cx="1511808" cy="2399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도서번호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카테고리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도서명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저자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출판사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가격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이미지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줄거리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최초등록자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등록일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수정일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삭제여부</a:t>
              </a:r>
            </a:p>
          </p:txBody>
        </p:sp>
      </p:grpSp>
      <p:grpSp>
        <p:nvGrpSpPr>
          <p:cNvPr id="23559" name="그룹 53"/>
          <p:cNvGrpSpPr>
            <a:grpSpLocks/>
          </p:cNvGrpSpPr>
          <p:nvPr/>
        </p:nvGrpSpPr>
        <p:grpSpPr bwMode="auto">
          <a:xfrm>
            <a:off x="4410075" y="4140200"/>
            <a:ext cx="1511300" cy="2295525"/>
            <a:chOff x="9832518" y="1252728"/>
            <a:chExt cx="1511808" cy="2728722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905568" y="1252728"/>
              <a:ext cx="1365709" cy="4510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도서상세정보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9832518" y="1581080"/>
              <a:ext cx="1511808" cy="24003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도서번호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도서상세번호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도서명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등록일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 수정일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대출여부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등록자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삭제여부</a:t>
              </a:r>
            </a:p>
          </p:txBody>
        </p:sp>
      </p:grpSp>
      <p:grpSp>
        <p:nvGrpSpPr>
          <p:cNvPr id="23560" name="그룹 56"/>
          <p:cNvGrpSpPr>
            <a:grpSpLocks/>
          </p:cNvGrpSpPr>
          <p:nvPr/>
        </p:nvGrpSpPr>
        <p:grpSpPr bwMode="auto">
          <a:xfrm>
            <a:off x="6156325" y="1454150"/>
            <a:ext cx="1512888" cy="2551113"/>
            <a:chOff x="7167845" y="4004691"/>
            <a:chExt cx="1511808" cy="2728722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7313791" y="4004691"/>
              <a:ext cx="1219917" cy="4516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대출리스트</a:t>
              </a: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7167845" y="4334107"/>
              <a:ext cx="1511808" cy="23993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대출내역번호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예정반납일자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대출일자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반납완료일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대출승인관리자</a:t>
              </a:r>
              <a:endParaRPr lang="en-US" altLang="ko-KR" sz="11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대출반납관리자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삭제여부</a:t>
              </a:r>
            </a:p>
          </p:txBody>
        </p:sp>
      </p:grpSp>
      <p:grpSp>
        <p:nvGrpSpPr>
          <p:cNvPr id="23561" name="그룹 59"/>
          <p:cNvGrpSpPr>
            <a:grpSpLocks/>
          </p:cNvGrpSpPr>
          <p:nvPr/>
        </p:nvGrpSpPr>
        <p:grpSpPr bwMode="auto">
          <a:xfrm>
            <a:off x="6175375" y="4143375"/>
            <a:ext cx="1511300" cy="2295525"/>
            <a:chOff x="8892993" y="4004691"/>
            <a:chExt cx="1511808" cy="2728722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9039092" y="4004691"/>
              <a:ext cx="1219610" cy="4510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예약리스트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8892993" y="4333043"/>
              <a:ext cx="1511808" cy="24003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예약번호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예약자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도서정보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예약일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대출여부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삭제여부</a:t>
              </a:r>
            </a:p>
          </p:txBody>
        </p:sp>
      </p:grpSp>
      <p:grpSp>
        <p:nvGrpSpPr>
          <p:cNvPr id="23562" name="그룹 62"/>
          <p:cNvGrpSpPr>
            <a:grpSpLocks/>
          </p:cNvGrpSpPr>
          <p:nvPr/>
        </p:nvGrpSpPr>
        <p:grpSpPr bwMode="auto">
          <a:xfrm>
            <a:off x="623888" y="4117975"/>
            <a:ext cx="1492250" cy="2317750"/>
            <a:chOff x="3279810" y="4455795"/>
            <a:chExt cx="1511808" cy="2728722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3352183" y="4455795"/>
              <a:ext cx="1367060" cy="45042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200" b="1" dirty="0"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회원탈퇴정보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279810" y="4784737"/>
              <a:ext cx="1511808" cy="23997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탈퇴요청번호</a:t>
              </a:r>
              <a:r>
                <a:rPr lang="en-US" altLang="ko-KR" sz="1100" u="sng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(PK)</a:t>
              </a:r>
              <a:endParaRPr lang="ko-KR" altLang="en-US" sz="1100" u="sng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회원아이디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회원번호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탈퇴사유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탈퇴신청일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요청횟수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관리자의견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응답일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chemeClr val="tx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탈퇴상태</a:t>
              </a:r>
            </a:p>
          </p:txBody>
        </p:sp>
      </p:grpSp>
      <p:sp>
        <p:nvSpPr>
          <p:cNvPr id="23563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2.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구조</a:t>
            </a:r>
          </a:p>
        </p:txBody>
      </p:sp>
      <p:sp>
        <p:nvSpPr>
          <p:cNvPr id="23564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테이블 목록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0780"/>
              </p:ext>
            </p:extLst>
          </p:nvPr>
        </p:nvGraphicFramePr>
        <p:xfrm>
          <a:off x="188913" y="1616075"/>
          <a:ext cx="4394200" cy="42417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5869"/>
                <a:gridCol w="991316"/>
                <a:gridCol w="1077103"/>
                <a:gridCol w="1019912"/>
              </a:tblGrid>
              <a:tr h="5126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bm_userInfo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 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회원정보 </a:t>
                      </a:r>
                      <a:r>
                        <a:rPr lang="en-US" altLang="ko-KR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60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아이디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unique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회원일련번호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비밀번호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userPw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varchar2(50)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이름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전화번호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휴대폰번호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userCell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이메일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userEmail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사용자등급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userGrade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'001'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회원가입날짜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regDate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회원정보수정날짜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관리자여부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  <a:tr h="28193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탈퇴여부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dropYN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2" marR="9522" marT="9525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818563" y="1616075"/>
          <a:ext cx="3224212" cy="42418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05893"/>
                <a:gridCol w="887135"/>
                <a:gridCol w="868057"/>
                <a:gridCol w="763127"/>
              </a:tblGrid>
              <a:tr h="5100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bm_common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코드 테이블</a:t>
                      </a:r>
                      <a:r>
                        <a:rPr lang="en-US" altLang="ko-KR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79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그룹명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gName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코드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code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명칭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fullName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약어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subName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비고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사용유무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'Y'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관리자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등록일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regDate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  <a:tr h="3323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수정일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4" marR="9524" marT="9525" marB="0" anchor="ctr"/>
                </a:tc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10581"/>
              </p:ext>
            </p:extLst>
          </p:nvPr>
        </p:nvGraphicFramePr>
        <p:xfrm>
          <a:off x="4583113" y="1616075"/>
          <a:ext cx="4235450" cy="425132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2088"/>
                <a:gridCol w="1211491"/>
                <a:gridCol w="1076397"/>
                <a:gridCol w="955474"/>
              </a:tblGrid>
              <a:tr h="5163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bm_dropList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 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회원탈퇴정보 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19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탈퇴요청번호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dropNum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 </a:t>
                      </a:r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회원아이디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탈퇴사유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dropReason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탈퇴신청일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요청횟수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reqCount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관리자의견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adminOpni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응답일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reqDate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탈퇴상태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dropStateYN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7" marR="9527" marT="9528" marB="0" anchor="ctr"/>
                </a:tc>
              </a:tr>
            </a:tbl>
          </a:graphicData>
        </a:graphic>
      </p:graphicFrame>
      <p:sp>
        <p:nvSpPr>
          <p:cNvPr id="24775" name="제목 1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  <a:endParaRPr lang="en-US" altLang="ko-KR" smtClean="0"/>
          </a:p>
        </p:txBody>
      </p:sp>
      <p:sp>
        <p:nvSpPr>
          <p:cNvPr id="24776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테이블 구조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06803"/>
              </p:ext>
            </p:extLst>
          </p:nvPr>
        </p:nvGraphicFramePr>
        <p:xfrm>
          <a:off x="8570913" y="1525588"/>
          <a:ext cx="3511550" cy="24454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72974"/>
                <a:gridCol w="734442"/>
                <a:gridCol w="1021333"/>
                <a:gridCol w="682801"/>
              </a:tblGrid>
              <a:tr h="3968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bm_reservList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예약리스트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78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예약번호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reservNo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</a:t>
                      </a:r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</a:t>
                      </a:r>
                      <a:r>
                        <a:rPr lang="en-US" altLang="ko-K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예약자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예약일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reqDate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stateYN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  <a:tr h="2182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삭제여부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deleteYN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1" marB="0" anchor="ctr"/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0913" y="3717925"/>
          <a:ext cx="3511549" cy="24931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5166"/>
                <a:gridCol w="882582"/>
                <a:gridCol w="887886"/>
                <a:gridCol w="655915"/>
              </a:tblGrid>
              <a:tr h="388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bm_borrowList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대출리스트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대출내역번호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bookMNo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pk, seq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number2(13)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예정반납일자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planDate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대출일자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borrowDate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반납완료일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returnDate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대출승인관리자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not null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  <a:tr h="2138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삭제여부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deleteYN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</a:t>
                      </a:r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'N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8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33266"/>
              </p:ext>
            </p:extLst>
          </p:nvPr>
        </p:nvGraphicFramePr>
        <p:xfrm>
          <a:off x="4429125" y="1525588"/>
          <a:ext cx="4141787" cy="4521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3547"/>
                <a:gridCol w="1193547"/>
                <a:gridCol w="935242"/>
                <a:gridCol w="819451"/>
              </a:tblGrid>
              <a:tr h="5350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bm_bookInfo_sub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</a:t>
                      </a:r>
                      <a:r>
                        <a:rPr lang="ko-KR" altLang="en-US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도서추가정보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5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number(13</a:t>
                      </a:r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도서상세번호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bookTitle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varchar2(50)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등록일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regDate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수정일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대출여부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stateYN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등록자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45257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삭제여부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deleteYN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97086"/>
              </p:ext>
            </p:extLst>
          </p:nvPr>
        </p:nvGraphicFramePr>
        <p:xfrm>
          <a:off x="73025" y="1525588"/>
          <a:ext cx="4356100" cy="45386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45986"/>
                <a:gridCol w="1231781"/>
                <a:gridCol w="978899"/>
                <a:gridCol w="799434"/>
              </a:tblGrid>
              <a:tr h="5350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bm_bookInfo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정보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14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number(13</a:t>
                      </a:r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</a:t>
                      </a:r>
                      <a:r>
                        <a:rPr lang="en-US" sz="1100" u="none" strike="noStrike" baseline="0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</a:t>
                      </a:r>
                      <a:r>
                        <a:rPr lang="en-US" sz="1100" u="none" strike="noStrike" baseline="0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카테고리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category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bookTitle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varchar2(50)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저자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bookWriter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출판사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bookPublisher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가격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bookPrice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이미지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bookImage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줄거리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summary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clob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최초등록자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adminId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등록일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regDate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도서 수정일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  <a:tr h="30268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삭제여부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deleteYN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char(1)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'N'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4" marB="0" anchor="ctr"/>
                </a:tc>
              </a:tr>
            </a:tbl>
          </a:graphicData>
        </a:graphic>
      </p:graphicFrame>
      <p:sp>
        <p:nvSpPr>
          <p:cNvPr id="25833" name="제목 1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  <a:endParaRPr lang="en-US" altLang="ko-KR" smtClean="0"/>
          </a:p>
        </p:txBody>
      </p:sp>
      <p:sp>
        <p:nvSpPr>
          <p:cNvPr id="25834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테이블 구조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46414"/>
              </p:ext>
            </p:extLst>
          </p:nvPr>
        </p:nvGraphicFramePr>
        <p:xfrm>
          <a:off x="514350" y="1524000"/>
          <a:ext cx="5532438" cy="45481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7971"/>
                <a:gridCol w="1017873"/>
                <a:gridCol w="1460947"/>
                <a:gridCol w="1125647"/>
              </a:tblGrid>
              <a:tr h="5153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bm_board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 </a:t>
                      </a:r>
                      <a:r>
                        <a:rPr lang="ko-KR" altLang="en-US" sz="1400" u="none" strike="noStrike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게시판 </a:t>
                      </a:r>
                      <a:r>
                        <a:rPr lang="en-US" altLang="ko-KR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(</a:t>
                      </a:r>
                      <a:r>
                        <a:rPr lang="ko-KR" altLang="en-US" sz="1400" u="none" strike="noStrike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공지</a:t>
                      </a:r>
                      <a:r>
                        <a:rPr lang="en-US" altLang="ko-KR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 </a:t>
                      </a:r>
                      <a:r>
                        <a:rPr lang="ko-KR" altLang="en-US" sz="1400" u="none" strike="noStrike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자유</a:t>
                      </a:r>
                      <a:r>
                        <a:rPr lang="en-US" altLang="ko-KR" sz="14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)</a:t>
                      </a:r>
                      <a:r>
                        <a:rPr lang="ko-KR" altLang="en-US" sz="1400" u="none" strike="noStrike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8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 </a:t>
                      </a:r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제목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btitle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내용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bcontents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clob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회원일련번호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fk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카테고리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category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varchar2(20)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그룹번호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family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부모글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parent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맨위</a:t>
                      </a:r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</a:t>
                      </a:r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원글로부터</a:t>
                      </a:r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순서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depth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들여쓰기 수준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indent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파일 경로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bfile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조회수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작성 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bwdate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수정 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3" marR="9523" marT="9525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6797"/>
              </p:ext>
            </p:extLst>
          </p:nvPr>
        </p:nvGraphicFramePr>
        <p:xfrm>
          <a:off x="6046788" y="1524000"/>
          <a:ext cx="5537200" cy="45481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9739"/>
                <a:gridCol w="1018874"/>
                <a:gridCol w="1461706"/>
                <a:gridCol w="1126881"/>
              </a:tblGrid>
              <a:tr h="5153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bm_qnaboard</a:t>
                      </a:r>
                      <a:r>
                        <a:rPr 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[ </a:t>
                      </a:r>
                      <a:r>
                        <a:rPr lang="ko-KR" altLang="en-US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문의게시판 </a:t>
                      </a:r>
                      <a:r>
                        <a:rPr lang="en-US" altLang="ko-KR" sz="14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]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87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정보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변수명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제약조건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bnum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pk</a:t>
                      </a:r>
                      <a:r>
                        <a:rPr 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, </a:t>
                      </a:r>
                      <a:r>
                        <a:rPr lang="en-US" sz="1100" u="none" strike="noStrike" dirty="0" err="1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제목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btitle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varchar2(100)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글 내용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bcontents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clob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회원일련번호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userNo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fk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책 번호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bookSerial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질문 구분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qnaType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그룹번호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family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seq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부모글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parent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맨위</a:t>
                      </a:r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</a:t>
                      </a:r>
                      <a:r>
                        <a:rPr lang="ko-KR" alt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원글로부터</a:t>
                      </a:r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 순서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depth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들여쓰기 수준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indent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조회수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default 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작성 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bwdate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  <a:tr h="2834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smtClean="0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수정 날짜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bupdate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KoPub돋움체 Medium" panose="02020603020101020101" pitchFamily="18" charset="-127"/>
                          <a:ea typeface="KoPub돋움체 Medium" panose="02020603020101020101" pitchFamily="18" charset="-127"/>
                        </a:rPr>
                        <a:t>sysdate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Medium" panose="02020603020101020101" pitchFamily="18" charset="-127"/>
                        <a:ea typeface="KoPub돋움체 Medium" panose="02020603020101020101" pitchFamily="18" charset="-127"/>
                      </a:endParaRPr>
                    </a:p>
                  </a:txBody>
                  <a:tcPr marL="9526" marR="9526" marT="9525" marB="0" anchor="ctr"/>
                </a:tc>
              </a:tr>
            </a:tbl>
          </a:graphicData>
        </a:graphic>
      </p:graphicFrame>
      <p:sp>
        <p:nvSpPr>
          <p:cNvPr id="26784" name="제목 1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  <a:endParaRPr lang="en-US" altLang="ko-KR" smtClean="0"/>
          </a:p>
        </p:txBody>
      </p:sp>
      <p:sp>
        <p:nvSpPr>
          <p:cNvPr id="2678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테이블 구조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 b="1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구현</a:t>
            </a:r>
            <a:endParaRPr kumimoji="0" lang="en-US" altLang="ko-KR" sz="4200" b="1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화면 구성 및 기능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867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로그인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867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773238"/>
            <a:ext cx="5237163" cy="463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제목 2"/>
          <p:cNvSpPr txBox="1">
            <a:spLocks/>
          </p:cNvSpPr>
          <p:nvPr/>
        </p:nvSpPr>
        <p:spPr bwMode="auto">
          <a:xfrm>
            <a:off x="3236913" y="3175000"/>
            <a:ext cx="858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defRPr/>
            </a:pP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admin</a:t>
            </a:r>
          </a:p>
        </p:txBody>
      </p:sp>
      <p:sp>
        <p:nvSpPr>
          <p:cNvPr id="36" name="제목 2"/>
          <p:cNvSpPr txBox="1">
            <a:spLocks/>
          </p:cNvSpPr>
          <p:nvPr/>
        </p:nvSpPr>
        <p:spPr bwMode="auto">
          <a:xfrm>
            <a:off x="3236913" y="3760788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defRPr/>
            </a:pPr>
            <a:r>
              <a:rPr lang="ko-KR" altLang="en-US" sz="1600" spc="-300" dirty="0" smtClean="0">
                <a:solidFill>
                  <a:schemeClr val="bg1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● ● ● ● ●</a:t>
            </a:r>
            <a:endParaRPr lang="en-US" altLang="ko-KR" sz="1600" spc="-300" dirty="0" smtClean="0">
              <a:solidFill>
                <a:schemeClr val="bg1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2270125" y="4305300"/>
            <a:ext cx="3754438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132138"/>
            <a:ext cx="3476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4117" r="1952"/>
          <a:stretch>
            <a:fillRect/>
          </a:stretch>
        </p:blipFill>
        <p:spPr bwMode="auto">
          <a:xfrm>
            <a:off x="8472488" y="3213100"/>
            <a:ext cx="259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오른쪽 화살표 66"/>
          <p:cNvSpPr/>
          <p:nvPr/>
        </p:nvSpPr>
        <p:spPr>
          <a:xfrm>
            <a:off x="6978650" y="3533775"/>
            <a:ext cx="917575" cy="625475"/>
          </a:xfrm>
          <a:prstGeom prst="rightArrow">
            <a:avLst>
              <a:gd name="adj1" fmla="val 42681"/>
              <a:gd name="adj2" fmla="val 3208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29699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메인화면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9700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57313"/>
            <a:ext cx="9782175" cy="502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타원 27"/>
          <p:cNvSpPr/>
          <p:nvPr/>
        </p:nvSpPr>
        <p:spPr>
          <a:xfrm>
            <a:off x="4367213" y="-914400"/>
            <a:ext cx="176212" cy="174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E10D10"/>
                </a:solidFill>
              </a:rPr>
              <a:t>1</a:t>
            </a:r>
            <a:endParaRPr lang="ko-KR" altLang="en-US" sz="1600">
              <a:solidFill>
                <a:srgbClr val="E10D1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68763" y="4149725"/>
            <a:ext cx="2447925" cy="172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703" name="직사각형 1"/>
          <p:cNvSpPr>
            <a:spLocks noChangeArrowheads="1"/>
          </p:cNvSpPr>
          <p:nvPr/>
        </p:nvSpPr>
        <p:spPr bwMode="auto">
          <a:xfrm>
            <a:off x="3997325" y="3868738"/>
            <a:ext cx="1174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2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최근 공지사항</a:t>
            </a:r>
          </a:p>
        </p:txBody>
      </p:sp>
      <p:sp>
        <p:nvSpPr>
          <p:cNvPr id="29704" name="직사각형 7"/>
          <p:cNvSpPr>
            <a:spLocks noChangeArrowheads="1"/>
          </p:cNvSpPr>
          <p:nvPr/>
        </p:nvSpPr>
        <p:spPr bwMode="auto">
          <a:xfrm>
            <a:off x="3997325" y="3022600"/>
            <a:ext cx="1174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2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배너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7548563" y="4149725"/>
            <a:ext cx="2568575" cy="172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068763" y="3357563"/>
            <a:ext cx="604837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423988" y="1628800"/>
            <a:ext cx="1120775" cy="1223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708" name="직사각형 13"/>
          <p:cNvSpPr>
            <a:spLocks noChangeArrowheads="1"/>
          </p:cNvSpPr>
          <p:nvPr/>
        </p:nvSpPr>
        <p:spPr bwMode="auto">
          <a:xfrm>
            <a:off x="9923" y="2126605"/>
            <a:ext cx="151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ko-KR" altLang="en-US" sz="12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로그인</a:t>
            </a:r>
            <a:endParaRPr lang="en-US" altLang="ko-KR" sz="1200" dirty="0" smtClean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en-US" altLang="ko-KR" sz="12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2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권한에 따라 표시</a:t>
            </a:r>
            <a:r>
              <a:rPr lang="en-US" altLang="ko-KR" sz="12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endParaRPr lang="ko-KR" altLang="en-US" sz="120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39617" y="1923257"/>
            <a:ext cx="504056" cy="216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직사각형 1"/>
          <p:cNvSpPr>
            <a:spLocks noChangeArrowheads="1"/>
          </p:cNvSpPr>
          <p:nvPr/>
        </p:nvSpPr>
        <p:spPr bwMode="auto">
          <a:xfrm>
            <a:off x="7548563" y="3868738"/>
            <a:ext cx="1174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2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신작도서</a:t>
            </a:r>
            <a:endParaRPr lang="ko-KR" altLang="en-US" sz="12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0723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메인화면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0724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357313"/>
            <a:ext cx="97821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22338" y="2133600"/>
            <a:ext cx="1141412" cy="719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3" name="그룹 82"/>
          <p:cNvGrpSpPr>
            <a:grpSpLocks/>
          </p:cNvGrpSpPr>
          <p:nvPr/>
        </p:nvGrpSpPr>
        <p:grpSpPr bwMode="auto">
          <a:xfrm>
            <a:off x="2066925" y="814388"/>
            <a:ext cx="9959975" cy="1471612"/>
            <a:chOff x="2066928" y="814086"/>
            <a:chExt cx="9960646" cy="1471913"/>
          </a:xfrm>
        </p:grpSpPr>
        <p:pic>
          <p:nvPicPr>
            <p:cNvPr id="30740" name="그림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874" y="814086"/>
              <a:ext cx="2171700" cy="1085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직선 화살표 연결선 9"/>
            <p:cNvCxnSpPr>
              <a:stCxn id="30740" idx="1"/>
            </p:cNvCxnSpPr>
            <p:nvPr/>
          </p:nvCxnSpPr>
          <p:spPr>
            <a:xfrm rot="10800000" flipV="1">
              <a:off x="2066928" y="1357122"/>
              <a:ext cx="7788800" cy="92887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6" name="그룹 75"/>
          <p:cNvGrpSpPr>
            <a:grpSpLocks/>
          </p:cNvGrpSpPr>
          <p:nvPr/>
        </p:nvGrpSpPr>
        <p:grpSpPr bwMode="auto">
          <a:xfrm>
            <a:off x="2063750" y="2439988"/>
            <a:ext cx="9967913" cy="1638300"/>
            <a:chOff x="2063552" y="2440592"/>
            <a:chExt cx="9968785" cy="1638300"/>
          </a:xfrm>
        </p:grpSpPr>
        <p:pic>
          <p:nvPicPr>
            <p:cNvPr id="3073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112" y="2440592"/>
              <a:ext cx="2181225" cy="1638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직선 화살표 연결선 9"/>
            <p:cNvCxnSpPr>
              <a:stCxn id="30738" idx="1"/>
              <a:endCxn id="4" idx="3"/>
            </p:cNvCxnSpPr>
            <p:nvPr/>
          </p:nvCxnSpPr>
          <p:spPr>
            <a:xfrm rot="10800000">
              <a:off x="2063552" y="2492979"/>
              <a:ext cx="7787369" cy="766763"/>
            </a:xfrm>
            <a:prstGeom prst="bentConnector3">
              <a:avLst>
                <a:gd name="adj1" fmla="val 43028"/>
              </a:avLst>
            </a:prstGeom>
            <a:noFill/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타원 27"/>
          <p:cNvSpPr/>
          <p:nvPr/>
        </p:nvSpPr>
        <p:spPr>
          <a:xfrm>
            <a:off x="4367213" y="-914400"/>
            <a:ext cx="176212" cy="174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>
                <a:solidFill>
                  <a:srgbClr val="E10D10"/>
                </a:solidFill>
              </a:rPr>
              <a:t>1</a:t>
            </a:r>
            <a:endParaRPr lang="ko-KR" altLang="en-US" sz="1600">
              <a:solidFill>
                <a:srgbClr val="E10D1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0907713" y="958850"/>
            <a:ext cx="215900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50" dirty="0">
                <a:solidFill>
                  <a:schemeClr val="bg1"/>
                </a:solidFill>
              </a:rPr>
              <a:t>1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10907713" y="2570163"/>
            <a:ext cx="215900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50" dirty="0">
                <a:solidFill>
                  <a:schemeClr val="bg1"/>
                </a:solidFill>
              </a:rPr>
              <a:t>2</a:t>
            </a:r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5" name="타원 44"/>
          <p:cNvSpPr/>
          <p:nvPr/>
        </p:nvSpPr>
        <p:spPr>
          <a:xfrm flipH="1">
            <a:off x="1558925" y="2166938"/>
            <a:ext cx="144463" cy="14446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</a:rPr>
              <a:t>1</a:t>
            </a:r>
            <a:endParaRPr lang="ko-KR" altLang="en-US" sz="1100">
              <a:solidFill>
                <a:schemeClr val="bg1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 flipH="1">
            <a:off x="1558925" y="2395538"/>
            <a:ext cx="144463" cy="14446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</a:rPr>
              <a:t>2</a:t>
            </a:r>
            <a:endParaRPr lang="ko-KR" altLang="en-US" sz="1100">
              <a:solidFill>
                <a:schemeClr val="bg1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 flipH="1">
            <a:off x="1558925" y="2644775"/>
            <a:ext cx="144463" cy="14446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dirty="0">
                <a:solidFill>
                  <a:schemeClr val="bg1"/>
                </a:solidFill>
              </a:rPr>
              <a:t>3</a:t>
            </a:r>
            <a:endParaRPr lang="ko-KR" altLang="en-US" sz="1100">
              <a:solidFill>
                <a:schemeClr val="bg1"/>
              </a:solidFill>
            </a:endParaRPr>
          </a:p>
        </p:txBody>
      </p:sp>
      <p:grpSp>
        <p:nvGrpSpPr>
          <p:cNvPr id="84" name="그룹 83"/>
          <p:cNvGrpSpPr>
            <a:grpSpLocks/>
          </p:cNvGrpSpPr>
          <p:nvPr/>
        </p:nvGrpSpPr>
        <p:grpSpPr bwMode="auto">
          <a:xfrm>
            <a:off x="2066925" y="2714625"/>
            <a:ext cx="9961563" cy="3281363"/>
            <a:chOff x="2066928" y="2714625"/>
            <a:chExt cx="9960770" cy="3281610"/>
          </a:xfrm>
        </p:grpSpPr>
        <p:cxnSp>
          <p:nvCxnSpPr>
            <p:cNvPr id="23" name="직선 화살표 연결선 9"/>
            <p:cNvCxnSpPr>
              <a:stCxn id="30737" idx="1"/>
            </p:cNvCxnSpPr>
            <p:nvPr/>
          </p:nvCxnSpPr>
          <p:spPr>
            <a:xfrm rot="10800000">
              <a:off x="2066928" y="2714625"/>
              <a:ext cx="7789243" cy="263386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prstDash val="sysDash"/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30737" name="그림 7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998" y="4700835"/>
              <a:ext cx="2171700" cy="1295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타원 43"/>
          <p:cNvSpPr/>
          <p:nvPr/>
        </p:nvSpPr>
        <p:spPr>
          <a:xfrm>
            <a:off x="10979150" y="4767263"/>
            <a:ext cx="217488" cy="2159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50" dirty="0">
                <a:solidFill>
                  <a:schemeClr val="bg1"/>
                </a:solidFill>
              </a:rPr>
              <a:t>3</a:t>
            </a:r>
            <a:endParaRPr lang="ko-KR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1747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 목록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174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58925"/>
            <a:ext cx="9407525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58925"/>
            <a:ext cx="2171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48113" y="2517775"/>
            <a:ext cx="576262" cy="144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8463" y="2089150"/>
            <a:ext cx="1068387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rcRect r="626"/>
          <a:stretch>
            <a:fillRect/>
          </a:stretch>
        </p:blipFill>
        <p:spPr bwMode="auto">
          <a:xfrm>
            <a:off x="430213" y="1916113"/>
            <a:ext cx="11450637" cy="38862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1524000" y="2139950"/>
            <a:ext cx="3060700" cy="82550"/>
          </a:xfrm>
          <a:prstGeom prst="rect">
            <a:avLst/>
          </a:prstGeom>
          <a:solidFill>
            <a:srgbClr val="FE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008438" y="1808163"/>
            <a:ext cx="417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spc="600" dirty="0">
                <a:solidFill>
                  <a:srgbClr val="FE786B"/>
                </a:solidFill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Contents</a:t>
            </a:r>
          </a:p>
        </p:txBody>
      </p:sp>
      <p:grpSp>
        <p:nvGrpSpPr>
          <p:cNvPr id="13316" name="그룹 4"/>
          <p:cNvGrpSpPr>
            <a:grpSpLocks/>
          </p:cNvGrpSpPr>
          <p:nvPr/>
        </p:nvGrpSpPr>
        <p:grpSpPr bwMode="auto">
          <a:xfrm>
            <a:off x="4629150" y="2744788"/>
            <a:ext cx="4333875" cy="2339975"/>
            <a:chOff x="2389726" y="2933216"/>
            <a:chExt cx="4333875" cy="1899230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389726" y="2933216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01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2964401" y="2933217"/>
              <a:ext cx="3757613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개요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392901" y="3321050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02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2969163" y="3320291"/>
              <a:ext cx="3752851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구조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389726" y="3707596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03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3" name="Text Box 5"/>
            <p:cNvSpPr txBox="1">
              <a:spLocks noChangeArrowheads="1"/>
            </p:cNvSpPr>
            <p:nvPr/>
          </p:nvSpPr>
          <p:spPr bwMode="auto">
            <a:xfrm>
              <a:off x="2964401" y="3707916"/>
              <a:ext cx="3757613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구현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2391314" y="4095431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04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2967576" y="4095266"/>
              <a:ext cx="3752850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추후 개발 방향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2391314" y="4481978"/>
              <a:ext cx="647700" cy="350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ko-KR"/>
              </a:defPPr>
              <a:lvl1pPr algn="ctr" eaLnBrk="1" latinLnBrk="1" hangingPunct="1">
                <a:buFontTx/>
                <a:buNone/>
                <a:defRPr sz="5500" b="1" spc="-30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sz="2200" spc="-150" dirty="0">
                  <a:solidFill>
                    <a:srgbClr val="FE786B"/>
                  </a:solidFill>
                  <a:effectLst/>
                  <a:latin typeface="Myriad Pro" panose="020B0503030403020204" pitchFamily="34" charset="0"/>
                </a:rPr>
                <a:t>05</a:t>
              </a:r>
              <a:endParaRPr lang="ko-KR" altLang="ko-KR" sz="2200" spc="-150" dirty="0">
                <a:solidFill>
                  <a:srgbClr val="FE786B"/>
                </a:solidFill>
                <a:effectLst/>
                <a:latin typeface="Myriad Pro" panose="020B0503030403020204" pitchFamily="34" charset="0"/>
              </a:endParaRPr>
            </a:p>
          </p:txBody>
        </p:sp>
        <p:sp>
          <p:nvSpPr>
            <p:cNvPr id="13327" name="Text Box 5"/>
            <p:cNvSpPr txBox="1">
              <a:spLocks noChangeArrowheads="1"/>
            </p:cNvSpPr>
            <p:nvPr/>
          </p:nvSpPr>
          <p:spPr bwMode="auto">
            <a:xfrm>
              <a:off x="2965989" y="4482617"/>
              <a:ext cx="3757612" cy="34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200">
                  <a:latin typeface="KoPub돋움체 Medium" panose="02020603020101020101" pitchFamily="18" charset="-127"/>
                  <a:ea typeface="KoPub돋움체 Medium" panose="02020603020101020101" pitchFamily="18" charset="-127"/>
                  <a:cs typeface="Arial" panose="020B0604020202020204" pitchFamily="34" charset="0"/>
                </a:rPr>
                <a:t>Q&amp;A</a:t>
              </a:r>
              <a:endParaRPr kumimoji="0" lang="ko-KR" altLang="ko-KR" sz="22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7607300" y="2139950"/>
            <a:ext cx="3060700" cy="82550"/>
          </a:xfrm>
          <a:prstGeom prst="rect">
            <a:avLst/>
          </a:prstGeom>
          <a:solidFill>
            <a:srgbClr val="FE7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3" y="2144711"/>
            <a:ext cx="5267325" cy="2733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2771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2772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탈퇴 요청 목록 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277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13"/>
          <a:stretch>
            <a:fillRect/>
          </a:stretch>
        </p:blipFill>
        <p:spPr bwMode="auto">
          <a:xfrm>
            <a:off x="241300" y="2887662"/>
            <a:ext cx="11525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그림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5056" y="2454275"/>
            <a:ext cx="4200525" cy="238125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082893" y="4508500"/>
            <a:ext cx="720725" cy="21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286500" y="3511550"/>
            <a:ext cx="442913" cy="29686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130001" y="4529176"/>
            <a:ext cx="809798" cy="206375"/>
          </a:xfrm>
          <a:prstGeom prst="rect">
            <a:avLst/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5084763"/>
            <a:ext cx="36004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7"/>
          <a:stretch/>
        </p:blipFill>
        <p:spPr bwMode="auto">
          <a:xfrm>
            <a:off x="241300" y="1558925"/>
            <a:ext cx="144055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04800" y="2367747"/>
            <a:ext cx="1068387" cy="187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3805238"/>
            <a:ext cx="9051925" cy="23241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그림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00213"/>
            <a:ext cx="9672638" cy="106521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3797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탈퇴 요청 목록 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992313" y="2433638"/>
            <a:ext cx="642937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5588000" y="2870200"/>
            <a:ext cx="431800" cy="87312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1787" t="1382" r="4470" b="2109"/>
          <a:stretch/>
        </p:blipFill>
        <p:spPr bwMode="auto">
          <a:xfrm>
            <a:off x="4749800" y="2565400"/>
            <a:ext cx="2232025" cy="1295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2929" t="4601" r="4907" b="5281"/>
          <a:stretch/>
        </p:blipFill>
        <p:spPr bwMode="auto">
          <a:xfrm>
            <a:off x="4656138" y="2565400"/>
            <a:ext cx="2413000" cy="12954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554663" y="5770563"/>
            <a:ext cx="384175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4819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전체 도서 목록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4820" name="그림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988" y="1541463"/>
            <a:ext cx="9282112" cy="29305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113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07988" y="2001838"/>
            <a:ext cx="946150" cy="233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1010900" y="2101850"/>
            <a:ext cx="430213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" name="직선 화살표 연결선 9"/>
          <p:cNvCxnSpPr>
            <a:stCxn id="11" idx="0"/>
            <a:endCxn id="19" idx="1"/>
          </p:cNvCxnSpPr>
          <p:nvPr/>
        </p:nvCxnSpPr>
        <p:spPr>
          <a:xfrm rot="5400000" flipH="1" flipV="1">
            <a:off x="6163469" y="1324769"/>
            <a:ext cx="1993900" cy="5465762"/>
          </a:xfrm>
          <a:prstGeom prst="bentConnector2">
            <a:avLst/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3432175" y="5054600"/>
            <a:ext cx="1990725" cy="40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현재 대출 중인 도서 재고 </a:t>
            </a:r>
            <a:r>
              <a:rPr lang="en-US" altLang="ko-KR" sz="12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 </a:t>
            </a:r>
            <a:r>
              <a:rPr lang="ko-KR" altLang="en-US" sz="120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보유한 도서 재고</a:t>
            </a:r>
            <a:endParaRPr lang="ko-KR" altLang="en-US" sz="1200" dirty="0" smtClean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893300" y="1901825"/>
            <a:ext cx="504825" cy="2317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1010900" y="3135313"/>
            <a:ext cx="430213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0" name="직선 화살표 연결선 9"/>
          <p:cNvCxnSpPr>
            <a:stCxn id="34" idx="0"/>
            <a:endCxn id="8" idx="1"/>
          </p:cNvCxnSpPr>
          <p:nvPr/>
        </p:nvCxnSpPr>
        <p:spPr>
          <a:xfrm rot="5400000" flipH="1" flipV="1">
            <a:off x="9400381" y="3444082"/>
            <a:ext cx="2865437" cy="355600"/>
          </a:xfrm>
          <a:prstGeom prst="bentConnector2">
            <a:avLst/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9551988" y="5054600"/>
            <a:ext cx="2206625" cy="40957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대출 가능 여부에 따라</a:t>
            </a:r>
            <a:endParaRPr lang="en-US" altLang="ko-KR" sz="1200" dirty="0" smtClean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>
              <a:defRPr/>
            </a:pPr>
            <a:r>
              <a:rPr lang="ko-KR" altLang="en-US" sz="12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대출 버튼</a:t>
            </a:r>
            <a:r>
              <a:rPr lang="en-US" altLang="ko-KR" sz="12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</a:t>
            </a:r>
            <a:r>
              <a:rPr lang="ko-KR" altLang="en-US" sz="120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불가 텍스트 출력</a:t>
            </a:r>
            <a:endParaRPr lang="ko-KR" altLang="en-US" sz="1200" dirty="0" smtClean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38" name="직선 화살표 연결선 9"/>
          <p:cNvCxnSpPr>
            <a:endCxn id="20" idx="1"/>
          </p:cNvCxnSpPr>
          <p:nvPr/>
        </p:nvCxnSpPr>
        <p:spPr>
          <a:xfrm rot="5400000" flipH="1" flipV="1">
            <a:off x="9966325" y="4010025"/>
            <a:ext cx="1831975" cy="257175"/>
          </a:xfrm>
          <a:prstGeom prst="bentConnector2">
            <a:avLst/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직사각형 42"/>
          <p:cNvSpPr/>
          <p:nvPr/>
        </p:nvSpPr>
        <p:spPr>
          <a:xfrm>
            <a:off x="7177088" y="2070100"/>
            <a:ext cx="428625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75" y="1349375"/>
            <a:ext cx="8302625" cy="4983163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sp>
        <p:nvSpPr>
          <p:cNvPr id="46" name="직사각형 45"/>
          <p:cNvSpPr/>
          <p:nvPr/>
        </p:nvSpPr>
        <p:spPr>
          <a:xfrm>
            <a:off x="3101975" y="6059488"/>
            <a:ext cx="339725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/>
          <a:stretch>
            <a:fillRect/>
          </a:stretch>
        </p:blipFill>
        <p:spPr bwMode="auto">
          <a:xfrm>
            <a:off x="1127125" y="1390650"/>
            <a:ext cx="9713913" cy="4414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456238" y="5445125"/>
            <a:ext cx="5778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584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전체 도서 목록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수정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grpSp>
        <p:nvGrpSpPr>
          <p:cNvPr id="12" name="그룹 11"/>
          <p:cNvGrpSpPr>
            <a:grpSpLocks/>
          </p:cNvGrpSpPr>
          <p:nvPr/>
        </p:nvGrpSpPr>
        <p:grpSpPr bwMode="auto">
          <a:xfrm>
            <a:off x="1127125" y="1395413"/>
            <a:ext cx="9728200" cy="4413250"/>
            <a:chOff x="1127125" y="1395684"/>
            <a:chExt cx="9728615" cy="441280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125" y="1395684"/>
              <a:ext cx="9728615" cy="4412805"/>
            </a:xfrm>
            <a:prstGeom prst="rect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5852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327" y="1859663"/>
              <a:ext cx="1649337" cy="202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직사각형 10"/>
          <p:cNvSpPr/>
          <p:nvPr/>
        </p:nvSpPr>
        <p:spPr>
          <a:xfrm>
            <a:off x="8670925" y="4535488"/>
            <a:ext cx="5048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68600"/>
            <a:ext cx="2952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921375" y="3733800"/>
            <a:ext cx="895350" cy="292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081463"/>
            <a:ext cx="89281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1643063"/>
            <a:ext cx="4838700" cy="44672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6868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전체 도서 목록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대출하기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06888" y="2792413"/>
            <a:ext cx="611187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4" name="그룹 23"/>
          <p:cNvGrpSpPr>
            <a:grpSpLocks/>
          </p:cNvGrpSpPr>
          <p:nvPr/>
        </p:nvGrpSpPr>
        <p:grpSpPr bwMode="auto">
          <a:xfrm>
            <a:off x="2787650" y="2001838"/>
            <a:ext cx="6934200" cy="3733800"/>
            <a:chOff x="2786920" y="2001466"/>
            <a:chExt cx="6934200" cy="3733800"/>
          </a:xfrm>
        </p:grpSpPr>
        <p:pic>
          <p:nvPicPr>
            <p:cNvPr id="36881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920" y="2001466"/>
              <a:ext cx="69342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7417658" y="2603128"/>
              <a:ext cx="576262" cy="2174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3" name="그룹 22"/>
          <p:cNvGrpSpPr>
            <a:grpSpLocks/>
          </p:cNvGrpSpPr>
          <p:nvPr/>
        </p:nvGrpSpPr>
        <p:grpSpPr bwMode="auto">
          <a:xfrm>
            <a:off x="3125788" y="3068638"/>
            <a:ext cx="6400800" cy="2238375"/>
            <a:chOff x="3126053" y="2801254"/>
            <a:chExt cx="6400800" cy="2238375"/>
          </a:xfrm>
        </p:grpSpPr>
        <p:pic>
          <p:nvPicPr>
            <p:cNvPr id="36879" name="그림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053" y="2801254"/>
              <a:ext cx="64008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직사각형 24"/>
            <p:cNvSpPr/>
            <p:nvPr/>
          </p:nvSpPr>
          <p:spPr>
            <a:xfrm>
              <a:off x="5966090" y="4653866"/>
              <a:ext cx="706438" cy="2873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36872" name="그림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113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407988" y="2001838"/>
            <a:ext cx="946150" cy="233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4259263" y="2330450"/>
            <a:ext cx="3873500" cy="3762375"/>
            <a:chOff x="4259263" y="2330450"/>
            <a:chExt cx="3873500" cy="3762375"/>
          </a:xfrm>
        </p:grpSpPr>
        <p:grpSp>
          <p:nvGrpSpPr>
            <p:cNvPr id="36875" name="그룹 19"/>
            <p:cNvGrpSpPr>
              <a:grpSpLocks/>
            </p:cNvGrpSpPr>
            <p:nvPr/>
          </p:nvGrpSpPr>
          <p:grpSpPr bwMode="auto">
            <a:xfrm>
              <a:off x="4259263" y="2330450"/>
              <a:ext cx="3873500" cy="3762375"/>
              <a:chOff x="5181060" y="2253776"/>
              <a:chExt cx="3579236" cy="3475680"/>
            </a:xfrm>
          </p:grpSpPr>
          <p:pic>
            <p:nvPicPr>
              <p:cNvPr id="36877" name="그림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81060" y="2253776"/>
                <a:ext cx="3579236" cy="3173574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878" name="그림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1" t="85564" r="74641" b="4935"/>
              <a:stretch>
                <a:fillRect/>
              </a:stretch>
            </p:blipFill>
            <p:spPr bwMode="auto">
              <a:xfrm>
                <a:off x="5181896" y="5324354"/>
                <a:ext cx="3578400" cy="405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직사각형 16"/>
            <p:cNvSpPr/>
            <p:nvPr/>
          </p:nvSpPr>
          <p:spPr>
            <a:xfrm>
              <a:off x="5688013" y="5719763"/>
              <a:ext cx="552450" cy="2936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7891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전체 도서 목록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대출하기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7892" name="그림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2276475"/>
            <a:ext cx="11993562" cy="24479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211138" y="3838575"/>
            <a:ext cx="11809412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891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등록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8916" name="그림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450" y="1558925"/>
            <a:ext cx="8988425" cy="26860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113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19100" y="2276475"/>
            <a:ext cx="94615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868863"/>
            <a:ext cx="2571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868863"/>
            <a:ext cx="2676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화살표 연결선 9"/>
          <p:cNvCxnSpPr>
            <a:stCxn id="8" idx="0"/>
            <a:endCxn id="38916" idx="2"/>
          </p:cNvCxnSpPr>
          <p:nvPr/>
        </p:nvCxnSpPr>
        <p:spPr>
          <a:xfrm rot="5400000" flipH="1" flipV="1">
            <a:off x="5688807" y="3352006"/>
            <a:ext cx="623888" cy="24098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직선 화살표 연결선 9"/>
          <p:cNvCxnSpPr>
            <a:stCxn id="5" idx="1"/>
            <a:endCxn id="8" idx="3"/>
          </p:cNvCxnSpPr>
          <p:nvPr/>
        </p:nvCxnSpPr>
        <p:spPr>
          <a:xfrm flipH="1" flipV="1">
            <a:off x="6134100" y="5530850"/>
            <a:ext cx="2409825" cy="14288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39939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대출 현황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39940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113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19100" y="2579688"/>
            <a:ext cx="94615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9942" name="그림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325" y="1506538"/>
            <a:ext cx="9472613" cy="16494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1425238" y="2286000"/>
            <a:ext cx="444500" cy="255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6" name="그룹 15"/>
          <p:cNvGrpSpPr>
            <a:grpSpLocks/>
          </p:cNvGrpSpPr>
          <p:nvPr/>
        </p:nvGrpSpPr>
        <p:grpSpPr bwMode="auto">
          <a:xfrm>
            <a:off x="263525" y="4125913"/>
            <a:ext cx="11904663" cy="1755775"/>
            <a:chOff x="263352" y="4126126"/>
            <a:chExt cx="11904290" cy="1755669"/>
          </a:xfrm>
        </p:grpSpPr>
        <p:pic>
          <p:nvPicPr>
            <p:cNvPr id="39949" name="그림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352" y="4126126"/>
              <a:ext cx="11904290" cy="1755669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314150" y="4849982"/>
              <a:ext cx="11809043" cy="3285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7" name="그룹 16"/>
          <p:cNvGrpSpPr>
            <a:grpSpLocks/>
          </p:cNvGrpSpPr>
          <p:nvPr/>
        </p:nvGrpSpPr>
        <p:grpSpPr bwMode="auto">
          <a:xfrm>
            <a:off x="4876800" y="2814638"/>
            <a:ext cx="2400300" cy="1419225"/>
            <a:chOff x="4876875" y="2813997"/>
            <a:chExt cx="2400300" cy="1419225"/>
          </a:xfrm>
        </p:grpSpPr>
        <p:pic>
          <p:nvPicPr>
            <p:cNvPr id="39947" name="그림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75" y="2813997"/>
              <a:ext cx="24003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5303913" y="3785547"/>
              <a:ext cx="901700" cy="3286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57488"/>
            <a:ext cx="2424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40963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 예약 현황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40964" name="그림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3254375"/>
            <a:ext cx="11058525" cy="27527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511300"/>
            <a:ext cx="2181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19100" y="2849563"/>
            <a:ext cx="94615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4416" r="3011" b="5711"/>
          <a:stretch>
            <a:fillRect/>
          </a:stretch>
        </p:blipFill>
        <p:spPr bwMode="auto">
          <a:xfrm>
            <a:off x="8786813" y="1612900"/>
            <a:ext cx="2159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589088"/>
            <a:ext cx="2381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9"/>
          <p:cNvCxnSpPr>
            <a:stCxn id="8" idx="2"/>
            <a:endCxn id="12" idx="0"/>
          </p:cNvCxnSpPr>
          <p:nvPr/>
        </p:nvCxnSpPr>
        <p:spPr>
          <a:xfrm rot="16200000" flipH="1">
            <a:off x="7314407" y="1478756"/>
            <a:ext cx="1346200" cy="413861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직사각형 11"/>
          <p:cNvSpPr/>
          <p:nvPr/>
        </p:nvSpPr>
        <p:spPr>
          <a:xfrm>
            <a:off x="9601200" y="4221163"/>
            <a:ext cx="912813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6" name="직선 화살표 연결선 9"/>
          <p:cNvCxnSpPr>
            <a:stCxn id="5" idx="1"/>
            <a:endCxn id="8" idx="3"/>
          </p:cNvCxnSpPr>
          <p:nvPr/>
        </p:nvCxnSpPr>
        <p:spPr>
          <a:xfrm flipH="1">
            <a:off x="7108825" y="2225675"/>
            <a:ext cx="1677988" cy="6350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41987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게시판 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게시글 관리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4198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0550" b="93057"/>
          <a:stretch>
            <a:fillRect/>
          </a:stretch>
        </p:blipFill>
        <p:spPr bwMode="auto">
          <a:xfrm>
            <a:off x="2566988" y="1379538"/>
            <a:ext cx="72485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99000"/>
            <a:ext cx="49450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779588"/>
            <a:ext cx="43513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84313"/>
            <a:ext cx="2171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11163" y="1941513"/>
            <a:ext cx="873125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2598738" y="2373313"/>
            <a:ext cx="8759825" cy="3332162"/>
            <a:chOff x="1206407" y="1986118"/>
            <a:chExt cx="9970530" cy="3792031"/>
          </a:xfrm>
        </p:grpSpPr>
        <p:pic>
          <p:nvPicPr>
            <p:cNvPr id="2" name="그림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6407" y="1986118"/>
              <a:ext cx="9970530" cy="3792031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/>
            <p:cNvSpPr/>
            <p:nvPr/>
          </p:nvSpPr>
          <p:spPr>
            <a:xfrm>
              <a:off x="10018707" y="2672622"/>
              <a:ext cx="576405" cy="27008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1994" name="직사각형 7"/>
          <p:cNvSpPr>
            <a:spLocks noChangeArrowheads="1"/>
          </p:cNvSpPr>
          <p:nvPr/>
        </p:nvSpPr>
        <p:spPr bwMode="auto">
          <a:xfrm>
            <a:off x="10218738" y="5381625"/>
            <a:ext cx="879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200" b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구현 예정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개요</a:t>
            </a:r>
            <a:endParaRPr kumimoji="0" lang="en-US" altLang="ko-KR" sz="4200" b="1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프로그램 소개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43011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게시판 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공지글 등록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43012" name="그림 3"/>
          <p:cNvPicPr>
            <a:picLocks noChangeAspect="1"/>
          </p:cNvPicPr>
          <p:nvPr/>
        </p:nvPicPr>
        <p:blipFill>
          <a:blip r:embed="rId2"/>
          <a:srcRect l="1888" r="1888"/>
          <a:stretch>
            <a:fillRect/>
          </a:stretch>
        </p:blipFill>
        <p:spPr bwMode="auto">
          <a:xfrm>
            <a:off x="3219450" y="1484313"/>
            <a:ext cx="3884613" cy="39100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84313"/>
            <a:ext cx="2171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11163" y="2217738"/>
            <a:ext cx="8731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굽은 화살표 5"/>
          <p:cNvSpPr/>
          <p:nvPr/>
        </p:nvSpPr>
        <p:spPr>
          <a:xfrm rot="5400000">
            <a:off x="7462838" y="3203575"/>
            <a:ext cx="2586037" cy="1738313"/>
          </a:xfrm>
          <a:prstGeom prst="bentArrow">
            <a:avLst>
              <a:gd name="adj1" fmla="val 9519"/>
              <a:gd name="adj2" fmla="val 12402"/>
              <a:gd name="adj3" fmla="val 16937"/>
              <a:gd name="adj4" fmla="val 1805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3" y="5651500"/>
            <a:ext cx="8905875" cy="65722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3.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구현</a:t>
            </a:r>
          </a:p>
        </p:txBody>
      </p:sp>
      <p:sp>
        <p:nvSpPr>
          <p:cNvPr id="4403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게시판 관리 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&gt;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문의사항 관리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44036" name="그림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1357313"/>
            <a:ext cx="9299575" cy="37861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86100" y="3141663"/>
            <a:ext cx="1139825" cy="17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7" name="직선 화살표 연결선 9"/>
          <p:cNvCxnSpPr>
            <a:stCxn id="8" idx="1"/>
            <a:endCxn id="6" idx="3"/>
          </p:cNvCxnSpPr>
          <p:nvPr/>
        </p:nvCxnSpPr>
        <p:spPr>
          <a:xfrm rot="10800000">
            <a:off x="4225925" y="3228975"/>
            <a:ext cx="430213" cy="2000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prstDash val="sysDash"/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04825"/>
            <a:ext cx="607695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84313"/>
            <a:ext cx="2171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423863" y="2479675"/>
            <a:ext cx="931862" cy="2746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5088" y="5816600"/>
            <a:ext cx="8562975" cy="762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 b="1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추후 개발 방향</a:t>
            </a:r>
            <a:endParaRPr kumimoji="0" lang="en-US" altLang="ko-KR" sz="4200" b="1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개선하고자 하는 점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ko-KR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4. </a:t>
            </a:r>
            <a:r>
              <a:rPr lang="ko-KR" altLang="en-US" sz="3400" smtClean="0">
                <a:solidFill>
                  <a:srgbClr val="FE786B"/>
                </a:solidFill>
                <a:latin typeface="Myriad Pro" panose="020B0503030403020204" pitchFamily="34" charset="0"/>
              </a:rPr>
              <a:t>추후 개발 방향</a:t>
            </a:r>
          </a:p>
        </p:txBody>
      </p:sp>
      <p:sp>
        <p:nvSpPr>
          <p:cNvPr id="46083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개선해야 할 사항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6084" name="제목 2"/>
          <p:cNvSpPr txBox="1">
            <a:spLocks/>
          </p:cNvSpPr>
          <p:nvPr/>
        </p:nvSpPr>
        <p:spPr bwMode="auto">
          <a:xfrm>
            <a:off x="1343025" y="1490663"/>
            <a:ext cx="8362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회원관리에서 관리자 권한 부여 기능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회원목록 검색 기능 추가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목록 번호 역순 </a:t>
            </a:r>
            <a:r>
              <a:rPr lang="ko-KR" altLang="en-US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표기</a:t>
            </a:r>
            <a:endParaRPr lang="en-US" altLang="ko-KR" sz="1600" dirty="0" smtClean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세션 관리</a:t>
            </a:r>
            <a:r>
              <a:rPr lang="en-US" altLang="ko-KR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60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특정 작업 후에 세션이 사라지는 현상</a:t>
            </a:r>
            <a:r>
              <a:rPr lang="en-US" altLang="ko-KR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테스트를 통한 오류 검출 및 디버깅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6085" name="제목 2"/>
          <p:cNvSpPr txBox="1">
            <a:spLocks/>
          </p:cNvSpPr>
          <p:nvPr/>
        </p:nvSpPr>
        <p:spPr bwMode="auto">
          <a:xfrm>
            <a:off x="695325" y="2924175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추가적으로 구현하고 싶은 사항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27612" b="22142"/>
          <a:stretch/>
        </p:blipFill>
        <p:spPr>
          <a:xfrm>
            <a:off x="7948613" y="4864100"/>
            <a:ext cx="2543175" cy="8636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950" y="3354388"/>
            <a:ext cx="2220913" cy="1298575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rcRect t="5587"/>
          <a:stretch/>
        </p:blipFill>
        <p:spPr>
          <a:xfrm>
            <a:off x="766763" y="3860800"/>
            <a:ext cx="6530975" cy="14351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프로젝트 개요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3" name="제목 2"/>
          <p:cNvSpPr txBox="1">
            <a:spLocks/>
          </p:cNvSpPr>
          <p:nvPr/>
        </p:nvSpPr>
        <p:spPr bwMode="auto">
          <a:xfrm>
            <a:off x="965200" y="3954463"/>
            <a:ext cx="836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2. </a:t>
            </a:r>
            <a:r>
              <a: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목적</a:t>
            </a:r>
            <a:endParaRPr lang="en-US" altLang="ko-KR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4" name="제목 2"/>
          <p:cNvSpPr txBox="1">
            <a:spLocks/>
          </p:cNvSpPr>
          <p:nvPr/>
        </p:nvSpPr>
        <p:spPr bwMode="auto">
          <a:xfrm>
            <a:off x="1343025" y="1963738"/>
            <a:ext cx="8362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주제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MVC2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 활용 도서관리시스템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(CEN BOOK)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개발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기간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16.01.19 ~ 16.02.22(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약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24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일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)(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주제 선정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스키마 구성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기능 구현 등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</a:t>
            </a: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인원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6</a:t>
            </a:r>
            <a:r>
              <a:rPr lang="ko-KR" altLang="en-US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명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담당 업무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: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관리자 기능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도서관리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회원관리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 </a:t>
            </a: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게시물 관리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365" name="제목 2"/>
          <p:cNvSpPr txBox="1">
            <a:spLocks/>
          </p:cNvSpPr>
          <p:nvPr/>
        </p:nvSpPr>
        <p:spPr bwMode="auto">
          <a:xfrm>
            <a:off x="1343025" y="4437063"/>
            <a:ext cx="83629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>
              <a:buFontTx/>
              <a:buChar char="•"/>
            </a:pP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JAVA</a:t>
            </a:r>
            <a:r>
              <a:rPr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스터디를 하면서 콘솔 기반의 도서관리 시스템을 개발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기존 콘솔 프로그램을 웹으로도 접근이 가능하도록 개발하고자 함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MVC2</a:t>
            </a:r>
            <a:r>
              <a:rPr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로 구현한 이유는 이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패턴을 이해해야 </a:t>
            </a:r>
            <a:r>
              <a:rPr lang="en-US" altLang="ko-KR" sz="160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Spring, </a:t>
            </a:r>
            <a:r>
              <a:rPr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전자정부프레임워크를 이해할 수 있기 </a:t>
            </a:r>
            <a:r>
              <a:rPr lang="ko-KR" altLang="en-US" sz="160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때문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  <a:p>
            <a:pPr latinLnBrk="1">
              <a:buFontTx/>
              <a:buChar char="•"/>
            </a:pPr>
            <a:r>
              <a:rPr lang="ko-KR" altLang="en-US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따라서</a:t>
            </a:r>
            <a:r>
              <a:rPr lang="en-US" altLang="ko-KR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160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MVC2 </a:t>
            </a:r>
            <a:r>
              <a:rPr lang="ko-KR" altLang="en-US" sz="1600" smtClean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패턴을 활용한 도서관리 </a:t>
            </a:r>
            <a:r>
              <a:rPr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시스템을 개발하기로 함</a:t>
            </a:r>
            <a:endParaRPr lang="en-US" altLang="ko-KR" sz="160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36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sp>
        <p:nvSpPr>
          <p:cNvPr id="15367" name="제목 2"/>
          <p:cNvSpPr txBox="1">
            <a:spLocks/>
          </p:cNvSpPr>
          <p:nvPr/>
        </p:nvSpPr>
        <p:spPr bwMode="auto">
          <a:xfrm>
            <a:off x="965200" y="1500188"/>
            <a:ext cx="836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1. </a:t>
            </a:r>
            <a:r>
              <a: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소개</a:t>
            </a:r>
            <a:endParaRPr lang="en-US" altLang="ko-KR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>
          <a:xfrm>
            <a:off x="10056813" y="1341438"/>
            <a:ext cx="1701800" cy="4941887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3825875" y="1439863"/>
            <a:ext cx="5726113" cy="1084262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825875" y="2924175"/>
            <a:ext cx="5726113" cy="1084263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825875" y="4422775"/>
            <a:ext cx="5726113" cy="1860550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873125" y="1439863"/>
            <a:ext cx="2517775" cy="5126037"/>
          </a:xfrm>
          <a:prstGeom prst="roundRect">
            <a:avLst>
              <a:gd name="adj" fmla="val 4676"/>
            </a:avLst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415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pic>
        <p:nvPicPr>
          <p:cNvPr id="17416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382713"/>
            <a:ext cx="47720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341438"/>
            <a:ext cx="25161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4210050"/>
            <a:ext cx="23558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54350"/>
            <a:ext cx="34083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422775"/>
            <a:ext cx="371951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38" y="4724400"/>
            <a:ext cx="1260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3101975"/>
            <a:ext cx="1162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그림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5" y="1703388"/>
            <a:ext cx="11080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개발 환경 및 사용 기술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613" y="1439863"/>
            <a:ext cx="13922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Main Language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7138" y="1439863"/>
            <a:ext cx="425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DB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67138" y="2881313"/>
            <a:ext cx="13573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Developer Tool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7138" y="4410075"/>
            <a:ext cx="696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48900" y="1354138"/>
            <a:ext cx="1311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Sub Language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21060" y="1577587"/>
            <a:ext cx="10974745" cy="4752870"/>
            <a:chOff x="862213" y="1240633"/>
            <a:chExt cx="10412361" cy="51516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모서리가 둥근 직사각형 3"/>
            <p:cNvSpPr/>
            <p:nvPr/>
          </p:nvSpPr>
          <p:spPr>
            <a:xfrm>
              <a:off x="862213" y="1240633"/>
              <a:ext cx="2172389" cy="14322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/>
                <a:t>도서관리프로그램</a:t>
              </a: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862213" y="1644896"/>
              <a:ext cx="10412361" cy="474740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865313" y="2185988"/>
            <a:ext cx="2136775" cy="781050"/>
          </a:xfrm>
          <a:prstGeom prst="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577215" y="2180487"/>
            <a:ext cx="7697039" cy="3824591"/>
            <a:chOff x="3818368" y="2029766"/>
            <a:chExt cx="7697039" cy="3824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모서리가 둥근 직사각형 7"/>
            <p:cNvSpPr/>
            <p:nvPr/>
          </p:nvSpPr>
          <p:spPr>
            <a:xfrm>
              <a:off x="3818368" y="2445476"/>
              <a:ext cx="7697039" cy="34088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818368" y="2029766"/>
              <a:ext cx="3134737" cy="12747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ko-KR" altLang="en-US" dirty="0"/>
                <a:t>사용자 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925841" y="2997926"/>
            <a:ext cx="1670388" cy="2486000"/>
            <a:chOff x="3734924" y="2847205"/>
            <a:chExt cx="1670388" cy="24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모서리가 둥근 직사각형 10"/>
            <p:cNvSpPr/>
            <p:nvPr/>
          </p:nvSpPr>
          <p:spPr>
            <a:xfrm>
              <a:off x="3866806" y="2847205"/>
              <a:ext cx="1380798" cy="5967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400" b="1" dirty="0"/>
                <a:t>회원정보 관리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734924" y="3239297"/>
              <a:ext cx="1670388" cy="20939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sz="1600" dirty="0"/>
            </a:p>
          </p:txBody>
        </p:sp>
        <p:sp>
          <p:nvSpPr>
            <p:cNvPr id="13" name="한쪽 모서리는 잘리고 다른 쪽 모서리는 둥근 사각형 12"/>
            <p:cNvSpPr/>
            <p:nvPr/>
          </p:nvSpPr>
          <p:spPr>
            <a:xfrm>
              <a:off x="3866806" y="4138326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로그인</a:t>
              </a:r>
            </a:p>
          </p:txBody>
        </p:sp>
        <p:sp>
          <p:nvSpPr>
            <p:cNvPr id="14" name="한쪽 모서리는 잘리고 다른 쪽 모서리는 둥근 사각형 13"/>
            <p:cNvSpPr/>
            <p:nvPr/>
          </p:nvSpPr>
          <p:spPr>
            <a:xfrm>
              <a:off x="3866806" y="4748874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 err="1"/>
                <a:t>회원정보찾기</a:t>
              </a:r>
              <a:endParaRPr lang="ko-KR" altLang="en-US" sz="1400" dirty="0"/>
            </a:p>
          </p:txBody>
        </p:sp>
        <p:sp>
          <p:nvSpPr>
            <p:cNvPr id="15" name="한쪽 모서리는 잘리고 다른 쪽 모서리는 둥근 사각형 14"/>
            <p:cNvSpPr/>
            <p:nvPr/>
          </p:nvSpPr>
          <p:spPr>
            <a:xfrm>
              <a:off x="3866806" y="3527778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회원가입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210190" y="2997194"/>
            <a:ext cx="1670388" cy="2486475"/>
            <a:chOff x="9019273" y="2846473"/>
            <a:chExt cx="1670388" cy="2486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모서리가 둥근 직사각형 16"/>
            <p:cNvSpPr/>
            <p:nvPr/>
          </p:nvSpPr>
          <p:spPr>
            <a:xfrm>
              <a:off x="9176980" y="2846473"/>
              <a:ext cx="1380798" cy="5967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400" b="1" dirty="0"/>
                <a:t>게시판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019273" y="3235769"/>
              <a:ext cx="1670388" cy="20971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altLang="ko-KR" sz="1600" dirty="0"/>
            </a:p>
          </p:txBody>
        </p:sp>
        <p:sp>
          <p:nvSpPr>
            <p:cNvPr id="19" name="한쪽 모서리는 잘리고 다른 쪽 모서리는 둥근 사각형 18"/>
            <p:cNvSpPr/>
            <p:nvPr/>
          </p:nvSpPr>
          <p:spPr>
            <a:xfrm>
              <a:off x="9167878" y="3529573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공지사항</a:t>
              </a:r>
            </a:p>
          </p:txBody>
        </p:sp>
        <p:sp>
          <p:nvSpPr>
            <p:cNvPr id="20" name="한쪽 모서리는 잘리고 다른 쪽 모서리는 둥근 사각형 19"/>
            <p:cNvSpPr/>
            <p:nvPr/>
          </p:nvSpPr>
          <p:spPr>
            <a:xfrm>
              <a:off x="9165780" y="4135038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자유게시판</a:t>
              </a:r>
            </a:p>
          </p:txBody>
        </p:sp>
        <p:sp>
          <p:nvSpPr>
            <p:cNvPr id="21" name="한쪽 모서리는 잘리고 다른 쪽 모서리는 둥근 사각형 20"/>
            <p:cNvSpPr/>
            <p:nvPr/>
          </p:nvSpPr>
          <p:spPr>
            <a:xfrm>
              <a:off x="9167879" y="4744843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문의게시판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445370" y="2996681"/>
            <a:ext cx="1670388" cy="2486988"/>
            <a:chOff x="7254453" y="2845960"/>
            <a:chExt cx="1670388" cy="2486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모서리가 둥근 직사각형 22"/>
            <p:cNvSpPr/>
            <p:nvPr/>
          </p:nvSpPr>
          <p:spPr>
            <a:xfrm>
              <a:off x="7384825" y="2845960"/>
              <a:ext cx="1380798" cy="5967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400" b="1" dirty="0"/>
                <a:t>도서관리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54453" y="3235769"/>
              <a:ext cx="1670388" cy="20971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ko-KR" altLang="en-US" sz="1600" dirty="0"/>
                <a:t> </a:t>
              </a:r>
              <a:endParaRPr lang="en-US" altLang="ko-KR" sz="1600" dirty="0"/>
            </a:p>
            <a:p>
              <a:pPr>
                <a:defRPr/>
              </a:pPr>
              <a:endParaRPr lang="ko-KR" altLang="en-US" sz="1100" dirty="0"/>
            </a:p>
          </p:txBody>
        </p:sp>
        <p:sp>
          <p:nvSpPr>
            <p:cNvPr id="25" name="한쪽 모서리는 잘리고 다른 쪽 모서리는 둥근 사각형 24"/>
            <p:cNvSpPr/>
            <p:nvPr/>
          </p:nvSpPr>
          <p:spPr>
            <a:xfrm>
              <a:off x="7323698" y="3583436"/>
              <a:ext cx="747993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전체</a:t>
              </a:r>
            </a:p>
          </p:txBody>
        </p:sp>
        <p:sp>
          <p:nvSpPr>
            <p:cNvPr id="26" name="한쪽 모서리는 잘리고 다른 쪽 모서리는 둥근 사각형 25"/>
            <p:cNvSpPr/>
            <p:nvPr/>
          </p:nvSpPr>
          <p:spPr>
            <a:xfrm>
              <a:off x="8116732" y="3583436"/>
              <a:ext cx="747993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수필</a:t>
              </a:r>
            </a:p>
          </p:txBody>
        </p:sp>
        <p:sp>
          <p:nvSpPr>
            <p:cNvPr id="27" name="한쪽 모서리는 잘리고 다른 쪽 모서리는 둥근 사각형 26"/>
            <p:cNvSpPr/>
            <p:nvPr/>
          </p:nvSpPr>
          <p:spPr>
            <a:xfrm>
              <a:off x="7715649" y="4151111"/>
              <a:ext cx="747993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소설</a:t>
              </a:r>
            </a:p>
          </p:txBody>
        </p:sp>
        <p:sp>
          <p:nvSpPr>
            <p:cNvPr id="28" name="한쪽 모서리는 잘리고 다른 쪽 모서리는 둥근 사각형 27"/>
            <p:cNvSpPr/>
            <p:nvPr/>
          </p:nvSpPr>
          <p:spPr>
            <a:xfrm>
              <a:off x="7319650" y="4676661"/>
              <a:ext cx="1524164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컴퓨터</a:t>
              </a:r>
              <a:r>
                <a:rPr lang="en-US" altLang="ko-KR" sz="1400" dirty="0"/>
                <a:t>/IT</a:t>
              </a:r>
              <a:endParaRPr lang="ko-KR" altLang="en-US" sz="1400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680550" y="2996681"/>
            <a:ext cx="1670388" cy="2487245"/>
            <a:chOff x="5489633" y="2845960"/>
            <a:chExt cx="1670388" cy="24872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모서리가 둥근 직사각형 29"/>
            <p:cNvSpPr/>
            <p:nvPr/>
          </p:nvSpPr>
          <p:spPr>
            <a:xfrm>
              <a:off x="5621515" y="2845960"/>
              <a:ext cx="1380798" cy="5967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400" b="1" dirty="0"/>
                <a:t>개인정보 수정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489633" y="3239297"/>
              <a:ext cx="1670388" cy="20939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sz="1600" dirty="0"/>
            </a:p>
          </p:txBody>
        </p:sp>
        <p:sp>
          <p:nvSpPr>
            <p:cNvPr id="32" name="한쪽 모서리는 잘리고 다른 쪽 모서리는 둥근 사각형 31"/>
            <p:cNvSpPr/>
            <p:nvPr/>
          </p:nvSpPr>
          <p:spPr>
            <a:xfrm>
              <a:off x="5621515" y="4138326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대출현황</a:t>
              </a:r>
            </a:p>
          </p:txBody>
        </p:sp>
        <p:sp>
          <p:nvSpPr>
            <p:cNvPr id="33" name="한쪽 모서리는 잘리고 다른 쪽 모서리는 둥근 사각형 32"/>
            <p:cNvSpPr/>
            <p:nvPr/>
          </p:nvSpPr>
          <p:spPr>
            <a:xfrm>
              <a:off x="5621515" y="4748874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예약현황</a:t>
              </a:r>
            </a:p>
          </p:txBody>
        </p:sp>
        <p:sp>
          <p:nvSpPr>
            <p:cNvPr id="34" name="한쪽 모서리는 잘리고 다른 쪽 모서리는 둥근 사각형 33"/>
            <p:cNvSpPr/>
            <p:nvPr/>
          </p:nvSpPr>
          <p:spPr>
            <a:xfrm>
              <a:off x="5621515" y="3527778"/>
              <a:ext cx="1380798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개인정보수정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901053" y="2144125"/>
            <a:ext cx="2591842" cy="3824591"/>
            <a:chOff x="1142206" y="1993404"/>
            <a:chExt cx="2591842" cy="38245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모서리가 둥근 직사각형 35"/>
            <p:cNvSpPr/>
            <p:nvPr/>
          </p:nvSpPr>
          <p:spPr>
            <a:xfrm>
              <a:off x="1142206" y="2409114"/>
              <a:ext cx="2591842" cy="34088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dirty="0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1142206" y="1993404"/>
              <a:ext cx="1549092" cy="127478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dirty="0"/>
                <a:t>관리자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101051" y="2990348"/>
            <a:ext cx="2169530" cy="2486000"/>
            <a:chOff x="1191483" y="2839627"/>
            <a:chExt cx="2169530" cy="24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모서리가 둥근 직사각형 38"/>
            <p:cNvSpPr/>
            <p:nvPr/>
          </p:nvSpPr>
          <p:spPr>
            <a:xfrm>
              <a:off x="1353508" y="2839627"/>
              <a:ext cx="1793405" cy="59677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ko-KR" altLang="en-US" sz="1400" b="1" dirty="0"/>
                <a:t>시스템 관리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191483" y="3231719"/>
              <a:ext cx="2169530" cy="20939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ko-KR" altLang="en-US" sz="1600" dirty="0"/>
            </a:p>
          </p:txBody>
        </p:sp>
        <p:sp>
          <p:nvSpPr>
            <p:cNvPr id="41" name="한쪽 모서리는 잘리고 다른 쪽 모서리는 둥근 사각형 40"/>
            <p:cNvSpPr/>
            <p:nvPr/>
          </p:nvSpPr>
          <p:spPr>
            <a:xfrm>
              <a:off x="1363556" y="4020217"/>
              <a:ext cx="1793405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도서관리</a:t>
              </a:r>
            </a:p>
          </p:txBody>
        </p:sp>
        <p:sp>
          <p:nvSpPr>
            <p:cNvPr id="42" name="한쪽 모서리는 잘리고 다른 쪽 모서리는 둥근 사각형 41"/>
            <p:cNvSpPr/>
            <p:nvPr/>
          </p:nvSpPr>
          <p:spPr>
            <a:xfrm>
              <a:off x="1363556" y="4630765"/>
              <a:ext cx="1793405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 err="1"/>
                <a:t>게시글관리</a:t>
              </a:r>
              <a:endParaRPr lang="ko-KR" altLang="en-US" sz="1400" dirty="0"/>
            </a:p>
          </p:txBody>
        </p:sp>
        <p:sp>
          <p:nvSpPr>
            <p:cNvPr id="43" name="한쪽 모서리는 잘리고 다른 쪽 모서리는 둥근 사각형 42"/>
            <p:cNvSpPr/>
            <p:nvPr/>
          </p:nvSpPr>
          <p:spPr>
            <a:xfrm>
              <a:off x="1363556" y="3409669"/>
              <a:ext cx="1793405" cy="425344"/>
            </a:xfrm>
            <a:prstGeom prst="snipRound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/>
                <a:t>회원관리</a:t>
              </a:r>
            </a:p>
          </p:txBody>
        </p:sp>
      </p:grpSp>
      <p:sp>
        <p:nvSpPr>
          <p:cNvPr id="18443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sp>
        <p:nvSpPr>
          <p:cNvPr id="16387" name="직사각형 16386"/>
          <p:cNvSpPr/>
          <p:nvPr/>
        </p:nvSpPr>
        <p:spPr>
          <a:xfrm>
            <a:off x="846138" y="2062163"/>
            <a:ext cx="2686050" cy="3943350"/>
          </a:xfrm>
          <a:prstGeom prst="rect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sp>
        <p:nvSpPr>
          <p:cNvPr id="18445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담당 개발 파트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1. </a:t>
            </a:r>
            <a:r>
              <a:rPr lang="ko-KR" altLang="en-US" smtClean="0"/>
              <a:t>개요</a:t>
            </a:r>
          </a:p>
        </p:txBody>
      </p:sp>
      <p:sp>
        <p:nvSpPr>
          <p:cNvPr id="19459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기본 흐름도</a:t>
            </a:r>
            <a:endParaRPr lang="en-US" altLang="ko-KR" sz="2000" b="1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403386" y="1553496"/>
            <a:ext cx="959519" cy="87439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로그인</a:t>
            </a:r>
          </a:p>
        </p:txBody>
      </p:sp>
      <p:cxnSp>
        <p:nvCxnSpPr>
          <p:cNvPr id="50" name="꺾인 연결선 69"/>
          <p:cNvCxnSpPr>
            <a:stCxn id="49" idx="4"/>
            <a:endCxn id="51" idx="0"/>
          </p:cNvCxnSpPr>
          <p:nvPr/>
        </p:nvCxnSpPr>
        <p:spPr>
          <a:xfrm flipH="1">
            <a:off x="882650" y="2427288"/>
            <a:ext cx="0" cy="56356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순서도: 판단 50"/>
          <p:cNvSpPr/>
          <p:nvPr/>
        </p:nvSpPr>
        <p:spPr>
          <a:xfrm>
            <a:off x="88881" y="2990208"/>
            <a:ext cx="1588528" cy="518587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비밀번호</a:t>
            </a:r>
            <a:endParaRPr lang="en-US" altLang="ko-KR" sz="1200" b="1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검사</a:t>
            </a:r>
          </a:p>
        </p:txBody>
      </p:sp>
      <p:sp>
        <p:nvSpPr>
          <p:cNvPr id="19467" name="TextBox 51"/>
          <p:cNvSpPr txBox="1">
            <a:spLocks noChangeArrowheads="1"/>
          </p:cNvSpPr>
          <p:nvPr/>
        </p:nvSpPr>
        <p:spPr bwMode="auto">
          <a:xfrm>
            <a:off x="600075" y="3463925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Y</a:t>
            </a:r>
            <a:endParaRPr lang="ko-KR" altLang="en-US" sz="120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9468" name="TextBox 52"/>
          <p:cNvSpPr txBox="1">
            <a:spLocks noChangeArrowheads="1"/>
          </p:cNvSpPr>
          <p:nvPr/>
        </p:nvSpPr>
        <p:spPr bwMode="auto">
          <a:xfrm>
            <a:off x="1374775" y="2892425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N</a:t>
            </a:r>
            <a:endParaRPr lang="ko-KR" altLang="en-US" sz="120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4" name="순서도: 판단 53"/>
          <p:cNvSpPr/>
          <p:nvPr/>
        </p:nvSpPr>
        <p:spPr>
          <a:xfrm>
            <a:off x="233081" y="4249016"/>
            <a:ext cx="1300126" cy="518587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관리자 여부</a:t>
            </a:r>
          </a:p>
        </p:txBody>
      </p:sp>
      <p:sp>
        <p:nvSpPr>
          <p:cNvPr id="19472" name="TextBox 54"/>
          <p:cNvSpPr txBox="1">
            <a:spLocks noChangeArrowheads="1"/>
          </p:cNvSpPr>
          <p:nvPr/>
        </p:nvSpPr>
        <p:spPr bwMode="auto">
          <a:xfrm>
            <a:off x="1385888" y="4513263"/>
            <a:ext cx="211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Y</a:t>
            </a:r>
            <a:endParaRPr lang="ko-KR" altLang="en-US" sz="120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9473" name="TextBox 55"/>
          <p:cNvSpPr txBox="1">
            <a:spLocks noChangeArrowheads="1"/>
          </p:cNvSpPr>
          <p:nvPr/>
        </p:nvSpPr>
        <p:spPr bwMode="auto">
          <a:xfrm>
            <a:off x="590550" y="4791075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en-US" altLang="ko-KR" sz="120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N</a:t>
            </a:r>
            <a:endParaRPr lang="ko-KR" altLang="en-US" sz="120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57" name="꺾인 연결선 69"/>
          <p:cNvCxnSpPr/>
          <p:nvPr/>
        </p:nvCxnSpPr>
        <p:spPr>
          <a:xfrm flipH="1">
            <a:off x="882650" y="3508375"/>
            <a:ext cx="0" cy="7413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69"/>
          <p:cNvCxnSpPr>
            <a:endCxn id="49" idx="6"/>
          </p:cNvCxnSpPr>
          <p:nvPr/>
        </p:nvCxnSpPr>
        <p:spPr>
          <a:xfrm flipH="1" flipV="1">
            <a:off x="1363663" y="1990725"/>
            <a:ext cx="314325" cy="1258888"/>
          </a:xfrm>
          <a:prstGeom prst="bentConnector3">
            <a:avLst>
              <a:gd name="adj1" fmla="val -7268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69"/>
          <p:cNvCxnSpPr/>
          <p:nvPr/>
        </p:nvCxnSpPr>
        <p:spPr>
          <a:xfrm rot="16200000" flipH="1">
            <a:off x="1782763" y="3867150"/>
            <a:ext cx="533400" cy="233362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59"/>
          <p:cNvSpPr/>
          <p:nvPr/>
        </p:nvSpPr>
        <p:spPr>
          <a:xfrm>
            <a:off x="3215680" y="5085184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사용자 페이지</a:t>
            </a:r>
          </a:p>
        </p:txBody>
      </p:sp>
      <p:cxnSp>
        <p:nvCxnSpPr>
          <p:cNvPr id="61" name="꺾인 연결선 69"/>
          <p:cNvCxnSpPr/>
          <p:nvPr/>
        </p:nvCxnSpPr>
        <p:spPr>
          <a:xfrm flipV="1">
            <a:off x="1533525" y="1958975"/>
            <a:ext cx="1682750" cy="254952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모서리가 둥근 직사각형 61"/>
          <p:cNvSpPr/>
          <p:nvPr/>
        </p:nvSpPr>
        <p:spPr>
          <a:xfrm>
            <a:off x="3215681" y="1743322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관리자 페이지</a:t>
            </a:r>
          </a:p>
        </p:txBody>
      </p:sp>
      <p:cxnSp>
        <p:nvCxnSpPr>
          <p:cNvPr id="63" name="꺾인 연결선 69"/>
          <p:cNvCxnSpPr/>
          <p:nvPr/>
        </p:nvCxnSpPr>
        <p:spPr>
          <a:xfrm flipV="1">
            <a:off x="4460875" y="909638"/>
            <a:ext cx="1047750" cy="10493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모서리가 둥근 직사각형 63"/>
          <p:cNvSpPr/>
          <p:nvPr/>
        </p:nvSpPr>
        <p:spPr>
          <a:xfrm>
            <a:off x="5508665" y="693440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회원 관리</a:t>
            </a: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508665" y="1749787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도서 관리</a:t>
            </a:r>
          </a:p>
        </p:txBody>
      </p:sp>
      <p:sp>
        <p:nvSpPr>
          <p:cNvPr id="66" name="모서리가 둥근 직사각형 65"/>
          <p:cNvSpPr/>
          <p:nvPr/>
        </p:nvSpPr>
        <p:spPr>
          <a:xfrm>
            <a:off x="5508665" y="2783796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게시판 관리</a:t>
            </a:r>
          </a:p>
        </p:txBody>
      </p:sp>
      <p:cxnSp>
        <p:nvCxnSpPr>
          <p:cNvPr id="67" name="꺾인 연결선 69"/>
          <p:cNvCxnSpPr/>
          <p:nvPr/>
        </p:nvCxnSpPr>
        <p:spPr>
          <a:xfrm>
            <a:off x="4460875" y="1958975"/>
            <a:ext cx="1047750" cy="63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꺾인 연결선 69"/>
          <p:cNvCxnSpPr/>
          <p:nvPr/>
        </p:nvCxnSpPr>
        <p:spPr>
          <a:xfrm>
            <a:off x="4460875" y="1958975"/>
            <a:ext cx="1047750" cy="10414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모서리가 둥근 직사각형 119"/>
          <p:cNvSpPr/>
          <p:nvPr/>
        </p:nvSpPr>
        <p:spPr>
          <a:xfrm>
            <a:off x="5508665" y="422108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My Page</a:t>
            </a:r>
            <a:endParaRPr lang="ko-KR" altLang="en-US" sz="1200" b="1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5513250" y="5085183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도서목록</a:t>
            </a: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5508665" y="589702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게시판</a:t>
            </a:r>
          </a:p>
        </p:txBody>
      </p:sp>
      <p:cxnSp>
        <p:nvCxnSpPr>
          <p:cNvPr id="123" name="꺾인 연결선 69"/>
          <p:cNvCxnSpPr/>
          <p:nvPr/>
        </p:nvCxnSpPr>
        <p:spPr>
          <a:xfrm flipV="1">
            <a:off x="4460875" y="4437063"/>
            <a:ext cx="1047750" cy="8636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꺾인 연결선 69"/>
          <p:cNvCxnSpPr/>
          <p:nvPr/>
        </p:nvCxnSpPr>
        <p:spPr>
          <a:xfrm flipV="1">
            <a:off x="4460875" y="5300663"/>
            <a:ext cx="10525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꺾인 연결선 69"/>
          <p:cNvCxnSpPr/>
          <p:nvPr/>
        </p:nvCxnSpPr>
        <p:spPr>
          <a:xfrm>
            <a:off x="4460875" y="5300663"/>
            <a:ext cx="1047750" cy="8128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모서리가 둥근 직사각형 139"/>
          <p:cNvSpPr/>
          <p:nvPr/>
        </p:nvSpPr>
        <p:spPr>
          <a:xfrm>
            <a:off x="7261773" y="4223852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개인정보수정</a:t>
            </a:r>
            <a:endParaRPr lang="ko-KR" altLang="en-US" sz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1" name="모서리가 둥근 직사각형 140"/>
          <p:cNvSpPr/>
          <p:nvPr/>
        </p:nvSpPr>
        <p:spPr>
          <a:xfrm>
            <a:off x="7261773" y="5085183"/>
            <a:ext cx="771120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전체</a:t>
            </a:r>
            <a:endParaRPr lang="ko-KR" altLang="en-US" sz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2" name="모서리가 둥근 직사각형 141"/>
          <p:cNvSpPr/>
          <p:nvPr/>
        </p:nvSpPr>
        <p:spPr>
          <a:xfrm>
            <a:off x="7261773" y="589702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공지사항</a:t>
            </a:r>
          </a:p>
        </p:txBody>
      </p:sp>
      <p:sp>
        <p:nvSpPr>
          <p:cNvPr id="143" name="모서리가 둥근 직사각형 142"/>
          <p:cNvSpPr/>
          <p:nvPr/>
        </p:nvSpPr>
        <p:spPr>
          <a:xfrm>
            <a:off x="8581861" y="4223852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대출 목록</a:t>
            </a:r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9912392" y="422108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예약 목록</a:t>
            </a:r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8121318" y="5085183"/>
            <a:ext cx="771120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소설</a:t>
            </a:r>
          </a:p>
        </p:txBody>
      </p:sp>
      <p:sp>
        <p:nvSpPr>
          <p:cNvPr id="146" name="모서리가 둥근 직사각형 145"/>
          <p:cNvSpPr/>
          <p:nvPr/>
        </p:nvSpPr>
        <p:spPr>
          <a:xfrm>
            <a:off x="8980863" y="5085183"/>
            <a:ext cx="771120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수필</a:t>
            </a:r>
          </a:p>
        </p:txBody>
      </p:sp>
      <p:sp>
        <p:nvSpPr>
          <p:cNvPr id="147" name="모서리가 둥근 직사각형 146"/>
          <p:cNvSpPr/>
          <p:nvPr/>
        </p:nvSpPr>
        <p:spPr>
          <a:xfrm>
            <a:off x="9840407" y="5085183"/>
            <a:ext cx="87296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컴퓨터</a:t>
            </a:r>
            <a:r>
              <a:rPr lang="en-US" altLang="ko-KR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/IT</a:t>
            </a:r>
            <a:endParaRPr lang="ko-KR" altLang="en-US" sz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8595303" y="589702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자유게시판</a:t>
            </a: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9928833" y="5897028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문의게시판</a:t>
            </a: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7261773" y="693440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회원 정보 목록</a:t>
            </a: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8591017" y="693440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탈퇴 요청 목록</a:t>
            </a: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7268087" y="1737158"/>
            <a:ext cx="1162052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전체 도서 목록</a:t>
            </a: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8521679" y="1737158"/>
            <a:ext cx="958697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도서 등록</a:t>
            </a:r>
          </a:p>
        </p:txBody>
      </p:sp>
      <p:sp>
        <p:nvSpPr>
          <p:cNvPr id="156" name="모서리가 둥근 직사각형 155"/>
          <p:cNvSpPr/>
          <p:nvPr/>
        </p:nvSpPr>
        <p:spPr>
          <a:xfrm>
            <a:off x="7261773" y="2780876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 err="1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게시글</a:t>
            </a: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관리</a:t>
            </a:r>
          </a:p>
        </p:txBody>
      </p:sp>
      <p:sp>
        <p:nvSpPr>
          <p:cNvPr id="157" name="모서리가 둥근 직사각형 156"/>
          <p:cNvSpPr/>
          <p:nvPr/>
        </p:nvSpPr>
        <p:spPr>
          <a:xfrm>
            <a:off x="8591017" y="2780876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공지사항 작성</a:t>
            </a:r>
            <a:endParaRPr lang="ko-KR" altLang="en-US" sz="1200" dirty="0"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58" name="모서리가 둥근 직사각형 157"/>
          <p:cNvSpPr/>
          <p:nvPr/>
        </p:nvSpPr>
        <p:spPr>
          <a:xfrm>
            <a:off x="9920261" y="2780876"/>
            <a:ext cx="1245105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문의사항 관리</a:t>
            </a: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9571916" y="1737158"/>
            <a:ext cx="1162052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도서 대출 현황</a:t>
            </a: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10825508" y="1737158"/>
            <a:ext cx="1162052" cy="43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dirty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도서 예약 현황</a:t>
            </a:r>
          </a:p>
        </p:txBody>
      </p:sp>
      <p:sp>
        <p:nvSpPr>
          <p:cNvPr id="161" name="직사각형 160"/>
          <p:cNvSpPr/>
          <p:nvPr/>
        </p:nvSpPr>
        <p:spPr>
          <a:xfrm>
            <a:off x="2982913" y="649288"/>
            <a:ext cx="9090025" cy="263525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576638" y="2874963"/>
            <a:ext cx="50403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sz="4200">
                <a:solidFill>
                  <a:srgbClr val="FE786B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Tahoma" panose="020B0604030504040204" pitchFamily="34" charset="0"/>
              </a:rPr>
              <a:t>구조</a:t>
            </a:r>
            <a:endParaRPr kumimoji="0" lang="en-US" altLang="ko-KR" sz="4200" b="1">
              <a:solidFill>
                <a:srgbClr val="FE786B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cs typeface="Tahoma" panose="020B0604030504040204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76638" y="3644900"/>
            <a:ext cx="5040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MVC2 </a:t>
            </a:r>
            <a:r>
              <a:rPr kumimoji="0" lang="ko-KR" altLang="en-US" sz="160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 및 테이블 구조</a:t>
            </a:r>
            <a:endParaRPr kumimoji="0" lang="en-US" altLang="ko-KR" sz="1600">
              <a:latin typeface="KoPub돋움체 Medium" panose="02020603020101020101" pitchFamily="18" charset="-127"/>
              <a:ea typeface="KoPub돋움체 Medium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액자 2"/>
          <p:cNvSpPr/>
          <p:nvPr/>
        </p:nvSpPr>
        <p:spPr bwMode="auto">
          <a:xfrm>
            <a:off x="2833688" y="2536825"/>
            <a:ext cx="6524625" cy="1784350"/>
          </a:xfrm>
          <a:prstGeom prst="frame">
            <a:avLst>
              <a:gd name="adj1" fmla="val 6789"/>
            </a:avLst>
          </a:prstGeom>
          <a:noFill/>
          <a:ln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 bwMode="auto">
          <a:xfrm>
            <a:off x="2286000" y="2809875"/>
            <a:ext cx="1143000" cy="11430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E10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81225" y="2865557"/>
            <a:ext cx="1371709" cy="10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>
                <a:ln>
                  <a:prstDash val="solid"/>
                </a:ln>
                <a:latin typeface="Myriad Pro" panose="020B0503030403020204" pitchFamily="34" charset="0"/>
                <a:ea typeface="돋움" panose="020B0600000101010101" pitchFamily="50" charset="-127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2"/>
          <p:cNvSpPr>
            <a:spLocks noGrp="1"/>
          </p:cNvSpPr>
          <p:nvPr>
            <p:ph type="title"/>
          </p:nvPr>
        </p:nvSpPr>
        <p:spPr bwMode="auto">
          <a:xfrm>
            <a:off x="430213" y="184150"/>
            <a:ext cx="10515600" cy="56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2. </a:t>
            </a:r>
            <a:r>
              <a:rPr lang="ko-KR" altLang="en-US" smtClean="0"/>
              <a:t>구조</a:t>
            </a:r>
          </a:p>
        </p:txBody>
      </p:sp>
      <p:sp>
        <p:nvSpPr>
          <p:cNvPr id="21507" name="제목 2"/>
          <p:cNvSpPr txBox="1">
            <a:spLocks/>
          </p:cNvSpPr>
          <p:nvPr/>
        </p:nvSpPr>
        <p:spPr bwMode="auto">
          <a:xfrm>
            <a:off x="695325" y="957263"/>
            <a:ext cx="836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1"/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- MVC2 </a:t>
            </a:r>
            <a:r>
              <a:rPr lang="ko-KR" altLang="en-US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패턴</a:t>
            </a:r>
            <a:r>
              <a:rPr lang="en-US" altLang="ko-KR" sz="2000" b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" panose="020B0604020202020204" pitchFamily="34" charset="0"/>
              </a:rPr>
              <a:t>(Model 1)</a:t>
            </a:r>
          </a:p>
        </p:txBody>
      </p:sp>
      <p:pic>
        <p:nvPicPr>
          <p:cNvPr id="2150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844675"/>
            <a:ext cx="9701212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5807</TotalTime>
  <Words>1288</Words>
  <Application>Microsoft Office PowerPoint</Application>
  <PresentationFormat>사용자 지정</PresentationFormat>
  <Paragraphs>666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33</vt:i4>
      </vt:variant>
    </vt:vector>
  </HeadingPairs>
  <TitlesOfParts>
    <vt:vector size="36" baseType="lpstr">
      <vt:lpstr>5_Office 테마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1. 개요</vt:lpstr>
      <vt:lpstr>1. 개요</vt:lpstr>
      <vt:lpstr>1. 개요</vt:lpstr>
      <vt:lpstr>1. 개요</vt:lpstr>
      <vt:lpstr>PowerPoint 프레젠테이션</vt:lpstr>
      <vt:lpstr>2. 구조</vt:lpstr>
      <vt:lpstr>2. 구조</vt:lpstr>
      <vt:lpstr>2. 구조</vt:lpstr>
      <vt:lpstr>2. 구조</vt:lpstr>
      <vt:lpstr>2. 구조</vt:lpstr>
      <vt:lpstr>2. 구조</vt:lpstr>
      <vt:lpstr>PowerPoint 프레젠테이션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3. 구현</vt:lpstr>
      <vt:lpstr>PowerPoint 프레젠테이션</vt:lpstr>
      <vt:lpstr>4. 추후 개발 방향</vt:lpstr>
    </vt:vector>
  </TitlesOfParts>
  <Company>디브리드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도서관리시스템 개발</dc:title>
  <dc:subject>교육</dc:subject>
  <dc:creator>yhjo@itcen.co.kr</dc:creator>
  <dc:description>Copyright (c) D'breed All rights reserved
본 Template은 개인용도에 한해 배포한 것입니다. 상업적인 용도로 사용 할 수 없습니다.</dc:description>
  <cp:lastModifiedBy>remiel</cp:lastModifiedBy>
  <cp:revision>450</cp:revision>
  <cp:lastPrinted>2016-02-21T23:40:20Z</cp:lastPrinted>
  <dcterms:created xsi:type="dcterms:W3CDTF">2011-06-13T04:09:39Z</dcterms:created>
  <dcterms:modified xsi:type="dcterms:W3CDTF">2016-05-28T11:43:10Z</dcterms:modified>
</cp:coreProperties>
</file>