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9" r:id="rId5"/>
    <p:sldMasterId id="214748367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Lst>
  <p:sldSz cy="5143500" cx="9144000"/>
  <p:notesSz cx="6858000" cy="9144000"/>
  <p:embeddedFontLst>
    <p:embeddedFont>
      <p:font typeface="Asap SemiBold"/>
      <p:regular r:id="rId39"/>
      <p:bold r:id="rId40"/>
      <p:italic r:id="rId41"/>
      <p:boldItalic r:id="rId42"/>
    </p:embeddedFont>
    <p:embeddedFont>
      <p:font typeface="Asap"/>
      <p:regular r:id="rId43"/>
      <p:bold r:id="rId44"/>
      <p:italic r:id="rId45"/>
      <p:boldItalic r:id="rId46"/>
    </p:embeddedFont>
    <p:embeddedFont>
      <p:font typeface="Asap Black"/>
      <p:bold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49" roundtripDataSignature="AMtx7mg7gaXMLt+XKhUVyUSfsIcLZ9C3r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AsapSemiBold-bold.fntdata"/><Relationship Id="rId42" Type="http://schemas.openxmlformats.org/officeDocument/2006/relationships/font" Target="fonts/AsapSemiBold-boldItalic.fntdata"/><Relationship Id="rId41" Type="http://schemas.openxmlformats.org/officeDocument/2006/relationships/font" Target="fonts/AsapSemiBold-italic.fntdata"/><Relationship Id="rId44" Type="http://schemas.openxmlformats.org/officeDocument/2006/relationships/font" Target="fonts/Asap-bold.fntdata"/><Relationship Id="rId43" Type="http://schemas.openxmlformats.org/officeDocument/2006/relationships/font" Target="fonts/Asap-regular.fntdata"/><Relationship Id="rId46" Type="http://schemas.openxmlformats.org/officeDocument/2006/relationships/font" Target="fonts/Asap-boldItalic.fntdata"/><Relationship Id="rId45" Type="http://schemas.openxmlformats.org/officeDocument/2006/relationships/font" Target="fonts/Asap-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font" Target="fonts/AsapBlack-boldItalic.fntdata"/><Relationship Id="rId47" Type="http://schemas.openxmlformats.org/officeDocument/2006/relationships/font" Target="fonts/AsapBlack-bold.fntdata"/><Relationship Id="rId49" Type="http://customschemas.google.com/relationships/presentationmetadata" Target="meta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font" Target="fonts/AsapSemiBold-regular.fntdata"/><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32be211fd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32be211fd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 name="Google Shape;18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 name="Google Shape;192;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8" name="Google Shape;208;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5" name="Google Shape;215;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32be211fd6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2" name="Google Shape;222;g332be211fd6_0_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2" name="Google Shape;242;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3" name="Google Shape;253;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Part 7</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0" name="Google Shape;260;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377bcd8824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5" name="Google Shape;265;g3377bcd8824_0_2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377bcd8824_0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5" name="Google Shape;275;g3377bcd8824_0_2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377bcd8824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6" name="Google Shape;286;g3377bcd8824_0_2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377bcd8824_0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5" name="Google Shape;295;g3377bcd8824_0_2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377bcd8824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4" name="Google Shape;304;g3377bcd8824_0_2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3" name="Google Shape;31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Extension activity</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0" name="Google Shape;320;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Extension activity</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377bcd8824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377bcd8824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1" name="Google Shape;331;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Video explaining polarity from Mike!</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6" name="Google Shape;336;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1" name="Google Shape;341;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 name="Google Shape;132;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6" name="Google Shape;346;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1" name="Google Shape;351;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 name="Google Shape;14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solidFill>
                  <a:srgbClr val="1F1F1F"/>
                </a:solidFill>
              </a:rPr>
              <a:t>Windmills have been around since medieval times. They are smaller and are designed to do things like turn grain into flour, drive machines and move water. Wind turbines are far taller and far more modern, and they transform the power of the wind into electricity.</a:t>
            </a:r>
            <a:endParaRPr sz="7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7" name="Google Shape;14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textbox for writing differences if it is being projected on a board you can draw on.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377bcd8824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6" name="Google Shape;156;g3377bcd8824_0_7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377bcd8824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3" name="Google Shape;163;g3377bcd8824_0_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377bcd8824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 name="Google Shape;170;g3377bcd8824_0_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377bcd8824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 name="Google Shape;177;g3377bcd8824_0_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type="title">
  <p:cSld name="TITLE">
    <p:bg>
      <p:bgPr>
        <a:blipFill>
          <a:blip r:embed="rId2">
            <a:alphaModFix/>
          </a:blip>
          <a:stretch>
            <a:fillRect/>
          </a:stretch>
        </a:blipFill>
      </p:bgPr>
    </p:bg>
    <p:spTree>
      <p:nvGrpSpPr>
        <p:cNvPr id="8" name="Shape 8"/>
        <p:cNvGrpSpPr/>
        <p:nvPr/>
      </p:nvGrpSpPr>
      <p:grpSpPr>
        <a:xfrm>
          <a:off x="0" y="0"/>
          <a:ext cx="0" cy="0"/>
          <a:chOff x="0" y="0"/>
          <a:chExt cx="0" cy="0"/>
        </a:xfrm>
      </p:grpSpPr>
      <p:sp>
        <p:nvSpPr>
          <p:cNvPr id="9" name="Google Shape;9;p32"/>
          <p:cNvSpPr txBox="1"/>
          <p:nvPr>
            <p:ph type="ctrTitle"/>
          </p:nvPr>
        </p:nvSpPr>
        <p:spPr>
          <a:xfrm>
            <a:off x="607218" y="1618060"/>
            <a:ext cx="3964800" cy="14646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 name="Google Shape;10;p32"/>
          <p:cNvSpPr txBox="1"/>
          <p:nvPr>
            <p:ph idx="1" type="subTitle"/>
          </p:nvPr>
        </p:nvSpPr>
        <p:spPr>
          <a:xfrm>
            <a:off x="607217" y="3364707"/>
            <a:ext cx="3964800" cy="375000"/>
          </a:xfrm>
          <a:prstGeom prst="rect">
            <a:avLst/>
          </a:prstGeom>
          <a:noFill/>
          <a:ln>
            <a:noFill/>
          </a:ln>
        </p:spPr>
        <p:txBody>
          <a:bodyPr anchorCtr="0" anchor="t" bIns="34275" lIns="68575" spcFirstLastPara="1" rIns="68575" wrap="square" tIns="34275">
            <a:noAutofit/>
          </a:bodyPr>
          <a:lstStyle>
            <a:lvl1pPr lvl="0" algn="l">
              <a:lnSpc>
                <a:spcPct val="90000"/>
              </a:lnSpc>
              <a:spcBef>
                <a:spcPts val="800"/>
              </a:spcBef>
              <a:spcAft>
                <a:spcPts val="0"/>
              </a:spcAft>
              <a:buSzPts val="1800"/>
              <a:buNone/>
              <a:defRPr sz="1800">
                <a:solidFill>
                  <a:schemeClr val="dk2"/>
                </a:solidFill>
              </a:defRPr>
            </a:lvl1pPr>
            <a:lvl2pPr lvl="1" algn="ctr">
              <a:lnSpc>
                <a:spcPct val="90000"/>
              </a:lnSpc>
              <a:spcBef>
                <a:spcPts val="400"/>
              </a:spcBef>
              <a:spcAft>
                <a:spcPts val="0"/>
              </a:spcAft>
              <a:buSzPts val="1500"/>
              <a:buNone/>
              <a:defRPr sz="1500"/>
            </a:lvl2pPr>
            <a:lvl3pPr lvl="2" algn="ctr">
              <a:lnSpc>
                <a:spcPct val="90000"/>
              </a:lnSpc>
              <a:spcBef>
                <a:spcPts val="400"/>
              </a:spcBef>
              <a:spcAft>
                <a:spcPts val="0"/>
              </a:spcAft>
              <a:buSzPts val="1400"/>
              <a:buNone/>
              <a:defRPr sz="1400"/>
            </a:lvl3pPr>
            <a:lvl4pPr lvl="3" algn="ctr">
              <a:lnSpc>
                <a:spcPct val="90000"/>
              </a:lnSpc>
              <a:spcBef>
                <a:spcPts val="400"/>
              </a:spcBef>
              <a:spcAft>
                <a:spcPts val="0"/>
              </a:spcAft>
              <a:buSzPts val="1200"/>
              <a:buNone/>
              <a:defRPr sz="1200"/>
            </a:lvl4pPr>
            <a:lvl5pPr lvl="4" algn="ctr">
              <a:lnSpc>
                <a:spcPct val="90000"/>
              </a:lnSpc>
              <a:spcBef>
                <a:spcPts val="400"/>
              </a:spcBef>
              <a:spcAft>
                <a:spcPts val="0"/>
              </a:spcAft>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9" name="Shape 39"/>
        <p:cNvGrpSpPr/>
        <p:nvPr/>
      </p:nvGrpSpPr>
      <p:grpSpPr>
        <a:xfrm>
          <a:off x="0" y="0"/>
          <a:ext cx="0" cy="0"/>
          <a:chOff x="0" y="0"/>
          <a:chExt cx="0" cy="0"/>
        </a:xfrm>
      </p:grpSpPr>
      <p:sp>
        <p:nvSpPr>
          <p:cNvPr id="40" name="Google Shape;40;p4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type="title">
  <p:cSld name="TITLE">
    <p:bg>
      <p:bgPr>
        <a:blipFill>
          <a:blip r:embed="rId2">
            <a:alphaModFix/>
          </a:blip>
          <a:stretch>
            <a:fillRect/>
          </a:stretch>
        </a:blipFill>
      </p:bgPr>
    </p:bg>
    <p:spTree>
      <p:nvGrpSpPr>
        <p:cNvPr id="44" name="Shape 44"/>
        <p:cNvGrpSpPr/>
        <p:nvPr/>
      </p:nvGrpSpPr>
      <p:grpSpPr>
        <a:xfrm>
          <a:off x="0" y="0"/>
          <a:ext cx="0" cy="0"/>
          <a:chOff x="0" y="0"/>
          <a:chExt cx="0" cy="0"/>
        </a:xfrm>
      </p:grpSpPr>
      <p:sp>
        <p:nvSpPr>
          <p:cNvPr id="45" name="Google Shape;45;g3377bcd8824_0_101"/>
          <p:cNvSpPr txBox="1"/>
          <p:nvPr>
            <p:ph type="ctrTitle"/>
          </p:nvPr>
        </p:nvSpPr>
        <p:spPr>
          <a:xfrm>
            <a:off x="607218" y="1618060"/>
            <a:ext cx="3964800" cy="14646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6" name="Google Shape;46;g3377bcd8824_0_101"/>
          <p:cNvSpPr txBox="1"/>
          <p:nvPr>
            <p:ph idx="1" type="subTitle"/>
          </p:nvPr>
        </p:nvSpPr>
        <p:spPr>
          <a:xfrm>
            <a:off x="607217" y="3364707"/>
            <a:ext cx="3964800" cy="375000"/>
          </a:xfrm>
          <a:prstGeom prst="rect">
            <a:avLst/>
          </a:prstGeom>
          <a:noFill/>
          <a:ln>
            <a:noFill/>
          </a:ln>
        </p:spPr>
        <p:txBody>
          <a:bodyPr anchorCtr="0" anchor="t" bIns="34275" lIns="68575" spcFirstLastPara="1" rIns="68575" wrap="square" tIns="34275">
            <a:noAutofit/>
          </a:bodyPr>
          <a:lstStyle>
            <a:lvl1pPr lvl="0" algn="l">
              <a:lnSpc>
                <a:spcPct val="90000"/>
              </a:lnSpc>
              <a:spcBef>
                <a:spcPts val="800"/>
              </a:spcBef>
              <a:spcAft>
                <a:spcPts val="0"/>
              </a:spcAft>
              <a:buSzPts val="1800"/>
              <a:buNone/>
              <a:defRPr sz="1800">
                <a:solidFill>
                  <a:schemeClr val="dk2"/>
                </a:solidFill>
              </a:defRPr>
            </a:lvl1pPr>
            <a:lvl2pPr lvl="1" algn="ctr">
              <a:lnSpc>
                <a:spcPct val="90000"/>
              </a:lnSpc>
              <a:spcBef>
                <a:spcPts val="400"/>
              </a:spcBef>
              <a:spcAft>
                <a:spcPts val="0"/>
              </a:spcAft>
              <a:buSzPts val="1500"/>
              <a:buNone/>
              <a:defRPr sz="1500"/>
            </a:lvl2pPr>
            <a:lvl3pPr lvl="2" algn="ctr">
              <a:lnSpc>
                <a:spcPct val="90000"/>
              </a:lnSpc>
              <a:spcBef>
                <a:spcPts val="400"/>
              </a:spcBef>
              <a:spcAft>
                <a:spcPts val="0"/>
              </a:spcAft>
              <a:buSzPts val="1400"/>
              <a:buNone/>
              <a:defRPr sz="1400"/>
            </a:lvl3pPr>
            <a:lvl4pPr lvl="3" algn="ctr">
              <a:lnSpc>
                <a:spcPct val="90000"/>
              </a:lnSpc>
              <a:spcBef>
                <a:spcPts val="400"/>
              </a:spcBef>
              <a:spcAft>
                <a:spcPts val="0"/>
              </a:spcAft>
              <a:buSzPts val="1200"/>
              <a:buNone/>
              <a:defRPr sz="1200"/>
            </a:lvl4pPr>
            <a:lvl5pPr lvl="4" algn="ctr">
              <a:lnSpc>
                <a:spcPct val="90000"/>
              </a:lnSpc>
              <a:spcBef>
                <a:spcPts val="400"/>
              </a:spcBef>
              <a:spcAft>
                <a:spcPts val="0"/>
              </a:spcAft>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47" name="Shape 47"/>
        <p:cNvGrpSpPr/>
        <p:nvPr/>
      </p:nvGrpSpPr>
      <p:grpSpPr>
        <a:xfrm>
          <a:off x="0" y="0"/>
          <a:ext cx="0" cy="0"/>
          <a:chOff x="0" y="0"/>
          <a:chExt cx="0" cy="0"/>
        </a:xfrm>
      </p:grpSpPr>
      <p:sp>
        <p:nvSpPr>
          <p:cNvPr id="48" name="Google Shape;48;g3377bcd8824_0_104"/>
          <p:cNvSpPr txBox="1"/>
          <p:nvPr>
            <p:ph type="ctrTitle"/>
          </p:nvPr>
        </p:nvSpPr>
        <p:spPr>
          <a:xfrm>
            <a:off x="2759273" y="1628778"/>
            <a:ext cx="3625500" cy="12609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lt2"/>
              </a:buClr>
              <a:buSzPts val="3300"/>
              <a:buFont typeface="Calibri"/>
              <a:buNone/>
              <a:defRPr sz="3300">
                <a:solidFill>
                  <a:schemeClr val="l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9" name="Google Shape;49;g3377bcd8824_0_104"/>
          <p:cNvSpPr txBox="1"/>
          <p:nvPr>
            <p:ph idx="1" type="subTitle"/>
          </p:nvPr>
        </p:nvSpPr>
        <p:spPr>
          <a:xfrm>
            <a:off x="2759273" y="3171826"/>
            <a:ext cx="3625500" cy="375000"/>
          </a:xfrm>
          <a:prstGeom prst="rect">
            <a:avLst/>
          </a:prstGeom>
          <a:noFill/>
          <a:ln>
            <a:noFill/>
          </a:ln>
        </p:spPr>
        <p:txBody>
          <a:bodyPr anchorCtr="0" anchor="t" bIns="34275" lIns="68575" spcFirstLastPara="1" rIns="68575" wrap="square" tIns="34275">
            <a:noAutofit/>
          </a:bodyPr>
          <a:lstStyle>
            <a:lvl1pPr lvl="0" algn="ctr">
              <a:lnSpc>
                <a:spcPct val="90000"/>
              </a:lnSpc>
              <a:spcBef>
                <a:spcPts val="800"/>
              </a:spcBef>
              <a:spcAft>
                <a:spcPts val="0"/>
              </a:spcAft>
              <a:buSzPts val="1800"/>
              <a:buNone/>
              <a:defRPr sz="1800">
                <a:solidFill>
                  <a:schemeClr val="lt2"/>
                </a:solidFill>
              </a:defRPr>
            </a:lvl1pPr>
            <a:lvl2pPr lvl="1" algn="ctr">
              <a:lnSpc>
                <a:spcPct val="90000"/>
              </a:lnSpc>
              <a:spcBef>
                <a:spcPts val="400"/>
              </a:spcBef>
              <a:spcAft>
                <a:spcPts val="0"/>
              </a:spcAft>
              <a:buSzPts val="1500"/>
              <a:buNone/>
              <a:defRPr sz="1500"/>
            </a:lvl2pPr>
            <a:lvl3pPr lvl="2" algn="ctr">
              <a:lnSpc>
                <a:spcPct val="90000"/>
              </a:lnSpc>
              <a:spcBef>
                <a:spcPts val="400"/>
              </a:spcBef>
              <a:spcAft>
                <a:spcPts val="0"/>
              </a:spcAft>
              <a:buSzPts val="1400"/>
              <a:buNone/>
              <a:defRPr sz="1400"/>
            </a:lvl3pPr>
            <a:lvl4pPr lvl="3" algn="ctr">
              <a:lnSpc>
                <a:spcPct val="90000"/>
              </a:lnSpc>
              <a:spcBef>
                <a:spcPts val="400"/>
              </a:spcBef>
              <a:spcAft>
                <a:spcPts val="0"/>
              </a:spcAft>
              <a:buSzPts val="1200"/>
              <a:buNone/>
              <a:defRPr sz="1200"/>
            </a:lvl4pPr>
            <a:lvl5pPr lvl="4" algn="ctr">
              <a:lnSpc>
                <a:spcPct val="90000"/>
              </a:lnSpc>
              <a:spcBef>
                <a:spcPts val="400"/>
              </a:spcBef>
              <a:spcAft>
                <a:spcPts val="0"/>
              </a:spcAft>
              <a:buSzPts val="1200"/>
              <a:buNone/>
              <a:defRPr sz="1200"/>
            </a:lvl5pPr>
            <a:lvl6pPr lvl="5" algn="ctr">
              <a:lnSpc>
                <a:spcPct val="90000"/>
              </a:lnSpc>
              <a:spcBef>
                <a:spcPts val="400"/>
              </a:spcBef>
              <a:spcAft>
                <a:spcPts val="0"/>
              </a:spcAft>
              <a:buClr>
                <a:schemeClr val="lt1"/>
              </a:buClr>
              <a:buSzPts val="1200"/>
              <a:buNone/>
              <a:defRPr sz="1200"/>
            </a:lvl6pPr>
            <a:lvl7pPr lvl="6" algn="ctr">
              <a:lnSpc>
                <a:spcPct val="90000"/>
              </a:lnSpc>
              <a:spcBef>
                <a:spcPts val="400"/>
              </a:spcBef>
              <a:spcAft>
                <a:spcPts val="0"/>
              </a:spcAft>
              <a:buClr>
                <a:schemeClr val="lt1"/>
              </a:buClr>
              <a:buSzPts val="1200"/>
              <a:buNone/>
              <a:defRPr sz="1200"/>
            </a:lvl7pPr>
            <a:lvl8pPr lvl="7" algn="ctr">
              <a:lnSpc>
                <a:spcPct val="90000"/>
              </a:lnSpc>
              <a:spcBef>
                <a:spcPts val="400"/>
              </a:spcBef>
              <a:spcAft>
                <a:spcPts val="0"/>
              </a:spcAft>
              <a:buClr>
                <a:schemeClr val="lt1"/>
              </a:buClr>
              <a:buSzPts val="1200"/>
              <a:buNone/>
              <a:defRPr sz="1200"/>
            </a:lvl8pPr>
            <a:lvl9pPr lvl="8" algn="ctr">
              <a:lnSpc>
                <a:spcPct val="90000"/>
              </a:lnSpc>
              <a:spcBef>
                <a:spcPts val="400"/>
              </a:spcBef>
              <a:spcAft>
                <a:spcPts val="0"/>
              </a:spcAft>
              <a:buClr>
                <a:schemeClr val="lt1"/>
              </a:buClr>
              <a:buSzPts val="1200"/>
              <a:buNone/>
              <a:defRPr sz="12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0" name="Shape 50"/>
        <p:cNvGrpSpPr/>
        <p:nvPr/>
      </p:nvGrpSpPr>
      <p:grpSpPr>
        <a:xfrm>
          <a:off x="0" y="0"/>
          <a:ext cx="0" cy="0"/>
          <a:chOff x="0" y="0"/>
          <a:chExt cx="0" cy="0"/>
        </a:xfrm>
      </p:grpSpPr>
      <p:sp>
        <p:nvSpPr>
          <p:cNvPr id="51" name="Google Shape;51;g3377bcd8824_0_107"/>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2" name="Google Shape;52;g3377bcd8824_0_107"/>
          <p:cNvSpPr txBox="1"/>
          <p:nvPr>
            <p:ph idx="1" type="body"/>
          </p:nvPr>
        </p:nvSpPr>
        <p:spPr>
          <a:xfrm>
            <a:off x="311700" y="1152475"/>
            <a:ext cx="3999900" cy="34164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SzPts val="1400"/>
              <a:buChar char="⚡"/>
              <a:defRPr sz="1400"/>
            </a:lvl1pPr>
            <a:lvl2pPr indent="-304800" lvl="1" marL="914400" algn="l">
              <a:lnSpc>
                <a:spcPct val="90000"/>
              </a:lnSpc>
              <a:spcBef>
                <a:spcPts val="400"/>
              </a:spcBef>
              <a:spcAft>
                <a:spcPts val="0"/>
              </a:spcAft>
              <a:buSzPts val="1200"/>
              <a:buChar char="•"/>
              <a:defRPr sz="1200"/>
            </a:lvl2pPr>
            <a:lvl3pPr indent="-304800" lvl="2" marL="1371600" algn="l">
              <a:lnSpc>
                <a:spcPct val="90000"/>
              </a:lnSpc>
              <a:spcBef>
                <a:spcPts val="400"/>
              </a:spcBef>
              <a:spcAft>
                <a:spcPts val="0"/>
              </a:spcAft>
              <a:buSzPts val="1200"/>
              <a:buChar char="•"/>
              <a:defRPr sz="1200"/>
            </a:lvl3pPr>
            <a:lvl4pPr indent="-304800" lvl="3" marL="1828800" algn="l">
              <a:lnSpc>
                <a:spcPct val="90000"/>
              </a:lnSpc>
              <a:spcBef>
                <a:spcPts val="400"/>
              </a:spcBef>
              <a:spcAft>
                <a:spcPts val="0"/>
              </a:spcAft>
              <a:buSzPts val="1200"/>
              <a:buChar char="•"/>
              <a:defRPr sz="1200"/>
            </a:lvl4pPr>
            <a:lvl5pPr indent="-304800" lvl="4" marL="2286000" algn="l">
              <a:lnSpc>
                <a:spcPct val="90000"/>
              </a:lnSpc>
              <a:spcBef>
                <a:spcPts val="400"/>
              </a:spcBef>
              <a:spcAft>
                <a:spcPts val="0"/>
              </a:spcAft>
              <a:buSzPts val="1200"/>
              <a:buChar char="•"/>
              <a:defRPr sz="1200"/>
            </a:lvl5pPr>
            <a:lvl6pPr indent="-304800" lvl="5" marL="2743200" algn="l">
              <a:lnSpc>
                <a:spcPct val="90000"/>
              </a:lnSpc>
              <a:spcBef>
                <a:spcPts val="400"/>
              </a:spcBef>
              <a:spcAft>
                <a:spcPts val="0"/>
              </a:spcAft>
              <a:buSzPts val="1200"/>
              <a:buChar char="•"/>
              <a:defRPr sz="1200"/>
            </a:lvl6pPr>
            <a:lvl7pPr indent="-304800" lvl="6" marL="3200400" algn="l">
              <a:lnSpc>
                <a:spcPct val="90000"/>
              </a:lnSpc>
              <a:spcBef>
                <a:spcPts val="400"/>
              </a:spcBef>
              <a:spcAft>
                <a:spcPts val="0"/>
              </a:spcAft>
              <a:buSzPts val="1200"/>
              <a:buChar char="•"/>
              <a:defRPr sz="1200"/>
            </a:lvl7pPr>
            <a:lvl8pPr indent="-304800" lvl="7" marL="3657600" algn="l">
              <a:lnSpc>
                <a:spcPct val="90000"/>
              </a:lnSpc>
              <a:spcBef>
                <a:spcPts val="400"/>
              </a:spcBef>
              <a:spcAft>
                <a:spcPts val="0"/>
              </a:spcAft>
              <a:buSzPts val="1200"/>
              <a:buChar char="•"/>
              <a:defRPr sz="1200"/>
            </a:lvl8pPr>
            <a:lvl9pPr indent="-304800" lvl="8" marL="4114800" algn="l">
              <a:lnSpc>
                <a:spcPct val="90000"/>
              </a:lnSpc>
              <a:spcBef>
                <a:spcPts val="400"/>
              </a:spcBef>
              <a:spcAft>
                <a:spcPts val="0"/>
              </a:spcAft>
              <a:buSzPts val="1200"/>
              <a:buChar char="•"/>
              <a:defRPr sz="1200"/>
            </a:lvl9pPr>
          </a:lstStyle>
          <a:p/>
        </p:txBody>
      </p:sp>
      <p:sp>
        <p:nvSpPr>
          <p:cNvPr id="53" name="Google Shape;53;g3377bcd8824_0_107"/>
          <p:cNvSpPr txBox="1"/>
          <p:nvPr>
            <p:ph idx="2" type="body"/>
          </p:nvPr>
        </p:nvSpPr>
        <p:spPr>
          <a:xfrm>
            <a:off x="4832400" y="1152475"/>
            <a:ext cx="3999900" cy="34164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SzPts val="1400"/>
              <a:buChar char="⚡"/>
              <a:defRPr sz="1400"/>
            </a:lvl1pPr>
            <a:lvl2pPr indent="-304800" lvl="1" marL="914400" algn="l">
              <a:lnSpc>
                <a:spcPct val="90000"/>
              </a:lnSpc>
              <a:spcBef>
                <a:spcPts val="400"/>
              </a:spcBef>
              <a:spcAft>
                <a:spcPts val="0"/>
              </a:spcAft>
              <a:buSzPts val="1200"/>
              <a:buChar char="•"/>
              <a:defRPr sz="1200"/>
            </a:lvl2pPr>
            <a:lvl3pPr indent="-304800" lvl="2" marL="1371600" algn="l">
              <a:lnSpc>
                <a:spcPct val="90000"/>
              </a:lnSpc>
              <a:spcBef>
                <a:spcPts val="400"/>
              </a:spcBef>
              <a:spcAft>
                <a:spcPts val="0"/>
              </a:spcAft>
              <a:buSzPts val="1200"/>
              <a:buChar char="•"/>
              <a:defRPr sz="1200"/>
            </a:lvl3pPr>
            <a:lvl4pPr indent="-304800" lvl="3" marL="1828800" algn="l">
              <a:lnSpc>
                <a:spcPct val="90000"/>
              </a:lnSpc>
              <a:spcBef>
                <a:spcPts val="400"/>
              </a:spcBef>
              <a:spcAft>
                <a:spcPts val="0"/>
              </a:spcAft>
              <a:buSzPts val="1200"/>
              <a:buChar char="•"/>
              <a:defRPr sz="1200"/>
            </a:lvl4pPr>
            <a:lvl5pPr indent="-304800" lvl="4" marL="2286000" algn="l">
              <a:lnSpc>
                <a:spcPct val="90000"/>
              </a:lnSpc>
              <a:spcBef>
                <a:spcPts val="400"/>
              </a:spcBef>
              <a:spcAft>
                <a:spcPts val="0"/>
              </a:spcAft>
              <a:buSzPts val="1200"/>
              <a:buChar char="•"/>
              <a:defRPr sz="1200"/>
            </a:lvl5pPr>
            <a:lvl6pPr indent="-304800" lvl="5" marL="2743200" algn="l">
              <a:lnSpc>
                <a:spcPct val="90000"/>
              </a:lnSpc>
              <a:spcBef>
                <a:spcPts val="400"/>
              </a:spcBef>
              <a:spcAft>
                <a:spcPts val="0"/>
              </a:spcAft>
              <a:buSzPts val="1200"/>
              <a:buChar char="•"/>
              <a:defRPr sz="1200"/>
            </a:lvl6pPr>
            <a:lvl7pPr indent="-304800" lvl="6" marL="3200400" algn="l">
              <a:lnSpc>
                <a:spcPct val="90000"/>
              </a:lnSpc>
              <a:spcBef>
                <a:spcPts val="400"/>
              </a:spcBef>
              <a:spcAft>
                <a:spcPts val="0"/>
              </a:spcAft>
              <a:buSzPts val="1200"/>
              <a:buChar char="•"/>
              <a:defRPr sz="1200"/>
            </a:lvl7pPr>
            <a:lvl8pPr indent="-304800" lvl="7" marL="3657600" algn="l">
              <a:lnSpc>
                <a:spcPct val="90000"/>
              </a:lnSpc>
              <a:spcBef>
                <a:spcPts val="400"/>
              </a:spcBef>
              <a:spcAft>
                <a:spcPts val="0"/>
              </a:spcAft>
              <a:buSzPts val="1200"/>
              <a:buChar char="•"/>
              <a:defRPr sz="1200"/>
            </a:lvl8pPr>
            <a:lvl9pPr indent="-304800" lvl="8" marL="4114800" algn="l">
              <a:lnSpc>
                <a:spcPct val="90000"/>
              </a:lnSpc>
              <a:spcBef>
                <a:spcPts val="400"/>
              </a:spcBef>
              <a:spcAft>
                <a:spcPts val="0"/>
              </a:spcAft>
              <a:buSzPts val="1200"/>
              <a:buChar char="•"/>
              <a:defRPr sz="1200"/>
            </a:lvl9pPr>
          </a:lstStyle>
          <a:p/>
        </p:txBody>
      </p:sp>
      <p:sp>
        <p:nvSpPr>
          <p:cNvPr id="54" name="Google Shape;54;g3377bcd8824_0_10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bg>
      <p:bgPr>
        <a:blipFill>
          <a:blip r:embed="rId2">
            <a:alphaModFix/>
          </a:blip>
          <a:stretch>
            <a:fillRect/>
          </a:stretch>
        </a:blipFill>
      </p:bgPr>
    </p:bg>
    <p:spTree>
      <p:nvGrpSpPr>
        <p:cNvPr id="55" name="Shape 55"/>
        <p:cNvGrpSpPr/>
        <p:nvPr/>
      </p:nvGrpSpPr>
      <p:grpSpPr>
        <a:xfrm>
          <a:off x="0" y="0"/>
          <a:ext cx="0" cy="0"/>
          <a:chOff x="0" y="0"/>
          <a:chExt cx="0" cy="0"/>
        </a:xfrm>
      </p:grpSpPr>
      <p:sp>
        <p:nvSpPr>
          <p:cNvPr id="56" name="Google Shape;56;g3377bcd8824_0_112"/>
          <p:cNvSpPr txBox="1"/>
          <p:nvPr>
            <p:ph type="title"/>
          </p:nvPr>
        </p:nvSpPr>
        <p:spPr>
          <a:xfrm>
            <a:off x="278608" y="339322"/>
            <a:ext cx="8583300" cy="757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7" name="Google Shape;57;g3377bcd8824_0_112"/>
          <p:cNvSpPr txBox="1"/>
          <p:nvPr>
            <p:ph idx="1" type="body"/>
          </p:nvPr>
        </p:nvSpPr>
        <p:spPr>
          <a:xfrm>
            <a:off x="278608" y="1240627"/>
            <a:ext cx="8583300" cy="3563400"/>
          </a:xfrm>
          <a:prstGeom prst="rect">
            <a:avLst/>
          </a:prstGeom>
          <a:noFill/>
          <a:ln>
            <a:noFill/>
          </a:ln>
        </p:spPr>
        <p:txBody>
          <a:bodyPr anchorCtr="0" anchor="t" bIns="34275" lIns="68575" spcFirstLastPara="1" rIns="68575" wrap="square" tIns="34275">
            <a:noAutofit/>
          </a:bodyPr>
          <a:lstStyle>
            <a:lvl1pPr indent="-381000" lvl="0" marL="457200" algn="l">
              <a:lnSpc>
                <a:spcPct val="90000"/>
              </a:lnSpc>
              <a:spcBef>
                <a:spcPts val="800"/>
              </a:spcBef>
              <a:spcAft>
                <a:spcPts val="0"/>
              </a:spcAft>
              <a:buSzPts val="2400"/>
              <a:buChar char="⚡"/>
              <a:defRPr>
                <a:solidFill>
                  <a:schemeClr val="dk1"/>
                </a:solidFill>
              </a:defRPr>
            </a:lvl1pPr>
            <a:lvl2pPr indent="-361950" lvl="1" marL="914400" algn="l">
              <a:lnSpc>
                <a:spcPct val="90000"/>
              </a:lnSpc>
              <a:spcBef>
                <a:spcPts val="400"/>
              </a:spcBef>
              <a:spcAft>
                <a:spcPts val="0"/>
              </a:spcAft>
              <a:buSzPts val="2100"/>
              <a:buChar char="•"/>
              <a:defRPr>
                <a:solidFill>
                  <a:schemeClr val="dk1"/>
                </a:solidFill>
              </a:defRPr>
            </a:lvl2pPr>
            <a:lvl3pPr indent="-342900" lvl="2" marL="1371600" algn="l">
              <a:lnSpc>
                <a:spcPct val="90000"/>
              </a:lnSpc>
              <a:spcBef>
                <a:spcPts val="400"/>
              </a:spcBef>
              <a:spcAft>
                <a:spcPts val="0"/>
              </a:spcAft>
              <a:buSzPts val="1800"/>
              <a:buChar char="•"/>
              <a:defRPr>
                <a:solidFill>
                  <a:schemeClr val="dk1"/>
                </a:solidFill>
              </a:defRPr>
            </a:lvl3pPr>
            <a:lvl4pPr indent="-323850" lvl="3" marL="1828800" algn="l">
              <a:lnSpc>
                <a:spcPct val="90000"/>
              </a:lnSpc>
              <a:spcBef>
                <a:spcPts val="400"/>
              </a:spcBef>
              <a:spcAft>
                <a:spcPts val="0"/>
              </a:spcAft>
              <a:buSzPts val="1500"/>
              <a:buChar char="•"/>
              <a:defRPr>
                <a:solidFill>
                  <a:schemeClr val="dk1"/>
                </a:solidFill>
              </a:defRPr>
            </a:lvl4pPr>
            <a:lvl5pPr indent="-323850" lvl="4" marL="2286000" algn="l">
              <a:lnSpc>
                <a:spcPct val="90000"/>
              </a:lnSpc>
              <a:spcBef>
                <a:spcPts val="400"/>
              </a:spcBef>
              <a:spcAft>
                <a:spcPts val="0"/>
              </a:spcAft>
              <a:buSzPts val="1500"/>
              <a:buChar char="•"/>
              <a:defRPr>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8" name="Shape 58"/>
        <p:cNvGrpSpPr/>
        <p:nvPr/>
      </p:nvGrpSpPr>
      <p:grpSpPr>
        <a:xfrm>
          <a:off x="0" y="0"/>
          <a:ext cx="0" cy="0"/>
          <a:chOff x="0" y="0"/>
          <a:chExt cx="0" cy="0"/>
        </a:xfrm>
      </p:grpSpPr>
      <p:sp>
        <p:nvSpPr>
          <p:cNvPr id="59" name="Google Shape;59;g3377bcd8824_0_115"/>
          <p:cNvSpPr txBox="1"/>
          <p:nvPr>
            <p:ph type="title"/>
          </p:nvPr>
        </p:nvSpPr>
        <p:spPr>
          <a:xfrm>
            <a:off x="311700" y="555600"/>
            <a:ext cx="2808000" cy="7557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60" name="Google Shape;60;g3377bcd8824_0_115"/>
          <p:cNvSpPr txBox="1"/>
          <p:nvPr>
            <p:ph idx="1" type="body"/>
          </p:nvPr>
        </p:nvSpPr>
        <p:spPr>
          <a:xfrm>
            <a:off x="311700" y="1389600"/>
            <a:ext cx="2808000" cy="3179400"/>
          </a:xfrm>
          <a:prstGeom prst="rect">
            <a:avLst/>
          </a:prstGeom>
          <a:noFill/>
          <a:ln>
            <a:noFill/>
          </a:ln>
        </p:spPr>
        <p:txBody>
          <a:bodyPr anchorCtr="0" anchor="t" bIns="34275" lIns="68575" spcFirstLastPara="1" rIns="68575" wrap="square" tIns="34275">
            <a:noAutofit/>
          </a:bodyPr>
          <a:lstStyle>
            <a:lvl1pPr indent="-304800" lvl="0" marL="457200" algn="l">
              <a:lnSpc>
                <a:spcPct val="90000"/>
              </a:lnSpc>
              <a:spcBef>
                <a:spcPts val="800"/>
              </a:spcBef>
              <a:spcAft>
                <a:spcPts val="0"/>
              </a:spcAft>
              <a:buSzPts val="1200"/>
              <a:buChar char="⚡"/>
              <a:defRPr sz="1200"/>
            </a:lvl1pPr>
            <a:lvl2pPr indent="-304800" lvl="1" marL="914400" algn="l">
              <a:lnSpc>
                <a:spcPct val="90000"/>
              </a:lnSpc>
              <a:spcBef>
                <a:spcPts val="400"/>
              </a:spcBef>
              <a:spcAft>
                <a:spcPts val="0"/>
              </a:spcAft>
              <a:buSzPts val="1200"/>
              <a:buChar char="•"/>
              <a:defRPr sz="1200"/>
            </a:lvl2pPr>
            <a:lvl3pPr indent="-304800" lvl="2" marL="1371600" algn="l">
              <a:lnSpc>
                <a:spcPct val="90000"/>
              </a:lnSpc>
              <a:spcBef>
                <a:spcPts val="400"/>
              </a:spcBef>
              <a:spcAft>
                <a:spcPts val="0"/>
              </a:spcAft>
              <a:buSzPts val="1200"/>
              <a:buChar char="•"/>
              <a:defRPr sz="1200"/>
            </a:lvl3pPr>
            <a:lvl4pPr indent="-304800" lvl="3" marL="1828800" algn="l">
              <a:lnSpc>
                <a:spcPct val="90000"/>
              </a:lnSpc>
              <a:spcBef>
                <a:spcPts val="400"/>
              </a:spcBef>
              <a:spcAft>
                <a:spcPts val="0"/>
              </a:spcAft>
              <a:buSzPts val="1200"/>
              <a:buChar char="•"/>
              <a:defRPr sz="1200"/>
            </a:lvl4pPr>
            <a:lvl5pPr indent="-304800" lvl="4" marL="2286000" algn="l">
              <a:lnSpc>
                <a:spcPct val="90000"/>
              </a:lnSpc>
              <a:spcBef>
                <a:spcPts val="400"/>
              </a:spcBef>
              <a:spcAft>
                <a:spcPts val="0"/>
              </a:spcAft>
              <a:buSzPts val="1200"/>
              <a:buChar char="•"/>
              <a:defRPr sz="1200"/>
            </a:lvl5pPr>
            <a:lvl6pPr indent="-304800" lvl="5" marL="2743200" algn="l">
              <a:lnSpc>
                <a:spcPct val="90000"/>
              </a:lnSpc>
              <a:spcBef>
                <a:spcPts val="400"/>
              </a:spcBef>
              <a:spcAft>
                <a:spcPts val="0"/>
              </a:spcAft>
              <a:buSzPts val="1200"/>
              <a:buChar char="•"/>
              <a:defRPr sz="1200"/>
            </a:lvl6pPr>
            <a:lvl7pPr indent="-304800" lvl="6" marL="3200400" algn="l">
              <a:lnSpc>
                <a:spcPct val="90000"/>
              </a:lnSpc>
              <a:spcBef>
                <a:spcPts val="400"/>
              </a:spcBef>
              <a:spcAft>
                <a:spcPts val="0"/>
              </a:spcAft>
              <a:buSzPts val="1200"/>
              <a:buChar char="•"/>
              <a:defRPr sz="1200"/>
            </a:lvl7pPr>
            <a:lvl8pPr indent="-304800" lvl="7" marL="3657600" algn="l">
              <a:lnSpc>
                <a:spcPct val="90000"/>
              </a:lnSpc>
              <a:spcBef>
                <a:spcPts val="400"/>
              </a:spcBef>
              <a:spcAft>
                <a:spcPts val="0"/>
              </a:spcAft>
              <a:buSzPts val="1200"/>
              <a:buChar char="•"/>
              <a:defRPr sz="1200"/>
            </a:lvl8pPr>
            <a:lvl9pPr indent="-304800" lvl="8" marL="4114800" algn="l">
              <a:lnSpc>
                <a:spcPct val="90000"/>
              </a:lnSpc>
              <a:spcBef>
                <a:spcPts val="400"/>
              </a:spcBef>
              <a:spcAft>
                <a:spcPts val="0"/>
              </a:spcAft>
              <a:buSzPts val="1200"/>
              <a:buChar char="•"/>
              <a:defRPr sz="1200"/>
            </a:lvl9pPr>
          </a:lstStyle>
          <a:p/>
        </p:txBody>
      </p:sp>
      <p:sp>
        <p:nvSpPr>
          <p:cNvPr id="61" name="Google Shape;61;g3377bcd8824_0_1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blipFill>
          <a:blip r:embed="rId2">
            <a:alphaModFix/>
          </a:blip>
          <a:stretch>
            <a:fillRect/>
          </a:stretch>
        </a:blipFill>
      </p:bgPr>
    </p:bg>
    <p:spTree>
      <p:nvGrpSpPr>
        <p:cNvPr id="62" name="Shape 62"/>
        <p:cNvGrpSpPr/>
        <p:nvPr/>
      </p:nvGrpSpPr>
      <p:grpSpPr>
        <a:xfrm>
          <a:off x="0" y="0"/>
          <a:ext cx="0" cy="0"/>
          <a:chOff x="0" y="0"/>
          <a:chExt cx="0" cy="0"/>
        </a:xfrm>
      </p:grpSpPr>
      <p:sp>
        <p:nvSpPr>
          <p:cNvPr id="63" name="Google Shape;63;g3377bcd8824_0_119"/>
          <p:cNvSpPr txBox="1"/>
          <p:nvPr>
            <p:ph type="title"/>
          </p:nvPr>
        </p:nvSpPr>
        <p:spPr>
          <a:xfrm>
            <a:off x="278608" y="339322"/>
            <a:ext cx="8583300" cy="757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2"/>
              </a:buClr>
              <a:buSzPts val="3300"/>
              <a:buFont typeface="Calibri"/>
              <a:buNone/>
              <a:defRPr>
                <a:solidFill>
                  <a:schemeClr val="dk2"/>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4" name="Google Shape;64;g3377bcd8824_0_119"/>
          <p:cNvSpPr txBox="1"/>
          <p:nvPr>
            <p:ph idx="1" type="body"/>
          </p:nvPr>
        </p:nvSpPr>
        <p:spPr>
          <a:xfrm>
            <a:off x="278608" y="1240627"/>
            <a:ext cx="8583300" cy="3563400"/>
          </a:xfrm>
          <a:prstGeom prst="rect">
            <a:avLst/>
          </a:prstGeom>
          <a:noFill/>
          <a:ln>
            <a:noFill/>
          </a:ln>
        </p:spPr>
        <p:txBody>
          <a:bodyPr anchorCtr="0" anchor="t" bIns="34275" lIns="68575" spcFirstLastPara="1" rIns="68575" wrap="square" tIns="34275">
            <a:noAutofit/>
          </a:bodyPr>
          <a:lstStyle>
            <a:lvl1pPr indent="-381000" lvl="0" marL="457200" algn="l">
              <a:lnSpc>
                <a:spcPct val="90000"/>
              </a:lnSpc>
              <a:spcBef>
                <a:spcPts val="800"/>
              </a:spcBef>
              <a:spcAft>
                <a:spcPts val="0"/>
              </a:spcAft>
              <a:buSzPts val="2400"/>
              <a:buChar char="⚡"/>
              <a:defRPr>
                <a:solidFill>
                  <a:schemeClr val="dk1"/>
                </a:solidFill>
              </a:defRPr>
            </a:lvl1pPr>
            <a:lvl2pPr indent="-361950" lvl="1" marL="914400" algn="l">
              <a:lnSpc>
                <a:spcPct val="90000"/>
              </a:lnSpc>
              <a:spcBef>
                <a:spcPts val="400"/>
              </a:spcBef>
              <a:spcAft>
                <a:spcPts val="0"/>
              </a:spcAft>
              <a:buSzPts val="2100"/>
              <a:buChar char="•"/>
              <a:defRPr>
                <a:solidFill>
                  <a:schemeClr val="dk1"/>
                </a:solidFill>
              </a:defRPr>
            </a:lvl2pPr>
            <a:lvl3pPr indent="-342900" lvl="2" marL="1371600" algn="l">
              <a:lnSpc>
                <a:spcPct val="90000"/>
              </a:lnSpc>
              <a:spcBef>
                <a:spcPts val="400"/>
              </a:spcBef>
              <a:spcAft>
                <a:spcPts val="0"/>
              </a:spcAft>
              <a:buSzPts val="1800"/>
              <a:buChar char="•"/>
              <a:defRPr>
                <a:solidFill>
                  <a:schemeClr val="dk1"/>
                </a:solidFill>
              </a:defRPr>
            </a:lvl3pPr>
            <a:lvl4pPr indent="-323850" lvl="3" marL="1828800" algn="l">
              <a:lnSpc>
                <a:spcPct val="90000"/>
              </a:lnSpc>
              <a:spcBef>
                <a:spcPts val="400"/>
              </a:spcBef>
              <a:spcAft>
                <a:spcPts val="0"/>
              </a:spcAft>
              <a:buSzPts val="1500"/>
              <a:buChar char="•"/>
              <a:defRPr>
                <a:solidFill>
                  <a:schemeClr val="dk1"/>
                </a:solidFill>
              </a:defRPr>
            </a:lvl4pPr>
            <a:lvl5pPr indent="-323850" lvl="4" marL="2286000" algn="l">
              <a:lnSpc>
                <a:spcPct val="90000"/>
              </a:lnSpc>
              <a:spcBef>
                <a:spcPts val="400"/>
              </a:spcBef>
              <a:spcAft>
                <a:spcPts val="0"/>
              </a:spcAft>
              <a:buSzPts val="1500"/>
              <a:buChar char="•"/>
              <a:defRPr>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blipFill>
          <a:blip r:embed="rId2">
            <a:alphaModFix/>
          </a:blip>
          <a:stretch>
            <a:fillRect/>
          </a:stretch>
        </a:blipFill>
      </p:bgPr>
    </p:bg>
    <p:spTree>
      <p:nvGrpSpPr>
        <p:cNvPr id="65" name="Shape 65"/>
        <p:cNvGrpSpPr/>
        <p:nvPr/>
      </p:nvGrpSpPr>
      <p:grpSpPr>
        <a:xfrm>
          <a:off x="0" y="0"/>
          <a:ext cx="0" cy="0"/>
          <a:chOff x="0" y="0"/>
          <a:chExt cx="0" cy="0"/>
        </a:xfrm>
      </p:grpSpPr>
      <p:sp>
        <p:nvSpPr>
          <p:cNvPr id="66" name="Google Shape;66;g3377bcd8824_0_122"/>
          <p:cNvSpPr txBox="1"/>
          <p:nvPr>
            <p:ph type="title"/>
          </p:nvPr>
        </p:nvSpPr>
        <p:spPr>
          <a:xfrm>
            <a:off x="278608" y="339322"/>
            <a:ext cx="8583300" cy="757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7" name="Google Shape;67;g3377bcd8824_0_122"/>
          <p:cNvSpPr txBox="1"/>
          <p:nvPr>
            <p:ph idx="1" type="body"/>
          </p:nvPr>
        </p:nvSpPr>
        <p:spPr>
          <a:xfrm>
            <a:off x="278608" y="1240627"/>
            <a:ext cx="8583300" cy="3563400"/>
          </a:xfrm>
          <a:prstGeom prst="rect">
            <a:avLst/>
          </a:prstGeom>
          <a:noFill/>
          <a:ln>
            <a:noFill/>
          </a:ln>
        </p:spPr>
        <p:txBody>
          <a:bodyPr anchorCtr="0" anchor="t" bIns="34275" lIns="68575" spcFirstLastPara="1" rIns="68575" wrap="square" tIns="34275">
            <a:noAutofit/>
          </a:bodyPr>
          <a:lstStyle>
            <a:lvl1pPr indent="-381000" lvl="0" marL="457200" algn="l">
              <a:lnSpc>
                <a:spcPct val="90000"/>
              </a:lnSpc>
              <a:spcBef>
                <a:spcPts val="800"/>
              </a:spcBef>
              <a:spcAft>
                <a:spcPts val="0"/>
              </a:spcAft>
              <a:buSzPts val="2400"/>
              <a:buChar char="⚡"/>
              <a:defRPr>
                <a:solidFill>
                  <a:schemeClr val="dk1"/>
                </a:solidFill>
              </a:defRPr>
            </a:lvl1pPr>
            <a:lvl2pPr indent="-361950" lvl="1" marL="914400" algn="l">
              <a:lnSpc>
                <a:spcPct val="90000"/>
              </a:lnSpc>
              <a:spcBef>
                <a:spcPts val="400"/>
              </a:spcBef>
              <a:spcAft>
                <a:spcPts val="0"/>
              </a:spcAft>
              <a:buSzPts val="2100"/>
              <a:buChar char="•"/>
              <a:defRPr>
                <a:solidFill>
                  <a:schemeClr val="dk1"/>
                </a:solidFill>
              </a:defRPr>
            </a:lvl2pPr>
            <a:lvl3pPr indent="-342900" lvl="2" marL="1371600" algn="l">
              <a:lnSpc>
                <a:spcPct val="90000"/>
              </a:lnSpc>
              <a:spcBef>
                <a:spcPts val="400"/>
              </a:spcBef>
              <a:spcAft>
                <a:spcPts val="0"/>
              </a:spcAft>
              <a:buSzPts val="1800"/>
              <a:buChar char="•"/>
              <a:defRPr>
                <a:solidFill>
                  <a:schemeClr val="dk1"/>
                </a:solidFill>
              </a:defRPr>
            </a:lvl3pPr>
            <a:lvl4pPr indent="-323850" lvl="3" marL="1828800" algn="l">
              <a:lnSpc>
                <a:spcPct val="90000"/>
              </a:lnSpc>
              <a:spcBef>
                <a:spcPts val="400"/>
              </a:spcBef>
              <a:spcAft>
                <a:spcPts val="0"/>
              </a:spcAft>
              <a:buSzPts val="1500"/>
              <a:buChar char="•"/>
              <a:defRPr>
                <a:solidFill>
                  <a:schemeClr val="dk1"/>
                </a:solidFill>
              </a:defRPr>
            </a:lvl4pPr>
            <a:lvl5pPr indent="-323850" lvl="4" marL="2286000" algn="l">
              <a:lnSpc>
                <a:spcPct val="90000"/>
              </a:lnSpc>
              <a:spcBef>
                <a:spcPts val="400"/>
              </a:spcBef>
              <a:spcAft>
                <a:spcPts val="0"/>
              </a:spcAft>
              <a:buSzPts val="1500"/>
              <a:buChar char="•"/>
              <a:defRPr>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8" name="Shape 68"/>
        <p:cNvGrpSpPr/>
        <p:nvPr/>
      </p:nvGrpSpPr>
      <p:grpSpPr>
        <a:xfrm>
          <a:off x="0" y="0"/>
          <a:ext cx="0" cy="0"/>
          <a:chOff x="0" y="0"/>
          <a:chExt cx="0" cy="0"/>
        </a:xfrm>
      </p:grpSpPr>
      <p:sp>
        <p:nvSpPr>
          <p:cNvPr id="69" name="Google Shape;69;g3377bcd8824_0_125"/>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0" name="Google Shape;70;g3377bcd8824_0_1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1" name="Shape 71"/>
        <p:cNvGrpSpPr/>
        <p:nvPr/>
      </p:nvGrpSpPr>
      <p:grpSpPr>
        <a:xfrm>
          <a:off x="0" y="0"/>
          <a:ext cx="0" cy="0"/>
          <a:chOff x="0" y="0"/>
          <a:chExt cx="0" cy="0"/>
        </a:xfrm>
      </p:grpSpPr>
      <p:sp>
        <p:nvSpPr>
          <p:cNvPr id="72" name="Google Shape;72;g3377bcd8824_0_128"/>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3" name="Google Shape;73;g3377bcd8824_0_128"/>
          <p:cNvSpPr txBox="1"/>
          <p:nvPr>
            <p:ph idx="1" type="body"/>
          </p:nvPr>
        </p:nvSpPr>
        <p:spPr>
          <a:xfrm>
            <a:off x="311700" y="1152475"/>
            <a:ext cx="8520600" cy="3416400"/>
          </a:xfrm>
          <a:prstGeom prst="rect">
            <a:avLst/>
          </a:prstGeom>
          <a:noFill/>
          <a:ln>
            <a:noFill/>
          </a:ln>
        </p:spPr>
        <p:txBody>
          <a:bodyPr anchorCtr="0" anchor="t" bIns="34275" lIns="68575" spcFirstLastPara="1" rIns="68575" wrap="square" tIns="34275">
            <a:noAutofit/>
          </a:bodyPr>
          <a:lstStyle>
            <a:lvl1pPr indent="-381000" lvl="0" marL="457200" algn="l">
              <a:lnSpc>
                <a:spcPct val="90000"/>
              </a:lnSpc>
              <a:spcBef>
                <a:spcPts val="800"/>
              </a:spcBef>
              <a:spcAft>
                <a:spcPts val="0"/>
              </a:spcAft>
              <a:buSzPts val="2400"/>
              <a:buChar char="⚡"/>
              <a:defRPr/>
            </a:lvl1pPr>
            <a:lvl2pPr indent="-361950" lvl="1" marL="914400" algn="l">
              <a:lnSpc>
                <a:spcPct val="90000"/>
              </a:lnSpc>
              <a:spcBef>
                <a:spcPts val="400"/>
              </a:spcBef>
              <a:spcAft>
                <a:spcPts val="0"/>
              </a:spcAft>
              <a:buSzPts val="2100"/>
              <a:buChar char="•"/>
              <a:defRPr/>
            </a:lvl2pPr>
            <a:lvl3pPr indent="-342900" lvl="2" marL="1371600" algn="l">
              <a:lnSpc>
                <a:spcPct val="90000"/>
              </a:lnSpc>
              <a:spcBef>
                <a:spcPts val="400"/>
              </a:spcBef>
              <a:spcAft>
                <a:spcPts val="0"/>
              </a:spcAft>
              <a:buSzPts val="1800"/>
              <a:buChar char="•"/>
              <a:defRPr/>
            </a:lvl3pPr>
            <a:lvl4pPr indent="-323850" lvl="3" marL="1828800" algn="l">
              <a:lnSpc>
                <a:spcPct val="90000"/>
              </a:lnSpc>
              <a:spcBef>
                <a:spcPts val="400"/>
              </a:spcBef>
              <a:spcAft>
                <a:spcPts val="0"/>
              </a:spcAft>
              <a:buSzPts val="1500"/>
              <a:buChar char="•"/>
              <a:defRPr/>
            </a:lvl4pPr>
            <a:lvl5pPr indent="-323850" lvl="4" marL="2286000" algn="l">
              <a:lnSpc>
                <a:spcPct val="90000"/>
              </a:lnSpc>
              <a:spcBef>
                <a:spcPts val="400"/>
              </a:spcBef>
              <a:spcAft>
                <a:spcPts val="0"/>
              </a:spcAft>
              <a:buSzPts val="1500"/>
              <a:buChar char="•"/>
              <a:defRPr/>
            </a:lvl5pPr>
            <a:lvl6pPr indent="-317500" lvl="5" marL="2743200" algn="l">
              <a:lnSpc>
                <a:spcPct val="90000"/>
              </a:lnSpc>
              <a:spcBef>
                <a:spcPts val="400"/>
              </a:spcBef>
              <a:spcAft>
                <a:spcPts val="0"/>
              </a:spcAft>
              <a:buSzPts val="1400"/>
              <a:buChar char="•"/>
              <a:defRPr/>
            </a:lvl6pPr>
            <a:lvl7pPr indent="-317500" lvl="6" marL="3200400" algn="l">
              <a:lnSpc>
                <a:spcPct val="90000"/>
              </a:lnSpc>
              <a:spcBef>
                <a:spcPts val="400"/>
              </a:spcBef>
              <a:spcAft>
                <a:spcPts val="0"/>
              </a:spcAft>
              <a:buSzPts val="1400"/>
              <a:buChar char="•"/>
              <a:defRPr/>
            </a:lvl7pPr>
            <a:lvl8pPr indent="-317500" lvl="7" marL="3657600" algn="l">
              <a:lnSpc>
                <a:spcPct val="90000"/>
              </a:lnSpc>
              <a:spcBef>
                <a:spcPts val="400"/>
              </a:spcBef>
              <a:spcAft>
                <a:spcPts val="0"/>
              </a:spcAft>
              <a:buSzPts val="1400"/>
              <a:buChar char="•"/>
              <a:defRPr/>
            </a:lvl8pPr>
            <a:lvl9pPr indent="-317500" lvl="8" marL="4114800" algn="l">
              <a:lnSpc>
                <a:spcPct val="90000"/>
              </a:lnSpc>
              <a:spcBef>
                <a:spcPts val="400"/>
              </a:spcBef>
              <a:spcAft>
                <a:spcPts val="0"/>
              </a:spcAft>
              <a:buSzPts val="1400"/>
              <a:buChar char="•"/>
              <a:defRPr/>
            </a:lvl9pPr>
          </a:lstStyle>
          <a:p/>
        </p:txBody>
      </p:sp>
      <p:sp>
        <p:nvSpPr>
          <p:cNvPr id="74" name="Google Shape;74;g3377bcd8824_0_1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 name="Shape 11"/>
        <p:cNvGrpSpPr/>
        <p:nvPr/>
      </p:nvGrpSpPr>
      <p:grpSpPr>
        <a:xfrm>
          <a:off x="0" y="0"/>
          <a:ext cx="0" cy="0"/>
          <a:chOff x="0" y="0"/>
          <a:chExt cx="0" cy="0"/>
        </a:xfrm>
      </p:grpSpPr>
      <p:sp>
        <p:nvSpPr>
          <p:cNvPr id="12" name="Google Shape;12;p33"/>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 name="Google Shape;13;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5" name="Shape 75"/>
        <p:cNvGrpSpPr/>
        <p:nvPr/>
      </p:nvGrpSpPr>
      <p:grpSpPr>
        <a:xfrm>
          <a:off x="0" y="0"/>
          <a:ext cx="0" cy="0"/>
          <a:chOff x="0" y="0"/>
          <a:chExt cx="0" cy="0"/>
        </a:xfrm>
      </p:grpSpPr>
      <p:sp>
        <p:nvSpPr>
          <p:cNvPr id="76" name="Google Shape;76;g3377bcd8824_0_1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type="title">
  <p:cSld name="TITLE">
    <p:bg>
      <p:bgPr>
        <a:blipFill>
          <a:blip r:embed="rId2">
            <a:alphaModFix/>
          </a:blip>
          <a:stretch>
            <a:fillRect/>
          </a:stretch>
        </a:blipFill>
      </p:bgPr>
    </p:bg>
    <p:spTree>
      <p:nvGrpSpPr>
        <p:cNvPr id="80" name="Shape 80"/>
        <p:cNvGrpSpPr/>
        <p:nvPr/>
      </p:nvGrpSpPr>
      <p:grpSpPr>
        <a:xfrm>
          <a:off x="0" y="0"/>
          <a:ext cx="0" cy="0"/>
          <a:chOff x="0" y="0"/>
          <a:chExt cx="0" cy="0"/>
        </a:xfrm>
      </p:grpSpPr>
      <p:sp>
        <p:nvSpPr>
          <p:cNvPr id="81" name="Google Shape;81;g3377bcd8824_0_259"/>
          <p:cNvSpPr txBox="1"/>
          <p:nvPr>
            <p:ph type="ctrTitle"/>
          </p:nvPr>
        </p:nvSpPr>
        <p:spPr>
          <a:xfrm>
            <a:off x="607218" y="1618060"/>
            <a:ext cx="3964800" cy="14646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2" name="Google Shape;82;g3377bcd8824_0_259"/>
          <p:cNvSpPr txBox="1"/>
          <p:nvPr>
            <p:ph idx="1" type="subTitle"/>
          </p:nvPr>
        </p:nvSpPr>
        <p:spPr>
          <a:xfrm>
            <a:off x="607217" y="3364707"/>
            <a:ext cx="3964800" cy="375000"/>
          </a:xfrm>
          <a:prstGeom prst="rect">
            <a:avLst/>
          </a:prstGeom>
          <a:noFill/>
          <a:ln>
            <a:noFill/>
          </a:ln>
        </p:spPr>
        <p:txBody>
          <a:bodyPr anchorCtr="0" anchor="t" bIns="34275" lIns="68575" spcFirstLastPara="1" rIns="68575" wrap="square" tIns="34275">
            <a:noAutofit/>
          </a:bodyPr>
          <a:lstStyle>
            <a:lvl1pPr lvl="0" algn="l">
              <a:lnSpc>
                <a:spcPct val="90000"/>
              </a:lnSpc>
              <a:spcBef>
                <a:spcPts val="800"/>
              </a:spcBef>
              <a:spcAft>
                <a:spcPts val="0"/>
              </a:spcAft>
              <a:buSzPts val="1800"/>
              <a:buNone/>
              <a:defRPr sz="1800">
                <a:solidFill>
                  <a:schemeClr val="dk2"/>
                </a:solidFill>
              </a:defRPr>
            </a:lvl1pPr>
            <a:lvl2pPr lvl="1" algn="ctr">
              <a:lnSpc>
                <a:spcPct val="90000"/>
              </a:lnSpc>
              <a:spcBef>
                <a:spcPts val="400"/>
              </a:spcBef>
              <a:spcAft>
                <a:spcPts val="0"/>
              </a:spcAft>
              <a:buSzPts val="1500"/>
              <a:buNone/>
              <a:defRPr sz="1500"/>
            </a:lvl2pPr>
            <a:lvl3pPr lvl="2" algn="ctr">
              <a:lnSpc>
                <a:spcPct val="90000"/>
              </a:lnSpc>
              <a:spcBef>
                <a:spcPts val="400"/>
              </a:spcBef>
              <a:spcAft>
                <a:spcPts val="0"/>
              </a:spcAft>
              <a:buSzPts val="1400"/>
              <a:buNone/>
              <a:defRPr sz="1400"/>
            </a:lvl3pPr>
            <a:lvl4pPr lvl="3" algn="ctr">
              <a:lnSpc>
                <a:spcPct val="90000"/>
              </a:lnSpc>
              <a:spcBef>
                <a:spcPts val="400"/>
              </a:spcBef>
              <a:spcAft>
                <a:spcPts val="0"/>
              </a:spcAft>
              <a:buSzPts val="1200"/>
              <a:buNone/>
              <a:defRPr sz="1200"/>
            </a:lvl4pPr>
            <a:lvl5pPr lvl="4" algn="ctr">
              <a:lnSpc>
                <a:spcPct val="90000"/>
              </a:lnSpc>
              <a:spcBef>
                <a:spcPts val="400"/>
              </a:spcBef>
              <a:spcAft>
                <a:spcPts val="0"/>
              </a:spcAft>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83" name="Shape 83"/>
        <p:cNvGrpSpPr/>
        <p:nvPr/>
      </p:nvGrpSpPr>
      <p:grpSpPr>
        <a:xfrm>
          <a:off x="0" y="0"/>
          <a:ext cx="0" cy="0"/>
          <a:chOff x="0" y="0"/>
          <a:chExt cx="0" cy="0"/>
        </a:xfrm>
      </p:grpSpPr>
      <p:sp>
        <p:nvSpPr>
          <p:cNvPr id="84" name="Google Shape;84;g3377bcd8824_0_262"/>
          <p:cNvSpPr txBox="1"/>
          <p:nvPr>
            <p:ph type="ctrTitle"/>
          </p:nvPr>
        </p:nvSpPr>
        <p:spPr>
          <a:xfrm>
            <a:off x="2759273" y="1628778"/>
            <a:ext cx="3625500" cy="12609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lt2"/>
              </a:buClr>
              <a:buSzPts val="3300"/>
              <a:buFont typeface="Calibri"/>
              <a:buNone/>
              <a:defRPr sz="3300">
                <a:solidFill>
                  <a:schemeClr val="l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5" name="Google Shape;85;g3377bcd8824_0_262"/>
          <p:cNvSpPr txBox="1"/>
          <p:nvPr>
            <p:ph idx="1" type="subTitle"/>
          </p:nvPr>
        </p:nvSpPr>
        <p:spPr>
          <a:xfrm>
            <a:off x="2759273" y="3171826"/>
            <a:ext cx="3625500" cy="375000"/>
          </a:xfrm>
          <a:prstGeom prst="rect">
            <a:avLst/>
          </a:prstGeom>
          <a:noFill/>
          <a:ln>
            <a:noFill/>
          </a:ln>
        </p:spPr>
        <p:txBody>
          <a:bodyPr anchorCtr="0" anchor="t" bIns="34275" lIns="68575" spcFirstLastPara="1" rIns="68575" wrap="square" tIns="34275">
            <a:noAutofit/>
          </a:bodyPr>
          <a:lstStyle>
            <a:lvl1pPr lvl="0" algn="ctr">
              <a:lnSpc>
                <a:spcPct val="90000"/>
              </a:lnSpc>
              <a:spcBef>
                <a:spcPts val="800"/>
              </a:spcBef>
              <a:spcAft>
                <a:spcPts val="0"/>
              </a:spcAft>
              <a:buSzPts val="1800"/>
              <a:buNone/>
              <a:defRPr sz="1800">
                <a:solidFill>
                  <a:schemeClr val="lt2"/>
                </a:solidFill>
              </a:defRPr>
            </a:lvl1pPr>
            <a:lvl2pPr lvl="1" algn="ctr">
              <a:lnSpc>
                <a:spcPct val="90000"/>
              </a:lnSpc>
              <a:spcBef>
                <a:spcPts val="400"/>
              </a:spcBef>
              <a:spcAft>
                <a:spcPts val="0"/>
              </a:spcAft>
              <a:buSzPts val="1500"/>
              <a:buNone/>
              <a:defRPr sz="1500"/>
            </a:lvl2pPr>
            <a:lvl3pPr lvl="2" algn="ctr">
              <a:lnSpc>
                <a:spcPct val="90000"/>
              </a:lnSpc>
              <a:spcBef>
                <a:spcPts val="400"/>
              </a:spcBef>
              <a:spcAft>
                <a:spcPts val="0"/>
              </a:spcAft>
              <a:buSzPts val="1400"/>
              <a:buNone/>
              <a:defRPr sz="1400"/>
            </a:lvl3pPr>
            <a:lvl4pPr lvl="3" algn="ctr">
              <a:lnSpc>
                <a:spcPct val="90000"/>
              </a:lnSpc>
              <a:spcBef>
                <a:spcPts val="400"/>
              </a:spcBef>
              <a:spcAft>
                <a:spcPts val="0"/>
              </a:spcAft>
              <a:buSzPts val="1200"/>
              <a:buNone/>
              <a:defRPr sz="1200"/>
            </a:lvl4pPr>
            <a:lvl5pPr lvl="4" algn="ctr">
              <a:lnSpc>
                <a:spcPct val="90000"/>
              </a:lnSpc>
              <a:spcBef>
                <a:spcPts val="400"/>
              </a:spcBef>
              <a:spcAft>
                <a:spcPts val="0"/>
              </a:spcAft>
              <a:buSzPts val="1200"/>
              <a:buNone/>
              <a:defRPr sz="1200"/>
            </a:lvl5pPr>
            <a:lvl6pPr lvl="5" algn="ctr">
              <a:lnSpc>
                <a:spcPct val="90000"/>
              </a:lnSpc>
              <a:spcBef>
                <a:spcPts val="400"/>
              </a:spcBef>
              <a:spcAft>
                <a:spcPts val="0"/>
              </a:spcAft>
              <a:buClr>
                <a:schemeClr val="lt1"/>
              </a:buClr>
              <a:buSzPts val="1200"/>
              <a:buNone/>
              <a:defRPr sz="1200"/>
            </a:lvl6pPr>
            <a:lvl7pPr lvl="6" algn="ctr">
              <a:lnSpc>
                <a:spcPct val="90000"/>
              </a:lnSpc>
              <a:spcBef>
                <a:spcPts val="400"/>
              </a:spcBef>
              <a:spcAft>
                <a:spcPts val="0"/>
              </a:spcAft>
              <a:buClr>
                <a:schemeClr val="lt1"/>
              </a:buClr>
              <a:buSzPts val="1200"/>
              <a:buNone/>
              <a:defRPr sz="1200"/>
            </a:lvl7pPr>
            <a:lvl8pPr lvl="7" algn="ctr">
              <a:lnSpc>
                <a:spcPct val="90000"/>
              </a:lnSpc>
              <a:spcBef>
                <a:spcPts val="400"/>
              </a:spcBef>
              <a:spcAft>
                <a:spcPts val="0"/>
              </a:spcAft>
              <a:buClr>
                <a:schemeClr val="lt1"/>
              </a:buClr>
              <a:buSzPts val="1200"/>
              <a:buNone/>
              <a:defRPr sz="1200"/>
            </a:lvl8pPr>
            <a:lvl9pPr lvl="8" algn="ctr">
              <a:lnSpc>
                <a:spcPct val="90000"/>
              </a:lnSpc>
              <a:spcBef>
                <a:spcPts val="400"/>
              </a:spcBef>
              <a:spcAft>
                <a:spcPts val="0"/>
              </a:spcAft>
              <a:buClr>
                <a:schemeClr val="lt1"/>
              </a:buClr>
              <a:buSzPts val="1200"/>
              <a:buNone/>
              <a:defRPr sz="1200"/>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6" name="Shape 86"/>
        <p:cNvGrpSpPr/>
        <p:nvPr/>
      </p:nvGrpSpPr>
      <p:grpSpPr>
        <a:xfrm>
          <a:off x="0" y="0"/>
          <a:ext cx="0" cy="0"/>
          <a:chOff x="0" y="0"/>
          <a:chExt cx="0" cy="0"/>
        </a:xfrm>
      </p:grpSpPr>
      <p:sp>
        <p:nvSpPr>
          <p:cNvPr id="87" name="Google Shape;87;g3377bcd8824_0_265"/>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8" name="Google Shape;88;g3377bcd8824_0_26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9" name="Shape 89"/>
        <p:cNvGrpSpPr/>
        <p:nvPr/>
      </p:nvGrpSpPr>
      <p:grpSpPr>
        <a:xfrm>
          <a:off x="0" y="0"/>
          <a:ext cx="0" cy="0"/>
          <a:chOff x="0" y="0"/>
          <a:chExt cx="0" cy="0"/>
        </a:xfrm>
      </p:grpSpPr>
      <p:sp>
        <p:nvSpPr>
          <p:cNvPr id="90" name="Google Shape;90;g3377bcd8824_0_268"/>
          <p:cNvSpPr txBox="1"/>
          <p:nvPr>
            <p:ph type="title"/>
          </p:nvPr>
        </p:nvSpPr>
        <p:spPr>
          <a:xfrm>
            <a:off x="311700" y="555600"/>
            <a:ext cx="2808000" cy="7557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91" name="Google Shape;91;g3377bcd8824_0_268"/>
          <p:cNvSpPr txBox="1"/>
          <p:nvPr>
            <p:ph idx="1" type="body"/>
          </p:nvPr>
        </p:nvSpPr>
        <p:spPr>
          <a:xfrm>
            <a:off x="311700" y="1389600"/>
            <a:ext cx="2808000" cy="3179400"/>
          </a:xfrm>
          <a:prstGeom prst="rect">
            <a:avLst/>
          </a:prstGeom>
          <a:noFill/>
          <a:ln>
            <a:noFill/>
          </a:ln>
        </p:spPr>
        <p:txBody>
          <a:bodyPr anchorCtr="0" anchor="t" bIns="34275" lIns="68575" spcFirstLastPara="1" rIns="68575" wrap="square" tIns="34275">
            <a:noAutofit/>
          </a:bodyPr>
          <a:lstStyle>
            <a:lvl1pPr indent="-304800" lvl="0" marL="457200" algn="l">
              <a:lnSpc>
                <a:spcPct val="90000"/>
              </a:lnSpc>
              <a:spcBef>
                <a:spcPts val="800"/>
              </a:spcBef>
              <a:spcAft>
                <a:spcPts val="0"/>
              </a:spcAft>
              <a:buSzPts val="1200"/>
              <a:buChar char="⚡"/>
              <a:defRPr sz="1200"/>
            </a:lvl1pPr>
            <a:lvl2pPr indent="-304800" lvl="1" marL="914400" algn="l">
              <a:lnSpc>
                <a:spcPct val="90000"/>
              </a:lnSpc>
              <a:spcBef>
                <a:spcPts val="400"/>
              </a:spcBef>
              <a:spcAft>
                <a:spcPts val="0"/>
              </a:spcAft>
              <a:buSzPts val="1200"/>
              <a:buChar char="•"/>
              <a:defRPr sz="1200"/>
            </a:lvl2pPr>
            <a:lvl3pPr indent="-304800" lvl="2" marL="1371600" algn="l">
              <a:lnSpc>
                <a:spcPct val="90000"/>
              </a:lnSpc>
              <a:spcBef>
                <a:spcPts val="400"/>
              </a:spcBef>
              <a:spcAft>
                <a:spcPts val="0"/>
              </a:spcAft>
              <a:buSzPts val="1200"/>
              <a:buChar char="•"/>
              <a:defRPr sz="1200"/>
            </a:lvl3pPr>
            <a:lvl4pPr indent="-304800" lvl="3" marL="1828800" algn="l">
              <a:lnSpc>
                <a:spcPct val="90000"/>
              </a:lnSpc>
              <a:spcBef>
                <a:spcPts val="400"/>
              </a:spcBef>
              <a:spcAft>
                <a:spcPts val="0"/>
              </a:spcAft>
              <a:buSzPts val="1200"/>
              <a:buChar char="•"/>
              <a:defRPr sz="1200"/>
            </a:lvl4pPr>
            <a:lvl5pPr indent="-304800" lvl="4" marL="2286000" algn="l">
              <a:lnSpc>
                <a:spcPct val="90000"/>
              </a:lnSpc>
              <a:spcBef>
                <a:spcPts val="400"/>
              </a:spcBef>
              <a:spcAft>
                <a:spcPts val="0"/>
              </a:spcAft>
              <a:buSzPts val="1200"/>
              <a:buChar char="•"/>
              <a:defRPr sz="1200"/>
            </a:lvl5pPr>
            <a:lvl6pPr indent="-304800" lvl="5" marL="2743200" algn="l">
              <a:lnSpc>
                <a:spcPct val="90000"/>
              </a:lnSpc>
              <a:spcBef>
                <a:spcPts val="400"/>
              </a:spcBef>
              <a:spcAft>
                <a:spcPts val="0"/>
              </a:spcAft>
              <a:buSzPts val="1200"/>
              <a:buChar char="•"/>
              <a:defRPr sz="1200"/>
            </a:lvl6pPr>
            <a:lvl7pPr indent="-304800" lvl="6" marL="3200400" algn="l">
              <a:lnSpc>
                <a:spcPct val="90000"/>
              </a:lnSpc>
              <a:spcBef>
                <a:spcPts val="400"/>
              </a:spcBef>
              <a:spcAft>
                <a:spcPts val="0"/>
              </a:spcAft>
              <a:buSzPts val="1200"/>
              <a:buChar char="•"/>
              <a:defRPr sz="1200"/>
            </a:lvl7pPr>
            <a:lvl8pPr indent="-304800" lvl="7" marL="3657600" algn="l">
              <a:lnSpc>
                <a:spcPct val="90000"/>
              </a:lnSpc>
              <a:spcBef>
                <a:spcPts val="400"/>
              </a:spcBef>
              <a:spcAft>
                <a:spcPts val="0"/>
              </a:spcAft>
              <a:buSzPts val="1200"/>
              <a:buChar char="•"/>
              <a:defRPr sz="1200"/>
            </a:lvl8pPr>
            <a:lvl9pPr indent="-304800" lvl="8" marL="4114800" algn="l">
              <a:lnSpc>
                <a:spcPct val="90000"/>
              </a:lnSpc>
              <a:spcBef>
                <a:spcPts val="400"/>
              </a:spcBef>
              <a:spcAft>
                <a:spcPts val="0"/>
              </a:spcAft>
              <a:buSzPts val="1200"/>
              <a:buChar char="•"/>
              <a:defRPr sz="1200"/>
            </a:lvl9pPr>
          </a:lstStyle>
          <a:p/>
        </p:txBody>
      </p:sp>
      <p:sp>
        <p:nvSpPr>
          <p:cNvPr id="92" name="Google Shape;92;g3377bcd8824_0_26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bg>
      <p:bgPr>
        <a:blipFill>
          <a:blip r:embed="rId2">
            <a:alphaModFix/>
          </a:blip>
          <a:stretch>
            <a:fillRect/>
          </a:stretch>
        </a:blipFill>
      </p:bgPr>
    </p:bg>
    <p:spTree>
      <p:nvGrpSpPr>
        <p:cNvPr id="93" name="Shape 93"/>
        <p:cNvGrpSpPr/>
        <p:nvPr/>
      </p:nvGrpSpPr>
      <p:grpSpPr>
        <a:xfrm>
          <a:off x="0" y="0"/>
          <a:ext cx="0" cy="0"/>
          <a:chOff x="0" y="0"/>
          <a:chExt cx="0" cy="0"/>
        </a:xfrm>
      </p:grpSpPr>
      <p:sp>
        <p:nvSpPr>
          <p:cNvPr id="94" name="Google Shape;94;g3377bcd8824_0_272"/>
          <p:cNvSpPr txBox="1"/>
          <p:nvPr>
            <p:ph type="title"/>
          </p:nvPr>
        </p:nvSpPr>
        <p:spPr>
          <a:xfrm>
            <a:off x="278608" y="339322"/>
            <a:ext cx="8583300" cy="757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5" name="Google Shape;95;g3377bcd8824_0_272"/>
          <p:cNvSpPr txBox="1"/>
          <p:nvPr>
            <p:ph idx="1" type="body"/>
          </p:nvPr>
        </p:nvSpPr>
        <p:spPr>
          <a:xfrm>
            <a:off x="278608" y="1240627"/>
            <a:ext cx="8583300" cy="3563400"/>
          </a:xfrm>
          <a:prstGeom prst="rect">
            <a:avLst/>
          </a:prstGeom>
          <a:noFill/>
          <a:ln>
            <a:noFill/>
          </a:ln>
        </p:spPr>
        <p:txBody>
          <a:bodyPr anchorCtr="0" anchor="t" bIns="34275" lIns="68575" spcFirstLastPara="1" rIns="68575" wrap="square" tIns="34275">
            <a:noAutofit/>
          </a:bodyPr>
          <a:lstStyle>
            <a:lvl1pPr indent="-381000" lvl="0" marL="457200" algn="l">
              <a:lnSpc>
                <a:spcPct val="90000"/>
              </a:lnSpc>
              <a:spcBef>
                <a:spcPts val="800"/>
              </a:spcBef>
              <a:spcAft>
                <a:spcPts val="0"/>
              </a:spcAft>
              <a:buSzPts val="2400"/>
              <a:buChar char="⚡"/>
              <a:defRPr>
                <a:solidFill>
                  <a:schemeClr val="dk1"/>
                </a:solidFill>
              </a:defRPr>
            </a:lvl1pPr>
            <a:lvl2pPr indent="-361950" lvl="1" marL="914400" algn="l">
              <a:lnSpc>
                <a:spcPct val="90000"/>
              </a:lnSpc>
              <a:spcBef>
                <a:spcPts val="400"/>
              </a:spcBef>
              <a:spcAft>
                <a:spcPts val="0"/>
              </a:spcAft>
              <a:buSzPts val="2100"/>
              <a:buChar char="•"/>
              <a:defRPr>
                <a:solidFill>
                  <a:schemeClr val="dk1"/>
                </a:solidFill>
              </a:defRPr>
            </a:lvl2pPr>
            <a:lvl3pPr indent="-342900" lvl="2" marL="1371600" algn="l">
              <a:lnSpc>
                <a:spcPct val="90000"/>
              </a:lnSpc>
              <a:spcBef>
                <a:spcPts val="400"/>
              </a:spcBef>
              <a:spcAft>
                <a:spcPts val="0"/>
              </a:spcAft>
              <a:buSzPts val="1800"/>
              <a:buChar char="•"/>
              <a:defRPr>
                <a:solidFill>
                  <a:schemeClr val="dk1"/>
                </a:solidFill>
              </a:defRPr>
            </a:lvl3pPr>
            <a:lvl4pPr indent="-323850" lvl="3" marL="1828800" algn="l">
              <a:lnSpc>
                <a:spcPct val="90000"/>
              </a:lnSpc>
              <a:spcBef>
                <a:spcPts val="400"/>
              </a:spcBef>
              <a:spcAft>
                <a:spcPts val="0"/>
              </a:spcAft>
              <a:buSzPts val="1500"/>
              <a:buChar char="•"/>
              <a:defRPr>
                <a:solidFill>
                  <a:schemeClr val="dk1"/>
                </a:solidFill>
              </a:defRPr>
            </a:lvl4pPr>
            <a:lvl5pPr indent="-323850" lvl="4" marL="2286000" algn="l">
              <a:lnSpc>
                <a:spcPct val="90000"/>
              </a:lnSpc>
              <a:spcBef>
                <a:spcPts val="400"/>
              </a:spcBef>
              <a:spcAft>
                <a:spcPts val="0"/>
              </a:spcAft>
              <a:buSzPts val="1500"/>
              <a:buChar char="•"/>
              <a:defRPr>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6" name="Shape 96"/>
        <p:cNvGrpSpPr/>
        <p:nvPr/>
      </p:nvGrpSpPr>
      <p:grpSpPr>
        <a:xfrm>
          <a:off x="0" y="0"/>
          <a:ext cx="0" cy="0"/>
          <a:chOff x="0" y="0"/>
          <a:chExt cx="0" cy="0"/>
        </a:xfrm>
      </p:grpSpPr>
      <p:sp>
        <p:nvSpPr>
          <p:cNvPr id="97" name="Google Shape;97;g3377bcd8824_0_275"/>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8" name="Google Shape;98;g3377bcd8824_0_275"/>
          <p:cNvSpPr txBox="1"/>
          <p:nvPr>
            <p:ph idx="1" type="body"/>
          </p:nvPr>
        </p:nvSpPr>
        <p:spPr>
          <a:xfrm>
            <a:off x="311700" y="1152475"/>
            <a:ext cx="3999900" cy="34164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SzPts val="1400"/>
              <a:buChar char="⚡"/>
              <a:defRPr sz="1400"/>
            </a:lvl1pPr>
            <a:lvl2pPr indent="-304800" lvl="1" marL="914400" algn="l">
              <a:lnSpc>
                <a:spcPct val="90000"/>
              </a:lnSpc>
              <a:spcBef>
                <a:spcPts val="400"/>
              </a:spcBef>
              <a:spcAft>
                <a:spcPts val="0"/>
              </a:spcAft>
              <a:buSzPts val="1200"/>
              <a:buChar char="•"/>
              <a:defRPr sz="1200"/>
            </a:lvl2pPr>
            <a:lvl3pPr indent="-304800" lvl="2" marL="1371600" algn="l">
              <a:lnSpc>
                <a:spcPct val="90000"/>
              </a:lnSpc>
              <a:spcBef>
                <a:spcPts val="400"/>
              </a:spcBef>
              <a:spcAft>
                <a:spcPts val="0"/>
              </a:spcAft>
              <a:buSzPts val="1200"/>
              <a:buChar char="•"/>
              <a:defRPr sz="1200"/>
            </a:lvl3pPr>
            <a:lvl4pPr indent="-304800" lvl="3" marL="1828800" algn="l">
              <a:lnSpc>
                <a:spcPct val="90000"/>
              </a:lnSpc>
              <a:spcBef>
                <a:spcPts val="400"/>
              </a:spcBef>
              <a:spcAft>
                <a:spcPts val="0"/>
              </a:spcAft>
              <a:buSzPts val="1200"/>
              <a:buChar char="•"/>
              <a:defRPr sz="1200"/>
            </a:lvl4pPr>
            <a:lvl5pPr indent="-304800" lvl="4" marL="2286000" algn="l">
              <a:lnSpc>
                <a:spcPct val="90000"/>
              </a:lnSpc>
              <a:spcBef>
                <a:spcPts val="400"/>
              </a:spcBef>
              <a:spcAft>
                <a:spcPts val="0"/>
              </a:spcAft>
              <a:buSzPts val="1200"/>
              <a:buChar char="•"/>
              <a:defRPr sz="1200"/>
            </a:lvl5pPr>
            <a:lvl6pPr indent="-304800" lvl="5" marL="2743200" algn="l">
              <a:lnSpc>
                <a:spcPct val="90000"/>
              </a:lnSpc>
              <a:spcBef>
                <a:spcPts val="400"/>
              </a:spcBef>
              <a:spcAft>
                <a:spcPts val="0"/>
              </a:spcAft>
              <a:buSzPts val="1200"/>
              <a:buChar char="•"/>
              <a:defRPr sz="1200"/>
            </a:lvl6pPr>
            <a:lvl7pPr indent="-304800" lvl="6" marL="3200400" algn="l">
              <a:lnSpc>
                <a:spcPct val="90000"/>
              </a:lnSpc>
              <a:spcBef>
                <a:spcPts val="400"/>
              </a:spcBef>
              <a:spcAft>
                <a:spcPts val="0"/>
              </a:spcAft>
              <a:buSzPts val="1200"/>
              <a:buChar char="•"/>
              <a:defRPr sz="1200"/>
            </a:lvl7pPr>
            <a:lvl8pPr indent="-304800" lvl="7" marL="3657600" algn="l">
              <a:lnSpc>
                <a:spcPct val="90000"/>
              </a:lnSpc>
              <a:spcBef>
                <a:spcPts val="400"/>
              </a:spcBef>
              <a:spcAft>
                <a:spcPts val="0"/>
              </a:spcAft>
              <a:buSzPts val="1200"/>
              <a:buChar char="•"/>
              <a:defRPr sz="1200"/>
            </a:lvl8pPr>
            <a:lvl9pPr indent="-304800" lvl="8" marL="4114800" algn="l">
              <a:lnSpc>
                <a:spcPct val="90000"/>
              </a:lnSpc>
              <a:spcBef>
                <a:spcPts val="400"/>
              </a:spcBef>
              <a:spcAft>
                <a:spcPts val="0"/>
              </a:spcAft>
              <a:buSzPts val="1200"/>
              <a:buChar char="•"/>
              <a:defRPr sz="1200"/>
            </a:lvl9pPr>
          </a:lstStyle>
          <a:p/>
        </p:txBody>
      </p:sp>
      <p:sp>
        <p:nvSpPr>
          <p:cNvPr id="99" name="Google Shape;99;g3377bcd8824_0_275"/>
          <p:cNvSpPr txBox="1"/>
          <p:nvPr>
            <p:ph idx="2" type="body"/>
          </p:nvPr>
        </p:nvSpPr>
        <p:spPr>
          <a:xfrm>
            <a:off x="4832400" y="1152475"/>
            <a:ext cx="3999900" cy="34164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SzPts val="1400"/>
              <a:buChar char="⚡"/>
              <a:defRPr sz="1400"/>
            </a:lvl1pPr>
            <a:lvl2pPr indent="-304800" lvl="1" marL="914400" algn="l">
              <a:lnSpc>
                <a:spcPct val="90000"/>
              </a:lnSpc>
              <a:spcBef>
                <a:spcPts val="400"/>
              </a:spcBef>
              <a:spcAft>
                <a:spcPts val="0"/>
              </a:spcAft>
              <a:buSzPts val="1200"/>
              <a:buChar char="•"/>
              <a:defRPr sz="1200"/>
            </a:lvl2pPr>
            <a:lvl3pPr indent="-304800" lvl="2" marL="1371600" algn="l">
              <a:lnSpc>
                <a:spcPct val="90000"/>
              </a:lnSpc>
              <a:spcBef>
                <a:spcPts val="400"/>
              </a:spcBef>
              <a:spcAft>
                <a:spcPts val="0"/>
              </a:spcAft>
              <a:buSzPts val="1200"/>
              <a:buChar char="•"/>
              <a:defRPr sz="1200"/>
            </a:lvl3pPr>
            <a:lvl4pPr indent="-304800" lvl="3" marL="1828800" algn="l">
              <a:lnSpc>
                <a:spcPct val="90000"/>
              </a:lnSpc>
              <a:spcBef>
                <a:spcPts val="400"/>
              </a:spcBef>
              <a:spcAft>
                <a:spcPts val="0"/>
              </a:spcAft>
              <a:buSzPts val="1200"/>
              <a:buChar char="•"/>
              <a:defRPr sz="1200"/>
            </a:lvl4pPr>
            <a:lvl5pPr indent="-304800" lvl="4" marL="2286000" algn="l">
              <a:lnSpc>
                <a:spcPct val="90000"/>
              </a:lnSpc>
              <a:spcBef>
                <a:spcPts val="400"/>
              </a:spcBef>
              <a:spcAft>
                <a:spcPts val="0"/>
              </a:spcAft>
              <a:buSzPts val="1200"/>
              <a:buChar char="•"/>
              <a:defRPr sz="1200"/>
            </a:lvl5pPr>
            <a:lvl6pPr indent="-304800" lvl="5" marL="2743200" algn="l">
              <a:lnSpc>
                <a:spcPct val="90000"/>
              </a:lnSpc>
              <a:spcBef>
                <a:spcPts val="400"/>
              </a:spcBef>
              <a:spcAft>
                <a:spcPts val="0"/>
              </a:spcAft>
              <a:buSzPts val="1200"/>
              <a:buChar char="•"/>
              <a:defRPr sz="1200"/>
            </a:lvl6pPr>
            <a:lvl7pPr indent="-304800" lvl="6" marL="3200400" algn="l">
              <a:lnSpc>
                <a:spcPct val="90000"/>
              </a:lnSpc>
              <a:spcBef>
                <a:spcPts val="400"/>
              </a:spcBef>
              <a:spcAft>
                <a:spcPts val="0"/>
              </a:spcAft>
              <a:buSzPts val="1200"/>
              <a:buChar char="•"/>
              <a:defRPr sz="1200"/>
            </a:lvl7pPr>
            <a:lvl8pPr indent="-304800" lvl="7" marL="3657600" algn="l">
              <a:lnSpc>
                <a:spcPct val="90000"/>
              </a:lnSpc>
              <a:spcBef>
                <a:spcPts val="400"/>
              </a:spcBef>
              <a:spcAft>
                <a:spcPts val="0"/>
              </a:spcAft>
              <a:buSzPts val="1200"/>
              <a:buChar char="•"/>
              <a:defRPr sz="1200"/>
            </a:lvl8pPr>
            <a:lvl9pPr indent="-304800" lvl="8" marL="4114800" algn="l">
              <a:lnSpc>
                <a:spcPct val="90000"/>
              </a:lnSpc>
              <a:spcBef>
                <a:spcPts val="400"/>
              </a:spcBef>
              <a:spcAft>
                <a:spcPts val="0"/>
              </a:spcAft>
              <a:buSzPts val="1200"/>
              <a:buChar char="•"/>
              <a:defRPr sz="1200"/>
            </a:lvl9pPr>
          </a:lstStyle>
          <a:p/>
        </p:txBody>
      </p:sp>
      <p:sp>
        <p:nvSpPr>
          <p:cNvPr id="100" name="Google Shape;100;g3377bcd8824_0_27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blipFill>
          <a:blip r:embed="rId2">
            <a:alphaModFix/>
          </a:blip>
          <a:stretch>
            <a:fillRect/>
          </a:stretch>
        </a:blipFill>
      </p:bgPr>
    </p:bg>
    <p:spTree>
      <p:nvGrpSpPr>
        <p:cNvPr id="101" name="Shape 101"/>
        <p:cNvGrpSpPr/>
        <p:nvPr/>
      </p:nvGrpSpPr>
      <p:grpSpPr>
        <a:xfrm>
          <a:off x="0" y="0"/>
          <a:ext cx="0" cy="0"/>
          <a:chOff x="0" y="0"/>
          <a:chExt cx="0" cy="0"/>
        </a:xfrm>
      </p:grpSpPr>
      <p:sp>
        <p:nvSpPr>
          <p:cNvPr id="102" name="Google Shape;102;g3377bcd8824_0_280"/>
          <p:cNvSpPr txBox="1"/>
          <p:nvPr>
            <p:ph type="title"/>
          </p:nvPr>
        </p:nvSpPr>
        <p:spPr>
          <a:xfrm>
            <a:off x="278608" y="339322"/>
            <a:ext cx="8583300" cy="757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2"/>
              </a:buClr>
              <a:buSzPts val="3300"/>
              <a:buFont typeface="Calibri"/>
              <a:buNone/>
              <a:defRPr>
                <a:solidFill>
                  <a:schemeClr val="dk2"/>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3" name="Google Shape;103;g3377bcd8824_0_280"/>
          <p:cNvSpPr txBox="1"/>
          <p:nvPr>
            <p:ph idx="1" type="body"/>
          </p:nvPr>
        </p:nvSpPr>
        <p:spPr>
          <a:xfrm>
            <a:off x="278608" y="1240627"/>
            <a:ext cx="8583300" cy="3563400"/>
          </a:xfrm>
          <a:prstGeom prst="rect">
            <a:avLst/>
          </a:prstGeom>
          <a:noFill/>
          <a:ln>
            <a:noFill/>
          </a:ln>
        </p:spPr>
        <p:txBody>
          <a:bodyPr anchorCtr="0" anchor="t" bIns="34275" lIns="68575" spcFirstLastPara="1" rIns="68575" wrap="square" tIns="34275">
            <a:noAutofit/>
          </a:bodyPr>
          <a:lstStyle>
            <a:lvl1pPr indent="-381000" lvl="0" marL="457200" algn="l">
              <a:lnSpc>
                <a:spcPct val="90000"/>
              </a:lnSpc>
              <a:spcBef>
                <a:spcPts val="800"/>
              </a:spcBef>
              <a:spcAft>
                <a:spcPts val="0"/>
              </a:spcAft>
              <a:buSzPts val="2400"/>
              <a:buChar char="⚡"/>
              <a:defRPr>
                <a:solidFill>
                  <a:schemeClr val="dk1"/>
                </a:solidFill>
              </a:defRPr>
            </a:lvl1pPr>
            <a:lvl2pPr indent="-361950" lvl="1" marL="914400" algn="l">
              <a:lnSpc>
                <a:spcPct val="90000"/>
              </a:lnSpc>
              <a:spcBef>
                <a:spcPts val="400"/>
              </a:spcBef>
              <a:spcAft>
                <a:spcPts val="0"/>
              </a:spcAft>
              <a:buSzPts val="2100"/>
              <a:buChar char="•"/>
              <a:defRPr>
                <a:solidFill>
                  <a:schemeClr val="dk1"/>
                </a:solidFill>
              </a:defRPr>
            </a:lvl2pPr>
            <a:lvl3pPr indent="-342900" lvl="2" marL="1371600" algn="l">
              <a:lnSpc>
                <a:spcPct val="90000"/>
              </a:lnSpc>
              <a:spcBef>
                <a:spcPts val="400"/>
              </a:spcBef>
              <a:spcAft>
                <a:spcPts val="0"/>
              </a:spcAft>
              <a:buSzPts val="1800"/>
              <a:buChar char="•"/>
              <a:defRPr>
                <a:solidFill>
                  <a:schemeClr val="dk1"/>
                </a:solidFill>
              </a:defRPr>
            </a:lvl3pPr>
            <a:lvl4pPr indent="-323850" lvl="3" marL="1828800" algn="l">
              <a:lnSpc>
                <a:spcPct val="90000"/>
              </a:lnSpc>
              <a:spcBef>
                <a:spcPts val="400"/>
              </a:spcBef>
              <a:spcAft>
                <a:spcPts val="0"/>
              </a:spcAft>
              <a:buSzPts val="1500"/>
              <a:buChar char="•"/>
              <a:defRPr>
                <a:solidFill>
                  <a:schemeClr val="dk1"/>
                </a:solidFill>
              </a:defRPr>
            </a:lvl4pPr>
            <a:lvl5pPr indent="-323850" lvl="4" marL="2286000" algn="l">
              <a:lnSpc>
                <a:spcPct val="90000"/>
              </a:lnSpc>
              <a:spcBef>
                <a:spcPts val="400"/>
              </a:spcBef>
              <a:spcAft>
                <a:spcPts val="0"/>
              </a:spcAft>
              <a:buSzPts val="1500"/>
              <a:buChar char="•"/>
              <a:defRPr>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blipFill>
          <a:blip r:embed="rId2">
            <a:alphaModFix/>
          </a:blip>
          <a:stretch>
            <a:fillRect/>
          </a:stretch>
        </a:blipFill>
      </p:bgPr>
    </p:bg>
    <p:spTree>
      <p:nvGrpSpPr>
        <p:cNvPr id="104" name="Shape 104"/>
        <p:cNvGrpSpPr/>
        <p:nvPr/>
      </p:nvGrpSpPr>
      <p:grpSpPr>
        <a:xfrm>
          <a:off x="0" y="0"/>
          <a:ext cx="0" cy="0"/>
          <a:chOff x="0" y="0"/>
          <a:chExt cx="0" cy="0"/>
        </a:xfrm>
      </p:grpSpPr>
      <p:sp>
        <p:nvSpPr>
          <p:cNvPr id="105" name="Google Shape;105;g3377bcd8824_0_283"/>
          <p:cNvSpPr txBox="1"/>
          <p:nvPr>
            <p:ph type="title"/>
          </p:nvPr>
        </p:nvSpPr>
        <p:spPr>
          <a:xfrm>
            <a:off x="278608" y="339322"/>
            <a:ext cx="8583300" cy="757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6" name="Google Shape;106;g3377bcd8824_0_283"/>
          <p:cNvSpPr txBox="1"/>
          <p:nvPr>
            <p:ph idx="1" type="body"/>
          </p:nvPr>
        </p:nvSpPr>
        <p:spPr>
          <a:xfrm>
            <a:off x="278608" y="1240627"/>
            <a:ext cx="8583300" cy="3563400"/>
          </a:xfrm>
          <a:prstGeom prst="rect">
            <a:avLst/>
          </a:prstGeom>
          <a:noFill/>
          <a:ln>
            <a:noFill/>
          </a:ln>
        </p:spPr>
        <p:txBody>
          <a:bodyPr anchorCtr="0" anchor="t" bIns="34275" lIns="68575" spcFirstLastPara="1" rIns="68575" wrap="square" tIns="34275">
            <a:noAutofit/>
          </a:bodyPr>
          <a:lstStyle>
            <a:lvl1pPr indent="-381000" lvl="0" marL="457200" algn="l">
              <a:lnSpc>
                <a:spcPct val="90000"/>
              </a:lnSpc>
              <a:spcBef>
                <a:spcPts val="800"/>
              </a:spcBef>
              <a:spcAft>
                <a:spcPts val="0"/>
              </a:spcAft>
              <a:buSzPts val="2400"/>
              <a:buChar char="⚡"/>
              <a:defRPr>
                <a:solidFill>
                  <a:schemeClr val="dk1"/>
                </a:solidFill>
              </a:defRPr>
            </a:lvl1pPr>
            <a:lvl2pPr indent="-361950" lvl="1" marL="914400" algn="l">
              <a:lnSpc>
                <a:spcPct val="90000"/>
              </a:lnSpc>
              <a:spcBef>
                <a:spcPts val="400"/>
              </a:spcBef>
              <a:spcAft>
                <a:spcPts val="0"/>
              </a:spcAft>
              <a:buSzPts val="2100"/>
              <a:buChar char="•"/>
              <a:defRPr>
                <a:solidFill>
                  <a:schemeClr val="dk1"/>
                </a:solidFill>
              </a:defRPr>
            </a:lvl2pPr>
            <a:lvl3pPr indent="-342900" lvl="2" marL="1371600" algn="l">
              <a:lnSpc>
                <a:spcPct val="90000"/>
              </a:lnSpc>
              <a:spcBef>
                <a:spcPts val="400"/>
              </a:spcBef>
              <a:spcAft>
                <a:spcPts val="0"/>
              </a:spcAft>
              <a:buSzPts val="1800"/>
              <a:buChar char="•"/>
              <a:defRPr>
                <a:solidFill>
                  <a:schemeClr val="dk1"/>
                </a:solidFill>
              </a:defRPr>
            </a:lvl3pPr>
            <a:lvl4pPr indent="-323850" lvl="3" marL="1828800" algn="l">
              <a:lnSpc>
                <a:spcPct val="90000"/>
              </a:lnSpc>
              <a:spcBef>
                <a:spcPts val="400"/>
              </a:spcBef>
              <a:spcAft>
                <a:spcPts val="0"/>
              </a:spcAft>
              <a:buSzPts val="1500"/>
              <a:buChar char="•"/>
              <a:defRPr>
                <a:solidFill>
                  <a:schemeClr val="dk1"/>
                </a:solidFill>
              </a:defRPr>
            </a:lvl4pPr>
            <a:lvl5pPr indent="-323850" lvl="4" marL="2286000" algn="l">
              <a:lnSpc>
                <a:spcPct val="90000"/>
              </a:lnSpc>
              <a:spcBef>
                <a:spcPts val="400"/>
              </a:spcBef>
              <a:spcAft>
                <a:spcPts val="0"/>
              </a:spcAft>
              <a:buSzPts val="1500"/>
              <a:buChar char="•"/>
              <a:defRPr>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7" name="Shape 107"/>
        <p:cNvGrpSpPr/>
        <p:nvPr/>
      </p:nvGrpSpPr>
      <p:grpSpPr>
        <a:xfrm>
          <a:off x="0" y="0"/>
          <a:ext cx="0" cy="0"/>
          <a:chOff x="0" y="0"/>
          <a:chExt cx="0" cy="0"/>
        </a:xfrm>
      </p:grpSpPr>
      <p:sp>
        <p:nvSpPr>
          <p:cNvPr id="108" name="Google Shape;108;g3377bcd8824_0_286"/>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9" name="Google Shape;109;g3377bcd8824_0_286"/>
          <p:cNvSpPr txBox="1"/>
          <p:nvPr>
            <p:ph idx="1" type="body"/>
          </p:nvPr>
        </p:nvSpPr>
        <p:spPr>
          <a:xfrm>
            <a:off x="311700" y="1152475"/>
            <a:ext cx="8520600" cy="3416400"/>
          </a:xfrm>
          <a:prstGeom prst="rect">
            <a:avLst/>
          </a:prstGeom>
          <a:noFill/>
          <a:ln>
            <a:noFill/>
          </a:ln>
        </p:spPr>
        <p:txBody>
          <a:bodyPr anchorCtr="0" anchor="t" bIns="34275" lIns="68575" spcFirstLastPara="1" rIns="68575" wrap="square" tIns="34275">
            <a:noAutofit/>
          </a:bodyPr>
          <a:lstStyle>
            <a:lvl1pPr indent="-381000" lvl="0" marL="457200" algn="l">
              <a:lnSpc>
                <a:spcPct val="90000"/>
              </a:lnSpc>
              <a:spcBef>
                <a:spcPts val="800"/>
              </a:spcBef>
              <a:spcAft>
                <a:spcPts val="0"/>
              </a:spcAft>
              <a:buSzPts val="2400"/>
              <a:buChar char="⚡"/>
              <a:defRPr/>
            </a:lvl1pPr>
            <a:lvl2pPr indent="-361950" lvl="1" marL="914400" algn="l">
              <a:lnSpc>
                <a:spcPct val="90000"/>
              </a:lnSpc>
              <a:spcBef>
                <a:spcPts val="400"/>
              </a:spcBef>
              <a:spcAft>
                <a:spcPts val="0"/>
              </a:spcAft>
              <a:buSzPts val="2100"/>
              <a:buChar char="•"/>
              <a:defRPr/>
            </a:lvl2pPr>
            <a:lvl3pPr indent="-342900" lvl="2" marL="1371600" algn="l">
              <a:lnSpc>
                <a:spcPct val="90000"/>
              </a:lnSpc>
              <a:spcBef>
                <a:spcPts val="400"/>
              </a:spcBef>
              <a:spcAft>
                <a:spcPts val="0"/>
              </a:spcAft>
              <a:buSzPts val="1800"/>
              <a:buChar char="•"/>
              <a:defRPr/>
            </a:lvl3pPr>
            <a:lvl4pPr indent="-323850" lvl="3" marL="1828800" algn="l">
              <a:lnSpc>
                <a:spcPct val="90000"/>
              </a:lnSpc>
              <a:spcBef>
                <a:spcPts val="400"/>
              </a:spcBef>
              <a:spcAft>
                <a:spcPts val="0"/>
              </a:spcAft>
              <a:buSzPts val="1500"/>
              <a:buChar char="•"/>
              <a:defRPr/>
            </a:lvl4pPr>
            <a:lvl5pPr indent="-323850" lvl="4" marL="2286000" algn="l">
              <a:lnSpc>
                <a:spcPct val="90000"/>
              </a:lnSpc>
              <a:spcBef>
                <a:spcPts val="400"/>
              </a:spcBef>
              <a:spcAft>
                <a:spcPts val="0"/>
              </a:spcAft>
              <a:buSzPts val="1500"/>
              <a:buChar char="•"/>
              <a:defRPr/>
            </a:lvl5pPr>
            <a:lvl6pPr indent="-317500" lvl="5" marL="2743200" algn="l">
              <a:lnSpc>
                <a:spcPct val="90000"/>
              </a:lnSpc>
              <a:spcBef>
                <a:spcPts val="400"/>
              </a:spcBef>
              <a:spcAft>
                <a:spcPts val="0"/>
              </a:spcAft>
              <a:buSzPts val="1400"/>
              <a:buChar char="•"/>
              <a:defRPr/>
            </a:lvl6pPr>
            <a:lvl7pPr indent="-317500" lvl="6" marL="3200400" algn="l">
              <a:lnSpc>
                <a:spcPct val="90000"/>
              </a:lnSpc>
              <a:spcBef>
                <a:spcPts val="400"/>
              </a:spcBef>
              <a:spcAft>
                <a:spcPts val="0"/>
              </a:spcAft>
              <a:buSzPts val="1400"/>
              <a:buChar char="•"/>
              <a:defRPr/>
            </a:lvl7pPr>
            <a:lvl8pPr indent="-317500" lvl="7" marL="3657600" algn="l">
              <a:lnSpc>
                <a:spcPct val="90000"/>
              </a:lnSpc>
              <a:spcBef>
                <a:spcPts val="400"/>
              </a:spcBef>
              <a:spcAft>
                <a:spcPts val="0"/>
              </a:spcAft>
              <a:buSzPts val="1400"/>
              <a:buChar char="•"/>
              <a:defRPr/>
            </a:lvl8pPr>
            <a:lvl9pPr indent="-317500" lvl="8" marL="4114800" algn="l">
              <a:lnSpc>
                <a:spcPct val="90000"/>
              </a:lnSpc>
              <a:spcBef>
                <a:spcPts val="400"/>
              </a:spcBef>
              <a:spcAft>
                <a:spcPts val="0"/>
              </a:spcAft>
              <a:buSzPts val="1400"/>
              <a:buChar char="•"/>
              <a:defRPr/>
            </a:lvl9pPr>
          </a:lstStyle>
          <a:p/>
        </p:txBody>
      </p:sp>
      <p:sp>
        <p:nvSpPr>
          <p:cNvPr id="110" name="Google Shape;110;g3377bcd8824_0_28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4" name="Shape 14"/>
        <p:cNvGrpSpPr/>
        <p:nvPr/>
      </p:nvGrpSpPr>
      <p:grpSpPr>
        <a:xfrm>
          <a:off x="0" y="0"/>
          <a:ext cx="0" cy="0"/>
          <a:chOff x="0" y="0"/>
          <a:chExt cx="0" cy="0"/>
        </a:xfrm>
      </p:grpSpPr>
      <p:sp>
        <p:nvSpPr>
          <p:cNvPr id="15" name="Google Shape;15;p34"/>
          <p:cNvSpPr txBox="1"/>
          <p:nvPr>
            <p:ph type="ctrTitle"/>
          </p:nvPr>
        </p:nvSpPr>
        <p:spPr>
          <a:xfrm>
            <a:off x="2759273" y="1628778"/>
            <a:ext cx="3625500" cy="12609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lt2"/>
              </a:buClr>
              <a:buSzPts val="3300"/>
              <a:buFont typeface="Calibri"/>
              <a:buNone/>
              <a:defRPr sz="3300">
                <a:solidFill>
                  <a:schemeClr val="l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 name="Google Shape;16;p34"/>
          <p:cNvSpPr txBox="1"/>
          <p:nvPr>
            <p:ph idx="1" type="subTitle"/>
          </p:nvPr>
        </p:nvSpPr>
        <p:spPr>
          <a:xfrm>
            <a:off x="2759273" y="3171826"/>
            <a:ext cx="3625500" cy="375000"/>
          </a:xfrm>
          <a:prstGeom prst="rect">
            <a:avLst/>
          </a:prstGeom>
          <a:noFill/>
          <a:ln>
            <a:noFill/>
          </a:ln>
        </p:spPr>
        <p:txBody>
          <a:bodyPr anchorCtr="0" anchor="t" bIns="34275" lIns="68575" spcFirstLastPara="1" rIns="68575" wrap="square" tIns="34275">
            <a:noAutofit/>
          </a:bodyPr>
          <a:lstStyle>
            <a:lvl1pPr lvl="0" algn="ctr">
              <a:lnSpc>
                <a:spcPct val="90000"/>
              </a:lnSpc>
              <a:spcBef>
                <a:spcPts val="800"/>
              </a:spcBef>
              <a:spcAft>
                <a:spcPts val="0"/>
              </a:spcAft>
              <a:buSzPts val="1800"/>
              <a:buNone/>
              <a:defRPr sz="1800">
                <a:solidFill>
                  <a:schemeClr val="lt2"/>
                </a:solidFill>
              </a:defRPr>
            </a:lvl1pPr>
            <a:lvl2pPr lvl="1" algn="ctr">
              <a:lnSpc>
                <a:spcPct val="90000"/>
              </a:lnSpc>
              <a:spcBef>
                <a:spcPts val="400"/>
              </a:spcBef>
              <a:spcAft>
                <a:spcPts val="0"/>
              </a:spcAft>
              <a:buSzPts val="1500"/>
              <a:buNone/>
              <a:defRPr sz="1500"/>
            </a:lvl2pPr>
            <a:lvl3pPr lvl="2" algn="ctr">
              <a:lnSpc>
                <a:spcPct val="90000"/>
              </a:lnSpc>
              <a:spcBef>
                <a:spcPts val="400"/>
              </a:spcBef>
              <a:spcAft>
                <a:spcPts val="0"/>
              </a:spcAft>
              <a:buSzPts val="1400"/>
              <a:buNone/>
              <a:defRPr sz="1400"/>
            </a:lvl3pPr>
            <a:lvl4pPr lvl="3" algn="ctr">
              <a:lnSpc>
                <a:spcPct val="90000"/>
              </a:lnSpc>
              <a:spcBef>
                <a:spcPts val="400"/>
              </a:spcBef>
              <a:spcAft>
                <a:spcPts val="0"/>
              </a:spcAft>
              <a:buSzPts val="1200"/>
              <a:buNone/>
              <a:defRPr sz="1200"/>
            </a:lvl4pPr>
            <a:lvl5pPr lvl="4" algn="ctr">
              <a:lnSpc>
                <a:spcPct val="90000"/>
              </a:lnSpc>
              <a:spcBef>
                <a:spcPts val="400"/>
              </a:spcBef>
              <a:spcAft>
                <a:spcPts val="0"/>
              </a:spcAft>
              <a:buSzPts val="1200"/>
              <a:buNone/>
              <a:defRPr sz="1200"/>
            </a:lvl5pPr>
            <a:lvl6pPr lvl="5" algn="ctr">
              <a:lnSpc>
                <a:spcPct val="90000"/>
              </a:lnSpc>
              <a:spcBef>
                <a:spcPts val="400"/>
              </a:spcBef>
              <a:spcAft>
                <a:spcPts val="0"/>
              </a:spcAft>
              <a:buClr>
                <a:schemeClr val="lt1"/>
              </a:buClr>
              <a:buSzPts val="1200"/>
              <a:buNone/>
              <a:defRPr sz="1200"/>
            </a:lvl6pPr>
            <a:lvl7pPr lvl="6" algn="ctr">
              <a:lnSpc>
                <a:spcPct val="90000"/>
              </a:lnSpc>
              <a:spcBef>
                <a:spcPts val="400"/>
              </a:spcBef>
              <a:spcAft>
                <a:spcPts val="0"/>
              </a:spcAft>
              <a:buClr>
                <a:schemeClr val="lt1"/>
              </a:buClr>
              <a:buSzPts val="1200"/>
              <a:buNone/>
              <a:defRPr sz="1200"/>
            </a:lvl7pPr>
            <a:lvl8pPr lvl="7" algn="ctr">
              <a:lnSpc>
                <a:spcPct val="90000"/>
              </a:lnSpc>
              <a:spcBef>
                <a:spcPts val="400"/>
              </a:spcBef>
              <a:spcAft>
                <a:spcPts val="0"/>
              </a:spcAft>
              <a:buClr>
                <a:schemeClr val="lt1"/>
              </a:buClr>
              <a:buSzPts val="1200"/>
              <a:buNone/>
              <a:defRPr sz="1200"/>
            </a:lvl8pPr>
            <a:lvl9pPr lvl="8" algn="ctr">
              <a:lnSpc>
                <a:spcPct val="90000"/>
              </a:lnSpc>
              <a:spcBef>
                <a:spcPts val="400"/>
              </a:spcBef>
              <a:spcAft>
                <a:spcPts val="0"/>
              </a:spcAft>
              <a:buClr>
                <a:schemeClr val="lt1"/>
              </a:buClr>
              <a:buSzPts val="1200"/>
              <a:buNone/>
              <a:defRPr sz="12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1" name="Shape 111"/>
        <p:cNvGrpSpPr/>
        <p:nvPr/>
      </p:nvGrpSpPr>
      <p:grpSpPr>
        <a:xfrm>
          <a:off x="0" y="0"/>
          <a:ext cx="0" cy="0"/>
          <a:chOff x="0" y="0"/>
          <a:chExt cx="0" cy="0"/>
        </a:xfrm>
      </p:grpSpPr>
      <p:sp>
        <p:nvSpPr>
          <p:cNvPr id="112" name="Google Shape;112;g3377bcd8824_0_29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35"/>
          <p:cNvSpPr txBox="1"/>
          <p:nvPr>
            <p:ph type="title"/>
          </p:nvPr>
        </p:nvSpPr>
        <p:spPr>
          <a:xfrm>
            <a:off x="278608" y="339322"/>
            <a:ext cx="8583300" cy="757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 name="Google Shape;19;p35"/>
          <p:cNvSpPr txBox="1"/>
          <p:nvPr>
            <p:ph idx="1" type="body"/>
          </p:nvPr>
        </p:nvSpPr>
        <p:spPr>
          <a:xfrm>
            <a:off x="278608" y="1240627"/>
            <a:ext cx="8583300" cy="3563400"/>
          </a:xfrm>
          <a:prstGeom prst="rect">
            <a:avLst/>
          </a:prstGeom>
          <a:noFill/>
          <a:ln>
            <a:noFill/>
          </a:ln>
        </p:spPr>
        <p:txBody>
          <a:bodyPr anchorCtr="0" anchor="t" bIns="34275" lIns="68575" spcFirstLastPara="1" rIns="68575" wrap="square" tIns="34275">
            <a:noAutofit/>
          </a:bodyPr>
          <a:lstStyle>
            <a:lvl1pPr indent="-381000" lvl="0" marL="457200" algn="l">
              <a:lnSpc>
                <a:spcPct val="90000"/>
              </a:lnSpc>
              <a:spcBef>
                <a:spcPts val="800"/>
              </a:spcBef>
              <a:spcAft>
                <a:spcPts val="0"/>
              </a:spcAft>
              <a:buSzPts val="2400"/>
              <a:buChar char="⚡"/>
              <a:defRPr>
                <a:solidFill>
                  <a:schemeClr val="dk1"/>
                </a:solidFill>
              </a:defRPr>
            </a:lvl1pPr>
            <a:lvl2pPr indent="-361950" lvl="1" marL="914400" algn="l">
              <a:lnSpc>
                <a:spcPct val="90000"/>
              </a:lnSpc>
              <a:spcBef>
                <a:spcPts val="400"/>
              </a:spcBef>
              <a:spcAft>
                <a:spcPts val="0"/>
              </a:spcAft>
              <a:buSzPts val="2100"/>
              <a:buChar char="•"/>
              <a:defRPr>
                <a:solidFill>
                  <a:schemeClr val="dk1"/>
                </a:solidFill>
              </a:defRPr>
            </a:lvl2pPr>
            <a:lvl3pPr indent="-342900" lvl="2" marL="1371600" algn="l">
              <a:lnSpc>
                <a:spcPct val="90000"/>
              </a:lnSpc>
              <a:spcBef>
                <a:spcPts val="400"/>
              </a:spcBef>
              <a:spcAft>
                <a:spcPts val="0"/>
              </a:spcAft>
              <a:buSzPts val="1800"/>
              <a:buChar char="•"/>
              <a:defRPr>
                <a:solidFill>
                  <a:schemeClr val="dk1"/>
                </a:solidFill>
              </a:defRPr>
            </a:lvl3pPr>
            <a:lvl4pPr indent="-323850" lvl="3" marL="1828800" algn="l">
              <a:lnSpc>
                <a:spcPct val="90000"/>
              </a:lnSpc>
              <a:spcBef>
                <a:spcPts val="400"/>
              </a:spcBef>
              <a:spcAft>
                <a:spcPts val="0"/>
              </a:spcAft>
              <a:buSzPts val="1500"/>
              <a:buChar char="•"/>
              <a:defRPr>
                <a:solidFill>
                  <a:schemeClr val="dk1"/>
                </a:solidFill>
              </a:defRPr>
            </a:lvl4pPr>
            <a:lvl5pPr indent="-323850" lvl="4" marL="2286000" algn="l">
              <a:lnSpc>
                <a:spcPct val="90000"/>
              </a:lnSpc>
              <a:spcBef>
                <a:spcPts val="400"/>
              </a:spcBef>
              <a:spcAft>
                <a:spcPts val="0"/>
              </a:spcAft>
              <a:buSzPts val="1500"/>
              <a:buChar char="•"/>
              <a:defRPr>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0" name="Shape 20"/>
        <p:cNvGrpSpPr/>
        <p:nvPr/>
      </p:nvGrpSpPr>
      <p:grpSpPr>
        <a:xfrm>
          <a:off x="0" y="0"/>
          <a:ext cx="0" cy="0"/>
          <a:chOff x="0" y="0"/>
          <a:chExt cx="0" cy="0"/>
        </a:xfrm>
      </p:grpSpPr>
      <p:sp>
        <p:nvSpPr>
          <p:cNvPr id="21" name="Google Shape;21;p36"/>
          <p:cNvSpPr txBox="1"/>
          <p:nvPr>
            <p:ph type="title"/>
          </p:nvPr>
        </p:nvSpPr>
        <p:spPr>
          <a:xfrm>
            <a:off x="311700" y="555600"/>
            <a:ext cx="2808000" cy="7557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2" name="Google Shape;22;p36"/>
          <p:cNvSpPr txBox="1"/>
          <p:nvPr>
            <p:ph idx="1" type="body"/>
          </p:nvPr>
        </p:nvSpPr>
        <p:spPr>
          <a:xfrm>
            <a:off x="311700" y="1389600"/>
            <a:ext cx="2808000" cy="3179400"/>
          </a:xfrm>
          <a:prstGeom prst="rect">
            <a:avLst/>
          </a:prstGeom>
          <a:noFill/>
          <a:ln>
            <a:noFill/>
          </a:ln>
        </p:spPr>
        <p:txBody>
          <a:bodyPr anchorCtr="0" anchor="t" bIns="34275" lIns="68575" spcFirstLastPara="1" rIns="68575" wrap="square" tIns="34275">
            <a:noAutofit/>
          </a:bodyPr>
          <a:lstStyle>
            <a:lvl1pPr indent="-304800" lvl="0" marL="457200" algn="l">
              <a:lnSpc>
                <a:spcPct val="90000"/>
              </a:lnSpc>
              <a:spcBef>
                <a:spcPts val="800"/>
              </a:spcBef>
              <a:spcAft>
                <a:spcPts val="0"/>
              </a:spcAft>
              <a:buSzPts val="1200"/>
              <a:buChar char="⚡"/>
              <a:defRPr sz="1200"/>
            </a:lvl1pPr>
            <a:lvl2pPr indent="-304800" lvl="1" marL="914400" algn="l">
              <a:lnSpc>
                <a:spcPct val="90000"/>
              </a:lnSpc>
              <a:spcBef>
                <a:spcPts val="400"/>
              </a:spcBef>
              <a:spcAft>
                <a:spcPts val="0"/>
              </a:spcAft>
              <a:buSzPts val="1200"/>
              <a:buChar char="•"/>
              <a:defRPr sz="1200"/>
            </a:lvl2pPr>
            <a:lvl3pPr indent="-304800" lvl="2" marL="1371600" algn="l">
              <a:lnSpc>
                <a:spcPct val="90000"/>
              </a:lnSpc>
              <a:spcBef>
                <a:spcPts val="400"/>
              </a:spcBef>
              <a:spcAft>
                <a:spcPts val="0"/>
              </a:spcAft>
              <a:buSzPts val="1200"/>
              <a:buChar char="•"/>
              <a:defRPr sz="1200"/>
            </a:lvl3pPr>
            <a:lvl4pPr indent="-304800" lvl="3" marL="1828800" algn="l">
              <a:lnSpc>
                <a:spcPct val="90000"/>
              </a:lnSpc>
              <a:spcBef>
                <a:spcPts val="400"/>
              </a:spcBef>
              <a:spcAft>
                <a:spcPts val="0"/>
              </a:spcAft>
              <a:buSzPts val="1200"/>
              <a:buChar char="•"/>
              <a:defRPr sz="1200"/>
            </a:lvl4pPr>
            <a:lvl5pPr indent="-304800" lvl="4" marL="2286000" algn="l">
              <a:lnSpc>
                <a:spcPct val="90000"/>
              </a:lnSpc>
              <a:spcBef>
                <a:spcPts val="400"/>
              </a:spcBef>
              <a:spcAft>
                <a:spcPts val="0"/>
              </a:spcAft>
              <a:buSzPts val="1200"/>
              <a:buChar char="•"/>
              <a:defRPr sz="1200"/>
            </a:lvl5pPr>
            <a:lvl6pPr indent="-304800" lvl="5" marL="2743200" algn="l">
              <a:lnSpc>
                <a:spcPct val="90000"/>
              </a:lnSpc>
              <a:spcBef>
                <a:spcPts val="400"/>
              </a:spcBef>
              <a:spcAft>
                <a:spcPts val="0"/>
              </a:spcAft>
              <a:buSzPts val="1200"/>
              <a:buChar char="•"/>
              <a:defRPr sz="1200"/>
            </a:lvl6pPr>
            <a:lvl7pPr indent="-304800" lvl="6" marL="3200400" algn="l">
              <a:lnSpc>
                <a:spcPct val="90000"/>
              </a:lnSpc>
              <a:spcBef>
                <a:spcPts val="400"/>
              </a:spcBef>
              <a:spcAft>
                <a:spcPts val="0"/>
              </a:spcAft>
              <a:buSzPts val="1200"/>
              <a:buChar char="•"/>
              <a:defRPr sz="1200"/>
            </a:lvl7pPr>
            <a:lvl8pPr indent="-304800" lvl="7" marL="3657600" algn="l">
              <a:lnSpc>
                <a:spcPct val="90000"/>
              </a:lnSpc>
              <a:spcBef>
                <a:spcPts val="400"/>
              </a:spcBef>
              <a:spcAft>
                <a:spcPts val="0"/>
              </a:spcAft>
              <a:buSzPts val="1200"/>
              <a:buChar char="•"/>
              <a:defRPr sz="1200"/>
            </a:lvl8pPr>
            <a:lvl9pPr indent="-304800" lvl="8" marL="4114800" algn="l">
              <a:lnSpc>
                <a:spcPct val="90000"/>
              </a:lnSpc>
              <a:spcBef>
                <a:spcPts val="400"/>
              </a:spcBef>
              <a:spcAft>
                <a:spcPts val="0"/>
              </a:spcAft>
              <a:buSzPts val="1200"/>
              <a:buChar char="•"/>
              <a:defRPr sz="1200"/>
            </a:lvl9pPr>
          </a:lstStyle>
          <a:p/>
        </p:txBody>
      </p:sp>
      <p:sp>
        <p:nvSpPr>
          <p:cNvPr id="23" name="Google Shape;23;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37"/>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 name="Google Shape;26;p37"/>
          <p:cNvSpPr txBox="1"/>
          <p:nvPr>
            <p:ph idx="1" type="body"/>
          </p:nvPr>
        </p:nvSpPr>
        <p:spPr>
          <a:xfrm>
            <a:off x="311700" y="1152475"/>
            <a:ext cx="3999900" cy="34164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SzPts val="1400"/>
              <a:buChar char="⚡"/>
              <a:defRPr sz="1400"/>
            </a:lvl1pPr>
            <a:lvl2pPr indent="-304800" lvl="1" marL="914400" algn="l">
              <a:lnSpc>
                <a:spcPct val="90000"/>
              </a:lnSpc>
              <a:spcBef>
                <a:spcPts val="400"/>
              </a:spcBef>
              <a:spcAft>
                <a:spcPts val="0"/>
              </a:spcAft>
              <a:buSzPts val="1200"/>
              <a:buChar char="•"/>
              <a:defRPr sz="1200"/>
            </a:lvl2pPr>
            <a:lvl3pPr indent="-304800" lvl="2" marL="1371600" algn="l">
              <a:lnSpc>
                <a:spcPct val="90000"/>
              </a:lnSpc>
              <a:spcBef>
                <a:spcPts val="400"/>
              </a:spcBef>
              <a:spcAft>
                <a:spcPts val="0"/>
              </a:spcAft>
              <a:buSzPts val="1200"/>
              <a:buChar char="•"/>
              <a:defRPr sz="1200"/>
            </a:lvl3pPr>
            <a:lvl4pPr indent="-304800" lvl="3" marL="1828800" algn="l">
              <a:lnSpc>
                <a:spcPct val="90000"/>
              </a:lnSpc>
              <a:spcBef>
                <a:spcPts val="400"/>
              </a:spcBef>
              <a:spcAft>
                <a:spcPts val="0"/>
              </a:spcAft>
              <a:buSzPts val="1200"/>
              <a:buChar char="•"/>
              <a:defRPr sz="1200"/>
            </a:lvl4pPr>
            <a:lvl5pPr indent="-304800" lvl="4" marL="2286000" algn="l">
              <a:lnSpc>
                <a:spcPct val="90000"/>
              </a:lnSpc>
              <a:spcBef>
                <a:spcPts val="400"/>
              </a:spcBef>
              <a:spcAft>
                <a:spcPts val="0"/>
              </a:spcAft>
              <a:buSzPts val="1200"/>
              <a:buChar char="•"/>
              <a:defRPr sz="1200"/>
            </a:lvl5pPr>
            <a:lvl6pPr indent="-304800" lvl="5" marL="2743200" algn="l">
              <a:lnSpc>
                <a:spcPct val="90000"/>
              </a:lnSpc>
              <a:spcBef>
                <a:spcPts val="400"/>
              </a:spcBef>
              <a:spcAft>
                <a:spcPts val="0"/>
              </a:spcAft>
              <a:buSzPts val="1200"/>
              <a:buChar char="•"/>
              <a:defRPr sz="1200"/>
            </a:lvl6pPr>
            <a:lvl7pPr indent="-304800" lvl="6" marL="3200400" algn="l">
              <a:lnSpc>
                <a:spcPct val="90000"/>
              </a:lnSpc>
              <a:spcBef>
                <a:spcPts val="400"/>
              </a:spcBef>
              <a:spcAft>
                <a:spcPts val="0"/>
              </a:spcAft>
              <a:buSzPts val="1200"/>
              <a:buChar char="•"/>
              <a:defRPr sz="1200"/>
            </a:lvl7pPr>
            <a:lvl8pPr indent="-304800" lvl="7" marL="3657600" algn="l">
              <a:lnSpc>
                <a:spcPct val="90000"/>
              </a:lnSpc>
              <a:spcBef>
                <a:spcPts val="400"/>
              </a:spcBef>
              <a:spcAft>
                <a:spcPts val="0"/>
              </a:spcAft>
              <a:buSzPts val="1200"/>
              <a:buChar char="•"/>
              <a:defRPr sz="1200"/>
            </a:lvl8pPr>
            <a:lvl9pPr indent="-304800" lvl="8" marL="4114800" algn="l">
              <a:lnSpc>
                <a:spcPct val="90000"/>
              </a:lnSpc>
              <a:spcBef>
                <a:spcPts val="400"/>
              </a:spcBef>
              <a:spcAft>
                <a:spcPts val="0"/>
              </a:spcAft>
              <a:buSzPts val="1200"/>
              <a:buChar char="•"/>
              <a:defRPr sz="1200"/>
            </a:lvl9pPr>
          </a:lstStyle>
          <a:p/>
        </p:txBody>
      </p:sp>
      <p:sp>
        <p:nvSpPr>
          <p:cNvPr id="27" name="Google Shape;27;p37"/>
          <p:cNvSpPr txBox="1"/>
          <p:nvPr>
            <p:ph idx="2" type="body"/>
          </p:nvPr>
        </p:nvSpPr>
        <p:spPr>
          <a:xfrm>
            <a:off x="4832400" y="1152475"/>
            <a:ext cx="3999900" cy="3416400"/>
          </a:xfrm>
          <a:prstGeom prst="rect">
            <a:avLst/>
          </a:prstGeom>
          <a:noFill/>
          <a:ln>
            <a:noFill/>
          </a:ln>
        </p:spPr>
        <p:txBody>
          <a:bodyPr anchorCtr="0" anchor="t" bIns="34275" lIns="68575" spcFirstLastPara="1" rIns="68575" wrap="square" tIns="34275">
            <a:noAutofit/>
          </a:bodyPr>
          <a:lstStyle>
            <a:lvl1pPr indent="-317500" lvl="0" marL="457200" algn="l">
              <a:lnSpc>
                <a:spcPct val="90000"/>
              </a:lnSpc>
              <a:spcBef>
                <a:spcPts val="800"/>
              </a:spcBef>
              <a:spcAft>
                <a:spcPts val="0"/>
              </a:spcAft>
              <a:buSzPts val="1400"/>
              <a:buChar char="⚡"/>
              <a:defRPr sz="1400"/>
            </a:lvl1pPr>
            <a:lvl2pPr indent="-304800" lvl="1" marL="914400" algn="l">
              <a:lnSpc>
                <a:spcPct val="90000"/>
              </a:lnSpc>
              <a:spcBef>
                <a:spcPts val="400"/>
              </a:spcBef>
              <a:spcAft>
                <a:spcPts val="0"/>
              </a:spcAft>
              <a:buSzPts val="1200"/>
              <a:buChar char="•"/>
              <a:defRPr sz="1200"/>
            </a:lvl2pPr>
            <a:lvl3pPr indent="-304800" lvl="2" marL="1371600" algn="l">
              <a:lnSpc>
                <a:spcPct val="90000"/>
              </a:lnSpc>
              <a:spcBef>
                <a:spcPts val="400"/>
              </a:spcBef>
              <a:spcAft>
                <a:spcPts val="0"/>
              </a:spcAft>
              <a:buSzPts val="1200"/>
              <a:buChar char="•"/>
              <a:defRPr sz="1200"/>
            </a:lvl3pPr>
            <a:lvl4pPr indent="-304800" lvl="3" marL="1828800" algn="l">
              <a:lnSpc>
                <a:spcPct val="90000"/>
              </a:lnSpc>
              <a:spcBef>
                <a:spcPts val="400"/>
              </a:spcBef>
              <a:spcAft>
                <a:spcPts val="0"/>
              </a:spcAft>
              <a:buSzPts val="1200"/>
              <a:buChar char="•"/>
              <a:defRPr sz="1200"/>
            </a:lvl4pPr>
            <a:lvl5pPr indent="-304800" lvl="4" marL="2286000" algn="l">
              <a:lnSpc>
                <a:spcPct val="90000"/>
              </a:lnSpc>
              <a:spcBef>
                <a:spcPts val="400"/>
              </a:spcBef>
              <a:spcAft>
                <a:spcPts val="0"/>
              </a:spcAft>
              <a:buSzPts val="1200"/>
              <a:buChar char="•"/>
              <a:defRPr sz="1200"/>
            </a:lvl5pPr>
            <a:lvl6pPr indent="-304800" lvl="5" marL="2743200" algn="l">
              <a:lnSpc>
                <a:spcPct val="90000"/>
              </a:lnSpc>
              <a:spcBef>
                <a:spcPts val="400"/>
              </a:spcBef>
              <a:spcAft>
                <a:spcPts val="0"/>
              </a:spcAft>
              <a:buSzPts val="1200"/>
              <a:buChar char="•"/>
              <a:defRPr sz="1200"/>
            </a:lvl6pPr>
            <a:lvl7pPr indent="-304800" lvl="6" marL="3200400" algn="l">
              <a:lnSpc>
                <a:spcPct val="90000"/>
              </a:lnSpc>
              <a:spcBef>
                <a:spcPts val="400"/>
              </a:spcBef>
              <a:spcAft>
                <a:spcPts val="0"/>
              </a:spcAft>
              <a:buSzPts val="1200"/>
              <a:buChar char="•"/>
              <a:defRPr sz="1200"/>
            </a:lvl7pPr>
            <a:lvl8pPr indent="-304800" lvl="7" marL="3657600" algn="l">
              <a:lnSpc>
                <a:spcPct val="90000"/>
              </a:lnSpc>
              <a:spcBef>
                <a:spcPts val="400"/>
              </a:spcBef>
              <a:spcAft>
                <a:spcPts val="0"/>
              </a:spcAft>
              <a:buSzPts val="1200"/>
              <a:buChar char="•"/>
              <a:defRPr sz="1200"/>
            </a:lvl8pPr>
            <a:lvl9pPr indent="-304800" lvl="8" marL="4114800" algn="l">
              <a:lnSpc>
                <a:spcPct val="90000"/>
              </a:lnSpc>
              <a:spcBef>
                <a:spcPts val="400"/>
              </a:spcBef>
              <a:spcAft>
                <a:spcPts val="0"/>
              </a:spcAft>
              <a:buSzPts val="1200"/>
              <a:buChar char="•"/>
              <a:defRPr sz="1200"/>
            </a:lvl9pPr>
          </a:lstStyle>
          <a:p/>
        </p:txBody>
      </p:sp>
      <p:sp>
        <p:nvSpPr>
          <p:cNvPr id="28" name="Google Shape;28;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blipFill>
          <a:blip r:embed="rId2">
            <a:alphaModFix/>
          </a:blip>
          <a:stretch>
            <a:fillRect/>
          </a:stretch>
        </a:blipFill>
      </p:bgPr>
    </p:bg>
    <p:spTree>
      <p:nvGrpSpPr>
        <p:cNvPr id="29" name="Shape 29"/>
        <p:cNvGrpSpPr/>
        <p:nvPr/>
      </p:nvGrpSpPr>
      <p:grpSpPr>
        <a:xfrm>
          <a:off x="0" y="0"/>
          <a:ext cx="0" cy="0"/>
          <a:chOff x="0" y="0"/>
          <a:chExt cx="0" cy="0"/>
        </a:xfrm>
      </p:grpSpPr>
      <p:sp>
        <p:nvSpPr>
          <p:cNvPr id="30" name="Google Shape;30;p38"/>
          <p:cNvSpPr txBox="1"/>
          <p:nvPr>
            <p:ph type="title"/>
          </p:nvPr>
        </p:nvSpPr>
        <p:spPr>
          <a:xfrm>
            <a:off x="278608" y="339322"/>
            <a:ext cx="8583300" cy="757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2"/>
              </a:buClr>
              <a:buSzPts val="3300"/>
              <a:buFont typeface="Calibri"/>
              <a:buNone/>
              <a:defRPr>
                <a:solidFill>
                  <a:schemeClr val="dk2"/>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 name="Google Shape;31;p38"/>
          <p:cNvSpPr txBox="1"/>
          <p:nvPr>
            <p:ph idx="1" type="body"/>
          </p:nvPr>
        </p:nvSpPr>
        <p:spPr>
          <a:xfrm>
            <a:off x="278608" y="1240627"/>
            <a:ext cx="8583300" cy="3563400"/>
          </a:xfrm>
          <a:prstGeom prst="rect">
            <a:avLst/>
          </a:prstGeom>
          <a:noFill/>
          <a:ln>
            <a:noFill/>
          </a:ln>
        </p:spPr>
        <p:txBody>
          <a:bodyPr anchorCtr="0" anchor="t" bIns="34275" lIns="68575" spcFirstLastPara="1" rIns="68575" wrap="square" tIns="34275">
            <a:noAutofit/>
          </a:bodyPr>
          <a:lstStyle>
            <a:lvl1pPr indent="-381000" lvl="0" marL="457200" algn="l">
              <a:lnSpc>
                <a:spcPct val="90000"/>
              </a:lnSpc>
              <a:spcBef>
                <a:spcPts val="800"/>
              </a:spcBef>
              <a:spcAft>
                <a:spcPts val="0"/>
              </a:spcAft>
              <a:buSzPts val="2400"/>
              <a:buChar char="⚡"/>
              <a:defRPr>
                <a:solidFill>
                  <a:schemeClr val="dk1"/>
                </a:solidFill>
              </a:defRPr>
            </a:lvl1pPr>
            <a:lvl2pPr indent="-361950" lvl="1" marL="914400" algn="l">
              <a:lnSpc>
                <a:spcPct val="90000"/>
              </a:lnSpc>
              <a:spcBef>
                <a:spcPts val="400"/>
              </a:spcBef>
              <a:spcAft>
                <a:spcPts val="0"/>
              </a:spcAft>
              <a:buSzPts val="2100"/>
              <a:buChar char="•"/>
              <a:defRPr>
                <a:solidFill>
                  <a:schemeClr val="dk1"/>
                </a:solidFill>
              </a:defRPr>
            </a:lvl2pPr>
            <a:lvl3pPr indent="-342900" lvl="2" marL="1371600" algn="l">
              <a:lnSpc>
                <a:spcPct val="90000"/>
              </a:lnSpc>
              <a:spcBef>
                <a:spcPts val="400"/>
              </a:spcBef>
              <a:spcAft>
                <a:spcPts val="0"/>
              </a:spcAft>
              <a:buSzPts val="1800"/>
              <a:buChar char="•"/>
              <a:defRPr>
                <a:solidFill>
                  <a:schemeClr val="dk1"/>
                </a:solidFill>
              </a:defRPr>
            </a:lvl3pPr>
            <a:lvl4pPr indent="-323850" lvl="3" marL="1828800" algn="l">
              <a:lnSpc>
                <a:spcPct val="90000"/>
              </a:lnSpc>
              <a:spcBef>
                <a:spcPts val="400"/>
              </a:spcBef>
              <a:spcAft>
                <a:spcPts val="0"/>
              </a:spcAft>
              <a:buSzPts val="1500"/>
              <a:buChar char="•"/>
              <a:defRPr>
                <a:solidFill>
                  <a:schemeClr val="dk1"/>
                </a:solidFill>
              </a:defRPr>
            </a:lvl4pPr>
            <a:lvl5pPr indent="-323850" lvl="4" marL="2286000" algn="l">
              <a:lnSpc>
                <a:spcPct val="90000"/>
              </a:lnSpc>
              <a:spcBef>
                <a:spcPts val="400"/>
              </a:spcBef>
              <a:spcAft>
                <a:spcPts val="0"/>
              </a:spcAft>
              <a:buSzPts val="1500"/>
              <a:buChar char="•"/>
              <a:defRPr>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39"/>
          <p:cNvSpPr txBox="1"/>
          <p:nvPr>
            <p:ph type="title"/>
          </p:nvPr>
        </p:nvSpPr>
        <p:spPr>
          <a:xfrm>
            <a:off x="278608" y="339322"/>
            <a:ext cx="8583300" cy="7572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4" name="Google Shape;34;p39"/>
          <p:cNvSpPr txBox="1"/>
          <p:nvPr>
            <p:ph idx="1" type="body"/>
          </p:nvPr>
        </p:nvSpPr>
        <p:spPr>
          <a:xfrm>
            <a:off x="278608" y="1240627"/>
            <a:ext cx="8583300" cy="3563400"/>
          </a:xfrm>
          <a:prstGeom prst="rect">
            <a:avLst/>
          </a:prstGeom>
          <a:noFill/>
          <a:ln>
            <a:noFill/>
          </a:ln>
        </p:spPr>
        <p:txBody>
          <a:bodyPr anchorCtr="0" anchor="t" bIns="34275" lIns="68575" spcFirstLastPara="1" rIns="68575" wrap="square" tIns="34275">
            <a:noAutofit/>
          </a:bodyPr>
          <a:lstStyle>
            <a:lvl1pPr indent="-381000" lvl="0" marL="457200" algn="l">
              <a:lnSpc>
                <a:spcPct val="90000"/>
              </a:lnSpc>
              <a:spcBef>
                <a:spcPts val="800"/>
              </a:spcBef>
              <a:spcAft>
                <a:spcPts val="0"/>
              </a:spcAft>
              <a:buSzPts val="2400"/>
              <a:buChar char="⚡"/>
              <a:defRPr>
                <a:solidFill>
                  <a:schemeClr val="dk1"/>
                </a:solidFill>
              </a:defRPr>
            </a:lvl1pPr>
            <a:lvl2pPr indent="-361950" lvl="1" marL="914400" algn="l">
              <a:lnSpc>
                <a:spcPct val="90000"/>
              </a:lnSpc>
              <a:spcBef>
                <a:spcPts val="400"/>
              </a:spcBef>
              <a:spcAft>
                <a:spcPts val="0"/>
              </a:spcAft>
              <a:buSzPts val="2100"/>
              <a:buChar char="•"/>
              <a:defRPr>
                <a:solidFill>
                  <a:schemeClr val="dk1"/>
                </a:solidFill>
              </a:defRPr>
            </a:lvl2pPr>
            <a:lvl3pPr indent="-342900" lvl="2" marL="1371600" algn="l">
              <a:lnSpc>
                <a:spcPct val="90000"/>
              </a:lnSpc>
              <a:spcBef>
                <a:spcPts val="400"/>
              </a:spcBef>
              <a:spcAft>
                <a:spcPts val="0"/>
              </a:spcAft>
              <a:buSzPts val="1800"/>
              <a:buChar char="•"/>
              <a:defRPr>
                <a:solidFill>
                  <a:schemeClr val="dk1"/>
                </a:solidFill>
              </a:defRPr>
            </a:lvl3pPr>
            <a:lvl4pPr indent="-323850" lvl="3" marL="1828800" algn="l">
              <a:lnSpc>
                <a:spcPct val="90000"/>
              </a:lnSpc>
              <a:spcBef>
                <a:spcPts val="400"/>
              </a:spcBef>
              <a:spcAft>
                <a:spcPts val="0"/>
              </a:spcAft>
              <a:buSzPts val="1500"/>
              <a:buChar char="•"/>
              <a:defRPr>
                <a:solidFill>
                  <a:schemeClr val="dk1"/>
                </a:solidFill>
              </a:defRPr>
            </a:lvl4pPr>
            <a:lvl5pPr indent="-323850" lvl="4" marL="2286000" algn="l">
              <a:lnSpc>
                <a:spcPct val="90000"/>
              </a:lnSpc>
              <a:spcBef>
                <a:spcPts val="400"/>
              </a:spcBef>
              <a:spcAft>
                <a:spcPts val="0"/>
              </a:spcAft>
              <a:buSzPts val="1500"/>
              <a:buChar char="•"/>
              <a:defRPr>
                <a:solidFill>
                  <a:schemeClr val="dk1"/>
                </a:solidFill>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5" name="Shape 35"/>
        <p:cNvGrpSpPr/>
        <p:nvPr/>
      </p:nvGrpSpPr>
      <p:grpSpPr>
        <a:xfrm>
          <a:off x="0" y="0"/>
          <a:ext cx="0" cy="0"/>
          <a:chOff x="0" y="0"/>
          <a:chExt cx="0" cy="0"/>
        </a:xfrm>
      </p:grpSpPr>
      <p:sp>
        <p:nvSpPr>
          <p:cNvPr id="36" name="Google Shape;36;p40"/>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7" name="Google Shape;37;p40"/>
          <p:cNvSpPr txBox="1"/>
          <p:nvPr>
            <p:ph idx="1" type="body"/>
          </p:nvPr>
        </p:nvSpPr>
        <p:spPr>
          <a:xfrm>
            <a:off x="311700" y="1152475"/>
            <a:ext cx="8520600" cy="3416400"/>
          </a:xfrm>
          <a:prstGeom prst="rect">
            <a:avLst/>
          </a:prstGeom>
          <a:noFill/>
          <a:ln>
            <a:noFill/>
          </a:ln>
        </p:spPr>
        <p:txBody>
          <a:bodyPr anchorCtr="0" anchor="t" bIns="34275" lIns="68575" spcFirstLastPara="1" rIns="68575" wrap="square" tIns="34275">
            <a:noAutofit/>
          </a:bodyPr>
          <a:lstStyle>
            <a:lvl1pPr indent="-381000" lvl="0" marL="457200" algn="l">
              <a:lnSpc>
                <a:spcPct val="90000"/>
              </a:lnSpc>
              <a:spcBef>
                <a:spcPts val="800"/>
              </a:spcBef>
              <a:spcAft>
                <a:spcPts val="0"/>
              </a:spcAft>
              <a:buSzPts val="2400"/>
              <a:buChar char="⚡"/>
              <a:defRPr/>
            </a:lvl1pPr>
            <a:lvl2pPr indent="-361950" lvl="1" marL="914400" algn="l">
              <a:lnSpc>
                <a:spcPct val="90000"/>
              </a:lnSpc>
              <a:spcBef>
                <a:spcPts val="400"/>
              </a:spcBef>
              <a:spcAft>
                <a:spcPts val="0"/>
              </a:spcAft>
              <a:buSzPts val="2100"/>
              <a:buChar char="•"/>
              <a:defRPr/>
            </a:lvl2pPr>
            <a:lvl3pPr indent="-342900" lvl="2" marL="1371600" algn="l">
              <a:lnSpc>
                <a:spcPct val="90000"/>
              </a:lnSpc>
              <a:spcBef>
                <a:spcPts val="400"/>
              </a:spcBef>
              <a:spcAft>
                <a:spcPts val="0"/>
              </a:spcAft>
              <a:buSzPts val="1800"/>
              <a:buChar char="•"/>
              <a:defRPr/>
            </a:lvl3pPr>
            <a:lvl4pPr indent="-323850" lvl="3" marL="1828800" algn="l">
              <a:lnSpc>
                <a:spcPct val="90000"/>
              </a:lnSpc>
              <a:spcBef>
                <a:spcPts val="400"/>
              </a:spcBef>
              <a:spcAft>
                <a:spcPts val="0"/>
              </a:spcAft>
              <a:buSzPts val="1500"/>
              <a:buChar char="•"/>
              <a:defRPr/>
            </a:lvl4pPr>
            <a:lvl5pPr indent="-323850" lvl="4" marL="2286000" algn="l">
              <a:lnSpc>
                <a:spcPct val="90000"/>
              </a:lnSpc>
              <a:spcBef>
                <a:spcPts val="400"/>
              </a:spcBef>
              <a:spcAft>
                <a:spcPts val="0"/>
              </a:spcAft>
              <a:buSzPts val="1500"/>
              <a:buChar char="•"/>
              <a:defRPr/>
            </a:lvl5pPr>
            <a:lvl6pPr indent="-317500" lvl="5" marL="2743200" algn="l">
              <a:lnSpc>
                <a:spcPct val="90000"/>
              </a:lnSpc>
              <a:spcBef>
                <a:spcPts val="400"/>
              </a:spcBef>
              <a:spcAft>
                <a:spcPts val="0"/>
              </a:spcAft>
              <a:buSzPts val="1400"/>
              <a:buChar char="•"/>
              <a:defRPr/>
            </a:lvl6pPr>
            <a:lvl7pPr indent="-317500" lvl="6" marL="3200400" algn="l">
              <a:lnSpc>
                <a:spcPct val="90000"/>
              </a:lnSpc>
              <a:spcBef>
                <a:spcPts val="400"/>
              </a:spcBef>
              <a:spcAft>
                <a:spcPts val="0"/>
              </a:spcAft>
              <a:buSzPts val="1400"/>
              <a:buChar char="•"/>
              <a:defRPr/>
            </a:lvl7pPr>
            <a:lvl8pPr indent="-317500" lvl="7" marL="3657600" algn="l">
              <a:lnSpc>
                <a:spcPct val="90000"/>
              </a:lnSpc>
              <a:spcBef>
                <a:spcPts val="400"/>
              </a:spcBef>
              <a:spcAft>
                <a:spcPts val="0"/>
              </a:spcAft>
              <a:buSzPts val="1400"/>
              <a:buChar char="•"/>
              <a:defRPr/>
            </a:lvl8pPr>
            <a:lvl9pPr indent="-317500" lvl="8" marL="4114800" algn="l">
              <a:lnSpc>
                <a:spcPct val="90000"/>
              </a:lnSpc>
              <a:spcBef>
                <a:spcPts val="400"/>
              </a:spcBef>
              <a:spcAft>
                <a:spcPts val="0"/>
              </a:spcAft>
              <a:buSzPts val="1400"/>
              <a:buChar char="•"/>
              <a:defRPr/>
            </a:lvl9pPr>
          </a:lstStyle>
          <a:p/>
        </p:txBody>
      </p:sp>
      <p:sp>
        <p:nvSpPr>
          <p:cNvPr id="38" name="Google Shape;38;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11" Type="http://schemas.openxmlformats.org/officeDocument/2006/relationships/theme" Target="../theme/theme4.xml"/><Relationship Id="rId10" Type="http://schemas.openxmlformats.org/officeDocument/2006/relationships/slideLayout" Target="../slideLayouts/slideLayout20.xml"/><Relationship Id="rId9" Type="http://schemas.openxmlformats.org/officeDocument/2006/relationships/slideLayout" Target="../slideLayouts/slideLayout1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slideLayout" Target="../slideLayouts/slideLayout22.xml"/><Relationship Id="rId3" Type="http://schemas.openxmlformats.org/officeDocument/2006/relationships/slideLayout" Target="../slideLayouts/slideLayout23.xml"/><Relationship Id="rId4" Type="http://schemas.openxmlformats.org/officeDocument/2006/relationships/slideLayout" Target="../slideLayouts/slideLayout24.xml"/><Relationship Id="rId11" Type="http://schemas.openxmlformats.org/officeDocument/2006/relationships/theme" Target="../theme/theme2.xml"/><Relationship Id="rId10" Type="http://schemas.openxmlformats.org/officeDocument/2006/relationships/slideLayout" Target="../slideLayouts/slideLayout30.xml"/><Relationship Id="rId9" Type="http://schemas.openxmlformats.org/officeDocument/2006/relationships/slideLayout" Target="../slideLayouts/slideLayout29.xml"/><Relationship Id="rId5" Type="http://schemas.openxmlformats.org/officeDocument/2006/relationships/slideLayout" Target="../slideLayouts/slideLayout25.xml"/><Relationship Id="rId6" Type="http://schemas.openxmlformats.org/officeDocument/2006/relationships/slideLayout" Target="../slideLayouts/slideLayout26.xml"/><Relationship Id="rId7" Type="http://schemas.openxmlformats.org/officeDocument/2006/relationships/slideLayout" Target="../slideLayouts/slideLayout27.xml"/><Relationship Id="rId8"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1"/>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2"/>
              </a:buClr>
              <a:buSzPts val="3300"/>
              <a:buFont typeface="Calibri"/>
              <a:buNone/>
              <a:defRPr b="0" i="0" sz="33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7" name="Google Shape;7;p31"/>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81000" lvl="0" marL="457200" marR="0" rtl="0" algn="l">
              <a:lnSpc>
                <a:spcPct val="90000"/>
              </a:lnSpc>
              <a:spcBef>
                <a:spcPts val="800"/>
              </a:spcBef>
              <a:spcAft>
                <a:spcPts val="0"/>
              </a:spcAft>
              <a:buClr>
                <a:schemeClr val="accent4"/>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rtl="0" algn="l">
              <a:lnSpc>
                <a:spcPct val="90000"/>
              </a:lnSpc>
              <a:spcBef>
                <a:spcPts val="400"/>
              </a:spcBef>
              <a:spcAft>
                <a:spcPts val="0"/>
              </a:spcAft>
              <a:buClr>
                <a:schemeClr val="accent3"/>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rtl="0" algn="l">
              <a:lnSpc>
                <a:spcPct val="90000"/>
              </a:lnSpc>
              <a:spcBef>
                <a:spcPts val="400"/>
              </a:spcBef>
              <a:spcAft>
                <a:spcPts val="0"/>
              </a:spcAft>
              <a:buClr>
                <a:schemeClr val="accent3"/>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rtl="0" algn="l">
              <a:lnSpc>
                <a:spcPct val="90000"/>
              </a:lnSpc>
              <a:spcBef>
                <a:spcPts val="400"/>
              </a:spcBef>
              <a:spcAft>
                <a:spcPts val="0"/>
              </a:spcAft>
              <a:buClr>
                <a:schemeClr val="accent3"/>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rtl="0" algn="l">
              <a:lnSpc>
                <a:spcPct val="90000"/>
              </a:lnSpc>
              <a:spcBef>
                <a:spcPts val="400"/>
              </a:spcBef>
              <a:spcAft>
                <a:spcPts val="0"/>
              </a:spcAft>
              <a:buClr>
                <a:schemeClr val="accent3"/>
              </a:buClr>
              <a:buSzPts val="1500"/>
              <a:buFont typeface="Arial"/>
              <a:buChar char="•"/>
              <a:defRPr b="0" i="0" sz="15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 name="Shape 41"/>
        <p:cNvGrpSpPr/>
        <p:nvPr/>
      </p:nvGrpSpPr>
      <p:grpSpPr>
        <a:xfrm>
          <a:off x="0" y="0"/>
          <a:ext cx="0" cy="0"/>
          <a:chOff x="0" y="0"/>
          <a:chExt cx="0" cy="0"/>
        </a:xfrm>
      </p:grpSpPr>
      <p:sp>
        <p:nvSpPr>
          <p:cNvPr id="42" name="Google Shape;42;g3377bcd8824_0_9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algn="l">
              <a:lnSpc>
                <a:spcPct val="90000"/>
              </a:lnSpc>
              <a:spcBef>
                <a:spcPts val="0"/>
              </a:spcBef>
              <a:spcAft>
                <a:spcPts val="0"/>
              </a:spcAft>
              <a:buClr>
                <a:schemeClr val="dk2"/>
              </a:buClr>
              <a:buSzPts val="3300"/>
              <a:buFont typeface="Calibri"/>
              <a:buNone/>
              <a:defRPr b="0" i="0" sz="3300" u="none" cap="none" strike="noStrike">
                <a:solidFill>
                  <a:schemeClr val="dk2"/>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43" name="Google Shape;43;g3377bcd8824_0_98"/>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81000" lvl="0" marL="457200" marR="0" algn="l">
              <a:lnSpc>
                <a:spcPct val="90000"/>
              </a:lnSpc>
              <a:spcBef>
                <a:spcPts val="800"/>
              </a:spcBef>
              <a:spcAft>
                <a:spcPts val="0"/>
              </a:spcAft>
              <a:buClr>
                <a:schemeClr val="accent4"/>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algn="l">
              <a:lnSpc>
                <a:spcPct val="90000"/>
              </a:lnSpc>
              <a:spcBef>
                <a:spcPts val="400"/>
              </a:spcBef>
              <a:spcAft>
                <a:spcPts val="0"/>
              </a:spcAft>
              <a:buClr>
                <a:schemeClr val="accent3"/>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algn="l">
              <a:lnSpc>
                <a:spcPct val="90000"/>
              </a:lnSpc>
              <a:spcBef>
                <a:spcPts val="400"/>
              </a:spcBef>
              <a:spcAft>
                <a:spcPts val="0"/>
              </a:spcAft>
              <a:buClr>
                <a:schemeClr val="accent3"/>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algn="l">
              <a:lnSpc>
                <a:spcPct val="90000"/>
              </a:lnSpc>
              <a:spcBef>
                <a:spcPts val="400"/>
              </a:spcBef>
              <a:spcAft>
                <a:spcPts val="0"/>
              </a:spcAft>
              <a:buClr>
                <a:schemeClr val="accent3"/>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algn="l">
              <a:lnSpc>
                <a:spcPct val="90000"/>
              </a:lnSpc>
              <a:spcBef>
                <a:spcPts val="400"/>
              </a:spcBef>
              <a:spcAft>
                <a:spcPts val="0"/>
              </a:spcAft>
              <a:buClr>
                <a:schemeClr val="accent3"/>
              </a:buClr>
              <a:buSzPts val="1500"/>
              <a:buFont typeface="Arial"/>
              <a:buChar char="•"/>
              <a:defRPr b="0" i="0" sz="15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 name="Shape 77"/>
        <p:cNvGrpSpPr/>
        <p:nvPr/>
      </p:nvGrpSpPr>
      <p:grpSpPr>
        <a:xfrm>
          <a:off x="0" y="0"/>
          <a:ext cx="0" cy="0"/>
          <a:chOff x="0" y="0"/>
          <a:chExt cx="0" cy="0"/>
        </a:xfrm>
      </p:grpSpPr>
      <p:sp>
        <p:nvSpPr>
          <p:cNvPr id="78" name="Google Shape;78;g3377bcd8824_0_25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algn="l">
              <a:lnSpc>
                <a:spcPct val="90000"/>
              </a:lnSpc>
              <a:spcBef>
                <a:spcPts val="0"/>
              </a:spcBef>
              <a:spcAft>
                <a:spcPts val="0"/>
              </a:spcAft>
              <a:buClr>
                <a:schemeClr val="dk2"/>
              </a:buClr>
              <a:buSzPts val="3300"/>
              <a:buFont typeface="Calibri"/>
              <a:buNone/>
              <a:defRPr b="0" i="0" sz="3300" u="none" cap="none" strike="noStrike">
                <a:solidFill>
                  <a:schemeClr val="dk2"/>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79" name="Google Shape;79;g3377bcd8824_0_256"/>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81000" lvl="0" marL="457200" marR="0" algn="l">
              <a:lnSpc>
                <a:spcPct val="90000"/>
              </a:lnSpc>
              <a:spcBef>
                <a:spcPts val="800"/>
              </a:spcBef>
              <a:spcAft>
                <a:spcPts val="0"/>
              </a:spcAft>
              <a:buClr>
                <a:schemeClr val="accent4"/>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algn="l">
              <a:lnSpc>
                <a:spcPct val="90000"/>
              </a:lnSpc>
              <a:spcBef>
                <a:spcPts val="400"/>
              </a:spcBef>
              <a:spcAft>
                <a:spcPts val="0"/>
              </a:spcAft>
              <a:buClr>
                <a:schemeClr val="accent3"/>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algn="l">
              <a:lnSpc>
                <a:spcPct val="90000"/>
              </a:lnSpc>
              <a:spcBef>
                <a:spcPts val="400"/>
              </a:spcBef>
              <a:spcAft>
                <a:spcPts val="0"/>
              </a:spcAft>
              <a:buClr>
                <a:schemeClr val="accent3"/>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algn="l">
              <a:lnSpc>
                <a:spcPct val="90000"/>
              </a:lnSpc>
              <a:spcBef>
                <a:spcPts val="400"/>
              </a:spcBef>
              <a:spcAft>
                <a:spcPts val="0"/>
              </a:spcAft>
              <a:buClr>
                <a:schemeClr val="accent3"/>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algn="l">
              <a:lnSpc>
                <a:spcPct val="90000"/>
              </a:lnSpc>
              <a:spcBef>
                <a:spcPts val="400"/>
              </a:spcBef>
              <a:spcAft>
                <a:spcPts val="0"/>
              </a:spcAft>
              <a:buClr>
                <a:schemeClr val="accent3"/>
              </a:buClr>
              <a:buSzPts val="1500"/>
              <a:buFont typeface="Arial"/>
              <a:buChar char="•"/>
              <a:defRPr b="0" i="0" sz="15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2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9.xml"/><Relationship Id="rId3" Type="http://schemas.openxmlformats.org/officeDocument/2006/relationships/image" Target="../media/image23.jpg"/><Relationship Id="rId4" Type="http://schemas.openxmlformats.org/officeDocument/2006/relationships/image" Target="../media/image2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0.xml"/><Relationship Id="rId3" Type="http://schemas.openxmlformats.org/officeDocument/2006/relationships/image" Target="../media/image25.jpg"/><Relationship Id="rId4" Type="http://schemas.openxmlformats.org/officeDocument/2006/relationships/image" Target="../media/image40.png"/><Relationship Id="rId5" Type="http://schemas.openxmlformats.org/officeDocument/2006/relationships/image" Target="../media/image43.png"/><Relationship Id="rId6"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1.xml"/><Relationship Id="rId3" Type="http://schemas.openxmlformats.org/officeDocument/2006/relationships/image" Target="../media/image30.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2.xml"/><Relationship Id="rId3" Type="http://schemas.openxmlformats.org/officeDocument/2006/relationships/image" Target="../media/image29.jp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3.xml"/><Relationship Id="rId3" Type="http://schemas.openxmlformats.org/officeDocument/2006/relationships/image" Target="../media/image32.jp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s://vimeo.com/469451491"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www.youtube.com/watch?v=-8-9j3mXlYE" TargetMode="External"/><Relationship Id="rId4" Type="http://schemas.openxmlformats.org/officeDocument/2006/relationships/image" Target="../media/image3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hyperlink" Target="http://www.youtube.com/watch?v=gHUJqTT3THU" TargetMode="External"/><Relationship Id="rId4" Type="http://schemas.openxmlformats.org/officeDocument/2006/relationships/image" Target="../media/image3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www.youtube.com/watch?v=ia1LJE9sOxQ" TargetMode="External"/><Relationship Id="rId4" Type="http://schemas.openxmlformats.org/officeDocument/2006/relationships/image" Target="../media/image3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hyperlink" Target="http://www.youtube.com/watch?v=U5_cZ3IRUkU" TargetMode="External"/><Relationship Id="rId4" Type="http://schemas.openxmlformats.org/officeDocument/2006/relationships/image" Target="../media/image3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6.jpg"/><Relationship Id="rId4" Type="http://schemas.openxmlformats.org/officeDocument/2006/relationships/image" Target="../media/image2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6.jpg"/><Relationship Id="rId4" Type="http://schemas.openxmlformats.org/officeDocument/2006/relationships/image" Target="../media/image2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1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1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g332be211fd6_0_0"/>
          <p:cNvSpPr txBox="1"/>
          <p:nvPr/>
        </p:nvSpPr>
        <p:spPr>
          <a:xfrm>
            <a:off x="311700" y="1815375"/>
            <a:ext cx="8520600" cy="1688400"/>
          </a:xfrm>
          <a:prstGeom prst="rect">
            <a:avLst/>
          </a:prstGeom>
          <a:noFill/>
          <a:ln>
            <a:noFill/>
          </a:ln>
        </p:spPr>
        <p:txBody>
          <a:bodyPr anchorCtr="0" anchor="ctr" bIns="34275" lIns="68575" spcFirstLastPara="1" rIns="68575" wrap="square" tIns="34275">
            <a:noAutofit/>
          </a:bodyPr>
          <a:lstStyle/>
          <a:p>
            <a:pPr indent="0" lvl="0" marL="0" rtl="0" algn="l">
              <a:lnSpc>
                <a:spcPct val="80000"/>
              </a:lnSpc>
              <a:spcBef>
                <a:spcPts val="800"/>
              </a:spcBef>
              <a:spcAft>
                <a:spcPts val="0"/>
              </a:spcAft>
              <a:buNone/>
            </a:pPr>
            <a:r>
              <a:t/>
            </a:r>
            <a:endParaRPr b="1" sz="3580">
              <a:solidFill>
                <a:srgbClr val="FF5E5E"/>
              </a:solidFill>
              <a:latin typeface="Asap"/>
              <a:ea typeface="Asap"/>
              <a:cs typeface="Asap"/>
              <a:sym typeface="Asap"/>
            </a:endParaRPr>
          </a:p>
          <a:p>
            <a:pPr indent="0" lvl="0" marL="0" rtl="0" algn="ctr">
              <a:lnSpc>
                <a:spcPct val="80000"/>
              </a:lnSpc>
              <a:spcBef>
                <a:spcPts val="800"/>
              </a:spcBef>
              <a:spcAft>
                <a:spcPts val="0"/>
              </a:spcAft>
              <a:buNone/>
            </a:pPr>
            <a:r>
              <a:rPr b="1" lang="en" sz="4500">
                <a:solidFill>
                  <a:srgbClr val="4D40B2"/>
                </a:solidFill>
                <a:latin typeface="Asap"/>
                <a:ea typeface="Asap"/>
                <a:cs typeface="Asap"/>
                <a:sym typeface="Asap"/>
              </a:rPr>
              <a:t>Please feel free to edit, delete or add to these slides as you see fit for your audience.</a:t>
            </a:r>
            <a:endParaRPr b="1" sz="4500">
              <a:solidFill>
                <a:srgbClr val="4D40B2"/>
              </a:solidFill>
              <a:latin typeface="Asap"/>
              <a:ea typeface="Asap"/>
              <a:cs typeface="Asap"/>
              <a:sym typeface="Asap"/>
            </a:endParaRPr>
          </a:p>
          <a:p>
            <a:pPr indent="0" lvl="0" marL="0" rtl="0" algn="ctr">
              <a:lnSpc>
                <a:spcPct val="80000"/>
              </a:lnSpc>
              <a:spcBef>
                <a:spcPts val="800"/>
              </a:spcBef>
              <a:spcAft>
                <a:spcPts val="0"/>
              </a:spcAft>
              <a:buNone/>
            </a:pPr>
            <a:r>
              <a:t/>
            </a:r>
            <a:endParaRPr b="1" sz="2380">
              <a:solidFill>
                <a:srgbClr val="FF5E5E"/>
              </a:solidFill>
              <a:latin typeface="Asap"/>
              <a:ea typeface="Asap"/>
              <a:cs typeface="Asap"/>
              <a:sym typeface="Asap"/>
            </a:endParaRPr>
          </a:p>
        </p:txBody>
      </p:sp>
      <p:sp>
        <p:nvSpPr>
          <p:cNvPr id="118" name="Google Shape;118;g332be211fd6_0_0"/>
          <p:cNvSpPr/>
          <p:nvPr/>
        </p:nvSpPr>
        <p:spPr>
          <a:xfrm>
            <a:off x="4225" y="4996175"/>
            <a:ext cx="9144000" cy="147300"/>
          </a:xfrm>
          <a:prstGeom prst="rect">
            <a:avLst/>
          </a:prstGeom>
          <a:solidFill>
            <a:srgbClr val="FF5E5E"/>
          </a:solidFill>
          <a:ln cap="flat" cmpd="sng" w="9525">
            <a:solidFill>
              <a:srgbClr val="FF5E5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332be211fd6_0_0"/>
          <p:cNvSpPr/>
          <p:nvPr/>
        </p:nvSpPr>
        <p:spPr>
          <a:xfrm>
            <a:off x="0" y="0"/>
            <a:ext cx="9144000" cy="147300"/>
          </a:xfrm>
          <a:prstGeom prst="rect">
            <a:avLst/>
          </a:prstGeom>
          <a:solidFill>
            <a:srgbClr val="FCBA2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0" name="Google Shape;120;g332be211fd6_0_0"/>
          <p:cNvPicPr preferRelativeResize="0"/>
          <p:nvPr/>
        </p:nvPicPr>
        <p:blipFill rotWithShape="1">
          <a:blip r:embed="rId3">
            <a:alphaModFix/>
          </a:blip>
          <a:srcRect b="26144" l="0" r="0" t="31611"/>
          <a:stretch/>
        </p:blipFill>
        <p:spPr>
          <a:xfrm>
            <a:off x="6473275" y="210750"/>
            <a:ext cx="2840873" cy="120067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9"/>
          <p:cNvSpPr txBox="1"/>
          <p:nvPr>
            <p:ph type="title"/>
          </p:nvPr>
        </p:nvSpPr>
        <p:spPr>
          <a:xfrm>
            <a:off x="2525850" y="185125"/>
            <a:ext cx="4092300" cy="7557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SzPts val="2400"/>
              <a:buNone/>
            </a:pPr>
            <a:r>
              <a:rPr b="1" lang="en" sz="3400">
                <a:latin typeface="Asap"/>
                <a:ea typeface="Asap"/>
                <a:cs typeface="Asap"/>
                <a:sym typeface="Asap"/>
              </a:rPr>
              <a:t>Designing the Wheel</a:t>
            </a:r>
            <a:endParaRPr b="1" sz="3400">
              <a:latin typeface="Asap"/>
              <a:ea typeface="Asap"/>
              <a:cs typeface="Asap"/>
              <a:sym typeface="Asap"/>
            </a:endParaRPr>
          </a:p>
        </p:txBody>
      </p:sp>
      <p:sp>
        <p:nvSpPr>
          <p:cNvPr id="187" name="Google Shape;187;p9"/>
          <p:cNvSpPr txBox="1"/>
          <p:nvPr>
            <p:ph idx="1" type="body"/>
          </p:nvPr>
        </p:nvSpPr>
        <p:spPr>
          <a:xfrm>
            <a:off x="159900" y="998525"/>
            <a:ext cx="8824200" cy="4626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800"/>
              </a:spcBef>
              <a:spcAft>
                <a:spcPts val="0"/>
              </a:spcAft>
              <a:buSzPts val="1200"/>
              <a:buNone/>
            </a:pPr>
            <a:r>
              <a:rPr lang="en" sz="2400">
                <a:solidFill>
                  <a:schemeClr val="accent3"/>
                </a:solidFill>
                <a:latin typeface="Asap"/>
                <a:ea typeface="Asap"/>
                <a:cs typeface="Asap"/>
                <a:sym typeface="Asap"/>
              </a:rPr>
              <a:t>To add more area to catch the wind, fold each left corner down</a:t>
            </a:r>
            <a:endParaRPr sz="2400">
              <a:solidFill>
                <a:schemeClr val="accent3"/>
              </a:solidFill>
              <a:latin typeface="Asap"/>
              <a:ea typeface="Asap"/>
              <a:cs typeface="Asap"/>
              <a:sym typeface="Asap"/>
            </a:endParaRPr>
          </a:p>
          <a:p>
            <a:pPr indent="0" lvl="0" marL="0" rtl="0" algn="l">
              <a:lnSpc>
                <a:spcPct val="90000"/>
              </a:lnSpc>
              <a:spcBef>
                <a:spcPts val="800"/>
              </a:spcBef>
              <a:spcAft>
                <a:spcPts val="0"/>
              </a:spcAft>
              <a:buSzPts val="1200"/>
              <a:buNone/>
            </a:pPr>
            <a:r>
              <a:t/>
            </a:r>
            <a:endParaRPr sz="1600">
              <a:latin typeface="Asap"/>
              <a:ea typeface="Asap"/>
              <a:cs typeface="Asap"/>
              <a:sym typeface="Asap"/>
            </a:endParaRPr>
          </a:p>
        </p:txBody>
      </p:sp>
      <p:pic>
        <p:nvPicPr>
          <p:cNvPr id="188" name="Google Shape;188;p9"/>
          <p:cNvPicPr preferRelativeResize="0"/>
          <p:nvPr/>
        </p:nvPicPr>
        <p:blipFill rotWithShape="1">
          <a:blip r:embed="rId3">
            <a:alphaModFix/>
          </a:blip>
          <a:srcRect b="34626" l="0" r="0" t="31343"/>
          <a:stretch/>
        </p:blipFill>
        <p:spPr>
          <a:xfrm>
            <a:off x="925338" y="1684525"/>
            <a:ext cx="7293324" cy="3309102"/>
          </a:xfrm>
          <a:prstGeom prst="rect">
            <a:avLst/>
          </a:prstGeom>
          <a:noFill/>
          <a:ln>
            <a:noFill/>
          </a:ln>
        </p:spPr>
      </p:pic>
      <p:sp>
        <p:nvSpPr>
          <p:cNvPr id="189" name="Google Shape;189;p9"/>
          <p:cNvSpPr/>
          <p:nvPr/>
        </p:nvSpPr>
        <p:spPr>
          <a:xfrm>
            <a:off x="0" y="0"/>
            <a:ext cx="9144000" cy="147300"/>
          </a:xfrm>
          <a:prstGeom prst="rect">
            <a:avLst/>
          </a:prstGeom>
          <a:solidFill>
            <a:srgbClr val="FCBA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0"/>
          <p:cNvSpPr txBox="1"/>
          <p:nvPr>
            <p:ph type="title"/>
          </p:nvPr>
        </p:nvSpPr>
        <p:spPr>
          <a:xfrm>
            <a:off x="99125" y="149900"/>
            <a:ext cx="8667300" cy="7557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SzPts val="2400"/>
              <a:buNone/>
            </a:pPr>
            <a:r>
              <a:rPr b="1" lang="en" sz="3400">
                <a:latin typeface="Asap"/>
                <a:ea typeface="Asap"/>
                <a:cs typeface="Asap"/>
                <a:sym typeface="Asap"/>
              </a:rPr>
              <a:t>Part 1: Designing the Wheel</a:t>
            </a:r>
            <a:endParaRPr b="1" sz="3400">
              <a:latin typeface="Asap"/>
              <a:ea typeface="Asap"/>
              <a:cs typeface="Asap"/>
              <a:sym typeface="Asap"/>
            </a:endParaRPr>
          </a:p>
        </p:txBody>
      </p:sp>
      <p:sp>
        <p:nvSpPr>
          <p:cNvPr id="195" name="Google Shape;195;p10"/>
          <p:cNvSpPr txBox="1"/>
          <p:nvPr>
            <p:ph idx="1" type="body"/>
          </p:nvPr>
        </p:nvSpPr>
        <p:spPr>
          <a:xfrm>
            <a:off x="159900" y="998525"/>
            <a:ext cx="8824200" cy="4626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1200"/>
              <a:buNone/>
            </a:pPr>
            <a:r>
              <a:rPr lang="en" sz="2400">
                <a:solidFill>
                  <a:schemeClr val="dk2"/>
                </a:solidFill>
                <a:latin typeface="Asap"/>
                <a:ea typeface="Asap"/>
                <a:cs typeface="Asap"/>
                <a:sym typeface="Asap"/>
              </a:rPr>
              <a:t>Create a blade design that you think creates the most energy.</a:t>
            </a:r>
            <a:endParaRPr sz="1600">
              <a:solidFill>
                <a:schemeClr val="dk2"/>
              </a:solidFill>
              <a:latin typeface="Asap"/>
              <a:ea typeface="Asap"/>
              <a:cs typeface="Asap"/>
              <a:sym typeface="Asap"/>
            </a:endParaRPr>
          </a:p>
        </p:txBody>
      </p:sp>
      <p:pic>
        <p:nvPicPr>
          <p:cNvPr id="196" name="Google Shape;196;p10"/>
          <p:cNvPicPr preferRelativeResize="0"/>
          <p:nvPr/>
        </p:nvPicPr>
        <p:blipFill rotWithShape="1">
          <a:blip r:embed="rId3">
            <a:alphaModFix/>
          </a:blip>
          <a:srcRect b="0" l="0" r="0" t="0"/>
          <a:stretch/>
        </p:blipFill>
        <p:spPr>
          <a:xfrm>
            <a:off x="3204375" y="1624675"/>
            <a:ext cx="2456799" cy="3377575"/>
          </a:xfrm>
          <a:prstGeom prst="rect">
            <a:avLst/>
          </a:prstGeom>
          <a:noFill/>
          <a:ln>
            <a:noFill/>
          </a:ln>
        </p:spPr>
      </p:pic>
      <p:sp>
        <p:nvSpPr>
          <p:cNvPr id="197" name="Google Shape;197;p10"/>
          <p:cNvSpPr/>
          <p:nvPr/>
        </p:nvSpPr>
        <p:spPr>
          <a:xfrm>
            <a:off x="0" y="0"/>
            <a:ext cx="9144000" cy="147300"/>
          </a:xfrm>
          <a:prstGeom prst="rect">
            <a:avLst/>
          </a:prstGeom>
          <a:solidFill>
            <a:srgbClr val="FCBA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201" name="Shape 201"/>
        <p:cNvGrpSpPr/>
        <p:nvPr/>
      </p:nvGrpSpPr>
      <p:grpSpPr>
        <a:xfrm>
          <a:off x="0" y="0"/>
          <a:ext cx="0" cy="0"/>
          <a:chOff x="0" y="0"/>
          <a:chExt cx="0" cy="0"/>
        </a:xfrm>
      </p:grpSpPr>
      <p:sp>
        <p:nvSpPr>
          <p:cNvPr id="202" name="Google Shape;202;p11"/>
          <p:cNvSpPr/>
          <p:nvPr/>
        </p:nvSpPr>
        <p:spPr>
          <a:xfrm>
            <a:off x="2565700" y="357675"/>
            <a:ext cx="4016100" cy="8250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03" name="Google Shape;203;p11"/>
          <p:cNvSpPr/>
          <p:nvPr/>
        </p:nvSpPr>
        <p:spPr>
          <a:xfrm>
            <a:off x="867000" y="1389375"/>
            <a:ext cx="7410000" cy="3229500"/>
          </a:xfrm>
          <a:prstGeom prst="roundRect">
            <a:avLst>
              <a:gd fmla="val 16667" name="adj"/>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04" name="Google Shape;204;p11"/>
          <p:cNvSpPr txBox="1"/>
          <p:nvPr>
            <p:ph type="title"/>
          </p:nvPr>
        </p:nvSpPr>
        <p:spPr>
          <a:xfrm>
            <a:off x="280358" y="391572"/>
            <a:ext cx="8583300" cy="7572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SzPts val="2400"/>
              <a:buNone/>
            </a:pPr>
            <a:r>
              <a:rPr b="1" lang="en" sz="4200">
                <a:solidFill>
                  <a:schemeClr val="lt1"/>
                </a:solidFill>
                <a:latin typeface="Asap"/>
                <a:ea typeface="Asap"/>
                <a:cs typeface="Asap"/>
                <a:sym typeface="Asap"/>
              </a:rPr>
              <a:t>Class discussion </a:t>
            </a:r>
            <a:endParaRPr b="1" sz="4200">
              <a:solidFill>
                <a:schemeClr val="lt1"/>
              </a:solidFill>
              <a:latin typeface="Asap"/>
              <a:ea typeface="Asap"/>
              <a:cs typeface="Asap"/>
              <a:sym typeface="Asap"/>
            </a:endParaRPr>
          </a:p>
        </p:txBody>
      </p:sp>
      <p:sp>
        <p:nvSpPr>
          <p:cNvPr id="205" name="Google Shape;205;p11"/>
          <p:cNvSpPr txBox="1"/>
          <p:nvPr>
            <p:ph idx="1" type="body"/>
          </p:nvPr>
        </p:nvSpPr>
        <p:spPr>
          <a:xfrm>
            <a:off x="920126" y="1222425"/>
            <a:ext cx="7227600" cy="35634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1200"/>
              <a:buNone/>
            </a:pPr>
            <a:r>
              <a:t/>
            </a:r>
            <a:endParaRPr sz="1900">
              <a:solidFill>
                <a:schemeClr val="lt1"/>
              </a:solidFill>
              <a:latin typeface="Asap"/>
              <a:ea typeface="Asap"/>
              <a:cs typeface="Asap"/>
              <a:sym typeface="Asap"/>
            </a:endParaRPr>
          </a:p>
          <a:p>
            <a:pPr indent="0" lvl="0" marL="0" rtl="0" algn="l">
              <a:lnSpc>
                <a:spcPct val="90000"/>
              </a:lnSpc>
              <a:spcBef>
                <a:spcPts val="800"/>
              </a:spcBef>
              <a:spcAft>
                <a:spcPts val="0"/>
              </a:spcAft>
              <a:buSzPts val="1200"/>
              <a:buNone/>
            </a:pPr>
            <a:r>
              <a:rPr lang="en" sz="1900">
                <a:solidFill>
                  <a:schemeClr val="lt1"/>
                </a:solidFill>
                <a:latin typeface="Asap"/>
                <a:ea typeface="Asap"/>
                <a:cs typeface="Asap"/>
                <a:sym typeface="Asap"/>
              </a:rPr>
              <a:t>➔ What is holding it back/preventing spin?</a:t>
            </a:r>
            <a:endParaRPr sz="1900">
              <a:solidFill>
                <a:schemeClr val="lt1"/>
              </a:solidFill>
              <a:latin typeface="Asap"/>
              <a:ea typeface="Asap"/>
              <a:cs typeface="Asap"/>
              <a:sym typeface="Asap"/>
            </a:endParaRPr>
          </a:p>
          <a:p>
            <a:pPr indent="0" lvl="0" marL="0" rtl="0" algn="l">
              <a:lnSpc>
                <a:spcPct val="90000"/>
              </a:lnSpc>
              <a:spcBef>
                <a:spcPts val="800"/>
              </a:spcBef>
              <a:spcAft>
                <a:spcPts val="0"/>
              </a:spcAft>
              <a:buSzPts val="1200"/>
              <a:buNone/>
            </a:pPr>
            <a:r>
              <a:rPr lang="en" sz="1900">
                <a:solidFill>
                  <a:schemeClr val="lt1"/>
                </a:solidFill>
                <a:latin typeface="Asap"/>
                <a:ea typeface="Asap"/>
                <a:cs typeface="Asap"/>
                <a:sym typeface="Asap"/>
              </a:rPr>
              <a:t>➔ What parts were most difficult to design and make functional?</a:t>
            </a:r>
            <a:endParaRPr sz="1900">
              <a:solidFill>
                <a:schemeClr val="lt1"/>
              </a:solidFill>
              <a:latin typeface="Asap"/>
              <a:ea typeface="Asap"/>
              <a:cs typeface="Asap"/>
              <a:sym typeface="Asap"/>
            </a:endParaRPr>
          </a:p>
          <a:p>
            <a:pPr indent="0" lvl="0" marL="0" rtl="0" algn="l">
              <a:lnSpc>
                <a:spcPct val="90000"/>
              </a:lnSpc>
              <a:spcBef>
                <a:spcPts val="800"/>
              </a:spcBef>
              <a:spcAft>
                <a:spcPts val="0"/>
              </a:spcAft>
              <a:buSzPts val="1200"/>
              <a:buNone/>
            </a:pPr>
            <a:r>
              <a:rPr lang="en" sz="1900">
                <a:solidFill>
                  <a:schemeClr val="lt1"/>
                </a:solidFill>
                <a:latin typeface="Asap"/>
                <a:ea typeface="Asap"/>
                <a:cs typeface="Asap"/>
                <a:sym typeface="Asap"/>
              </a:rPr>
              <a:t>➔ How did you attach your blades?</a:t>
            </a:r>
            <a:endParaRPr sz="1900">
              <a:solidFill>
                <a:schemeClr val="lt1"/>
              </a:solidFill>
              <a:latin typeface="Asap"/>
              <a:ea typeface="Asap"/>
              <a:cs typeface="Asap"/>
              <a:sym typeface="Asap"/>
            </a:endParaRPr>
          </a:p>
          <a:p>
            <a:pPr indent="0" lvl="0" marL="0" rtl="0" algn="l">
              <a:lnSpc>
                <a:spcPct val="90000"/>
              </a:lnSpc>
              <a:spcBef>
                <a:spcPts val="800"/>
              </a:spcBef>
              <a:spcAft>
                <a:spcPts val="0"/>
              </a:spcAft>
              <a:buSzPts val="1200"/>
              <a:buNone/>
            </a:pPr>
            <a:r>
              <a:rPr lang="en" sz="1900">
                <a:solidFill>
                  <a:schemeClr val="lt1"/>
                </a:solidFill>
                <a:latin typeface="Asap"/>
                <a:ea typeface="Asap"/>
                <a:cs typeface="Asap"/>
                <a:sym typeface="Asap"/>
              </a:rPr>
              <a:t>➔ Where is there friction in your design?</a:t>
            </a:r>
            <a:endParaRPr sz="1900">
              <a:solidFill>
                <a:schemeClr val="lt1"/>
              </a:solidFill>
              <a:latin typeface="Asap"/>
              <a:ea typeface="Asap"/>
              <a:cs typeface="Asap"/>
              <a:sym typeface="Asap"/>
            </a:endParaRPr>
          </a:p>
          <a:p>
            <a:pPr indent="0" lvl="0" marL="0" rtl="0" algn="l">
              <a:lnSpc>
                <a:spcPct val="90000"/>
              </a:lnSpc>
              <a:spcBef>
                <a:spcPts val="800"/>
              </a:spcBef>
              <a:spcAft>
                <a:spcPts val="0"/>
              </a:spcAft>
              <a:buSzPts val="1200"/>
              <a:buNone/>
            </a:pPr>
            <a:r>
              <a:rPr lang="en" sz="1900">
                <a:solidFill>
                  <a:schemeClr val="lt1"/>
                </a:solidFill>
                <a:latin typeface="Asap"/>
                <a:ea typeface="Asap"/>
                <a:cs typeface="Asap"/>
                <a:sym typeface="Asap"/>
              </a:rPr>
              <a:t>➔ How did you reduce friction in your windmill?</a:t>
            </a:r>
            <a:endParaRPr sz="1900">
              <a:solidFill>
                <a:schemeClr val="lt1"/>
              </a:solidFill>
              <a:latin typeface="Asap"/>
              <a:ea typeface="Asap"/>
              <a:cs typeface="Asap"/>
              <a:sym typeface="Asap"/>
            </a:endParaRPr>
          </a:p>
          <a:p>
            <a:pPr indent="0" lvl="0" marL="0" rtl="0" algn="l">
              <a:lnSpc>
                <a:spcPct val="90000"/>
              </a:lnSpc>
              <a:spcBef>
                <a:spcPts val="800"/>
              </a:spcBef>
              <a:spcAft>
                <a:spcPts val="0"/>
              </a:spcAft>
              <a:buSzPts val="1200"/>
              <a:buNone/>
            </a:pPr>
            <a:r>
              <a:rPr lang="en" sz="1900">
                <a:solidFill>
                  <a:schemeClr val="lt1"/>
                </a:solidFill>
                <a:latin typeface="Asap"/>
                <a:ea typeface="Asap"/>
                <a:cs typeface="Asap"/>
                <a:sym typeface="Asap"/>
              </a:rPr>
              <a:t>➔ How did you pitch or angle the blades?</a:t>
            </a:r>
            <a:endParaRPr sz="1900">
              <a:solidFill>
                <a:schemeClr val="lt1"/>
              </a:solidFill>
              <a:latin typeface="Asap"/>
              <a:ea typeface="Asap"/>
              <a:cs typeface="Asap"/>
              <a:sym typeface="Asap"/>
            </a:endParaRPr>
          </a:p>
          <a:p>
            <a:pPr indent="0" lvl="0" marL="0" rtl="0" algn="l">
              <a:lnSpc>
                <a:spcPct val="90000"/>
              </a:lnSpc>
              <a:spcBef>
                <a:spcPts val="800"/>
              </a:spcBef>
              <a:spcAft>
                <a:spcPts val="0"/>
              </a:spcAft>
              <a:buSzPts val="1200"/>
              <a:buNone/>
            </a:pPr>
            <a:r>
              <a:rPr lang="en" sz="1900">
                <a:solidFill>
                  <a:schemeClr val="lt1"/>
                </a:solidFill>
                <a:latin typeface="Asap"/>
                <a:ea typeface="Asap"/>
                <a:cs typeface="Asap"/>
                <a:sym typeface="Asap"/>
              </a:rPr>
              <a:t>➔ Were your blades changing pitch frequently?</a:t>
            </a:r>
            <a:endParaRPr sz="1900">
              <a:solidFill>
                <a:schemeClr val="lt1"/>
              </a:solidFill>
              <a:latin typeface="Asap"/>
              <a:ea typeface="Asap"/>
              <a:cs typeface="Asap"/>
              <a:sym typeface="Asap"/>
            </a:endParaRPr>
          </a:p>
          <a:p>
            <a:pPr indent="0" lvl="0" marL="0" rtl="0" algn="l">
              <a:lnSpc>
                <a:spcPct val="90000"/>
              </a:lnSpc>
              <a:spcBef>
                <a:spcPts val="800"/>
              </a:spcBef>
              <a:spcAft>
                <a:spcPts val="0"/>
              </a:spcAft>
              <a:buSzPts val="1200"/>
              <a:buNone/>
            </a:pPr>
            <a:r>
              <a:rPr lang="en" sz="1900">
                <a:solidFill>
                  <a:schemeClr val="lt1"/>
                </a:solidFill>
                <a:latin typeface="Asap"/>
                <a:ea typeface="Asap"/>
                <a:cs typeface="Asap"/>
                <a:sym typeface="Asap"/>
              </a:rPr>
              <a:t>➔ Did the fan work better from the front of the blades or the side?</a:t>
            </a:r>
            <a:endParaRPr sz="1900">
              <a:solidFill>
                <a:schemeClr val="lt1"/>
              </a:solidFill>
              <a:latin typeface="Asap"/>
              <a:ea typeface="Asap"/>
              <a:cs typeface="Asap"/>
              <a:sym typeface="Asap"/>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12"/>
          <p:cNvSpPr txBox="1"/>
          <p:nvPr>
            <p:ph type="title"/>
          </p:nvPr>
        </p:nvSpPr>
        <p:spPr>
          <a:xfrm>
            <a:off x="99125" y="149900"/>
            <a:ext cx="8667300" cy="7557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SzPts val="2400"/>
              <a:buNone/>
            </a:pPr>
            <a:r>
              <a:rPr b="1" lang="en" sz="3400">
                <a:latin typeface="Asap"/>
                <a:ea typeface="Asap"/>
                <a:cs typeface="Asap"/>
                <a:sym typeface="Asap"/>
              </a:rPr>
              <a:t>Part 2: Weight lifting challenge</a:t>
            </a:r>
            <a:endParaRPr b="1" sz="3400">
              <a:latin typeface="Asap"/>
              <a:ea typeface="Asap"/>
              <a:cs typeface="Asap"/>
              <a:sym typeface="Asap"/>
            </a:endParaRPr>
          </a:p>
        </p:txBody>
      </p:sp>
      <p:pic>
        <p:nvPicPr>
          <p:cNvPr id="211" name="Google Shape;211;p12"/>
          <p:cNvPicPr preferRelativeResize="0"/>
          <p:nvPr/>
        </p:nvPicPr>
        <p:blipFill rotWithShape="1">
          <a:blip r:embed="rId3">
            <a:alphaModFix/>
          </a:blip>
          <a:srcRect b="0" l="0" r="0" t="0"/>
          <a:stretch/>
        </p:blipFill>
        <p:spPr>
          <a:xfrm>
            <a:off x="1700000" y="1307775"/>
            <a:ext cx="5744002" cy="3377575"/>
          </a:xfrm>
          <a:prstGeom prst="rect">
            <a:avLst/>
          </a:prstGeom>
          <a:noFill/>
          <a:ln>
            <a:noFill/>
          </a:ln>
        </p:spPr>
      </p:pic>
      <p:sp>
        <p:nvSpPr>
          <p:cNvPr id="212" name="Google Shape;212;p12"/>
          <p:cNvSpPr/>
          <p:nvPr/>
        </p:nvSpPr>
        <p:spPr>
          <a:xfrm>
            <a:off x="0" y="0"/>
            <a:ext cx="9144000" cy="147300"/>
          </a:xfrm>
          <a:prstGeom prst="rect">
            <a:avLst/>
          </a:prstGeom>
          <a:solidFill>
            <a:srgbClr val="FCBA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3"/>
          <p:cNvSpPr txBox="1"/>
          <p:nvPr>
            <p:ph type="title"/>
          </p:nvPr>
        </p:nvSpPr>
        <p:spPr>
          <a:xfrm>
            <a:off x="200425" y="1178100"/>
            <a:ext cx="2808000" cy="2787300"/>
          </a:xfrm>
          <a:prstGeom prst="rect">
            <a:avLst/>
          </a:prstGeom>
          <a:noFill/>
          <a:ln>
            <a:noFill/>
          </a:ln>
        </p:spPr>
        <p:txBody>
          <a:bodyPr anchorCtr="0" anchor="b" bIns="34275" lIns="68575" spcFirstLastPara="1" rIns="68575" wrap="square" tIns="34275">
            <a:noAutofit/>
          </a:bodyPr>
          <a:lstStyle/>
          <a:p>
            <a:pPr indent="0" lvl="0" marL="0" rtl="0" algn="l">
              <a:lnSpc>
                <a:spcPct val="90000"/>
              </a:lnSpc>
              <a:spcBef>
                <a:spcPts val="0"/>
              </a:spcBef>
              <a:spcAft>
                <a:spcPts val="0"/>
              </a:spcAft>
              <a:buSzPts val="2400"/>
              <a:buNone/>
            </a:pPr>
            <a:r>
              <a:rPr lang="en">
                <a:latin typeface="Asap"/>
                <a:ea typeface="Asap"/>
                <a:cs typeface="Asap"/>
                <a:sym typeface="Asap"/>
              </a:rPr>
              <a:t>Goal: to lift as many washers as you can</a:t>
            </a:r>
            <a:endParaRPr>
              <a:latin typeface="Asap"/>
              <a:ea typeface="Asap"/>
              <a:cs typeface="Asap"/>
              <a:sym typeface="Asap"/>
            </a:endParaRPr>
          </a:p>
          <a:p>
            <a:pPr indent="0" lvl="0" marL="0" rtl="0" algn="l">
              <a:lnSpc>
                <a:spcPct val="90000"/>
              </a:lnSpc>
              <a:spcBef>
                <a:spcPts val="0"/>
              </a:spcBef>
              <a:spcAft>
                <a:spcPts val="0"/>
              </a:spcAft>
              <a:buSzPts val="2400"/>
              <a:buNone/>
            </a:pPr>
            <a:r>
              <a:t/>
            </a:r>
            <a:endParaRPr>
              <a:latin typeface="Asap"/>
              <a:ea typeface="Asap"/>
              <a:cs typeface="Asap"/>
              <a:sym typeface="Asap"/>
            </a:endParaRPr>
          </a:p>
          <a:p>
            <a:pPr indent="0" lvl="0" marL="0" rtl="0" algn="l">
              <a:lnSpc>
                <a:spcPct val="90000"/>
              </a:lnSpc>
              <a:spcBef>
                <a:spcPts val="0"/>
              </a:spcBef>
              <a:spcAft>
                <a:spcPts val="0"/>
              </a:spcAft>
              <a:buSzPts val="2400"/>
              <a:buNone/>
            </a:pPr>
            <a:r>
              <a:rPr lang="en">
                <a:latin typeface="Asap"/>
                <a:ea typeface="Asap"/>
                <a:cs typeface="Asap"/>
                <a:sym typeface="Asap"/>
              </a:rPr>
              <a:t>We are going to measure the wind wheel design by how many washers it can pick up.</a:t>
            </a:r>
            <a:endParaRPr>
              <a:latin typeface="Asap"/>
              <a:ea typeface="Asap"/>
              <a:cs typeface="Asap"/>
              <a:sym typeface="Asap"/>
            </a:endParaRPr>
          </a:p>
        </p:txBody>
      </p:sp>
      <p:pic>
        <p:nvPicPr>
          <p:cNvPr id="218" name="Google Shape;218;p13"/>
          <p:cNvPicPr preferRelativeResize="0"/>
          <p:nvPr/>
        </p:nvPicPr>
        <p:blipFill rotWithShape="1">
          <a:blip r:embed="rId3">
            <a:alphaModFix/>
          </a:blip>
          <a:srcRect b="0" l="0" r="0" t="0"/>
          <a:stretch/>
        </p:blipFill>
        <p:spPr>
          <a:xfrm>
            <a:off x="3372625" y="969325"/>
            <a:ext cx="5450250" cy="3204850"/>
          </a:xfrm>
          <a:prstGeom prst="rect">
            <a:avLst/>
          </a:prstGeom>
          <a:noFill/>
          <a:ln>
            <a:noFill/>
          </a:ln>
        </p:spPr>
      </p:pic>
      <p:sp>
        <p:nvSpPr>
          <p:cNvPr id="219" name="Google Shape;219;p13"/>
          <p:cNvSpPr/>
          <p:nvPr/>
        </p:nvSpPr>
        <p:spPr>
          <a:xfrm>
            <a:off x="0" y="0"/>
            <a:ext cx="9144000" cy="147300"/>
          </a:xfrm>
          <a:prstGeom prst="rect">
            <a:avLst/>
          </a:prstGeom>
          <a:solidFill>
            <a:srgbClr val="FCBA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g332be211fd6_0_43"/>
          <p:cNvSpPr/>
          <p:nvPr/>
        </p:nvSpPr>
        <p:spPr>
          <a:xfrm>
            <a:off x="1621375" y="2422975"/>
            <a:ext cx="202800" cy="3288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25" name="Google Shape;225;g332be211fd6_0_43"/>
          <p:cNvSpPr/>
          <p:nvPr/>
        </p:nvSpPr>
        <p:spPr>
          <a:xfrm>
            <a:off x="2335975" y="4265300"/>
            <a:ext cx="242100" cy="4014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26" name="Google Shape;226;g332be211fd6_0_43"/>
          <p:cNvSpPr txBox="1"/>
          <p:nvPr/>
        </p:nvSpPr>
        <p:spPr>
          <a:xfrm>
            <a:off x="-26975" y="221600"/>
            <a:ext cx="3499500" cy="46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900">
                <a:solidFill>
                  <a:schemeClr val="dk1"/>
                </a:solidFill>
                <a:latin typeface="Asap"/>
                <a:ea typeface="Asap"/>
                <a:cs typeface="Asap"/>
                <a:sym typeface="Asap"/>
              </a:rPr>
              <a:t>The Design Process</a:t>
            </a:r>
            <a:endParaRPr b="1" sz="2900">
              <a:solidFill>
                <a:schemeClr val="dk1"/>
              </a:solidFill>
              <a:latin typeface="Asap"/>
              <a:ea typeface="Asap"/>
              <a:cs typeface="Asap"/>
              <a:sym typeface="Asap"/>
            </a:endParaRPr>
          </a:p>
        </p:txBody>
      </p:sp>
      <p:sp>
        <p:nvSpPr>
          <p:cNvPr id="227" name="Google Shape;227;g332be211fd6_0_43"/>
          <p:cNvSpPr/>
          <p:nvPr/>
        </p:nvSpPr>
        <p:spPr>
          <a:xfrm>
            <a:off x="134625" y="2571750"/>
            <a:ext cx="8825700" cy="1813200"/>
          </a:xfrm>
          <a:prstGeom prst="rect">
            <a:avLst/>
          </a:prstGeom>
          <a:no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900"/>
              <a:buFont typeface="Arial"/>
              <a:buNone/>
            </a:pPr>
            <a:r>
              <a:rPr i="0" lang="en" sz="2200" u="none" cap="none" strike="noStrike">
                <a:solidFill>
                  <a:srgbClr val="000000"/>
                </a:solidFill>
                <a:latin typeface="Asap"/>
                <a:ea typeface="Asap"/>
                <a:cs typeface="Asap"/>
                <a:sym typeface="Asap"/>
              </a:rPr>
              <a:t>If it doesn’t work the first time, try and try again! </a:t>
            </a:r>
            <a:endParaRPr i="0" sz="2200" u="none" cap="none" strike="noStrike">
              <a:solidFill>
                <a:srgbClr val="000000"/>
              </a:solidFill>
              <a:latin typeface="Asap"/>
              <a:ea typeface="Asap"/>
              <a:cs typeface="Asap"/>
              <a:sym typeface="Asap"/>
            </a:endParaRPr>
          </a:p>
          <a:p>
            <a:pPr indent="0" lvl="0" marL="0" marR="0" rtl="0" algn="r">
              <a:lnSpc>
                <a:spcPct val="100000"/>
              </a:lnSpc>
              <a:spcBef>
                <a:spcPts val="0"/>
              </a:spcBef>
              <a:spcAft>
                <a:spcPts val="0"/>
              </a:spcAft>
              <a:buClr>
                <a:srgbClr val="000000"/>
              </a:buClr>
              <a:buSzPts val="1900"/>
              <a:buFont typeface="Arial"/>
              <a:buNone/>
            </a:pPr>
            <a:r>
              <a:t/>
            </a:r>
            <a:endParaRPr sz="2200">
              <a:latin typeface="Asap"/>
              <a:ea typeface="Asap"/>
              <a:cs typeface="Asap"/>
              <a:sym typeface="Asap"/>
            </a:endParaRPr>
          </a:p>
          <a:p>
            <a:pPr indent="0" lvl="0" marL="0" marR="0" rtl="0" algn="r">
              <a:lnSpc>
                <a:spcPct val="100000"/>
              </a:lnSpc>
              <a:spcBef>
                <a:spcPts val="0"/>
              </a:spcBef>
              <a:spcAft>
                <a:spcPts val="0"/>
              </a:spcAft>
              <a:buClr>
                <a:srgbClr val="000000"/>
              </a:buClr>
              <a:buSzPts val="1900"/>
              <a:buFont typeface="Arial"/>
              <a:buNone/>
            </a:pPr>
            <a:r>
              <a:rPr i="0" lang="en" sz="2200" u="none" cap="none" strike="noStrike">
                <a:solidFill>
                  <a:srgbClr val="000000"/>
                </a:solidFill>
                <a:latin typeface="Asap"/>
                <a:ea typeface="Asap"/>
                <a:cs typeface="Asap"/>
                <a:sym typeface="Asap"/>
              </a:rPr>
              <a:t>If it does work, how can you</a:t>
            </a:r>
            <a:r>
              <a:rPr lang="en" sz="2200">
                <a:latin typeface="Asap"/>
                <a:ea typeface="Asap"/>
                <a:cs typeface="Asap"/>
                <a:sym typeface="Asap"/>
              </a:rPr>
              <a:t> </a:t>
            </a:r>
            <a:r>
              <a:rPr i="0" lang="en" sz="2200" u="none" cap="none" strike="noStrike">
                <a:solidFill>
                  <a:srgbClr val="000000"/>
                </a:solidFill>
                <a:latin typeface="Asap"/>
                <a:ea typeface="Asap"/>
                <a:cs typeface="Asap"/>
                <a:sym typeface="Asap"/>
              </a:rPr>
              <a:t>make it pick up </a:t>
            </a:r>
            <a:endParaRPr i="0" sz="2200" u="none" cap="none" strike="noStrike">
              <a:solidFill>
                <a:srgbClr val="000000"/>
              </a:solidFill>
              <a:latin typeface="Asap"/>
              <a:ea typeface="Asap"/>
              <a:cs typeface="Asap"/>
              <a:sym typeface="Asap"/>
            </a:endParaRPr>
          </a:p>
          <a:p>
            <a:pPr indent="0" lvl="0" marL="0" marR="0" rtl="0" algn="r">
              <a:lnSpc>
                <a:spcPct val="100000"/>
              </a:lnSpc>
              <a:spcBef>
                <a:spcPts val="0"/>
              </a:spcBef>
              <a:spcAft>
                <a:spcPts val="0"/>
              </a:spcAft>
              <a:buClr>
                <a:srgbClr val="000000"/>
              </a:buClr>
              <a:buSzPts val="1900"/>
              <a:buFont typeface="Arial"/>
              <a:buNone/>
            </a:pPr>
            <a:r>
              <a:rPr lang="en" sz="2200">
                <a:latin typeface="Asap"/>
                <a:ea typeface="Asap"/>
                <a:cs typeface="Asap"/>
                <a:sym typeface="Asap"/>
              </a:rPr>
              <a:t>m</a:t>
            </a:r>
            <a:r>
              <a:rPr i="0" lang="en" sz="2200" u="none" cap="none" strike="noStrike">
                <a:solidFill>
                  <a:srgbClr val="000000"/>
                </a:solidFill>
                <a:latin typeface="Asap"/>
                <a:ea typeface="Asap"/>
                <a:cs typeface="Asap"/>
                <a:sym typeface="Asap"/>
              </a:rPr>
              <a:t>ore</a:t>
            </a:r>
            <a:r>
              <a:rPr lang="en" sz="2200">
                <a:latin typeface="Asap"/>
                <a:ea typeface="Asap"/>
                <a:cs typeface="Asap"/>
                <a:sym typeface="Asap"/>
              </a:rPr>
              <a:t> </a:t>
            </a:r>
            <a:r>
              <a:rPr i="0" lang="en" sz="2200" u="none" cap="none" strike="noStrike">
                <a:solidFill>
                  <a:srgbClr val="000000"/>
                </a:solidFill>
                <a:latin typeface="Asap"/>
                <a:ea typeface="Asap"/>
                <a:cs typeface="Asap"/>
                <a:sym typeface="Asap"/>
              </a:rPr>
              <a:t>washers?</a:t>
            </a:r>
            <a:endParaRPr i="0" sz="2200" u="none" cap="none" strike="noStrike">
              <a:solidFill>
                <a:srgbClr val="000000"/>
              </a:solidFill>
              <a:latin typeface="Asap"/>
              <a:ea typeface="Asap"/>
              <a:cs typeface="Asap"/>
              <a:sym typeface="Asap"/>
            </a:endParaRPr>
          </a:p>
        </p:txBody>
      </p:sp>
      <p:sp>
        <p:nvSpPr>
          <p:cNvPr id="228" name="Google Shape;228;g332be211fd6_0_43"/>
          <p:cNvSpPr txBox="1"/>
          <p:nvPr/>
        </p:nvSpPr>
        <p:spPr>
          <a:xfrm>
            <a:off x="225475" y="826713"/>
            <a:ext cx="2994600" cy="46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chemeClr val="dk1"/>
                </a:solidFill>
                <a:latin typeface="Asap"/>
                <a:ea typeface="Asap"/>
                <a:cs typeface="Asap"/>
                <a:sym typeface="Asap"/>
              </a:rPr>
              <a:t>Identify Problem</a:t>
            </a:r>
            <a:endParaRPr b="1" sz="2000">
              <a:solidFill>
                <a:schemeClr val="dk1"/>
              </a:solidFill>
              <a:latin typeface="Asap"/>
              <a:ea typeface="Asap"/>
              <a:cs typeface="Asap"/>
              <a:sym typeface="Asap"/>
            </a:endParaRPr>
          </a:p>
        </p:txBody>
      </p:sp>
      <p:sp>
        <p:nvSpPr>
          <p:cNvPr id="229" name="Google Shape;229;g332be211fd6_0_43"/>
          <p:cNvSpPr txBox="1"/>
          <p:nvPr/>
        </p:nvSpPr>
        <p:spPr>
          <a:xfrm>
            <a:off x="225475" y="1431838"/>
            <a:ext cx="2994600" cy="46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chemeClr val="dk1"/>
                </a:solidFill>
                <a:latin typeface="Asap"/>
                <a:ea typeface="Asap"/>
                <a:cs typeface="Asap"/>
                <a:sym typeface="Asap"/>
              </a:rPr>
              <a:t>Brainstorm</a:t>
            </a:r>
            <a:endParaRPr b="1" sz="2000">
              <a:solidFill>
                <a:schemeClr val="dk1"/>
              </a:solidFill>
              <a:latin typeface="Asap"/>
              <a:ea typeface="Asap"/>
              <a:cs typeface="Asap"/>
              <a:sym typeface="Asap"/>
            </a:endParaRPr>
          </a:p>
        </p:txBody>
      </p:sp>
      <p:sp>
        <p:nvSpPr>
          <p:cNvPr id="230" name="Google Shape;230;g332be211fd6_0_43"/>
          <p:cNvSpPr txBox="1"/>
          <p:nvPr/>
        </p:nvSpPr>
        <p:spPr>
          <a:xfrm>
            <a:off x="225475" y="2036975"/>
            <a:ext cx="2994600" cy="46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chemeClr val="dk1"/>
                </a:solidFill>
                <a:latin typeface="Asap"/>
                <a:ea typeface="Asap"/>
                <a:cs typeface="Asap"/>
                <a:sym typeface="Asap"/>
              </a:rPr>
              <a:t>Design</a:t>
            </a:r>
            <a:endParaRPr b="1" sz="2000">
              <a:solidFill>
                <a:schemeClr val="dk1"/>
              </a:solidFill>
              <a:latin typeface="Asap"/>
              <a:ea typeface="Asap"/>
              <a:cs typeface="Asap"/>
              <a:sym typeface="Asap"/>
            </a:endParaRPr>
          </a:p>
        </p:txBody>
      </p:sp>
      <p:sp>
        <p:nvSpPr>
          <p:cNvPr id="231" name="Google Shape;231;g332be211fd6_0_43"/>
          <p:cNvSpPr txBox="1"/>
          <p:nvPr/>
        </p:nvSpPr>
        <p:spPr>
          <a:xfrm>
            <a:off x="225475" y="2666450"/>
            <a:ext cx="2994600" cy="46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chemeClr val="dk1"/>
                </a:solidFill>
                <a:latin typeface="Asap"/>
                <a:ea typeface="Asap"/>
                <a:cs typeface="Asap"/>
                <a:sym typeface="Asap"/>
              </a:rPr>
              <a:t>Build</a:t>
            </a:r>
            <a:endParaRPr b="1" sz="2000">
              <a:solidFill>
                <a:schemeClr val="dk1"/>
              </a:solidFill>
              <a:latin typeface="Asap"/>
              <a:ea typeface="Asap"/>
              <a:cs typeface="Asap"/>
              <a:sym typeface="Asap"/>
            </a:endParaRPr>
          </a:p>
        </p:txBody>
      </p:sp>
      <p:sp>
        <p:nvSpPr>
          <p:cNvPr id="232" name="Google Shape;232;g332be211fd6_0_43"/>
          <p:cNvSpPr txBox="1"/>
          <p:nvPr/>
        </p:nvSpPr>
        <p:spPr>
          <a:xfrm>
            <a:off x="1805125" y="3567838"/>
            <a:ext cx="1303800" cy="731400"/>
          </a:xfrm>
          <a:prstGeom prst="rect">
            <a:avLst/>
          </a:prstGeom>
          <a:noFill/>
          <a:ln>
            <a:noFill/>
          </a:ln>
        </p:spPr>
        <p:txBody>
          <a:bodyPr anchorCtr="0" anchor="t" bIns="91425" lIns="91425" spcFirstLastPara="1" rIns="91425" wrap="square" tIns="91425">
            <a:noAutofit/>
          </a:bodyPr>
          <a:lstStyle/>
          <a:p>
            <a:pPr indent="0" lvl="0" marL="0" rtl="0" algn="ctr">
              <a:lnSpc>
                <a:spcPct val="90000"/>
              </a:lnSpc>
              <a:spcBef>
                <a:spcPts val="0"/>
              </a:spcBef>
              <a:spcAft>
                <a:spcPts val="0"/>
              </a:spcAft>
              <a:buNone/>
            </a:pPr>
            <a:r>
              <a:rPr b="1" lang="en" sz="2000">
                <a:solidFill>
                  <a:schemeClr val="dk1"/>
                </a:solidFill>
                <a:latin typeface="Asap"/>
                <a:ea typeface="Asap"/>
                <a:cs typeface="Asap"/>
                <a:sym typeface="Asap"/>
              </a:rPr>
              <a:t>Test &amp; Evaluate</a:t>
            </a:r>
            <a:endParaRPr b="1" sz="2000">
              <a:solidFill>
                <a:schemeClr val="dk1"/>
              </a:solidFill>
              <a:latin typeface="Asap"/>
              <a:ea typeface="Asap"/>
              <a:cs typeface="Asap"/>
              <a:sym typeface="Asap"/>
            </a:endParaRPr>
          </a:p>
        </p:txBody>
      </p:sp>
      <p:sp>
        <p:nvSpPr>
          <p:cNvPr id="233" name="Google Shape;233;g332be211fd6_0_43"/>
          <p:cNvSpPr txBox="1"/>
          <p:nvPr/>
        </p:nvSpPr>
        <p:spPr>
          <a:xfrm>
            <a:off x="225475" y="3295925"/>
            <a:ext cx="1303800" cy="46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chemeClr val="dk1"/>
                </a:solidFill>
                <a:latin typeface="Asap"/>
                <a:ea typeface="Asap"/>
                <a:cs typeface="Asap"/>
                <a:sym typeface="Asap"/>
              </a:rPr>
              <a:t>Redesign</a:t>
            </a:r>
            <a:endParaRPr b="1" sz="2000">
              <a:solidFill>
                <a:schemeClr val="dk1"/>
              </a:solidFill>
              <a:latin typeface="Asap"/>
              <a:ea typeface="Asap"/>
              <a:cs typeface="Asap"/>
              <a:sym typeface="Asap"/>
            </a:endParaRPr>
          </a:p>
        </p:txBody>
      </p:sp>
      <p:sp>
        <p:nvSpPr>
          <p:cNvPr id="234" name="Google Shape;234;g332be211fd6_0_43"/>
          <p:cNvSpPr txBox="1"/>
          <p:nvPr/>
        </p:nvSpPr>
        <p:spPr>
          <a:xfrm>
            <a:off x="959725" y="4616888"/>
            <a:ext cx="2994600" cy="469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chemeClr val="dk1"/>
                </a:solidFill>
                <a:latin typeface="Asap"/>
                <a:ea typeface="Asap"/>
                <a:cs typeface="Asap"/>
                <a:sym typeface="Asap"/>
              </a:rPr>
              <a:t>Share Solution</a:t>
            </a:r>
            <a:endParaRPr b="1" sz="2000">
              <a:solidFill>
                <a:schemeClr val="dk1"/>
              </a:solidFill>
              <a:latin typeface="Asap"/>
              <a:ea typeface="Asap"/>
              <a:cs typeface="Asap"/>
              <a:sym typeface="Asap"/>
            </a:endParaRPr>
          </a:p>
        </p:txBody>
      </p:sp>
      <p:sp>
        <p:nvSpPr>
          <p:cNvPr id="235" name="Google Shape;235;g332be211fd6_0_43"/>
          <p:cNvSpPr/>
          <p:nvPr/>
        </p:nvSpPr>
        <p:spPr>
          <a:xfrm rot="5400000">
            <a:off x="1963675" y="3024375"/>
            <a:ext cx="719700" cy="469800"/>
          </a:xfrm>
          <a:prstGeom prst="bentArrow">
            <a:avLst>
              <a:gd fmla="val 25000" name="adj1"/>
              <a:gd fmla="val 25000" name="adj2"/>
              <a:gd fmla="val 25000" name="adj3"/>
              <a:gd fmla="val 43750" name="adj4"/>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36" name="Google Shape;236;g332be211fd6_0_43"/>
          <p:cNvSpPr/>
          <p:nvPr/>
        </p:nvSpPr>
        <p:spPr>
          <a:xfrm>
            <a:off x="904300" y="2826125"/>
            <a:ext cx="457200" cy="469800"/>
          </a:xfrm>
          <a:prstGeom prst="bentArrow">
            <a:avLst>
              <a:gd fmla="val 25000" name="adj1"/>
              <a:gd fmla="val 25000" name="adj2"/>
              <a:gd fmla="val 25000" name="adj3"/>
              <a:gd fmla="val 43750" name="adj4"/>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37" name="Google Shape;237;g332be211fd6_0_43"/>
          <p:cNvSpPr/>
          <p:nvPr/>
        </p:nvSpPr>
        <p:spPr>
          <a:xfrm rot="-5400000">
            <a:off x="1108523" y="3465550"/>
            <a:ext cx="457200" cy="936000"/>
          </a:xfrm>
          <a:prstGeom prst="bentArrow">
            <a:avLst>
              <a:gd fmla="val 25000" name="adj1"/>
              <a:gd fmla="val 25000" name="adj2"/>
              <a:gd fmla="val 25000" name="adj3"/>
              <a:gd fmla="val 43750" name="adj4"/>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38" name="Google Shape;238;g332be211fd6_0_43"/>
          <p:cNvSpPr/>
          <p:nvPr/>
        </p:nvSpPr>
        <p:spPr>
          <a:xfrm>
            <a:off x="1621375" y="1226838"/>
            <a:ext cx="202800" cy="3288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39" name="Google Shape;239;g332be211fd6_0_43"/>
          <p:cNvSpPr/>
          <p:nvPr/>
        </p:nvSpPr>
        <p:spPr>
          <a:xfrm>
            <a:off x="1621375" y="1817088"/>
            <a:ext cx="202800" cy="3288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15"/>
          <p:cNvSpPr txBox="1"/>
          <p:nvPr>
            <p:ph type="title"/>
          </p:nvPr>
        </p:nvSpPr>
        <p:spPr>
          <a:xfrm>
            <a:off x="278608" y="339322"/>
            <a:ext cx="8583300" cy="7572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SzPts val="2400"/>
              <a:buNone/>
            </a:pPr>
            <a:r>
              <a:rPr b="1" lang="en" sz="4800">
                <a:latin typeface="Asap"/>
                <a:ea typeface="Asap"/>
                <a:cs typeface="Asap"/>
                <a:sym typeface="Asap"/>
              </a:rPr>
              <a:t>Let’s remember our variables</a:t>
            </a:r>
            <a:endParaRPr b="1" sz="4800">
              <a:latin typeface="Asap"/>
              <a:ea typeface="Asap"/>
              <a:cs typeface="Asap"/>
              <a:sym typeface="Asap"/>
            </a:endParaRPr>
          </a:p>
        </p:txBody>
      </p:sp>
      <p:sp>
        <p:nvSpPr>
          <p:cNvPr id="245" name="Google Shape;245;p15"/>
          <p:cNvSpPr/>
          <p:nvPr/>
        </p:nvSpPr>
        <p:spPr>
          <a:xfrm>
            <a:off x="128613" y="1261225"/>
            <a:ext cx="2751900" cy="3711600"/>
          </a:xfrm>
          <a:prstGeom prst="rect">
            <a:avLst/>
          </a:prstGeom>
          <a:solidFill>
            <a:schemeClr val="lt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i="0" sz="1400" u="none" cap="none" strike="noStrike">
              <a:solidFill>
                <a:srgbClr val="000000"/>
              </a:solidFill>
              <a:latin typeface="Asap"/>
              <a:ea typeface="Asap"/>
              <a:cs typeface="Asap"/>
              <a:sym typeface="Asap"/>
            </a:endParaRPr>
          </a:p>
        </p:txBody>
      </p:sp>
      <p:sp>
        <p:nvSpPr>
          <p:cNvPr id="246" name="Google Shape;246;p15"/>
          <p:cNvSpPr/>
          <p:nvPr/>
        </p:nvSpPr>
        <p:spPr>
          <a:xfrm>
            <a:off x="3194313" y="1261150"/>
            <a:ext cx="2751900" cy="3711600"/>
          </a:xfrm>
          <a:prstGeom prst="rect">
            <a:avLst/>
          </a:prstGeom>
          <a:solidFill>
            <a:schemeClr val="lt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i="0" sz="1400" u="none" cap="none" strike="noStrike">
              <a:solidFill>
                <a:srgbClr val="000000"/>
              </a:solidFill>
              <a:latin typeface="Asap"/>
              <a:ea typeface="Asap"/>
              <a:cs typeface="Asap"/>
              <a:sym typeface="Asap"/>
            </a:endParaRPr>
          </a:p>
        </p:txBody>
      </p:sp>
      <p:sp>
        <p:nvSpPr>
          <p:cNvPr id="247" name="Google Shape;247;p15"/>
          <p:cNvSpPr/>
          <p:nvPr/>
        </p:nvSpPr>
        <p:spPr>
          <a:xfrm>
            <a:off x="6259988" y="1261150"/>
            <a:ext cx="2751900" cy="3711600"/>
          </a:xfrm>
          <a:prstGeom prst="rect">
            <a:avLst/>
          </a:prstGeom>
          <a:solidFill>
            <a:schemeClr val="lt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i="0" sz="1400" u="none" cap="none" strike="noStrike">
              <a:solidFill>
                <a:srgbClr val="000000"/>
              </a:solidFill>
              <a:latin typeface="Asap"/>
              <a:ea typeface="Asap"/>
              <a:cs typeface="Asap"/>
              <a:sym typeface="Asap"/>
            </a:endParaRPr>
          </a:p>
        </p:txBody>
      </p:sp>
      <p:sp>
        <p:nvSpPr>
          <p:cNvPr id="248" name="Google Shape;248;p15"/>
          <p:cNvSpPr txBox="1"/>
          <p:nvPr/>
        </p:nvSpPr>
        <p:spPr>
          <a:xfrm>
            <a:off x="205563" y="1331575"/>
            <a:ext cx="2598000" cy="757200"/>
          </a:xfrm>
          <a:prstGeom prst="rect">
            <a:avLst/>
          </a:prstGeom>
          <a:solidFill>
            <a:schemeClr val="lt1"/>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500" u="none" cap="none" strike="noStrike">
                <a:solidFill>
                  <a:schemeClr val="dk1"/>
                </a:solidFill>
                <a:latin typeface="Asap"/>
                <a:ea typeface="Asap"/>
                <a:cs typeface="Asap"/>
                <a:sym typeface="Asap"/>
              </a:rPr>
              <a:t>Independent Variable</a:t>
            </a:r>
            <a:endParaRPr b="1" sz="1500">
              <a:solidFill>
                <a:schemeClr val="dk1"/>
              </a:solidFill>
              <a:latin typeface="Asap"/>
              <a:ea typeface="Asap"/>
              <a:cs typeface="Asap"/>
              <a:sym typeface="Asap"/>
            </a:endParaRPr>
          </a:p>
          <a:p>
            <a:pPr indent="0" lvl="0" marL="0" marR="0" rtl="0" algn="ctr">
              <a:lnSpc>
                <a:spcPct val="100000"/>
              </a:lnSpc>
              <a:spcBef>
                <a:spcPts val="0"/>
              </a:spcBef>
              <a:spcAft>
                <a:spcPts val="0"/>
              </a:spcAft>
              <a:buClr>
                <a:srgbClr val="000000"/>
              </a:buClr>
              <a:buSzPts val="1800"/>
              <a:buFont typeface="Arial"/>
              <a:buNone/>
            </a:pPr>
            <a:r>
              <a:rPr i="0" lang="en" sz="1500" u="none" cap="none" strike="noStrike">
                <a:solidFill>
                  <a:schemeClr val="dk1"/>
                </a:solidFill>
                <a:latin typeface="Asap"/>
                <a:ea typeface="Asap"/>
                <a:cs typeface="Asap"/>
                <a:sym typeface="Asap"/>
              </a:rPr>
              <a:t>(what is changed)</a:t>
            </a:r>
            <a:endParaRPr i="0" sz="1500" u="none" cap="none" strike="noStrike">
              <a:solidFill>
                <a:schemeClr val="dk1"/>
              </a:solidFill>
              <a:latin typeface="Asap"/>
              <a:ea typeface="Asap"/>
              <a:cs typeface="Asap"/>
              <a:sym typeface="Asap"/>
            </a:endParaRPr>
          </a:p>
        </p:txBody>
      </p:sp>
      <p:sp>
        <p:nvSpPr>
          <p:cNvPr id="249" name="Google Shape;249;p15"/>
          <p:cNvSpPr txBox="1"/>
          <p:nvPr/>
        </p:nvSpPr>
        <p:spPr>
          <a:xfrm>
            <a:off x="3271250" y="1331575"/>
            <a:ext cx="2598000" cy="757200"/>
          </a:xfrm>
          <a:prstGeom prst="rect">
            <a:avLst/>
          </a:prstGeom>
          <a:solidFill>
            <a:schemeClr val="lt1"/>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500" u="none" cap="none" strike="noStrike">
                <a:solidFill>
                  <a:schemeClr val="dk1"/>
                </a:solidFill>
                <a:latin typeface="Asap"/>
                <a:ea typeface="Asap"/>
                <a:cs typeface="Asap"/>
                <a:sym typeface="Asap"/>
              </a:rPr>
              <a:t>Dependent Variable</a:t>
            </a:r>
            <a:endParaRPr b="1" sz="1500">
              <a:solidFill>
                <a:schemeClr val="dk1"/>
              </a:solidFill>
              <a:latin typeface="Asap"/>
              <a:ea typeface="Asap"/>
              <a:cs typeface="Asap"/>
              <a:sym typeface="Asap"/>
            </a:endParaRPr>
          </a:p>
          <a:p>
            <a:pPr indent="0" lvl="0" marL="0" marR="0" rtl="0" algn="ctr">
              <a:lnSpc>
                <a:spcPct val="100000"/>
              </a:lnSpc>
              <a:spcBef>
                <a:spcPts val="0"/>
              </a:spcBef>
              <a:spcAft>
                <a:spcPts val="0"/>
              </a:spcAft>
              <a:buClr>
                <a:srgbClr val="000000"/>
              </a:buClr>
              <a:buSzPts val="1800"/>
              <a:buFont typeface="Arial"/>
              <a:buNone/>
            </a:pPr>
            <a:r>
              <a:rPr i="0" lang="en" sz="1500" u="none" cap="none" strike="noStrike">
                <a:solidFill>
                  <a:schemeClr val="dk1"/>
                </a:solidFill>
                <a:latin typeface="Asap"/>
                <a:ea typeface="Asap"/>
                <a:cs typeface="Asap"/>
                <a:sym typeface="Asap"/>
              </a:rPr>
              <a:t>(what is measured)</a:t>
            </a:r>
            <a:endParaRPr i="0" sz="1500" u="none" cap="none" strike="noStrike">
              <a:solidFill>
                <a:schemeClr val="dk1"/>
              </a:solidFill>
              <a:latin typeface="Asap"/>
              <a:ea typeface="Asap"/>
              <a:cs typeface="Asap"/>
              <a:sym typeface="Asap"/>
            </a:endParaRPr>
          </a:p>
        </p:txBody>
      </p:sp>
      <p:sp>
        <p:nvSpPr>
          <p:cNvPr id="250" name="Google Shape;250;p15"/>
          <p:cNvSpPr txBox="1"/>
          <p:nvPr/>
        </p:nvSpPr>
        <p:spPr>
          <a:xfrm>
            <a:off x="6371288" y="1331575"/>
            <a:ext cx="2529300" cy="757200"/>
          </a:xfrm>
          <a:prstGeom prst="rect">
            <a:avLst/>
          </a:prstGeom>
          <a:solidFill>
            <a:schemeClr val="lt1"/>
          </a:solidFill>
          <a:ln cap="flat" cmpd="sng" w="2857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500" u="none" cap="none" strike="noStrike">
                <a:solidFill>
                  <a:schemeClr val="dk1"/>
                </a:solidFill>
                <a:latin typeface="Asap"/>
                <a:ea typeface="Asap"/>
                <a:cs typeface="Asap"/>
                <a:sym typeface="Asap"/>
              </a:rPr>
              <a:t>Control Variable</a:t>
            </a:r>
            <a:endParaRPr b="1" sz="1500">
              <a:solidFill>
                <a:schemeClr val="dk1"/>
              </a:solidFill>
              <a:latin typeface="Asap"/>
              <a:ea typeface="Asap"/>
              <a:cs typeface="Asap"/>
              <a:sym typeface="Asap"/>
            </a:endParaRPr>
          </a:p>
          <a:p>
            <a:pPr indent="0" lvl="0" marL="0" marR="0" rtl="0" algn="ctr">
              <a:lnSpc>
                <a:spcPct val="100000"/>
              </a:lnSpc>
              <a:spcBef>
                <a:spcPts val="0"/>
              </a:spcBef>
              <a:spcAft>
                <a:spcPts val="0"/>
              </a:spcAft>
              <a:buClr>
                <a:srgbClr val="000000"/>
              </a:buClr>
              <a:buSzPts val="1800"/>
              <a:buFont typeface="Arial"/>
              <a:buNone/>
            </a:pPr>
            <a:r>
              <a:rPr i="0" lang="en" u="none" cap="none" strike="noStrike">
                <a:solidFill>
                  <a:schemeClr val="dk1"/>
                </a:solidFill>
                <a:latin typeface="Asap"/>
                <a:ea typeface="Asap"/>
                <a:cs typeface="Asap"/>
                <a:sym typeface="Asap"/>
              </a:rPr>
              <a:t>(what conditions are kept the same) </a:t>
            </a:r>
            <a:endParaRPr i="0" u="none" cap="none" strike="noStrike">
              <a:solidFill>
                <a:schemeClr val="dk1"/>
              </a:solidFill>
              <a:latin typeface="Asap"/>
              <a:ea typeface="Asap"/>
              <a:cs typeface="Asap"/>
              <a:sym typeface="Asap"/>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16"/>
          <p:cNvSpPr txBox="1"/>
          <p:nvPr>
            <p:ph idx="1" type="body"/>
          </p:nvPr>
        </p:nvSpPr>
        <p:spPr>
          <a:xfrm>
            <a:off x="99000" y="1275675"/>
            <a:ext cx="8646900" cy="33912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1200"/>
              <a:buNone/>
            </a:pPr>
            <a:r>
              <a:rPr lang="en" sz="3000">
                <a:latin typeface="Asap"/>
                <a:ea typeface="Asap"/>
                <a:cs typeface="Asap"/>
                <a:sym typeface="Asap"/>
              </a:rPr>
              <a:t>Test in the fan to see if it spins. Let’s come up with some class rules for testing so that everyone has a chance to test and look at others’ designs.</a:t>
            </a:r>
            <a:endParaRPr sz="3000">
              <a:latin typeface="Asap"/>
              <a:ea typeface="Asap"/>
              <a:cs typeface="Asap"/>
              <a:sym typeface="Asap"/>
            </a:endParaRPr>
          </a:p>
          <a:p>
            <a:pPr indent="0" lvl="0" marL="0" rtl="0" algn="l">
              <a:lnSpc>
                <a:spcPct val="90000"/>
              </a:lnSpc>
              <a:spcBef>
                <a:spcPts val="800"/>
              </a:spcBef>
              <a:spcAft>
                <a:spcPts val="0"/>
              </a:spcAft>
              <a:buSzPts val="1200"/>
              <a:buNone/>
            </a:pPr>
            <a:r>
              <a:rPr lang="en" sz="3000">
                <a:latin typeface="Asap"/>
                <a:ea typeface="Asap"/>
                <a:cs typeface="Asap"/>
                <a:sym typeface="Asap"/>
              </a:rPr>
              <a:t>1.</a:t>
            </a:r>
            <a:endParaRPr sz="3000">
              <a:latin typeface="Asap"/>
              <a:ea typeface="Asap"/>
              <a:cs typeface="Asap"/>
              <a:sym typeface="Asap"/>
            </a:endParaRPr>
          </a:p>
          <a:p>
            <a:pPr indent="0" lvl="0" marL="0" rtl="0" algn="l">
              <a:lnSpc>
                <a:spcPct val="90000"/>
              </a:lnSpc>
              <a:spcBef>
                <a:spcPts val="800"/>
              </a:spcBef>
              <a:spcAft>
                <a:spcPts val="0"/>
              </a:spcAft>
              <a:buSzPts val="1200"/>
              <a:buNone/>
            </a:pPr>
            <a:r>
              <a:rPr lang="en" sz="3000">
                <a:latin typeface="Asap"/>
                <a:ea typeface="Asap"/>
                <a:cs typeface="Asap"/>
                <a:sym typeface="Asap"/>
              </a:rPr>
              <a:t>2.</a:t>
            </a:r>
            <a:endParaRPr sz="3000">
              <a:latin typeface="Asap"/>
              <a:ea typeface="Asap"/>
              <a:cs typeface="Asap"/>
              <a:sym typeface="Asap"/>
            </a:endParaRPr>
          </a:p>
          <a:p>
            <a:pPr indent="0" lvl="0" marL="0" rtl="0" algn="l">
              <a:lnSpc>
                <a:spcPct val="90000"/>
              </a:lnSpc>
              <a:spcBef>
                <a:spcPts val="800"/>
              </a:spcBef>
              <a:spcAft>
                <a:spcPts val="0"/>
              </a:spcAft>
              <a:buSzPts val="1200"/>
              <a:buNone/>
            </a:pPr>
            <a:r>
              <a:rPr lang="en" sz="3000">
                <a:latin typeface="Asap"/>
                <a:ea typeface="Asap"/>
                <a:cs typeface="Asap"/>
                <a:sym typeface="Asap"/>
              </a:rPr>
              <a:t>3.</a:t>
            </a:r>
            <a:endParaRPr sz="3000">
              <a:latin typeface="Asap"/>
              <a:ea typeface="Asap"/>
              <a:cs typeface="Asap"/>
              <a:sym typeface="Asap"/>
            </a:endParaRPr>
          </a:p>
          <a:p>
            <a:pPr indent="0" lvl="0" marL="0" rtl="0" algn="l">
              <a:lnSpc>
                <a:spcPct val="90000"/>
              </a:lnSpc>
              <a:spcBef>
                <a:spcPts val="800"/>
              </a:spcBef>
              <a:spcAft>
                <a:spcPts val="0"/>
              </a:spcAft>
              <a:buSzPts val="1200"/>
              <a:buNone/>
            </a:pPr>
            <a:r>
              <a:rPr lang="en" sz="3000">
                <a:latin typeface="Asap"/>
                <a:ea typeface="Asap"/>
                <a:cs typeface="Asap"/>
                <a:sym typeface="Asap"/>
              </a:rPr>
              <a:t>4.</a:t>
            </a:r>
            <a:endParaRPr sz="3000">
              <a:latin typeface="Asap"/>
              <a:ea typeface="Asap"/>
              <a:cs typeface="Asap"/>
              <a:sym typeface="Asap"/>
            </a:endParaRPr>
          </a:p>
          <a:p>
            <a:pPr indent="0" lvl="0" marL="0" rtl="0" algn="l">
              <a:lnSpc>
                <a:spcPct val="90000"/>
              </a:lnSpc>
              <a:spcBef>
                <a:spcPts val="800"/>
              </a:spcBef>
              <a:spcAft>
                <a:spcPts val="0"/>
              </a:spcAft>
              <a:buSzPts val="1200"/>
              <a:buNone/>
            </a:pPr>
            <a:r>
              <a:t/>
            </a:r>
            <a:endParaRPr sz="1600">
              <a:latin typeface="Asap"/>
              <a:ea typeface="Asap"/>
              <a:cs typeface="Asap"/>
              <a:sym typeface="Asap"/>
            </a:endParaRPr>
          </a:p>
          <a:p>
            <a:pPr indent="0" lvl="0" marL="0" rtl="0" algn="l">
              <a:lnSpc>
                <a:spcPct val="90000"/>
              </a:lnSpc>
              <a:spcBef>
                <a:spcPts val="800"/>
              </a:spcBef>
              <a:spcAft>
                <a:spcPts val="0"/>
              </a:spcAft>
              <a:buSzPts val="1200"/>
              <a:buNone/>
            </a:pPr>
            <a:r>
              <a:t/>
            </a:r>
            <a:endParaRPr sz="1600">
              <a:latin typeface="Asap"/>
              <a:ea typeface="Asap"/>
              <a:cs typeface="Asap"/>
              <a:sym typeface="Asap"/>
            </a:endParaRPr>
          </a:p>
        </p:txBody>
      </p:sp>
      <p:sp>
        <p:nvSpPr>
          <p:cNvPr id="256" name="Google Shape;256;p16"/>
          <p:cNvSpPr txBox="1"/>
          <p:nvPr>
            <p:ph type="title"/>
          </p:nvPr>
        </p:nvSpPr>
        <p:spPr>
          <a:xfrm>
            <a:off x="122550" y="383725"/>
            <a:ext cx="8898900" cy="7557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SzPts val="2400"/>
              <a:buNone/>
            </a:pPr>
            <a:r>
              <a:rPr b="1" lang="en" sz="5800">
                <a:latin typeface="Asap"/>
                <a:ea typeface="Asap"/>
                <a:cs typeface="Asap"/>
                <a:sym typeface="Asap"/>
              </a:rPr>
              <a:t>Designing the Wind Wheel</a:t>
            </a:r>
            <a:endParaRPr b="1" sz="5800">
              <a:latin typeface="Asap"/>
              <a:ea typeface="Asap"/>
              <a:cs typeface="Asap"/>
              <a:sym typeface="Asap"/>
            </a:endParaRPr>
          </a:p>
        </p:txBody>
      </p:sp>
      <p:sp>
        <p:nvSpPr>
          <p:cNvPr id="257" name="Google Shape;257;p16"/>
          <p:cNvSpPr/>
          <p:nvPr/>
        </p:nvSpPr>
        <p:spPr>
          <a:xfrm>
            <a:off x="0" y="0"/>
            <a:ext cx="9144000" cy="147300"/>
          </a:xfrm>
          <a:prstGeom prst="rect">
            <a:avLst/>
          </a:prstGeom>
          <a:solidFill>
            <a:srgbClr val="FCBA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17"/>
          <p:cNvSpPr txBox="1"/>
          <p:nvPr>
            <p:ph type="ctrTitle"/>
          </p:nvPr>
        </p:nvSpPr>
        <p:spPr>
          <a:xfrm>
            <a:off x="1937500" y="1628775"/>
            <a:ext cx="4827600" cy="12609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SzPts val="3300"/>
              <a:buNone/>
            </a:pPr>
            <a:r>
              <a:rPr b="1" lang="en" sz="7000">
                <a:solidFill>
                  <a:schemeClr val="lt1"/>
                </a:solidFill>
                <a:latin typeface="Asap"/>
                <a:ea typeface="Asap"/>
                <a:cs typeface="Asap"/>
                <a:sym typeface="Asap"/>
              </a:rPr>
              <a:t>Vocabulary</a:t>
            </a:r>
            <a:endParaRPr b="1" sz="7000">
              <a:solidFill>
                <a:schemeClr val="lt1"/>
              </a:solidFill>
              <a:latin typeface="Asap"/>
              <a:ea typeface="Asap"/>
              <a:cs typeface="Asap"/>
              <a:sym typeface="Asap"/>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g3377bcd8824_0_213"/>
          <p:cNvSpPr/>
          <p:nvPr/>
        </p:nvSpPr>
        <p:spPr>
          <a:xfrm>
            <a:off x="4543225" y="0"/>
            <a:ext cx="4600800" cy="51435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g3377bcd8824_0_213"/>
          <p:cNvSpPr txBox="1"/>
          <p:nvPr>
            <p:ph type="title"/>
          </p:nvPr>
        </p:nvSpPr>
        <p:spPr>
          <a:xfrm>
            <a:off x="855238" y="798600"/>
            <a:ext cx="2728800" cy="14868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b="1" lang="en" sz="5000">
                <a:solidFill>
                  <a:schemeClr val="accent3"/>
                </a:solidFill>
                <a:latin typeface="Asap"/>
                <a:ea typeface="Asap"/>
                <a:cs typeface="Asap"/>
                <a:sym typeface="Asap"/>
              </a:rPr>
              <a:t>wind turbine</a:t>
            </a:r>
            <a:endParaRPr b="1" sz="5000">
              <a:solidFill>
                <a:schemeClr val="accent3"/>
              </a:solidFill>
              <a:latin typeface="Asap"/>
              <a:ea typeface="Asap"/>
              <a:cs typeface="Asap"/>
              <a:sym typeface="Asap"/>
            </a:endParaRPr>
          </a:p>
        </p:txBody>
      </p:sp>
      <p:sp>
        <p:nvSpPr>
          <p:cNvPr id="269" name="Google Shape;269;g3377bcd8824_0_213"/>
          <p:cNvSpPr txBox="1"/>
          <p:nvPr>
            <p:ph idx="2" type="body"/>
          </p:nvPr>
        </p:nvSpPr>
        <p:spPr>
          <a:xfrm>
            <a:off x="4843675" y="291000"/>
            <a:ext cx="3999900" cy="19944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800"/>
              </a:spcBef>
              <a:spcAft>
                <a:spcPts val="0"/>
              </a:spcAft>
              <a:buSzPts val="1400"/>
              <a:buNone/>
            </a:pPr>
            <a:r>
              <a:rPr lang="en" sz="3000">
                <a:solidFill>
                  <a:schemeClr val="lt1"/>
                </a:solidFill>
              </a:rPr>
              <a:t>A human-made device engineered to spin in the wind in order to generate electricity</a:t>
            </a:r>
            <a:endParaRPr sz="3000">
              <a:solidFill>
                <a:schemeClr val="lt1"/>
              </a:solidFill>
            </a:endParaRPr>
          </a:p>
        </p:txBody>
      </p:sp>
      <p:pic>
        <p:nvPicPr>
          <p:cNvPr id="270" name="Google Shape;270;g3377bcd8824_0_213"/>
          <p:cNvPicPr preferRelativeResize="0"/>
          <p:nvPr/>
        </p:nvPicPr>
        <p:blipFill rotWithShape="1">
          <a:blip r:embed="rId3">
            <a:alphaModFix/>
          </a:blip>
          <a:srcRect b="18138" l="49258" r="8471" t="40834"/>
          <a:stretch/>
        </p:blipFill>
        <p:spPr>
          <a:xfrm>
            <a:off x="379925" y="2448600"/>
            <a:ext cx="1630575" cy="2110177"/>
          </a:xfrm>
          <a:prstGeom prst="rect">
            <a:avLst/>
          </a:prstGeom>
          <a:noFill/>
          <a:ln>
            <a:noFill/>
          </a:ln>
        </p:spPr>
      </p:pic>
      <p:sp>
        <p:nvSpPr>
          <p:cNvPr id="271" name="Google Shape;271;g3377bcd8824_0_213"/>
          <p:cNvSpPr txBox="1"/>
          <p:nvPr>
            <p:ph idx="2" type="body"/>
          </p:nvPr>
        </p:nvSpPr>
        <p:spPr>
          <a:xfrm>
            <a:off x="5479225" y="2285400"/>
            <a:ext cx="2728800" cy="26682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800"/>
              </a:spcBef>
              <a:spcAft>
                <a:spcPts val="0"/>
              </a:spcAft>
              <a:buSzPts val="1400"/>
              <a:buNone/>
            </a:pPr>
            <a:r>
              <a:rPr lang="en" sz="3000">
                <a:solidFill>
                  <a:schemeClr val="lt1"/>
                </a:solidFill>
              </a:rPr>
              <a:t>Our Firefly is a small wind turbine that spins in the wind and lights up an LED!</a:t>
            </a:r>
            <a:endParaRPr sz="3000">
              <a:solidFill>
                <a:schemeClr val="lt1"/>
              </a:solidFill>
            </a:endParaRPr>
          </a:p>
        </p:txBody>
      </p:sp>
      <p:pic>
        <p:nvPicPr>
          <p:cNvPr id="272" name="Google Shape;272;g3377bcd8824_0_213"/>
          <p:cNvPicPr preferRelativeResize="0"/>
          <p:nvPr/>
        </p:nvPicPr>
        <p:blipFill rotWithShape="1">
          <a:blip r:embed="rId4">
            <a:alphaModFix/>
          </a:blip>
          <a:srcRect b="18487" l="0" r="0" t="0"/>
          <a:stretch/>
        </p:blipFill>
        <p:spPr>
          <a:xfrm>
            <a:off x="2287620" y="2448600"/>
            <a:ext cx="1725231" cy="21101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24" name="Shape 124"/>
        <p:cNvGrpSpPr/>
        <p:nvPr/>
      </p:nvGrpSpPr>
      <p:grpSpPr>
        <a:xfrm>
          <a:off x="0" y="0"/>
          <a:ext cx="0" cy="0"/>
          <a:chOff x="0" y="0"/>
          <a:chExt cx="0" cy="0"/>
        </a:xfrm>
      </p:grpSpPr>
      <p:sp>
        <p:nvSpPr>
          <p:cNvPr id="125" name="Google Shape;125;p1"/>
          <p:cNvSpPr/>
          <p:nvPr/>
        </p:nvSpPr>
        <p:spPr>
          <a:xfrm>
            <a:off x="878700" y="2357975"/>
            <a:ext cx="7386600" cy="1115700"/>
          </a:xfrm>
          <a:prstGeom prst="roundRect">
            <a:avLst>
              <a:gd fmla="val 16667" name="adj"/>
            </a:avLst>
          </a:pr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accent2"/>
              </a:solidFill>
              <a:highlight>
                <a:schemeClr val="accent2"/>
              </a:highlight>
              <a:latin typeface="Calibri"/>
              <a:ea typeface="Calibri"/>
              <a:cs typeface="Calibri"/>
              <a:sym typeface="Calibri"/>
            </a:endParaRPr>
          </a:p>
        </p:txBody>
      </p:sp>
      <p:sp>
        <p:nvSpPr>
          <p:cNvPr id="126" name="Google Shape;126;p1"/>
          <p:cNvSpPr/>
          <p:nvPr/>
        </p:nvSpPr>
        <p:spPr>
          <a:xfrm>
            <a:off x="4225" y="4996175"/>
            <a:ext cx="9144000" cy="147300"/>
          </a:xfrm>
          <a:prstGeom prst="rect">
            <a:avLst/>
          </a:prstGeom>
          <a:solidFill>
            <a:srgbClr val="FF5E5E"/>
          </a:solidFill>
          <a:ln cap="flat" cmpd="sng" w="9525">
            <a:solidFill>
              <a:srgbClr val="FF5E5E"/>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1"/>
          <p:cNvSpPr/>
          <p:nvPr/>
        </p:nvSpPr>
        <p:spPr>
          <a:xfrm>
            <a:off x="0" y="0"/>
            <a:ext cx="9144000" cy="147300"/>
          </a:xfrm>
          <a:prstGeom prst="rect">
            <a:avLst/>
          </a:prstGeom>
          <a:solidFill>
            <a:srgbClr val="FCBA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1"/>
          <p:cNvSpPr txBox="1"/>
          <p:nvPr>
            <p:ph type="ctrTitle"/>
          </p:nvPr>
        </p:nvSpPr>
        <p:spPr>
          <a:xfrm>
            <a:off x="1019400" y="2465075"/>
            <a:ext cx="7105200" cy="9015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SzPts val="3300"/>
              <a:buNone/>
            </a:pPr>
            <a:r>
              <a:rPr b="1" lang="en" sz="6000">
                <a:solidFill>
                  <a:schemeClr val="lt1"/>
                </a:solidFill>
                <a:latin typeface="Asap"/>
                <a:ea typeface="Asap"/>
                <a:cs typeface="Asap"/>
                <a:sym typeface="Asap"/>
              </a:rPr>
              <a:t>MacGyver</a:t>
            </a:r>
            <a:endParaRPr>
              <a:solidFill>
                <a:schemeClr val="lt1"/>
              </a:solidFill>
              <a:latin typeface="Asap Black"/>
              <a:ea typeface="Asap Black"/>
              <a:cs typeface="Asap Black"/>
              <a:sym typeface="Asap Black"/>
            </a:endParaRPr>
          </a:p>
        </p:txBody>
      </p:sp>
      <p:pic>
        <p:nvPicPr>
          <p:cNvPr id="129" name="Google Shape;129;p1"/>
          <p:cNvPicPr preferRelativeResize="0"/>
          <p:nvPr/>
        </p:nvPicPr>
        <p:blipFill rotWithShape="1">
          <a:blip r:embed="rId3">
            <a:alphaModFix/>
          </a:blip>
          <a:srcRect b="39092" l="4624" r="4697" t="35505"/>
          <a:stretch/>
        </p:blipFill>
        <p:spPr>
          <a:xfrm>
            <a:off x="1019400" y="1361078"/>
            <a:ext cx="3218392" cy="901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g3377bcd8824_0_222"/>
          <p:cNvSpPr/>
          <p:nvPr/>
        </p:nvSpPr>
        <p:spPr>
          <a:xfrm>
            <a:off x="4543225" y="0"/>
            <a:ext cx="4600800" cy="51435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g3377bcd8824_0_222"/>
          <p:cNvSpPr txBox="1"/>
          <p:nvPr>
            <p:ph type="title"/>
          </p:nvPr>
        </p:nvSpPr>
        <p:spPr>
          <a:xfrm>
            <a:off x="929925" y="707300"/>
            <a:ext cx="2728800" cy="572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b="1" lang="en" sz="5000">
                <a:solidFill>
                  <a:schemeClr val="accent2"/>
                </a:solidFill>
                <a:latin typeface="Asap"/>
                <a:ea typeface="Asap"/>
                <a:cs typeface="Asap"/>
                <a:sym typeface="Asap"/>
              </a:rPr>
              <a:t>LED</a:t>
            </a:r>
            <a:endParaRPr b="1" sz="5000">
              <a:solidFill>
                <a:schemeClr val="accent2"/>
              </a:solidFill>
              <a:latin typeface="Asap"/>
              <a:ea typeface="Asap"/>
              <a:cs typeface="Asap"/>
              <a:sym typeface="Asap"/>
            </a:endParaRPr>
          </a:p>
        </p:txBody>
      </p:sp>
      <p:sp>
        <p:nvSpPr>
          <p:cNvPr id="279" name="Google Shape;279;g3377bcd8824_0_222"/>
          <p:cNvSpPr txBox="1"/>
          <p:nvPr>
            <p:ph idx="2" type="body"/>
          </p:nvPr>
        </p:nvSpPr>
        <p:spPr>
          <a:xfrm>
            <a:off x="4843675" y="1574550"/>
            <a:ext cx="3999900" cy="19944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800"/>
              </a:spcBef>
              <a:spcAft>
                <a:spcPts val="0"/>
              </a:spcAft>
              <a:buSzPts val="1400"/>
              <a:buNone/>
            </a:pPr>
            <a:r>
              <a:rPr lang="en" sz="3000">
                <a:solidFill>
                  <a:schemeClr val="lt1"/>
                </a:solidFill>
              </a:rPr>
              <a:t>LED stands for light emitting diode, which means it lights up like a light bulb. It uses electricity to light.</a:t>
            </a:r>
            <a:endParaRPr sz="3000">
              <a:solidFill>
                <a:schemeClr val="lt1"/>
              </a:solidFill>
            </a:endParaRPr>
          </a:p>
        </p:txBody>
      </p:sp>
      <p:pic>
        <p:nvPicPr>
          <p:cNvPr id="280" name="Google Shape;280;g3377bcd8824_0_222"/>
          <p:cNvPicPr preferRelativeResize="0"/>
          <p:nvPr/>
        </p:nvPicPr>
        <p:blipFill rotWithShape="1">
          <a:blip r:embed="rId3">
            <a:alphaModFix/>
          </a:blip>
          <a:srcRect b="0" l="0" r="0" t="0"/>
          <a:stretch/>
        </p:blipFill>
        <p:spPr>
          <a:xfrm>
            <a:off x="210950" y="1520775"/>
            <a:ext cx="1957827" cy="1304899"/>
          </a:xfrm>
          <a:prstGeom prst="rect">
            <a:avLst/>
          </a:prstGeom>
          <a:noFill/>
          <a:ln>
            <a:noFill/>
          </a:ln>
        </p:spPr>
      </p:pic>
      <p:pic>
        <p:nvPicPr>
          <p:cNvPr id="281" name="Google Shape;281;g3377bcd8824_0_222"/>
          <p:cNvPicPr preferRelativeResize="0"/>
          <p:nvPr/>
        </p:nvPicPr>
        <p:blipFill rotWithShape="1">
          <a:blip r:embed="rId4">
            <a:alphaModFix/>
          </a:blip>
          <a:srcRect b="7825" l="0" r="0" t="0"/>
          <a:stretch/>
        </p:blipFill>
        <p:spPr>
          <a:xfrm>
            <a:off x="2470125" y="1399750"/>
            <a:ext cx="1846449" cy="1425924"/>
          </a:xfrm>
          <a:prstGeom prst="rect">
            <a:avLst/>
          </a:prstGeom>
          <a:noFill/>
          <a:ln>
            <a:noFill/>
          </a:ln>
        </p:spPr>
      </p:pic>
      <p:pic>
        <p:nvPicPr>
          <p:cNvPr id="282" name="Google Shape;282;g3377bcd8824_0_222"/>
          <p:cNvPicPr preferRelativeResize="0"/>
          <p:nvPr/>
        </p:nvPicPr>
        <p:blipFill rotWithShape="1">
          <a:blip r:embed="rId5">
            <a:alphaModFix/>
          </a:blip>
          <a:srcRect b="0" l="18848" r="8153" t="0"/>
          <a:stretch/>
        </p:blipFill>
        <p:spPr>
          <a:xfrm>
            <a:off x="210950" y="2943075"/>
            <a:ext cx="1957824" cy="1490775"/>
          </a:xfrm>
          <a:prstGeom prst="rect">
            <a:avLst/>
          </a:prstGeom>
          <a:noFill/>
          <a:ln>
            <a:noFill/>
          </a:ln>
        </p:spPr>
      </p:pic>
      <p:pic>
        <p:nvPicPr>
          <p:cNvPr id="283" name="Google Shape;283;g3377bcd8824_0_222"/>
          <p:cNvPicPr preferRelativeResize="0"/>
          <p:nvPr/>
        </p:nvPicPr>
        <p:blipFill rotWithShape="1">
          <a:blip r:embed="rId6">
            <a:alphaModFix/>
          </a:blip>
          <a:srcRect b="8298" l="25050" r="26167" t="0"/>
          <a:stretch/>
        </p:blipFill>
        <p:spPr>
          <a:xfrm>
            <a:off x="2635700" y="2945425"/>
            <a:ext cx="1515300" cy="14907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g3377bcd8824_0_232"/>
          <p:cNvSpPr/>
          <p:nvPr/>
        </p:nvSpPr>
        <p:spPr>
          <a:xfrm>
            <a:off x="4543225" y="0"/>
            <a:ext cx="4600800" cy="51435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g3377bcd8824_0_232"/>
          <p:cNvSpPr txBox="1"/>
          <p:nvPr>
            <p:ph type="title"/>
          </p:nvPr>
        </p:nvSpPr>
        <p:spPr>
          <a:xfrm>
            <a:off x="663375" y="2285400"/>
            <a:ext cx="3048600" cy="572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b="1" lang="en" sz="5000">
                <a:solidFill>
                  <a:schemeClr val="accent5"/>
                </a:solidFill>
                <a:latin typeface="Asap"/>
                <a:ea typeface="Asap"/>
                <a:cs typeface="Asap"/>
                <a:sym typeface="Asap"/>
              </a:rPr>
              <a:t>electricity</a:t>
            </a:r>
            <a:endParaRPr b="1" sz="5000">
              <a:solidFill>
                <a:schemeClr val="accent5"/>
              </a:solidFill>
              <a:latin typeface="Asap"/>
              <a:ea typeface="Asap"/>
              <a:cs typeface="Asap"/>
              <a:sym typeface="Asap"/>
            </a:endParaRPr>
          </a:p>
        </p:txBody>
      </p:sp>
      <p:sp>
        <p:nvSpPr>
          <p:cNvPr id="290" name="Google Shape;290;g3377bcd8824_0_232"/>
          <p:cNvSpPr txBox="1"/>
          <p:nvPr>
            <p:ph idx="2" type="body"/>
          </p:nvPr>
        </p:nvSpPr>
        <p:spPr>
          <a:xfrm>
            <a:off x="4843675" y="1574550"/>
            <a:ext cx="3999900" cy="19944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800"/>
              </a:spcBef>
              <a:spcAft>
                <a:spcPts val="0"/>
              </a:spcAft>
              <a:buSzPts val="1400"/>
              <a:buNone/>
            </a:pPr>
            <a:r>
              <a:rPr lang="en" sz="3000">
                <a:solidFill>
                  <a:schemeClr val="lt1"/>
                </a:solidFill>
              </a:rPr>
              <a:t>a form of energy used to light lights, turn on pumps, blow air and so much more</a:t>
            </a:r>
            <a:endParaRPr sz="3000">
              <a:solidFill>
                <a:schemeClr val="lt1"/>
              </a:solidFill>
            </a:endParaRPr>
          </a:p>
        </p:txBody>
      </p:sp>
      <p:pic>
        <p:nvPicPr>
          <p:cNvPr id="291" name="Google Shape;291;g3377bcd8824_0_232"/>
          <p:cNvPicPr preferRelativeResize="0"/>
          <p:nvPr/>
        </p:nvPicPr>
        <p:blipFill rotWithShape="1">
          <a:blip r:embed="rId3">
            <a:alphaModFix/>
          </a:blip>
          <a:srcRect b="0" l="0" r="0" t="0"/>
          <a:stretch/>
        </p:blipFill>
        <p:spPr>
          <a:xfrm>
            <a:off x="143163" y="3063875"/>
            <a:ext cx="4238425" cy="1804111"/>
          </a:xfrm>
          <a:prstGeom prst="rect">
            <a:avLst/>
          </a:prstGeom>
          <a:noFill/>
          <a:ln>
            <a:noFill/>
          </a:ln>
        </p:spPr>
      </p:pic>
      <p:pic>
        <p:nvPicPr>
          <p:cNvPr id="292" name="Google Shape;292;g3377bcd8824_0_232"/>
          <p:cNvPicPr preferRelativeResize="0"/>
          <p:nvPr/>
        </p:nvPicPr>
        <p:blipFill rotWithShape="1">
          <a:blip r:embed="rId4">
            <a:alphaModFix/>
          </a:blip>
          <a:srcRect b="0" l="0" r="0" t="0"/>
          <a:stretch/>
        </p:blipFill>
        <p:spPr>
          <a:xfrm>
            <a:off x="427138" y="152400"/>
            <a:ext cx="3521067" cy="19806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g3377bcd8824_0_240"/>
          <p:cNvSpPr/>
          <p:nvPr/>
        </p:nvSpPr>
        <p:spPr>
          <a:xfrm>
            <a:off x="4543225" y="0"/>
            <a:ext cx="4600800" cy="51435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g3377bcd8824_0_240"/>
          <p:cNvSpPr txBox="1"/>
          <p:nvPr>
            <p:ph type="title"/>
          </p:nvPr>
        </p:nvSpPr>
        <p:spPr>
          <a:xfrm>
            <a:off x="727350" y="2285400"/>
            <a:ext cx="2904600" cy="572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b="1" lang="en" sz="5000">
                <a:solidFill>
                  <a:schemeClr val="accent6"/>
                </a:solidFill>
                <a:latin typeface="Asap"/>
                <a:ea typeface="Asap"/>
                <a:cs typeface="Asap"/>
                <a:sym typeface="Asap"/>
              </a:rPr>
              <a:t>generator</a:t>
            </a:r>
            <a:endParaRPr b="1" sz="5000">
              <a:solidFill>
                <a:schemeClr val="accent6"/>
              </a:solidFill>
              <a:latin typeface="Asap"/>
              <a:ea typeface="Asap"/>
              <a:cs typeface="Asap"/>
              <a:sym typeface="Asap"/>
            </a:endParaRPr>
          </a:p>
        </p:txBody>
      </p:sp>
      <p:sp>
        <p:nvSpPr>
          <p:cNvPr id="299" name="Google Shape;299;g3377bcd8824_0_240"/>
          <p:cNvSpPr txBox="1"/>
          <p:nvPr>
            <p:ph idx="2" type="body"/>
          </p:nvPr>
        </p:nvSpPr>
        <p:spPr>
          <a:xfrm>
            <a:off x="4843675" y="204300"/>
            <a:ext cx="3999900" cy="47349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800"/>
              </a:spcBef>
              <a:spcAft>
                <a:spcPts val="0"/>
              </a:spcAft>
              <a:buSzPts val="1400"/>
              <a:buNone/>
            </a:pPr>
            <a:r>
              <a:rPr lang="en" sz="3000">
                <a:solidFill>
                  <a:schemeClr val="lt1"/>
                </a:solidFill>
              </a:rPr>
              <a:t>A generator is made of magnets connected to a shaft and conductive wire (meaning electricity can move through the wire). When magnets are moved next to wire quickly, an electrical charge is generated that can power lights or motors.</a:t>
            </a:r>
            <a:endParaRPr sz="3000">
              <a:solidFill>
                <a:schemeClr val="lt1"/>
              </a:solidFill>
            </a:endParaRPr>
          </a:p>
        </p:txBody>
      </p:sp>
      <p:pic>
        <p:nvPicPr>
          <p:cNvPr id="300" name="Google Shape;300;g3377bcd8824_0_240"/>
          <p:cNvPicPr preferRelativeResize="0"/>
          <p:nvPr/>
        </p:nvPicPr>
        <p:blipFill rotWithShape="1">
          <a:blip r:embed="rId3">
            <a:alphaModFix/>
          </a:blip>
          <a:srcRect b="0" l="0" r="0" t="0"/>
          <a:stretch/>
        </p:blipFill>
        <p:spPr>
          <a:xfrm>
            <a:off x="859250" y="3042525"/>
            <a:ext cx="2640800" cy="1980600"/>
          </a:xfrm>
          <a:prstGeom prst="rect">
            <a:avLst/>
          </a:prstGeom>
          <a:noFill/>
          <a:ln>
            <a:noFill/>
          </a:ln>
        </p:spPr>
      </p:pic>
      <p:pic>
        <p:nvPicPr>
          <p:cNvPr id="301" name="Google Shape;301;g3377bcd8824_0_240"/>
          <p:cNvPicPr preferRelativeResize="0"/>
          <p:nvPr/>
        </p:nvPicPr>
        <p:blipFill rotWithShape="1">
          <a:blip r:embed="rId4">
            <a:alphaModFix/>
          </a:blip>
          <a:srcRect b="0" l="0" r="0" t="0"/>
          <a:stretch/>
        </p:blipFill>
        <p:spPr>
          <a:xfrm>
            <a:off x="1189350" y="120375"/>
            <a:ext cx="1980600" cy="19806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g3377bcd8824_0_248"/>
          <p:cNvSpPr/>
          <p:nvPr/>
        </p:nvSpPr>
        <p:spPr>
          <a:xfrm>
            <a:off x="4543225" y="0"/>
            <a:ext cx="4600800" cy="51435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g3377bcd8824_0_248"/>
          <p:cNvSpPr txBox="1"/>
          <p:nvPr>
            <p:ph type="title"/>
          </p:nvPr>
        </p:nvSpPr>
        <p:spPr>
          <a:xfrm>
            <a:off x="855225" y="2285400"/>
            <a:ext cx="2728800" cy="5727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b="1" lang="en" sz="5000">
                <a:solidFill>
                  <a:schemeClr val="accent4"/>
                </a:solidFill>
                <a:latin typeface="Asap"/>
                <a:ea typeface="Asap"/>
                <a:cs typeface="Asap"/>
                <a:sym typeface="Asap"/>
              </a:rPr>
              <a:t>blades</a:t>
            </a:r>
            <a:endParaRPr b="1" sz="5000">
              <a:solidFill>
                <a:schemeClr val="accent4"/>
              </a:solidFill>
              <a:latin typeface="Asap"/>
              <a:ea typeface="Asap"/>
              <a:cs typeface="Asap"/>
              <a:sym typeface="Asap"/>
            </a:endParaRPr>
          </a:p>
        </p:txBody>
      </p:sp>
      <p:sp>
        <p:nvSpPr>
          <p:cNvPr id="308" name="Google Shape;308;g3377bcd8824_0_248"/>
          <p:cNvSpPr txBox="1"/>
          <p:nvPr>
            <p:ph idx="2" type="body"/>
          </p:nvPr>
        </p:nvSpPr>
        <p:spPr>
          <a:xfrm>
            <a:off x="4843675" y="1574550"/>
            <a:ext cx="3999900" cy="19944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800"/>
              </a:spcBef>
              <a:spcAft>
                <a:spcPts val="0"/>
              </a:spcAft>
              <a:buSzPts val="1400"/>
              <a:buNone/>
            </a:pPr>
            <a:r>
              <a:rPr lang="en" sz="3000">
                <a:solidFill>
                  <a:schemeClr val="lt1"/>
                </a:solidFill>
              </a:rPr>
              <a:t>the parts of the wind turbine that spin in the wind because of the way they catch the wind</a:t>
            </a:r>
            <a:endParaRPr sz="3000">
              <a:solidFill>
                <a:schemeClr val="lt1"/>
              </a:solidFill>
            </a:endParaRPr>
          </a:p>
        </p:txBody>
      </p:sp>
      <p:pic>
        <p:nvPicPr>
          <p:cNvPr id="309" name="Google Shape;309;g3377bcd8824_0_248"/>
          <p:cNvPicPr preferRelativeResize="0"/>
          <p:nvPr/>
        </p:nvPicPr>
        <p:blipFill rotWithShape="1">
          <a:blip r:embed="rId3">
            <a:alphaModFix/>
          </a:blip>
          <a:srcRect b="0" l="0" r="0" t="0"/>
          <a:stretch/>
        </p:blipFill>
        <p:spPr>
          <a:xfrm>
            <a:off x="745688" y="3010500"/>
            <a:ext cx="2947871" cy="1980601"/>
          </a:xfrm>
          <a:prstGeom prst="rect">
            <a:avLst/>
          </a:prstGeom>
          <a:noFill/>
          <a:ln>
            <a:noFill/>
          </a:ln>
        </p:spPr>
      </p:pic>
      <p:pic>
        <p:nvPicPr>
          <p:cNvPr id="310" name="Google Shape;310;g3377bcd8824_0_248"/>
          <p:cNvPicPr preferRelativeResize="0"/>
          <p:nvPr/>
        </p:nvPicPr>
        <p:blipFill rotWithShape="1">
          <a:blip r:embed="rId4">
            <a:alphaModFix/>
          </a:blip>
          <a:srcRect b="0" l="0" r="0" t="0"/>
          <a:stretch/>
        </p:blipFill>
        <p:spPr>
          <a:xfrm>
            <a:off x="699500" y="152400"/>
            <a:ext cx="3040239" cy="1980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23"/>
          <p:cNvSpPr/>
          <p:nvPr/>
        </p:nvSpPr>
        <p:spPr>
          <a:xfrm>
            <a:off x="1726200" y="1249450"/>
            <a:ext cx="5691600" cy="1204800"/>
          </a:xfrm>
          <a:prstGeom prst="roundRect">
            <a:avLst>
              <a:gd fmla="val 16667" name="adj"/>
            </a:avLst>
          </a:prstGeom>
          <a:solidFill>
            <a:schemeClr val="lt1"/>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16" name="Google Shape;316;p23"/>
          <p:cNvSpPr txBox="1"/>
          <p:nvPr>
            <p:ph type="ctrTitle"/>
          </p:nvPr>
        </p:nvSpPr>
        <p:spPr>
          <a:xfrm>
            <a:off x="1892900" y="1249450"/>
            <a:ext cx="5322000" cy="10647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SzPts val="3300"/>
              <a:buNone/>
            </a:pPr>
            <a:r>
              <a:rPr b="1" lang="en" sz="3000">
                <a:solidFill>
                  <a:schemeClr val="dk2"/>
                </a:solidFill>
                <a:latin typeface="Asap"/>
                <a:ea typeface="Asap"/>
                <a:cs typeface="Asap"/>
                <a:sym typeface="Asap"/>
              </a:rPr>
              <a:t>Calculate how much energy is required to lift the washers!</a:t>
            </a:r>
            <a:endParaRPr b="1" sz="3000">
              <a:solidFill>
                <a:schemeClr val="dk2"/>
              </a:solidFill>
              <a:latin typeface="Asap"/>
              <a:ea typeface="Asap"/>
              <a:cs typeface="Asap"/>
              <a:sym typeface="Asap"/>
            </a:endParaRPr>
          </a:p>
        </p:txBody>
      </p:sp>
      <p:sp>
        <p:nvSpPr>
          <p:cNvPr id="317" name="Google Shape;317;p23"/>
          <p:cNvSpPr txBox="1"/>
          <p:nvPr>
            <p:ph idx="1" type="subTitle"/>
          </p:nvPr>
        </p:nvSpPr>
        <p:spPr>
          <a:xfrm>
            <a:off x="2440550" y="2671075"/>
            <a:ext cx="4226700" cy="15009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800"/>
              </a:spcBef>
              <a:spcAft>
                <a:spcPts val="0"/>
              </a:spcAft>
              <a:buSzPts val="1800"/>
              <a:buNone/>
            </a:pPr>
            <a:r>
              <a:rPr b="1" lang="en">
                <a:solidFill>
                  <a:schemeClr val="lt1"/>
                </a:solidFill>
                <a:latin typeface="Asap"/>
                <a:ea typeface="Asap"/>
                <a:cs typeface="Asap"/>
                <a:sym typeface="Asap"/>
              </a:rPr>
              <a:t>Measure:</a:t>
            </a:r>
            <a:endParaRPr b="1">
              <a:solidFill>
                <a:schemeClr val="lt1"/>
              </a:solidFill>
              <a:latin typeface="Asap"/>
              <a:ea typeface="Asap"/>
              <a:cs typeface="Asap"/>
              <a:sym typeface="Asap"/>
            </a:endParaRPr>
          </a:p>
          <a:p>
            <a:pPr indent="0" lvl="0" marL="0" rtl="0" algn="ctr">
              <a:lnSpc>
                <a:spcPct val="90000"/>
              </a:lnSpc>
              <a:spcBef>
                <a:spcPts val="800"/>
              </a:spcBef>
              <a:spcAft>
                <a:spcPts val="0"/>
              </a:spcAft>
              <a:buSzPts val="1800"/>
              <a:buNone/>
            </a:pPr>
            <a:r>
              <a:rPr b="1" lang="en">
                <a:solidFill>
                  <a:schemeClr val="lt1"/>
                </a:solidFill>
                <a:latin typeface="Asap"/>
                <a:ea typeface="Asap"/>
                <a:cs typeface="Asap"/>
                <a:sym typeface="Asap"/>
              </a:rPr>
              <a:t>-mass (kilograms) of the washers</a:t>
            </a:r>
            <a:endParaRPr b="1">
              <a:solidFill>
                <a:schemeClr val="lt1"/>
              </a:solidFill>
              <a:latin typeface="Asap"/>
              <a:ea typeface="Asap"/>
              <a:cs typeface="Asap"/>
              <a:sym typeface="Asap"/>
            </a:endParaRPr>
          </a:p>
          <a:p>
            <a:pPr indent="0" lvl="0" marL="0" rtl="0" algn="ctr">
              <a:lnSpc>
                <a:spcPct val="90000"/>
              </a:lnSpc>
              <a:spcBef>
                <a:spcPts val="800"/>
              </a:spcBef>
              <a:spcAft>
                <a:spcPts val="0"/>
              </a:spcAft>
              <a:buSzPts val="1800"/>
              <a:buNone/>
            </a:pPr>
            <a:r>
              <a:rPr b="1" lang="en">
                <a:solidFill>
                  <a:schemeClr val="lt1"/>
                </a:solidFill>
                <a:latin typeface="Asap"/>
                <a:ea typeface="Asap"/>
                <a:cs typeface="Asap"/>
                <a:sym typeface="Asap"/>
              </a:rPr>
              <a:t>- height of the washers being lifted (meters)</a:t>
            </a:r>
            <a:endParaRPr b="1">
              <a:solidFill>
                <a:schemeClr val="lt1"/>
              </a:solidFill>
              <a:latin typeface="Asap"/>
              <a:ea typeface="Asap"/>
              <a:cs typeface="Asap"/>
              <a:sym typeface="Asap"/>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24"/>
          <p:cNvSpPr txBox="1"/>
          <p:nvPr>
            <p:ph type="ctrTitle"/>
          </p:nvPr>
        </p:nvSpPr>
        <p:spPr>
          <a:xfrm>
            <a:off x="925800" y="1111450"/>
            <a:ext cx="7292400" cy="23334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SzPts val="3300"/>
              <a:buNone/>
            </a:pPr>
            <a:r>
              <a:rPr b="1" lang="en" sz="4500">
                <a:solidFill>
                  <a:schemeClr val="lt1"/>
                </a:solidFill>
                <a:latin typeface="Asap"/>
                <a:ea typeface="Asap"/>
                <a:cs typeface="Asap"/>
                <a:sym typeface="Asap"/>
              </a:rPr>
              <a:t>Energy (J) = Mass (kg) x Acceleration of Gravity (9.8 m/s</a:t>
            </a:r>
            <a:r>
              <a:rPr b="1" baseline="30000" lang="en" sz="4500">
                <a:solidFill>
                  <a:schemeClr val="lt1"/>
                </a:solidFill>
                <a:latin typeface="Asap"/>
                <a:ea typeface="Asap"/>
                <a:cs typeface="Asap"/>
                <a:sym typeface="Asap"/>
              </a:rPr>
              <a:t>2</a:t>
            </a:r>
            <a:r>
              <a:rPr b="1" lang="en" sz="4500">
                <a:solidFill>
                  <a:schemeClr val="lt1"/>
                </a:solidFill>
                <a:latin typeface="Asap"/>
                <a:ea typeface="Asap"/>
                <a:cs typeface="Asap"/>
                <a:sym typeface="Asap"/>
              </a:rPr>
              <a:t>) x Height (m)</a:t>
            </a:r>
            <a:endParaRPr b="1" sz="4500">
              <a:solidFill>
                <a:schemeClr val="lt1"/>
              </a:solidFill>
              <a:latin typeface="Asap"/>
              <a:ea typeface="Asap"/>
              <a:cs typeface="Asap"/>
              <a:sym typeface="Asap"/>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g3377bcd8824_0_9"/>
          <p:cNvSpPr txBox="1"/>
          <p:nvPr>
            <p:ph type="ctrTitle"/>
          </p:nvPr>
        </p:nvSpPr>
        <p:spPr>
          <a:xfrm>
            <a:off x="1029150" y="930050"/>
            <a:ext cx="7085700" cy="2171100"/>
          </a:xfrm>
          <a:prstGeom prst="rect">
            <a:avLst/>
          </a:prstGeom>
        </p:spPr>
        <p:txBody>
          <a:bodyPr anchorCtr="0" anchor="b" bIns="34275" lIns="68575" spcFirstLastPara="1" rIns="68575" wrap="square" tIns="34275">
            <a:noAutofit/>
          </a:bodyPr>
          <a:lstStyle/>
          <a:p>
            <a:pPr indent="0" lvl="0" marL="0" rtl="0" algn="ctr">
              <a:spcBef>
                <a:spcPts val="800"/>
              </a:spcBef>
              <a:spcAft>
                <a:spcPts val="0"/>
              </a:spcAft>
              <a:buNone/>
            </a:pPr>
            <a:r>
              <a:rPr b="1" lang="en" sz="4000">
                <a:solidFill>
                  <a:schemeClr val="lt1"/>
                </a:solidFill>
                <a:latin typeface="Asap"/>
                <a:ea typeface="Asap"/>
                <a:cs typeface="Asap"/>
                <a:sym typeface="Asap"/>
              </a:rPr>
              <a:t>Here are some other ways to provide background information needed for the MacGyver lesson!</a:t>
            </a:r>
            <a:endParaRPr b="1" sz="4000">
              <a:solidFill>
                <a:schemeClr val="lt1"/>
              </a:solidFill>
              <a:latin typeface="Asap"/>
              <a:ea typeface="Asap"/>
              <a:cs typeface="Asap"/>
              <a:sym typeface="Asap"/>
            </a:endParaRPr>
          </a:p>
        </p:txBody>
      </p:sp>
      <p:sp>
        <p:nvSpPr>
          <p:cNvPr id="328" name="Google Shape;328;g3377bcd8824_0_9"/>
          <p:cNvSpPr txBox="1"/>
          <p:nvPr>
            <p:ph idx="1" type="subTitle"/>
          </p:nvPr>
        </p:nvSpPr>
        <p:spPr>
          <a:xfrm>
            <a:off x="2759250" y="3160074"/>
            <a:ext cx="3625500" cy="882000"/>
          </a:xfrm>
          <a:prstGeom prst="rect">
            <a:avLst/>
          </a:prstGeom>
        </p:spPr>
        <p:txBody>
          <a:bodyPr anchorCtr="0" anchor="t" bIns="34275" lIns="68575" spcFirstLastPara="1" rIns="68575" wrap="square" tIns="34275">
            <a:noAutofit/>
          </a:bodyPr>
          <a:lstStyle/>
          <a:p>
            <a:pPr indent="0" lvl="0" marL="0" rtl="0" algn="ctr">
              <a:spcBef>
                <a:spcPts val="800"/>
              </a:spcBef>
              <a:spcAft>
                <a:spcPts val="0"/>
              </a:spcAft>
              <a:buNone/>
            </a:pPr>
            <a:r>
              <a:rPr lang="en">
                <a:solidFill>
                  <a:schemeClr val="lt1"/>
                </a:solidFill>
                <a:latin typeface="Asap"/>
                <a:ea typeface="Asap"/>
                <a:cs typeface="Asap"/>
                <a:sym typeface="Asap"/>
              </a:rPr>
              <a:t>Feel free to keep what you like and delete what doesn’t work for you.</a:t>
            </a:r>
            <a:endParaRPr>
              <a:solidFill>
                <a:schemeClr val="lt1"/>
              </a:solidFill>
              <a:latin typeface="Asap"/>
              <a:ea typeface="Asap"/>
              <a:cs typeface="Asap"/>
              <a:sym typeface="Asap"/>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25"/>
          <p:cNvSpPr txBox="1"/>
          <p:nvPr>
            <p:ph type="ctrTitle"/>
          </p:nvPr>
        </p:nvSpPr>
        <p:spPr>
          <a:xfrm>
            <a:off x="2656950" y="1497748"/>
            <a:ext cx="3830100" cy="2148000"/>
          </a:xfrm>
          <a:prstGeom prst="rect">
            <a:avLst/>
          </a:prstGeom>
          <a:noFill/>
          <a:ln cap="flat" cmpd="sng" w="9525">
            <a:solidFill>
              <a:schemeClr val="dk2"/>
            </a:solidFill>
            <a:prstDash val="solid"/>
            <a:round/>
            <a:headEnd len="sm" w="sm" type="none"/>
            <a:tailEnd len="sm" w="sm" type="none"/>
          </a:ln>
        </p:spPr>
        <p:txBody>
          <a:bodyPr anchorCtr="0" anchor="b" bIns="34275" lIns="68575" spcFirstLastPara="1" rIns="68575" wrap="square" tIns="34275">
            <a:noAutofit/>
          </a:bodyPr>
          <a:lstStyle/>
          <a:p>
            <a:pPr indent="0" lvl="0" marL="0" rtl="0" algn="ctr">
              <a:lnSpc>
                <a:spcPct val="90000"/>
              </a:lnSpc>
              <a:spcBef>
                <a:spcPts val="0"/>
              </a:spcBef>
              <a:spcAft>
                <a:spcPts val="0"/>
              </a:spcAft>
              <a:buSzPts val="3300"/>
              <a:buNone/>
            </a:pPr>
            <a:r>
              <a:rPr lang="en" sz="7000" u="sng">
                <a:solidFill>
                  <a:schemeClr val="lt1"/>
                </a:solidFill>
                <a:latin typeface="Asap SemiBold"/>
                <a:ea typeface="Asap SemiBold"/>
                <a:cs typeface="Asap SemiBold"/>
                <a:sym typeface="Asap SemiBold"/>
                <a:hlinkClick r:id="rId3">
                  <a:extLst>
                    <a:ext uri="{A12FA001-AC4F-418D-AE19-62706E023703}">
                      <ahyp:hlinkClr val="tx"/>
                    </a:ext>
                  </a:extLst>
                </a:hlinkClick>
              </a:rPr>
              <a:t>What is polarity?</a:t>
            </a:r>
            <a:endParaRPr sz="7000">
              <a:solidFill>
                <a:schemeClr val="lt1"/>
              </a:solidFill>
              <a:latin typeface="Asap SemiBold"/>
              <a:ea typeface="Asap SemiBold"/>
              <a:cs typeface="Asap SemiBold"/>
              <a:sym typeface="Asap SemiBo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pic>
        <p:nvPicPr>
          <p:cNvPr descr="Sustainability for kids is a Vestas’ initiative designed for children to explain what wind energy is, why it is so important and how it works. Young people are the future and should be at the center of any plan intended to bring about change and sustained prosperity. &#10;Based on this premise, and as part of our &quot;Sustainability in Everything We Do&quot; strategy, we have designed these videos to inspire generations to come, making education and sustainability more accessible.&#10;Feel free to share these two videos, available in different languages, at school, home or educational activities. Check out this playlist https://youtube.com/playlist?list=PLxVlMSjLXZC3ytce0buerQWBkUXTHYgek" id="338" name="Google Shape;338;p27" title="How is wind energy produced? - Sustainability for kids Part 1 | Vestas">
            <a:hlinkClick r:id="rId3"/>
          </p:cNvPr>
          <p:cNvPicPr preferRelativeResize="0"/>
          <p:nvPr/>
        </p:nvPicPr>
        <p:blipFill rotWithShape="1">
          <a:blip r:embed="rId4">
            <a:alphaModFix/>
          </a:blip>
          <a:srcRect b="0" l="0" r="0" t="0"/>
          <a:stretch/>
        </p:blipFill>
        <p:spPr>
          <a:xfrm>
            <a:off x="512063" y="227075"/>
            <a:ext cx="8119875" cy="4567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1000"/>
                                        <p:tgtEl>
                                          <p:spTgt spid="3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descr="Sustainability for kids is a Vestas’ initiative designed for children to explain what wind energy is, why it is so important and how it works. Young people are the future and should be at the center of any plan intended to bring about change and sustained prosperity. &#10;Based on this premise, and as part of our &quot;Sustainability in Everything We Do&quot; strategy, we have designed these videos to inspire generations to come, making education and sustainability more accessible.&#10;Feel free to share these two videos, available in different languages, at school, home or educational activities. &#10;Check out this playlist https://youtube.com/playlist?list=PLxVlMSjLXZC3ytce0buerQWBkUXTHYgek" id="343" name="Google Shape;343;p28" title="How does a wind turbine work? - Sustainability for kids Part 2 | Vestas">
            <a:hlinkClick r:id="rId3"/>
          </p:cNvPr>
          <p:cNvPicPr preferRelativeResize="0"/>
          <p:nvPr/>
        </p:nvPicPr>
        <p:blipFill rotWithShape="1">
          <a:blip r:embed="rId4">
            <a:alphaModFix/>
          </a:blip>
          <a:srcRect b="0" l="0" r="0" t="0"/>
          <a:stretch/>
        </p:blipFill>
        <p:spPr>
          <a:xfrm>
            <a:off x="406750" y="120375"/>
            <a:ext cx="8330500" cy="4685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1000"/>
                                        <p:tgtEl>
                                          <p:spTgt spid="3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
          <p:cNvSpPr txBox="1"/>
          <p:nvPr>
            <p:ph type="title"/>
          </p:nvPr>
        </p:nvSpPr>
        <p:spPr>
          <a:xfrm>
            <a:off x="311700" y="383713"/>
            <a:ext cx="8520600" cy="7764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b="1" lang="en" sz="4000">
                <a:latin typeface="Asap"/>
                <a:ea typeface="Asap"/>
                <a:cs typeface="Asap"/>
                <a:sym typeface="Asap"/>
              </a:rPr>
              <a:t>At the end of the lesson students will:</a:t>
            </a:r>
            <a:endParaRPr b="1" sz="4000">
              <a:latin typeface="Asap"/>
              <a:ea typeface="Asap"/>
              <a:cs typeface="Asap"/>
              <a:sym typeface="Asap"/>
            </a:endParaRPr>
          </a:p>
        </p:txBody>
      </p:sp>
      <p:sp>
        <p:nvSpPr>
          <p:cNvPr id="135" name="Google Shape;135;p2"/>
          <p:cNvSpPr/>
          <p:nvPr/>
        </p:nvSpPr>
        <p:spPr>
          <a:xfrm>
            <a:off x="4225" y="4996175"/>
            <a:ext cx="9144000" cy="147300"/>
          </a:xfrm>
          <a:prstGeom prst="rect">
            <a:avLst/>
          </a:prstGeom>
          <a:solidFill>
            <a:srgbClr val="FF5E5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2"/>
          <p:cNvSpPr/>
          <p:nvPr/>
        </p:nvSpPr>
        <p:spPr>
          <a:xfrm>
            <a:off x="0" y="0"/>
            <a:ext cx="9144000" cy="147300"/>
          </a:xfrm>
          <a:prstGeom prst="rect">
            <a:avLst/>
          </a:prstGeom>
          <a:solidFill>
            <a:srgbClr val="FCBA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2"/>
          <p:cNvSpPr txBox="1"/>
          <p:nvPr/>
        </p:nvSpPr>
        <p:spPr>
          <a:xfrm>
            <a:off x="548100" y="844625"/>
            <a:ext cx="8284200" cy="40218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800"/>
              </a:spcBef>
              <a:spcAft>
                <a:spcPts val="0"/>
              </a:spcAft>
              <a:buClr>
                <a:srgbClr val="000000"/>
              </a:buClr>
              <a:buSzPts val="1200"/>
              <a:buFont typeface="Arial"/>
              <a:buNone/>
            </a:pPr>
            <a:r>
              <a:t/>
            </a:r>
            <a:endParaRPr b="1" i="0" sz="2500" u="none" cap="none" strike="noStrike">
              <a:solidFill>
                <a:srgbClr val="101010"/>
              </a:solidFill>
              <a:latin typeface="Asap"/>
              <a:ea typeface="Asap"/>
              <a:cs typeface="Asap"/>
              <a:sym typeface="Asap"/>
            </a:endParaRPr>
          </a:p>
          <a:p>
            <a:pPr indent="-387350" lvl="0" marL="457200" marR="0" rtl="0" algn="l">
              <a:lnSpc>
                <a:spcPct val="90000"/>
              </a:lnSpc>
              <a:spcBef>
                <a:spcPts val="800"/>
              </a:spcBef>
              <a:spcAft>
                <a:spcPts val="0"/>
              </a:spcAft>
              <a:buClr>
                <a:srgbClr val="101010"/>
              </a:buClr>
              <a:buSzPts val="2500"/>
              <a:buFont typeface="Nunito"/>
              <a:buChar char="⚡"/>
            </a:pPr>
            <a:r>
              <a:rPr b="0" i="0" lang="en" sz="2500" u="none" cap="none" strike="noStrike">
                <a:solidFill>
                  <a:srgbClr val="101010"/>
                </a:solidFill>
                <a:latin typeface="Asap"/>
                <a:ea typeface="Asap"/>
                <a:cs typeface="Asap"/>
                <a:sym typeface="Asap"/>
              </a:rPr>
              <a:t>Know the fundamental parts of a wind turbine</a:t>
            </a:r>
            <a:endParaRPr b="0" i="0" sz="2500" u="none" cap="none" strike="noStrike">
              <a:solidFill>
                <a:srgbClr val="101010"/>
              </a:solidFill>
              <a:latin typeface="Asap"/>
              <a:ea typeface="Asap"/>
              <a:cs typeface="Asap"/>
              <a:sym typeface="Asap"/>
            </a:endParaRPr>
          </a:p>
          <a:p>
            <a:pPr indent="-387350" lvl="0" marL="457200" marR="0" rtl="0" algn="l">
              <a:lnSpc>
                <a:spcPct val="90000"/>
              </a:lnSpc>
              <a:spcBef>
                <a:spcPts val="800"/>
              </a:spcBef>
              <a:spcAft>
                <a:spcPts val="0"/>
              </a:spcAft>
              <a:buClr>
                <a:srgbClr val="101010"/>
              </a:buClr>
              <a:buSzPts val="2500"/>
              <a:buFont typeface="Asap"/>
              <a:buChar char="⚡"/>
            </a:pPr>
            <a:r>
              <a:rPr b="0" i="0" lang="en" sz="2500" u="none" cap="none" strike="noStrike">
                <a:solidFill>
                  <a:srgbClr val="101010"/>
                </a:solidFill>
                <a:latin typeface="Asap"/>
                <a:ea typeface="Asap"/>
                <a:cs typeface="Asap"/>
                <a:sym typeface="Asap"/>
              </a:rPr>
              <a:t>Be able to use the engineering design process and the scientific method to isolate and adjust variables while designing and testing wind wheels</a:t>
            </a:r>
            <a:endParaRPr b="0" i="0" sz="2500" u="none" cap="none" strike="noStrike">
              <a:solidFill>
                <a:srgbClr val="101010"/>
              </a:solidFill>
              <a:latin typeface="Asap"/>
              <a:ea typeface="Asap"/>
              <a:cs typeface="Asap"/>
              <a:sym typeface="Asap"/>
            </a:endParaRPr>
          </a:p>
          <a:p>
            <a:pPr indent="-387350" lvl="0" marL="457200" marR="0" rtl="0" algn="l">
              <a:lnSpc>
                <a:spcPct val="90000"/>
              </a:lnSpc>
              <a:spcBef>
                <a:spcPts val="800"/>
              </a:spcBef>
              <a:spcAft>
                <a:spcPts val="0"/>
              </a:spcAft>
              <a:buClr>
                <a:srgbClr val="101010"/>
              </a:buClr>
              <a:buSzPts val="2500"/>
              <a:buFont typeface="Asap"/>
              <a:buChar char="⚡"/>
            </a:pPr>
            <a:r>
              <a:rPr b="0" i="0" lang="en" sz="2500" u="none" cap="none" strike="noStrike">
                <a:solidFill>
                  <a:srgbClr val="101010"/>
                </a:solidFill>
                <a:latin typeface="Asap"/>
                <a:ea typeface="Asap"/>
                <a:cs typeface="Asap"/>
                <a:sym typeface="Asap"/>
              </a:rPr>
              <a:t>Understand energy conversions and transfers, and how a wind turbine converts moving air into electrical energy</a:t>
            </a:r>
            <a:endParaRPr b="0" i="0" sz="2500" u="none" cap="none" strike="noStrike">
              <a:solidFill>
                <a:srgbClr val="101010"/>
              </a:solidFill>
              <a:latin typeface="Asap"/>
              <a:ea typeface="Asap"/>
              <a:cs typeface="Asap"/>
              <a:sym typeface="Asap"/>
            </a:endParaRPr>
          </a:p>
          <a:p>
            <a:pPr indent="-387350" lvl="0" marL="457200" marR="0" rtl="0" algn="l">
              <a:lnSpc>
                <a:spcPct val="90000"/>
              </a:lnSpc>
              <a:spcBef>
                <a:spcPts val="800"/>
              </a:spcBef>
              <a:spcAft>
                <a:spcPts val="0"/>
              </a:spcAft>
              <a:buClr>
                <a:srgbClr val="101010"/>
              </a:buClr>
              <a:buSzPts val="2500"/>
              <a:buFont typeface="Asap"/>
              <a:buChar char="⚡"/>
            </a:pPr>
            <a:r>
              <a:rPr b="0" i="0" lang="en" sz="2500" u="none" cap="none" strike="noStrike">
                <a:solidFill>
                  <a:srgbClr val="101010"/>
                </a:solidFill>
                <a:latin typeface="Asap"/>
                <a:ea typeface="Asap"/>
                <a:cs typeface="Asap"/>
                <a:sym typeface="Asap"/>
              </a:rPr>
              <a:t>Design a Wind Wheel for the firefly wind turbine that can light up an LED</a:t>
            </a:r>
            <a:endParaRPr b="0" i="0" sz="2500" u="none" cap="none" strike="noStrike">
              <a:solidFill>
                <a:srgbClr val="101010"/>
              </a:solidFill>
              <a:latin typeface="Asap"/>
              <a:ea typeface="Asap"/>
              <a:cs typeface="Asap"/>
              <a:sym typeface="Asap"/>
            </a:endParaRPr>
          </a:p>
          <a:p>
            <a:pPr indent="0" lvl="0" marL="596900" marR="0" rtl="0" algn="l">
              <a:lnSpc>
                <a:spcPct val="90000"/>
              </a:lnSpc>
              <a:spcBef>
                <a:spcPts val="800"/>
              </a:spcBef>
              <a:spcAft>
                <a:spcPts val="0"/>
              </a:spcAft>
              <a:buClr>
                <a:srgbClr val="000000"/>
              </a:buClr>
              <a:buSzPts val="1200"/>
              <a:buFont typeface="Arial"/>
              <a:buNone/>
            </a:pPr>
            <a:r>
              <a:t/>
            </a:r>
            <a:endParaRPr b="0" i="0" sz="2500" u="none" cap="none" strike="noStrike">
              <a:solidFill>
                <a:srgbClr val="101010"/>
              </a:solidFill>
              <a:latin typeface="Asap"/>
              <a:ea typeface="Asap"/>
              <a:cs typeface="Asap"/>
              <a:sym typeface="Asap"/>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pic>
        <p:nvPicPr>
          <p:cNvPr descr="How Do Wind Turbines Work? | Sources Of Electric Energy | Electricity | Wind Turbines Explained | Wind Mill | Wind Mill History | Wind Turbines Structure | Electric Energy | Wind Energy | Wind Generated Electricity | Wind Turbines Video For Kids | Video For Kids | Science Videos | Best Kids Show | Dr Binocs Show | Peekaboo Kidz&#10;&#10;Hey kids, in this video, Dr Binocs will explain How Do Wind Turbines Work? | The Dr Binocs Show | Peekaboo Kidz&#10;&#10;Make sure you watch the whole video to know all the answers to your curious questions! &#10;&#10;Leave your ideas, suggestions and questions for Dr. Binocs at this Email Id: peekabookidzfeedback@gmail.com&#10;&#10;For more fun learning videos SUBSCRIBE to Peekaboo Kidz: http://bit.ly/SubscribeTo-Peekabookidz&#10;&#10;Watch Everything About EARTH here - https://youtu.be/439kXpzAdpg&#10;&#10;Watch other fun learning episodes of Dr. Binocs here - http://bit.ly/2kfNS22&#10;&#10;Credits - &#10;Copyrights and Publishing: Rajshri Entertainment Private Limited &#10;All rights reserved.    &#10;&#10;#HowDoWindTurbinesWork? #DrBinocsShow #PeekabooKidz &#10;Catch Dr.Binocs At - https://goo.gl/SXhLmc &#10; &#10;To Watch More Popular Nursery Rhymes Go To - https://goo.gl/CV0Xoo &#10; &#10;To Watch Alphabet Rhymes Go To - https://goo.gl/qmIRLv &#10; &#10;To Watch Compilations Go To - https://goo.gl/nW3kw9 &#10; &#10;Catch More Lyricals At - https://goo.gl/A7kEmO &#10; &#10;Subscribe to Peekaboo Kidz: http://bit.ly/peekabookidz &#10; &#10;Like our Facebook page: https://www.facebook.com/peekabootv" id="348" name="Google Shape;348;p29" title="How Do Wind Turbines Work? | Sources Of Electric Energy | The Dr Binocs Show | Peekaboo Kidz">
            <a:hlinkClick r:id="rId3"/>
          </p:cNvPr>
          <p:cNvPicPr preferRelativeResize="0"/>
          <p:nvPr/>
        </p:nvPicPr>
        <p:blipFill rotWithShape="1">
          <a:blip r:embed="rId4">
            <a:alphaModFix/>
          </a:blip>
          <a:srcRect b="0" l="0" r="0" t="0"/>
          <a:stretch/>
        </p:blipFill>
        <p:spPr>
          <a:xfrm>
            <a:off x="444688" y="175438"/>
            <a:ext cx="8254625" cy="4643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1000"/>
                                        <p:tgtEl>
                                          <p:spTgt spid="3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pic>
        <p:nvPicPr>
          <p:cNvPr descr="Did you know that we can create electricity using the wind? Caitie takes us to a Wind Farm where we get to see just how the wind turbines spin and why this renewable resource is so important for having clean air to breathe and clean land to live on.&#10;&#10;CONNECT WITH CAITIE&#10;► Caitie's Instagram: https://bit.ly/3oPxBhy&#10;► Caitie's Classroom Facebook: https://bit.ly/3cEf2qU&#10;&#10;Caitie's Classroom is now a SERIES! Watch the full 22-minute episodes here: &#10;► https://bit.ly/3nUR4y8&#10;&#10;PARENTS AND TEACHERS: Thank you so much for watching Super Simple with your families and/or students. If your young ones are watching without supervision, we recommend some of the following viewing options:&#10;► SUPER SIMPLE APP -- http://bit.ly/SuperSimpleApp&#10;Be the first to watch new Super Simple videos in the Super Simple App! Ad-free and designed for young learners.&#10;► YOUTUBE KIDS -- http://bit.ly/You-Tube-Kids&#10;Designed to make it safer and simpler for young ones to watch online videos, YouTube Kids includes a suite of parental controls so you can tailor the experience to suit your family’s needs.&#10;► AMAZON VIDEO&#10;Are you an Amazon Prime member? Watch Super Simple videos ad-free on Amazon Prime Video. Just search for “Super Simple.”&#10;&#10;FREE TEACHING RESOURCES FROM SUPER SIMPLE: http://bit.ly/SSFree-Resources&#10;&#10;SOCIAL MEDIA:&#10;► Caitie's Instagram: https://bit.ly/3oPxBhy&#10;► Caitie's Classroom Facebook: https://bit.ly/3cEf2qU&#10;► Super Simple Newsletter Sign Up: http://bit.ly/SuperSimpleSignUp&#10;► Super Simple's Facebook: http://bit.ly/SuperSimpleFacebook&#10;► Super Simple's Instagram: http://bit.ly/SuperSimpleInsta&#10;► Super Simple's Twitter: http://bit.ly/SuperSimpleTwitter" id="353" name="Google Shape;353;p30" title="Visit A Giant Wind Turbine on a Wind Farm! | Caitie's Classroom Field Trip | Science For Kids">
            <a:hlinkClick r:id="rId3"/>
          </p:cNvPr>
          <p:cNvPicPr preferRelativeResize="0"/>
          <p:nvPr/>
        </p:nvPicPr>
        <p:blipFill rotWithShape="1">
          <a:blip r:embed="rId4">
            <a:alphaModFix/>
          </a:blip>
          <a:srcRect b="0" l="0" r="0" t="0"/>
          <a:stretch/>
        </p:blipFill>
        <p:spPr>
          <a:xfrm>
            <a:off x="444688" y="141750"/>
            <a:ext cx="8254625" cy="4643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1000"/>
                                        <p:tgtEl>
                                          <p:spTgt spid="3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3"/>
          <p:cNvSpPr txBox="1"/>
          <p:nvPr>
            <p:ph type="ctrTitle"/>
          </p:nvPr>
        </p:nvSpPr>
        <p:spPr>
          <a:xfrm>
            <a:off x="244825" y="239050"/>
            <a:ext cx="8654400" cy="5379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SzPts val="3300"/>
              <a:buNone/>
            </a:pPr>
            <a:r>
              <a:rPr b="1" lang="en">
                <a:solidFill>
                  <a:schemeClr val="lt1"/>
                </a:solidFill>
                <a:latin typeface="Asap"/>
                <a:ea typeface="Asap"/>
                <a:cs typeface="Asap"/>
                <a:sym typeface="Asap"/>
              </a:rPr>
              <a:t>   windmill                vs.           wind turbine</a:t>
            </a:r>
            <a:endParaRPr b="1">
              <a:solidFill>
                <a:schemeClr val="lt1"/>
              </a:solidFill>
              <a:latin typeface="Asap"/>
              <a:ea typeface="Asap"/>
              <a:cs typeface="Asap"/>
              <a:sym typeface="Asap"/>
            </a:endParaRPr>
          </a:p>
        </p:txBody>
      </p:sp>
      <p:pic>
        <p:nvPicPr>
          <p:cNvPr id="143" name="Google Shape;143;p3"/>
          <p:cNvPicPr preferRelativeResize="0"/>
          <p:nvPr/>
        </p:nvPicPr>
        <p:blipFill rotWithShape="1">
          <a:blip r:embed="rId3">
            <a:alphaModFix/>
          </a:blip>
          <a:srcRect b="0" l="0" r="0" t="0"/>
          <a:stretch/>
        </p:blipFill>
        <p:spPr>
          <a:xfrm>
            <a:off x="789525" y="946550"/>
            <a:ext cx="2566411" cy="3845749"/>
          </a:xfrm>
          <a:prstGeom prst="rect">
            <a:avLst/>
          </a:prstGeom>
          <a:noFill/>
          <a:ln>
            <a:noFill/>
          </a:ln>
        </p:spPr>
      </p:pic>
      <p:pic>
        <p:nvPicPr>
          <p:cNvPr id="144" name="Google Shape;144;p3"/>
          <p:cNvPicPr preferRelativeResize="0"/>
          <p:nvPr/>
        </p:nvPicPr>
        <p:blipFill rotWithShape="1">
          <a:blip r:embed="rId4">
            <a:alphaModFix/>
          </a:blip>
          <a:srcRect b="0" l="0" r="0" t="0"/>
          <a:stretch/>
        </p:blipFill>
        <p:spPr>
          <a:xfrm>
            <a:off x="5722061" y="946550"/>
            <a:ext cx="2486240" cy="38457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8" name="Shape 148"/>
        <p:cNvGrpSpPr/>
        <p:nvPr/>
      </p:nvGrpSpPr>
      <p:grpSpPr>
        <a:xfrm>
          <a:off x="0" y="0"/>
          <a:ext cx="0" cy="0"/>
          <a:chOff x="0" y="0"/>
          <a:chExt cx="0" cy="0"/>
        </a:xfrm>
      </p:grpSpPr>
      <p:sp>
        <p:nvSpPr>
          <p:cNvPr id="149" name="Google Shape;149;p4"/>
          <p:cNvSpPr txBox="1"/>
          <p:nvPr>
            <p:ph type="ctrTitle"/>
          </p:nvPr>
        </p:nvSpPr>
        <p:spPr>
          <a:xfrm>
            <a:off x="244825" y="239050"/>
            <a:ext cx="8654400" cy="537900"/>
          </a:xfrm>
          <a:prstGeom prst="rect">
            <a:avLst/>
          </a:prstGeom>
          <a:noFill/>
          <a:ln>
            <a:noFill/>
          </a:ln>
        </p:spPr>
        <p:txBody>
          <a:bodyPr anchorCtr="0" anchor="b" bIns="34275" lIns="68575" spcFirstLastPara="1" rIns="68575" wrap="square" tIns="34275">
            <a:noAutofit/>
          </a:bodyPr>
          <a:lstStyle/>
          <a:p>
            <a:pPr indent="0" lvl="0" marL="0" rtl="0" algn="ctr">
              <a:lnSpc>
                <a:spcPct val="90000"/>
              </a:lnSpc>
              <a:spcBef>
                <a:spcPts val="0"/>
              </a:spcBef>
              <a:spcAft>
                <a:spcPts val="0"/>
              </a:spcAft>
              <a:buSzPts val="3300"/>
              <a:buNone/>
            </a:pPr>
            <a:r>
              <a:rPr b="1" lang="en">
                <a:solidFill>
                  <a:schemeClr val="dk2"/>
                </a:solidFill>
                <a:latin typeface="Asap"/>
                <a:ea typeface="Asap"/>
                <a:cs typeface="Asap"/>
                <a:sym typeface="Asap"/>
              </a:rPr>
              <a:t>   windmill                wind turbine</a:t>
            </a:r>
            <a:endParaRPr b="1">
              <a:solidFill>
                <a:schemeClr val="dk2"/>
              </a:solidFill>
              <a:latin typeface="Asap"/>
              <a:ea typeface="Asap"/>
              <a:cs typeface="Asap"/>
              <a:sym typeface="Asap"/>
            </a:endParaRPr>
          </a:p>
        </p:txBody>
      </p:sp>
      <p:sp>
        <p:nvSpPr>
          <p:cNvPr id="150" name="Google Shape;150;p4"/>
          <p:cNvSpPr/>
          <p:nvPr/>
        </p:nvSpPr>
        <p:spPr>
          <a:xfrm>
            <a:off x="3535100" y="938875"/>
            <a:ext cx="4974600" cy="3959700"/>
          </a:xfrm>
          <a:prstGeom prst="ellipse">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51" name="Google Shape;151;p4"/>
          <p:cNvSpPr/>
          <p:nvPr/>
        </p:nvSpPr>
        <p:spPr>
          <a:xfrm>
            <a:off x="634300" y="938875"/>
            <a:ext cx="4974600" cy="3959700"/>
          </a:xfrm>
          <a:prstGeom prst="ellipse">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pic>
        <p:nvPicPr>
          <p:cNvPr id="152" name="Google Shape;152;p4"/>
          <p:cNvPicPr preferRelativeResize="0"/>
          <p:nvPr/>
        </p:nvPicPr>
        <p:blipFill rotWithShape="1">
          <a:blip r:embed="rId3">
            <a:alphaModFix/>
          </a:blip>
          <a:srcRect b="14786" l="0" r="0" t="4982"/>
          <a:stretch/>
        </p:blipFill>
        <p:spPr>
          <a:xfrm>
            <a:off x="131900" y="98150"/>
            <a:ext cx="1103475" cy="1326675"/>
          </a:xfrm>
          <a:prstGeom prst="rect">
            <a:avLst/>
          </a:prstGeom>
          <a:noFill/>
          <a:ln>
            <a:noFill/>
          </a:ln>
        </p:spPr>
      </p:pic>
      <p:pic>
        <p:nvPicPr>
          <p:cNvPr id="153" name="Google Shape;153;p4"/>
          <p:cNvPicPr preferRelativeResize="0"/>
          <p:nvPr/>
        </p:nvPicPr>
        <p:blipFill rotWithShape="1">
          <a:blip r:embed="rId4">
            <a:alphaModFix/>
          </a:blip>
          <a:srcRect b="10897" l="0" r="0" t="0"/>
          <a:stretch/>
        </p:blipFill>
        <p:spPr>
          <a:xfrm>
            <a:off x="8005025" y="98150"/>
            <a:ext cx="1031350" cy="14214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F7FF"/>
        </a:solidFill>
      </p:bgPr>
    </p:bg>
    <p:spTree>
      <p:nvGrpSpPr>
        <p:cNvPr id="157" name="Shape 157"/>
        <p:cNvGrpSpPr/>
        <p:nvPr/>
      </p:nvGrpSpPr>
      <p:grpSpPr>
        <a:xfrm>
          <a:off x="0" y="0"/>
          <a:ext cx="0" cy="0"/>
          <a:chOff x="0" y="0"/>
          <a:chExt cx="0" cy="0"/>
        </a:xfrm>
      </p:grpSpPr>
      <p:sp>
        <p:nvSpPr>
          <p:cNvPr id="158" name="Google Shape;158;g3377bcd8824_0_74"/>
          <p:cNvSpPr txBox="1"/>
          <p:nvPr>
            <p:ph type="title"/>
          </p:nvPr>
        </p:nvSpPr>
        <p:spPr>
          <a:xfrm>
            <a:off x="180301" y="349975"/>
            <a:ext cx="8783400" cy="7572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b="1" lang="en" sz="6000">
                <a:latin typeface="Asap"/>
                <a:ea typeface="Asap"/>
                <a:cs typeface="Asap"/>
                <a:sym typeface="Asap"/>
              </a:rPr>
              <a:t>Act this out together:</a:t>
            </a:r>
            <a:endParaRPr b="1" sz="6000">
              <a:latin typeface="Asap"/>
              <a:ea typeface="Asap"/>
              <a:cs typeface="Asap"/>
              <a:sym typeface="Asap"/>
            </a:endParaRPr>
          </a:p>
        </p:txBody>
      </p:sp>
      <p:sp>
        <p:nvSpPr>
          <p:cNvPr id="159" name="Google Shape;159;g3377bcd8824_0_74"/>
          <p:cNvSpPr txBox="1"/>
          <p:nvPr>
            <p:ph idx="1" type="body"/>
          </p:nvPr>
        </p:nvSpPr>
        <p:spPr>
          <a:xfrm>
            <a:off x="267950" y="1722925"/>
            <a:ext cx="4067700" cy="25989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2400"/>
              <a:buNone/>
            </a:pPr>
            <a:r>
              <a:rPr lang="en" sz="3600">
                <a:latin typeface="Asap"/>
                <a:ea typeface="Asap"/>
                <a:cs typeface="Asap"/>
                <a:sym typeface="Asap"/>
              </a:rPr>
              <a:t>What if we move our hand flat, like it’s cutting through the wind?</a:t>
            </a:r>
            <a:endParaRPr sz="3600">
              <a:latin typeface="Asap"/>
              <a:ea typeface="Asap"/>
              <a:cs typeface="Asap"/>
              <a:sym typeface="Asap"/>
            </a:endParaRPr>
          </a:p>
        </p:txBody>
      </p:sp>
      <p:pic>
        <p:nvPicPr>
          <p:cNvPr id="160" name="Google Shape;160;g3377bcd8824_0_74"/>
          <p:cNvPicPr preferRelativeResize="0"/>
          <p:nvPr/>
        </p:nvPicPr>
        <p:blipFill rotWithShape="1">
          <a:blip r:embed="rId3">
            <a:alphaModFix/>
          </a:blip>
          <a:srcRect b="24970" l="0" r="0" t="21318"/>
          <a:stretch/>
        </p:blipFill>
        <p:spPr>
          <a:xfrm>
            <a:off x="4415325" y="1427400"/>
            <a:ext cx="4454500" cy="31899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F7FF"/>
        </a:solidFill>
      </p:bgPr>
    </p:bg>
    <p:spTree>
      <p:nvGrpSpPr>
        <p:cNvPr id="164" name="Shape 164"/>
        <p:cNvGrpSpPr/>
        <p:nvPr/>
      </p:nvGrpSpPr>
      <p:grpSpPr>
        <a:xfrm>
          <a:off x="0" y="0"/>
          <a:ext cx="0" cy="0"/>
          <a:chOff x="0" y="0"/>
          <a:chExt cx="0" cy="0"/>
        </a:xfrm>
      </p:grpSpPr>
      <p:sp>
        <p:nvSpPr>
          <p:cNvPr id="165" name="Google Shape;165;g3377bcd8824_0_80"/>
          <p:cNvSpPr txBox="1"/>
          <p:nvPr>
            <p:ph idx="1" type="body"/>
          </p:nvPr>
        </p:nvSpPr>
        <p:spPr>
          <a:xfrm>
            <a:off x="278600" y="1780583"/>
            <a:ext cx="3768900" cy="21828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2400"/>
              <a:buNone/>
            </a:pPr>
            <a:r>
              <a:rPr lang="en" sz="3600">
                <a:latin typeface="Asap"/>
                <a:ea typeface="Asap"/>
                <a:cs typeface="Asap"/>
                <a:sym typeface="Asap"/>
              </a:rPr>
              <a:t>What happens if we tilt our hand, thumb pointing upward?</a:t>
            </a:r>
            <a:endParaRPr sz="3600">
              <a:latin typeface="Asap"/>
              <a:ea typeface="Asap"/>
              <a:cs typeface="Asap"/>
              <a:sym typeface="Asap"/>
            </a:endParaRPr>
          </a:p>
        </p:txBody>
      </p:sp>
      <p:pic>
        <p:nvPicPr>
          <p:cNvPr id="166" name="Google Shape;166;g3377bcd8824_0_80"/>
          <p:cNvPicPr preferRelativeResize="0"/>
          <p:nvPr/>
        </p:nvPicPr>
        <p:blipFill rotWithShape="1">
          <a:blip r:embed="rId3">
            <a:alphaModFix/>
          </a:blip>
          <a:srcRect b="28299" l="0" r="0" t="16908"/>
          <a:stretch/>
        </p:blipFill>
        <p:spPr>
          <a:xfrm>
            <a:off x="4849250" y="1613225"/>
            <a:ext cx="3857626" cy="2818248"/>
          </a:xfrm>
          <a:prstGeom prst="rect">
            <a:avLst/>
          </a:prstGeom>
          <a:noFill/>
          <a:ln>
            <a:noFill/>
          </a:ln>
        </p:spPr>
      </p:pic>
      <p:sp>
        <p:nvSpPr>
          <p:cNvPr id="167" name="Google Shape;167;g3377bcd8824_0_80"/>
          <p:cNvSpPr txBox="1"/>
          <p:nvPr>
            <p:ph type="title"/>
          </p:nvPr>
        </p:nvSpPr>
        <p:spPr>
          <a:xfrm>
            <a:off x="180301" y="349975"/>
            <a:ext cx="8783400" cy="7572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b="1" lang="en" sz="6000">
                <a:latin typeface="Asap"/>
                <a:ea typeface="Asap"/>
                <a:cs typeface="Asap"/>
                <a:sym typeface="Asap"/>
              </a:rPr>
              <a:t>Act this out together:</a:t>
            </a:r>
            <a:endParaRPr b="1" sz="6000">
              <a:latin typeface="Asap"/>
              <a:ea typeface="Asap"/>
              <a:cs typeface="Asap"/>
              <a:sym typeface="Asap"/>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F7FF"/>
        </a:solidFill>
      </p:bgPr>
    </p:bg>
    <p:spTree>
      <p:nvGrpSpPr>
        <p:cNvPr id="171" name="Shape 171"/>
        <p:cNvGrpSpPr/>
        <p:nvPr/>
      </p:nvGrpSpPr>
      <p:grpSpPr>
        <a:xfrm>
          <a:off x="0" y="0"/>
          <a:ext cx="0" cy="0"/>
          <a:chOff x="0" y="0"/>
          <a:chExt cx="0" cy="0"/>
        </a:xfrm>
      </p:grpSpPr>
      <p:sp>
        <p:nvSpPr>
          <p:cNvPr id="172" name="Google Shape;172;g3377bcd8824_0_86"/>
          <p:cNvSpPr txBox="1"/>
          <p:nvPr>
            <p:ph idx="1" type="body"/>
          </p:nvPr>
        </p:nvSpPr>
        <p:spPr>
          <a:xfrm>
            <a:off x="278600" y="1695208"/>
            <a:ext cx="3768900" cy="21828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2400"/>
              <a:buNone/>
            </a:pPr>
            <a:r>
              <a:rPr lang="en" sz="3600">
                <a:latin typeface="Asap"/>
                <a:ea typeface="Asap"/>
                <a:cs typeface="Asap"/>
                <a:sym typeface="Asap"/>
              </a:rPr>
              <a:t>What happens if we tilt our hand, thumb pointing downward?</a:t>
            </a:r>
            <a:endParaRPr sz="3600">
              <a:latin typeface="Asap"/>
              <a:ea typeface="Asap"/>
              <a:cs typeface="Asap"/>
              <a:sym typeface="Asap"/>
            </a:endParaRPr>
          </a:p>
        </p:txBody>
      </p:sp>
      <p:pic>
        <p:nvPicPr>
          <p:cNvPr id="173" name="Google Shape;173;g3377bcd8824_0_86"/>
          <p:cNvPicPr preferRelativeResize="0"/>
          <p:nvPr/>
        </p:nvPicPr>
        <p:blipFill rotWithShape="1">
          <a:blip r:embed="rId3">
            <a:alphaModFix/>
          </a:blip>
          <a:srcRect b="28352" l="0" r="0" t="12838"/>
          <a:stretch/>
        </p:blipFill>
        <p:spPr>
          <a:xfrm>
            <a:off x="4708325" y="1493100"/>
            <a:ext cx="3996000" cy="3133251"/>
          </a:xfrm>
          <a:prstGeom prst="rect">
            <a:avLst/>
          </a:prstGeom>
          <a:noFill/>
          <a:ln>
            <a:noFill/>
          </a:ln>
        </p:spPr>
      </p:pic>
      <p:sp>
        <p:nvSpPr>
          <p:cNvPr id="174" name="Google Shape;174;g3377bcd8824_0_86"/>
          <p:cNvSpPr txBox="1"/>
          <p:nvPr>
            <p:ph type="title"/>
          </p:nvPr>
        </p:nvSpPr>
        <p:spPr>
          <a:xfrm>
            <a:off x="180301" y="349975"/>
            <a:ext cx="8783400" cy="7572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b="1" lang="en" sz="6000">
                <a:latin typeface="Asap"/>
                <a:ea typeface="Asap"/>
                <a:cs typeface="Asap"/>
                <a:sym typeface="Asap"/>
              </a:rPr>
              <a:t>Act this out together:</a:t>
            </a:r>
            <a:endParaRPr b="1" sz="6000">
              <a:latin typeface="Asap"/>
              <a:ea typeface="Asap"/>
              <a:cs typeface="Asap"/>
              <a:sym typeface="Asap"/>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F7FF"/>
        </a:solidFill>
      </p:bgPr>
    </p:bg>
    <p:spTree>
      <p:nvGrpSpPr>
        <p:cNvPr id="178" name="Shape 178"/>
        <p:cNvGrpSpPr/>
        <p:nvPr/>
      </p:nvGrpSpPr>
      <p:grpSpPr>
        <a:xfrm>
          <a:off x="0" y="0"/>
          <a:ext cx="0" cy="0"/>
          <a:chOff x="0" y="0"/>
          <a:chExt cx="0" cy="0"/>
        </a:xfrm>
      </p:grpSpPr>
      <p:sp>
        <p:nvSpPr>
          <p:cNvPr id="179" name="Google Shape;179;g3377bcd8824_0_92"/>
          <p:cNvSpPr txBox="1"/>
          <p:nvPr>
            <p:ph idx="1" type="body"/>
          </p:nvPr>
        </p:nvSpPr>
        <p:spPr>
          <a:xfrm>
            <a:off x="383050" y="1622925"/>
            <a:ext cx="4740900" cy="2644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800"/>
              </a:spcBef>
              <a:spcAft>
                <a:spcPts val="0"/>
              </a:spcAft>
              <a:buSzPts val="2400"/>
              <a:buNone/>
            </a:pPr>
            <a:r>
              <a:rPr lang="en" sz="3600">
                <a:latin typeface="Asap"/>
                <a:ea typeface="Asap"/>
                <a:cs typeface="Asap"/>
                <a:sym typeface="Asap"/>
              </a:rPr>
              <a:t>Now our hand is out, fingers together, like we’re making a wall. What happens to our hand?</a:t>
            </a:r>
            <a:endParaRPr sz="3600">
              <a:latin typeface="Asap"/>
              <a:ea typeface="Asap"/>
              <a:cs typeface="Asap"/>
              <a:sym typeface="Asap"/>
            </a:endParaRPr>
          </a:p>
        </p:txBody>
      </p:sp>
      <p:pic>
        <p:nvPicPr>
          <p:cNvPr id="180" name="Google Shape;180;g3377bcd8824_0_92"/>
          <p:cNvPicPr preferRelativeResize="0"/>
          <p:nvPr/>
        </p:nvPicPr>
        <p:blipFill rotWithShape="1">
          <a:blip r:embed="rId3">
            <a:alphaModFix/>
          </a:blip>
          <a:srcRect b="17451" l="0" r="0" t="16143"/>
          <a:stretch/>
        </p:blipFill>
        <p:spPr>
          <a:xfrm>
            <a:off x="5123950" y="1415750"/>
            <a:ext cx="3629027" cy="3213199"/>
          </a:xfrm>
          <a:prstGeom prst="rect">
            <a:avLst/>
          </a:prstGeom>
          <a:noFill/>
          <a:ln>
            <a:noFill/>
          </a:ln>
        </p:spPr>
      </p:pic>
      <p:sp>
        <p:nvSpPr>
          <p:cNvPr id="181" name="Google Shape;181;g3377bcd8824_0_92"/>
          <p:cNvSpPr txBox="1"/>
          <p:nvPr>
            <p:ph type="title"/>
          </p:nvPr>
        </p:nvSpPr>
        <p:spPr>
          <a:xfrm>
            <a:off x="180301" y="349975"/>
            <a:ext cx="8783400" cy="7572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SzPts val="3300"/>
              <a:buNone/>
            </a:pPr>
            <a:r>
              <a:rPr b="1" lang="en" sz="6000">
                <a:latin typeface="Asap"/>
                <a:ea typeface="Asap"/>
                <a:cs typeface="Asap"/>
                <a:sym typeface="Asap"/>
              </a:rPr>
              <a:t>Act this out together:</a:t>
            </a:r>
            <a:endParaRPr b="1" sz="6000">
              <a:latin typeface="Asap"/>
              <a:ea typeface="Asap"/>
              <a:cs typeface="Asap"/>
              <a:sym typeface="Asap"/>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KidWind">
      <a:dk1>
        <a:srgbClr val="101010"/>
      </a:dk1>
      <a:lt1>
        <a:srgbClr val="FFFFFF"/>
      </a:lt1>
      <a:dk2>
        <a:srgbClr val="4C40B2"/>
      </a:dk2>
      <a:lt2>
        <a:srgbClr val="E7E6E6"/>
      </a:lt2>
      <a:accent1>
        <a:srgbClr val="6C58FF"/>
      </a:accent1>
      <a:accent2>
        <a:srgbClr val="00DDAA"/>
      </a:accent2>
      <a:accent3>
        <a:srgbClr val="FF5E5E"/>
      </a:accent3>
      <a:accent4>
        <a:srgbClr val="FCB924"/>
      </a:accent4>
      <a:accent5>
        <a:srgbClr val="00B9FF"/>
      </a:accent5>
      <a:accent6>
        <a:srgbClr val="FF5DFF"/>
      </a:accent6>
      <a:hlink>
        <a:srgbClr val="00B9FF"/>
      </a:hlink>
      <a:folHlink>
        <a:srgbClr val="6C58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KidWind">
      <a:dk1>
        <a:srgbClr val="101010"/>
      </a:dk1>
      <a:lt1>
        <a:srgbClr val="FFFFFF"/>
      </a:lt1>
      <a:dk2>
        <a:srgbClr val="4C40B2"/>
      </a:dk2>
      <a:lt2>
        <a:srgbClr val="E7E6E6"/>
      </a:lt2>
      <a:accent1>
        <a:srgbClr val="6C58FF"/>
      </a:accent1>
      <a:accent2>
        <a:srgbClr val="00DDAA"/>
      </a:accent2>
      <a:accent3>
        <a:srgbClr val="FF5E5E"/>
      </a:accent3>
      <a:accent4>
        <a:srgbClr val="FCB924"/>
      </a:accent4>
      <a:accent5>
        <a:srgbClr val="00B9FF"/>
      </a:accent5>
      <a:accent6>
        <a:srgbClr val="FF5DFF"/>
      </a:accent6>
      <a:hlink>
        <a:srgbClr val="00B9FF"/>
      </a:hlink>
      <a:folHlink>
        <a:srgbClr val="6C58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KidWind">
      <a:dk1>
        <a:srgbClr val="101010"/>
      </a:dk1>
      <a:lt1>
        <a:srgbClr val="FFFFFF"/>
      </a:lt1>
      <a:dk2>
        <a:srgbClr val="4C40B2"/>
      </a:dk2>
      <a:lt2>
        <a:srgbClr val="E7E6E6"/>
      </a:lt2>
      <a:accent1>
        <a:srgbClr val="6C58FF"/>
      </a:accent1>
      <a:accent2>
        <a:srgbClr val="00DDAA"/>
      </a:accent2>
      <a:accent3>
        <a:srgbClr val="FF5E5E"/>
      </a:accent3>
      <a:accent4>
        <a:srgbClr val="FCB924"/>
      </a:accent4>
      <a:accent5>
        <a:srgbClr val="00B9FF"/>
      </a:accent5>
      <a:accent6>
        <a:srgbClr val="FF5DFF"/>
      </a:accent6>
      <a:hlink>
        <a:srgbClr val="00B9FF"/>
      </a:hlink>
      <a:folHlink>
        <a:srgbClr val="6C58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