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28"/>
  </p:normalViewPr>
  <p:slideViewPr>
    <p:cSldViewPr snapToGrid="0" snapToObjects="1">
      <p:cViewPr varScale="1">
        <p:scale>
          <a:sx n="102" d="100"/>
          <a:sy n="102" d="100"/>
        </p:scale>
        <p:origin x="2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54EE9E-2AF2-44C8-8D88-FC1C55361CDB}" type="doc">
      <dgm:prSet loTypeId="urn:microsoft.com/office/officeart/2005/8/layout/vList5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8A3F0F9-A244-40A1-8A1F-3FC08FCC3314}">
      <dgm:prSet/>
      <dgm:spPr/>
      <dgm:t>
        <a:bodyPr/>
        <a:lstStyle/>
        <a:p>
          <a:r>
            <a:rPr lang="en-US"/>
            <a:t>UI friendly</a:t>
          </a:r>
        </a:p>
      </dgm:t>
    </dgm:pt>
    <dgm:pt modelId="{E9D8F1B8-BC53-441F-9ED9-81D09F94EBDE}" type="parTrans" cxnId="{6F5C1CEB-8849-4437-A1BC-E05CE32D9DF2}">
      <dgm:prSet/>
      <dgm:spPr/>
      <dgm:t>
        <a:bodyPr/>
        <a:lstStyle/>
        <a:p>
          <a:endParaRPr lang="en-US"/>
        </a:p>
      </dgm:t>
    </dgm:pt>
    <dgm:pt modelId="{FB2DFC1C-3962-41AF-AF3D-C45B94877EBD}" type="sibTrans" cxnId="{6F5C1CEB-8849-4437-A1BC-E05CE32D9DF2}">
      <dgm:prSet/>
      <dgm:spPr/>
      <dgm:t>
        <a:bodyPr/>
        <a:lstStyle/>
        <a:p>
          <a:endParaRPr lang="en-US"/>
        </a:p>
      </dgm:t>
    </dgm:pt>
    <dgm:pt modelId="{3CB6FD2A-7247-4E29-B9D6-6EFF7E4807B1}">
      <dgm:prSet/>
      <dgm:spPr/>
      <dgm:t>
        <a:bodyPr/>
        <a:lstStyle/>
        <a:p>
          <a:r>
            <a:rPr lang="en-US"/>
            <a:t>Upload, </a:t>
          </a:r>
        </a:p>
      </dgm:t>
    </dgm:pt>
    <dgm:pt modelId="{ED766506-950B-47D8-A21E-CAC28B8F1900}" type="parTrans" cxnId="{8FD60519-E9C3-4502-B9B6-FCBAA6E0226B}">
      <dgm:prSet/>
      <dgm:spPr/>
      <dgm:t>
        <a:bodyPr/>
        <a:lstStyle/>
        <a:p>
          <a:endParaRPr lang="en-US"/>
        </a:p>
      </dgm:t>
    </dgm:pt>
    <dgm:pt modelId="{9024F454-EA72-46A8-917E-F9FABA25BC27}" type="sibTrans" cxnId="{8FD60519-E9C3-4502-B9B6-FCBAA6E0226B}">
      <dgm:prSet/>
      <dgm:spPr/>
      <dgm:t>
        <a:bodyPr/>
        <a:lstStyle/>
        <a:p>
          <a:endParaRPr lang="en-US"/>
        </a:p>
      </dgm:t>
    </dgm:pt>
    <dgm:pt modelId="{1E97D4DF-3BE2-4EE8-84FE-04BF3917004D}">
      <dgm:prSet/>
      <dgm:spPr/>
      <dgm:t>
        <a:bodyPr/>
        <a:lstStyle/>
        <a:p>
          <a:r>
            <a:rPr lang="en-US"/>
            <a:t>Display information, policy,</a:t>
          </a:r>
        </a:p>
      </dgm:t>
    </dgm:pt>
    <dgm:pt modelId="{186BFAB0-B961-4223-95F4-2A6BB085237C}" type="parTrans" cxnId="{8C566E33-6809-411A-8B09-208C5DD4148E}">
      <dgm:prSet/>
      <dgm:spPr/>
      <dgm:t>
        <a:bodyPr/>
        <a:lstStyle/>
        <a:p>
          <a:endParaRPr lang="en-US"/>
        </a:p>
      </dgm:t>
    </dgm:pt>
    <dgm:pt modelId="{92EE1305-1871-47BA-A86C-AA12E70039C5}" type="sibTrans" cxnId="{8C566E33-6809-411A-8B09-208C5DD4148E}">
      <dgm:prSet/>
      <dgm:spPr/>
      <dgm:t>
        <a:bodyPr/>
        <a:lstStyle/>
        <a:p>
          <a:endParaRPr lang="en-US"/>
        </a:p>
      </dgm:t>
    </dgm:pt>
    <dgm:pt modelId="{8306DB59-9AE9-41F7-A86A-3DDD03A938F8}">
      <dgm:prSet/>
      <dgm:spPr/>
      <dgm:t>
        <a:bodyPr/>
        <a:lstStyle/>
        <a:p>
          <a:r>
            <a:rPr lang="en-US"/>
            <a:t>Display current users, </a:t>
          </a:r>
        </a:p>
      </dgm:t>
    </dgm:pt>
    <dgm:pt modelId="{A4A55B5D-FA98-48C8-AD72-BF2899269D82}" type="parTrans" cxnId="{16F1A451-89DF-4F2D-BCBA-51E354900AC1}">
      <dgm:prSet/>
      <dgm:spPr/>
      <dgm:t>
        <a:bodyPr/>
        <a:lstStyle/>
        <a:p>
          <a:endParaRPr lang="en-US"/>
        </a:p>
      </dgm:t>
    </dgm:pt>
    <dgm:pt modelId="{07E28C4A-00BF-430C-B595-6D99ADFFFD54}" type="sibTrans" cxnId="{16F1A451-89DF-4F2D-BCBA-51E354900AC1}">
      <dgm:prSet/>
      <dgm:spPr/>
      <dgm:t>
        <a:bodyPr/>
        <a:lstStyle/>
        <a:p>
          <a:endParaRPr lang="en-US"/>
        </a:p>
      </dgm:t>
    </dgm:pt>
    <dgm:pt modelId="{AC5E3054-796A-4B41-BF09-412F9A9799F5}">
      <dgm:prSet/>
      <dgm:spPr/>
      <dgm:t>
        <a:bodyPr/>
        <a:lstStyle/>
        <a:p>
          <a:r>
            <a:rPr lang="en-US" dirty="0"/>
            <a:t>Display history </a:t>
          </a:r>
        </a:p>
      </dgm:t>
    </dgm:pt>
    <dgm:pt modelId="{98242839-8EB2-4C97-9F50-59DB7A7AEC87}" type="parTrans" cxnId="{79DE480C-789B-4BD2-884A-160F9B7D09B1}">
      <dgm:prSet/>
      <dgm:spPr/>
      <dgm:t>
        <a:bodyPr/>
        <a:lstStyle/>
        <a:p>
          <a:endParaRPr lang="en-US"/>
        </a:p>
      </dgm:t>
    </dgm:pt>
    <dgm:pt modelId="{6C33E73B-8641-4860-A51E-D68D8AF7309A}" type="sibTrans" cxnId="{79DE480C-789B-4BD2-884A-160F9B7D09B1}">
      <dgm:prSet/>
      <dgm:spPr/>
      <dgm:t>
        <a:bodyPr/>
        <a:lstStyle/>
        <a:p>
          <a:endParaRPr lang="en-US"/>
        </a:p>
      </dgm:t>
    </dgm:pt>
    <dgm:pt modelId="{ED2B9858-5ABC-E343-978C-7AB70C15FF7B}" type="pres">
      <dgm:prSet presAssocID="{3E54EE9E-2AF2-44C8-8D88-FC1C55361CDB}" presName="Name0" presStyleCnt="0">
        <dgm:presLayoutVars>
          <dgm:dir/>
          <dgm:animLvl val="lvl"/>
          <dgm:resizeHandles val="exact"/>
        </dgm:presLayoutVars>
      </dgm:prSet>
      <dgm:spPr/>
    </dgm:pt>
    <dgm:pt modelId="{924B017C-861E-8E46-8547-F4C84C300B99}" type="pres">
      <dgm:prSet presAssocID="{18A3F0F9-A244-40A1-8A1F-3FC08FCC3314}" presName="linNode" presStyleCnt="0"/>
      <dgm:spPr/>
    </dgm:pt>
    <dgm:pt modelId="{9FFB1186-3C16-4E4A-AAE6-AAC9A8D2A9B4}" type="pres">
      <dgm:prSet presAssocID="{18A3F0F9-A244-40A1-8A1F-3FC08FCC3314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5ED557DC-4D2C-2A44-8AAE-FE1DC0CF8458}" type="pres">
      <dgm:prSet presAssocID="{FB2DFC1C-3962-41AF-AF3D-C45B94877EBD}" presName="sp" presStyleCnt="0"/>
      <dgm:spPr/>
    </dgm:pt>
    <dgm:pt modelId="{5FAEA07F-79BB-A149-8A61-A0BF922BE40A}" type="pres">
      <dgm:prSet presAssocID="{3CB6FD2A-7247-4E29-B9D6-6EFF7E4807B1}" presName="linNode" presStyleCnt="0"/>
      <dgm:spPr/>
    </dgm:pt>
    <dgm:pt modelId="{24A4E1A7-C210-9E44-81A9-FC8884F7AFB5}" type="pres">
      <dgm:prSet presAssocID="{3CB6FD2A-7247-4E29-B9D6-6EFF7E4807B1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68901356-F1F1-F247-B4F9-5474759CA28C}" type="pres">
      <dgm:prSet presAssocID="{9024F454-EA72-46A8-917E-F9FABA25BC27}" presName="sp" presStyleCnt="0"/>
      <dgm:spPr/>
    </dgm:pt>
    <dgm:pt modelId="{7A6C78A4-3194-2844-9D21-4E413AF79AD0}" type="pres">
      <dgm:prSet presAssocID="{1E97D4DF-3BE2-4EE8-84FE-04BF3917004D}" presName="linNode" presStyleCnt="0"/>
      <dgm:spPr/>
    </dgm:pt>
    <dgm:pt modelId="{587AFD84-EC1F-CC46-8082-1289172DA2DB}" type="pres">
      <dgm:prSet presAssocID="{1E97D4DF-3BE2-4EE8-84FE-04BF3917004D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49FEF147-FA52-6849-9C26-D3044DE09A58}" type="pres">
      <dgm:prSet presAssocID="{92EE1305-1871-47BA-A86C-AA12E70039C5}" presName="sp" presStyleCnt="0"/>
      <dgm:spPr/>
    </dgm:pt>
    <dgm:pt modelId="{66024F07-94DD-2C4E-A8EF-F9249CF62D82}" type="pres">
      <dgm:prSet presAssocID="{8306DB59-9AE9-41F7-A86A-3DDD03A938F8}" presName="linNode" presStyleCnt="0"/>
      <dgm:spPr/>
    </dgm:pt>
    <dgm:pt modelId="{9C3CB5F5-2AD3-9B47-BBF1-90B8E54E96A5}" type="pres">
      <dgm:prSet presAssocID="{8306DB59-9AE9-41F7-A86A-3DDD03A938F8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C94287A3-1862-8546-864A-D44A889E92D2}" type="pres">
      <dgm:prSet presAssocID="{07E28C4A-00BF-430C-B595-6D99ADFFFD54}" presName="sp" presStyleCnt="0"/>
      <dgm:spPr/>
    </dgm:pt>
    <dgm:pt modelId="{1DF40B7F-C8DA-5D41-9851-C487FAB607C1}" type="pres">
      <dgm:prSet presAssocID="{AC5E3054-796A-4B41-BF09-412F9A9799F5}" presName="linNode" presStyleCnt="0"/>
      <dgm:spPr/>
    </dgm:pt>
    <dgm:pt modelId="{5BA29064-03F9-A24E-8FD8-B8BF101D26BA}" type="pres">
      <dgm:prSet presAssocID="{AC5E3054-796A-4B41-BF09-412F9A9799F5}" presName="parentText" presStyleLbl="node1" presStyleIdx="4" presStyleCnt="5">
        <dgm:presLayoutVars>
          <dgm:chMax val="1"/>
          <dgm:bulletEnabled val="1"/>
        </dgm:presLayoutVars>
      </dgm:prSet>
      <dgm:spPr/>
    </dgm:pt>
  </dgm:ptLst>
  <dgm:cxnLst>
    <dgm:cxn modelId="{642AD803-7F22-0548-874C-8A648C0DD569}" type="presOf" srcId="{AC5E3054-796A-4B41-BF09-412F9A9799F5}" destId="{5BA29064-03F9-A24E-8FD8-B8BF101D26BA}" srcOrd="0" destOrd="0" presId="urn:microsoft.com/office/officeart/2005/8/layout/vList5"/>
    <dgm:cxn modelId="{1602A80B-6C9D-A849-AFCB-7C636C829B69}" type="presOf" srcId="{8306DB59-9AE9-41F7-A86A-3DDD03A938F8}" destId="{9C3CB5F5-2AD3-9B47-BBF1-90B8E54E96A5}" srcOrd="0" destOrd="0" presId="urn:microsoft.com/office/officeart/2005/8/layout/vList5"/>
    <dgm:cxn modelId="{79DE480C-789B-4BD2-884A-160F9B7D09B1}" srcId="{3E54EE9E-2AF2-44C8-8D88-FC1C55361CDB}" destId="{AC5E3054-796A-4B41-BF09-412F9A9799F5}" srcOrd="4" destOrd="0" parTransId="{98242839-8EB2-4C97-9F50-59DB7A7AEC87}" sibTransId="{6C33E73B-8641-4860-A51E-D68D8AF7309A}"/>
    <dgm:cxn modelId="{8FD60519-E9C3-4502-B9B6-FCBAA6E0226B}" srcId="{3E54EE9E-2AF2-44C8-8D88-FC1C55361CDB}" destId="{3CB6FD2A-7247-4E29-B9D6-6EFF7E4807B1}" srcOrd="1" destOrd="0" parTransId="{ED766506-950B-47D8-A21E-CAC28B8F1900}" sibTransId="{9024F454-EA72-46A8-917E-F9FABA25BC27}"/>
    <dgm:cxn modelId="{8C566E33-6809-411A-8B09-208C5DD4148E}" srcId="{3E54EE9E-2AF2-44C8-8D88-FC1C55361CDB}" destId="{1E97D4DF-3BE2-4EE8-84FE-04BF3917004D}" srcOrd="2" destOrd="0" parTransId="{186BFAB0-B961-4223-95F4-2A6BB085237C}" sibTransId="{92EE1305-1871-47BA-A86C-AA12E70039C5}"/>
    <dgm:cxn modelId="{16F1A451-89DF-4F2D-BCBA-51E354900AC1}" srcId="{3E54EE9E-2AF2-44C8-8D88-FC1C55361CDB}" destId="{8306DB59-9AE9-41F7-A86A-3DDD03A938F8}" srcOrd="3" destOrd="0" parTransId="{A4A55B5D-FA98-48C8-AD72-BF2899269D82}" sibTransId="{07E28C4A-00BF-430C-B595-6D99ADFFFD54}"/>
    <dgm:cxn modelId="{E4A4096F-9670-0B48-BEA6-D138EAEBF82C}" type="presOf" srcId="{3CB6FD2A-7247-4E29-B9D6-6EFF7E4807B1}" destId="{24A4E1A7-C210-9E44-81A9-FC8884F7AFB5}" srcOrd="0" destOrd="0" presId="urn:microsoft.com/office/officeart/2005/8/layout/vList5"/>
    <dgm:cxn modelId="{335FCA95-A61D-FE44-842E-7FF88E1C8EFF}" type="presOf" srcId="{1E97D4DF-3BE2-4EE8-84FE-04BF3917004D}" destId="{587AFD84-EC1F-CC46-8082-1289172DA2DB}" srcOrd="0" destOrd="0" presId="urn:microsoft.com/office/officeart/2005/8/layout/vList5"/>
    <dgm:cxn modelId="{8CAB7FD5-64D3-8A4D-A072-948F507C9710}" type="presOf" srcId="{18A3F0F9-A244-40A1-8A1F-3FC08FCC3314}" destId="{9FFB1186-3C16-4E4A-AAE6-AAC9A8D2A9B4}" srcOrd="0" destOrd="0" presId="urn:microsoft.com/office/officeart/2005/8/layout/vList5"/>
    <dgm:cxn modelId="{6F5C1CEB-8849-4437-A1BC-E05CE32D9DF2}" srcId="{3E54EE9E-2AF2-44C8-8D88-FC1C55361CDB}" destId="{18A3F0F9-A244-40A1-8A1F-3FC08FCC3314}" srcOrd="0" destOrd="0" parTransId="{E9D8F1B8-BC53-441F-9ED9-81D09F94EBDE}" sibTransId="{FB2DFC1C-3962-41AF-AF3D-C45B94877EBD}"/>
    <dgm:cxn modelId="{434D91FF-B4AA-5647-BFE2-E73405C2D79B}" type="presOf" srcId="{3E54EE9E-2AF2-44C8-8D88-FC1C55361CDB}" destId="{ED2B9858-5ABC-E343-978C-7AB70C15FF7B}" srcOrd="0" destOrd="0" presId="urn:microsoft.com/office/officeart/2005/8/layout/vList5"/>
    <dgm:cxn modelId="{3F80D72E-A67D-C24D-B607-FAAE1CF6AE68}" type="presParOf" srcId="{ED2B9858-5ABC-E343-978C-7AB70C15FF7B}" destId="{924B017C-861E-8E46-8547-F4C84C300B99}" srcOrd="0" destOrd="0" presId="urn:microsoft.com/office/officeart/2005/8/layout/vList5"/>
    <dgm:cxn modelId="{49D3BCA9-25AF-274F-B597-31FD3CB9A437}" type="presParOf" srcId="{924B017C-861E-8E46-8547-F4C84C300B99}" destId="{9FFB1186-3C16-4E4A-AAE6-AAC9A8D2A9B4}" srcOrd="0" destOrd="0" presId="urn:microsoft.com/office/officeart/2005/8/layout/vList5"/>
    <dgm:cxn modelId="{7480958F-2827-1342-A857-C3EC3250D848}" type="presParOf" srcId="{ED2B9858-5ABC-E343-978C-7AB70C15FF7B}" destId="{5ED557DC-4D2C-2A44-8AAE-FE1DC0CF8458}" srcOrd="1" destOrd="0" presId="urn:microsoft.com/office/officeart/2005/8/layout/vList5"/>
    <dgm:cxn modelId="{040B325A-5651-C541-862E-354E4A72F4A5}" type="presParOf" srcId="{ED2B9858-5ABC-E343-978C-7AB70C15FF7B}" destId="{5FAEA07F-79BB-A149-8A61-A0BF922BE40A}" srcOrd="2" destOrd="0" presId="urn:microsoft.com/office/officeart/2005/8/layout/vList5"/>
    <dgm:cxn modelId="{39D76D77-3E73-524C-9652-D8B61C225FCF}" type="presParOf" srcId="{5FAEA07F-79BB-A149-8A61-A0BF922BE40A}" destId="{24A4E1A7-C210-9E44-81A9-FC8884F7AFB5}" srcOrd="0" destOrd="0" presId="urn:microsoft.com/office/officeart/2005/8/layout/vList5"/>
    <dgm:cxn modelId="{46AE41EC-6444-264F-ABBE-0C0850C7AC89}" type="presParOf" srcId="{ED2B9858-5ABC-E343-978C-7AB70C15FF7B}" destId="{68901356-F1F1-F247-B4F9-5474759CA28C}" srcOrd="3" destOrd="0" presId="urn:microsoft.com/office/officeart/2005/8/layout/vList5"/>
    <dgm:cxn modelId="{952B64D4-174D-2341-BFD5-149EE9598B6C}" type="presParOf" srcId="{ED2B9858-5ABC-E343-978C-7AB70C15FF7B}" destId="{7A6C78A4-3194-2844-9D21-4E413AF79AD0}" srcOrd="4" destOrd="0" presId="urn:microsoft.com/office/officeart/2005/8/layout/vList5"/>
    <dgm:cxn modelId="{A68AC505-CBD2-C44E-8B51-9E25306E1852}" type="presParOf" srcId="{7A6C78A4-3194-2844-9D21-4E413AF79AD0}" destId="{587AFD84-EC1F-CC46-8082-1289172DA2DB}" srcOrd="0" destOrd="0" presId="urn:microsoft.com/office/officeart/2005/8/layout/vList5"/>
    <dgm:cxn modelId="{160867F7-6968-284A-A219-1C448DE822CF}" type="presParOf" srcId="{ED2B9858-5ABC-E343-978C-7AB70C15FF7B}" destId="{49FEF147-FA52-6849-9C26-D3044DE09A58}" srcOrd="5" destOrd="0" presId="urn:microsoft.com/office/officeart/2005/8/layout/vList5"/>
    <dgm:cxn modelId="{1F09800F-BF96-2043-AD43-AF8A31EC86C3}" type="presParOf" srcId="{ED2B9858-5ABC-E343-978C-7AB70C15FF7B}" destId="{66024F07-94DD-2C4E-A8EF-F9249CF62D82}" srcOrd="6" destOrd="0" presId="urn:microsoft.com/office/officeart/2005/8/layout/vList5"/>
    <dgm:cxn modelId="{5EF38CCC-0E99-924B-A683-CFDC67FAB09D}" type="presParOf" srcId="{66024F07-94DD-2C4E-A8EF-F9249CF62D82}" destId="{9C3CB5F5-2AD3-9B47-BBF1-90B8E54E96A5}" srcOrd="0" destOrd="0" presId="urn:microsoft.com/office/officeart/2005/8/layout/vList5"/>
    <dgm:cxn modelId="{94A9E717-FF3E-9C4F-81A6-855337CAB3A5}" type="presParOf" srcId="{ED2B9858-5ABC-E343-978C-7AB70C15FF7B}" destId="{C94287A3-1862-8546-864A-D44A889E92D2}" srcOrd="7" destOrd="0" presId="urn:microsoft.com/office/officeart/2005/8/layout/vList5"/>
    <dgm:cxn modelId="{50A0BA4F-C9B9-FF46-ABAF-887903F45E6E}" type="presParOf" srcId="{ED2B9858-5ABC-E343-978C-7AB70C15FF7B}" destId="{1DF40B7F-C8DA-5D41-9851-C487FAB607C1}" srcOrd="8" destOrd="0" presId="urn:microsoft.com/office/officeart/2005/8/layout/vList5"/>
    <dgm:cxn modelId="{2884E665-D3D3-E644-88D2-89880D3F112E}" type="presParOf" srcId="{1DF40B7F-C8DA-5D41-9851-C487FAB607C1}" destId="{5BA29064-03F9-A24E-8FD8-B8BF101D26B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54EE9E-2AF2-44C8-8D88-FC1C55361CDB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8A3F0F9-A244-40A1-8A1F-3FC08FCC3314}">
      <dgm:prSet/>
      <dgm:spPr/>
      <dgm:t>
        <a:bodyPr/>
        <a:lstStyle/>
        <a:p>
          <a:r>
            <a:rPr lang="en-US" dirty="0"/>
            <a:t>In house codes?</a:t>
          </a:r>
        </a:p>
      </dgm:t>
    </dgm:pt>
    <dgm:pt modelId="{E9D8F1B8-BC53-441F-9ED9-81D09F94EBDE}" type="parTrans" cxnId="{6F5C1CEB-8849-4437-A1BC-E05CE32D9DF2}">
      <dgm:prSet/>
      <dgm:spPr/>
      <dgm:t>
        <a:bodyPr/>
        <a:lstStyle/>
        <a:p>
          <a:endParaRPr lang="en-US"/>
        </a:p>
      </dgm:t>
    </dgm:pt>
    <dgm:pt modelId="{FB2DFC1C-3962-41AF-AF3D-C45B94877EBD}" type="sibTrans" cxnId="{6F5C1CEB-8849-4437-A1BC-E05CE32D9DF2}">
      <dgm:prSet/>
      <dgm:spPr/>
      <dgm:t>
        <a:bodyPr/>
        <a:lstStyle/>
        <a:p>
          <a:endParaRPr lang="en-US"/>
        </a:p>
      </dgm:t>
    </dgm:pt>
    <dgm:pt modelId="{3CB6FD2A-7247-4E29-B9D6-6EFF7E4807B1}">
      <dgm:prSet/>
      <dgm:spPr/>
      <dgm:t>
        <a:bodyPr/>
        <a:lstStyle/>
        <a:p>
          <a:r>
            <a:rPr lang="en-US" dirty="0"/>
            <a:t>Third party?</a:t>
          </a:r>
        </a:p>
      </dgm:t>
    </dgm:pt>
    <dgm:pt modelId="{ED766506-950B-47D8-A21E-CAC28B8F1900}" type="parTrans" cxnId="{8FD60519-E9C3-4502-B9B6-FCBAA6E0226B}">
      <dgm:prSet/>
      <dgm:spPr/>
      <dgm:t>
        <a:bodyPr/>
        <a:lstStyle/>
        <a:p>
          <a:endParaRPr lang="en-US"/>
        </a:p>
      </dgm:t>
    </dgm:pt>
    <dgm:pt modelId="{9024F454-EA72-46A8-917E-F9FABA25BC27}" type="sibTrans" cxnId="{8FD60519-E9C3-4502-B9B6-FCBAA6E0226B}">
      <dgm:prSet/>
      <dgm:spPr/>
      <dgm:t>
        <a:bodyPr/>
        <a:lstStyle/>
        <a:p>
          <a:endParaRPr lang="en-US"/>
        </a:p>
      </dgm:t>
    </dgm:pt>
    <dgm:pt modelId="{5874A4A1-1C6E-4E48-9F46-59D163058DE2}" type="pres">
      <dgm:prSet presAssocID="{3E54EE9E-2AF2-44C8-8D88-FC1C55361CDB}" presName="linear" presStyleCnt="0">
        <dgm:presLayoutVars>
          <dgm:dir/>
          <dgm:animLvl val="lvl"/>
          <dgm:resizeHandles val="exact"/>
        </dgm:presLayoutVars>
      </dgm:prSet>
      <dgm:spPr/>
    </dgm:pt>
    <dgm:pt modelId="{5F777A09-F1F3-8E4A-AFC2-889B339D3085}" type="pres">
      <dgm:prSet presAssocID="{18A3F0F9-A244-40A1-8A1F-3FC08FCC3314}" presName="parentLin" presStyleCnt="0"/>
      <dgm:spPr/>
    </dgm:pt>
    <dgm:pt modelId="{E60723BA-0B11-D346-85F2-9109FC749F4A}" type="pres">
      <dgm:prSet presAssocID="{18A3F0F9-A244-40A1-8A1F-3FC08FCC3314}" presName="parentLeftMargin" presStyleLbl="node1" presStyleIdx="0" presStyleCnt="2"/>
      <dgm:spPr/>
    </dgm:pt>
    <dgm:pt modelId="{4B53365F-74B0-F143-8271-6BB05E9768C8}" type="pres">
      <dgm:prSet presAssocID="{18A3F0F9-A244-40A1-8A1F-3FC08FCC331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1E84A75-6890-AF4B-BCC9-55A59818959F}" type="pres">
      <dgm:prSet presAssocID="{18A3F0F9-A244-40A1-8A1F-3FC08FCC3314}" presName="negativeSpace" presStyleCnt="0"/>
      <dgm:spPr/>
    </dgm:pt>
    <dgm:pt modelId="{2E3D6689-0C96-314F-9396-0A802A5A37B4}" type="pres">
      <dgm:prSet presAssocID="{18A3F0F9-A244-40A1-8A1F-3FC08FCC3314}" presName="childText" presStyleLbl="conFgAcc1" presStyleIdx="0" presStyleCnt="2">
        <dgm:presLayoutVars>
          <dgm:bulletEnabled val="1"/>
        </dgm:presLayoutVars>
      </dgm:prSet>
      <dgm:spPr/>
    </dgm:pt>
    <dgm:pt modelId="{96686AC5-6BFC-AE46-970C-E96F0871EA04}" type="pres">
      <dgm:prSet presAssocID="{FB2DFC1C-3962-41AF-AF3D-C45B94877EBD}" presName="spaceBetweenRectangles" presStyleCnt="0"/>
      <dgm:spPr/>
    </dgm:pt>
    <dgm:pt modelId="{E9C2D3DD-5F4E-6E43-821C-507919CF09F4}" type="pres">
      <dgm:prSet presAssocID="{3CB6FD2A-7247-4E29-B9D6-6EFF7E4807B1}" presName="parentLin" presStyleCnt="0"/>
      <dgm:spPr/>
    </dgm:pt>
    <dgm:pt modelId="{6490C483-7A55-9F4D-A1C7-088D7D8D8F80}" type="pres">
      <dgm:prSet presAssocID="{3CB6FD2A-7247-4E29-B9D6-6EFF7E4807B1}" presName="parentLeftMargin" presStyleLbl="node1" presStyleIdx="0" presStyleCnt="2"/>
      <dgm:spPr/>
    </dgm:pt>
    <dgm:pt modelId="{758441C4-2067-3C4A-ACF9-50C208ADEB23}" type="pres">
      <dgm:prSet presAssocID="{3CB6FD2A-7247-4E29-B9D6-6EFF7E4807B1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11F575EC-C57C-D140-8FE2-0B1195131327}" type="pres">
      <dgm:prSet presAssocID="{3CB6FD2A-7247-4E29-B9D6-6EFF7E4807B1}" presName="negativeSpace" presStyleCnt="0"/>
      <dgm:spPr/>
    </dgm:pt>
    <dgm:pt modelId="{88B65272-0B1A-0E44-88D4-B54D950DA647}" type="pres">
      <dgm:prSet presAssocID="{3CB6FD2A-7247-4E29-B9D6-6EFF7E4807B1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FD60519-E9C3-4502-B9B6-FCBAA6E0226B}" srcId="{3E54EE9E-2AF2-44C8-8D88-FC1C55361CDB}" destId="{3CB6FD2A-7247-4E29-B9D6-6EFF7E4807B1}" srcOrd="1" destOrd="0" parTransId="{ED766506-950B-47D8-A21E-CAC28B8F1900}" sibTransId="{9024F454-EA72-46A8-917E-F9FABA25BC27}"/>
    <dgm:cxn modelId="{B154E81E-96C4-084A-B9E4-85E174E6CB05}" type="presOf" srcId="{3CB6FD2A-7247-4E29-B9D6-6EFF7E4807B1}" destId="{6490C483-7A55-9F4D-A1C7-088D7D8D8F80}" srcOrd="0" destOrd="0" presId="urn:microsoft.com/office/officeart/2005/8/layout/list1"/>
    <dgm:cxn modelId="{38DE9228-50C4-EA4D-AAFE-8B87603BD03F}" type="presOf" srcId="{3CB6FD2A-7247-4E29-B9D6-6EFF7E4807B1}" destId="{758441C4-2067-3C4A-ACF9-50C208ADEB23}" srcOrd="1" destOrd="0" presId="urn:microsoft.com/office/officeart/2005/8/layout/list1"/>
    <dgm:cxn modelId="{32FCBE4F-F2DC-EE43-AB7D-ED4AFDAFDCD3}" type="presOf" srcId="{18A3F0F9-A244-40A1-8A1F-3FC08FCC3314}" destId="{4B53365F-74B0-F143-8271-6BB05E9768C8}" srcOrd="1" destOrd="0" presId="urn:microsoft.com/office/officeart/2005/8/layout/list1"/>
    <dgm:cxn modelId="{8D378564-6A95-FE4F-9F85-2DD174D2AC0E}" type="presOf" srcId="{18A3F0F9-A244-40A1-8A1F-3FC08FCC3314}" destId="{E60723BA-0B11-D346-85F2-9109FC749F4A}" srcOrd="0" destOrd="0" presId="urn:microsoft.com/office/officeart/2005/8/layout/list1"/>
    <dgm:cxn modelId="{510BB5A1-A2D7-3D4C-BE96-BAF65FD132D3}" type="presOf" srcId="{3E54EE9E-2AF2-44C8-8D88-FC1C55361CDB}" destId="{5874A4A1-1C6E-4E48-9F46-59D163058DE2}" srcOrd="0" destOrd="0" presId="urn:microsoft.com/office/officeart/2005/8/layout/list1"/>
    <dgm:cxn modelId="{6F5C1CEB-8849-4437-A1BC-E05CE32D9DF2}" srcId="{3E54EE9E-2AF2-44C8-8D88-FC1C55361CDB}" destId="{18A3F0F9-A244-40A1-8A1F-3FC08FCC3314}" srcOrd="0" destOrd="0" parTransId="{E9D8F1B8-BC53-441F-9ED9-81D09F94EBDE}" sibTransId="{FB2DFC1C-3962-41AF-AF3D-C45B94877EBD}"/>
    <dgm:cxn modelId="{B50E5766-E564-BE43-9EC3-DC11B848FFFE}" type="presParOf" srcId="{5874A4A1-1C6E-4E48-9F46-59D163058DE2}" destId="{5F777A09-F1F3-8E4A-AFC2-889B339D3085}" srcOrd="0" destOrd="0" presId="urn:microsoft.com/office/officeart/2005/8/layout/list1"/>
    <dgm:cxn modelId="{38324EAE-0360-5749-85C5-94D09288DA80}" type="presParOf" srcId="{5F777A09-F1F3-8E4A-AFC2-889B339D3085}" destId="{E60723BA-0B11-D346-85F2-9109FC749F4A}" srcOrd="0" destOrd="0" presId="urn:microsoft.com/office/officeart/2005/8/layout/list1"/>
    <dgm:cxn modelId="{6541A3E8-B1EB-404C-8B02-F05860CB37DE}" type="presParOf" srcId="{5F777A09-F1F3-8E4A-AFC2-889B339D3085}" destId="{4B53365F-74B0-F143-8271-6BB05E9768C8}" srcOrd="1" destOrd="0" presId="urn:microsoft.com/office/officeart/2005/8/layout/list1"/>
    <dgm:cxn modelId="{A8B748EB-CEBE-6349-B510-D7680CA6B17E}" type="presParOf" srcId="{5874A4A1-1C6E-4E48-9F46-59D163058DE2}" destId="{E1E84A75-6890-AF4B-BCC9-55A59818959F}" srcOrd="1" destOrd="0" presId="urn:microsoft.com/office/officeart/2005/8/layout/list1"/>
    <dgm:cxn modelId="{BCC750EA-D78B-F443-8F45-D2818EAA579A}" type="presParOf" srcId="{5874A4A1-1C6E-4E48-9F46-59D163058DE2}" destId="{2E3D6689-0C96-314F-9396-0A802A5A37B4}" srcOrd="2" destOrd="0" presId="urn:microsoft.com/office/officeart/2005/8/layout/list1"/>
    <dgm:cxn modelId="{472EE7A5-8DB7-DC43-81E7-AAE965983155}" type="presParOf" srcId="{5874A4A1-1C6E-4E48-9F46-59D163058DE2}" destId="{96686AC5-6BFC-AE46-970C-E96F0871EA04}" srcOrd="3" destOrd="0" presId="urn:microsoft.com/office/officeart/2005/8/layout/list1"/>
    <dgm:cxn modelId="{9B690C9F-720D-824A-8B42-E791CE98F56F}" type="presParOf" srcId="{5874A4A1-1C6E-4E48-9F46-59D163058DE2}" destId="{E9C2D3DD-5F4E-6E43-821C-507919CF09F4}" srcOrd="4" destOrd="0" presId="urn:microsoft.com/office/officeart/2005/8/layout/list1"/>
    <dgm:cxn modelId="{B551C060-9E92-D944-9EE8-25674CBC502A}" type="presParOf" srcId="{E9C2D3DD-5F4E-6E43-821C-507919CF09F4}" destId="{6490C483-7A55-9F4D-A1C7-088D7D8D8F80}" srcOrd="0" destOrd="0" presId="urn:microsoft.com/office/officeart/2005/8/layout/list1"/>
    <dgm:cxn modelId="{1EBCA547-0D86-5742-8030-1BC28BC0516D}" type="presParOf" srcId="{E9C2D3DD-5F4E-6E43-821C-507919CF09F4}" destId="{758441C4-2067-3C4A-ACF9-50C208ADEB23}" srcOrd="1" destOrd="0" presId="urn:microsoft.com/office/officeart/2005/8/layout/list1"/>
    <dgm:cxn modelId="{AA11195C-9C96-E24B-BA98-26A7A70BE071}" type="presParOf" srcId="{5874A4A1-1C6E-4E48-9F46-59D163058DE2}" destId="{11F575EC-C57C-D140-8FE2-0B1195131327}" srcOrd="5" destOrd="0" presId="urn:microsoft.com/office/officeart/2005/8/layout/list1"/>
    <dgm:cxn modelId="{5BA41C3B-BD52-4942-BF2A-EEBFE0DE8E39}" type="presParOf" srcId="{5874A4A1-1C6E-4E48-9F46-59D163058DE2}" destId="{88B65272-0B1A-0E44-88D4-B54D950DA64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54EE9E-2AF2-44C8-8D88-FC1C55361CDB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8A3F0F9-A244-40A1-8A1F-3FC08FCC3314}">
      <dgm:prSet/>
      <dgm:spPr/>
      <dgm:t>
        <a:bodyPr/>
        <a:lstStyle/>
        <a:p>
          <a:pPr marL="0" lvl="0" defTabSz="1511300">
            <a:spcBef>
              <a:spcPct val="0"/>
            </a:spcBef>
            <a:spcAft>
              <a:spcPct val="35000"/>
            </a:spcAft>
            <a:buNone/>
          </a:pPr>
          <a:r>
            <a:rPr lang="en-US" dirty="0"/>
            <a:t>frontend:</a:t>
          </a:r>
        </a:p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angular, boot strap,</a:t>
          </a:r>
        </a:p>
        <a:p>
          <a:pPr marL="0" marR="0" lvl="0" indent="0" defTabSz="914400" eaLnBrk="1" fontAlgn="auto" latinLnBrk="0" hangingPunct="1"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Third part get user IP and geolocation info,</a:t>
          </a:r>
        </a:p>
        <a:p>
          <a:pPr marL="0" lvl="0" defTabSz="1511300">
            <a:spcBef>
              <a:spcPct val="0"/>
            </a:spcBef>
            <a:spcAft>
              <a:spcPct val="35000"/>
            </a:spcAft>
            <a:buNone/>
          </a:pPr>
          <a:r>
            <a:rPr lang="en-US" dirty="0"/>
            <a:t>Sort function,</a:t>
          </a:r>
        </a:p>
      </dgm:t>
    </dgm:pt>
    <dgm:pt modelId="{E9D8F1B8-BC53-441F-9ED9-81D09F94EBDE}" type="parTrans" cxnId="{6F5C1CEB-8849-4437-A1BC-E05CE32D9DF2}">
      <dgm:prSet/>
      <dgm:spPr/>
      <dgm:t>
        <a:bodyPr/>
        <a:lstStyle/>
        <a:p>
          <a:endParaRPr lang="en-US"/>
        </a:p>
      </dgm:t>
    </dgm:pt>
    <dgm:pt modelId="{FB2DFC1C-3962-41AF-AF3D-C45B94877EBD}" type="sibTrans" cxnId="{6F5C1CEB-8849-4437-A1BC-E05CE32D9DF2}">
      <dgm:prSet/>
      <dgm:spPr/>
      <dgm:t>
        <a:bodyPr/>
        <a:lstStyle/>
        <a:p>
          <a:endParaRPr lang="en-US"/>
        </a:p>
      </dgm:t>
    </dgm:pt>
    <dgm:pt modelId="{3CB6FD2A-7247-4E29-B9D6-6EFF7E4807B1}">
      <dgm:prSet/>
      <dgm:spPr/>
      <dgm:t>
        <a:bodyPr/>
        <a:lstStyle/>
        <a:p>
          <a:r>
            <a:rPr lang="en-CA" b="0" i="0" u="none" dirty="0"/>
            <a:t>Pseudo backend</a:t>
          </a:r>
          <a:r>
            <a:rPr lang="en-US" dirty="0"/>
            <a:t>:</a:t>
          </a:r>
        </a:p>
        <a:p>
          <a:r>
            <a:rPr lang="en-US" dirty="0"/>
            <a:t>Firebase real time database,</a:t>
          </a:r>
        </a:p>
        <a:p>
          <a:r>
            <a:rPr lang="en-US" dirty="0"/>
            <a:t>Get, put</a:t>
          </a:r>
        </a:p>
      </dgm:t>
    </dgm:pt>
    <dgm:pt modelId="{ED766506-950B-47D8-A21E-CAC28B8F1900}" type="parTrans" cxnId="{8FD60519-E9C3-4502-B9B6-FCBAA6E0226B}">
      <dgm:prSet/>
      <dgm:spPr/>
      <dgm:t>
        <a:bodyPr/>
        <a:lstStyle/>
        <a:p>
          <a:endParaRPr lang="en-US"/>
        </a:p>
      </dgm:t>
    </dgm:pt>
    <dgm:pt modelId="{9024F454-EA72-46A8-917E-F9FABA25BC27}" type="sibTrans" cxnId="{8FD60519-E9C3-4502-B9B6-FCBAA6E0226B}">
      <dgm:prSet/>
      <dgm:spPr/>
      <dgm:t>
        <a:bodyPr/>
        <a:lstStyle/>
        <a:p>
          <a:endParaRPr lang="en-US"/>
        </a:p>
      </dgm:t>
    </dgm:pt>
    <dgm:pt modelId="{18D58E7C-6197-964C-87E2-3D64D7DD9170}" type="pres">
      <dgm:prSet presAssocID="{3E54EE9E-2AF2-44C8-8D88-FC1C55361CDB}" presName="vert0" presStyleCnt="0">
        <dgm:presLayoutVars>
          <dgm:dir/>
          <dgm:animOne val="branch"/>
          <dgm:animLvl val="lvl"/>
        </dgm:presLayoutVars>
      </dgm:prSet>
      <dgm:spPr/>
    </dgm:pt>
    <dgm:pt modelId="{D37783E1-99A5-F248-B4B2-8653B5316F2F}" type="pres">
      <dgm:prSet presAssocID="{18A3F0F9-A244-40A1-8A1F-3FC08FCC3314}" presName="thickLine" presStyleLbl="alignNode1" presStyleIdx="0" presStyleCnt="2"/>
      <dgm:spPr/>
    </dgm:pt>
    <dgm:pt modelId="{F36CF84C-0822-0941-B900-06F4E2727C69}" type="pres">
      <dgm:prSet presAssocID="{18A3F0F9-A244-40A1-8A1F-3FC08FCC3314}" presName="horz1" presStyleCnt="0"/>
      <dgm:spPr/>
    </dgm:pt>
    <dgm:pt modelId="{5E339720-2D1D-0141-927D-885774A9FE03}" type="pres">
      <dgm:prSet presAssocID="{18A3F0F9-A244-40A1-8A1F-3FC08FCC3314}" presName="tx1" presStyleLbl="revTx" presStyleIdx="0" presStyleCnt="2"/>
      <dgm:spPr/>
    </dgm:pt>
    <dgm:pt modelId="{CF610FF4-EB31-A445-B5F5-42BE60EB9FFD}" type="pres">
      <dgm:prSet presAssocID="{18A3F0F9-A244-40A1-8A1F-3FC08FCC3314}" presName="vert1" presStyleCnt="0"/>
      <dgm:spPr/>
    </dgm:pt>
    <dgm:pt modelId="{38730869-5408-2B4F-861F-7A9FB9BECBE3}" type="pres">
      <dgm:prSet presAssocID="{3CB6FD2A-7247-4E29-B9D6-6EFF7E4807B1}" presName="thickLine" presStyleLbl="alignNode1" presStyleIdx="1" presStyleCnt="2"/>
      <dgm:spPr/>
    </dgm:pt>
    <dgm:pt modelId="{B494F040-3276-2F46-A14F-9252C401AAC0}" type="pres">
      <dgm:prSet presAssocID="{3CB6FD2A-7247-4E29-B9D6-6EFF7E4807B1}" presName="horz1" presStyleCnt="0"/>
      <dgm:spPr/>
    </dgm:pt>
    <dgm:pt modelId="{2D85DE02-C557-6347-80F7-3E31ABC284D3}" type="pres">
      <dgm:prSet presAssocID="{3CB6FD2A-7247-4E29-B9D6-6EFF7E4807B1}" presName="tx1" presStyleLbl="revTx" presStyleIdx="1" presStyleCnt="2"/>
      <dgm:spPr/>
    </dgm:pt>
    <dgm:pt modelId="{0E46C296-24A6-0646-A567-67235AC637CF}" type="pres">
      <dgm:prSet presAssocID="{3CB6FD2A-7247-4E29-B9D6-6EFF7E4807B1}" presName="vert1" presStyleCnt="0"/>
      <dgm:spPr/>
    </dgm:pt>
  </dgm:ptLst>
  <dgm:cxnLst>
    <dgm:cxn modelId="{8FD60519-E9C3-4502-B9B6-FCBAA6E0226B}" srcId="{3E54EE9E-2AF2-44C8-8D88-FC1C55361CDB}" destId="{3CB6FD2A-7247-4E29-B9D6-6EFF7E4807B1}" srcOrd="1" destOrd="0" parTransId="{ED766506-950B-47D8-A21E-CAC28B8F1900}" sibTransId="{9024F454-EA72-46A8-917E-F9FABA25BC27}"/>
    <dgm:cxn modelId="{385A6A2F-F944-CF48-A236-721619FD86AB}" type="presOf" srcId="{3CB6FD2A-7247-4E29-B9D6-6EFF7E4807B1}" destId="{2D85DE02-C557-6347-80F7-3E31ABC284D3}" srcOrd="0" destOrd="0" presId="urn:microsoft.com/office/officeart/2008/layout/LinedList"/>
    <dgm:cxn modelId="{B43BED38-D2F2-7C47-A9CE-81461859B9C5}" type="presOf" srcId="{3E54EE9E-2AF2-44C8-8D88-FC1C55361CDB}" destId="{18D58E7C-6197-964C-87E2-3D64D7DD9170}" srcOrd="0" destOrd="0" presId="urn:microsoft.com/office/officeart/2008/layout/LinedList"/>
    <dgm:cxn modelId="{8E22FA90-C8D3-9A4E-B6DB-15A45AD9E379}" type="presOf" srcId="{18A3F0F9-A244-40A1-8A1F-3FC08FCC3314}" destId="{5E339720-2D1D-0141-927D-885774A9FE03}" srcOrd="0" destOrd="0" presId="urn:microsoft.com/office/officeart/2008/layout/LinedList"/>
    <dgm:cxn modelId="{6F5C1CEB-8849-4437-A1BC-E05CE32D9DF2}" srcId="{3E54EE9E-2AF2-44C8-8D88-FC1C55361CDB}" destId="{18A3F0F9-A244-40A1-8A1F-3FC08FCC3314}" srcOrd="0" destOrd="0" parTransId="{E9D8F1B8-BC53-441F-9ED9-81D09F94EBDE}" sibTransId="{FB2DFC1C-3962-41AF-AF3D-C45B94877EBD}"/>
    <dgm:cxn modelId="{A6AF5333-6008-4C40-B9B5-51D136895477}" type="presParOf" srcId="{18D58E7C-6197-964C-87E2-3D64D7DD9170}" destId="{D37783E1-99A5-F248-B4B2-8653B5316F2F}" srcOrd="0" destOrd="0" presId="urn:microsoft.com/office/officeart/2008/layout/LinedList"/>
    <dgm:cxn modelId="{BA06F58E-EFF7-0A43-8FFF-1D71B45F52A0}" type="presParOf" srcId="{18D58E7C-6197-964C-87E2-3D64D7DD9170}" destId="{F36CF84C-0822-0941-B900-06F4E2727C69}" srcOrd="1" destOrd="0" presId="urn:microsoft.com/office/officeart/2008/layout/LinedList"/>
    <dgm:cxn modelId="{6511DECF-81A4-3E42-A5F8-C4A073DE4289}" type="presParOf" srcId="{F36CF84C-0822-0941-B900-06F4E2727C69}" destId="{5E339720-2D1D-0141-927D-885774A9FE03}" srcOrd="0" destOrd="0" presId="urn:microsoft.com/office/officeart/2008/layout/LinedList"/>
    <dgm:cxn modelId="{BECA6012-841E-7E40-A6BA-57DBA964CD49}" type="presParOf" srcId="{F36CF84C-0822-0941-B900-06F4E2727C69}" destId="{CF610FF4-EB31-A445-B5F5-42BE60EB9FFD}" srcOrd="1" destOrd="0" presId="urn:microsoft.com/office/officeart/2008/layout/LinedList"/>
    <dgm:cxn modelId="{F86F64D6-2498-B647-8256-5A19C05DB74E}" type="presParOf" srcId="{18D58E7C-6197-964C-87E2-3D64D7DD9170}" destId="{38730869-5408-2B4F-861F-7A9FB9BECBE3}" srcOrd="2" destOrd="0" presId="urn:microsoft.com/office/officeart/2008/layout/LinedList"/>
    <dgm:cxn modelId="{2E82C61B-3E2B-774B-B272-7A19051A0B66}" type="presParOf" srcId="{18D58E7C-6197-964C-87E2-3D64D7DD9170}" destId="{B494F040-3276-2F46-A14F-9252C401AAC0}" srcOrd="3" destOrd="0" presId="urn:microsoft.com/office/officeart/2008/layout/LinedList"/>
    <dgm:cxn modelId="{2D48F67D-C9BC-DC4A-8D99-5A1435B798F1}" type="presParOf" srcId="{B494F040-3276-2F46-A14F-9252C401AAC0}" destId="{2D85DE02-C557-6347-80F7-3E31ABC284D3}" srcOrd="0" destOrd="0" presId="urn:microsoft.com/office/officeart/2008/layout/LinedList"/>
    <dgm:cxn modelId="{63F6C0E3-CDCA-5047-B1C3-B2C9B19C560C}" type="presParOf" srcId="{B494F040-3276-2F46-A14F-9252C401AAC0}" destId="{0E46C296-24A6-0646-A567-67235AC637C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E54EE9E-2AF2-44C8-8D88-FC1C55361CDB}" type="doc">
      <dgm:prSet loTypeId="urn:microsoft.com/office/officeart/2005/8/layout/defaul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8A3F0F9-A244-40A1-8A1F-3FC08FCC3314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marL="0" lvl="0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dirty="0"/>
            <a:t>Commercial: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good to view,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dirty="0"/>
            <a:t>Functional,</a:t>
          </a:r>
        </a:p>
        <a:p>
          <a:pPr marL="0" lvl="0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dirty="0"/>
            <a:t>Simple,</a:t>
          </a:r>
        </a:p>
        <a:p>
          <a:pPr marL="0" lvl="0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dirty="0"/>
            <a:t>easy to use</a:t>
          </a:r>
        </a:p>
      </dgm:t>
    </dgm:pt>
    <dgm:pt modelId="{E9D8F1B8-BC53-441F-9ED9-81D09F94EBDE}" type="parTrans" cxnId="{6F5C1CEB-8849-4437-A1BC-E05CE32D9DF2}">
      <dgm:prSet/>
      <dgm:spPr/>
      <dgm:t>
        <a:bodyPr/>
        <a:lstStyle/>
        <a:p>
          <a:endParaRPr lang="en-US"/>
        </a:p>
      </dgm:t>
    </dgm:pt>
    <dgm:pt modelId="{FB2DFC1C-3962-41AF-AF3D-C45B94877EBD}" type="sibTrans" cxnId="{6F5C1CEB-8849-4437-A1BC-E05CE32D9DF2}">
      <dgm:prSet/>
      <dgm:spPr/>
      <dgm:t>
        <a:bodyPr/>
        <a:lstStyle/>
        <a:p>
          <a:endParaRPr lang="en-US"/>
        </a:p>
      </dgm:t>
    </dgm:pt>
    <dgm:pt modelId="{3CB6FD2A-7247-4E29-B9D6-6EFF7E4807B1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Inhouse use:</a:t>
          </a:r>
        </a:p>
        <a:p>
          <a:r>
            <a:rPr lang="en-US" dirty="0"/>
            <a:t>Functional,</a:t>
          </a:r>
        </a:p>
        <a:p>
          <a:r>
            <a:rPr lang="en-US" dirty="0"/>
            <a:t>Simple,</a:t>
          </a:r>
        </a:p>
        <a:p>
          <a:r>
            <a:rPr lang="en-US" dirty="0"/>
            <a:t> easy to use,</a:t>
          </a:r>
        </a:p>
        <a:p>
          <a:r>
            <a:rPr lang="en-US" dirty="0"/>
            <a:t> good to view</a:t>
          </a:r>
        </a:p>
      </dgm:t>
    </dgm:pt>
    <dgm:pt modelId="{ED766506-950B-47D8-A21E-CAC28B8F1900}" type="parTrans" cxnId="{8FD60519-E9C3-4502-B9B6-FCBAA6E0226B}">
      <dgm:prSet/>
      <dgm:spPr/>
      <dgm:t>
        <a:bodyPr/>
        <a:lstStyle/>
        <a:p>
          <a:endParaRPr lang="en-US"/>
        </a:p>
      </dgm:t>
    </dgm:pt>
    <dgm:pt modelId="{9024F454-EA72-46A8-917E-F9FABA25BC27}" type="sibTrans" cxnId="{8FD60519-E9C3-4502-B9B6-FCBAA6E0226B}">
      <dgm:prSet/>
      <dgm:spPr/>
      <dgm:t>
        <a:bodyPr/>
        <a:lstStyle/>
        <a:p>
          <a:endParaRPr lang="en-US"/>
        </a:p>
      </dgm:t>
    </dgm:pt>
    <dgm:pt modelId="{E9C2474B-08BC-D84B-AFF3-D3DD2FBCC142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buNone/>
          </a:pPr>
          <a:r>
            <a:rPr lang="en-US" dirty="0"/>
            <a:t>Automation:</a:t>
          </a:r>
        </a:p>
        <a:p>
          <a:pPr>
            <a:buNone/>
          </a:pPr>
          <a:r>
            <a:rPr lang="en-US" dirty="0"/>
            <a:t>Machine learning?:</a:t>
          </a:r>
        </a:p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en-US" dirty="0"/>
            <a:t>Group info,</a:t>
          </a:r>
        </a:p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en-US" dirty="0"/>
            <a:t>Auto email,</a:t>
          </a:r>
        </a:p>
        <a:p>
          <a:pPr marR="0" eaLnBrk="1" fontAlgn="auto" latinLnBrk="0" hangingPunct="1">
            <a:buClrTx/>
            <a:buSzTx/>
            <a:buFontTx/>
            <a:buNone/>
            <a:tabLst/>
            <a:defRPr/>
          </a:pPr>
          <a:r>
            <a:rPr lang="en-US" dirty="0"/>
            <a:t>Auto phone text,</a:t>
          </a:r>
        </a:p>
      </dgm:t>
    </dgm:pt>
    <dgm:pt modelId="{5C41DEAF-AD26-B64D-9036-E39EB42E7795}" type="parTrans" cxnId="{0451B031-2927-BB4A-AD40-1C29436C6F37}">
      <dgm:prSet/>
      <dgm:spPr/>
      <dgm:t>
        <a:bodyPr/>
        <a:lstStyle/>
        <a:p>
          <a:endParaRPr lang="en-US"/>
        </a:p>
      </dgm:t>
    </dgm:pt>
    <dgm:pt modelId="{D1420268-F51A-A24F-BC8B-AA4760B3F3A0}" type="sibTrans" cxnId="{0451B031-2927-BB4A-AD40-1C29436C6F37}">
      <dgm:prSet/>
      <dgm:spPr/>
      <dgm:t>
        <a:bodyPr/>
        <a:lstStyle/>
        <a:p>
          <a:endParaRPr lang="en-US"/>
        </a:p>
      </dgm:t>
    </dgm:pt>
    <dgm:pt modelId="{9243600D-A270-254A-A37A-3666CDB4F8F5}" type="pres">
      <dgm:prSet presAssocID="{3E54EE9E-2AF2-44C8-8D88-FC1C55361CDB}" presName="diagram" presStyleCnt="0">
        <dgm:presLayoutVars>
          <dgm:dir/>
          <dgm:resizeHandles val="exact"/>
        </dgm:presLayoutVars>
      </dgm:prSet>
      <dgm:spPr/>
    </dgm:pt>
    <dgm:pt modelId="{73EB6040-0302-6541-8BD5-8FB7CEC44AF3}" type="pres">
      <dgm:prSet presAssocID="{18A3F0F9-A244-40A1-8A1F-3FC08FCC3314}" presName="node" presStyleLbl="node1" presStyleIdx="0" presStyleCnt="3" custLinFactNeighborX="-26" custLinFactNeighborY="-7832">
        <dgm:presLayoutVars>
          <dgm:bulletEnabled val="1"/>
        </dgm:presLayoutVars>
      </dgm:prSet>
      <dgm:spPr/>
    </dgm:pt>
    <dgm:pt modelId="{0A050A99-6646-C940-A71F-B4D9EC56A5A5}" type="pres">
      <dgm:prSet presAssocID="{FB2DFC1C-3962-41AF-AF3D-C45B94877EBD}" presName="sibTrans" presStyleCnt="0"/>
      <dgm:spPr/>
    </dgm:pt>
    <dgm:pt modelId="{D3B3E4F3-69AA-1A41-AEB1-0D428D9A04E7}" type="pres">
      <dgm:prSet presAssocID="{3CB6FD2A-7247-4E29-B9D6-6EFF7E4807B1}" presName="node" presStyleLbl="node1" presStyleIdx="1" presStyleCnt="3" custLinFactNeighborX="-1746" custLinFactNeighborY="-6704">
        <dgm:presLayoutVars>
          <dgm:bulletEnabled val="1"/>
        </dgm:presLayoutVars>
      </dgm:prSet>
      <dgm:spPr/>
    </dgm:pt>
    <dgm:pt modelId="{1275B7BB-4E64-914B-80C4-7E81FCFDC157}" type="pres">
      <dgm:prSet presAssocID="{9024F454-EA72-46A8-917E-F9FABA25BC27}" presName="sibTrans" presStyleCnt="0"/>
      <dgm:spPr/>
    </dgm:pt>
    <dgm:pt modelId="{5D7CCAE2-6A93-724E-9B71-483A12009995}" type="pres">
      <dgm:prSet presAssocID="{E9C2474B-08BC-D84B-AFF3-D3DD2FBCC142}" presName="node" presStyleLbl="node1" presStyleIdx="2" presStyleCnt="3">
        <dgm:presLayoutVars>
          <dgm:bulletEnabled val="1"/>
        </dgm:presLayoutVars>
      </dgm:prSet>
      <dgm:spPr/>
    </dgm:pt>
  </dgm:ptLst>
  <dgm:cxnLst>
    <dgm:cxn modelId="{8FD60519-E9C3-4502-B9B6-FCBAA6E0226B}" srcId="{3E54EE9E-2AF2-44C8-8D88-FC1C55361CDB}" destId="{3CB6FD2A-7247-4E29-B9D6-6EFF7E4807B1}" srcOrd="1" destOrd="0" parTransId="{ED766506-950B-47D8-A21E-CAC28B8F1900}" sibTransId="{9024F454-EA72-46A8-917E-F9FABA25BC27}"/>
    <dgm:cxn modelId="{0451B031-2927-BB4A-AD40-1C29436C6F37}" srcId="{3E54EE9E-2AF2-44C8-8D88-FC1C55361CDB}" destId="{E9C2474B-08BC-D84B-AFF3-D3DD2FBCC142}" srcOrd="2" destOrd="0" parTransId="{5C41DEAF-AD26-B64D-9036-E39EB42E7795}" sibTransId="{D1420268-F51A-A24F-BC8B-AA4760B3F3A0}"/>
    <dgm:cxn modelId="{6AA0A47B-6419-DE49-AA91-8A0B2ED5A695}" type="presOf" srcId="{E9C2474B-08BC-D84B-AFF3-D3DD2FBCC142}" destId="{5D7CCAE2-6A93-724E-9B71-483A12009995}" srcOrd="0" destOrd="0" presId="urn:microsoft.com/office/officeart/2005/8/layout/default"/>
    <dgm:cxn modelId="{472F3896-DFAA-C54B-9B34-3D184029ECC2}" type="presOf" srcId="{3E54EE9E-2AF2-44C8-8D88-FC1C55361CDB}" destId="{9243600D-A270-254A-A37A-3666CDB4F8F5}" srcOrd="0" destOrd="0" presId="urn:microsoft.com/office/officeart/2005/8/layout/default"/>
    <dgm:cxn modelId="{706A9FC7-65C8-5643-AC22-B51B3F20C013}" type="presOf" srcId="{18A3F0F9-A244-40A1-8A1F-3FC08FCC3314}" destId="{73EB6040-0302-6541-8BD5-8FB7CEC44AF3}" srcOrd="0" destOrd="0" presId="urn:microsoft.com/office/officeart/2005/8/layout/default"/>
    <dgm:cxn modelId="{C363B2CC-6B20-354C-8C0A-8B06A76F3F7E}" type="presOf" srcId="{3CB6FD2A-7247-4E29-B9D6-6EFF7E4807B1}" destId="{D3B3E4F3-69AA-1A41-AEB1-0D428D9A04E7}" srcOrd="0" destOrd="0" presId="urn:microsoft.com/office/officeart/2005/8/layout/default"/>
    <dgm:cxn modelId="{6F5C1CEB-8849-4437-A1BC-E05CE32D9DF2}" srcId="{3E54EE9E-2AF2-44C8-8D88-FC1C55361CDB}" destId="{18A3F0F9-A244-40A1-8A1F-3FC08FCC3314}" srcOrd="0" destOrd="0" parTransId="{E9D8F1B8-BC53-441F-9ED9-81D09F94EBDE}" sibTransId="{FB2DFC1C-3962-41AF-AF3D-C45B94877EBD}"/>
    <dgm:cxn modelId="{43293873-7632-AA4A-87B2-D5ACD8F21C89}" type="presParOf" srcId="{9243600D-A270-254A-A37A-3666CDB4F8F5}" destId="{73EB6040-0302-6541-8BD5-8FB7CEC44AF3}" srcOrd="0" destOrd="0" presId="urn:microsoft.com/office/officeart/2005/8/layout/default"/>
    <dgm:cxn modelId="{A71C8AB1-89D6-9242-9DBF-7DC0F6E73BFF}" type="presParOf" srcId="{9243600D-A270-254A-A37A-3666CDB4F8F5}" destId="{0A050A99-6646-C940-A71F-B4D9EC56A5A5}" srcOrd="1" destOrd="0" presId="urn:microsoft.com/office/officeart/2005/8/layout/default"/>
    <dgm:cxn modelId="{3628699A-8663-C444-9C10-00EF840D1CD5}" type="presParOf" srcId="{9243600D-A270-254A-A37A-3666CDB4F8F5}" destId="{D3B3E4F3-69AA-1A41-AEB1-0D428D9A04E7}" srcOrd="2" destOrd="0" presId="urn:microsoft.com/office/officeart/2005/8/layout/default"/>
    <dgm:cxn modelId="{B4B33C10-6262-9D49-A8EE-BAA72119E176}" type="presParOf" srcId="{9243600D-A270-254A-A37A-3666CDB4F8F5}" destId="{1275B7BB-4E64-914B-80C4-7E81FCFDC157}" srcOrd="3" destOrd="0" presId="urn:microsoft.com/office/officeart/2005/8/layout/default"/>
    <dgm:cxn modelId="{EDAD65C8-DFC8-C44B-A4A2-C96BD05821DB}" type="presParOf" srcId="{9243600D-A270-254A-A37A-3666CDB4F8F5}" destId="{5D7CCAE2-6A93-724E-9B71-483A1200999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B1186-3C16-4E4A-AAE6-AAC9A8D2A9B4}">
      <dsp:nvSpPr>
        <dsp:cNvPr id="0" name=""/>
        <dsp:cNvSpPr/>
      </dsp:nvSpPr>
      <dsp:spPr>
        <a:xfrm>
          <a:off x="2046898" y="2396"/>
          <a:ext cx="2302760" cy="104790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UI friendly</a:t>
          </a:r>
        </a:p>
      </dsp:txBody>
      <dsp:txXfrm>
        <a:off x="2098053" y="53551"/>
        <a:ext cx="2200450" cy="945598"/>
      </dsp:txXfrm>
    </dsp:sp>
    <dsp:sp modelId="{24A4E1A7-C210-9E44-81A9-FC8884F7AFB5}">
      <dsp:nvSpPr>
        <dsp:cNvPr id="0" name=""/>
        <dsp:cNvSpPr/>
      </dsp:nvSpPr>
      <dsp:spPr>
        <a:xfrm>
          <a:off x="2046898" y="1102701"/>
          <a:ext cx="2302760" cy="1047908"/>
        </a:xfrm>
        <a:prstGeom prst="roundRect">
          <a:avLst/>
        </a:prstGeom>
        <a:gradFill rotWithShape="0">
          <a:gsLst>
            <a:gs pos="0">
              <a:schemeClr val="accent5">
                <a:hueOff val="-1689636"/>
                <a:satOff val="-4355"/>
                <a:lumOff val="-294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689636"/>
                <a:satOff val="-4355"/>
                <a:lumOff val="-294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689636"/>
                <a:satOff val="-4355"/>
                <a:lumOff val="-294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Upload, </a:t>
          </a:r>
        </a:p>
      </dsp:txBody>
      <dsp:txXfrm>
        <a:off x="2098053" y="1153856"/>
        <a:ext cx="2200450" cy="945598"/>
      </dsp:txXfrm>
    </dsp:sp>
    <dsp:sp modelId="{587AFD84-EC1F-CC46-8082-1289172DA2DB}">
      <dsp:nvSpPr>
        <dsp:cNvPr id="0" name=""/>
        <dsp:cNvSpPr/>
      </dsp:nvSpPr>
      <dsp:spPr>
        <a:xfrm>
          <a:off x="2046898" y="2203005"/>
          <a:ext cx="2302760" cy="1047908"/>
        </a:xfrm>
        <a:prstGeom prst="roundRect">
          <a:avLst/>
        </a:prstGeom>
        <a:gradFill rotWithShape="0">
          <a:gsLst>
            <a:gs pos="0">
              <a:schemeClr val="accent5">
                <a:hueOff val="-3379271"/>
                <a:satOff val="-8710"/>
                <a:lumOff val="-5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379271"/>
                <a:satOff val="-8710"/>
                <a:lumOff val="-5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379271"/>
                <a:satOff val="-8710"/>
                <a:lumOff val="-5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Display information, policy,</a:t>
          </a:r>
        </a:p>
      </dsp:txBody>
      <dsp:txXfrm>
        <a:off x="2098053" y="2254160"/>
        <a:ext cx="2200450" cy="945598"/>
      </dsp:txXfrm>
    </dsp:sp>
    <dsp:sp modelId="{9C3CB5F5-2AD3-9B47-BBF1-90B8E54E96A5}">
      <dsp:nvSpPr>
        <dsp:cNvPr id="0" name=""/>
        <dsp:cNvSpPr/>
      </dsp:nvSpPr>
      <dsp:spPr>
        <a:xfrm>
          <a:off x="2046898" y="3303309"/>
          <a:ext cx="2302760" cy="1047908"/>
        </a:xfrm>
        <a:prstGeom prst="roundRect">
          <a:avLst/>
        </a:prstGeom>
        <a:gradFill rotWithShape="0">
          <a:gsLst>
            <a:gs pos="0">
              <a:schemeClr val="accent5">
                <a:hueOff val="-5068907"/>
                <a:satOff val="-13064"/>
                <a:lumOff val="-882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068907"/>
                <a:satOff val="-13064"/>
                <a:lumOff val="-882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068907"/>
                <a:satOff val="-13064"/>
                <a:lumOff val="-882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Display current users, </a:t>
          </a:r>
        </a:p>
      </dsp:txBody>
      <dsp:txXfrm>
        <a:off x="2098053" y="3354464"/>
        <a:ext cx="2200450" cy="945598"/>
      </dsp:txXfrm>
    </dsp:sp>
    <dsp:sp modelId="{5BA29064-03F9-A24E-8FD8-B8BF101D26BA}">
      <dsp:nvSpPr>
        <dsp:cNvPr id="0" name=""/>
        <dsp:cNvSpPr/>
      </dsp:nvSpPr>
      <dsp:spPr>
        <a:xfrm>
          <a:off x="2046898" y="4403614"/>
          <a:ext cx="2302760" cy="1047908"/>
        </a:xfrm>
        <a:prstGeom prst="roundRect">
          <a:avLst/>
        </a:prstGeom>
        <a:gradFill rotWithShape="0">
          <a:gsLst>
            <a:gs pos="0">
              <a:schemeClr val="accent5">
                <a:hueOff val="-6758543"/>
                <a:satOff val="-17419"/>
                <a:lumOff val="-1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758543"/>
                <a:satOff val="-17419"/>
                <a:lumOff val="-1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758543"/>
                <a:satOff val="-17419"/>
                <a:lumOff val="-1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Display history </a:t>
          </a:r>
        </a:p>
      </dsp:txBody>
      <dsp:txXfrm>
        <a:off x="2098053" y="4454769"/>
        <a:ext cx="2200450" cy="945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3D6689-0C96-314F-9396-0A802A5A37B4}">
      <dsp:nvSpPr>
        <dsp:cNvPr id="0" name=""/>
        <dsp:cNvSpPr/>
      </dsp:nvSpPr>
      <dsp:spPr>
        <a:xfrm>
          <a:off x="0" y="759998"/>
          <a:ext cx="6666833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53365F-74B0-F143-8271-6BB05E9768C8}">
      <dsp:nvSpPr>
        <dsp:cNvPr id="0" name=""/>
        <dsp:cNvSpPr/>
      </dsp:nvSpPr>
      <dsp:spPr>
        <a:xfrm>
          <a:off x="333341" y="36758"/>
          <a:ext cx="4666783" cy="14464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In house codes?</a:t>
          </a:r>
        </a:p>
      </dsp:txBody>
      <dsp:txXfrm>
        <a:off x="403952" y="107369"/>
        <a:ext cx="4525561" cy="1305258"/>
      </dsp:txXfrm>
    </dsp:sp>
    <dsp:sp modelId="{88B65272-0B1A-0E44-88D4-B54D950DA647}">
      <dsp:nvSpPr>
        <dsp:cNvPr id="0" name=""/>
        <dsp:cNvSpPr/>
      </dsp:nvSpPr>
      <dsp:spPr>
        <a:xfrm>
          <a:off x="0" y="2982637"/>
          <a:ext cx="6666833" cy="123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8441C4-2067-3C4A-ACF9-50C208ADEB23}">
      <dsp:nvSpPr>
        <dsp:cNvPr id="0" name=""/>
        <dsp:cNvSpPr/>
      </dsp:nvSpPr>
      <dsp:spPr>
        <a:xfrm>
          <a:off x="333341" y="2259398"/>
          <a:ext cx="4666783" cy="144648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 dirty="0"/>
            <a:t>Third party?</a:t>
          </a:r>
        </a:p>
      </dsp:txBody>
      <dsp:txXfrm>
        <a:off x="403952" y="2330009"/>
        <a:ext cx="4525561" cy="1305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783E1-99A5-F248-B4B2-8653B5316F2F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E339720-2D1D-0141-927D-885774A9FE03}">
      <dsp:nvSpPr>
        <dsp:cNvPr id="0" name=""/>
        <dsp:cNvSpPr/>
      </dsp:nvSpPr>
      <dsp:spPr>
        <a:xfrm>
          <a:off x="0" y="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frontend:</a:t>
          </a:r>
        </a:p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kern="1200" dirty="0"/>
            <a:t>angular, boot strap,</a:t>
          </a:r>
        </a:p>
        <a:p>
          <a:pPr marL="0" marR="0" lvl="0" indent="0" algn="l" defTabSz="914400" eaLnBrk="1" fontAlgn="auto" latinLnBrk="0" hangingPunct="1">
            <a:lnSpc>
              <a:spcPct val="9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3200" kern="1200" dirty="0"/>
            <a:t>Third part get user IP and geolocation info,</a:t>
          </a:r>
        </a:p>
        <a:p>
          <a:pPr marL="0"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Sort function,</a:t>
          </a:r>
        </a:p>
      </dsp:txBody>
      <dsp:txXfrm>
        <a:off x="0" y="0"/>
        <a:ext cx="6666833" cy="2726960"/>
      </dsp:txXfrm>
    </dsp:sp>
    <dsp:sp modelId="{38730869-5408-2B4F-861F-7A9FB9BECBE3}">
      <dsp:nvSpPr>
        <dsp:cNvPr id="0" name=""/>
        <dsp:cNvSpPr/>
      </dsp:nvSpPr>
      <dsp:spPr>
        <a:xfrm>
          <a:off x="0" y="272696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85DE02-C557-6347-80F7-3E31ABC284D3}">
      <dsp:nvSpPr>
        <dsp:cNvPr id="0" name=""/>
        <dsp:cNvSpPr/>
      </dsp:nvSpPr>
      <dsp:spPr>
        <a:xfrm>
          <a:off x="0" y="2726960"/>
          <a:ext cx="6666833" cy="2726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b="0" i="0" u="none" kern="1200" dirty="0"/>
            <a:t>Pseudo backend</a:t>
          </a:r>
          <a:r>
            <a:rPr lang="en-US" sz="3200" kern="1200" dirty="0"/>
            <a:t>: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Firebase real time database,</a:t>
          </a:r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Get, put</a:t>
          </a:r>
        </a:p>
      </dsp:txBody>
      <dsp:txXfrm>
        <a:off x="0" y="2726960"/>
        <a:ext cx="6666833" cy="27269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B6040-0302-6541-8BD5-8FB7CEC44AF3}">
      <dsp:nvSpPr>
        <dsp:cNvPr id="0" name=""/>
        <dsp:cNvSpPr/>
      </dsp:nvSpPr>
      <dsp:spPr>
        <a:xfrm>
          <a:off x="0" y="251499"/>
          <a:ext cx="3586772" cy="215206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Commercial: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100" kern="1200" dirty="0"/>
            <a:t>good to view,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100" kern="1200" dirty="0"/>
            <a:t>Functional,</a:t>
          </a:r>
        </a:p>
        <a:p>
          <a:pPr marL="0"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Simple,</a:t>
          </a:r>
        </a:p>
        <a:p>
          <a:pPr marL="0"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easy to use</a:t>
          </a:r>
        </a:p>
      </dsp:txBody>
      <dsp:txXfrm>
        <a:off x="0" y="251499"/>
        <a:ext cx="3586772" cy="2152063"/>
      </dsp:txXfrm>
    </dsp:sp>
    <dsp:sp modelId="{D3B3E4F3-69AA-1A41-AEB1-0D428D9A04E7}">
      <dsp:nvSpPr>
        <dsp:cNvPr id="0" name=""/>
        <dsp:cNvSpPr/>
      </dsp:nvSpPr>
      <dsp:spPr>
        <a:xfrm>
          <a:off x="3883744" y="275774"/>
          <a:ext cx="3586772" cy="215206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Inhouse use: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Functional,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Simple,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easy to use,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 good to view</a:t>
          </a:r>
        </a:p>
      </dsp:txBody>
      <dsp:txXfrm>
        <a:off x="3883744" y="275774"/>
        <a:ext cx="3586772" cy="2152063"/>
      </dsp:txXfrm>
    </dsp:sp>
    <dsp:sp modelId="{5D7CCAE2-6A93-724E-9B71-483A12009995}">
      <dsp:nvSpPr>
        <dsp:cNvPr id="0" name=""/>
        <dsp:cNvSpPr/>
      </dsp:nvSpPr>
      <dsp:spPr>
        <a:xfrm>
          <a:off x="1973644" y="2930789"/>
          <a:ext cx="3586772" cy="2152063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Automation: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Machine learning?:</a:t>
          </a:r>
        </a:p>
        <a:p>
          <a:pPr marL="0" marR="0" lvl="0" indent="0" algn="ctr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2100" kern="1200" dirty="0"/>
            <a:t>Group info,</a:t>
          </a:r>
        </a:p>
        <a:p>
          <a:pPr marL="0" marR="0" lvl="0" indent="0" algn="ctr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2100" kern="1200" dirty="0"/>
            <a:t>Auto email,</a:t>
          </a:r>
        </a:p>
        <a:p>
          <a:pPr marL="0" marR="0" lvl="0" indent="0" algn="ctr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en-US" sz="2100" kern="1200" dirty="0"/>
            <a:t>Auto phone text,</a:t>
          </a:r>
        </a:p>
      </dsp:txBody>
      <dsp:txXfrm>
        <a:off x="1973644" y="2930789"/>
        <a:ext cx="3586772" cy="2152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EE87E-5273-054B-823B-62A03BD26510}" type="datetimeFigureOut">
              <a:rPr lang="en-US" smtClean="0"/>
              <a:t>8/15/21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4F28-237C-6A40-B9EC-BFB432529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443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09CDC-F407-0E4F-8668-13737EE15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D602F2-90C5-1A46-AA82-CF6BBE5E9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909C7-5021-F045-8B99-E0BA95751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F82BB-4C33-5C4C-98CC-90AC7733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7AD95-5B70-FB42-85FA-E59162E8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70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A9A19-4067-7B48-BB01-C4648F2CF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89630-3731-7548-B6D4-986F53C143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5EEFF-96A4-8B42-B99B-C5C7777BF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C8FF1-788E-B545-B352-FF4DDA06B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F63D5-8310-7F47-8B2A-707E1A7B0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E4FCF0-ADEC-F943-8759-FB750E7563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A69706-889D-D746-8F3C-AD5A2F17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2FAF8-8365-2B4A-97C4-1D0D5910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F3C58-CDC3-5145-8850-EABF0496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2A1BC-9A25-DE45-BD70-4E509727C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45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3C440-8406-2F42-BD06-00E4ECF8B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194F4-E333-0147-AC35-43C0365F2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43322F-7591-A24E-8FE1-DED84A39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F1380-F46E-9E4E-AF78-FB4098686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E793D-C691-F345-AF8C-DEB1A0D9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47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1910-0EDD-784C-B2AF-86FF9564C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0673F-C267-F941-8121-A5BD81D7D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D623E-BBB3-5A47-9429-48F3EE891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FB67-CAF9-154E-B5C3-B700F3E72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23C5E-E570-714F-9076-F374111B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00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87A6E-B9E1-2A46-A8BB-0B455A2AD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BAAB4-698D-2E4C-9030-0A6A7A406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C1DA6C-797E-1D42-86D1-6596057FC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922F3B-3E50-1B41-B0EC-4308E467E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172A2-C668-8E4E-A29D-CB4FFF168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8E79E-A99C-A548-83DC-6726A9A2D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84FD5-C61D-6746-9C6C-DFCE3FD69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B22A8-3CC8-DD44-8679-DEF527EF7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AF3D7-83CF-524E-A41B-EDB3A6BCA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86D993-4E6D-AC49-A053-E03F30016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CDDA3C-80C3-B64A-9FE7-42D7921083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F6E99C-E81E-9646-ABF6-D97D2C70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C87B21-788B-2E49-ACB6-5E6E4358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BFB377-AF47-BA41-84E5-F5C58F0FE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12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FD6E-3F78-5345-A6A3-BFED0C2A0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589E23-AC63-D04A-BD47-B769AE29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8E7264-7A39-B645-827B-A379C3E3B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338C69-65E3-5141-8B49-B96ABEFEA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7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6CA4ED-D397-1647-B1C7-12688C45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292C4C-9C93-9B41-B382-BCB15260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24225F-46BF-434A-B1BB-0B72F0D4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2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78049-EC8B-AF40-A549-057FA8CFC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E2806-800E-2E49-9ADB-155DA1497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4724E-99BE-614A-91A2-BB677A353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168E6C-B970-9C4F-878E-98613F7E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AA2DC-5130-4B46-9A16-5686B5221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4557F-6B23-324B-99B6-FC53B276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6ADAF-B5DE-7247-A061-0084622FF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080EF4-8D0D-6F47-B5E5-1CB40CC42A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B46BF-52D8-5340-8B18-EEBB68205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2A143-CDD3-FC4D-AD3D-5BEECB943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C4FDDD-DA28-424F-8137-BBEE8D2E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A8A50-A722-2241-BA07-1702276E6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0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03B99-BCF4-3749-8402-F943FFEE0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91E96-8F11-4A46-AE36-2A9C7B7A8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0F796-DC5B-1948-9A74-A5B5E26F4A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0F28C-E265-9B4B-AE08-5BCE3A14961A}" type="datetimeFigureOut">
              <a:rPr lang="en-US" smtClean="0"/>
              <a:t>8/14/21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031CC5-B132-7645-A475-5DBCAA834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9C092-4576-C041-A3E2-D1D8CCA25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781F-41B8-AB42-AAC7-C27B423E7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71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8" name="Rectangle 11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FB04DD-F3AA-4E47-B724-2489CE7C24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738408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</a:rPr>
              <a:t>Angular --- firebase</a:t>
            </a: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3336C-EEAE-EE4B-8BF1-78142F9DF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786" y="4722406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rgbClr val="FFFFFF"/>
                </a:solidFill>
              </a:rPr>
              <a:t>By:  Megan Xu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56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E4FE2-FC44-154D-AFF1-7DA6B0A7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693" y="2598564"/>
            <a:ext cx="2851513" cy="1505508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Front end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73846A3B-8448-4FD3-86AB-4692FD601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3106733"/>
              </p:ext>
            </p:extLst>
          </p:nvPr>
        </p:nvGraphicFramePr>
        <p:xfrm>
          <a:off x="2622741" y="747210"/>
          <a:ext cx="6396558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4FA6806E-4FF0-1147-8493-DE801677017B}"/>
              </a:ext>
            </a:extLst>
          </p:cNvPr>
          <p:cNvGrpSpPr/>
          <p:nvPr/>
        </p:nvGrpSpPr>
        <p:grpSpPr>
          <a:xfrm>
            <a:off x="8613665" y="752004"/>
            <a:ext cx="2400059" cy="1047908"/>
            <a:chOff x="2133386" y="2396"/>
            <a:chExt cx="2400059" cy="1047908"/>
          </a:xfrm>
        </p:grpSpPr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DF8E8F5C-96E6-9045-A94E-718DD295B3D0}"/>
                </a:ext>
              </a:extLst>
            </p:cNvPr>
            <p:cNvSpPr/>
            <p:nvPr/>
          </p:nvSpPr>
          <p:spPr>
            <a:xfrm>
              <a:off x="2133386" y="2396"/>
              <a:ext cx="2400059" cy="104790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ounded Rectangle 4">
              <a:extLst>
                <a:ext uri="{FF2B5EF4-FFF2-40B4-BE49-F238E27FC236}">
                  <a16:creationId xmlns:a16="http://schemas.microsoft.com/office/drawing/2014/main" id="{F3A5C736-0A0A-894B-97B9-E2926FA7D27B}"/>
                </a:ext>
              </a:extLst>
            </p:cNvPr>
            <p:cNvSpPr txBox="1"/>
            <p:nvPr/>
          </p:nvSpPr>
          <p:spPr>
            <a:xfrm>
              <a:off x="2184541" y="53551"/>
              <a:ext cx="2297749" cy="94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Time thread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3C7E262-2897-0E42-A2EC-EDB74B49B5A8}"/>
              </a:ext>
            </a:extLst>
          </p:cNvPr>
          <p:cNvGrpSpPr/>
          <p:nvPr/>
        </p:nvGrpSpPr>
        <p:grpSpPr>
          <a:xfrm>
            <a:off x="8613665" y="1852309"/>
            <a:ext cx="2400059" cy="1047908"/>
            <a:chOff x="2133386" y="1102701"/>
            <a:chExt cx="2400059" cy="1047908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9749BFDF-211A-3845-9101-24CCB9CB49A6}"/>
                </a:ext>
              </a:extLst>
            </p:cNvPr>
            <p:cNvSpPr/>
            <p:nvPr/>
          </p:nvSpPr>
          <p:spPr>
            <a:xfrm>
              <a:off x="2133386" y="1102701"/>
              <a:ext cx="2400059" cy="104790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1689636"/>
                <a:satOff val="-4355"/>
                <a:lumOff val="-2941"/>
                <a:alphaOff val="0"/>
              </a:schemeClr>
            </a:fillRef>
            <a:effectRef idx="2">
              <a:schemeClr val="accent5">
                <a:hueOff val="-1689636"/>
                <a:satOff val="-4355"/>
                <a:lumOff val="-2941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Rounded Rectangle 6">
              <a:extLst>
                <a:ext uri="{FF2B5EF4-FFF2-40B4-BE49-F238E27FC236}">
                  <a16:creationId xmlns:a16="http://schemas.microsoft.com/office/drawing/2014/main" id="{7EB47BA1-F40F-BD4F-B943-0342A76F3C86}"/>
                </a:ext>
              </a:extLst>
            </p:cNvPr>
            <p:cNvSpPr txBox="1"/>
            <p:nvPr/>
          </p:nvSpPr>
          <p:spPr>
            <a:xfrm>
              <a:off x="2184541" y="1153856"/>
              <a:ext cx="2297749" cy="94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Third party auto email ?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C6C7C1E-DF36-C04E-946D-92D83F13243E}"/>
              </a:ext>
            </a:extLst>
          </p:cNvPr>
          <p:cNvGrpSpPr/>
          <p:nvPr/>
        </p:nvGrpSpPr>
        <p:grpSpPr>
          <a:xfrm>
            <a:off x="8613665" y="2952613"/>
            <a:ext cx="2400059" cy="1047908"/>
            <a:chOff x="2133386" y="2203005"/>
            <a:chExt cx="2400059" cy="1047908"/>
          </a:xfrm>
        </p:grpSpPr>
        <p:sp>
          <p:nvSpPr>
            <p:cNvPr id="44" name="Rounded Rectangle 43">
              <a:extLst>
                <a:ext uri="{FF2B5EF4-FFF2-40B4-BE49-F238E27FC236}">
                  <a16:creationId xmlns:a16="http://schemas.microsoft.com/office/drawing/2014/main" id="{0FD9B8A2-052F-6E43-8067-6D304E9D9B65}"/>
                </a:ext>
              </a:extLst>
            </p:cNvPr>
            <p:cNvSpPr/>
            <p:nvPr/>
          </p:nvSpPr>
          <p:spPr>
            <a:xfrm>
              <a:off x="2133386" y="2203005"/>
              <a:ext cx="2400059" cy="104790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3379271"/>
                <a:satOff val="-8710"/>
                <a:lumOff val="-5883"/>
                <a:alphaOff val="0"/>
              </a:schemeClr>
            </a:fillRef>
            <a:effectRef idx="2">
              <a:schemeClr val="accent5">
                <a:hueOff val="-3379271"/>
                <a:satOff val="-8710"/>
                <a:lumOff val="-588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Rounded Rectangle 8">
              <a:extLst>
                <a:ext uri="{FF2B5EF4-FFF2-40B4-BE49-F238E27FC236}">
                  <a16:creationId xmlns:a16="http://schemas.microsoft.com/office/drawing/2014/main" id="{22288488-33D6-D843-95B6-324E69697002}"/>
                </a:ext>
              </a:extLst>
            </p:cNvPr>
            <p:cNvSpPr txBox="1"/>
            <p:nvPr/>
          </p:nvSpPr>
          <p:spPr>
            <a:xfrm>
              <a:off x="2184541" y="2254160"/>
              <a:ext cx="2297749" cy="94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User update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0AE0E370-B047-C44A-8D18-D6EC2BBA39CD}"/>
              </a:ext>
            </a:extLst>
          </p:cNvPr>
          <p:cNvGrpSpPr/>
          <p:nvPr/>
        </p:nvGrpSpPr>
        <p:grpSpPr>
          <a:xfrm>
            <a:off x="8613665" y="4052917"/>
            <a:ext cx="2400059" cy="1047908"/>
            <a:chOff x="2133386" y="3303309"/>
            <a:chExt cx="2400059" cy="1047908"/>
          </a:xfrm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6A448581-477F-2F41-834B-D73D4B799648}"/>
                </a:ext>
              </a:extLst>
            </p:cNvPr>
            <p:cNvSpPr/>
            <p:nvPr/>
          </p:nvSpPr>
          <p:spPr>
            <a:xfrm>
              <a:off x="2133386" y="3303309"/>
              <a:ext cx="2400059" cy="104790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5068907"/>
                <a:satOff val="-13064"/>
                <a:lumOff val="-8824"/>
                <a:alphaOff val="0"/>
              </a:schemeClr>
            </a:fillRef>
            <a:effectRef idx="2">
              <a:schemeClr val="accent5">
                <a:hueOff val="-5068907"/>
                <a:satOff val="-13064"/>
                <a:lumOff val="-8824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ounded Rectangle 10">
              <a:extLst>
                <a:ext uri="{FF2B5EF4-FFF2-40B4-BE49-F238E27FC236}">
                  <a16:creationId xmlns:a16="http://schemas.microsoft.com/office/drawing/2014/main" id="{8EBDE5DF-048D-6049-9DA3-8BAE8714C982}"/>
                </a:ext>
              </a:extLst>
            </p:cNvPr>
            <p:cNvSpPr txBox="1"/>
            <p:nvPr/>
          </p:nvSpPr>
          <p:spPr>
            <a:xfrm>
              <a:off x="2184541" y="3354464"/>
              <a:ext cx="2297749" cy="94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Download files, PDF, Excel?? 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9FA0660-400A-5140-AE3D-E85F09B6D85A}"/>
              </a:ext>
            </a:extLst>
          </p:cNvPr>
          <p:cNvGrpSpPr/>
          <p:nvPr/>
        </p:nvGrpSpPr>
        <p:grpSpPr>
          <a:xfrm>
            <a:off x="8613665" y="5153222"/>
            <a:ext cx="2400059" cy="1047908"/>
            <a:chOff x="2133386" y="4403614"/>
            <a:chExt cx="2400059" cy="1047908"/>
          </a:xfrm>
        </p:grpSpPr>
        <p:sp>
          <p:nvSpPr>
            <p:cNvPr id="36" name="Rounded Rectangle 35">
              <a:extLst>
                <a:ext uri="{FF2B5EF4-FFF2-40B4-BE49-F238E27FC236}">
                  <a16:creationId xmlns:a16="http://schemas.microsoft.com/office/drawing/2014/main" id="{23DECCA6-FDC9-EE44-8E51-1C6E529CB9AB}"/>
                </a:ext>
              </a:extLst>
            </p:cNvPr>
            <p:cNvSpPr/>
            <p:nvPr/>
          </p:nvSpPr>
          <p:spPr>
            <a:xfrm>
              <a:off x="2133386" y="4403614"/>
              <a:ext cx="2400059" cy="1047908"/>
            </a:xfrm>
            <a:prstGeom prst="round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-6758543"/>
                <a:satOff val="-17419"/>
                <a:lumOff val="-11765"/>
                <a:alphaOff val="0"/>
              </a:schemeClr>
            </a:fillRef>
            <a:effectRef idx="2">
              <a:schemeClr val="accent5">
                <a:hueOff val="-6758543"/>
                <a:satOff val="-17419"/>
                <a:lumOff val="-1176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12">
              <a:extLst>
                <a:ext uri="{FF2B5EF4-FFF2-40B4-BE49-F238E27FC236}">
                  <a16:creationId xmlns:a16="http://schemas.microsoft.com/office/drawing/2014/main" id="{28BDF38A-950C-D64C-ABCC-188ADD9D08BF}"/>
                </a:ext>
              </a:extLst>
            </p:cNvPr>
            <p:cNvSpPr txBox="1"/>
            <p:nvPr/>
          </p:nvSpPr>
          <p:spPr>
            <a:xfrm>
              <a:off x="2184541" y="4454769"/>
              <a:ext cx="2297749" cy="94559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Forms filing? documenting?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22270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4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9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FAD18F-B197-0340-A8F2-AB581DF00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Data structure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B7F676FF-9DE1-BA4A-BCCE-DA91CAFE53F9}"/>
              </a:ext>
            </a:extLst>
          </p:cNvPr>
          <p:cNvSpPr/>
          <p:nvPr/>
        </p:nvSpPr>
        <p:spPr>
          <a:xfrm>
            <a:off x="2479089" y="400952"/>
            <a:ext cx="1257425" cy="61564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General users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E83C71C5-C6CF-D94E-A333-7B77C140A8E7}"/>
              </a:ext>
            </a:extLst>
          </p:cNvPr>
          <p:cNvSpPr/>
          <p:nvPr/>
        </p:nvSpPr>
        <p:spPr>
          <a:xfrm>
            <a:off x="2429676" y="5717442"/>
            <a:ext cx="1379084" cy="615644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Admin users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37A9FB77-AD2E-1140-937C-7A3B5894E35D}"/>
              </a:ext>
            </a:extLst>
          </p:cNvPr>
          <p:cNvSpPr/>
          <p:nvPr/>
        </p:nvSpPr>
        <p:spPr>
          <a:xfrm>
            <a:off x="6215603" y="418556"/>
            <a:ext cx="1543874" cy="47626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database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85680B54-15BA-6542-B280-56C82B888C74}"/>
              </a:ext>
            </a:extLst>
          </p:cNvPr>
          <p:cNvSpPr/>
          <p:nvPr/>
        </p:nvSpPr>
        <p:spPr>
          <a:xfrm>
            <a:off x="9112222" y="5273068"/>
            <a:ext cx="2538209" cy="9152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files</a:t>
            </a: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6D1BC521-26C2-DD41-94FF-43E5884D5FC2}"/>
              </a:ext>
            </a:extLst>
          </p:cNvPr>
          <p:cNvSpPr/>
          <p:nvPr/>
        </p:nvSpPr>
        <p:spPr>
          <a:xfrm>
            <a:off x="6449601" y="5783926"/>
            <a:ext cx="1543874" cy="47626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storage</a:t>
            </a: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6A78291A-80E8-6240-9AF0-8EC4E5E9FFAF}"/>
              </a:ext>
            </a:extLst>
          </p:cNvPr>
          <p:cNvSpPr/>
          <p:nvPr/>
        </p:nvSpPr>
        <p:spPr>
          <a:xfrm>
            <a:off x="6747155" y="3645350"/>
            <a:ext cx="1543874" cy="799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</a:t>
            </a:r>
          </a:p>
        </p:txBody>
      </p:sp>
      <p:sp>
        <p:nvSpPr>
          <p:cNvPr id="44" name="Rounded Rectangle 43">
            <a:extLst>
              <a:ext uri="{FF2B5EF4-FFF2-40B4-BE49-F238E27FC236}">
                <a16:creationId xmlns:a16="http://schemas.microsoft.com/office/drawing/2014/main" id="{A8A1EC11-9BD5-7F42-A916-23EF847007B2}"/>
              </a:ext>
            </a:extLst>
          </p:cNvPr>
          <p:cNvSpPr/>
          <p:nvPr/>
        </p:nvSpPr>
        <p:spPr>
          <a:xfrm>
            <a:off x="5389226" y="1693018"/>
            <a:ext cx="1698565" cy="7097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Instant data</a:t>
            </a:r>
          </a:p>
        </p:txBody>
      </p: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362F2FB0-CB7B-AA4B-AC12-93E4372FB7F8}"/>
              </a:ext>
            </a:extLst>
          </p:cNvPr>
          <p:cNvSpPr/>
          <p:nvPr/>
        </p:nvSpPr>
        <p:spPr>
          <a:xfrm>
            <a:off x="7726905" y="1091013"/>
            <a:ext cx="2104372" cy="15697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Sending Emails, </a:t>
            </a:r>
          </a:p>
          <a:p>
            <a:pPr algn="ctr"/>
            <a:r>
              <a:rPr lang="en-US" dirty="0"/>
              <a:t>Instants</a:t>
            </a:r>
          </a:p>
          <a:p>
            <a:pPr algn="ctr"/>
            <a:r>
              <a:rPr lang="en-US" dirty="0"/>
              <a:t>…</a:t>
            </a:r>
          </a:p>
        </p:txBody>
      </p:sp>
      <p:sp>
        <p:nvSpPr>
          <p:cNvPr id="46" name="Rounded Rectangle 45">
            <a:extLst>
              <a:ext uri="{FF2B5EF4-FFF2-40B4-BE49-F238E27FC236}">
                <a16:creationId xmlns:a16="http://schemas.microsoft.com/office/drawing/2014/main" id="{598A9A24-4EB0-DF44-9D77-701E959656F8}"/>
              </a:ext>
            </a:extLst>
          </p:cNvPr>
          <p:cNvSpPr/>
          <p:nvPr/>
        </p:nvSpPr>
        <p:spPr>
          <a:xfrm>
            <a:off x="9239795" y="3431795"/>
            <a:ext cx="2442917" cy="13819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Data files </a:t>
            </a:r>
            <a:r>
              <a:rPr lang="en-US" dirty="0" err="1"/>
              <a:t>url</a:t>
            </a:r>
            <a:r>
              <a:rPr lang="en-US" dirty="0"/>
              <a:t>, </a:t>
            </a:r>
          </a:p>
          <a:p>
            <a:pPr algn="ctr"/>
            <a:r>
              <a:rPr lang="en-US" dirty="0"/>
              <a:t>Data </a:t>
            </a:r>
          </a:p>
          <a:p>
            <a:pPr algn="ctr"/>
            <a:r>
              <a:rPr lang="en-US" dirty="0"/>
              <a:t>Users info</a:t>
            </a:r>
          </a:p>
          <a:p>
            <a:pPr algn="ctr"/>
            <a:r>
              <a:rPr lang="en-US" dirty="0"/>
              <a:t>…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EF58B29-83F1-6549-ACD0-5063EA46D19C}"/>
              </a:ext>
            </a:extLst>
          </p:cNvPr>
          <p:cNvCxnSpPr>
            <a:cxnSpLocks/>
            <a:stCxn id="4" idx="2"/>
            <a:endCxn id="44" idx="1"/>
          </p:cNvCxnSpPr>
          <p:nvPr/>
        </p:nvCxnSpPr>
        <p:spPr>
          <a:xfrm>
            <a:off x="3107802" y="1016596"/>
            <a:ext cx="2281424" cy="1031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2013ACE-AC45-5540-AE73-C9397B745548}"/>
              </a:ext>
            </a:extLst>
          </p:cNvPr>
          <p:cNvCxnSpPr>
            <a:cxnSpLocks/>
            <a:stCxn id="40" idx="2"/>
            <a:endCxn id="44" idx="0"/>
          </p:cNvCxnSpPr>
          <p:nvPr/>
        </p:nvCxnSpPr>
        <p:spPr>
          <a:xfrm flipH="1">
            <a:off x="6238509" y="894817"/>
            <a:ext cx="749031" cy="7982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7D279F3-BB54-B34F-9868-8CA03E5D3EDA}"/>
              </a:ext>
            </a:extLst>
          </p:cNvPr>
          <p:cNvCxnSpPr>
            <a:cxnSpLocks/>
            <a:stCxn id="32" idx="3"/>
            <a:endCxn id="43" idx="1"/>
          </p:cNvCxnSpPr>
          <p:nvPr/>
        </p:nvCxnSpPr>
        <p:spPr>
          <a:xfrm flipV="1">
            <a:off x="3808760" y="4044858"/>
            <a:ext cx="2938395" cy="1980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55CC9A7-5B11-1846-8DB5-D44AB0058FF0}"/>
              </a:ext>
            </a:extLst>
          </p:cNvPr>
          <p:cNvCxnSpPr>
            <a:cxnSpLocks/>
            <a:stCxn id="32" idx="0"/>
            <a:endCxn id="44" idx="2"/>
          </p:cNvCxnSpPr>
          <p:nvPr/>
        </p:nvCxnSpPr>
        <p:spPr>
          <a:xfrm flipV="1">
            <a:off x="3119218" y="2402812"/>
            <a:ext cx="3119291" cy="3314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F330E3E-0AC6-394B-890F-5E6E2DCFDF67}"/>
              </a:ext>
            </a:extLst>
          </p:cNvPr>
          <p:cNvCxnSpPr>
            <a:cxnSpLocks/>
            <a:stCxn id="4" idx="3"/>
            <a:endCxn id="45" idx="1"/>
          </p:cNvCxnSpPr>
          <p:nvPr/>
        </p:nvCxnSpPr>
        <p:spPr>
          <a:xfrm>
            <a:off x="3736514" y="708774"/>
            <a:ext cx="3990391" cy="1167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EF64132-40DB-E842-A4AB-20DDFB805A74}"/>
              </a:ext>
            </a:extLst>
          </p:cNvPr>
          <p:cNvCxnSpPr>
            <a:cxnSpLocks/>
            <a:stCxn id="32" idx="3"/>
            <a:endCxn id="42" idx="1"/>
          </p:cNvCxnSpPr>
          <p:nvPr/>
        </p:nvCxnSpPr>
        <p:spPr>
          <a:xfrm flipV="1">
            <a:off x="3808760" y="6022057"/>
            <a:ext cx="2640841" cy="32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A7D33271-20A5-4D4D-AC54-7BE814A86E50}"/>
              </a:ext>
            </a:extLst>
          </p:cNvPr>
          <p:cNvCxnSpPr>
            <a:cxnSpLocks/>
            <a:stCxn id="42" idx="3"/>
            <a:endCxn id="41" idx="1"/>
          </p:cNvCxnSpPr>
          <p:nvPr/>
        </p:nvCxnSpPr>
        <p:spPr>
          <a:xfrm flipV="1">
            <a:off x="7993475" y="5730701"/>
            <a:ext cx="1118747" cy="2913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B792769B-E131-744B-B6C1-1D4A8644E96B}"/>
              </a:ext>
            </a:extLst>
          </p:cNvPr>
          <p:cNvCxnSpPr>
            <a:cxnSpLocks/>
            <a:stCxn id="43" idx="3"/>
            <a:endCxn id="46" idx="1"/>
          </p:cNvCxnSpPr>
          <p:nvPr/>
        </p:nvCxnSpPr>
        <p:spPr>
          <a:xfrm>
            <a:off x="8291029" y="4044858"/>
            <a:ext cx="948766" cy="779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C8052E64-FE51-3345-ACD7-8EB126D95EE0}"/>
              </a:ext>
            </a:extLst>
          </p:cNvPr>
          <p:cNvCxnSpPr>
            <a:cxnSpLocks/>
            <a:stCxn id="40" idx="2"/>
            <a:endCxn id="43" idx="0"/>
          </p:cNvCxnSpPr>
          <p:nvPr/>
        </p:nvCxnSpPr>
        <p:spPr>
          <a:xfrm>
            <a:off x="6987540" y="894817"/>
            <a:ext cx="531552" cy="27505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>
            <a:extLst>
              <a:ext uri="{FF2B5EF4-FFF2-40B4-BE49-F238E27FC236}">
                <a16:creationId xmlns:a16="http://schemas.microsoft.com/office/drawing/2014/main" id="{1C1C476A-04D5-DE4A-B996-D7C2C7E6DE4D}"/>
              </a:ext>
            </a:extLst>
          </p:cNvPr>
          <p:cNvSpPr/>
          <p:nvPr/>
        </p:nvSpPr>
        <p:spPr>
          <a:xfrm>
            <a:off x="9973712" y="680762"/>
            <a:ext cx="1591722" cy="1012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Time, date, history relative info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F9F3F0D7-F5B1-524C-B3AB-ADDD7DA9342D}"/>
              </a:ext>
            </a:extLst>
          </p:cNvPr>
          <p:cNvSpPr/>
          <p:nvPr/>
        </p:nvSpPr>
        <p:spPr>
          <a:xfrm>
            <a:off x="10018678" y="1958720"/>
            <a:ext cx="1546756" cy="10209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Sort, search, subjects</a:t>
            </a:r>
          </a:p>
        </p:txBody>
      </p:sp>
    </p:spTree>
    <p:extLst>
      <p:ext uri="{BB962C8B-B14F-4D97-AF65-F5344CB8AC3E}">
        <p14:creationId xmlns:p14="http://schemas.microsoft.com/office/powerpoint/2010/main" val="333078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4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4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48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0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E4FE2-FC44-154D-AFF1-7DA6B0A7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078" y="2461184"/>
            <a:ext cx="2937655" cy="1578131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Encrypt ???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73846A3B-8448-4FD3-86AB-4692FD601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625540"/>
              </p:ext>
            </p:extLst>
          </p:nvPr>
        </p:nvGraphicFramePr>
        <p:xfrm>
          <a:off x="4905052" y="1352811"/>
          <a:ext cx="6666833" cy="4254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4185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E4FE2-FC44-154D-AFF1-7DA6B0A7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My practice project I  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73846A3B-8448-4FD3-86AB-4692FD601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10239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101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7E4FE2-FC44-154D-AFF1-7DA6B0A7A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082" y="1277001"/>
            <a:ext cx="2415628" cy="3068875"/>
          </a:xfrm>
        </p:spPr>
        <p:txBody>
          <a:bodyPr anchor="b">
            <a:normAutofit/>
          </a:bodyPr>
          <a:lstStyle/>
          <a:p>
            <a:pPr algn="r"/>
            <a:r>
              <a:rPr lang="en-US" sz="4000" dirty="0">
                <a:solidFill>
                  <a:srgbClr val="FFFFFF"/>
                </a:solidFill>
              </a:rPr>
              <a:t>Summery</a:t>
            </a:r>
            <a:br>
              <a:rPr lang="en-US" sz="4000" dirty="0">
                <a:solidFill>
                  <a:srgbClr val="FFFFFF"/>
                </a:solidFill>
              </a:rPr>
            </a:br>
            <a:br>
              <a:rPr lang="en-US" sz="4000" dirty="0">
                <a:solidFill>
                  <a:srgbClr val="FFFFFF"/>
                </a:solidFill>
              </a:rPr>
            </a:br>
            <a:r>
              <a:rPr lang="en-US" sz="4000" dirty="0">
                <a:solidFill>
                  <a:srgbClr val="FFFFFF"/>
                </a:solidFill>
              </a:rPr>
              <a:t>thank you   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73846A3B-8448-4FD3-86AB-4692FD6010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758313"/>
              </p:ext>
            </p:extLst>
          </p:nvPr>
        </p:nvGraphicFramePr>
        <p:xfrm>
          <a:off x="4037824" y="701458"/>
          <a:ext cx="7534062" cy="5502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0055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4236</TotalTime>
  <Words>174</Words>
  <Application>Microsoft Macintosh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Angular --- firebase</vt:lpstr>
      <vt:lpstr>Front end</vt:lpstr>
      <vt:lpstr>Data structure</vt:lpstr>
      <vt:lpstr>Encrypt ???</vt:lpstr>
      <vt:lpstr>My practice project I  </vt:lpstr>
      <vt:lpstr>Summery  thank you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Angular --- firebase</dc:title>
  <dc:creator>Mandy Sun</dc:creator>
  <cp:lastModifiedBy>Mandy Sun</cp:lastModifiedBy>
  <cp:revision>17</cp:revision>
  <dcterms:created xsi:type="dcterms:W3CDTF">2021-08-13T23:44:11Z</dcterms:created>
  <dcterms:modified xsi:type="dcterms:W3CDTF">2021-08-16T22:35:06Z</dcterms:modified>
</cp:coreProperties>
</file>