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48" r:id="rId2"/>
  </p:sldMasterIdLst>
  <p:notesMasterIdLst>
    <p:notesMasterId r:id="rId36"/>
  </p:notesMasterIdLst>
  <p:sldIdLst>
    <p:sldId id="297" r:id="rId3"/>
    <p:sldId id="298" r:id="rId4"/>
    <p:sldId id="292" r:id="rId5"/>
    <p:sldId id="299" r:id="rId6"/>
    <p:sldId id="300" r:id="rId7"/>
    <p:sldId id="301" r:id="rId8"/>
    <p:sldId id="302" r:id="rId9"/>
    <p:sldId id="303" r:id="rId10"/>
    <p:sldId id="293" r:id="rId11"/>
    <p:sldId id="304" r:id="rId12"/>
    <p:sldId id="305" r:id="rId13"/>
    <p:sldId id="306" r:id="rId14"/>
    <p:sldId id="325" r:id="rId15"/>
    <p:sldId id="307" r:id="rId16"/>
    <p:sldId id="308" r:id="rId17"/>
    <p:sldId id="309" r:id="rId18"/>
    <p:sldId id="310" r:id="rId19"/>
    <p:sldId id="311" r:id="rId20"/>
    <p:sldId id="312" r:id="rId21"/>
    <p:sldId id="313" r:id="rId22"/>
    <p:sldId id="314" r:id="rId23"/>
    <p:sldId id="315" r:id="rId24"/>
    <p:sldId id="316" r:id="rId25"/>
    <p:sldId id="295" r:id="rId26"/>
    <p:sldId id="317" r:id="rId27"/>
    <p:sldId id="318" r:id="rId28"/>
    <p:sldId id="319" r:id="rId29"/>
    <p:sldId id="320" r:id="rId30"/>
    <p:sldId id="321" r:id="rId31"/>
    <p:sldId id="322" r:id="rId32"/>
    <p:sldId id="296" r:id="rId33"/>
    <p:sldId id="323" r:id="rId34"/>
    <p:sldId id="324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58" y="11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en-US" sz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오늘 연수는 구글 시트와 Apps Script를 이용해 반복 업무를 줄이는 실습입니다.</a:t>
            </a:r>
          </a:p>
          <a:p>
            <a:r>
              <a:rPr lang="en-US" dirty="0"/>
              <a:t>코드를 외우는 시간이 아니라, 업무를 입력과 처리와 출력으로 나누어 보고 작은 웹 앱을 직접 배포하는 흐름으로 진행합니다.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먼저 자동화의 구조를 확인하고, Apps Script 편집기에 들어가는 방법을 살펴봅니다.</a:t>
            </a:r>
          </a:p>
          <a:p>
            <a:r>
              <a:rPr lang="en-US" dirty="0"/>
              <a:t>그다음 파일의 역할을 구분한 뒤, A1 값을 웹 화면에 표시하는 실습을 완성합니다.</a:t>
            </a:r>
          </a:p>
          <a:p>
            <a:r>
              <a:rPr lang="en-US" dirty="0"/>
              <a:t>마지막에는 로그인형 앱과 제출형 앱으로 확장해 학교 업무에 적용하는 방법을 정리합니다.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자동화를 어렵게 생각하기 전에, 일이 어떤 흐름으로 움직이는지부터 보겠습니다.</a:t>
            </a:r>
          </a:p>
          <a:p>
            <a:r>
              <a:rPr lang="en-US" dirty="0"/>
              <a:t>대부분의 업무는 자료를 입력하고, 중간에서 처리하고, 결과를 필요한 사람에게 보여주는 구조입니다.</a:t>
            </a:r>
          </a:p>
          <a:p>
            <a:r>
              <a:rPr lang="en-US" dirty="0"/>
              <a:t>오늘 만드는 앱도 이 세 칸을 따라갑니다.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Apps Script는 구글 폼에서도 들어갈 수 있고, 구글 시트에서도 들어갈 수 있습니다.</a:t>
            </a:r>
          </a:p>
          <a:p>
            <a:r>
              <a:rPr lang="en-US" dirty="0"/>
              <a:t>어느 문으로 들어가든 결국 우리가 다루는 곳은 Apps Script 편집기입니다.</a:t>
            </a:r>
          </a:p>
          <a:p>
            <a:r>
              <a:rPr lang="en-US" dirty="0"/>
              <a:t>화면 위치를 먼저 익혀 두면 뒤쪽 실습이 훨씬 편해집니다.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Apps Script는 구글 폼에서도 들어갈 수 있고, 구글 시트에서도 들어갈 수 있습니다.</a:t>
            </a:r>
          </a:p>
          <a:p>
            <a:r>
              <a:rPr lang="en-US" dirty="0"/>
              <a:t>어느 문으로 들어가든 결국 우리가 다루는 곳은 Apps Script 편집기입니다.</a:t>
            </a:r>
          </a:p>
          <a:p>
            <a:r>
              <a:rPr lang="en-US" dirty="0"/>
              <a:t>화면 위치를 먼저 익혀 두면 뒤쪽 실습이 훨씬 편해집니다.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편집기에서는 네 구역만 기억하면 됩니다.</a:t>
            </a:r>
          </a:p>
          <a:p>
            <a:r>
              <a:rPr lang="en-US" dirty="0"/>
              <a:t>파일을 만들고, 코드를 붙여 넣고, 저장과 실행으로 오류를 확인하고, 마지막에 배포 메뉴로 웹 앱 주소를 만듭니다.</a:t>
            </a:r>
          </a:p>
          <a:p>
            <a:r>
              <a:rPr lang="en-US" dirty="0"/>
              <a:t>실습 중 길을 잃으면 이 네 구역 중 어디에 있는지부터 확인하면 됩니다.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Code.gs는 구글 시트와 통신하고 데이터를 처리하는 파일입니다.</a:t>
            </a:r>
          </a:p>
          <a:p>
            <a:r>
              <a:rPr lang="en-US" dirty="0"/>
              <a:t>Index.html은 사용자가 보는 버튼과 입력칸, 안내 문구를 만드는 파일입니다.</a:t>
            </a:r>
          </a:p>
          <a:p>
            <a:r>
              <a:rPr lang="en-US" dirty="0"/>
              <a:t>값을 읽거나 저장하는 문제인지, 화면 모양의 문제인지 구분하면 어떤 파일을 고쳐야 할지 판단할 수 있습니다.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실습은 요구사항을 쓰고, 파일을 나누고, 오류를 고치고, 배포를 확인하는 순서로 반복됩니다.</a:t>
            </a:r>
          </a:p>
          <a:p>
            <a:r>
              <a:rPr lang="en-US" dirty="0"/>
              <a:t>AI가 코드를 대신 만들어 줄 수 있지만, 조건을 정확히 말하고 결과를 확인하는 일은 사람이 해야 합니다.</a:t>
            </a:r>
          </a:p>
          <a:p>
            <a:r>
              <a:rPr lang="en-US" dirty="0"/>
              <a:t>이 흐름을 익히면 더 복잡한 업무에도 같은 방식으로 접근할 수 있습니다.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첫 번째 퀴즈입니다.</a:t>
            </a:r>
          </a:p>
          <a:p>
            <a:r>
              <a:rPr lang="en-US" dirty="0"/>
              <a:t>웹 화면이 필요 없고 실행 버튼으로 시트 내부 작업만 하려면 어떤 파일이 필요한지 생각해 봅니다.</a:t>
            </a:r>
          </a:p>
          <a:p>
            <a:r>
              <a:rPr lang="en-US" dirty="0"/>
              <a:t>화면을 만들지 않는다면 Index.html의 역할이 남아 있는지 따져 보면 됩니다.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두 번째 퀴즈는 버튼 색을 바꾸는 상황입니다.</a:t>
            </a:r>
          </a:p>
          <a:p>
            <a:r>
              <a:rPr lang="en-US" dirty="0"/>
              <a:t>기능은 그대로인데 사용자가 보는 모양만 바꾸는 일입니다.</a:t>
            </a:r>
          </a:p>
          <a:p>
            <a:r>
              <a:rPr lang="en-US" dirty="0"/>
              <a:t>이럴 때는 화면 담당 파일과 데이터 처리 담당 파일을 나누어 판단해야 합니다.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이제 첫 번째 실습을 시작합니다.</a:t>
            </a:r>
          </a:p>
          <a:p>
            <a:r>
              <a:rPr lang="en-US" dirty="0"/>
              <a:t>구글 시트의 A1 셀 값을 웹 앱 화면에 보여주는 아주 작은 앱을 만듭니다.</a:t>
            </a:r>
          </a:p>
          <a:p>
            <a:r>
              <a:rPr lang="en-US" dirty="0"/>
              <a:t>작은 목표지만, 입력부터 처리와 출력, 배포까지 전체 흐름을 모두 경험할 수 있습니다.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먼저 Apps Script 편집기에서 파일과 코드 구역을 확인합니다.</a:t>
            </a:r>
          </a:p>
          <a:p>
            <a:r>
              <a:rPr lang="en-US" dirty="0"/>
              <a:t>Code.gs에 기본으로 들어 있는 내용은 지우고 빈 상태에서 시작합니다.</a:t>
            </a:r>
          </a:p>
          <a:p>
            <a:r>
              <a:rPr lang="en-US" dirty="0"/>
              <a:t>기존 코드와 새 코드가 섞이지 않게 만드는 것이 중요합니다.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웹 화면을 만들기 위해 Index.html 파일을 추가합니다.</a:t>
            </a:r>
          </a:p>
          <a:p>
            <a:r>
              <a:rPr lang="en-US" dirty="0"/>
              <a:t>파일 추가 메뉴에서 HTML을 선택하고 이름을 맞춘 뒤 생성합니다.</a:t>
            </a:r>
          </a:p>
          <a:p>
            <a:r>
              <a:rPr lang="en-US" dirty="0"/>
              <a:t>생성된 기본 내용도 지워 두면 AI가 만든 코드만 깔끔하게 넣을 수 있습니다.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웹 화면을 만들기 위해 Index.html 파일을 추가합니다.</a:t>
            </a:r>
          </a:p>
          <a:p>
            <a:r>
              <a:rPr lang="en-US" dirty="0"/>
              <a:t>파일 추가 메뉴에서 HTML을 선택하고 이름을 맞춘 뒤 생성합니다.</a:t>
            </a:r>
          </a:p>
          <a:p>
            <a:r>
              <a:rPr lang="en-US" dirty="0"/>
              <a:t>생성된 기본 내용도 지워 두면 AI가 만든 코드만 깔끔하게 넣을 수 있습니다.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파일 목록에 Code.gs와 Index.html이 모두 보이는지 확인합니다.</a:t>
            </a:r>
          </a:p>
          <a:p>
            <a:r>
              <a:rPr lang="en-US" dirty="0"/>
              <a:t>이 구조가 맞아야 AI가 준 두 코드 블록을 각 파일에 정확히 붙여 넣을 수 있습니다.</a:t>
            </a:r>
          </a:p>
          <a:p>
            <a:r>
              <a:rPr lang="en-US" dirty="0"/>
              <a:t>이제 코드 작성 요청으로 넘어갈 준비가 되었습니다.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AI에게는 구글 시트를 쓰고 있다는 사실, 시트 이름, 원하는 화면, 원하는 동작을 모두 알려 줍니다.</a:t>
            </a:r>
          </a:p>
          <a:p>
            <a:r>
              <a:rPr lang="en-US" dirty="0"/>
              <a:t>이번 실습에서는 버튼 하나를 만들고, 버튼을 누르면 A1 값을 보여 달라고 요청합니다.</a:t>
            </a:r>
          </a:p>
          <a:p>
            <a:r>
              <a:rPr lang="en-US" dirty="0"/>
              <a:t>마지막에는 Code.gs와 Index.html 코드를 따로 달라고 분명히 말합니다.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AI가 준 코드가 파일 이름별로 나뉘어 있는지 먼저 확인합니다.</a:t>
            </a:r>
          </a:p>
          <a:p>
            <a:r>
              <a:rPr lang="en-US" dirty="0"/>
              <a:t>Code.gs 코드는 Code.gs 탭에, Index.html 코드는 Index.html 탭에 붙여 넣습니다.</a:t>
            </a:r>
          </a:p>
          <a:p>
            <a:r>
              <a:rPr lang="en-US" dirty="0"/>
              <a:t>서로 바꿔 넣으면 작동하지 않으므로 파일 이름을 다시 보고 진행합니다.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붙여 넣은 뒤에는 바로 저장해서 오류가 있는지 확인합니다.</a:t>
            </a:r>
          </a:p>
          <a:p>
            <a:r>
              <a:rPr lang="en-US" dirty="0"/>
              <a:t>오류가 나오면 그 문구를 그대로 복사하는 것이 가장 빠른 해결 방법입니다.</a:t>
            </a:r>
          </a:p>
          <a:p>
            <a:r>
              <a:rPr lang="en-US" dirty="0"/>
              <a:t>오류 메시지는 고쳐야 할 위치를 알려 주는 중요한 자료입니다.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복사한 오류 메시지를 AI에게 다시 전달하고 수정된 전체 코드를 요청합니다.</a:t>
            </a:r>
          </a:p>
          <a:p>
            <a:r>
              <a:rPr lang="en-US" dirty="0"/>
              <a:t>수정 코드는 일부만 바꾸기보다 파일 전체를 교체하는 편이 실수를 줄입니다.</a:t>
            </a:r>
          </a:p>
          <a:p>
            <a:r>
              <a:rPr lang="en-US" dirty="0"/>
              <a:t>저장이 통과하면 실행 버튼으로 다음 단계에 들어갑니다.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복사한 오류 메시지를 AI에게 다시 전달하고 수정된 전체 코드를 요청합니다.</a:t>
            </a:r>
          </a:p>
          <a:p>
            <a:r>
              <a:rPr lang="en-US" dirty="0"/>
              <a:t>수정 코드는 일부만 바꾸기보다 파일 전체를 교체하는 편이 실수를 줄입니다.</a:t>
            </a:r>
          </a:p>
          <a:p>
            <a:r>
              <a:rPr lang="en-US" dirty="0"/>
              <a:t>저장이 통과하면 실행 버튼으로 다음 단계에 들어갑니다.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실행이 준비되면 웹 앱으로 배포합니다.</a:t>
            </a:r>
          </a:p>
          <a:p>
            <a:r>
              <a:rPr lang="en-US" dirty="0"/>
              <a:t>배포 메뉴에서 새 배포를 만들고, 유형을 웹 앱으로 선택한 뒤 접근 권한을 확인합니다.</a:t>
            </a:r>
          </a:p>
          <a:p>
            <a:r>
              <a:rPr lang="en-US" dirty="0"/>
              <a:t>연수 실습과 실제 학교 업무는 공유 범위가 다를 수 있으므로 실제 적용 전에는 권한을 다시 점검해야 합니다.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실행이 준비되면 웹 앱으로 배포합니다.</a:t>
            </a:r>
          </a:p>
          <a:p>
            <a:r>
              <a:rPr lang="en-US" dirty="0"/>
              <a:t>배포 메뉴에서 새 배포를 만들고, 유형을 웹 앱으로 선택한 뒤 접근 권한을 확인합니다.</a:t>
            </a:r>
          </a:p>
          <a:p>
            <a:r>
              <a:rPr lang="en-US" dirty="0"/>
              <a:t>연수 실습과 실제 학교 업무는 공유 범위가 다를 수 있으므로 실제 적용 전에는 권한을 다시 점검해야 합니다.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배포가 끝났다면 URL을 열어 웹 앱이 실제로 작동하는지 확인합니다.</a:t>
            </a:r>
          </a:p>
          <a:p>
            <a:r>
              <a:rPr lang="en-US" dirty="0"/>
              <a:t>버튼을 눌렀을 때 시트의 A1 값이 맞게 표시되는지 봅니다.</a:t>
            </a:r>
          </a:p>
          <a:p>
            <a:r>
              <a:rPr lang="en-US" dirty="0"/>
              <a:t>공유가 필요하면 URL을 QR 코드로 바꾸어 학생이나 동료가 쉽게 접속하게 할 수 있습니다.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두 번째 확장 실습은 로그인형 웹 앱입니다.</a:t>
            </a:r>
          </a:p>
          <a:p>
            <a:r>
              <a:rPr lang="en-US" dirty="0"/>
              <a:t>이름과 비밀번호가 맞는 행을 찾고, 같은 행의 C열 값을 화면에 보여주는 구조입니다.</a:t>
            </a:r>
          </a:p>
          <a:p>
            <a:r>
              <a:rPr lang="en-US" dirty="0"/>
              <a:t>개별 점수나 개인별 안내처럼 본인 값만 보여 주고 싶은 업무에 응용할 수 있습니다.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세 번째 확장 실습은 제출형 웹 앱입니다.</a:t>
            </a:r>
          </a:p>
          <a:p>
            <a:r>
              <a:rPr lang="en-US" dirty="0"/>
              <a:t>사용자가 웹 화면에 이름과 내용을 입력하면, 시트의 다음 빈 행에 차례로 저장합니다.</a:t>
            </a:r>
          </a:p>
          <a:p>
            <a:r>
              <a:rPr lang="en-US" dirty="0"/>
              <a:t>신청서, 의견 수합, 간단한 제출함처럼 반복 입력을 모으는 업무에 사용할 수 있습니다.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프롬프트를 만들 때는 사용 환경, 데이터 위치, 사용자 화면, 처리 규칙, 출력 형식을 차례로 채웁니다.</a:t>
            </a:r>
          </a:p>
          <a:p>
            <a:r>
              <a:rPr lang="en-US" dirty="0"/>
              <a:t>이 다섯 가지를 빠뜨리지 않으면 AI가 만든 코드의 방향이 훨씬 안정됩니다.</a:t>
            </a:r>
          </a:p>
          <a:p>
            <a:r>
              <a:rPr lang="en-US" dirty="0"/>
              <a:t>짧은 요청보다 구체적인 요청이 실습 시간을 줄여 줍니다.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이제 내 업무 중 자동화 후보를 찾아봅니다.</a:t>
            </a:r>
          </a:p>
          <a:p>
            <a:r>
              <a:rPr lang="en-US" dirty="0"/>
              <a:t>같은 값을 여러 곳에 옮기거나, 제출 현황을 반복해서 확인하거나, 개인별 결과를 따로 알려 주는 일이 좋은 출발점입니다.</a:t>
            </a:r>
          </a:p>
          <a:p>
            <a:r>
              <a:rPr lang="en-US" dirty="0"/>
              <a:t>처음부터 큰 시스템을 만들기보다 작은 반복 업무 하나를 골라 적용하는 것이 좋습니다.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오늘의 핵심은 코드를 모두 외우는 것이 아닙니다.</a:t>
            </a:r>
          </a:p>
          <a:p>
            <a:r>
              <a:rPr lang="en-US" dirty="0"/>
              <a:t>업무 흐름을 분명히 말하고, AI와 함께 작게 만들고, 직접 확인하는 과정입니다.</a:t>
            </a:r>
          </a:p>
          <a:p>
            <a:r>
              <a:rPr lang="en-US" dirty="0"/>
              <a:t>오늘 만든 실습을 복사해 이번 주 업무 하나에 맞게 바꾸어 보는 것으로 마무리하면 좋겠습니다.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7FAFC"/>
              </a:gs>
              <a:gs pos="100000">
                <a:srgbClr val="F1F6FB"/>
              </a:gs>
            </a:gsLst>
            <a:lin ang="2700000" scaled="1"/>
          </a:gradFill>
          <a:ln>
            <a:noFill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6" name="Group 6"/>
          <p:cNvGrpSpPr/>
          <p:nvPr/>
        </p:nvGrpSpPr>
        <p:grpSpPr>
          <a:xfrm>
            <a:off x="628650" y="5238750"/>
            <a:ext cx="11430000" cy="1485900"/>
            <a:chOff x="628650" y="5238750"/>
            <a:chExt cx="11430000" cy="1485900"/>
          </a:xfrm>
        </p:grpSpPr>
        <p:sp>
          <p:nvSpPr>
            <p:cNvPr id="4" name="Ellipse 4"/>
            <p:cNvSpPr/>
            <p:nvPr/>
          </p:nvSpPr>
          <p:spPr>
            <a:xfrm>
              <a:off x="10572750" y="5238750"/>
              <a:ext cx="1485900" cy="1485900"/>
            </a:xfrm>
            <a:prstGeom prst="ellipse">
              <a:avLst/>
            </a:prstGeom>
            <a:solidFill>
              <a:srgbClr val="DFF3E7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" name="Rectangle 5"/>
            <p:cNvSpPr/>
            <p:nvPr/>
          </p:nvSpPr>
          <p:spPr>
            <a:xfrm>
              <a:off x="628650" y="5924550"/>
              <a:ext cx="3429000" cy="9525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2F5F8A"/>
                </a:gs>
                <a:gs pos="100000">
                  <a:srgbClr val="4F7F5F"/>
                </a:gs>
              </a:gsLst>
              <a:lin ang="0" scaled="1"/>
            </a:gra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36270" y="1531620"/>
            <a:ext cx="5056815" cy="2735580"/>
            <a:chOff x="636270" y="1531620"/>
            <a:chExt cx="5056815" cy="2735580"/>
          </a:xfrm>
        </p:grpSpPr>
        <p:sp>
          <p:nvSpPr>
            <p:cNvPr id="10" name="TextBox 10"/>
            <p:cNvSpPr txBox="1"/>
            <p:nvPr/>
          </p:nvSpPr>
          <p:spPr>
            <a:xfrm>
              <a:off x="636270" y="1531620"/>
              <a:ext cx="2596987" cy="1097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54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구글 시트와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36270" y="2350770"/>
              <a:ext cx="5056815" cy="1097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54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Apps Script로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36270" y="3169920"/>
              <a:ext cx="3726089" cy="1097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5400" b="1" dirty="0">
                  <a:solidFill>
                    <a:srgbClr val="2F5F8A"/>
                  </a:solidFill>
                  <a:latin typeface="Arial"/>
                  <a:ea typeface="Arial"/>
                  <a:cs typeface="Arial"/>
                </a:rPr>
                <a:t>반복 업무 자동화</a:t>
              </a:r>
            </a:p>
          </p:txBody>
        </p:sp>
      </p:grpSp>
      <p:sp>
        <p:nvSpPr>
          <p:cNvPr id="31" name="Rectangle 31"/>
          <p:cNvSpPr/>
          <p:nvPr/>
        </p:nvSpPr>
        <p:spPr>
          <a:xfrm>
            <a:off x="8191500" y="495300"/>
            <a:ext cx="3219450" cy="5562600"/>
          </a:xfrm>
          <a:prstGeom prst="roundRect">
            <a:avLst>
              <a:gd name="adj" fmla="val 12426"/>
            </a:avLst>
          </a:prstGeom>
          <a:solidFill>
            <a:srgbClr val="FFFFFF"/>
          </a:solidFill>
          <a:ln w="19050">
            <a:solidFill>
              <a:srgbClr val="DCE8F4"/>
            </a:solidFill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32" name="Image 32"/>
          <p:cNvPicPr>
            <a:picLocks noChangeAspect="1"/>
          </p:cNvPicPr>
          <p:nvPr/>
        </p:nvPicPr>
        <p:blipFill>
          <a:blip r:embed="rId3"/>
          <a:srcRect l="8643" r="8643"/>
          <a:stretch>
            <a:fillRect/>
          </a:stretch>
        </p:blipFill>
        <p:spPr>
          <a:xfrm>
            <a:off x="8362950" y="666750"/>
            <a:ext cx="2876550" cy="5219700"/>
          </a:xfrm>
          <a:prstGeom prst="roundRect">
            <a:avLst>
              <a:gd name="adj" fmla="val 11258"/>
            </a:avLst>
          </a:prstGeom>
        </p:spPr>
      </p:pic>
      <p:sp>
        <p:nvSpPr>
          <p:cNvPr id="33" name="Rectangle 33"/>
          <p:cNvSpPr/>
          <p:nvPr/>
        </p:nvSpPr>
        <p:spPr>
          <a:xfrm>
            <a:off x="636270" y="5188268"/>
            <a:ext cx="3364231" cy="685800"/>
          </a:xfrm>
          <a:prstGeom prst="roundRect">
            <a:avLst>
              <a:gd name="adj" fmla="val 33333"/>
            </a:avLst>
          </a:prstGeom>
          <a:solidFill>
            <a:srgbClr val="FFFFFF"/>
          </a:solidFill>
          <a:ln w="19050">
            <a:solidFill>
              <a:srgbClr val="DCE8F4"/>
            </a:solidFill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4" name="TextBox 34"/>
          <p:cNvSpPr txBox="1"/>
          <p:nvPr/>
        </p:nvSpPr>
        <p:spPr>
          <a:xfrm>
            <a:off x="899160" y="5298758"/>
            <a:ext cx="865662" cy="3657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800" b="1" dirty="0">
                <a:solidFill>
                  <a:srgbClr val="1F2933"/>
                </a:solidFill>
                <a:latin typeface="Arial"/>
                <a:ea typeface="Arial"/>
                <a:cs typeface="Arial"/>
              </a:rPr>
              <a:t>김민기 교사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904875" y="5594986"/>
            <a:ext cx="667969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350" dirty="0">
                <a:solidFill>
                  <a:srgbClr val="56636F"/>
                </a:solidFill>
                <a:latin typeface="Arial"/>
                <a:ea typeface="Arial"/>
                <a:cs typeface="Arial"/>
              </a:rPr>
              <a:t>천안동중학교</a:t>
            </a:r>
          </a:p>
        </p:txBody>
      </p:sp>
    </p:spTree>
    <p:extLst>
      <p:ext uri="{BB962C8B-B14F-4D97-AF65-F5344CB8AC3E}">
        <p14:creationId xmlns:p14="http://schemas.microsoft.com/office/powerpoint/2010/main" val="3022536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7FAFC"/>
              </a:gs>
              <a:gs pos="100000">
                <a:srgbClr val="F1F6FB"/>
              </a:gs>
            </a:gsLst>
            <a:lin ang="2700000" scaled="1"/>
          </a:gradFill>
          <a:ln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TextBox 3"/>
          <p:cNvSpPr txBox="1"/>
          <p:nvPr/>
        </p:nvSpPr>
        <p:spPr>
          <a:xfrm>
            <a:off x="636270" y="455295"/>
            <a:ext cx="2691064" cy="7924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3900" b="1" dirty="0">
                <a:solidFill>
                  <a:srgbClr val="1F2933"/>
                </a:solidFill>
                <a:latin typeface="Arial"/>
                <a:ea typeface="Arial"/>
                <a:cs typeface="Arial"/>
              </a:rPr>
              <a:t>오늘의 연수 지도</a:t>
            </a:r>
          </a:p>
        </p:txBody>
      </p:sp>
      <p:grpSp>
        <p:nvGrpSpPr>
          <p:cNvPr id="50" name="Group 50"/>
          <p:cNvGrpSpPr/>
          <p:nvPr/>
        </p:nvGrpSpPr>
        <p:grpSpPr>
          <a:xfrm>
            <a:off x="1238250" y="1809750"/>
            <a:ext cx="9372600" cy="4333875"/>
            <a:chOff x="1238250" y="1809750"/>
            <a:chExt cx="9372600" cy="4333875"/>
          </a:xfrm>
        </p:grpSpPr>
        <p:sp>
          <p:nvSpPr>
            <p:cNvPr id="8" name="Line 8"/>
            <p:cNvSpPr/>
            <p:nvPr/>
          </p:nvSpPr>
          <p:spPr>
            <a:xfrm>
              <a:off x="1504950" y="2114550"/>
              <a:ext cx="9525" cy="3676650"/>
            </a:xfrm>
            <a:custGeom>
              <a:avLst/>
              <a:gdLst/>
              <a:ahLst/>
              <a:cxnLst/>
              <a:rect l="l" t="t" r="r" b="b"/>
              <a:pathLst>
                <a:path w="9525" h="3676650">
                  <a:moveTo>
                    <a:pt x="0" y="0"/>
                  </a:moveTo>
                  <a:lnTo>
                    <a:pt x="0" y="3676650"/>
                  </a:lnTo>
                </a:path>
              </a:pathLst>
            </a:custGeom>
            <a:noFill/>
            <a:ln w="76200" cap="rnd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" name="Ellipse 9"/>
            <p:cNvSpPr/>
            <p:nvPr/>
          </p:nvSpPr>
          <p:spPr>
            <a:xfrm>
              <a:off x="1238250" y="1905000"/>
              <a:ext cx="533400" cy="533400"/>
            </a:xfrm>
            <a:prstGeom prst="ellipse">
              <a:avLst/>
            </a:prstGeom>
            <a:solidFill>
              <a:srgbClr val="2F5F8A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" name="Ellipse 10"/>
            <p:cNvSpPr/>
            <p:nvPr/>
          </p:nvSpPr>
          <p:spPr>
            <a:xfrm>
              <a:off x="1238250" y="2800350"/>
              <a:ext cx="533400" cy="533400"/>
            </a:xfrm>
            <a:prstGeom prst="ellipse">
              <a:avLst/>
            </a:prstGeom>
            <a:solidFill>
              <a:srgbClr val="4F7F5F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" name="Ellipse 11"/>
            <p:cNvSpPr/>
            <p:nvPr/>
          </p:nvSpPr>
          <p:spPr>
            <a:xfrm>
              <a:off x="1238250" y="3695700"/>
              <a:ext cx="533400" cy="533400"/>
            </a:xfrm>
            <a:prstGeom prst="ellipse">
              <a:avLst/>
            </a:prstGeom>
            <a:solidFill>
              <a:srgbClr val="B7791F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2" name="Ellipse 12"/>
            <p:cNvSpPr/>
            <p:nvPr/>
          </p:nvSpPr>
          <p:spPr>
            <a:xfrm>
              <a:off x="1238250" y="4591050"/>
              <a:ext cx="533400" cy="533400"/>
            </a:xfrm>
            <a:prstGeom prst="ellipse">
              <a:avLst/>
            </a:prstGeom>
            <a:solidFill>
              <a:srgbClr val="2F5F8A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" name="Ellipse 13"/>
            <p:cNvSpPr/>
            <p:nvPr/>
          </p:nvSpPr>
          <p:spPr>
            <a:xfrm>
              <a:off x="1238250" y="5486400"/>
              <a:ext cx="533400" cy="533400"/>
            </a:xfrm>
            <a:prstGeom prst="ellipse">
              <a:avLst/>
            </a:prstGeom>
            <a:solidFill>
              <a:srgbClr val="4F7F5F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384935" y="2056448"/>
              <a:ext cx="209710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1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84935" y="2951798"/>
              <a:ext cx="209710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2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384935" y="3847148"/>
              <a:ext cx="209710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3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84935" y="4742498"/>
              <a:ext cx="209710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4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384935" y="5637848"/>
              <a:ext cx="209710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5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2095500" y="1809750"/>
              <a:ext cx="8515350" cy="723900"/>
            </a:xfrm>
            <a:prstGeom prst="roundRect">
              <a:avLst>
                <a:gd name="adj" fmla="val 36842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2397919" y="2064544"/>
              <a:ext cx="214312" cy="214312"/>
            </a:xfrm>
            <a:custGeom>
              <a:avLst/>
              <a:gdLst/>
              <a:ahLst/>
              <a:cxnLst/>
              <a:rect l="l" t="t" r="r" b="b"/>
              <a:pathLst>
                <a:path w="214312" h="214312">
                  <a:moveTo>
                    <a:pt x="71438" y="0"/>
                  </a:moveTo>
                  <a:cubicBezTo>
                    <a:pt x="84589" y="0"/>
                    <a:pt x="95250" y="10661"/>
                    <a:pt x="95250" y="23812"/>
                  </a:cubicBezTo>
                  <a:lnTo>
                    <a:pt x="95250" y="95250"/>
                  </a:lnTo>
                  <a:cubicBezTo>
                    <a:pt x="95250" y="108401"/>
                    <a:pt x="84589" y="119062"/>
                    <a:pt x="71438" y="119062"/>
                  </a:cubicBezTo>
                  <a:lnTo>
                    <a:pt x="23812" y="119062"/>
                  </a:lnTo>
                  <a:cubicBezTo>
                    <a:pt x="10661" y="119062"/>
                    <a:pt x="0" y="108401"/>
                    <a:pt x="0" y="95250"/>
                  </a:cubicBezTo>
                  <a:lnTo>
                    <a:pt x="0" y="23812"/>
                  </a:lnTo>
                  <a:cubicBezTo>
                    <a:pt x="0" y="10661"/>
                    <a:pt x="10661" y="0"/>
                    <a:pt x="23812" y="0"/>
                  </a:cubicBezTo>
                  <a:close/>
                  <a:moveTo>
                    <a:pt x="71438" y="142875"/>
                  </a:moveTo>
                  <a:cubicBezTo>
                    <a:pt x="84589" y="142875"/>
                    <a:pt x="95250" y="153536"/>
                    <a:pt x="95250" y="166688"/>
                  </a:cubicBezTo>
                  <a:lnTo>
                    <a:pt x="95250" y="190500"/>
                  </a:lnTo>
                  <a:cubicBezTo>
                    <a:pt x="95250" y="203651"/>
                    <a:pt x="84589" y="214312"/>
                    <a:pt x="71438" y="214312"/>
                  </a:cubicBezTo>
                  <a:lnTo>
                    <a:pt x="23812" y="214312"/>
                  </a:lnTo>
                  <a:cubicBezTo>
                    <a:pt x="10661" y="214312"/>
                    <a:pt x="0" y="203651"/>
                    <a:pt x="0" y="190500"/>
                  </a:cubicBezTo>
                  <a:lnTo>
                    <a:pt x="0" y="166688"/>
                  </a:lnTo>
                  <a:cubicBezTo>
                    <a:pt x="0" y="153536"/>
                    <a:pt x="10661" y="142875"/>
                    <a:pt x="23812" y="142875"/>
                  </a:cubicBezTo>
                  <a:close/>
                  <a:moveTo>
                    <a:pt x="190500" y="95250"/>
                  </a:moveTo>
                  <a:cubicBezTo>
                    <a:pt x="203651" y="95250"/>
                    <a:pt x="214312" y="105911"/>
                    <a:pt x="214312" y="119062"/>
                  </a:cubicBezTo>
                  <a:lnTo>
                    <a:pt x="214312" y="190500"/>
                  </a:lnTo>
                  <a:cubicBezTo>
                    <a:pt x="214312" y="203651"/>
                    <a:pt x="203651" y="214312"/>
                    <a:pt x="190500" y="214312"/>
                  </a:cubicBezTo>
                  <a:lnTo>
                    <a:pt x="142875" y="214312"/>
                  </a:lnTo>
                  <a:cubicBezTo>
                    <a:pt x="129724" y="214312"/>
                    <a:pt x="119062" y="203651"/>
                    <a:pt x="119062" y="190500"/>
                  </a:cubicBezTo>
                  <a:lnTo>
                    <a:pt x="119062" y="119062"/>
                  </a:lnTo>
                  <a:cubicBezTo>
                    <a:pt x="119062" y="105911"/>
                    <a:pt x="129724" y="95250"/>
                    <a:pt x="142875" y="95250"/>
                  </a:cubicBezTo>
                  <a:close/>
                  <a:moveTo>
                    <a:pt x="190500" y="0"/>
                  </a:moveTo>
                  <a:cubicBezTo>
                    <a:pt x="203651" y="0"/>
                    <a:pt x="214312" y="10661"/>
                    <a:pt x="214312" y="23812"/>
                  </a:cubicBezTo>
                  <a:lnTo>
                    <a:pt x="214312" y="47625"/>
                  </a:lnTo>
                  <a:cubicBezTo>
                    <a:pt x="214312" y="60776"/>
                    <a:pt x="203651" y="71438"/>
                    <a:pt x="190500" y="71438"/>
                  </a:cubicBezTo>
                  <a:lnTo>
                    <a:pt x="142875" y="71438"/>
                  </a:lnTo>
                  <a:cubicBezTo>
                    <a:pt x="129724" y="71438"/>
                    <a:pt x="119062" y="60776"/>
                    <a:pt x="119062" y="47625"/>
                  </a:cubicBezTo>
                  <a:lnTo>
                    <a:pt x="119062" y="23812"/>
                  </a:lnTo>
                  <a:cubicBezTo>
                    <a:pt x="119062" y="10661"/>
                    <a:pt x="129724" y="0"/>
                    <a:pt x="142875" y="0"/>
                  </a:cubicBezTo>
                  <a:close/>
                </a:path>
              </a:pathLst>
            </a:custGeom>
            <a:solidFill>
              <a:srgbClr val="2F5F8A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810828" y="1917859"/>
              <a:ext cx="1500786" cy="4419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8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자동화 구조 이해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2819400" y="2257425"/>
              <a:ext cx="27051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입력, 처리, 출력 관점으로 업무를 쪼갭니다.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2095500" y="2705100"/>
              <a:ext cx="8515350" cy="723900"/>
            </a:xfrm>
            <a:prstGeom prst="roundRect">
              <a:avLst>
                <a:gd name="adj" fmla="val 36842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33" name="Group 33"/>
            <p:cNvGrpSpPr/>
            <p:nvPr/>
          </p:nvGrpSpPr>
          <p:grpSpPr>
            <a:xfrm>
              <a:off x="2385194" y="2948297"/>
              <a:ext cx="239745" cy="237494"/>
              <a:chOff x="2385194" y="2948297"/>
              <a:chExt cx="239745" cy="237494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2513778" y="3114675"/>
                <a:ext cx="100417" cy="71116"/>
              </a:xfrm>
              <a:custGeom>
                <a:avLst/>
                <a:gdLst/>
                <a:ahLst/>
                <a:cxnLst/>
                <a:rect l="l" t="t" r="r" b="b"/>
                <a:pathLst>
                  <a:path w="100417" h="71116">
                    <a:moveTo>
                      <a:pt x="100417" y="0"/>
                    </a:moveTo>
                    <a:cubicBezTo>
                      <a:pt x="82738" y="40505"/>
                      <a:pt x="44077" y="67885"/>
                      <a:pt x="0" y="71116"/>
                    </a:cubicBezTo>
                    <a:cubicBezTo>
                      <a:pt x="3049" y="70390"/>
                      <a:pt x="5689" y="68490"/>
                      <a:pt x="7346" y="65830"/>
                    </a:cubicBezTo>
                    <a:cubicBezTo>
                      <a:pt x="20001" y="45557"/>
                      <a:pt x="29177" y="23311"/>
                      <a:pt x="34492" y="12"/>
                    </a:cubicBezTo>
                    <a:close/>
                  </a:path>
                </a:pathLst>
              </a:custGeom>
              <a:solidFill>
                <a:srgbClr val="4F7F5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5" name="Freeform 25"/>
              <p:cNvSpPr/>
              <p:nvPr/>
            </p:nvSpPr>
            <p:spPr>
              <a:xfrm>
                <a:off x="2395954" y="3114675"/>
                <a:ext cx="100405" cy="71116"/>
              </a:xfrm>
              <a:custGeom>
                <a:avLst/>
                <a:gdLst/>
                <a:ahLst/>
                <a:cxnLst/>
                <a:rect l="l" t="t" r="r" b="b"/>
                <a:pathLst>
                  <a:path w="100405" h="71116">
                    <a:moveTo>
                      <a:pt x="65925" y="0"/>
                    </a:moveTo>
                    <a:cubicBezTo>
                      <a:pt x="71238" y="23308"/>
                      <a:pt x="80414" y="45562"/>
                      <a:pt x="93071" y="65842"/>
                    </a:cubicBezTo>
                    <a:cubicBezTo>
                      <a:pt x="94728" y="68495"/>
                      <a:pt x="97363" y="70390"/>
                      <a:pt x="100405" y="71116"/>
                    </a:cubicBezTo>
                    <a:cubicBezTo>
                      <a:pt x="56333" y="67881"/>
                      <a:pt x="17677" y="40502"/>
                      <a:pt x="0" y="0"/>
                    </a:cubicBezTo>
                    <a:close/>
                  </a:path>
                </a:pathLst>
              </a:custGeom>
              <a:solidFill>
                <a:srgbClr val="4F7F5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6" name="Freeform 26"/>
              <p:cNvSpPr/>
              <p:nvPr/>
            </p:nvSpPr>
            <p:spPr>
              <a:xfrm>
                <a:off x="2486382" y="3114675"/>
                <a:ext cx="37386" cy="46244"/>
              </a:xfrm>
              <a:custGeom>
                <a:avLst/>
                <a:gdLst/>
                <a:ahLst/>
                <a:cxnLst/>
                <a:rect l="l" t="t" r="r" b="b"/>
                <a:pathLst>
                  <a:path w="37386" h="46244">
                    <a:moveTo>
                      <a:pt x="37386" y="0"/>
                    </a:moveTo>
                    <a:cubicBezTo>
                      <a:pt x="33208" y="16167"/>
                      <a:pt x="26924" y="31715"/>
                      <a:pt x="18693" y="46244"/>
                    </a:cubicBezTo>
                    <a:cubicBezTo>
                      <a:pt x="10462" y="31715"/>
                      <a:pt x="4177" y="16167"/>
                      <a:pt x="0" y="0"/>
                    </a:cubicBezTo>
                  </a:path>
                </a:pathLst>
              </a:custGeom>
              <a:solidFill>
                <a:srgbClr val="4F7F5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7" name="Freeform 27"/>
              <p:cNvSpPr/>
              <p:nvPr/>
            </p:nvSpPr>
            <p:spPr>
              <a:xfrm>
                <a:off x="2385194" y="3043238"/>
                <a:ext cx="72661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72661" h="47625">
                    <a:moveTo>
                      <a:pt x="72661" y="0"/>
                    </a:moveTo>
                    <a:cubicBezTo>
                      <a:pt x="70891" y="15826"/>
                      <a:pt x="70891" y="31799"/>
                      <a:pt x="72661" y="47625"/>
                    </a:cubicBezTo>
                    <a:lnTo>
                      <a:pt x="3223" y="47625"/>
                    </a:lnTo>
                    <a:cubicBezTo>
                      <a:pt x="8" y="31914"/>
                      <a:pt x="0" y="15715"/>
                      <a:pt x="3200" y="0"/>
                    </a:cubicBezTo>
                    <a:close/>
                  </a:path>
                </a:pathLst>
              </a:custGeom>
              <a:solidFill>
                <a:srgbClr val="4F7F5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8" name="Freeform 28"/>
              <p:cNvSpPr/>
              <p:nvPr/>
            </p:nvSpPr>
            <p:spPr>
              <a:xfrm>
                <a:off x="2479842" y="3043238"/>
                <a:ext cx="50466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50466" h="47625">
                    <a:moveTo>
                      <a:pt x="48474" y="0"/>
                    </a:moveTo>
                    <a:cubicBezTo>
                      <a:pt x="50466" y="15812"/>
                      <a:pt x="50466" y="31813"/>
                      <a:pt x="48474" y="47625"/>
                    </a:cubicBezTo>
                    <a:lnTo>
                      <a:pt x="1992" y="47625"/>
                    </a:lnTo>
                    <a:cubicBezTo>
                      <a:pt x="0" y="31813"/>
                      <a:pt x="0" y="15812"/>
                      <a:pt x="1992" y="0"/>
                    </a:cubicBezTo>
                    <a:close/>
                  </a:path>
                </a:pathLst>
              </a:custGeom>
              <a:solidFill>
                <a:srgbClr val="4F7F5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9" name="Freeform 29"/>
              <p:cNvSpPr/>
              <p:nvPr/>
            </p:nvSpPr>
            <p:spPr>
              <a:xfrm>
                <a:off x="2552295" y="3043238"/>
                <a:ext cx="72644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72644" h="47625">
                    <a:moveTo>
                      <a:pt x="69461" y="0"/>
                    </a:moveTo>
                    <a:cubicBezTo>
                      <a:pt x="72644" y="15716"/>
                      <a:pt x="72636" y="31912"/>
                      <a:pt x="69437" y="47625"/>
                    </a:cubicBezTo>
                    <a:lnTo>
                      <a:pt x="0" y="47625"/>
                    </a:lnTo>
                    <a:cubicBezTo>
                      <a:pt x="1774" y="31802"/>
                      <a:pt x="1774" y="15835"/>
                      <a:pt x="0" y="0"/>
                    </a:cubicBezTo>
                    <a:close/>
                  </a:path>
                </a:pathLst>
              </a:custGeom>
              <a:solidFill>
                <a:srgbClr val="4F7F5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0" name="Freeform 30"/>
              <p:cNvSpPr/>
              <p:nvPr/>
            </p:nvSpPr>
            <p:spPr>
              <a:xfrm>
                <a:off x="2395918" y="2948309"/>
                <a:ext cx="100429" cy="71116"/>
              </a:xfrm>
              <a:custGeom>
                <a:avLst/>
                <a:gdLst/>
                <a:ahLst/>
                <a:cxnLst/>
                <a:rect l="l" t="t" r="r" b="b"/>
                <a:pathLst>
                  <a:path w="100429" h="71116">
                    <a:moveTo>
                      <a:pt x="100429" y="0"/>
                    </a:moveTo>
                    <a:cubicBezTo>
                      <a:pt x="97389" y="732"/>
                      <a:pt x="94759" y="2631"/>
                      <a:pt x="93107" y="5286"/>
                    </a:cubicBezTo>
                    <a:cubicBezTo>
                      <a:pt x="80451" y="25562"/>
                      <a:pt x="71275" y="47813"/>
                      <a:pt x="65961" y="71116"/>
                    </a:cubicBezTo>
                    <a:lnTo>
                      <a:pt x="0" y="71116"/>
                    </a:lnTo>
                    <a:cubicBezTo>
                      <a:pt x="17523" y="31012"/>
                      <a:pt x="55616" y="3738"/>
                      <a:pt x="99227" y="71"/>
                    </a:cubicBezTo>
                    <a:close/>
                  </a:path>
                </a:pathLst>
              </a:custGeom>
              <a:solidFill>
                <a:srgbClr val="4F7F5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" name="Freeform 31"/>
              <p:cNvSpPr/>
              <p:nvPr/>
            </p:nvSpPr>
            <p:spPr>
              <a:xfrm>
                <a:off x="2486382" y="2973181"/>
                <a:ext cx="37386" cy="46256"/>
              </a:xfrm>
              <a:custGeom>
                <a:avLst/>
                <a:gdLst/>
                <a:ahLst/>
                <a:cxnLst/>
                <a:rect l="l" t="t" r="r" b="b"/>
                <a:pathLst>
                  <a:path w="37386" h="46256">
                    <a:moveTo>
                      <a:pt x="18693" y="0"/>
                    </a:moveTo>
                    <a:cubicBezTo>
                      <a:pt x="26925" y="14532"/>
                      <a:pt x="33209" y="30084"/>
                      <a:pt x="37386" y="46256"/>
                    </a:cubicBezTo>
                    <a:lnTo>
                      <a:pt x="0" y="46256"/>
                    </a:lnTo>
                    <a:cubicBezTo>
                      <a:pt x="4048" y="30575"/>
                      <a:pt x="10120" y="15300"/>
                      <a:pt x="18217" y="810"/>
                    </a:cubicBezTo>
                    <a:close/>
                  </a:path>
                </a:pathLst>
              </a:custGeom>
              <a:solidFill>
                <a:srgbClr val="4F7F5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" name="Freeform 32"/>
              <p:cNvSpPr/>
              <p:nvPr/>
            </p:nvSpPr>
            <p:spPr>
              <a:xfrm>
                <a:off x="2513802" y="2948297"/>
                <a:ext cx="100429" cy="71128"/>
              </a:xfrm>
              <a:custGeom>
                <a:avLst/>
                <a:gdLst/>
                <a:ahLst/>
                <a:cxnLst/>
                <a:rect l="l" t="t" r="r" b="b"/>
                <a:pathLst>
                  <a:path w="100429" h="71128">
                    <a:moveTo>
                      <a:pt x="0" y="0"/>
                    </a:moveTo>
                    <a:cubicBezTo>
                      <a:pt x="44075" y="3255"/>
                      <a:pt x="82730" y="30632"/>
                      <a:pt x="100429" y="71128"/>
                    </a:cubicBezTo>
                    <a:lnTo>
                      <a:pt x="34469" y="71128"/>
                    </a:lnTo>
                    <a:cubicBezTo>
                      <a:pt x="29155" y="47820"/>
                      <a:pt x="19980" y="25566"/>
                      <a:pt x="7322" y="5286"/>
                    </a:cubicBezTo>
                    <a:cubicBezTo>
                      <a:pt x="5890" y="2992"/>
                      <a:pt x="3719" y="1253"/>
                      <a:pt x="1167" y="357"/>
                    </a:cubicBezTo>
                    <a:close/>
                  </a:path>
                </a:pathLst>
              </a:custGeom>
              <a:solidFill>
                <a:srgbClr val="4F7F5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34" name="TextBox 34"/>
            <p:cNvSpPr txBox="1"/>
            <p:nvPr/>
          </p:nvSpPr>
          <p:spPr>
            <a:xfrm>
              <a:off x="2810828" y="2813209"/>
              <a:ext cx="3401103" cy="4419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8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Apps Script 진입과 화면 읽기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2819400" y="3152775"/>
              <a:ext cx="4102608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Forms, Sheets, Editor의 위치와 역할을 확인합니다.</a:t>
              </a:r>
            </a:p>
          </p:txBody>
        </p:sp>
        <p:sp>
          <p:nvSpPr>
            <p:cNvPr id="36" name="Rectangle 36"/>
            <p:cNvSpPr/>
            <p:nvPr/>
          </p:nvSpPr>
          <p:spPr>
            <a:xfrm>
              <a:off x="2095500" y="3600450"/>
              <a:ext cx="8515350" cy="723900"/>
            </a:xfrm>
            <a:prstGeom prst="roundRect">
              <a:avLst>
                <a:gd name="adj" fmla="val 36842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39" name="Group 39"/>
            <p:cNvGrpSpPr/>
            <p:nvPr/>
          </p:nvGrpSpPr>
          <p:grpSpPr>
            <a:xfrm>
              <a:off x="2409824" y="3843338"/>
              <a:ext cx="190502" cy="238126"/>
              <a:chOff x="2409824" y="3843338"/>
              <a:chExt cx="190502" cy="238126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2409824" y="3843338"/>
                <a:ext cx="190502" cy="238126"/>
              </a:xfrm>
              <a:custGeom>
                <a:avLst/>
                <a:gdLst/>
                <a:ahLst/>
                <a:cxnLst/>
                <a:rect l="l" t="t" r="r" b="b"/>
                <a:pathLst>
                  <a:path w="190502" h="238126">
                    <a:moveTo>
                      <a:pt x="95251" y="0"/>
                    </a:moveTo>
                    <a:lnTo>
                      <a:pt x="96644" y="83"/>
                    </a:lnTo>
                    <a:cubicBezTo>
                      <a:pt x="102115" y="729"/>
                      <a:pt x="106429" y="5042"/>
                      <a:pt x="107074" y="10513"/>
                    </a:cubicBezTo>
                    <a:lnTo>
                      <a:pt x="107157" y="11906"/>
                    </a:lnTo>
                    <a:lnTo>
                      <a:pt x="107157" y="59531"/>
                    </a:lnTo>
                    <a:lnTo>
                      <a:pt x="107217" y="61317"/>
                    </a:lnTo>
                    <a:cubicBezTo>
                      <a:pt x="108097" y="73032"/>
                      <a:pt x="117389" y="82354"/>
                      <a:pt x="129101" y="83272"/>
                    </a:cubicBezTo>
                    <a:lnTo>
                      <a:pt x="130970" y="83344"/>
                    </a:lnTo>
                    <a:lnTo>
                      <a:pt x="178595" y="83344"/>
                    </a:lnTo>
                    <a:lnTo>
                      <a:pt x="179988" y="83427"/>
                    </a:lnTo>
                    <a:cubicBezTo>
                      <a:pt x="185459" y="84072"/>
                      <a:pt x="189773" y="88386"/>
                      <a:pt x="190418" y="93857"/>
                    </a:cubicBezTo>
                    <a:lnTo>
                      <a:pt x="190501" y="95250"/>
                    </a:lnTo>
                    <a:lnTo>
                      <a:pt x="190501" y="202406"/>
                    </a:lnTo>
                    <a:cubicBezTo>
                      <a:pt x="190502" y="221320"/>
                      <a:pt x="175759" y="236956"/>
                      <a:pt x="156878" y="238065"/>
                    </a:cubicBezTo>
                    <a:lnTo>
                      <a:pt x="154782" y="238125"/>
                    </a:lnTo>
                    <a:lnTo>
                      <a:pt x="35720" y="238125"/>
                    </a:lnTo>
                    <a:cubicBezTo>
                      <a:pt x="16806" y="238126"/>
                      <a:pt x="1170" y="223383"/>
                      <a:pt x="61" y="204502"/>
                    </a:cubicBezTo>
                    <a:lnTo>
                      <a:pt x="1" y="202406"/>
                    </a:lnTo>
                    <a:lnTo>
                      <a:pt x="1" y="35719"/>
                    </a:lnTo>
                    <a:cubicBezTo>
                      <a:pt x="0" y="16805"/>
                      <a:pt x="14743" y="1169"/>
                      <a:pt x="33624" y="60"/>
                    </a:cubicBezTo>
                    <a:lnTo>
                      <a:pt x="35720" y="0"/>
                    </a:lnTo>
                    <a:close/>
                    <a:moveTo>
                      <a:pt x="76761" y="132231"/>
                    </a:moveTo>
                    <a:cubicBezTo>
                      <a:pt x="70882" y="129295"/>
                      <a:pt x="63736" y="131677"/>
                      <a:pt x="60794" y="137553"/>
                    </a:cubicBezTo>
                    <a:lnTo>
                      <a:pt x="48888" y="161365"/>
                    </a:lnTo>
                    <a:cubicBezTo>
                      <a:pt x="47214" y="164716"/>
                      <a:pt x="47214" y="168659"/>
                      <a:pt x="48888" y="172010"/>
                    </a:cubicBezTo>
                    <a:lnTo>
                      <a:pt x="60794" y="195822"/>
                    </a:lnTo>
                    <a:cubicBezTo>
                      <a:pt x="63736" y="201698"/>
                      <a:pt x="70882" y="204080"/>
                      <a:pt x="76761" y="201144"/>
                    </a:cubicBezTo>
                    <a:lnTo>
                      <a:pt x="77975" y="200454"/>
                    </a:lnTo>
                    <a:cubicBezTo>
                      <a:pt x="83018" y="197139"/>
                      <a:pt x="84783" y="190575"/>
                      <a:pt x="82083" y="185178"/>
                    </a:cubicBezTo>
                    <a:lnTo>
                      <a:pt x="72843" y="166688"/>
                    </a:lnTo>
                    <a:lnTo>
                      <a:pt x="82083" y="148197"/>
                    </a:lnTo>
                    <a:cubicBezTo>
                      <a:pt x="85019" y="142318"/>
                      <a:pt x="82637" y="135172"/>
                      <a:pt x="76761" y="132231"/>
                    </a:cubicBezTo>
                    <a:moveTo>
                      <a:pt x="129708" y="137553"/>
                    </a:moveTo>
                    <a:cubicBezTo>
                      <a:pt x="126766" y="131677"/>
                      <a:pt x="119620" y="129295"/>
                      <a:pt x="113741" y="132231"/>
                    </a:cubicBezTo>
                    <a:lnTo>
                      <a:pt x="112527" y="132921"/>
                    </a:lnTo>
                    <a:cubicBezTo>
                      <a:pt x="107484" y="136236"/>
                      <a:pt x="105719" y="142800"/>
                      <a:pt x="108419" y="148197"/>
                    </a:cubicBezTo>
                    <a:lnTo>
                      <a:pt x="117635" y="166688"/>
                    </a:lnTo>
                    <a:lnTo>
                      <a:pt x="108407" y="185178"/>
                    </a:lnTo>
                    <a:cubicBezTo>
                      <a:pt x="105710" y="191017"/>
                      <a:pt x="108138" y="197944"/>
                      <a:pt x="113892" y="200820"/>
                    </a:cubicBezTo>
                    <a:cubicBezTo>
                      <a:pt x="119645" y="203697"/>
                      <a:pt x="126643" y="201484"/>
                      <a:pt x="129696" y="195822"/>
                    </a:cubicBezTo>
                    <a:lnTo>
                      <a:pt x="141602" y="172010"/>
                    </a:lnTo>
                    <a:cubicBezTo>
                      <a:pt x="143276" y="168659"/>
                      <a:pt x="143276" y="164716"/>
                      <a:pt x="141602" y="161365"/>
                    </a:cubicBezTo>
                    <a:close/>
                  </a:path>
                </a:pathLst>
              </a:custGeom>
              <a:solidFill>
                <a:srgbClr val="B7791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8" name="Freeform 38"/>
              <p:cNvSpPr/>
              <p:nvPr/>
            </p:nvSpPr>
            <p:spPr>
              <a:xfrm>
                <a:off x="2540782" y="3855232"/>
                <a:ext cx="47637" cy="47637"/>
              </a:xfrm>
              <a:custGeom>
                <a:avLst/>
                <a:gdLst/>
                <a:ahLst/>
                <a:cxnLst/>
                <a:rect l="l" t="t" r="r" b="b"/>
                <a:pathLst>
                  <a:path w="47637" h="47637">
                    <a:moveTo>
                      <a:pt x="47637" y="47637"/>
                    </a:moveTo>
                    <a:lnTo>
                      <a:pt x="12" y="4763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7791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40" name="TextBox 40"/>
            <p:cNvSpPr txBox="1"/>
            <p:nvPr/>
          </p:nvSpPr>
          <p:spPr>
            <a:xfrm>
              <a:off x="2810828" y="3708559"/>
              <a:ext cx="3725944" cy="4419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8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Code.gs와 Index.html 구분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2819400" y="4048125"/>
              <a:ext cx="2587752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서버 역할과 화면 역할을 나누어 생각합니다.</a:t>
              </a:r>
            </a:p>
          </p:txBody>
        </p:sp>
        <p:sp>
          <p:nvSpPr>
            <p:cNvPr id="42" name="Rectangle 42"/>
            <p:cNvSpPr/>
            <p:nvPr/>
          </p:nvSpPr>
          <p:spPr>
            <a:xfrm>
              <a:off x="2095500" y="4495800"/>
              <a:ext cx="8515350" cy="723900"/>
            </a:xfrm>
            <a:prstGeom prst="roundRect">
              <a:avLst>
                <a:gd name="adj" fmla="val 36842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3" name="Freeform 43"/>
            <p:cNvSpPr/>
            <p:nvPr/>
          </p:nvSpPr>
          <p:spPr>
            <a:xfrm>
              <a:off x="2433636" y="4749999"/>
              <a:ext cx="178600" cy="215502"/>
            </a:xfrm>
            <a:custGeom>
              <a:avLst/>
              <a:gdLst/>
              <a:ahLst/>
              <a:cxnLst/>
              <a:rect l="l" t="t" r="r" b="b"/>
              <a:pathLst>
                <a:path w="178600" h="215502">
                  <a:moveTo>
                    <a:pt x="1" y="12501"/>
                  </a:moveTo>
                  <a:lnTo>
                    <a:pt x="1" y="203001"/>
                  </a:lnTo>
                  <a:cubicBezTo>
                    <a:pt x="0" y="207315"/>
                    <a:pt x="2332" y="211292"/>
                    <a:pt x="6098" y="213397"/>
                  </a:cubicBezTo>
                  <a:cubicBezTo>
                    <a:pt x="9863" y="215502"/>
                    <a:pt x="14472" y="215405"/>
                    <a:pt x="18146" y="213145"/>
                  </a:cubicBezTo>
                  <a:lnTo>
                    <a:pt x="172928" y="117895"/>
                  </a:lnTo>
                  <a:cubicBezTo>
                    <a:pt x="176453" y="115729"/>
                    <a:pt x="178600" y="111888"/>
                    <a:pt x="178600" y="107751"/>
                  </a:cubicBezTo>
                  <a:cubicBezTo>
                    <a:pt x="178600" y="103613"/>
                    <a:pt x="176453" y="99773"/>
                    <a:pt x="172928" y="97607"/>
                  </a:cubicBezTo>
                  <a:lnTo>
                    <a:pt x="18146" y="2357"/>
                  </a:lnTo>
                  <a:cubicBezTo>
                    <a:pt x="14472" y="96"/>
                    <a:pt x="9863" y="0"/>
                    <a:pt x="6098" y="2105"/>
                  </a:cubicBezTo>
                  <a:cubicBezTo>
                    <a:pt x="2332" y="4210"/>
                    <a:pt x="0" y="8187"/>
                    <a:pt x="1" y="12501"/>
                  </a:cubicBezTo>
                  <a:close/>
                </a:path>
              </a:pathLst>
            </a:custGeom>
            <a:solidFill>
              <a:srgbClr val="2F5F8A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2810828" y="4603909"/>
              <a:ext cx="1598238" cy="4419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8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버튼형 웹 앱 실습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2819400" y="4943475"/>
              <a:ext cx="313182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A1 값을 읽어 웹 화면에 띄우는 첫 앱을 배포합니다.</a:t>
              </a:r>
            </a:p>
          </p:txBody>
        </p:sp>
        <p:sp>
          <p:nvSpPr>
            <p:cNvPr id="46" name="Rectangle 46"/>
            <p:cNvSpPr/>
            <p:nvPr/>
          </p:nvSpPr>
          <p:spPr>
            <a:xfrm>
              <a:off x="2095500" y="5391150"/>
              <a:ext cx="8515350" cy="723900"/>
            </a:xfrm>
            <a:prstGeom prst="roundRect">
              <a:avLst>
                <a:gd name="adj" fmla="val 36842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" name="Freeform 47"/>
            <p:cNvSpPr/>
            <p:nvPr/>
          </p:nvSpPr>
          <p:spPr>
            <a:xfrm>
              <a:off x="2409822" y="5634038"/>
              <a:ext cx="190505" cy="238125"/>
            </a:xfrm>
            <a:custGeom>
              <a:avLst/>
              <a:gdLst/>
              <a:ahLst/>
              <a:cxnLst/>
              <a:rect l="l" t="t" r="r" b="b"/>
              <a:pathLst>
                <a:path w="190505" h="238125">
                  <a:moveTo>
                    <a:pt x="166654" y="25837"/>
                  </a:moveTo>
                  <a:cubicBezTo>
                    <a:pt x="180946" y="30872"/>
                    <a:pt x="190505" y="44378"/>
                    <a:pt x="190503" y="59531"/>
                  </a:cubicBezTo>
                  <a:lnTo>
                    <a:pt x="190503" y="202406"/>
                  </a:lnTo>
                  <a:cubicBezTo>
                    <a:pt x="190503" y="222133"/>
                    <a:pt x="174511" y="238125"/>
                    <a:pt x="154784" y="238125"/>
                  </a:cubicBezTo>
                  <a:lnTo>
                    <a:pt x="35721" y="238125"/>
                  </a:lnTo>
                  <a:cubicBezTo>
                    <a:pt x="15994" y="238125"/>
                    <a:pt x="3" y="222133"/>
                    <a:pt x="3" y="202406"/>
                  </a:cubicBezTo>
                  <a:lnTo>
                    <a:pt x="3" y="59531"/>
                  </a:lnTo>
                  <a:cubicBezTo>
                    <a:pt x="0" y="44378"/>
                    <a:pt x="9559" y="30872"/>
                    <a:pt x="23851" y="25837"/>
                  </a:cubicBezTo>
                  <a:cubicBezTo>
                    <a:pt x="24935" y="51332"/>
                    <a:pt x="45922" y="71441"/>
                    <a:pt x="71440" y="71438"/>
                  </a:cubicBezTo>
                  <a:lnTo>
                    <a:pt x="119065" y="71438"/>
                  </a:lnTo>
                  <a:cubicBezTo>
                    <a:pt x="143511" y="71440"/>
                    <a:pt x="163989" y="52933"/>
                    <a:pt x="166452" y="28611"/>
                  </a:cubicBezTo>
                  <a:close/>
                  <a:moveTo>
                    <a:pt x="59653" y="154781"/>
                  </a:moveTo>
                  <a:lnTo>
                    <a:pt x="59534" y="154781"/>
                  </a:lnTo>
                  <a:cubicBezTo>
                    <a:pt x="53234" y="154788"/>
                    <a:pt x="48030" y="159701"/>
                    <a:pt x="47661" y="165990"/>
                  </a:cubicBezTo>
                  <a:cubicBezTo>
                    <a:pt x="47292" y="172278"/>
                    <a:pt x="51885" y="177766"/>
                    <a:pt x="58141" y="178510"/>
                  </a:cubicBezTo>
                  <a:lnTo>
                    <a:pt x="59653" y="178594"/>
                  </a:lnTo>
                  <a:cubicBezTo>
                    <a:pt x="66229" y="178594"/>
                    <a:pt x="71559" y="173263"/>
                    <a:pt x="71559" y="166688"/>
                  </a:cubicBezTo>
                  <a:cubicBezTo>
                    <a:pt x="71559" y="160112"/>
                    <a:pt x="66229" y="154781"/>
                    <a:pt x="59653" y="154781"/>
                  </a:cubicBezTo>
                  <a:moveTo>
                    <a:pt x="130971" y="154781"/>
                  </a:moveTo>
                  <a:lnTo>
                    <a:pt x="107159" y="154781"/>
                  </a:lnTo>
                  <a:cubicBezTo>
                    <a:pt x="100583" y="154781"/>
                    <a:pt x="95253" y="160112"/>
                    <a:pt x="95253" y="166688"/>
                  </a:cubicBezTo>
                  <a:cubicBezTo>
                    <a:pt x="95253" y="173263"/>
                    <a:pt x="100583" y="178594"/>
                    <a:pt x="107159" y="178594"/>
                  </a:cubicBezTo>
                  <a:lnTo>
                    <a:pt x="130971" y="178594"/>
                  </a:lnTo>
                  <a:cubicBezTo>
                    <a:pt x="137547" y="178594"/>
                    <a:pt x="142878" y="173263"/>
                    <a:pt x="142878" y="166688"/>
                  </a:cubicBezTo>
                  <a:cubicBezTo>
                    <a:pt x="142878" y="160112"/>
                    <a:pt x="137547" y="154781"/>
                    <a:pt x="130971" y="154781"/>
                  </a:cubicBezTo>
                  <a:moveTo>
                    <a:pt x="59653" y="107156"/>
                  </a:moveTo>
                  <a:lnTo>
                    <a:pt x="59534" y="107156"/>
                  </a:lnTo>
                  <a:cubicBezTo>
                    <a:pt x="53234" y="107163"/>
                    <a:pt x="48030" y="112076"/>
                    <a:pt x="47661" y="118365"/>
                  </a:cubicBezTo>
                  <a:cubicBezTo>
                    <a:pt x="47292" y="124653"/>
                    <a:pt x="51885" y="130141"/>
                    <a:pt x="58141" y="130885"/>
                  </a:cubicBezTo>
                  <a:lnTo>
                    <a:pt x="59653" y="130969"/>
                  </a:lnTo>
                  <a:cubicBezTo>
                    <a:pt x="66229" y="130969"/>
                    <a:pt x="71559" y="125638"/>
                    <a:pt x="71559" y="119062"/>
                  </a:cubicBezTo>
                  <a:cubicBezTo>
                    <a:pt x="71559" y="112487"/>
                    <a:pt x="66229" y="107156"/>
                    <a:pt x="59653" y="107156"/>
                  </a:cubicBezTo>
                  <a:moveTo>
                    <a:pt x="130971" y="107156"/>
                  </a:moveTo>
                  <a:lnTo>
                    <a:pt x="107159" y="107156"/>
                  </a:lnTo>
                  <a:cubicBezTo>
                    <a:pt x="100583" y="107156"/>
                    <a:pt x="95253" y="112487"/>
                    <a:pt x="95253" y="119062"/>
                  </a:cubicBezTo>
                  <a:cubicBezTo>
                    <a:pt x="95253" y="125638"/>
                    <a:pt x="100583" y="130969"/>
                    <a:pt x="107159" y="130969"/>
                  </a:cubicBezTo>
                  <a:lnTo>
                    <a:pt x="130971" y="130969"/>
                  </a:lnTo>
                  <a:cubicBezTo>
                    <a:pt x="137547" y="130969"/>
                    <a:pt x="142878" y="125638"/>
                    <a:pt x="142878" y="119062"/>
                  </a:cubicBezTo>
                  <a:cubicBezTo>
                    <a:pt x="142878" y="112487"/>
                    <a:pt x="137547" y="107156"/>
                    <a:pt x="130971" y="107156"/>
                  </a:cubicBezTo>
                  <a:moveTo>
                    <a:pt x="119065" y="0"/>
                  </a:moveTo>
                  <a:cubicBezTo>
                    <a:pt x="132216" y="0"/>
                    <a:pt x="142878" y="10661"/>
                    <a:pt x="142878" y="23812"/>
                  </a:cubicBezTo>
                  <a:cubicBezTo>
                    <a:pt x="142878" y="36964"/>
                    <a:pt x="132216" y="47625"/>
                    <a:pt x="119065" y="47625"/>
                  </a:cubicBezTo>
                  <a:lnTo>
                    <a:pt x="71440" y="47625"/>
                  </a:lnTo>
                  <a:cubicBezTo>
                    <a:pt x="58289" y="47625"/>
                    <a:pt x="47628" y="36964"/>
                    <a:pt x="47628" y="23812"/>
                  </a:cubicBezTo>
                  <a:cubicBezTo>
                    <a:pt x="47628" y="10661"/>
                    <a:pt x="58289" y="0"/>
                    <a:pt x="71440" y="0"/>
                  </a:cubicBezTo>
                  <a:close/>
                </a:path>
              </a:pathLst>
            </a:custGeom>
            <a:solidFill>
              <a:srgbClr val="4F7F5F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2810828" y="5499259"/>
              <a:ext cx="1500786" cy="4419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8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학교 업무로 확장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2819400" y="5838825"/>
              <a:ext cx="3707892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로그인, 제출폼, 점검표로 바꾸는 프롬프트 원칙을 정리합니다.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2806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A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Shape 1"/>
          <p:cNvSpPr/>
          <p:nvPr/>
        </p:nvSpPr>
        <p:spPr>
          <a:xfrm>
            <a:off x="609585" y="1471028"/>
            <a:ext cx="897381" cy="61187"/>
          </a:xfrm>
          <a:prstGeom prst="rect">
            <a:avLst/>
          </a:prstGeom>
          <a:solidFill>
            <a:srgbClr val="2F5F8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/>
          <p:cNvSpPr/>
          <p:nvPr/>
        </p:nvSpPr>
        <p:spPr>
          <a:xfrm>
            <a:off x="609585" y="1858543"/>
            <a:ext cx="3671105" cy="4283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2F5F8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PART 1 · STRUCTURE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09585" y="2511201"/>
            <a:ext cx="7750111" cy="124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50" b="1" dirty="0">
                <a:solidFill>
                  <a:srgbClr val="1F293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구현 전에 자동화의 방향을 먼저 고정합니다</a:t>
            </a:r>
            <a:endParaRPr lang="en-US" sz="3050" dirty="0"/>
          </a:p>
        </p:txBody>
      </p:sp>
      <p:sp>
        <p:nvSpPr>
          <p:cNvPr id="6" name="Text 4"/>
          <p:cNvSpPr/>
          <p:nvPr/>
        </p:nvSpPr>
        <p:spPr>
          <a:xfrm>
            <a:off x="609585" y="3918493"/>
            <a:ext cx="7138260" cy="87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50" dirty="0">
                <a:solidFill>
                  <a:srgbClr val="56636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코드보다 먼저 입력, 처리, 출력의 흐름을 나누어 보겠습니다.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8522856" y="2327641"/>
            <a:ext cx="3059254" cy="3059331"/>
          </a:xfrm>
          <a:prstGeom prst="roundRect">
            <a:avLst/>
          </a:prstGeom>
          <a:solidFill>
            <a:srgbClr val="FFFFFF"/>
          </a:solidFill>
          <a:ln w="16316">
            <a:solidFill>
              <a:srgbClr val="DCE8F4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Text 6"/>
          <p:cNvSpPr/>
          <p:nvPr/>
        </p:nvSpPr>
        <p:spPr>
          <a:xfrm>
            <a:off x="9028653" y="2731473"/>
            <a:ext cx="2243453" cy="509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50" b="1" dirty="0">
                <a:solidFill>
                  <a:srgbClr val="1F293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1. 입력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9028653" y="3567690"/>
            <a:ext cx="2243453" cy="509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50" b="1" dirty="0">
                <a:solidFill>
                  <a:srgbClr val="1F293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2. 처리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9028653" y="4403907"/>
            <a:ext cx="2243453" cy="509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50" b="1" dirty="0">
                <a:solidFill>
                  <a:srgbClr val="1F293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3. 출력</a:t>
            </a: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4258015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638175" y="414338"/>
            <a:ext cx="5286985" cy="976312"/>
            <a:chOff x="638175" y="414338"/>
            <a:chExt cx="5286985" cy="976312"/>
          </a:xfrm>
        </p:grpSpPr>
        <p:sp>
          <p:nvSpPr>
            <p:cNvPr id="3" name="TextBox 3"/>
            <p:cNvSpPr txBox="1"/>
            <p:nvPr/>
          </p:nvSpPr>
          <p:spPr>
            <a:xfrm>
              <a:off x="638175" y="414338"/>
              <a:ext cx="5219891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75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업무 자동화는 ‘3칸’으로 봅니다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81990" y="1024890"/>
              <a:ext cx="5243170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도구 이름보다 먼저, 일이 흐르는 방향을 정리하면 코드 작성이 쉬워집니다.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781050" y="1790700"/>
            <a:ext cx="10668000" cy="2686050"/>
            <a:chOff x="781050" y="1790700"/>
            <a:chExt cx="10668000" cy="2686050"/>
          </a:xfrm>
        </p:grpSpPr>
        <p:sp>
          <p:nvSpPr>
            <p:cNvPr id="6" name="Rectangle 6"/>
            <p:cNvSpPr/>
            <p:nvPr/>
          </p:nvSpPr>
          <p:spPr>
            <a:xfrm>
              <a:off x="781050" y="2057400"/>
              <a:ext cx="2857500" cy="2152650"/>
            </a:xfrm>
            <a:prstGeom prst="roundRect">
              <a:avLst>
                <a:gd name="adj" fmla="val 15044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" name="Ellipse 7"/>
            <p:cNvSpPr/>
            <p:nvPr/>
          </p:nvSpPr>
          <p:spPr>
            <a:xfrm>
              <a:off x="1009650" y="2286000"/>
              <a:ext cx="647700" cy="647700"/>
            </a:xfrm>
            <a:prstGeom prst="ellipse">
              <a:avLst/>
            </a:prstGeom>
            <a:solidFill>
              <a:srgbClr val="F1F6FB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1212055" y="2488405"/>
              <a:ext cx="242891" cy="242891"/>
              <a:chOff x="1212055" y="2488405"/>
              <a:chExt cx="242891" cy="242891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1212056" y="2596357"/>
                <a:ext cx="80963" cy="134939"/>
              </a:xfrm>
              <a:custGeom>
                <a:avLst/>
                <a:gdLst/>
                <a:ahLst/>
                <a:cxnLst/>
                <a:rect l="l" t="t" r="r" b="b"/>
                <a:pathLst>
                  <a:path w="80963" h="134939">
                    <a:moveTo>
                      <a:pt x="13494" y="0"/>
                    </a:moveTo>
                    <a:lnTo>
                      <a:pt x="67469" y="0"/>
                    </a:lnTo>
                    <a:cubicBezTo>
                      <a:pt x="74921" y="0"/>
                      <a:pt x="80963" y="6041"/>
                      <a:pt x="80963" y="13494"/>
                    </a:cubicBezTo>
                    <a:lnTo>
                      <a:pt x="80963" y="121444"/>
                    </a:lnTo>
                    <a:cubicBezTo>
                      <a:pt x="80963" y="128896"/>
                      <a:pt x="74921" y="134938"/>
                      <a:pt x="67469" y="134938"/>
                    </a:cubicBezTo>
                    <a:lnTo>
                      <a:pt x="40481" y="134938"/>
                    </a:lnTo>
                    <a:cubicBezTo>
                      <a:pt x="19046" y="134939"/>
                      <a:pt x="1325" y="118230"/>
                      <a:pt x="67" y="96831"/>
                    </a:cubicBezTo>
                    <a:lnTo>
                      <a:pt x="0" y="94456"/>
                    </a:lnTo>
                    <a:lnTo>
                      <a:pt x="0" y="13494"/>
                    </a:lnTo>
                    <a:cubicBezTo>
                      <a:pt x="0" y="6041"/>
                      <a:pt x="6041" y="0"/>
                      <a:pt x="13494" y="0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9" name="Freeform 9"/>
              <p:cNvSpPr/>
              <p:nvPr/>
            </p:nvSpPr>
            <p:spPr>
              <a:xfrm>
                <a:off x="1320007" y="2596357"/>
                <a:ext cx="134939" cy="134938"/>
              </a:xfrm>
              <a:custGeom>
                <a:avLst/>
                <a:gdLst/>
                <a:ahLst/>
                <a:cxnLst/>
                <a:rect l="l" t="t" r="r" b="b"/>
                <a:pathLst>
                  <a:path w="134939" h="134938">
                    <a:moveTo>
                      <a:pt x="134938" y="13494"/>
                    </a:moveTo>
                    <a:lnTo>
                      <a:pt x="134938" y="94456"/>
                    </a:lnTo>
                    <a:cubicBezTo>
                      <a:pt x="134939" y="115892"/>
                      <a:pt x="118230" y="133613"/>
                      <a:pt x="96831" y="134870"/>
                    </a:cubicBezTo>
                    <a:lnTo>
                      <a:pt x="94456" y="134938"/>
                    </a:lnTo>
                    <a:lnTo>
                      <a:pt x="13494" y="134938"/>
                    </a:lnTo>
                    <a:cubicBezTo>
                      <a:pt x="6041" y="134938"/>
                      <a:pt x="0" y="128896"/>
                      <a:pt x="0" y="121444"/>
                    </a:cubicBezTo>
                    <a:lnTo>
                      <a:pt x="0" y="13494"/>
                    </a:lnTo>
                    <a:cubicBezTo>
                      <a:pt x="0" y="6041"/>
                      <a:pt x="6041" y="0"/>
                      <a:pt x="13494" y="0"/>
                    </a:cubicBezTo>
                    <a:lnTo>
                      <a:pt x="121444" y="0"/>
                    </a:lnTo>
                    <a:cubicBezTo>
                      <a:pt x="128896" y="0"/>
                      <a:pt x="134938" y="6041"/>
                      <a:pt x="134938" y="13494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0" name="Freeform 10"/>
              <p:cNvSpPr/>
              <p:nvPr/>
            </p:nvSpPr>
            <p:spPr>
              <a:xfrm>
                <a:off x="1320007" y="2488405"/>
                <a:ext cx="134938" cy="80964"/>
              </a:xfrm>
              <a:custGeom>
                <a:avLst/>
                <a:gdLst/>
                <a:ahLst/>
                <a:cxnLst/>
                <a:rect l="l" t="t" r="r" b="b"/>
                <a:pathLst>
                  <a:path w="134938" h="80964">
                    <a:moveTo>
                      <a:pt x="94456" y="1"/>
                    </a:moveTo>
                    <a:cubicBezTo>
                      <a:pt x="115892" y="0"/>
                      <a:pt x="133613" y="16709"/>
                      <a:pt x="134870" y="38108"/>
                    </a:cubicBezTo>
                    <a:lnTo>
                      <a:pt x="134938" y="40483"/>
                    </a:lnTo>
                    <a:lnTo>
                      <a:pt x="134938" y="67470"/>
                    </a:lnTo>
                    <a:cubicBezTo>
                      <a:pt x="134938" y="74923"/>
                      <a:pt x="128896" y="80964"/>
                      <a:pt x="121444" y="80964"/>
                    </a:cubicBezTo>
                    <a:lnTo>
                      <a:pt x="13494" y="80964"/>
                    </a:lnTo>
                    <a:cubicBezTo>
                      <a:pt x="6041" y="80964"/>
                      <a:pt x="0" y="74923"/>
                      <a:pt x="0" y="67470"/>
                    </a:cubicBezTo>
                    <a:lnTo>
                      <a:pt x="0" y="13495"/>
                    </a:lnTo>
                    <a:cubicBezTo>
                      <a:pt x="0" y="6043"/>
                      <a:pt x="6041" y="1"/>
                      <a:pt x="13494" y="1"/>
                    </a:cubicBezTo>
                    <a:lnTo>
                      <a:pt x="94456" y="1"/>
                    </a:ln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1" name="Freeform 11"/>
              <p:cNvSpPr/>
              <p:nvPr/>
            </p:nvSpPr>
            <p:spPr>
              <a:xfrm>
                <a:off x="1212055" y="2488406"/>
                <a:ext cx="80964" cy="80963"/>
              </a:xfrm>
              <a:custGeom>
                <a:avLst/>
                <a:gdLst/>
                <a:ahLst/>
                <a:cxnLst/>
                <a:rect l="l" t="t" r="r" b="b"/>
                <a:pathLst>
                  <a:path w="80964" h="80963">
                    <a:moveTo>
                      <a:pt x="80964" y="13494"/>
                    </a:moveTo>
                    <a:lnTo>
                      <a:pt x="80964" y="67469"/>
                    </a:lnTo>
                    <a:cubicBezTo>
                      <a:pt x="80964" y="74921"/>
                      <a:pt x="74923" y="80963"/>
                      <a:pt x="67470" y="80963"/>
                    </a:cubicBezTo>
                    <a:lnTo>
                      <a:pt x="13495" y="80963"/>
                    </a:lnTo>
                    <a:cubicBezTo>
                      <a:pt x="6043" y="80963"/>
                      <a:pt x="1" y="74921"/>
                      <a:pt x="1" y="67469"/>
                    </a:cubicBezTo>
                    <a:lnTo>
                      <a:pt x="1" y="40481"/>
                    </a:lnTo>
                    <a:cubicBezTo>
                      <a:pt x="0" y="19046"/>
                      <a:pt x="16709" y="1325"/>
                      <a:pt x="38108" y="67"/>
                    </a:cubicBezTo>
                    <a:lnTo>
                      <a:pt x="40483" y="0"/>
                    </a:lnTo>
                    <a:lnTo>
                      <a:pt x="67470" y="0"/>
                    </a:lnTo>
                    <a:cubicBezTo>
                      <a:pt x="74923" y="0"/>
                      <a:pt x="80964" y="6041"/>
                      <a:pt x="80964" y="13494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954405" y="2968942"/>
              <a:ext cx="540609" cy="579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850" b="1" dirty="0">
                  <a:solidFill>
                    <a:srgbClr val="2F5F8A"/>
                  </a:solidFill>
                  <a:latin typeface="Arial"/>
                  <a:ea typeface="Arial"/>
                  <a:cs typeface="Arial"/>
                </a:rPr>
                <a:t>입력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67740" y="3463290"/>
              <a:ext cx="1618397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설문, 시트, 웹 화면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71550" y="3819525"/>
              <a:ext cx="1403604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교사가 자료를 넣는 지점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3790950" y="3133725"/>
              <a:ext cx="762000" cy="1"/>
            </a:xfrm>
            <a:prstGeom prst="line">
              <a:avLst/>
            </a:prstGeom>
            <a:noFill/>
            <a:ln w="76200" cap="rnd">
              <a:solidFill>
                <a:srgbClr val="2F5F8A"/>
              </a:solidFill>
              <a:tailEnd type="triangle" w="lg" len="lg"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7" name="Rectangle 17"/>
            <p:cNvSpPr/>
            <p:nvPr/>
          </p:nvSpPr>
          <p:spPr>
            <a:xfrm>
              <a:off x="4686300" y="1790700"/>
              <a:ext cx="2857500" cy="2686050"/>
            </a:xfrm>
            <a:prstGeom prst="roundRect">
              <a:avLst>
                <a:gd name="adj" fmla="val 12057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8" name="Ellipse 18"/>
            <p:cNvSpPr/>
            <p:nvPr/>
          </p:nvSpPr>
          <p:spPr>
            <a:xfrm>
              <a:off x="4914900" y="2019300"/>
              <a:ext cx="647700" cy="647700"/>
            </a:xfrm>
            <a:prstGeom prst="ellipse">
              <a:avLst/>
            </a:prstGeom>
            <a:solidFill>
              <a:srgbClr val="F1F6FB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21" name="Group 21"/>
            <p:cNvGrpSpPr/>
            <p:nvPr/>
          </p:nvGrpSpPr>
          <p:grpSpPr>
            <a:xfrm>
              <a:off x="5130799" y="2208213"/>
              <a:ext cx="215903" cy="269877"/>
              <a:chOff x="5130799" y="2208213"/>
              <a:chExt cx="215903" cy="269877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5130799" y="2208213"/>
                <a:ext cx="215903" cy="269877"/>
              </a:xfrm>
              <a:custGeom>
                <a:avLst/>
                <a:gdLst/>
                <a:ahLst/>
                <a:cxnLst/>
                <a:rect l="l" t="t" r="r" b="b"/>
                <a:pathLst>
                  <a:path w="215903" h="269877">
                    <a:moveTo>
                      <a:pt x="107951" y="0"/>
                    </a:moveTo>
                    <a:lnTo>
                      <a:pt x="109530" y="94"/>
                    </a:lnTo>
                    <a:cubicBezTo>
                      <a:pt x="115730" y="826"/>
                      <a:pt x="120620" y="5715"/>
                      <a:pt x="121351" y="11915"/>
                    </a:cubicBezTo>
                    <a:lnTo>
                      <a:pt x="121445" y="13494"/>
                    </a:lnTo>
                    <a:lnTo>
                      <a:pt x="121445" y="67469"/>
                    </a:lnTo>
                    <a:lnTo>
                      <a:pt x="121513" y="69493"/>
                    </a:lnTo>
                    <a:cubicBezTo>
                      <a:pt x="122510" y="82769"/>
                      <a:pt x="133041" y="93335"/>
                      <a:pt x="146314" y="94376"/>
                    </a:cubicBezTo>
                    <a:lnTo>
                      <a:pt x="148433" y="94456"/>
                    </a:lnTo>
                    <a:lnTo>
                      <a:pt x="202408" y="94456"/>
                    </a:lnTo>
                    <a:lnTo>
                      <a:pt x="203987" y="94551"/>
                    </a:lnTo>
                    <a:cubicBezTo>
                      <a:pt x="210187" y="95282"/>
                      <a:pt x="215076" y="100171"/>
                      <a:pt x="215807" y="106371"/>
                    </a:cubicBezTo>
                    <a:lnTo>
                      <a:pt x="215902" y="107950"/>
                    </a:lnTo>
                    <a:lnTo>
                      <a:pt x="215902" y="229394"/>
                    </a:lnTo>
                    <a:cubicBezTo>
                      <a:pt x="215903" y="250830"/>
                      <a:pt x="199194" y="268551"/>
                      <a:pt x="177795" y="269808"/>
                    </a:cubicBezTo>
                    <a:lnTo>
                      <a:pt x="175420" y="269876"/>
                    </a:lnTo>
                    <a:lnTo>
                      <a:pt x="40483" y="269876"/>
                    </a:lnTo>
                    <a:cubicBezTo>
                      <a:pt x="19047" y="269877"/>
                      <a:pt x="1326" y="253168"/>
                      <a:pt x="69" y="231769"/>
                    </a:cubicBezTo>
                    <a:lnTo>
                      <a:pt x="1" y="229394"/>
                    </a:lnTo>
                    <a:lnTo>
                      <a:pt x="1" y="40481"/>
                    </a:lnTo>
                    <a:cubicBezTo>
                      <a:pt x="0" y="19046"/>
                      <a:pt x="16709" y="1325"/>
                      <a:pt x="38108" y="67"/>
                    </a:cubicBezTo>
                    <a:lnTo>
                      <a:pt x="40483" y="0"/>
                    </a:lnTo>
                    <a:close/>
                    <a:moveTo>
                      <a:pt x="86996" y="149862"/>
                    </a:moveTo>
                    <a:cubicBezTo>
                      <a:pt x="80333" y="146535"/>
                      <a:pt x="72234" y="149234"/>
                      <a:pt x="68900" y="155894"/>
                    </a:cubicBezTo>
                    <a:lnTo>
                      <a:pt x="55407" y="182881"/>
                    </a:lnTo>
                    <a:cubicBezTo>
                      <a:pt x="53509" y="186679"/>
                      <a:pt x="53509" y="191147"/>
                      <a:pt x="55407" y="194945"/>
                    </a:cubicBezTo>
                    <a:lnTo>
                      <a:pt x="68900" y="221932"/>
                    </a:lnTo>
                    <a:cubicBezTo>
                      <a:pt x="72234" y="228592"/>
                      <a:pt x="80333" y="231291"/>
                      <a:pt x="86996" y="227964"/>
                    </a:cubicBezTo>
                    <a:lnTo>
                      <a:pt x="88372" y="227181"/>
                    </a:lnTo>
                    <a:cubicBezTo>
                      <a:pt x="94087" y="223424"/>
                      <a:pt x="96087" y="215985"/>
                      <a:pt x="93027" y="209869"/>
                    </a:cubicBezTo>
                    <a:lnTo>
                      <a:pt x="82556" y="188913"/>
                    </a:lnTo>
                    <a:lnTo>
                      <a:pt x="93027" y="167957"/>
                    </a:lnTo>
                    <a:cubicBezTo>
                      <a:pt x="96355" y="161294"/>
                      <a:pt x="93655" y="153196"/>
                      <a:pt x="86996" y="149862"/>
                    </a:cubicBezTo>
                    <a:moveTo>
                      <a:pt x="147002" y="155894"/>
                    </a:moveTo>
                    <a:cubicBezTo>
                      <a:pt x="143669" y="149234"/>
                      <a:pt x="135570" y="146535"/>
                      <a:pt x="128907" y="149862"/>
                    </a:cubicBezTo>
                    <a:lnTo>
                      <a:pt x="127531" y="150645"/>
                    </a:lnTo>
                    <a:cubicBezTo>
                      <a:pt x="121816" y="154402"/>
                      <a:pt x="119816" y="161840"/>
                      <a:pt x="122876" y="167957"/>
                    </a:cubicBezTo>
                    <a:lnTo>
                      <a:pt x="133320" y="188913"/>
                    </a:lnTo>
                    <a:lnTo>
                      <a:pt x="122862" y="209869"/>
                    </a:lnTo>
                    <a:cubicBezTo>
                      <a:pt x="119805" y="216487"/>
                      <a:pt x="122557" y="224337"/>
                      <a:pt x="129077" y="227597"/>
                    </a:cubicBezTo>
                    <a:cubicBezTo>
                      <a:pt x="135598" y="230857"/>
                      <a:pt x="143529" y="228349"/>
                      <a:pt x="146989" y="221932"/>
                    </a:cubicBezTo>
                    <a:lnTo>
                      <a:pt x="160483" y="194945"/>
                    </a:lnTo>
                    <a:cubicBezTo>
                      <a:pt x="162380" y="191147"/>
                      <a:pt x="162380" y="186679"/>
                      <a:pt x="160483" y="182881"/>
                    </a:cubicBezTo>
                    <a:close/>
                  </a:path>
                </a:pathLst>
              </a:custGeom>
              <a:solidFill>
                <a:srgbClr val="4F7F5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0" name="Freeform 20"/>
              <p:cNvSpPr/>
              <p:nvPr/>
            </p:nvSpPr>
            <p:spPr>
              <a:xfrm>
                <a:off x="5279218" y="2221693"/>
                <a:ext cx="53989" cy="53989"/>
              </a:xfrm>
              <a:custGeom>
                <a:avLst/>
                <a:gdLst/>
                <a:ahLst/>
                <a:cxnLst/>
                <a:rect l="l" t="t" r="r" b="b"/>
                <a:pathLst>
                  <a:path w="53989" h="53989">
                    <a:moveTo>
                      <a:pt x="53989" y="53989"/>
                    </a:moveTo>
                    <a:lnTo>
                      <a:pt x="13" y="5398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F7F5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22" name="TextBox 22"/>
            <p:cNvSpPr txBox="1"/>
            <p:nvPr/>
          </p:nvSpPr>
          <p:spPr>
            <a:xfrm>
              <a:off x="4859655" y="2702242"/>
              <a:ext cx="540609" cy="579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850" b="1" dirty="0">
                  <a:solidFill>
                    <a:srgbClr val="4F7F5F"/>
                  </a:solidFill>
                  <a:latin typeface="Arial"/>
                  <a:ea typeface="Arial"/>
                  <a:cs typeface="Arial"/>
                </a:rPr>
                <a:t>처리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4872990" y="3196590"/>
              <a:ext cx="1914114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Apps Script 코드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876800" y="3552825"/>
              <a:ext cx="16383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분류, 계산, 조회, 저장을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4876800" y="3838575"/>
              <a:ext cx="1339596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자동으로 실행하는 구간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7696200" y="3133725"/>
              <a:ext cx="762000" cy="1"/>
            </a:xfrm>
            <a:prstGeom prst="line">
              <a:avLst/>
            </a:prstGeom>
            <a:noFill/>
            <a:ln w="76200" cap="rnd">
              <a:solidFill>
                <a:srgbClr val="2F5F8A"/>
              </a:solidFill>
              <a:tailEnd type="triangle" w="lg" len="lg"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7" name="Rectangle 27"/>
            <p:cNvSpPr/>
            <p:nvPr/>
          </p:nvSpPr>
          <p:spPr>
            <a:xfrm>
              <a:off x="8591550" y="2057400"/>
              <a:ext cx="2857500" cy="2152650"/>
            </a:xfrm>
            <a:prstGeom prst="roundRect">
              <a:avLst>
                <a:gd name="adj" fmla="val 15044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8" name="Ellipse 28"/>
            <p:cNvSpPr/>
            <p:nvPr/>
          </p:nvSpPr>
          <p:spPr>
            <a:xfrm>
              <a:off x="8820150" y="2286000"/>
              <a:ext cx="647700" cy="647700"/>
            </a:xfrm>
            <a:prstGeom prst="ellipse">
              <a:avLst/>
            </a:prstGeom>
            <a:solidFill>
              <a:srgbClr val="F1F6FB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38" name="Group 38"/>
            <p:cNvGrpSpPr/>
            <p:nvPr/>
          </p:nvGrpSpPr>
          <p:grpSpPr>
            <a:xfrm>
              <a:off x="9008135" y="2475263"/>
              <a:ext cx="271712" cy="269161"/>
              <a:chOff x="9008135" y="2475263"/>
              <a:chExt cx="271712" cy="269161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9153864" y="2663826"/>
                <a:ext cx="113807" cy="80598"/>
              </a:xfrm>
              <a:custGeom>
                <a:avLst/>
                <a:gdLst/>
                <a:ahLst/>
                <a:cxnLst/>
                <a:rect l="l" t="t" r="r" b="b"/>
                <a:pathLst>
                  <a:path w="113807" h="80598">
                    <a:moveTo>
                      <a:pt x="113807" y="0"/>
                    </a:moveTo>
                    <a:cubicBezTo>
                      <a:pt x="93770" y="45906"/>
                      <a:pt x="49954" y="76937"/>
                      <a:pt x="0" y="80598"/>
                    </a:cubicBezTo>
                    <a:cubicBezTo>
                      <a:pt x="3456" y="79775"/>
                      <a:pt x="6447" y="77622"/>
                      <a:pt x="8326" y="74607"/>
                    </a:cubicBezTo>
                    <a:cubicBezTo>
                      <a:pt x="22668" y="51632"/>
                      <a:pt x="33067" y="26419"/>
                      <a:pt x="39091" y="13"/>
                    </a:cubicBezTo>
                    <a:close/>
                  </a:path>
                </a:pathLst>
              </a:custGeom>
              <a:solidFill>
                <a:srgbClr val="B7791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0" name="Freeform 30"/>
              <p:cNvSpPr/>
              <p:nvPr/>
            </p:nvSpPr>
            <p:spPr>
              <a:xfrm>
                <a:off x="9020330" y="2663826"/>
                <a:ext cx="113793" cy="80598"/>
              </a:xfrm>
              <a:custGeom>
                <a:avLst/>
                <a:gdLst/>
                <a:ahLst/>
                <a:cxnLst/>
                <a:rect l="l" t="t" r="r" b="b"/>
                <a:pathLst>
                  <a:path w="113793" h="80598">
                    <a:moveTo>
                      <a:pt x="74715" y="0"/>
                    </a:moveTo>
                    <a:cubicBezTo>
                      <a:pt x="80737" y="26415"/>
                      <a:pt x="91136" y="51637"/>
                      <a:pt x="105481" y="74621"/>
                    </a:cubicBezTo>
                    <a:cubicBezTo>
                      <a:pt x="107359" y="77628"/>
                      <a:pt x="110345" y="79775"/>
                      <a:pt x="113793" y="80598"/>
                    </a:cubicBezTo>
                    <a:cubicBezTo>
                      <a:pt x="63844" y="76932"/>
                      <a:pt x="20034" y="45902"/>
                      <a:pt x="0" y="0"/>
                    </a:cubicBezTo>
                    <a:close/>
                  </a:path>
                </a:pathLst>
              </a:custGeom>
              <a:solidFill>
                <a:srgbClr val="B7791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" name="Freeform 31"/>
              <p:cNvSpPr/>
              <p:nvPr/>
            </p:nvSpPr>
            <p:spPr>
              <a:xfrm>
                <a:off x="9122815" y="2663826"/>
                <a:ext cx="42370" cy="52410"/>
              </a:xfrm>
              <a:custGeom>
                <a:avLst/>
                <a:gdLst/>
                <a:ahLst/>
                <a:cxnLst/>
                <a:rect l="l" t="t" r="r" b="b"/>
                <a:pathLst>
                  <a:path w="42370" h="52410">
                    <a:moveTo>
                      <a:pt x="42370" y="0"/>
                    </a:moveTo>
                    <a:cubicBezTo>
                      <a:pt x="37636" y="18323"/>
                      <a:pt x="30513" y="35944"/>
                      <a:pt x="21185" y="52410"/>
                    </a:cubicBezTo>
                    <a:cubicBezTo>
                      <a:pt x="11857" y="35944"/>
                      <a:pt x="4734" y="18323"/>
                      <a:pt x="0" y="0"/>
                    </a:cubicBezTo>
                  </a:path>
                </a:pathLst>
              </a:custGeom>
              <a:solidFill>
                <a:srgbClr val="B7791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" name="Freeform 32"/>
              <p:cNvSpPr/>
              <p:nvPr/>
            </p:nvSpPr>
            <p:spPr>
              <a:xfrm>
                <a:off x="9008135" y="2582863"/>
                <a:ext cx="82349" cy="53975"/>
              </a:xfrm>
              <a:custGeom>
                <a:avLst/>
                <a:gdLst/>
                <a:ahLst/>
                <a:cxnLst/>
                <a:rect l="l" t="t" r="r" b="b"/>
                <a:pathLst>
                  <a:path w="82349" h="53975">
                    <a:moveTo>
                      <a:pt x="82349" y="0"/>
                    </a:moveTo>
                    <a:cubicBezTo>
                      <a:pt x="80344" y="17936"/>
                      <a:pt x="80344" y="36039"/>
                      <a:pt x="82349" y="53975"/>
                    </a:cubicBezTo>
                    <a:lnTo>
                      <a:pt x="3653" y="53975"/>
                    </a:lnTo>
                    <a:cubicBezTo>
                      <a:pt x="9" y="36169"/>
                      <a:pt x="0" y="17810"/>
                      <a:pt x="3626" y="0"/>
                    </a:cubicBezTo>
                    <a:close/>
                  </a:path>
                </a:pathLst>
              </a:custGeom>
              <a:solidFill>
                <a:srgbClr val="B7791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" name="Freeform 33"/>
              <p:cNvSpPr/>
              <p:nvPr/>
            </p:nvSpPr>
            <p:spPr>
              <a:xfrm>
                <a:off x="9115403" y="2582863"/>
                <a:ext cx="57195" cy="53975"/>
              </a:xfrm>
              <a:custGeom>
                <a:avLst/>
                <a:gdLst/>
                <a:ahLst/>
                <a:cxnLst/>
                <a:rect l="l" t="t" r="r" b="b"/>
                <a:pathLst>
                  <a:path w="57195" h="53975">
                    <a:moveTo>
                      <a:pt x="54938" y="0"/>
                    </a:moveTo>
                    <a:cubicBezTo>
                      <a:pt x="57195" y="17921"/>
                      <a:pt x="57195" y="36054"/>
                      <a:pt x="54938" y="53975"/>
                    </a:cubicBezTo>
                    <a:lnTo>
                      <a:pt x="2258" y="53975"/>
                    </a:lnTo>
                    <a:cubicBezTo>
                      <a:pt x="0" y="36054"/>
                      <a:pt x="0" y="17921"/>
                      <a:pt x="2258" y="0"/>
                    </a:cubicBezTo>
                    <a:close/>
                  </a:path>
                </a:pathLst>
              </a:custGeom>
              <a:solidFill>
                <a:srgbClr val="B7791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" name="Freeform 34"/>
              <p:cNvSpPr/>
              <p:nvPr/>
            </p:nvSpPr>
            <p:spPr>
              <a:xfrm>
                <a:off x="9197517" y="2582863"/>
                <a:ext cx="82330" cy="53975"/>
              </a:xfrm>
              <a:custGeom>
                <a:avLst/>
                <a:gdLst/>
                <a:ahLst/>
                <a:cxnLst/>
                <a:rect l="l" t="t" r="r" b="b"/>
                <a:pathLst>
                  <a:path w="82330" h="53975">
                    <a:moveTo>
                      <a:pt x="78723" y="0"/>
                    </a:moveTo>
                    <a:cubicBezTo>
                      <a:pt x="82330" y="17812"/>
                      <a:pt x="82321" y="36167"/>
                      <a:pt x="78696" y="53975"/>
                    </a:cubicBezTo>
                    <a:lnTo>
                      <a:pt x="0" y="53975"/>
                    </a:lnTo>
                    <a:cubicBezTo>
                      <a:pt x="2011" y="36042"/>
                      <a:pt x="2011" y="17947"/>
                      <a:pt x="0" y="0"/>
                    </a:cubicBezTo>
                    <a:close/>
                  </a:path>
                </a:pathLst>
              </a:custGeom>
              <a:solidFill>
                <a:srgbClr val="B7791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" name="Freeform 35"/>
              <p:cNvSpPr/>
              <p:nvPr/>
            </p:nvSpPr>
            <p:spPr>
              <a:xfrm>
                <a:off x="9020289" y="2475277"/>
                <a:ext cx="113820" cy="80598"/>
              </a:xfrm>
              <a:custGeom>
                <a:avLst/>
                <a:gdLst/>
                <a:ahLst/>
                <a:cxnLst/>
                <a:rect l="l" t="t" r="r" b="b"/>
                <a:pathLst>
                  <a:path w="113820" h="80598">
                    <a:moveTo>
                      <a:pt x="113820" y="0"/>
                    </a:moveTo>
                    <a:cubicBezTo>
                      <a:pt x="110374" y="830"/>
                      <a:pt x="107393" y="2982"/>
                      <a:pt x="105521" y="5991"/>
                    </a:cubicBezTo>
                    <a:cubicBezTo>
                      <a:pt x="91177" y="28971"/>
                      <a:pt x="80779" y="54188"/>
                      <a:pt x="74756" y="80598"/>
                    </a:cubicBezTo>
                    <a:lnTo>
                      <a:pt x="0" y="80598"/>
                    </a:lnTo>
                    <a:cubicBezTo>
                      <a:pt x="19859" y="35147"/>
                      <a:pt x="63031" y="4237"/>
                      <a:pt x="112457" y="81"/>
                    </a:cubicBezTo>
                    <a:close/>
                  </a:path>
                </a:pathLst>
              </a:custGeom>
              <a:solidFill>
                <a:srgbClr val="B7791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6" name="Freeform 36"/>
              <p:cNvSpPr/>
              <p:nvPr/>
            </p:nvSpPr>
            <p:spPr>
              <a:xfrm>
                <a:off x="9122815" y="2503465"/>
                <a:ext cx="42370" cy="52423"/>
              </a:xfrm>
              <a:custGeom>
                <a:avLst/>
                <a:gdLst/>
                <a:ahLst/>
                <a:cxnLst/>
                <a:rect l="l" t="t" r="r" b="b"/>
                <a:pathLst>
                  <a:path w="42370" h="52423">
                    <a:moveTo>
                      <a:pt x="21185" y="0"/>
                    </a:moveTo>
                    <a:cubicBezTo>
                      <a:pt x="30515" y="16470"/>
                      <a:pt x="37637" y="34096"/>
                      <a:pt x="42370" y="52423"/>
                    </a:cubicBezTo>
                    <a:lnTo>
                      <a:pt x="0" y="52423"/>
                    </a:lnTo>
                    <a:cubicBezTo>
                      <a:pt x="4588" y="34652"/>
                      <a:pt x="11470" y="17340"/>
                      <a:pt x="20645" y="918"/>
                    </a:cubicBezTo>
                    <a:close/>
                  </a:path>
                </a:pathLst>
              </a:custGeom>
              <a:solidFill>
                <a:srgbClr val="B7791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7" name="Freeform 37"/>
              <p:cNvSpPr/>
              <p:nvPr/>
            </p:nvSpPr>
            <p:spPr>
              <a:xfrm>
                <a:off x="9153891" y="2475263"/>
                <a:ext cx="113820" cy="80612"/>
              </a:xfrm>
              <a:custGeom>
                <a:avLst/>
                <a:gdLst/>
                <a:ahLst/>
                <a:cxnLst/>
                <a:rect l="l" t="t" r="r" b="b"/>
                <a:pathLst>
                  <a:path w="113820" h="80612">
                    <a:moveTo>
                      <a:pt x="0" y="0"/>
                    </a:moveTo>
                    <a:cubicBezTo>
                      <a:pt x="49952" y="3689"/>
                      <a:pt x="93761" y="34716"/>
                      <a:pt x="113820" y="80612"/>
                    </a:cubicBezTo>
                    <a:lnTo>
                      <a:pt x="39064" y="80612"/>
                    </a:lnTo>
                    <a:cubicBezTo>
                      <a:pt x="33043" y="54197"/>
                      <a:pt x="22644" y="28975"/>
                      <a:pt x="8299" y="5991"/>
                    </a:cubicBezTo>
                    <a:cubicBezTo>
                      <a:pt x="6675" y="3391"/>
                      <a:pt x="4215" y="1420"/>
                      <a:pt x="1322" y="405"/>
                    </a:cubicBezTo>
                    <a:close/>
                  </a:path>
                </a:pathLst>
              </a:custGeom>
              <a:solidFill>
                <a:srgbClr val="B7791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39" name="TextBox 39"/>
            <p:cNvSpPr txBox="1"/>
            <p:nvPr/>
          </p:nvSpPr>
          <p:spPr>
            <a:xfrm>
              <a:off x="8764905" y="2968942"/>
              <a:ext cx="540609" cy="579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850" b="1" dirty="0">
                  <a:solidFill>
                    <a:srgbClr val="B7791F"/>
                  </a:solidFill>
                  <a:latin typeface="Arial"/>
                  <a:ea typeface="Arial"/>
                  <a:cs typeface="Arial"/>
                </a:rPr>
                <a:t>출력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8778240" y="3463290"/>
              <a:ext cx="1537746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알림, 화면, 결과표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8782050" y="3819525"/>
              <a:ext cx="16383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필요한 사람에게 보여주는 값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562100" y="5095875"/>
            <a:ext cx="9067800" cy="914400"/>
            <a:chOff x="1562100" y="5095875"/>
            <a:chExt cx="9067800" cy="914400"/>
          </a:xfrm>
        </p:grpSpPr>
        <p:sp>
          <p:nvSpPr>
            <p:cNvPr id="43" name="Rectangle 43"/>
            <p:cNvSpPr/>
            <p:nvPr/>
          </p:nvSpPr>
          <p:spPr>
            <a:xfrm>
              <a:off x="1562100" y="5095875"/>
              <a:ext cx="9067800" cy="914400"/>
            </a:xfrm>
            <a:prstGeom prst="roundRect">
              <a:avLst>
                <a:gd name="adj" fmla="val 31250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4" name="Freeform 44"/>
            <p:cNvSpPr/>
            <p:nvPr/>
          </p:nvSpPr>
          <p:spPr>
            <a:xfrm>
              <a:off x="2005235" y="5456279"/>
              <a:ext cx="272786" cy="193592"/>
            </a:xfrm>
            <a:custGeom>
              <a:avLst/>
              <a:gdLst/>
              <a:ahLst/>
              <a:cxnLst/>
              <a:rect l="l" t="t" r="r" b="b"/>
              <a:pathLst>
                <a:path w="272786" h="193592">
                  <a:moveTo>
                    <a:pt x="266589" y="6197"/>
                  </a:moveTo>
                  <a:cubicBezTo>
                    <a:pt x="272786" y="12397"/>
                    <a:pt x="272786" y="22445"/>
                    <a:pt x="266589" y="28645"/>
                  </a:cubicBezTo>
                  <a:lnTo>
                    <a:pt x="107839" y="187395"/>
                  </a:lnTo>
                  <a:cubicBezTo>
                    <a:pt x="101639" y="193592"/>
                    <a:pt x="91591" y="193592"/>
                    <a:pt x="85391" y="187395"/>
                  </a:cubicBezTo>
                  <a:lnTo>
                    <a:pt x="6016" y="108020"/>
                  </a:lnTo>
                  <a:cubicBezTo>
                    <a:pt x="0" y="101791"/>
                    <a:pt x="86" y="91889"/>
                    <a:pt x="6210" y="85766"/>
                  </a:cubicBezTo>
                  <a:cubicBezTo>
                    <a:pt x="12333" y="79642"/>
                    <a:pt x="22234" y="79556"/>
                    <a:pt x="28463" y="85572"/>
                  </a:cubicBezTo>
                  <a:lnTo>
                    <a:pt x="96615" y="153724"/>
                  </a:lnTo>
                  <a:lnTo>
                    <a:pt x="244142" y="6197"/>
                  </a:lnTo>
                  <a:cubicBezTo>
                    <a:pt x="250341" y="0"/>
                    <a:pt x="260390" y="0"/>
                    <a:pt x="266589" y="6197"/>
                  </a:cubicBezTo>
                </a:path>
              </a:pathLst>
            </a:custGeom>
            <a:solidFill>
              <a:srgbClr val="4F7F5F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2546985" y="5266372"/>
              <a:ext cx="937801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오늘의 목표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2549842" y="5624036"/>
              <a:ext cx="5380482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셀 하나의 값을 웹 화면에 띄우는 작은 앱을 만들며 자동화의 전체 길을 익힙니다.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57079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640080" y="354330"/>
            <a:ext cx="5629412" cy="933926"/>
            <a:chOff x="640080" y="354330"/>
            <a:chExt cx="5629412" cy="933926"/>
          </a:xfrm>
        </p:grpSpPr>
        <p:sp>
          <p:nvSpPr>
            <p:cNvPr id="3" name="TextBox 3"/>
            <p:cNvSpPr txBox="1"/>
            <p:nvPr/>
          </p:nvSpPr>
          <p:spPr>
            <a:xfrm>
              <a:off x="640080" y="354330"/>
              <a:ext cx="5629412" cy="731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6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구글 폼에서 Apps Script 열기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82942" y="937736"/>
              <a:ext cx="4484903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응답을 받는 업무에서는 폼에서 편집기로 들어가는 경로를 먼저 봅니다.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770000" y="1650000"/>
            <a:ext cx="6648450" cy="2895600"/>
            <a:chOff x="552450" y="1409700"/>
            <a:chExt cx="6648450" cy="2895600"/>
          </a:xfrm>
        </p:grpSpPr>
        <p:sp>
          <p:nvSpPr>
            <p:cNvPr id="6" name="Rectangle 6"/>
            <p:cNvSpPr/>
            <p:nvPr/>
          </p:nvSpPr>
          <p:spPr>
            <a:xfrm>
              <a:off x="552450" y="1409700"/>
              <a:ext cx="6648450" cy="2895600"/>
            </a:xfrm>
            <a:prstGeom prst="roundRect">
              <a:avLst>
                <a:gd name="adj" fmla="val 9868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946148" y="1644650"/>
              <a:ext cx="127003" cy="158750"/>
            </a:xfrm>
            <a:custGeom>
              <a:avLst/>
              <a:gdLst/>
              <a:ahLst/>
              <a:cxnLst/>
              <a:rect l="l" t="t" r="r" b="b"/>
              <a:pathLst>
                <a:path w="127003" h="158750">
                  <a:moveTo>
                    <a:pt x="111103" y="17224"/>
                  </a:moveTo>
                  <a:cubicBezTo>
                    <a:pt x="120631" y="20582"/>
                    <a:pt x="127003" y="29585"/>
                    <a:pt x="127002" y="39687"/>
                  </a:cubicBezTo>
                  <a:lnTo>
                    <a:pt x="127002" y="134937"/>
                  </a:lnTo>
                  <a:cubicBezTo>
                    <a:pt x="127002" y="148089"/>
                    <a:pt x="116340" y="158750"/>
                    <a:pt x="103189" y="158750"/>
                  </a:cubicBezTo>
                  <a:lnTo>
                    <a:pt x="23814" y="158750"/>
                  </a:lnTo>
                  <a:cubicBezTo>
                    <a:pt x="10663" y="158750"/>
                    <a:pt x="2" y="148089"/>
                    <a:pt x="2" y="134937"/>
                  </a:cubicBezTo>
                  <a:lnTo>
                    <a:pt x="2" y="39687"/>
                  </a:lnTo>
                  <a:cubicBezTo>
                    <a:pt x="0" y="29585"/>
                    <a:pt x="6373" y="20582"/>
                    <a:pt x="15901" y="17224"/>
                  </a:cubicBezTo>
                  <a:cubicBezTo>
                    <a:pt x="16624" y="34221"/>
                    <a:pt x="30615" y="47628"/>
                    <a:pt x="47627" y="47625"/>
                  </a:cubicBezTo>
                  <a:lnTo>
                    <a:pt x="79377" y="47625"/>
                  </a:lnTo>
                  <a:cubicBezTo>
                    <a:pt x="95674" y="47626"/>
                    <a:pt x="109326" y="35288"/>
                    <a:pt x="110968" y="19074"/>
                  </a:cubicBezTo>
                  <a:close/>
                  <a:moveTo>
                    <a:pt x="39769" y="103187"/>
                  </a:moveTo>
                  <a:lnTo>
                    <a:pt x="39689" y="103187"/>
                  </a:lnTo>
                  <a:cubicBezTo>
                    <a:pt x="35490" y="103192"/>
                    <a:pt x="32020" y="106467"/>
                    <a:pt x="31774" y="110660"/>
                  </a:cubicBezTo>
                  <a:cubicBezTo>
                    <a:pt x="31528" y="114852"/>
                    <a:pt x="34590" y="118511"/>
                    <a:pt x="38761" y="119007"/>
                  </a:cubicBezTo>
                  <a:lnTo>
                    <a:pt x="39769" y="119062"/>
                  </a:lnTo>
                  <a:cubicBezTo>
                    <a:pt x="44152" y="119062"/>
                    <a:pt x="47706" y="115509"/>
                    <a:pt x="47706" y="111125"/>
                  </a:cubicBezTo>
                  <a:cubicBezTo>
                    <a:pt x="47706" y="106741"/>
                    <a:pt x="44152" y="103187"/>
                    <a:pt x="39769" y="103187"/>
                  </a:cubicBezTo>
                  <a:moveTo>
                    <a:pt x="87314" y="103187"/>
                  </a:moveTo>
                  <a:lnTo>
                    <a:pt x="71439" y="103187"/>
                  </a:lnTo>
                  <a:cubicBezTo>
                    <a:pt x="67055" y="103187"/>
                    <a:pt x="63502" y="106741"/>
                    <a:pt x="63502" y="111125"/>
                  </a:cubicBezTo>
                  <a:cubicBezTo>
                    <a:pt x="63502" y="115509"/>
                    <a:pt x="67055" y="119062"/>
                    <a:pt x="71439" y="119062"/>
                  </a:cubicBezTo>
                  <a:lnTo>
                    <a:pt x="87314" y="119062"/>
                  </a:lnTo>
                  <a:cubicBezTo>
                    <a:pt x="91698" y="119062"/>
                    <a:pt x="95252" y="115509"/>
                    <a:pt x="95252" y="111125"/>
                  </a:cubicBezTo>
                  <a:cubicBezTo>
                    <a:pt x="95252" y="106741"/>
                    <a:pt x="91698" y="103187"/>
                    <a:pt x="87314" y="103187"/>
                  </a:cubicBezTo>
                  <a:moveTo>
                    <a:pt x="39769" y="71437"/>
                  </a:moveTo>
                  <a:lnTo>
                    <a:pt x="39689" y="71437"/>
                  </a:lnTo>
                  <a:cubicBezTo>
                    <a:pt x="35490" y="71442"/>
                    <a:pt x="32020" y="74717"/>
                    <a:pt x="31774" y="78910"/>
                  </a:cubicBezTo>
                  <a:cubicBezTo>
                    <a:pt x="31528" y="83102"/>
                    <a:pt x="34590" y="86761"/>
                    <a:pt x="38761" y="87257"/>
                  </a:cubicBezTo>
                  <a:lnTo>
                    <a:pt x="39769" y="87312"/>
                  </a:lnTo>
                  <a:cubicBezTo>
                    <a:pt x="44152" y="87312"/>
                    <a:pt x="47706" y="83759"/>
                    <a:pt x="47706" y="79375"/>
                  </a:cubicBezTo>
                  <a:cubicBezTo>
                    <a:pt x="47706" y="74991"/>
                    <a:pt x="44152" y="71437"/>
                    <a:pt x="39769" y="71437"/>
                  </a:cubicBezTo>
                  <a:moveTo>
                    <a:pt x="87314" y="71437"/>
                  </a:moveTo>
                  <a:lnTo>
                    <a:pt x="71439" y="71437"/>
                  </a:lnTo>
                  <a:cubicBezTo>
                    <a:pt x="67055" y="71437"/>
                    <a:pt x="63502" y="74991"/>
                    <a:pt x="63502" y="79375"/>
                  </a:cubicBezTo>
                  <a:cubicBezTo>
                    <a:pt x="63502" y="83759"/>
                    <a:pt x="67055" y="87312"/>
                    <a:pt x="71439" y="87312"/>
                  </a:cubicBezTo>
                  <a:lnTo>
                    <a:pt x="87314" y="87312"/>
                  </a:lnTo>
                  <a:cubicBezTo>
                    <a:pt x="91698" y="87312"/>
                    <a:pt x="95252" y="83759"/>
                    <a:pt x="95252" y="79375"/>
                  </a:cubicBezTo>
                  <a:cubicBezTo>
                    <a:pt x="95252" y="74991"/>
                    <a:pt x="91698" y="71437"/>
                    <a:pt x="87314" y="71437"/>
                  </a:cubicBezTo>
                  <a:moveTo>
                    <a:pt x="79377" y="0"/>
                  </a:moveTo>
                  <a:cubicBezTo>
                    <a:pt x="88144" y="0"/>
                    <a:pt x="95252" y="7107"/>
                    <a:pt x="95252" y="15875"/>
                  </a:cubicBezTo>
                  <a:cubicBezTo>
                    <a:pt x="95252" y="24643"/>
                    <a:pt x="88144" y="31750"/>
                    <a:pt x="79377" y="31750"/>
                  </a:cubicBezTo>
                  <a:lnTo>
                    <a:pt x="47627" y="31750"/>
                  </a:lnTo>
                  <a:cubicBezTo>
                    <a:pt x="38859" y="31750"/>
                    <a:pt x="31752" y="24643"/>
                    <a:pt x="31752" y="15875"/>
                  </a:cubicBezTo>
                  <a:cubicBezTo>
                    <a:pt x="31752" y="7107"/>
                    <a:pt x="38859" y="0"/>
                    <a:pt x="47627" y="0"/>
                  </a:cubicBezTo>
                  <a:close/>
                </a:path>
              </a:pathLst>
            </a:custGeom>
            <a:solidFill>
              <a:srgbClr val="2F5F8A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183005" y="1644968"/>
              <a:ext cx="427459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rgbClr val="2F5F8A"/>
                  </a:solidFill>
                  <a:latin typeface="Arial"/>
                  <a:ea typeface="Arial"/>
                  <a:cs typeface="Arial"/>
                </a:rPr>
                <a:t>구글 폼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704850" y="1752600"/>
              <a:ext cx="3219450" cy="1485900"/>
            </a:xfrm>
            <a:prstGeom prst="roundRect">
              <a:avLst>
                <a:gd name="adj" fmla="val 11538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4850" y="1752600"/>
              <a:ext cx="3219450" cy="1485900"/>
            </a:xfrm>
            <a:prstGeom prst="roundRect">
              <a:avLst>
                <a:gd name="adj" fmla="val 11538"/>
              </a:avLst>
            </a:prstGeom>
          </p:spPr>
        </p:pic>
        <p:sp>
          <p:nvSpPr>
            <p:cNvPr id="12" name="Rectangle 12"/>
            <p:cNvSpPr/>
            <p:nvPr/>
          </p:nvSpPr>
          <p:spPr>
            <a:xfrm>
              <a:off x="4105275" y="1752600"/>
              <a:ext cx="1104900" cy="2286000"/>
            </a:xfrm>
            <a:prstGeom prst="roundRect">
              <a:avLst>
                <a:gd name="adj" fmla="val 15517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13" name="Image 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05275" y="1752600"/>
              <a:ext cx="1104900" cy="2286000"/>
            </a:xfrm>
            <a:prstGeom prst="roundRect">
              <a:avLst>
                <a:gd name="adj" fmla="val 15517"/>
              </a:avLst>
            </a:prstGeom>
          </p:spPr>
        </p:pic>
        <p:sp>
          <p:nvSpPr>
            <p:cNvPr id="14" name="Rectangle 14"/>
            <p:cNvSpPr/>
            <p:nvPr/>
          </p:nvSpPr>
          <p:spPr>
            <a:xfrm>
              <a:off x="5391150" y="1752600"/>
              <a:ext cx="1600200" cy="990600"/>
            </a:xfrm>
            <a:prstGeom prst="roundRect">
              <a:avLst>
                <a:gd name="adj" fmla="val 17308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15" name="Image 1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91150" y="1752600"/>
              <a:ext cx="1600200" cy="990600"/>
            </a:xfrm>
            <a:prstGeom prst="roundRect">
              <a:avLst>
                <a:gd name="adj" fmla="val 17307"/>
              </a:avLst>
            </a:prstGeom>
          </p:spPr>
        </p:pic>
        <p:sp>
          <p:nvSpPr>
            <p:cNvPr id="16" name="TextBox 16"/>
            <p:cNvSpPr txBox="1"/>
            <p:nvPr/>
          </p:nvSpPr>
          <p:spPr>
            <a:xfrm>
              <a:off x="680085" y="3351848"/>
              <a:ext cx="1753263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설문 응답을 받는 업무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84848" y="3735229"/>
              <a:ext cx="3781273" cy="3200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응답 수집 이후 자동 안내, 정리, 확인표 생성에 적합합니다.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55178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640080" y="354330"/>
            <a:ext cx="5629412" cy="933926"/>
            <a:chOff x="640080" y="354330"/>
            <a:chExt cx="5629412" cy="933926"/>
          </a:xfrm>
        </p:grpSpPr>
        <p:sp>
          <p:nvSpPr>
            <p:cNvPr id="3" name="TextBox 3"/>
            <p:cNvSpPr txBox="1"/>
            <p:nvPr/>
          </p:nvSpPr>
          <p:spPr>
            <a:xfrm>
              <a:off x="640080" y="354330"/>
              <a:ext cx="5629412" cy="731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6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구글 시트에서 Apps Script 열기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82942" y="937736"/>
              <a:ext cx="4484903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이미 표로 모은 자료를 계산·조회·기록으로 연결할 때 사용하는 입구입니다.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600000" y="1880000"/>
            <a:ext cx="8972550" cy="1943100"/>
            <a:chOff x="552450" y="4324350"/>
            <a:chExt cx="8972550" cy="1943100"/>
          </a:xfrm>
        </p:grpSpPr>
        <p:sp>
          <p:nvSpPr>
            <p:cNvPr id="19" name="Rectangle 19"/>
            <p:cNvSpPr/>
            <p:nvPr/>
          </p:nvSpPr>
          <p:spPr>
            <a:xfrm>
              <a:off x="552450" y="4324350"/>
              <a:ext cx="8972550" cy="1943100"/>
            </a:xfrm>
            <a:prstGeom prst="roundRect">
              <a:avLst>
                <a:gd name="adj" fmla="val 14706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0" name="Rectangle 20"/>
            <p:cNvSpPr/>
            <p:nvPr/>
          </p:nvSpPr>
          <p:spPr>
            <a:xfrm>
              <a:off x="742950" y="4476750"/>
              <a:ext cx="1200150" cy="361950"/>
            </a:xfrm>
            <a:prstGeom prst="roundRect">
              <a:avLst>
                <a:gd name="adj" fmla="val 50000"/>
              </a:avLst>
            </a:prstGeom>
            <a:solidFill>
              <a:srgbClr val="F1F6FB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25" name="Group 25"/>
            <p:cNvGrpSpPr/>
            <p:nvPr/>
          </p:nvGrpSpPr>
          <p:grpSpPr>
            <a:xfrm>
              <a:off x="938212" y="4586287"/>
              <a:ext cx="142876" cy="142876"/>
              <a:chOff x="938212" y="4586287"/>
              <a:chExt cx="142876" cy="142876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938212" y="4649787"/>
                <a:ext cx="47625" cy="79376"/>
              </a:xfrm>
              <a:custGeom>
                <a:avLst/>
                <a:gdLst/>
                <a:ahLst/>
                <a:cxnLst/>
                <a:rect l="l" t="t" r="r" b="b"/>
                <a:pathLst>
                  <a:path w="47625" h="79376">
                    <a:moveTo>
                      <a:pt x="7937" y="0"/>
                    </a:moveTo>
                    <a:lnTo>
                      <a:pt x="39687" y="0"/>
                    </a:lnTo>
                    <a:cubicBezTo>
                      <a:pt x="44071" y="0"/>
                      <a:pt x="47625" y="3554"/>
                      <a:pt x="47625" y="7937"/>
                    </a:cubicBezTo>
                    <a:lnTo>
                      <a:pt x="47625" y="71437"/>
                    </a:lnTo>
                    <a:cubicBezTo>
                      <a:pt x="47625" y="75821"/>
                      <a:pt x="44071" y="79375"/>
                      <a:pt x="39687" y="79375"/>
                    </a:cubicBezTo>
                    <a:lnTo>
                      <a:pt x="23812" y="79375"/>
                    </a:lnTo>
                    <a:cubicBezTo>
                      <a:pt x="11203" y="79376"/>
                      <a:pt x="779" y="69547"/>
                      <a:pt x="40" y="56959"/>
                    </a:cubicBezTo>
                    <a:lnTo>
                      <a:pt x="0" y="55562"/>
                    </a:lnTo>
                    <a:lnTo>
                      <a:pt x="0" y="7937"/>
                    </a:lnTo>
                    <a:cubicBezTo>
                      <a:pt x="0" y="3554"/>
                      <a:pt x="3554" y="0"/>
                      <a:pt x="7937" y="0"/>
                    </a:cubicBezTo>
                    <a:close/>
                  </a:path>
                </a:pathLst>
              </a:custGeom>
              <a:solidFill>
                <a:srgbClr val="4F7F5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2" name="Freeform 22"/>
              <p:cNvSpPr/>
              <p:nvPr/>
            </p:nvSpPr>
            <p:spPr>
              <a:xfrm>
                <a:off x="1001712" y="4649787"/>
                <a:ext cx="79376" cy="79375"/>
              </a:xfrm>
              <a:custGeom>
                <a:avLst/>
                <a:gdLst/>
                <a:ahLst/>
                <a:cxnLst/>
                <a:rect l="l" t="t" r="r" b="b"/>
                <a:pathLst>
                  <a:path w="79376" h="79375">
                    <a:moveTo>
                      <a:pt x="79375" y="7937"/>
                    </a:moveTo>
                    <a:lnTo>
                      <a:pt x="79375" y="55562"/>
                    </a:lnTo>
                    <a:cubicBezTo>
                      <a:pt x="79376" y="68172"/>
                      <a:pt x="69547" y="78596"/>
                      <a:pt x="56959" y="79335"/>
                    </a:cubicBezTo>
                    <a:lnTo>
                      <a:pt x="55562" y="79375"/>
                    </a:lnTo>
                    <a:lnTo>
                      <a:pt x="7937" y="79375"/>
                    </a:lnTo>
                    <a:cubicBezTo>
                      <a:pt x="3554" y="79375"/>
                      <a:pt x="0" y="75821"/>
                      <a:pt x="0" y="71437"/>
                    </a:cubicBezTo>
                    <a:lnTo>
                      <a:pt x="0" y="7937"/>
                    </a:lnTo>
                    <a:cubicBezTo>
                      <a:pt x="0" y="3554"/>
                      <a:pt x="3554" y="0"/>
                      <a:pt x="7937" y="0"/>
                    </a:cubicBezTo>
                    <a:lnTo>
                      <a:pt x="71437" y="0"/>
                    </a:lnTo>
                    <a:cubicBezTo>
                      <a:pt x="75821" y="0"/>
                      <a:pt x="79375" y="3554"/>
                      <a:pt x="79375" y="7937"/>
                    </a:cubicBezTo>
                    <a:close/>
                  </a:path>
                </a:pathLst>
              </a:custGeom>
              <a:solidFill>
                <a:srgbClr val="4F7F5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3" name="Freeform 23"/>
              <p:cNvSpPr/>
              <p:nvPr/>
            </p:nvSpPr>
            <p:spPr>
              <a:xfrm>
                <a:off x="1001712" y="4586287"/>
                <a:ext cx="79375" cy="47626"/>
              </a:xfrm>
              <a:custGeom>
                <a:avLst/>
                <a:gdLst/>
                <a:ahLst/>
                <a:cxnLst/>
                <a:rect l="l" t="t" r="r" b="b"/>
                <a:pathLst>
                  <a:path w="79375" h="47626">
                    <a:moveTo>
                      <a:pt x="55562" y="1"/>
                    </a:moveTo>
                    <a:cubicBezTo>
                      <a:pt x="68172" y="0"/>
                      <a:pt x="78596" y="9829"/>
                      <a:pt x="79335" y="22416"/>
                    </a:cubicBezTo>
                    <a:lnTo>
                      <a:pt x="79375" y="23813"/>
                    </a:lnTo>
                    <a:lnTo>
                      <a:pt x="79375" y="39688"/>
                    </a:lnTo>
                    <a:cubicBezTo>
                      <a:pt x="79375" y="44072"/>
                      <a:pt x="75821" y="47626"/>
                      <a:pt x="71437" y="47626"/>
                    </a:cubicBezTo>
                    <a:lnTo>
                      <a:pt x="7937" y="47626"/>
                    </a:lnTo>
                    <a:cubicBezTo>
                      <a:pt x="3554" y="47626"/>
                      <a:pt x="0" y="44072"/>
                      <a:pt x="0" y="39688"/>
                    </a:cubicBezTo>
                    <a:lnTo>
                      <a:pt x="0" y="7938"/>
                    </a:lnTo>
                    <a:cubicBezTo>
                      <a:pt x="0" y="3554"/>
                      <a:pt x="3554" y="1"/>
                      <a:pt x="7937" y="1"/>
                    </a:cubicBezTo>
                    <a:lnTo>
                      <a:pt x="55562" y="1"/>
                    </a:lnTo>
                    <a:close/>
                  </a:path>
                </a:pathLst>
              </a:custGeom>
              <a:solidFill>
                <a:srgbClr val="4F7F5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4" name="Freeform 24"/>
              <p:cNvSpPr/>
              <p:nvPr/>
            </p:nvSpPr>
            <p:spPr>
              <a:xfrm>
                <a:off x="938212" y="4586287"/>
                <a:ext cx="47626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47626" h="47625">
                    <a:moveTo>
                      <a:pt x="47626" y="7937"/>
                    </a:moveTo>
                    <a:lnTo>
                      <a:pt x="47626" y="39687"/>
                    </a:lnTo>
                    <a:cubicBezTo>
                      <a:pt x="47626" y="44071"/>
                      <a:pt x="44072" y="47625"/>
                      <a:pt x="39688" y="47625"/>
                    </a:cubicBezTo>
                    <a:lnTo>
                      <a:pt x="7938" y="47625"/>
                    </a:lnTo>
                    <a:cubicBezTo>
                      <a:pt x="3554" y="47625"/>
                      <a:pt x="1" y="44071"/>
                      <a:pt x="1" y="39687"/>
                    </a:cubicBezTo>
                    <a:lnTo>
                      <a:pt x="1" y="23812"/>
                    </a:lnTo>
                    <a:cubicBezTo>
                      <a:pt x="0" y="11203"/>
                      <a:pt x="9829" y="779"/>
                      <a:pt x="22416" y="40"/>
                    </a:cubicBezTo>
                    <a:lnTo>
                      <a:pt x="23813" y="0"/>
                    </a:lnTo>
                    <a:lnTo>
                      <a:pt x="39688" y="0"/>
                    </a:lnTo>
                    <a:cubicBezTo>
                      <a:pt x="44072" y="0"/>
                      <a:pt x="47626" y="3554"/>
                      <a:pt x="47626" y="7937"/>
                    </a:cubicBezTo>
                    <a:close/>
                  </a:path>
                </a:pathLst>
              </a:custGeom>
              <a:solidFill>
                <a:srgbClr val="4F7F5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26" name="TextBox 26"/>
            <p:cNvSpPr txBox="1"/>
            <p:nvPr/>
          </p:nvSpPr>
          <p:spPr>
            <a:xfrm>
              <a:off x="1183005" y="4578668"/>
              <a:ext cx="538353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rgbClr val="4F7F5F"/>
                  </a:solidFill>
                  <a:latin typeface="Arial"/>
                  <a:ea typeface="Arial"/>
                  <a:cs typeface="Arial"/>
                </a:rPr>
                <a:t>구글 시트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704850" y="4457700"/>
              <a:ext cx="3219450" cy="1638300"/>
            </a:xfrm>
            <a:prstGeom prst="roundRect">
              <a:avLst>
                <a:gd name="adj" fmla="val 10465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28" name="Image 2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4850" y="4457700"/>
              <a:ext cx="3219450" cy="1638300"/>
            </a:xfrm>
            <a:prstGeom prst="roundRect">
              <a:avLst>
                <a:gd name="adj" fmla="val 10465"/>
              </a:avLst>
            </a:prstGeom>
          </p:spPr>
        </p:pic>
        <p:sp>
          <p:nvSpPr>
            <p:cNvPr id="29" name="Rectangle 29"/>
            <p:cNvSpPr/>
            <p:nvPr/>
          </p:nvSpPr>
          <p:spPr>
            <a:xfrm>
              <a:off x="4105275" y="4457700"/>
              <a:ext cx="3219450" cy="1638300"/>
            </a:xfrm>
            <a:prstGeom prst="roundRect">
              <a:avLst>
                <a:gd name="adj" fmla="val 10465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30" name="Image 3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05275" y="4457700"/>
              <a:ext cx="3219450" cy="1638300"/>
            </a:xfrm>
            <a:prstGeom prst="roundRect">
              <a:avLst>
                <a:gd name="adj" fmla="val 10465"/>
              </a:avLst>
            </a:prstGeom>
          </p:spPr>
        </p:pic>
        <p:sp>
          <p:nvSpPr>
            <p:cNvPr id="31" name="Rectangle 31"/>
            <p:cNvSpPr/>
            <p:nvPr/>
          </p:nvSpPr>
          <p:spPr>
            <a:xfrm>
              <a:off x="7505700" y="4457700"/>
              <a:ext cx="1676400" cy="704850"/>
            </a:xfrm>
            <a:prstGeom prst="roundRect">
              <a:avLst>
                <a:gd name="adj" fmla="val 24324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32" name="Image 3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505700" y="4457700"/>
              <a:ext cx="1676400" cy="704850"/>
            </a:xfrm>
            <a:prstGeom prst="roundRect">
              <a:avLst>
                <a:gd name="adj" fmla="val 24324"/>
              </a:avLst>
            </a:prstGeom>
          </p:spPr>
        </p:pic>
      </p:grpSp>
    </p:spTree>
    <p:extLst>
      <p:ext uri="{BB962C8B-B14F-4D97-AF65-F5344CB8AC3E}">
        <p14:creationId xmlns:p14="http://schemas.microsoft.com/office/powerpoint/2010/main" val="3441834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640080" y="392430"/>
            <a:ext cx="5172395" cy="924401"/>
            <a:chOff x="640080" y="392430"/>
            <a:chExt cx="5172395" cy="924401"/>
          </a:xfrm>
        </p:grpSpPr>
        <p:sp>
          <p:nvSpPr>
            <p:cNvPr id="3" name="TextBox 3"/>
            <p:cNvSpPr txBox="1"/>
            <p:nvPr/>
          </p:nvSpPr>
          <p:spPr>
            <a:xfrm>
              <a:off x="640080" y="392430"/>
              <a:ext cx="5172395" cy="731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6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편집기 화면은 네 구역만 기억합니다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82942" y="966311"/>
              <a:ext cx="4889754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파일을 만들고, 코드를 넣고, 저장한 뒤, 배포 위치를 찾는 화면입니다.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57200" y="1638300"/>
            <a:ext cx="8039100" cy="4019550"/>
            <a:chOff x="457200" y="1638300"/>
            <a:chExt cx="8039100" cy="4019550"/>
          </a:xfrm>
        </p:grpSpPr>
        <p:sp>
          <p:nvSpPr>
            <p:cNvPr id="6" name="Rectangle 6"/>
            <p:cNvSpPr/>
            <p:nvPr/>
          </p:nvSpPr>
          <p:spPr>
            <a:xfrm>
              <a:off x="457200" y="1638300"/>
              <a:ext cx="8039100" cy="4019550"/>
            </a:xfrm>
            <a:prstGeom prst="roundRect">
              <a:avLst>
                <a:gd name="adj" fmla="val 7109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9600" y="1790700"/>
              <a:ext cx="7734300" cy="3714750"/>
            </a:xfrm>
            <a:prstGeom prst="roundRect">
              <a:avLst>
                <a:gd name="adj" fmla="val 6153"/>
              </a:avLst>
            </a:prstGeom>
          </p:spPr>
        </p:pic>
      </p:grpSp>
      <p:grpSp>
        <p:nvGrpSpPr>
          <p:cNvPr id="36" name="Group 36"/>
          <p:cNvGrpSpPr/>
          <p:nvPr/>
        </p:nvGrpSpPr>
        <p:grpSpPr>
          <a:xfrm>
            <a:off x="8877300" y="1695450"/>
            <a:ext cx="2571750" cy="3962400"/>
            <a:chOff x="8877300" y="1695450"/>
            <a:chExt cx="2571750" cy="3962400"/>
          </a:xfrm>
        </p:grpSpPr>
        <p:sp>
          <p:nvSpPr>
            <p:cNvPr id="9" name="Rectangle 9"/>
            <p:cNvSpPr/>
            <p:nvPr/>
          </p:nvSpPr>
          <p:spPr>
            <a:xfrm>
              <a:off x="8877300" y="1695450"/>
              <a:ext cx="2571750" cy="819150"/>
            </a:xfrm>
            <a:prstGeom prst="roundRect">
              <a:avLst>
                <a:gd name="adj" fmla="val 27907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9172574" y="1966912"/>
              <a:ext cx="190502" cy="238126"/>
              <a:chOff x="9172574" y="1966912"/>
              <a:chExt cx="190502" cy="238126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9172574" y="1966912"/>
                <a:ext cx="190502" cy="238126"/>
              </a:xfrm>
              <a:custGeom>
                <a:avLst/>
                <a:gdLst/>
                <a:ahLst/>
                <a:cxnLst/>
                <a:rect l="l" t="t" r="r" b="b"/>
                <a:pathLst>
                  <a:path w="190502" h="238126">
                    <a:moveTo>
                      <a:pt x="95251" y="0"/>
                    </a:moveTo>
                    <a:lnTo>
                      <a:pt x="96644" y="83"/>
                    </a:lnTo>
                    <a:cubicBezTo>
                      <a:pt x="102115" y="729"/>
                      <a:pt x="106429" y="5042"/>
                      <a:pt x="107074" y="10513"/>
                    </a:cubicBezTo>
                    <a:lnTo>
                      <a:pt x="107157" y="11906"/>
                    </a:lnTo>
                    <a:lnTo>
                      <a:pt x="107157" y="59531"/>
                    </a:lnTo>
                    <a:lnTo>
                      <a:pt x="107217" y="61317"/>
                    </a:lnTo>
                    <a:cubicBezTo>
                      <a:pt x="108097" y="73032"/>
                      <a:pt x="117389" y="82354"/>
                      <a:pt x="129101" y="83272"/>
                    </a:cubicBezTo>
                    <a:lnTo>
                      <a:pt x="130970" y="83344"/>
                    </a:lnTo>
                    <a:lnTo>
                      <a:pt x="178595" y="83344"/>
                    </a:lnTo>
                    <a:lnTo>
                      <a:pt x="179988" y="83427"/>
                    </a:lnTo>
                    <a:cubicBezTo>
                      <a:pt x="185459" y="84072"/>
                      <a:pt x="189773" y="88386"/>
                      <a:pt x="190418" y="93857"/>
                    </a:cubicBezTo>
                    <a:lnTo>
                      <a:pt x="190501" y="95250"/>
                    </a:lnTo>
                    <a:lnTo>
                      <a:pt x="190501" y="202406"/>
                    </a:lnTo>
                    <a:cubicBezTo>
                      <a:pt x="190502" y="221320"/>
                      <a:pt x="175759" y="236956"/>
                      <a:pt x="156878" y="238065"/>
                    </a:cubicBezTo>
                    <a:lnTo>
                      <a:pt x="154782" y="238125"/>
                    </a:lnTo>
                    <a:lnTo>
                      <a:pt x="35720" y="238125"/>
                    </a:lnTo>
                    <a:cubicBezTo>
                      <a:pt x="16806" y="238126"/>
                      <a:pt x="1170" y="223383"/>
                      <a:pt x="61" y="204502"/>
                    </a:cubicBezTo>
                    <a:lnTo>
                      <a:pt x="1" y="202406"/>
                    </a:lnTo>
                    <a:lnTo>
                      <a:pt x="1" y="35719"/>
                    </a:lnTo>
                    <a:cubicBezTo>
                      <a:pt x="0" y="16805"/>
                      <a:pt x="14743" y="1169"/>
                      <a:pt x="33624" y="60"/>
                    </a:cubicBezTo>
                    <a:lnTo>
                      <a:pt x="35720" y="0"/>
                    </a:lnTo>
                    <a:close/>
                    <a:moveTo>
                      <a:pt x="76761" y="132231"/>
                    </a:moveTo>
                    <a:cubicBezTo>
                      <a:pt x="70882" y="129295"/>
                      <a:pt x="63736" y="131677"/>
                      <a:pt x="60794" y="137553"/>
                    </a:cubicBezTo>
                    <a:lnTo>
                      <a:pt x="48888" y="161365"/>
                    </a:lnTo>
                    <a:cubicBezTo>
                      <a:pt x="47214" y="164716"/>
                      <a:pt x="47214" y="168659"/>
                      <a:pt x="48888" y="172010"/>
                    </a:cubicBezTo>
                    <a:lnTo>
                      <a:pt x="60794" y="195822"/>
                    </a:lnTo>
                    <a:cubicBezTo>
                      <a:pt x="63736" y="201698"/>
                      <a:pt x="70882" y="204080"/>
                      <a:pt x="76761" y="201144"/>
                    </a:cubicBezTo>
                    <a:lnTo>
                      <a:pt x="77975" y="200454"/>
                    </a:lnTo>
                    <a:cubicBezTo>
                      <a:pt x="83018" y="197139"/>
                      <a:pt x="84783" y="190575"/>
                      <a:pt x="82083" y="185178"/>
                    </a:cubicBezTo>
                    <a:lnTo>
                      <a:pt x="72843" y="166688"/>
                    </a:lnTo>
                    <a:lnTo>
                      <a:pt x="82083" y="148197"/>
                    </a:lnTo>
                    <a:cubicBezTo>
                      <a:pt x="85019" y="142318"/>
                      <a:pt x="82637" y="135172"/>
                      <a:pt x="76761" y="132231"/>
                    </a:cubicBezTo>
                    <a:moveTo>
                      <a:pt x="129708" y="137553"/>
                    </a:moveTo>
                    <a:cubicBezTo>
                      <a:pt x="126766" y="131677"/>
                      <a:pt x="119620" y="129295"/>
                      <a:pt x="113741" y="132231"/>
                    </a:cubicBezTo>
                    <a:lnTo>
                      <a:pt x="112527" y="132921"/>
                    </a:lnTo>
                    <a:cubicBezTo>
                      <a:pt x="107484" y="136236"/>
                      <a:pt x="105719" y="142800"/>
                      <a:pt x="108419" y="148197"/>
                    </a:cubicBezTo>
                    <a:lnTo>
                      <a:pt x="117635" y="166688"/>
                    </a:lnTo>
                    <a:lnTo>
                      <a:pt x="108407" y="185178"/>
                    </a:lnTo>
                    <a:cubicBezTo>
                      <a:pt x="105710" y="191017"/>
                      <a:pt x="108138" y="197944"/>
                      <a:pt x="113892" y="200820"/>
                    </a:cubicBezTo>
                    <a:cubicBezTo>
                      <a:pt x="119645" y="203697"/>
                      <a:pt x="126643" y="201484"/>
                      <a:pt x="129696" y="195822"/>
                    </a:cubicBezTo>
                    <a:lnTo>
                      <a:pt x="141602" y="172010"/>
                    </a:lnTo>
                    <a:cubicBezTo>
                      <a:pt x="143276" y="168659"/>
                      <a:pt x="143276" y="164716"/>
                      <a:pt x="141602" y="161365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1" name="Freeform 11"/>
              <p:cNvSpPr/>
              <p:nvPr/>
            </p:nvSpPr>
            <p:spPr>
              <a:xfrm>
                <a:off x="9303532" y="1978807"/>
                <a:ext cx="47637" cy="47637"/>
              </a:xfrm>
              <a:custGeom>
                <a:avLst/>
                <a:gdLst/>
                <a:ahLst/>
                <a:cxnLst/>
                <a:rect l="l" t="t" r="r" b="b"/>
                <a:pathLst>
                  <a:path w="47637" h="47637">
                    <a:moveTo>
                      <a:pt x="47637" y="47637"/>
                    </a:moveTo>
                    <a:lnTo>
                      <a:pt x="12" y="4763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9522142" y="1804511"/>
              <a:ext cx="687896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파일 구역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526905" y="2130742"/>
              <a:ext cx="1666494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Code.gs와 HTML 추가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8877300" y="2743200"/>
              <a:ext cx="2571750" cy="819150"/>
            </a:xfrm>
            <a:prstGeom prst="roundRect">
              <a:avLst>
                <a:gd name="adj" fmla="val 27907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9160669" y="3026569"/>
              <a:ext cx="214312" cy="214312"/>
            </a:xfrm>
            <a:custGeom>
              <a:avLst/>
              <a:gdLst/>
              <a:ahLst/>
              <a:cxnLst/>
              <a:rect l="l" t="t" r="r" b="b"/>
              <a:pathLst>
                <a:path w="214312" h="214312">
                  <a:moveTo>
                    <a:pt x="154781" y="0"/>
                  </a:moveTo>
                  <a:cubicBezTo>
                    <a:pt x="157939" y="1"/>
                    <a:pt x="160967" y="1256"/>
                    <a:pt x="163199" y="3489"/>
                  </a:cubicBezTo>
                  <a:lnTo>
                    <a:pt x="210824" y="51114"/>
                  </a:lnTo>
                  <a:cubicBezTo>
                    <a:pt x="213057" y="53346"/>
                    <a:pt x="214312" y="56374"/>
                    <a:pt x="214312" y="59531"/>
                  </a:cubicBezTo>
                  <a:lnTo>
                    <a:pt x="214312" y="178594"/>
                  </a:lnTo>
                  <a:cubicBezTo>
                    <a:pt x="214312" y="198321"/>
                    <a:pt x="198321" y="214312"/>
                    <a:pt x="178594" y="214312"/>
                  </a:cubicBezTo>
                  <a:lnTo>
                    <a:pt x="35719" y="214312"/>
                  </a:lnTo>
                  <a:cubicBezTo>
                    <a:pt x="15992" y="214312"/>
                    <a:pt x="0" y="198321"/>
                    <a:pt x="0" y="178594"/>
                  </a:cubicBezTo>
                  <a:lnTo>
                    <a:pt x="0" y="35719"/>
                  </a:lnTo>
                  <a:cubicBezTo>
                    <a:pt x="0" y="15992"/>
                    <a:pt x="15992" y="0"/>
                    <a:pt x="35719" y="0"/>
                  </a:cubicBezTo>
                  <a:lnTo>
                    <a:pt x="47625" y="0"/>
                  </a:lnTo>
                  <a:lnTo>
                    <a:pt x="47625" y="47625"/>
                  </a:lnTo>
                  <a:cubicBezTo>
                    <a:pt x="47626" y="53661"/>
                    <a:pt x="52144" y="58742"/>
                    <a:pt x="58138" y="59448"/>
                  </a:cubicBezTo>
                  <a:lnTo>
                    <a:pt x="59531" y="59531"/>
                  </a:lnTo>
                  <a:lnTo>
                    <a:pt x="130969" y="59531"/>
                  </a:lnTo>
                  <a:cubicBezTo>
                    <a:pt x="137544" y="59531"/>
                    <a:pt x="142875" y="54201"/>
                    <a:pt x="142875" y="47625"/>
                  </a:cubicBezTo>
                  <a:lnTo>
                    <a:pt x="142875" y="0"/>
                  </a:lnTo>
                  <a:close/>
                  <a:moveTo>
                    <a:pt x="107156" y="95250"/>
                  </a:moveTo>
                  <a:cubicBezTo>
                    <a:pt x="87905" y="95240"/>
                    <a:pt x="72121" y="110513"/>
                    <a:pt x="71497" y="129754"/>
                  </a:cubicBezTo>
                  <a:cubicBezTo>
                    <a:pt x="71457" y="130158"/>
                    <a:pt x="71437" y="130563"/>
                    <a:pt x="71438" y="130969"/>
                  </a:cubicBezTo>
                  <a:cubicBezTo>
                    <a:pt x="71438" y="150696"/>
                    <a:pt x="87429" y="166688"/>
                    <a:pt x="107156" y="166688"/>
                  </a:cubicBezTo>
                  <a:cubicBezTo>
                    <a:pt x="126883" y="166688"/>
                    <a:pt x="142875" y="150696"/>
                    <a:pt x="142875" y="130969"/>
                  </a:cubicBezTo>
                  <a:cubicBezTo>
                    <a:pt x="142875" y="111242"/>
                    <a:pt x="126883" y="95250"/>
                    <a:pt x="107156" y="95250"/>
                  </a:cubicBezTo>
                  <a:moveTo>
                    <a:pt x="119062" y="0"/>
                  </a:moveTo>
                  <a:lnTo>
                    <a:pt x="119062" y="35719"/>
                  </a:lnTo>
                  <a:lnTo>
                    <a:pt x="71438" y="35719"/>
                  </a:lnTo>
                  <a:lnTo>
                    <a:pt x="71438" y="0"/>
                  </a:lnTo>
                  <a:close/>
                </a:path>
              </a:pathLst>
            </a:custGeom>
            <a:solidFill>
              <a:srgbClr val="4F7F5F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522142" y="2852261"/>
              <a:ext cx="752304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저장·실행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526905" y="3178492"/>
              <a:ext cx="994410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오류 확인과 테스트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8877300" y="3790950"/>
              <a:ext cx="2571750" cy="819150"/>
            </a:xfrm>
            <a:prstGeom prst="roundRect">
              <a:avLst>
                <a:gd name="adj" fmla="val 27907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29" name="Group 29"/>
            <p:cNvGrpSpPr/>
            <p:nvPr/>
          </p:nvGrpSpPr>
          <p:grpSpPr>
            <a:xfrm>
              <a:off x="9147944" y="4062722"/>
              <a:ext cx="239745" cy="237494"/>
              <a:chOff x="9147944" y="4062722"/>
              <a:chExt cx="239745" cy="237494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9276528" y="4229100"/>
                <a:ext cx="100417" cy="71116"/>
              </a:xfrm>
              <a:custGeom>
                <a:avLst/>
                <a:gdLst/>
                <a:ahLst/>
                <a:cxnLst/>
                <a:rect l="l" t="t" r="r" b="b"/>
                <a:pathLst>
                  <a:path w="100417" h="71116">
                    <a:moveTo>
                      <a:pt x="100417" y="0"/>
                    </a:moveTo>
                    <a:cubicBezTo>
                      <a:pt x="82738" y="40505"/>
                      <a:pt x="44077" y="67885"/>
                      <a:pt x="0" y="71116"/>
                    </a:cubicBezTo>
                    <a:cubicBezTo>
                      <a:pt x="3049" y="70390"/>
                      <a:pt x="5689" y="68490"/>
                      <a:pt x="7346" y="65830"/>
                    </a:cubicBezTo>
                    <a:cubicBezTo>
                      <a:pt x="20001" y="45557"/>
                      <a:pt x="29177" y="23311"/>
                      <a:pt x="34492" y="12"/>
                    </a:cubicBezTo>
                    <a:close/>
                  </a:path>
                </a:pathLst>
              </a:custGeom>
              <a:solidFill>
                <a:srgbClr val="B7791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" name="Freeform 21"/>
              <p:cNvSpPr/>
              <p:nvPr/>
            </p:nvSpPr>
            <p:spPr>
              <a:xfrm>
                <a:off x="9158704" y="4229100"/>
                <a:ext cx="100405" cy="71116"/>
              </a:xfrm>
              <a:custGeom>
                <a:avLst/>
                <a:gdLst/>
                <a:ahLst/>
                <a:cxnLst/>
                <a:rect l="l" t="t" r="r" b="b"/>
                <a:pathLst>
                  <a:path w="100405" h="71116">
                    <a:moveTo>
                      <a:pt x="65925" y="0"/>
                    </a:moveTo>
                    <a:cubicBezTo>
                      <a:pt x="71238" y="23308"/>
                      <a:pt x="80414" y="45562"/>
                      <a:pt x="93071" y="65842"/>
                    </a:cubicBezTo>
                    <a:cubicBezTo>
                      <a:pt x="94728" y="68495"/>
                      <a:pt x="97363" y="70390"/>
                      <a:pt x="100405" y="71116"/>
                    </a:cubicBezTo>
                    <a:cubicBezTo>
                      <a:pt x="56333" y="67881"/>
                      <a:pt x="17677" y="40502"/>
                      <a:pt x="0" y="0"/>
                    </a:cubicBezTo>
                    <a:close/>
                  </a:path>
                </a:pathLst>
              </a:custGeom>
              <a:solidFill>
                <a:srgbClr val="B7791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2" name="Freeform 22"/>
              <p:cNvSpPr/>
              <p:nvPr/>
            </p:nvSpPr>
            <p:spPr>
              <a:xfrm>
                <a:off x="9249132" y="4229100"/>
                <a:ext cx="37386" cy="46244"/>
              </a:xfrm>
              <a:custGeom>
                <a:avLst/>
                <a:gdLst/>
                <a:ahLst/>
                <a:cxnLst/>
                <a:rect l="l" t="t" r="r" b="b"/>
                <a:pathLst>
                  <a:path w="37386" h="46244">
                    <a:moveTo>
                      <a:pt x="37386" y="0"/>
                    </a:moveTo>
                    <a:cubicBezTo>
                      <a:pt x="33208" y="16167"/>
                      <a:pt x="26924" y="31715"/>
                      <a:pt x="18693" y="46244"/>
                    </a:cubicBezTo>
                    <a:cubicBezTo>
                      <a:pt x="10462" y="31715"/>
                      <a:pt x="4177" y="16167"/>
                      <a:pt x="0" y="0"/>
                    </a:cubicBezTo>
                  </a:path>
                </a:pathLst>
              </a:custGeom>
              <a:solidFill>
                <a:srgbClr val="B7791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3" name="Freeform 23"/>
              <p:cNvSpPr/>
              <p:nvPr/>
            </p:nvSpPr>
            <p:spPr>
              <a:xfrm>
                <a:off x="9147944" y="4157662"/>
                <a:ext cx="72661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72661" h="47625">
                    <a:moveTo>
                      <a:pt x="72661" y="0"/>
                    </a:moveTo>
                    <a:cubicBezTo>
                      <a:pt x="70891" y="15826"/>
                      <a:pt x="70891" y="31799"/>
                      <a:pt x="72661" y="47625"/>
                    </a:cubicBezTo>
                    <a:lnTo>
                      <a:pt x="3223" y="47625"/>
                    </a:lnTo>
                    <a:cubicBezTo>
                      <a:pt x="8" y="31914"/>
                      <a:pt x="0" y="15715"/>
                      <a:pt x="3200" y="0"/>
                    </a:cubicBezTo>
                    <a:close/>
                  </a:path>
                </a:pathLst>
              </a:custGeom>
              <a:solidFill>
                <a:srgbClr val="B7791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4" name="Freeform 24"/>
              <p:cNvSpPr/>
              <p:nvPr/>
            </p:nvSpPr>
            <p:spPr>
              <a:xfrm>
                <a:off x="9242592" y="4157662"/>
                <a:ext cx="50466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50466" h="47625">
                    <a:moveTo>
                      <a:pt x="48474" y="0"/>
                    </a:moveTo>
                    <a:cubicBezTo>
                      <a:pt x="50466" y="15812"/>
                      <a:pt x="50466" y="31813"/>
                      <a:pt x="48474" y="47625"/>
                    </a:cubicBezTo>
                    <a:lnTo>
                      <a:pt x="1992" y="47625"/>
                    </a:lnTo>
                    <a:cubicBezTo>
                      <a:pt x="0" y="31813"/>
                      <a:pt x="0" y="15812"/>
                      <a:pt x="1992" y="0"/>
                    </a:cubicBezTo>
                    <a:close/>
                  </a:path>
                </a:pathLst>
              </a:custGeom>
              <a:solidFill>
                <a:srgbClr val="B7791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5" name="Freeform 25"/>
              <p:cNvSpPr/>
              <p:nvPr/>
            </p:nvSpPr>
            <p:spPr>
              <a:xfrm>
                <a:off x="9315045" y="4157662"/>
                <a:ext cx="72644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72644" h="47625">
                    <a:moveTo>
                      <a:pt x="69461" y="0"/>
                    </a:moveTo>
                    <a:cubicBezTo>
                      <a:pt x="72644" y="15716"/>
                      <a:pt x="72636" y="31912"/>
                      <a:pt x="69437" y="47625"/>
                    </a:cubicBezTo>
                    <a:lnTo>
                      <a:pt x="0" y="47625"/>
                    </a:lnTo>
                    <a:cubicBezTo>
                      <a:pt x="1774" y="31802"/>
                      <a:pt x="1774" y="15835"/>
                      <a:pt x="0" y="0"/>
                    </a:cubicBezTo>
                    <a:close/>
                  </a:path>
                </a:pathLst>
              </a:custGeom>
              <a:solidFill>
                <a:srgbClr val="B7791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6" name="Freeform 26"/>
              <p:cNvSpPr/>
              <p:nvPr/>
            </p:nvSpPr>
            <p:spPr>
              <a:xfrm>
                <a:off x="9158668" y="4062734"/>
                <a:ext cx="100429" cy="71116"/>
              </a:xfrm>
              <a:custGeom>
                <a:avLst/>
                <a:gdLst/>
                <a:ahLst/>
                <a:cxnLst/>
                <a:rect l="l" t="t" r="r" b="b"/>
                <a:pathLst>
                  <a:path w="100429" h="71116">
                    <a:moveTo>
                      <a:pt x="100429" y="0"/>
                    </a:moveTo>
                    <a:cubicBezTo>
                      <a:pt x="97389" y="732"/>
                      <a:pt x="94759" y="2631"/>
                      <a:pt x="93107" y="5286"/>
                    </a:cubicBezTo>
                    <a:cubicBezTo>
                      <a:pt x="80451" y="25562"/>
                      <a:pt x="71275" y="47813"/>
                      <a:pt x="65961" y="71116"/>
                    </a:cubicBezTo>
                    <a:lnTo>
                      <a:pt x="0" y="71116"/>
                    </a:lnTo>
                    <a:cubicBezTo>
                      <a:pt x="17523" y="31012"/>
                      <a:pt x="55616" y="3738"/>
                      <a:pt x="99227" y="71"/>
                    </a:cubicBezTo>
                    <a:close/>
                  </a:path>
                </a:pathLst>
              </a:custGeom>
              <a:solidFill>
                <a:srgbClr val="B7791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7" name="Freeform 27"/>
              <p:cNvSpPr/>
              <p:nvPr/>
            </p:nvSpPr>
            <p:spPr>
              <a:xfrm>
                <a:off x="9249132" y="4087606"/>
                <a:ext cx="37386" cy="46256"/>
              </a:xfrm>
              <a:custGeom>
                <a:avLst/>
                <a:gdLst/>
                <a:ahLst/>
                <a:cxnLst/>
                <a:rect l="l" t="t" r="r" b="b"/>
                <a:pathLst>
                  <a:path w="37386" h="46256">
                    <a:moveTo>
                      <a:pt x="18693" y="0"/>
                    </a:moveTo>
                    <a:cubicBezTo>
                      <a:pt x="26925" y="14532"/>
                      <a:pt x="33209" y="30084"/>
                      <a:pt x="37386" y="46256"/>
                    </a:cubicBezTo>
                    <a:lnTo>
                      <a:pt x="0" y="46256"/>
                    </a:lnTo>
                    <a:cubicBezTo>
                      <a:pt x="4048" y="30575"/>
                      <a:pt x="10120" y="15300"/>
                      <a:pt x="18217" y="810"/>
                    </a:cubicBezTo>
                    <a:close/>
                  </a:path>
                </a:pathLst>
              </a:custGeom>
              <a:solidFill>
                <a:srgbClr val="B7791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8" name="Freeform 28"/>
              <p:cNvSpPr/>
              <p:nvPr/>
            </p:nvSpPr>
            <p:spPr>
              <a:xfrm>
                <a:off x="9276552" y="4062722"/>
                <a:ext cx="100429" cy="71128"/>
              </a:xfrm>
              <a:custGeom>
                <a:avLst/>
                <a:gdLst/>
                <a:ahLst/>
                <a:cxnLst/>
                <a:rect l="l" t="t" r="r" b="b"/>
                <a:pathLst>
                  <a:path w="100429" h="71128">
                    <a:moveTo>
                      <a:pt x="0" y="0"/>
                    </a:moveTo>
                    <a:cubicBezTo>
                      <a:pt x="44075" y="3255"/>
                      <a:pt x="82730" y="30632"/>
                      <a:pt x="100429" y="71128"/>
                    </a:cubicBezTo>
                    <a:lnTo>
                      <a:pt x="34469" y="71128"/>
                    </a:lnTo>
                    <a:cubicBezTo>
                      <a:pt x="29155" y="47820"/>
                      <a:pt x="19980" y="25566"/>
                      <a:pt x="7322" y="5286"/>
                    </a:cubicBezTo>
                    <a:cubicBezTo>
                      <a:pt x="5890" y="2992"/>
                      <a:pt x="3719" y="1253"/>
                      <a:pt x="1167" y="357"/>
                    </a:cubicBezTo>
                    <a:close/>
                  </a:path>
                </a:pathLst>
              </a:custGeom>
              <a:solidFill>
                <a:srgbClr val="B7791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9522142" y="3900011"/>
              <a:ext cx="687896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배포 구역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9526905" y="4226242"/>
              <a:ext cx="946404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웹 앱 주소 만들기</a:t>
              </a:r>
            </a:p>
          </p:txBody>
        </p:sp>
        <p:sp>
          <p:nvSpPr>
            <p:cNvPr id="32" name="Rectangle 32"/>
            <p:cNvSpPr/>
            <p:nvPr/>
          </p:nvSpPr>
          <p:spPr>
            <a:xfrm>
              <a:off x="8877300" y="4838700"/>
              <a:ext cx="2571750" cy="819150"/>
            </a:xfrm>
            <a:prstGeom prst="roundRect">
              <a:avLst>
                <a:gd name="adj" fmla="val 27907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" name="Freeform 33"/>
            <p:cNvSpPr/>
            <p:nvPr/>
          </p:nvSpPr>
          <p:spPr>
            <a:xfrm>
              <a:off x="9160669" y="5122069"/>
              <a:ext cx="214312" cy="214312"/>
            </a:xfrm>
            <a:custGeom>
              <a:avLst/>
              <a:gdLst/>
              <a:ahLst/>
              <a:cxnLst/>
              <a:rect l="l" t="t" r="r" b="b"/>
              <a:pathLst>
                <a:path w="214312" h="214312">
                  <a:moveTo>
                    <a:pt x="71438" y="0"/>
                  </a:moveTo>
                  <a:cubicBezTo>
                    <a:pt x="84589" y="0"/>
                    <a:pt x="95250" y="10661"/>
                    <a:pt x="95250" y="23812"/>
                  </a:cubicBezTo>
                  <a:lnTo>
                    <a:pt x="95250" y="95250"/>
                  </a:lnTo>
                  <a:cubicBezTo>
                    <a:pt x="95250" y="108401"/>
                    <a:pt x="84589" y="119062"/>
                    <a:pt x="71438" y="119062"/>
                  </a:cubicBezTo>
                  <a:lnTo>
                    <a:pt x="23812" y="119062"/>
                  </a:lnTo>
                  <a:cubicBezTo>
                    <a:pt x="10661" y="119062"/>
                    <a:pt x="0" y="108401"/>
                    <a:pt x="0" y="95250"/>
                  </a:cubicBezTo>
                  <a:lnTo>
                    <a:pt x="0" y="23812"/>
                  </a:lnTo>
                  <a:cubicBezTo>
                    <a:pt x="0" y="10661"/>
                    <a:pt x="10661" y="0"/>
                    <a:pt x="23812" y="0"/>
                  </a:cubicBezTo>
                  <a:close/>
                  <a:moveTo>
                    <a:pt x="71438" y="142875"/>
                  </a:moveTo>
                  <a:cubicBezTo>
                    <a:pt x="84589" y="142875"/>
                    <a:pt x="95250" y="153536"/>
                    <a:pt x="95250" y="166688"/>
                  </a:cubicBezTo>
                  <a:lnTo>
                    <a:pt x="95250" y="190500"/>
                  </a:lnTo>
                  <a:cubicBezTo>
                    <a:pt x="95250" y="203651"/>
                    <a:pt x="84589" y="214312"/>
                    <a:pt x="71438" y="214312"/>
                  </a:cubicBezTo>
                  <a:lnTo>
                    <a:pt x="23812" y="214312"/>
                  </a:lnTo>
                  <a:cubicBezTo>
                    <a:pt x="10661" y="214312"/>
                    <a:pt x="0" y="203651"/>
                    <a:pt x="0" y="190500"/>
                  </a:cubicBezTo>
                  <a:lnTo>
                    <a:pt x="0" y="166688"/>
                  </a:lnTo>
                  <a:cubicBezTo>
                    <a:pt x="0" y="153536"/>
                    <a:pt x="10661" y="142875"/>
                    <a:pt x="23812" y="142875"/>
                  </a:cubicBezTo>
                  <a:close/>
                  <a:moveTo>
                    <a:pt x="190500" y="95250"/>
                  </a:moveTo>
                  <a:cubicBezTo>
                    <a:pt x="203651" y="95250"/>
                    <a:pt x="214312" y="105911"/>
                    <a:pt x="214312" y="119062"/>
                  </a:cubicBezTo>
                  <a:lnTo>
                    <a:pt x="214312" y="190500"/>
                  </a:lnTo>
                  <a:cubicBezTo>
                    <a:pt x="214312" y="203651"/>
                    <a:pt x="203651" y="214312"/>
                    <a:pt x="190500" y="214312"/>
                  </a:cubicBezTo>
                  <a:lnTo>
                    <a:pt x="142875" y="214312"/>
                  </a:lnTo>
                  <a:cubicBezTo>
                    <a:pt x="129724" y="214312"/>
                    <a:pt x="119062" y="203651"/>
                    <a:pt x="119062" y="190500"/>
                  </a:cubicBezTo>
                  <a:lnTo>
                    <a:pt x="119062" y="119062"/>
                  </a:lnTo>
                  <a:cubicBezTo>
                    <a:pt x="119062" y="105911"/>
                    <a:pt x="129724" y="95250"/>
                    <a:pt x="142875" y="95250"/>
                  </a:cubicBezTo>
                  <a:close/>
                  <a:moveTo>
                    <a:pt x="190500" y="0"/>
                  </a:moveTo>
                  <a:cubicBezTo>
                    <a:pt x="203651" y="0"/>
                    <a:pt x="214312" y="10661"/>
                    <a:pt x="214312" y="23812"/>
                  </a:cubicBezTo>
                  <a:lnTo>
                    <a:pt x="214312" y="47625"/>
                  </a:lnTo>
                  <a:cubicBezTo>
                    <a:pt x="214312" y="60776"/>
                    <a:pt x="203651" y="71438"/>
                    <a:pt x="190500" y="71438"/>
                  </a:cubicBezTo>
                  <a:lnTo>
                    <a:pt x="142875" y="71438"/>
                  </a:lnTo>
                  <a:cubicBezTo>
                    <a:pt x="129724" y="71438"/>
                    <a:pt x="119062" y="60776"/>
                    <a:pt x="119062" y="47625"/>
                  </a:cubicBezTo>
                  <a:lnTo>
                    <a:pt x="119062" y="23812"/>
                  </a:lnTo>
                  <a:cubicBezTo>
                    <a:pt x="119062" y="10661"/>
                    <a:pt x="129724" y="0"/>
                    <a:pt x="142875" y="0"/>
                  </a:cubicBezTo>
                  <a:close/>
                </a:path>
              </a:pathLst>
            </a:custGeom>
            <a:solidFill>
              <a:srgbClr val="2F5F8A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9522142" y="4947761"/>
              <a:ext cx="687896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코드 구역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9526905" y="5273992"/>
              <a:ext cx="946404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AI 코드 붙여넣기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685800" y="5924550"/>
            <a:ext cx="10820400" cy="514350"/>
            <a:chOff x="685800" y="5924550"/>
            <a:chExt cx="10820400" cy="514350"/>
          </a:xfrm>
        </p:grpSpPr>
        <p:sp>
          <p:nvSpPr>
            <p:cNvPr id="37" name="Rectangle 37"/>
            <p:cNvSpPr/>
            <p:nvPr/>
          </p:nvSpPr>
          <p:spPr>
            <a:xfrm>
              <a:off x="685800" y="5924550"/>
              <a:ext cx="10820400" cy="514350"/>
            </a:xfrm>
            <a:prstGeom prst="roundRect">
              <a:avLst>
                <a:gd name="adj" fmla="val 40741"/>
              </a:avLst>
            </a:prstGeom>
            <a:solidFill>
              <a:srgbClr val="F1F6FB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968692" y="6071711"/>
              <a:ext cx="5570026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실습 중에는 “파일 → 코드 → 저장·실행 → 배포” 순서로만 이동하면 됩니다.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4479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640080" y="392430"/>
            <a:ext cx="5037978" cy="943451"/>
            <a:chOff x="640080" y="392430"/>
            <a:chExt cx="5037978" cy="943451"/>
          </a:xfrm>
        </p:grpSpPr>
        <p:sp>
          <p:nvSpPr>
            <p:cNvPr id="3" name="TextBox 3"/>
            <p:cNvSpPr txBox="1"/>
            <p:nvPr/>
          </p:nvSpPr>
          <p:spPr>
            <a:xfrm>
              <a:off x="640080" y="392430"/>
              <a:ext cx="5037978" cy="731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6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파일 두 개가 한 팀으로 움직입니다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82942" y="985361"/>
              <a:ext cx="4607585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화면을 만드는 파일과 데이터를 처리하는 파일을 분리해서 생각합니다.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685800" y="1752600"/>
            <a:ext cx="4095750" cy="3429000"/>
            <a:chOff x="685800" y="1752600"/>
            <a:chExt cx="4095750" cy="3429000"/>
          </a:xfrm>
        </p:grpSpPr>
        <p:sp>
          <p:nvSpPr>
            <p:cNvPr id="6" name="Rectangle 6"/>
            <p:cNvSpPr/>
            <p:nvPr/>
          </p:nvSpPr>
          <p:spPr>
            <a:xfrm>
              <a:off x="685800" y="1752600"/>
              <a:ext cx="4095750" cy="3429000"/>
            </a:xfrm>
            <a:prstGeom prst="roundRect">
              <a:avLst>
                <a:gd name="adj" fmla="val 9444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" name="Ellipse 7"/>
            <p:cNvSpPr/>
            <p:nvPr/>
          </p:nvSpPr>
          <p:spPr>
            <a:xfrm>
              <a:off x="990600" y="2038350"/>
              <a:ext cx="723900" cy="723900"/>
            </a:xfrm>
            <a:prstGeom prst="ellipse">
              <a:avLst/>
            </a:prstGeom>
            <a:solidFill>
              <a:srgbClr val="F1F6FB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1184717" y="2234046"/>
              <a:ext cx="335643" cy="332491"/>
              <a:chOff x="1184717" y="2234046"/>
              <a:chExt cx="335643" cy="332491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1364735" y="2466975"/>
                <a:ext cx="140584" cy="99562"/>
              </a:xfrm>
              <a:custGeom>
                <a:avLst/>
                <a:gdLst/>
                <a:ahLst/>
                <a:cxnLst/>
                <a:rect l="l" t="t" r="r" b="b"/>
                <a:pathLst>
                  <a:path w="140584" h="99562">
                    <a:moveTo>
                      <a:pt x="140584" y="0"/>
                    </a:moveTo>
                    <a:cubicBezTo>
                      <a:pt x="115833" y="56707"/>
                      <a:pt x="61708" y="95039"/>
                      <a:pt x="0" y="99562"/>
                    </a:cubicBezTo>
                    <a:cubicBezTo>
                      <a:pt x="4269" y="98545"/>
                      <a:pt x="7964" y="95886"/>
                      <a:pt x="10285" y="92162"/>
                    </a:cubicBezTo>
                    <a:cubicBezTo>
                      <a:pt x="28002" y="63780"/>
                      <a:pt x="40847" y="32636"/>
                      <a:pt x="48289" y="17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9" name="Freeform 9"/>
              <p:cNvSpPr/>
              <p:nvPr/>
            </p:nvSpPr>
            <p:spPr>
              <a:xfrm>
                <a:off x="1199781" y="2466975"/>
                <a:ext cx="140568" cy="99562"/>
              </a:xfrm>
              <a:custGeom>
                <a:avLst/>
                <a:gdLst/>
                <a:ahLst/>
                <a:cxnLst/>
                <a:rect l="l" t="t" r="r" b="b"/>
                <a:pathLst>
                  <a:path w="140568" h="99562">
                    <a:moveTo>
                      <a:pt x="92295" y="0"/>
                    </a:moveTo>
                    <a:cubicBezTo>
                      <a:pt x="99733" y="32631"/>
                      <a:pt x="112579" y="63787"/>
                      <a:pt x="130300" y="92178"/>
                    </a:cubicBezTo>
                    <a:cubicBezTo>
                      <a:pt x="132619" y="95893"/>
                      <a:pt x="136308" y="98545"/>
                      <a:pt x="140568" y="99562"/>
                    </a:cubicBezTo>
                    <a:cubicBezTo>
                      <a:pt x="78866" y="95033"/>
                      <a:pt x="24748" y="56702"/>
                      <a:pt x="0" y="0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0" name="Freeform 10"/>
              <p:cNvSpPr/>
              <p:nvPr/>
            </p:nvSpPr>
            <p:spPr>
              <a:xfrm>
                <a:off x="1326380" y="2466975"/>
                <a:ext cx="52340" cy="64741"/>
              </a:xfrm>
              <a:custGeom>
                <a:avLst/>
                <a:gdLst/>
                <a:ahLst/>
                <a:cxnLst/>
                <a:rect l="l" t="t" r="r" b="b"/>
                <a:pathLst>
                  <a:path w="52340" h="64741">
                    <a:moveTo>
                      <a:pt x="52340" y="0"/>
                    </a:moveTo>
                    <a:cubicBezTo>
                      <a:pt x="46492" y="22634"/>
                      <a:pt x="37693" y="44401"/>
                      <a:pt x="26170" y="64741"/>
                    </a:cubicBezTo>
                    <a:cubicBezTo>
                      <a:pt x="14647" y="44401"/>
                      <a:pt x="5848" y="22634"/>
                      <a:pt x="0" y="0"/>
                    </a:cubicBezTo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1" name="Freeform 11"/>
              <p:cNvSpPr/>
              <p:nvPr/>
            </p:nvSpPr>
            <p:spPr>
              <a:xfrm>
                <a:off x="1184717" y="2366962"/>
                <a:ext cx="101725" cy="66675"/>
              </a:xfrm>
              <a:custGeom>
                <a:avLst/>
                <a:gdLst/>
                <a:ahLst/>
                <a:cxnLst/>
                <a:rect l="l" t="t" r="r" b="b"/>
                <a:pathLst>
                  <a:path w="101725" h="66675">
                    <a:moveTo>
                      <a:pt x="101725" y="0"/>
                    </a:moveTo>
                    <a:cubicBezTo>
                      <a:pt x="99248" y="22156"/>
                      <a:pt x="99248" y="44519"/>
                      <a:pt x="101725" y="66675"/>
                    </a:cubicBezTo>
                    <a:lnTo>
                      <a:pt x="4513" y="66675"/>
                    </a:lnTo>
                    <a:cubicBezTo>
                      <a:pt x="11" y="44679"/>
                      <a:pt x="0" y="22000"/>
                      <a:pt x="4479" y="0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2" name="Freeform 12"/>
              <p:cNvSpPr/>
              <p:nvPr/>
            </p:nvSpPr>
            <p:spPr>
              <a:xfrm>
                <a:off x="1317224" y="2366962"/>
                <a:ext cx="70653" cy="66675"/>
              </a:xfrm>
              <a:custGeom>
                <a:avLst/>
                <a:gdLst/>
                <a:ahLst/>
                <a:cxnLst/>
                <a:rect l="l" t="t" r="r" b="b"/>
                <a:pathLst>
                  <a:path w="70653" h="66675">
                    <a:moveTo>
                      <a:pt x="67864" y="0"/>
                    </a:moveTo>
                    <a:cubicBezTo>
                      <a:pt x="70653" y="22137"/>
                      <a:pt x="70653" y="44538"/>
                      <a:pt x="67864" y="66675"/>
                    </a:cubicBezTo>
                    <a:lnTo>
                      <a:pt x="2789" y="66675"/>
                    </a:lnTo>
                    <a:cubicBezTo>
                      <a:pt x="0" y="44538"/>
                      <a:pt x="0" y="22137"/>
                      <a:pt x="2789" y="0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" name="Freeform 13"/>
              <p:cNvSpPr/>
              <p:nvPr/>
            </p:nvSpPr>
            <p:spPr>
              <a:xfrm>
                <a:off x="1418658" y="2366962"/>
                <a:ext cx="101702" cy="66675"/>
              </a:xfrm>
              <a:custGeom>
                <a:avLst/>
                <a:gdLst/>
                <a:ahLst/>
                <a:cxnLst/>
                <a:rect l="l" t="t" r="r" b="b"/>
                <a:pathLst>
                  <a:path w="101702" h="66675">
                    <a:moveTo>
                      <a:pt x="97245" y="0"/>
                    </a:moveTo>
                    <a:cubicBezTo>
                      <a:pt x="101702" y="22003"/>
                      <a:pt x="101691" y="44677"/>
                      <a:pt x="97212" y="66675"/>
                    </a:cubicBezTo>
                    <a:lnTo>
                      <a:pt x="0" y="66675"/>
                    </a:lnTo>
                    <a:cubicBezTo>
                      <a:pt x="2484" y="44522"/>
                      <a:pt x="2484" y="22169"/>
                      <a:pt x="0" y="0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" name="Freeform 14"/>
              <p:cNvSpPr/>
              <p:nvPr/>
            </p:nvSpPr>
            <p:spPr>
              <a:xfrm>
                <a:off x="1199731" y="2234063"/>
                <a:ext cx="140601" cy="99562"/>
              </a:xfrm>
              <a:custGeom>
                <a:avLst/>
                <a:gdLst/>
                <a:ahLst/>
                <a:cxnLst/>
                <a:rect l="l" t="t" r="r" b="b"/>
                <a:pathLst>
                  <a:path w="140601" h="99562">
                    <a:moveTo>
                      <a:pt x="140601" y="0"/>
                    </a:moveTo>
                    <a:cubicBezTo>
                      <a:pt x="136344" y="1025"/>
                      <a:pt x="132662" y="3683"/>
                      <a:pt x="130350" y="7401"/>
                    </a:cubicBezTo>
                    <a:cubicBezTo>
                      <a:pt x="112631" y="35787"/>
                      <a:pt x="99785" y="66938"/>
                      <a:pt x="92345" y="99562"/>
                    </a:cubicBezTo>
                    <a:lnTo>
                      <a:pt x="0" y="99562"/>
                    </a:lnTo>
                    <a:cubicBezTo>
                      <a:pt x="24532" y="43417"/>
                      <a:pt x="77862" y="5233"/>
                      <a:pt x="138917" y="100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" name="Freeform 15"/>
              <p:cNvSpPr/>
              <p:nvPr/>
            </p:nvSpPr>
            <p:spPr>
              <a:xfrm>
                <a:off x="1326380" y="2268884"/>
                <a:ext cx="52340" cy="64758"/>
              </a:xfrm>
              <a:custGeom>
                <a:avLst/>
                <a:gdLst/>
                <a:ahLst/>
                <a:cxnLst/>
                <a:rect l="l" t="t" r="r" b="b"/>
                <a:pathLst>
                  <a:path w="52340" h="64758">
                    <a:moveTo>
                      <a:pt x="26170" y="0"/>
                    </a:moveTo>
                    <a:cubicBezTo>
                      <a:pt x="37694" y="20345"/>
                      <a:pt x="46493" y="42118"/>
                      <a:pt x="52340" y="64758"/>
                    </a:cubicBezTo>
                    <a:lnTo>
                      <a:pt x="0" y="64758"/>
                    </a:lnTo>
                    <a:cubicBezTo>
                      <a:pt x="5667" y="42805"/>
                      <a:pt x="14168" y="21419"/>
                      <a:pt x="25503" y="1133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" name="Freeform 16"/>
              <p:cNvSpPr/>
              <p:nvPr/>
            </p:nvSpPr>
            <p:spPr>
              <a:xfrm>
                <a:off x="1364768" y="2234046"/>
                <a:ext cx="140601" cy="99579"/>
              </a:xfrm>
              <a:custGeom>
                <a:avLst/>
                <a:gdLst/>
                <a:ahLst/>
                <a:cxnLst/>
                <a:rect l="l" t="t" r="r" b="b"/>
                <a:pathLst>
                  <a:path w="140601" h="99579">
                    <a:moveTo>
                      <a:pt x="0" y="0"/>
                    </a:moveTo>
                    <a:cubicBezTo>
                      <a:pt x="61705" y="4557"/>
                      <a:pt x="115822" y="42885"/>
                      <a:pt x="140601" y="99579"/>
                    </a:cubicBezTo>
                    <a:lnTo>
                      <a:pt x="48256" y="99579"/>
                    </a:lnTo>
                    <a:cubicBezTo>
                      <a:pt x="40817" y="66948"/>
                      <a:pt x="27972" y="35792"/>
                      <a:pt x="10251" y="7401"/>
                    </a:cubicBezTo>
                    <a:cubicBezTo>
                      <a:pt x="8246" y="4188"/>
                      <a:pt x="5207" y="1755"/>
                      <a:pt x="1634" y="500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1794510" y="2051685"/>
              <a:ext cx="2165482" cy="5486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7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Index.html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808798" y="2516029"/>
              <a:ext cx="1350569" cy="3200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사용자가 보는 웹 화면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1104900" y="3181350"/>
              <a:ext cx="3238500" cy="590550"/>
            </a:xfrm>
            <a:prstGeom prst="roundRect">
              <a:avLst>
                <a:gd name="adj" fmla="val 35484"/>
              </a:avLst>
            </a:prstGeom>
            <a:solidFill>
              <a:srgbClr val="F1F6FB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29690" y="3358515"/>
              <a:ext cx="1914114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버튼, 입력칸, 안내 문구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1104900" y="3943350"/>
              <a:ext cx="3238500" cy="590550"/>
            </a:xfrm>
            <a:prstGeom prst="roundRect">
              <a:avLst>
                <a:gd name="adj" fmla="val 35484"/>
              </a:avLst>
            </a:prstGeom>
            <a:solidFill>
              <a:srgbClr val="F1F6FB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329690" y="4120515"/>
              <a:ext cx="1618397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색, 배치, 표시 형식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7410450" y="1752600"/>
            <a:ext cx="4095750" cy="3429000"/>
            <a:chOff x="7410450" y="1752600"/>
            <a:chExt cx="4095750" cy="3429000"/>
          </a:xfrm>
        </p:grpSpPr>
        <p:sp>
          <p:nvSpPr>
            <p:cNvPr id="25" name="Rectangle 25"/>
            <p:cNvSpPr/>
            <p:nvPr/>
          </p:nvSpPr>
          <p:spPr>
            <a:xfrm>
              <a:off x="7410450" y="1752600"/>
              <a:ext cx="4095750" cy="3429000"/>
            </a:xfrm>
            <a:prstGeom prst="roundRect">
              <a:avLst>
                <a:gd name="adj" fmla="val 9444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6" name="Ellipse 26"/>
            <p:cNvSpPr/>
            <p:nvPr/>
          </p:nvSpPr>
          <p:spPr>
            <a:xfrm>
              <a:off x="7715250" y="2038350"/>
              <a:ext cx="723900" cy="723900"/>
            </a:xfrm>
            <a:prstGeom prst="ellipse">
              <a:avLst/>
            </a:prstGeom>
            <a:solidFill>
              <a:srgbClr val="F1F6FB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29" name="Group 29"/>
            <p:cNvGrpSpPr/>
            <p:nvPr/>
          </p:nvGrpSpPr>
          <p:grpSpPr>
            <a:xfrm>
              <a:off x="7943849" y="2233612"/>
              <a:ext cx="266703" cy="333376"/>
              <a:chOff x="7943849" y="2233612"/>
              <a:chExt cx="266703" cy="333376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7943849" y="2233612"/>
                <a:ext cx="266703" cy="333376"/>
              </a:xfrm>
              <a:custGeom>
                <a:avLst/>
                <a:gdLst/>
                <a:ahLst/>
                <a:cxnLst/>
                <a:rect l="l" t="t" r="r" b="b"/>
                <a:pathLst>
                  <a:path w="266703" h="333376">
                    <a:moveTo>
                      <a:pt x="133351" y="0"/>
                    </a:moveTo>
                    <a:lnTo>
                      <a:pt x="135302" y="117"/>
                    </a:lnTo>
                    <a:cubicBezTo>
                      <a:pt x="142961" y="1020"/>
                      <a:pt x="149000" y="7059"/>
                      <a:pt x="149904" y="14719"/>
                    </a:cubicBezTo>
                    <a:lnTo>
                      <a:pt x="150020" y="16669"/>
                    </a:lnTo>
                    <a:lnTo>
                      <a:pt x="150020" y="83344"/>
                    </a:lnTo>
                    <a:lnTo>
                      <a:pt x="150104" y="85844"/>
                    </a:lnTo>
                    <a:cubicBezTo>
                      <a:pt x="151336" y="102244"/>
                      <a:pt x="164345" y="115295"/>
                      <a:pt x="180741" y="116581"/>
                    </a:cubicBezTo>
                    <a:lnTo>
                      <a:pt x="183358" y="116681"/>
                    </a:lnTo>
                    <a:lnTo>
                      <a:pt x="250033" y="116681"/>
                    </a:lnTo>
                    <a:lnTo>
                      <a:pt x="251983" y="116798"/>
                    </a:lnTo>
                    <a:cubicBezTo>
                      <a:pt x="259642" y="117701"/>
                      <a:pt x="265682" y="123741"/>
                      <a:pt x="266585" y="131400"/>
                    </a:cubicBezTo>
                    <a:lnTo>
                      <a:pt x="266701" y="133350"/>
                    </a:lnTo>
                    <a:lnTo>
                      <a:pt x="266701" y="283369"/>
                    </a:lnTo>
                    <a:cubicBezTo>
                      <a:pt x="266703" y="309848"/>
                      <a:pt x="246063" y="331738"/>
                      <a:pt x="219629" y="333292"/>
                    </a:cubicBezTo>
                    <a:lnTo>
                      <a:pt x="216695" y="333375"/>
                    </a:lnTo>
                    <a:lnTo>
                      <a:pt x="50008" y="333375"/>
                    </a:lnTo>
                    <a:cubicBezTo>
                      <a:pt x="23528" y="333376"/>
                      <a:pt x="1638" y="312736"/>
                      <a:pt x="85" y="286302"/>
                    </a:cubicBezTo>
                    <a:lnTo>
                      <a:pt x="1" y="283369"/>
                    </a:lnTo>
                    <a:lnTo>
                      <a:pt x="1" y="50006"/>
                    </a:lnTo>
                    <a:cubicBezTo>
                      <a:pt x="0" y="23527"/>
                      <a:pt x="20640" y="1637"/>
                      <a:pt x="47074" y="83"/>
                    </a:cubicBezTo>
                    <a:lnTo>
                      <a:pt x="50008" y="0"/>
                    </a:lnTo>
                    <a:close/>
                    <a:moveTo>
                      <a:pt x="107465" y="185123"/>
                    </a:moveTo>
                    <a:cubicBezTo>
                      <a:pt x="99234" y="181013"/>
                      <a:pt x="89230" y="184348"/>
                      <a:pt x="85112" y="192574"/>
                    </a:cubicBezTo>
                    <a:lnTo>
                      <a:pt x="68443" y="225912"/>
                    </a:lnTo>
                    <a:cubicBezTo>
                      <a:pt x="66099" y="230602"/>
                      <a:pt x="66099" y="236123"/>
                      <a:pt x="68443" y="240813"/>
                    </a:cubicBezTo>
                    <a:lnTo>
                      <a:pt x="85112" y="274151"/>
                    </a:lnTo>
                    <a:cubicBezTo>
                      <a:pt x="89230" y="282377"/>
                      <a:pt x="99234" y="285712"/>
                      <a:pt x="107465" y="281602"/>
                    </a:cubicBezTo>
                    <a:lnTo>
                      <a:pt x="109165" y="280635"/>
                    </a:lnTo>
                    <a:cubicBezTo>
                      <a:pt x="116225" y="275994"/>
                      <a:pt x="118696" y="266805"/>
                      <a:pt x="114916" y="259249"/>
                    </a:cubicBezTo>
                    <a:lnTo>
                      <a:pt x="101981" y="233362"/>
                    </a:lnTo>
                    <a:lnTo>
                      <a:pt x="114916" y="207476"/>
                    </a:lnTo>
                    <a:cubicBezTo>
                      <a:pt x="119026" y="199246"/>
                      <a:pt x="115691" y="189241"/>
                      <a:pt x="107465" y="185123"/>
                    </a:cubicBezTo>
                    <a:moveTo>
                      <a:pt x="181591" y="192574"/>
                    </a:moveTo>
                    <a:cubicBezTo>
                      <a:pt x="177473" y="184348"/>
                      <a:pt x="167468" y="181013"/>
                      <a:pt x="159238" y="185123"/>
                    </a:cubicBezTo>
                    <a:lnTo>
                      <a:pt x="157538" y="186090"/>
                    </a:lnTo>
                    <a:cubicBezTo>
                      <a:pt x="150478" y="190731"/>
                      <a:pt x="148007" y="199920"/>
                      <a:pt x="151787" y="207476"/>
                    </a:cubicBezTo>
                    <a:lnTo>
                      <a:pt x="164689" y="233362"/>
                    </a:lnTo>
                    <a:lnTo>
                      <a:pt x="151770" y="259249"/>
                    </a:lnTo>
                    <a:cubicBezTo>
                      <a:pt x="147994" y="267424"/>
                      <a:pt x="151394" y="277121"/>
                      <a:pt x="159448" y="281148"/>
                    </a:cubicBezTo>
                    <a:cubicBezTo>
                      <a:pt x="167503" y="285176"/>
                      <a:pt x="177300" y="282077"/>
                      <a:pt x="181574" y="274151"/>
                    </a:cubicBezTo>
                    <a:lnTo>
                      <a:pt x="198243" y="240813"/>
                    </a:lnTo>
                    <a:cubicBezTo>
                      <a:pt x="200587" y="236123"/>
                      <a:pt x="200587" y="230602"/>
                      <a:pt x="198243" y="225912"/>
                    </a:cubicBezTo>
                    <a:close/>
                  </a:path>
                </a:pathLst>
              </a:custGeom>
              <a:solidFill>
                <a:srgbClr val="4F7F5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8" name="Freeform 28"/>
              <p:cNvSpPr/>
              <p:nvPr/>
            </p:nvSpPr>
            <p:spPr>
              <a:xfrm>
                <a:off x="8127190" y="2250265"/>
                <a:ext cx="66692" cy="66692"/>
              </a:xfrm>
              <a:custGeom>
                <a:avLst/>
                <a:gdLst/>
                <a:ahLst/>
                <a:cxnLst/>
                <a:rect l="l" t="t" r="r" b="b"/>
                <a:pathLst>
                  <a:path w="66692" h="66692">
                    <a:moveTo>
                      <a:pt x="66692" y="66692"/>
                    </a:moveTo>
                    <a:lnTo>
                      <a:pt x="17" y="666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F7F5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8519160" y="2051685"/>
              <a:ext cx="1621094" cy="5486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7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Code.gs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533448" y="2516029"/>
              <a:ext cx="2157070" cy="3200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구글 서비스와 데이터를 다루는 파일</a:t>
              </a:r>
            </a:p>
          </p:txBody>
        </p:sp>
        <p:sp>
          <p:nvSpPr>
            <p:cNvPr id="32" name="Rectangle 32"/>
            <p:cNvSpPr/>
            <p:nvPr/>
          </p:nvSpPr>
          <p:spPr>
            <a:xfrm>
              <a:off x="7829550" y="3181350"/>
              <a:ext cx="3238500" cy="590550"/>
            </a:xfrm>
            <a:prstGeom prst="roundRect">
              <a:avLst>
                <a:gd name="adj" fmla="val 35484"/>
              </a:avLst>
            </a:prstGeom>
            <a:solidFill>
              <a:srgbClr val="DFF3E7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8054340" y="3358515"/>
              <a:ext cx="1470538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시트 값 읽기와 저장</a:t>
              </a:r>
            </a:p>
          </p:txBody>
        </p:sp>
        <p:sp>
          <p:nvSpPr>
            <p:cNvPr id="34" name="Rectangle 34"/>
            <p:cNvSpPr/>
            <p:nvPr/>
          </p:nvSpPr>
          <p:spPr>
            <a:xfrm>
              <a:off x="7829550" y="3943350"/>
              <a:ext cx="3238500" cy="590550"/>
            </a:xfrm>
            <a:prstGeom prst="roundRect">
              <a:avLst>
                <a:gd name="adj" fmla="val 35484"/>
              </a:avLst>
            </a:prstGeom>
            <a:solidFill>
              <a:srgbClr val="DFF3E7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8054340" y="4120515"/>
              <a:ext cx="1766255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권한, 함수, 배포 동작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4800600" y="2647950"/>
            <a:ext cx="2552700" cy="1638300"/>
            <a:chOff x="4800600" y="2647950"/>
            <a:chExt cx="2552700" cy="1638300"/>
          </a:xfrm>
        </p:grpSpPr>
        <p:sp>
          <p:nvSpPr>
            <p:cNvPr id="37" name="Rectangle 37"/>
            <p:cNvSpPr/>
            <p:nvPr/>
          </p:nvSpPr>
          <p:spPr>
            <a:xfrm>
              <a:off x="5124450" y="2647950"/>
              <a:ext cx="1943100" cy="1638300"/>
            </a:xfrm>
            <a:prstGeom prst="roundRect">
              <a:avLst>
                <a:gd name="adj" fmla="val 19767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8" name="Freeform 38"/>
            <p:cNvSpPr/>
            <p:nvPr/>
          </p:nvSpPr>
          <p:spPr>
            <a:xfrm>
              <a:off x="5915784" y="2990032"/>
              <a:ext cx="352466" cy="352517"/>
            </a:xfrm>
            <a:custGeom>
              <a:avLst/>
              <a:gdLst/>
              <a:ahLst/>
              <a:cxnLst/>
              <a:rect l="l" t="t" r="r" b="b"/>
              <a:pathLst>
                <a:path w="352466" h="352517">
                  <a:moveTo>
                    <a:pt x="352466" y="24692"/>
                  </a:moveTo>
                  <a:lnTo>
                    <a:pt x="239763" y="336711"/>
                  </a:lnTo>
                  <a:cubicBezTo>
                    <a:pt x="235345" y="346330"/>
                    <a:pt x="225726" y="352490"/>
                    <a:pt x="215141" y="352480"/>
                  </a:cubicBezTo>
                  <a:cubicBezTo>
                    <a:pt x="204761" y="352517"/>
                    <a:pt x="195287" y="346577"/>
                    <a:pt x="190798" y="337218"/>
                  </a:cubicBezTo>
                  <a:lnTo>
                    <a:pt x="140506" y="236651"/>
                  </a:lnTo>
                  <a:close/>
                  <a:moveTo>
                    <a:pt x="327774" y="0"/>
                  </a:moveTo>
                  <a:lnTo>
                    <a:pt x="115797" y="211959"/>
                  </a:lnTo>
                  <a:lnTo>
                    <a:pt x="15772" y="161947"/>
                  </a:lnTo>
                  <a:cubicBezTo>
                    <a:pt x="6159" y="157531"/>
                    <a:pt x="0" y="147921"/>
                    <a:pt x="3" y="137342"/>
                  </a:cubicBezTo>
                  <a:cubicBezTo>
                    <a:pt x="3" y="126760"/>
                    <a:pt x="6168" y="117138"/>
                    <a:pt x="17134" y="112196"/>
                  </a:cubicBezTo>
                  <a:close/>
                </a:path>
              </a:pathLst>
            </a:custGeom>
            <a:solidFill>
              <a:srgbClr val="B7791F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5556885" y="3494722"/>
              <a:ext cx="937801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요청과 응답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5392102" y="3884771"/>
              <a:ext cx="988847" cy="2895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화면에서 요청하면</a:t>
              </a:r>
            </a:p>
          </p:txBody>
        </p:sp>
        <p:sp>
          <p:nvSpPr>
            <p:cNvPr id="41" name="Line 41"/>
            <p:cNvSpPr/>
            <p:nvPr/>
          </p:nvSpPr>
          <p:spPr>
            <a:xfrm>
              <a:off x="4800600" y="3448050"/>
              <a:ext cx="266700" cy="1"/>
            </a:xfrm>
            <a:prstGeom prst="line">
              <a:avLst/>
            </a:prstGeom>
            <a:noFill/>
            <a:ln w="66675" cap="rnd">
              <a:solidFill>
                <a:srgbClr val="2F5F8A"/>
              </a:solidFill>
              <a:tailEnd type="triangle" w="lg" len="lg"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2" name="Line 42"/>
            <p:cNvSpPr/>
            <p:nvPr/>
          </p:nvSpPr>
          <p:spPr>
            <a:xfrm>
              <a:off x="7086600" y="3448050"/>
              <a:ext cx="266700" cy="1"/>
            </a:xfrm>
            <a:prstGeom prst="line">
              <a:avLst/>
            </a:prstGeom>
            <a:noFill/>
            <a:ln w="66675" cap="rnd">
              <a:solidFill>
                <a:srgbClr val="2F5F8A"/>
              </a:solidFill>
              <a:tailEnd type="triangle" w="lg" len="lg"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447800" y="5657850"/>
            <a:ext cx="9296400" cy="552450"/>
            <a:chOff x="1447800" y="5657850"/>
            <a:chExt cx="9296400" cy="552450"/>
          </a:xfrm>
        </p:grpSpPr>
        <p:sp>
          <p:nvSpPr>
            <p:cNvPr id="44" name="Rectangle 44"/>
            <p:cNvSpPr/>
            <p:nvPr/>
          </p:nvSpPr>
          <p:spPr>
            <a:xfrm>
              <a:off x="1447800" y="5657850"/>
              <a:ext cx="9296400" cy="552450"/>
            </a:xfrm>
            <a:prstGeom prst="roundRect">
              <a:avLst>
                <a:gd name="adj" fmla="val 41379"/>
              </a:avLst>
            </a:prstGeom>
            <a:solidFill>
              <a:srgbClr val="F1F6FB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729740" y="5815965"/>
              <a:ext cx="717804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판단 기준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3083242" y="5824061"/>
              <a:ext cx="5687187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화면 모양은 Index.html, 구글 시트와 값 처리는 Code.gs를 고칩니다.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5627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A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Shape 1"/>
          <p:cNvSpPr/>
          <p:nvPr/>
        </p:nvSpPr>
        <p:spPr>
          <a:xfrm>
            <a:off x="609585" y="1471028"/>
            <a:ext cx="897381" cy="61187"/>
          </a:xfrm>
          <a:prstGeom prst="rect">
            <a:avLst/>
          </a:prstGeom>
          <a:solidFill>
            <a:srgbClr val="4F7F5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/>
          <p:cNvSpPr/>
          <p:nvPr/>
        </p:nvSpPr>
        <p:spPr>
          <a:xfrm>
            <a:off x="609585" y="1858543"/>
            <a:ext cx="3671105" cy="4283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4F7F5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PART 2 · FILES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09585" y="2511201"/>
            <a:ext cx="7750111" cy="124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50" b="1" dirty="0">
                <a:solidFill>
                  <a:srgbClr val="1F293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Code.gs와 Index.html을 나누어 봅니다</a:t>
            </a:r>
            <a:endParaRPr lang="en-US" sz="3050" dirty="0"/>
          </a:p>
        </p:txBody>
      </p:sp>
      <p:sp>
        <p:nvSpPr>
          <p:cNvPr id="6" name="Text 4"/>
          <p:cNvSpPr/>
          <p:nvPr/>
        </p:nvSpPr>
        <p:spPr>
          <a:xfrm>
            <a:off x="609585" y="3918493"/>
            <a:ext cx="7342210" cy="87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50" dirty="0">
                <a:solidFill>
                  <a:srgbClr val="56636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화면 파일과 처리 파일을 구분하면 AI에게 요청할 때도 코드가 섞이지 않습니다.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8522856" y="2327641"/>
            <a:ext cx="3059254" cy="3059331"/>
          </a:xfrm>
          <a:prstGeom prst="roundRect">
            <a:avLst/>
          </a:prstGeom>
          <a:solidFill>
            <a:srgbClr val="FFFFFF"/>
          </a:solidFill>
          <a:ln w="16316">
            <a:solidFill>
              <a:srgbClr val="DCE8F4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Text 6"/>
          <p:cNvSpPr/>
          <p:nvPr/>
        </p:nvSpPr>
        <p:spPr>
          <a:xfrm>
            <a:off x="9028653" y="2731473"/>
            <a:ext cx="2243453" cy="509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50" b="1" dirty="0">
                <a:solidFill>
                  <a:srgbClr val="1F293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1. 화면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9028653" y="3567690"/>
            <a:ext cx="2243453" cy="509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50" b="1" dirty="0">
                <a:solidFill>
                  <a:srgbClr val="1F293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2. 처리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9028653" y="4403907"/>
            <a:ext cx="2243453" cy="509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50" b="1" dirty="0">
                <a:solidFill>
                  <a:srgbClr val="1F293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3. 연결</a:t>
            </a: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2340479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636270" y="436245"/>
            <a:ext cx="4930445" cy="1011555"/>
            <a:chOff x="636270" y="436245"/>
            <a:chExt cx="4930445" cy="1011555"/>
          </a:xfrm>
        </p:grpSpPr>
        <p:sp>
          <p:nvSpPr>
            <p:cNvPr id="3" name="TextBox 3"/>
            <p:cNvSpPr txBox="1"/>
            <p:nvPr/>
          </p:nvSpPr>
          <p:spPr>
            <a:xfrm>
              <a:off x="636270" y="436245"/>
              <a:ext cx="4467606" cy="7924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9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실습은 이 순서로 반복합니다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81990" y="1082040"/>
              <a:ext cx="4884725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AI가 코드를 만들어도, 교사는 흐름을 검토하고 배포까지 책임집니다.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838200" y="2038350"/>
            <a:ext cx="10648950" cy="2533650"/>
            <a:chOff x="838200" y="2038350"/>
            <a:chExt cx="10648950" cy="2533650"/>
          </a:xfrm>
        </p:grpSpPr>
        <p:sp>
          <p:nvSpPr>
            <p:cNvPr id="6" name="Rectangle 6"/>
            <p:cNvSpPr/>
            <p:nvPr/>
          </p:nvSpPr>
          <p:spPr>
            <a:xfrm>
              <a:off x="838200" y="2038350"/>
              <a:ext cx="2247900" cy="2533650"/>
            </a:xfrm>
            <a:prstGeom prst="roundRect">
              <a:avLst>
                <a:gd name="adj" fmla="val 14407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" name="Ellipse 7"/>
            <p:cNvSpPr/>
            <p:nvPr/>
          </p:nvSpPr>
          <p:spPr>
            <a:xfrm>
              <a:off x="1028700" y="2228850"/>
              <a:ext cx="571500" cy="571500"/>
            </a:xfrm>
            <a:prstGeom prst="ellipse">
              <a:avLst/>
            </a:prstGeom>
            <a:solidFill>
              <a:srgbClr val="2F5F8A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192530" y="2392680"/>
              <a:ext cx="225842" cy="4267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b="1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1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1720850" y="2390775"/>
              <a:ext cx="444499" cy="423314"/>
            </a:xfrm>
            <a:custGeom>
              <a:avLst/>
              <a:gdLst/>
              <a:ahLst/>
              <a:cxnLst/>
              <a:rect l="l" t="t" r="r" b="b"/>
              <a:pathLst>
                <a:path w="444499" h="423314">
                  <a:moveTo>
                    <a:pt x="355599" y="0"/>
                  </a:moveTo>
                  <a:cubicBezTo>
                    <a:pt x="404698" y="0"/>
                    <a:pt x="444499" y="39802"/>
                    <a:pt x="444499" y="88900"/>
                  </a:cubicBezTo>
                  <a:lnTo>
                    <a:pt x="444499" y="266700"/>
                  </a:lnTo>
                  <a:cubicBezTo>
                    <a:pt x="444499" y="315798"/>
                    <a:pt x="404698" y="355599"/>
                    <a:pt x="355599" y="355599"/>
                  </a:cubicBezTo>
                  <a:lnTo>
                    <a:pt x="250609" y="355599"/>
                  </a:lnTo>
                  <a:lnTo>
                    <a:pt x="144773" y="419096"/>
                  </a:lnTo>
                  <a:cubicBezTo>
                    <a:pt x="138297" y="422983"/>
                    <a:pt x="130290" y="423314"/>
                    <a:pt x="123514" y="419976"/>
                  </a:cubicBezTo>
                  <a:cubicBezTo>
                    <a:pt x="116739" y="416638"/>
                    <a:pt x="112123" y="410087"/>
                    <a:pt x="111258" y="402583"/>
                  </a:cubicBezTo>
                  <a:lnTo>
                    <a:pt x="111125" y="400049"/>
                  </a:lnTo>
                  <a:lnTo>
                    <a:pt x="111125" y="355599"/>
                  </a:lnTo>
                  <a:lnTo>
                    <a:pt x="88900" y="355599"/>
                  </a:lnTo>
                  <a:cubicBezTo>
                    <a:pt x="41530" y="355600"/>
                    <a:pt x="2480" y="318456"/>
                    <a:pt x="111" y="271145"/>
                  </a:cubicBezTo>
                  <a:lnTo>
                    <a:pt x="0" y="266700"/>
                  </a:lnTo>
                  <a:lnTo>
                    <a:pt x="0" y="88900"/>
                  </a:lnTo>
                  <a:cubicBezTo>
                    <a:pt x="0" y="39802"/>
                    <a:pt x="39802" y="0"/>
                    <a:pt x="88900" y="0"/>
                  </a:cubicBezTo>
                  <a:close/>
                  <a:moveTo>
                    <a:pt x="293370" y="206381"/>
                  </a:moveTo>
                  <a:cubicBezTo>
                    <a:pt x="284605" y="197790"/>
                    <a:pt x="270536" y="197929"/>
                    <a:pt x="261943" y="206692"/>
                  </a:cubicBezTo>
                  <a:cubicBezTo>
                    <a:pt x="251492" y="217362"/>
                    <a:pt x="237185" y="223376"/>
                    <a:pt x="222250" y="223376"/>
                  </a:cubicBezTo>
                  <a:cubicBezTo>
                    <a:pt x="207314" y="223376"/>
                    <a:pt x="193007" y="217362"/>
                    <a:pt x="182556" y="206692"/>
                  </a:cubicBezTo>
                  <a:cubicBezTo>
                    <a:pt x="173926" y="198138"/>
                    <a:pt x="160027" y="198100"/>
                    <a:pt x="151350" y="206606"/>
                  </a:cubicBezTo>
                  <a:cubicBezTo>
                    <a:pt x="142674" y="215112"/>
                    <a:pt x="142437" y="229010"/>
                    <a:pt x="150819" y="237807"/>
                  </a:cubicBezTo>
                  <a:cubicBezTo>
                    <a:pt x="169629" y="257002"/>
                    <a:pt x="195374" y="267819"/>
                    <a:pt x="222250" y="267819"/>
                  </a:cubicBezTo>
                  <a:cubicBezTo>
                    <a:pt x="249125" y="267819"/>
                    <a:pt x="274870" y="257002"/>
                    <a:pt x="293681" y="237807"/>
                  </a:cubicBezTo>
                  <a:cubicBezTo>
                    <a:pt x="302272" y="229043"/>
                    <a:pt x="302132" y="214974"/>
                    <a:pt x="293370" y="206381"/>
                  </a:cubicBezTo>
                  <a:moveTo>
                    <a:pt x="166910" y="111125"/>
                  </a:moveTo>
                  <a:lnTo>
                    <a:pt x="166687" y="111125"/>
                  </a:lnTo>
                  <a:cubicBezTo>
                    <a:pt x="154413" y="111125"/>
                    <a:pt x="144462" y="121075"/>
                    <a:pt x="144462" y="133350"/>
                  </a:cubicBezTo>
                  <a:cubicBezTo>
                    <a:pt x="144462" y="145624"/>
                    <a:pt x="154413" y="155575"/>
                    <a:pt x="166687" y="155575"/>
                  </a:cubicBezTo>
                  <a:lnTo>
                    <a:pt x="166910" y="155575"/>
                  </a:lnTo>
                  <a:cubicBezTo>
                    <a:pt x="179184" y="155575"/>
                    <a:pt x="189134" y="145624"/>
                    <a:pt x="189134" y="133350"/>
                  </a:cubicBezTo>
                  <a:cubicBezTo>
                    <a:pt x="189134" y="121075"/>
                    <a:pt x="179184" y="111125"/>
                    <a:pt x="166910" y="111125"/>
                  </a:cubicBezTo>
                  <a:moveTo>
                    <a:pt x="278034" y="111125"/>
                  </a:moveTo>
                  <a:lnTo>
                    <a:pt x="277812" y="111125"/>
                  </a:lnTo>
                  <a:cubicBezTo>
                    <a:pt x="265538" y="111125"/>
                    <a:pt x="255587" y="121075"/>
                    <a:pt x="255587" y="133350"/>
                  </a:cubicBezTo>
                  <a:cubicBezTo>
                    <a:pt x="255587" y="145624"/>
                    <a:pt x="265538" y="155575"/>
                    <a:pt x="277812" y="155575"/>
                  </a:cubicBezTo>
                  <a:lnTo>
                    <a:pt x="278034" y="155575"/>
                  </a:lnTo>
                  <a:cubicBezTo>
                    <a:pt x="290309" y="155575"/>
                    <a:pt x="300259" y="145624"/>
                    <a:pt x="300259" y="133350"/>
                  </a:cubicBezTo>
                  <a:cubicBezTo>
                    <a:pt x="300259" y="121075"/>
                    <a:pt x="290309" y="111125"/>
                    <a:pt x="278034" y="111125"/>
                  </a:cubicBezTo>
                </a:path>
              </a:pathLst>
            </a:custGeom>
            <a:solidFill>
              <a:srgbClr val="2F5F8A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78230" y="3107055"/>
              <a:ext cx="1182441" cy="4267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요구사항 쓰기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85850" y="3543300"/>
              <a:ext cx="1286256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시트 이름, 열 위치,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85850" y="3819525"/>
              <a:ext cx="1222248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원하는 출력부터 적기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3638550" y="2038350"/>
              <a:ext cx="2247900" cy="2533650"/>
            </a:xfrm>
            <a:prstGeom prst="roundRect">
              <a:avLst>
                <a:gd name="adj" fmla="val 14407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" name="Ellipse 14"/>
            <p:cNvSpPr/>
            <p:nvPr/>
          </p:nvSpPr>
          <p:spPr>
            <a:xfrm>
              <a:off x="3829050" y="2228850"/>
              <a:ext cx="571500" cy="571500"/>
            </a:xfrm>
            <a:prstGeom prst="ellipse">
              <a:avLst/>
            </a:prstGeom>
            <a:solidFill>
              <a:srgbClr val="4F7F5F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992880" y="2392680"/>
              <a:ext cx="225842" cy="4267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b="1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2</a:t>
              </a:r>
            </a:p>
          </p:txBody>
        </p:sp>
        <p:grpSp>
          <p:nvGrpSpPr>
            <p:cNvPr id="18" name="Group 18"/>
            <p:cNvGrpSpPr/>
            <p:nvPr/>
          </p:nvGrpSpPr>
          <p:grpSpPr>
            <a:xfrm>
              <a:off x="4565648" y="2368550"/>
              <a:ext cx="355603" cy="444501"/>
              <a:chOff x="4565648" y="2368550"/>
              <a:chExt cx="355603" cy="444501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4565648" y="2368550"/>
                <a:ext cx="355603" cy="444501"/>
              </a:xfrm>
              <a:custGeom>
                <a:avLst/>
                <a:gdLst/>
                <a:ahLst/>
                <a:cxnLst/>
                <a:rect l="l" t="t" r="r" b="b"/>
                <a:pathLst>
                  <a:path w="355603" h="444501">
                    <a:moveTo>
                      <a:pt x="177802" y="0"/>
                    </a:moveTo>
                    <a:lnTo>
                      <a:pt x="180402" y="156"/>
                    </a:lnTo>
                    <a:cubicBezTo>
                      <a:pt x="190614" y="1360"/>
                      <a:pt x="198667" y="9412"/>
                      <a:pt x="199871" y="19625"/>
                    </a:cubicBezTo>
                    <a:lnTo>
                      <a:pt x="200027" y="22225"/>
                    </a:lnTo>
                    <a:lnTo>
                      <a:pt x="200027" y="111125"/>
                    </a:lnTo>
                    <a:lnTo>
                      <a:pt x="200138" y="114459"/>
                    </a:lnTo>
                    <a:cubicBezTo>
                      <a:pt x="201781" y="136326"/>
                      <a:pt x="219126" y="153727"/>
                      <a:pt x="240987" y="155441"/>
                    </a:cubicBezTo>
                    <a:lnTo>
                      <a:pt x="244477" y="155575"/>
                    </a:lnTo>
                    <a:lnTo>
                      <a:pt x="333376" y="155575"/>
                    </a:lnTo>
                    <a:lnTo>
                      <a:pt x="335977" y="155730"/>
                    </a:lnTo>
                    <a:cubicBezTo>
                      <a:pt x="346189" y="156935"/>
                      <a:pt x="354242" y="164987"/>
                      <a:pt x="355446" y="175199"/>
                    </a:cubicBezTo>
                    <a:lnTo>
                      <a:pt x="355601" y="177800"/>
                    </a:lnTo>
                    <a:lnTo>
                      <a:pt x="355601" y="377824"/>
                    </a:lnTo>
                    <a:cubicBezTo>
                      <a:pt x="355603" y="413130"/>
                      <a:pt x="328083" y="442317"/>
                      <a:pt x="292838" y="444388"/>
                    </a:cubicBezTo>
                    <a:lnTo>
                      <a:pt x="288927" y="444499"/>
                    </a:lnTo>
                    <a:lnTo>
                      <a:pt x="66677" y="444499"/>
                    </a:lnTo>
                    <a:cubicBezTo>
                      <a:pt x="31371" y="444501"/>
                      <a:pt x="2184" y="416981"/>
                      <a:pt x="113" y="381736"/>
                    </a:cubicBezTo>
                    <a:lnTo>
                      <a:pt x="2" y="377824"/>
                    </a:lnTo>
                    <a:lnTo>
                      <a:pt x="2" y="66675"/>
                    </a:lnTo>
                    <a:cubicBezTo>
                      <a:pt x="0" y="31369"/>
                      <a:pt x="27520" y="2182"/>
                      <a:pt x="62765" y="111"/>
                    </a:cubicBezTo>
                    <a:lnTo>
                      <a:pt x="66677" y="0"/>
                    </a:lnTo>
                    <a:close/>
                    <a:moveTo>
                      <a:pt x="143286" y="246830"/>
                    </a:moveTo>
                    <a:cubicBezTo>
                      <a:pt x="132312" y="241350"/>
                      <a:pt x="118974" y="245796"/>
                      <a:pt x="113483" y="256765"/>
                    </a:cubicBezTo>
                    <a:lnTo>
                      <a:pt x="91258" y="301215"/>
                    </a:lnTo>
                    <a:cubicBezTo>
                      <a:pt x="88132" y="307469"/>
                      <a:pt x="88132" y="314830"/>
                      <a:pt x="91258" y="321084"/>
                    </a:cubicBezTo>
                    <a:lnTo>
                      <a:pt x="113483" y="365534"/>
                    </a:lnTo>
                    <a:cubicBezTo>
                      <a:pt x="118974" y="376503"/>
                      <a:pt x="132312" y="380949"/>
                      <a:pt x="143286" y="375469"/>
                    </a:cubicBezTo>
                    <a:lnTo>
                      <a:pt x="145553" y="374180"/>
                    </a:lnTo>
                    <a:cubicBezTo>
                      <a:pt x="154966" y="367991"/>
                      <a:pt x="158261" y="355739"/>
                      <a:pt x="153221" y="345665"/>
                    </a:cubicBezTo>
                    <a:lnTo>
                      <a:pt x="135974" y="311150"/>
                    </a:lnTo>
                    <a:lnTo>
                      <a:pt x="153221" y="276634"/>
                    </a:lnTo>
                    <a:cubicBezTo>
                      <a:pt x="158701" y="265660"/>
                      <a:pt x="154255" y="252321"/>
                      <a:pt x="143286" y="246830"/>
                    </a:cubicBezTo>
                    <a:moveTo>
                      <a:pt x="242121" y="256765"/>
                    </a:moveTo>
                    <a:cubicBezTo>
                      <a:pt x="236630" y="245796"/>
                      <a:pt x="223291" y="241350"/>
                      <a:pt x="212317" y="246830"/>
                    </a:cubicBezTo>
                    <a:lnTo>
                      <a:pt x="210050" y="248120"/>
                    </a:lnTo>
                    <a:cubicBezTo>
                      <a:pt x="200637" y="254308"/>
                      <a:pt x="197343" y="266560"/>
                      <a:pt x="202383" y="276634"/>
                    </a:cubicBezTo>
                    <a:lnTo>
                      <a:pt x="219585" y="311150"/>
                    </a:lnTo>
                    <a:lnTo>
                      <a:pt x="202360" y="345665"/>
                    </a:lnTo>
                    <a:cubicBezTo>
                      <a:pt x="197325" y="356565"/>
                      <a:pt x="201858" y="369494"/>
                      <a:pt x="212597" y="374864"/>
                    </a:cubicBezTo>
                    <a:cubicBezTo>
                      <a:pt x="223337" y="380234"/>
                      <a:pt x="236399" y="376102"/>
                      <a:pt x="242099" y="365534"/>
                    </a:cubicBezTo>
                    <a:lnTo>
                      <a:pt x="264324" y="321084"/>
                    </a:lnTo>
                    <a:cubicBezTo>
                      <a:pt x="267449" y="314830"/>
                      <a:pt x="267449" y="307469"/>
                      <a:pt x="264324" y="301215"/>
                    </a:cubicBezTo>
                    <a:close/>
                  </a:path>
                </a:pathLst>
              </a:custGeom>
              <a:solidFill>
                <a:srgbClr val="4F7F5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7" name="Freeform 17"/>
              <p:cNvSpPr/>
              <p:nvPr/>
            </p:nvSpPr>
            <p:spPr>
              <a:xfrm>
                <a:off x="4810102" y="2390753"/>
                <a:ext cx="88922" cy="88922"/>
              </a:xfrm>
              <a:custGeom>
                <a:avLst/>
                <a:gdLst/>
                <a:ahLst/>
                <a:cxnLst/>
                <a:rect l="l" t="t" r="r" b="b"/>
                <a:pathLst>
                  <a:path w="88922" h="88922">
                    <a:moveTo>
                      <a:pt x="88922" y="88922"/>
                    </a:moveTo>
                    <a:lnTo>
                      <a:pt x="22" y="8892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F7F5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3878580" y="3107055"/>
              <a:ext cx="1009940" cy="4267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파일 나누기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886200" y="3543300"/>
              <a:ext cx="1670304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Code.gs와 HTML을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886200" y="3819525"/>
              <a:ext cx="11049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각각 제자리에 넣기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6438900" y="2038350"/>
              <a:ext cx="2247900" cy="2533650"/>
            </a:xfrm>
            <a:prstGeom prst="roundRect">
              <a:avLst>
                <a:gd name="adj" fmla="val 14407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3" name="Ellipse 23"/>
            <p:cNvSpPr/>
            <p:nvPr/>
          </p:nvSpPr>
          <p:spPr>
            <a:xfrm>
              <a:off x="6629400" y="2228850"/>
              <a:ext cx="571500" cy="571500"/>
            </a:xfrm>
            <a:prstGeom prst="ellipse">
              <a:avLst/>
            </a:prstGeom>
            <a:solidFill>
              <a:srgbClr val="B7791F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793230" y="2392680"/>
              <a:ext cx="225842" cy="4267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b="1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3</a:t>
              </a:r>
            </a:p>
          </p:txBody>
        </p:sp>
        <p:sp>
          <p:nvSpPr>
            <p:cNvPr id="25" name="Freeform 25"/>
            <p:cNvSpPr/>
            <p:nvPr/>
          </p:nvSpPr>
          <p:spPr>
            <a:xfrm>
              <a:off x="7321550" y="2413000"/>
              <a:ext cx="444499" cy="376002"/>
            </a:xfrm>
            <a:custGeom>
              <a:avLst/>
              <a:gdLst/>
              <a:ahLst/>
              <a:cxnLst/>
              <a:rect l="l" t="t" r="r" b="b"/>
              <a:pathLst>
                <a:path w="444499" h="376002">
                  <a:moveTo>
                    <a:pt x="222250" y="0"/>
                  </a:moveTo>
                  <a:cubicBezTo>
                    <a:pt x="269620" y="0"/>
                    <a:pt x="308670" y="37144"/>
                    <a:pt x="311038" y="84455"/>
                  </a:cubicBezTo>
                  <a:lnTo>
                    <a:pt x="311150" y="88900"/>
                  </a:lnTo>
                  <a:cubicBezTo>
                    <a:pt x="314439" y="88898"/>
                    <a:pt x="317688" y="89627"/>
                    <a:pt x="320662" y="91034"/>
                  </a:cubicBezTo>
                  <a:lnTo>
                    <a:pt x="388070" y="47962"/>
                  </a:lnTo>
                  <a:cubicBezTo>
                    <a:pt x="394758" y="43463"/>
                    <a:pt x="403358" y="42938"/>
                    <a:pt x="410544" y="46590"/>
                  </a:cubicBezTo>
                  <a:cubicBezTo>
                    <a:pt x="417730" y="50242"/>
                    <a:pt x="422375" y="57499"/>
                    <a:pt x="422683" y="65553"/>
                  </a:cubicBezTo>
                  <a:cubicBezTo>
                    <a:pt x="422991" y="73608"/>
                    <a:pt x="418914" y="81198"/>
                    <a:pt x="412029" y="85388"/>
                  </a:cubicBezTo>
                  <a:lnTo>
                    <a:pt x="345020" y="128305"/>
                  </a:lnTo>
                  <a:cubicBezTo>
                    <a:pt x="351161" y="144134"/>
                    <a:pt x="354732" y="160843"/>
                    <a:pt x="355599" y="177800"/>
                  </a:cubicBezTo>
                  <a:lnTo>
                    <a:pt x="422274" y="177800"/>
                  </a:lnTo>
                  <a:cubicBezTo>
                    <a:pt x="434549" y="177800"/>
                    <a:pt x="444499" y="187750"/>
                    <a:pt x="444499" y="200025"/>
                  </a:cubicBezTo>
                  <a:cubicBezTo>
                    <a:pt x="444499" y="212299"/>
                    <a:pt x="434549" y="222250"/>
                    <a:pt x="422274" y="222250"/>
                  </a:cubicBezTo>
                  <a:lnTo>
                    <a:pt x="355599" y="222250"/>
                  </a:lnTo>
                  <a:lnTo>
                    <a:pt x="355599" y="244475"/>
                  </a:lnTo>
                  <a:cubicBezTo>
                    <a:pt x="355612" y="255911"/>
                    <a:pt x="354155" y="267302"/>
                    <a:pt x="351266" y="278368"/>
                  </a:cubicBezTo>
                  <a:lnTo>
                    <a:pt x="411451" y="314283"/>
                  </a:lnTo>
                  <a:cubicBezTo>
                    <a:pt x="421995" y="320580"/>
                    <a:pt x="425438" y="334232"/>
                    <a:pt x="419141" y="344776"/>
                  </a:cubicBezTo>
                  <a:cubicBezTo>
                    <a:pt x="412844" y="355320"/>
                    <a:pt x="399192" y="358763"/>
                    <a:pt x="388648" y="352466"/>
                  </a:cubicBezTo>
                  <a:lnTo>
                    <a:pt x="332774" y="319106"/>
                  </a:lnTo>
                  <a:cubicBezTo>
                    <a:pt x="312361" y="349350"/>
                    <a:pt x="280451" y="369911"/>
                    <a:pt x="244475" y="376002"/>
                  </a:cubicBezTo>
                  <a:lnTo>
                    <a:pt x="244475" y="244475"/>
                  </a:lnTo>
                  <a:cubicBezTo>
                    <a:pt x="244475" y="232200"/>
                    <a:pt x="234524" y="222250"/>
                    <a:pt x="222250" y="222250"/>
                  </a:cubicBezTo>
                  <a:cubicBezTo>
                    <a:pt x="209975" y="222250"/>
                    <a:pt x="200025" y="232200"/>
                    <a:pt x="200025" y="244475"/>
                  </a:cubicBezTo>
                  <a:lnTo>
                    <a:pt x="200025" y="375980"/>
                  </a:lnTo>
                  <a:cubicBezTo>
                    <a:pt x="164049" y="369889"/>
                    <a:pt x="132138" y="349328"/>
                    <a:pt x="111725" y="319084"/>
                  </a:cubicBezTo>
                  <a:lnTo>
                    <a:pt x="55851" y="352488"/>
                  </a:lnTo>
                  <a:cubicBezTo>
                    <a:pt x="45308" y="358785"/>
                    <a:pt x="31656" y="355342"/>
                    <a:pt x="25359" y="344798"/>
                  </a:cubicBezTo>
                  <a:cubicBezTo>
                    <a:pt x="19062" y="334254"/>
                    <a:pt x="22505" y="320602"/>
                    <a:pt x="33049" y="314306"/>
                  </a:cubicBezTo>
                  <a:lnTo>
                    <a:pt x="93234" y="278390"/>
                  </a:lnTo>
                  <a:cubicBezTo>
                    <a:pt x="90342" y="267317"/>
                    <a:pt x="88886" y="255919"/>
                    <a:pt x="88900" y="244475"/>
                  </a:cubicBezTo>
                  <a:lnTo>
                    <a:pt x="88900" y="222250"/>
                  </a:lnTo>
                  <a:lnTo>
                    <a:pt x="22225" y="222250"/>
                  </a:lnTo>
                  <a:cubicBezTo>
                    <a:pt x="9950" y="222250"/>
                    <a:pt x="0" y="212299"/>
                    <a:pt x="0" y="200025"/>
                  </a:cubicBezTo>
                  <a:cubicBezTo>
                    <a:pt x="0" y="187750"/>
                    <a:pt x="9950" y="177800"/>
                    <a:pt x="22225" y="177800"/>
                  </a:cubicBezTo>
                  <a:lnTo>
                    <a:pt x="88922" y="177800"/>
                  </a:lnTo>
                  <a:lnTo>
                    <a:pt x="88922" y="176577"/>
                  </a:lnTo>
                  <a:cubicBezTo>
                    <a:pt x="89837" y="160021"/>
                    <a:pt x="93394" y="143717"/>
                    <a:pt x="99457" y="128283"/>
                  </a:cubicBezTo>
                  <a:lnTo>
                    <a:pt x="32471" y="85388"/>
                  </a:lnTo>
                  <a:cubicBezTo>
                    <a:pt x="25585" y="81198"/>
                    <a:pt x="21508" y="73608"/>
                    <a:pt x="21816" y="65553"/>
                  </a:cubicBezTo>
                  <a:cubicBezTo>
                    <a:pt x="22125" y="57499"/>
                    <a:pt x="26770" y="50242"/>
                    <a:pt x="33955" y="46590"/>
                  </a:cubicBezTo>
                  <a:cubicBezTo>
                    <a:pt x="41141" y="42938"/>
                    <a:pt x="49741" y="43463"/>
                    <a:pt x="56429" y="47962"/>
                  </a:cubicBezTo>
                  <a:lnTo>
                    <a:pt x="123815" y="91056"/>
                  </a:lnTo>
                  <a:lnTo>
                    <a:pt x="124349" y="90789"/>
                  </a:lnTo>
                  <a:lnTo>
                    <a:pt x="125860" y="90189"/>
                  </a:lnTo>
                  <a:lnTo>
                    <a:pt x="126282" y="90078"/>
                  </a:lnTo>
                  <a:lnTo>
                    <a:pt x="126638" y="89944"/>
                  </a:lnTo>
                  <a:lnTo>
                    <a:pt x="127349" y="89767"/>
                  </a:lnTo>
                  <a:lnTo>
                    <a:pt x="128238" y="89478"/>
                  </a:lnTo>
                  <a:lnTo>
                    <a:pt x="128994" y="89322"/>
                  </a:lnTo>
                  <a:lnTo>
                    <a:pt x="129749" y="89233"/>
                  </a:lnTo>
                  <a:lnTo>
                    <a:pt x="130749" y="89055"/>
                  </a:lnTo>
                  <a:lnTo>
                    <a:pt x="131083" y="89033"/>
                  </a:lnTo>
                  <a:lnTo>
                    <a:pt x="131416" y="88989"/>
                  </a:lnTo>
                  <a:lnTo>
                    <a:pt x="133350" y="88900"/>
                  </a:lnTo>
                  <a:cubicBezTo>
                    <a:pt x="133350" y="39802"/>
                    <a:pt x="173152" y="0"/>
                    <a:pt x="222250" y="0"/>
                  </a:cubicBezTo>
                  <a:close/>
                  <a:moveTo>
                    <a:pt x="222250" y="44450"/>
                  </a:moveTo>
                  <a:cubicBezTo>
                    <a:pt x="197701" y="44450"/>
                    <a:pt x="177800" y="64351"/>
                    <a:pt x="177800" y="88900"/>
                  </a:cubicBezTo>
                  <a:lnTo>
                    <a:pt x="266700" y="88900"/>
                  </a:lnTo>
                  <a:cubicBezTo>
                    <a:pt x="266700" y="64351"/>
                    <a:pt x="246799" y="44450"/>
                    <a:pt x="222250" y="44450"/>
                  </a:cubicBezTo>
                  <a:close/>
                </a:path>
              </a:pathLst>
            </a:custGeom>
            <a:solidFill>
              <a:srgbClr val="B7791F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6678930" y="3107055"/>
              <a:ext cx="1009940" cy="4267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오류 고치기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686550" y="3543300"/>
              <a:ext cx="11049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저장 오류는 복사해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6686550" y="3819525"/>
              <a:ext cx="1286256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AI에게 다시 설명하기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9239250" y="2038350"/>
              <a:ext cx="2247900" cy="2533650"/>
            </a:xfrm>
            <a:prstGeom prst="roundRect">
              <a:avLst>
                <a:gd name="adj" fmla="val 14407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0" name="Ellipse 30"/>
            <p:cNvSpPr/>
            <p:nvPr/>
          </p:nvSpPr>
          <p:spPr>
            <a:xfrm>
              <a:off x="9429750" y="2228850"/>
              <a:ext cx="571500" cy="571500"/>
            </a:xfrm>
            <a:prstGeom prst="ellipse">
              <a:avLst/>
            </a:prstGeom>
            <a:solidFill>
              <a:srgbClr val="2F5F8A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9593580" y="2392680"/>
              <a:ext cx="225842" cy="4267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b="1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4</a:t>
              </a:r>
            </a:p>
          </p:txBody>
        </p:sp>
        <p:grpSp>
          <p:nvGrpSpPr>
            <p:cNvPr id="34" name="Group 34"/>
            <p:cNvGrpSpPr/>
            <p:nvPr/>
          </p:nvGrpSpPr>
          <p:grpSpPr>
            <a:xfrm>
              <a:off x="10166348" y="2368550"/>
              <a:ext cx="355603" cy="444501"/>
              <a:chOff x="10166348" y="2368550"/>
              <a:chExt cx="355603" cy="444501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10166348" y="2368550"/>
                <a:ext cx="355603" cy="444501"/>
              </a:xfrm>
              <a:custGeom>
                <a:avLst/>
                <a:gdLst/>
                <a:ahLst/>
                <a:cxnLst/>
                <a:rect l="l" t="t" r="r" b="b"/>
                <a:pathLst>
                  <a:path w="355603" h="444501">
                    <a:moveTo>
                      <a:pt x="177802" y="0"/>
                    </a:moveTo>
                    <a:lnTo>
                      <a:pt x="180402" y="156"/>
                    </a:lnTo>
                    <a:cubicBezTo>
                      <a:pt x="190614" y="1360"/>
                      <a:pt x="198667" y="9412"/>
                      <a:pt x="199871" y="19625"/>
                    </a:cubicBezTo>
                    <a:lnTo>
                      <a:pt x="200027" y="22225"/>
                    </a:lnTo>
                    <a:lnTo>
                      <a:pt x="200027" y="111125"/>
                    </a:lnTo>
                    <a:lnTo>
                      <a:pt x="200138" y="114459"/>
                    </a:lnTo>
                    <a:cubicBezTo>
                      <a:pt x="201781" y="136326"/>
                      <a:pt x="219126" y="153727"/>
                      <a:pt x="240987" y="155441"/>
                    </a:cubicBezTo>
                    <a:lnTo>
                      <a:pt x="244477" y="155575"/>
                    </a:lnTo>
                    <a:lnTo>
                      <a:pt x="333376" y="155575"/>
                    </a:lnTo>
                    <a:lnTo>
                      <a:pt x="335977" y="155730"/>
                    </a:lnTo>
                    <a:cubicBezTo>
                      <a:pt x="346189" y="156935"/>
                      <a:pt x="354242" y="164987"/>
                      <a:pt x="355446" y="175199"/>
                    </a:cubicBezTo>
                    <a:lnTo>
                      <a:pt x="355601" y="177800"/>
                    </a:lnTo>
                    <a:lnTo>
                      <a:pt x="355601" y="377824"/>
                    </a:lnTo>
                    <a:cubicBezTo>
                      <a:pt x="355603" y="413130"/>
                      <a:pt x="328083" y="442317"/>
                      <a:pt x="292838" y="444388"/>
                    </a:cubicBezTo>
                    <a:lnTo>
                      <a:pt x="288927" y="444499"/>
                    </a:lnTo>
                    <a:lnTo>
                      <a:pt x="66677" y="444499"/>
                    </a:lnTo>
                    <a:cubicBezTo>
                      <a:pt x="31371" y="444501"/>
                      <a:pt x="2184" y="416981"/>
                      <a:pt x="113" y="381736"/>
                    </a:cubicBezTo>
                    <a:lnTo>
                      <a:pt x="2" y="377824"/>
                    </a:lnTo>
                    <a:lnTo>
                      <a:pt x="2" y="66675"/>
                    </a:lnTo>
                    <a:cubicBezTo>
                      <a:pt x="0" y="31369"/>
                      <a:pt x="27520" y="2182"/>
                      <a:pt x="62765" y="111"/>
                    </a:cubicBezTo>
                    <a:lnTo>
                      <a:pt x="66677" y="0"/>
                    </a:lnTo>
                    <a:close/>
                    <a:moveTo>
                      <a:pt x="177802" y="200025"/>
                    </a:moveTo>
                    <a:lnTo>
                      <a:pt x="175801" y="200114"/>
                    </a:lnTo>
                    <a:lnTo>
                      <a:pt x="174512" y="200269"/>
                    </a:lnTo>
                    <a:lnTo>
                      <a:pt x="171890" y="200825"/>
                    </a:lnTo>
                    <a:lnTo>
                      <a:pt x="169556" y="201603"/>
                    </a:lnTo>
                    <a:lnTo>
                      <a:pt x="167045" y="202803"/>
                    </a:lnTo>
                    <a:lnTo>
                      <a:pt x="164578" y="204381"/>
                    </a:lnTo>
                    <a:cubicBezTo>
                      <a:pt x="163696" y="205037"/>
                      <a:pt x="162864" y="205757"/>
                      <a:pt x="162089" y="206537"/>
                    </a:cubicBezTo>
                    <a:lnTo>
                      <a:pt x="106526" y="262099"/>
                    </a:lnTo>
                    <a:cubicBezTo>
                      <a:pt x="97850" y="270778"/>
                      <a:pt x="97850" y="284846"/>
                      <a:pt x="106526" y="293525"/>
                    </a:cubicBezTo>
                    <a:lnTo>
                      <a:pt x="108615" y="295370"/>
                    </a:lnTo>
                    <a:cubicBezTo>
                      <a:pt x="117463" y="302233"/>
                      <a:pt x="130034" y="301442"/>
                      <a:pt x="137952" y="293525"/>
                    </a:cubicBezTo>
                    <a:lnTo>
                      <a:pt x="155577" y="275901"/>
                    </a:lnTo>
                    <a:lnTo>
                      <a:pt x="155577" y="355599"/>
                    </a:lnTo>
                    <a:cubicBezTo>
                      <a:pt x="155577" y="367874"/>
                      <a:pt x="165527" y="377824"/>
                      <a:pt x="177802" y="377824"/>
                    </a:cubicBezTo>
                    <a:cubicBezTo>
                      <a:pt x="190076" y="377824"/>
                      <a:pt x="200027" y="367874"/>
                      <a:pt x="200027" y="355599"/>
                    </a:cubicBezTo>
                    <a:lnTo>
                      <a:pt x="200027" y="275923"/>
                    </a:lnTo>
                    <a:lnTo>
                      <a:pt x="217651" y="293525"/>
                    </a:lnTo>
                    <a:cubicBezTo>
                      <a:pt x="226372" y="301948"/>
                      <a:pt x="240234" y="301827"/>
                      <a:pt x="248806" y="293254"/>
                    </a:cubicBezTo>
                    <a:cubicBezTo>
                      <a:pt x="257379" y="284682"/>
                      <a:pt x="257500" y="270820"/>
                      <a:pt x="249077" y="262099"/>
                    </a:cubicBezTo>
                    <a:lnTo>
                      <a:pt x="193515" y="206537"/>
                    </a:lnTo>
                    <a:lnTo>
                      <a:pt x="191692" y="204914"/>
                    </a:lnTo>
                    <a:lnTo>
                      <a:pt x="189381" y="203270"/>
                    </a:lnTo>
                    <a:lnTo>
                      <a:pt x="187203" y="202114"/>
                    </a:lnTo>
                    <a:lnTo>
                      <a:pt x="184758" y="201136"/>
                    </a:lnTo>
                    <a:lnTo>
                      <a:pt x="182269" y="200469"/>
                    </a:lnTo>
                    <a:lnTo>
                      <a:pt x="179469" y="200091"/>
                    </a:ln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" name="Freeform 33"/>
              <p:cNvSpPr/>
              <p:nvPr/>
            </p:nvSpPr>
            <p:spPr>
              <a:xfrm>
                <a:off x="10410802" y="2390753"/>
                <a:ext cx="88922" cy="88922"/>
              </a:xfrm>
              <a:custGeom>
                <a:avLst/>
                <a:gdLst/>
                <a:ahLst/>
                <a:cxnLst/>
                <a:rect l="l" t="t" r="r" b="b"/>
                <a:pathLst>
                  <a:path w="88922" h="88922">
                    <a:moveTo>
                      <a:pt x="88922" y="88922"/>
                    </a:moveTo>
                    <a:lnTo>
                      <a:pt x="22" y="8892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35" name="TextBox 35"/>
            <p:cNvSpPr txBox="1"/>
            <p:nvPr/>
          </p:nvSpPr>
          <p:spPr>
            <a:xfrm>
              <a:off x="9479280" y="3107055"/>
              <a:ext cx="837438" cy="4267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배포 확인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9486900" y="3543300"/>
              <a:ext cx="1168908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웹 앱 URL을 열고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9486900" y="3819525"/>
              <a:ext cx="966216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QR로 공유하기</a:t>
              </a:r>
            </a:p>
          </p:txBody>
        </p:sp>
        <p:sp>
          <p:nvSpPr>
            <p:cNvPr id="38" name="Line 38"/>
            <p:cNvSpPr/>
            <p:nvPr/>
          </p:nvSpPr>
          <p:spPr>
            <a:xfrm>
              <a:off x="3124200" y="3305175"/>
              <a:ext cx="438150" cy="1"/>
            </a:xfrm>
            <a:prstGeom prst="line">
              <a:avLst/>
            </a:prstGeom>
            <a:noFill/>
            <a:ln w="66675" cap="rnd">
              <a:solidFill>
                <a:srgbClr val="2F5F8A"/>
              </a:solidFill>
              <a:tailEnd type="triangle" w="lg" len="lg"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" name="Line 39"/>
            <p:cNvSpPr/>
            <p:nvPr/>
          </p:nvSpPr>
          <p:spPr>
            <a:xfrm>
              <a:off x="5924550" y="3305175"/>
              <a:ext cx="438150" cy="1"/>
            </a:xfrm>
            <a:prstGeom prst="line">
              <a:avLst/>
            </a:prstGeom>
            <a:noFill/>
            <a:ln w="66675" cap="rnd">
              <a:solidFill>
                <a:srgbClr val="2F5F8A"/>
              </a:solidFill>
              <a:tailEnd type="triangle" w="lg" len="lg"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0" name="Line 40"/>
            <p:cNvSpPr/>
            <p:nvPr/>
          </p:nvSpPr>
          <p:spPr>
            <a:xfrm>
              <a:off x="8724900" y="3305175"/>
              <a:ext cx="438150" cy="1"/>
            </a:xfrm>
            <a:prstGeom prst="line">
              <a:avLst/>
            </a:prstGeom>
            <a:noFill/>
            <a:ln w="66675" cap="rnd">
              <a:solidFill>
                <a:srgbClr val="2F5F8A"/>
              </a:solidFill>
              <a:tailEnd type="triangle" w="lg" len="lg"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600200" y="5353050"/>
            <a:ext cx="8991600" cy="704850"/>
            <a:chOff x="1600200" y="5353050"/>
            <a:chExt cx="8991600" cy="704850"/>
          </a:xfrm>
        </p:grpSpPr>
        <p:sp>
          <p:nvSpPr>
            <p:cNvPr id="42" name="Rectangle 42"/>
            <p:cNvSpPr/>
            <p:nvPr/>
          </p:nvSpPr>
          <p:spPr>
            <a:xfrm>
              <a:off x="1600200" y="5353050"/>
              <a:ext cx="8991600" cy="704850"/>
            </a:xfrm>
            <a:prstGeom prst="roundRect">
              <a:avLst>
                <a:gd name="adj" fmla="val 37838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916430" y="5564505"/>
              <a:ext cx="1009940" cy="4267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연수의 핵심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3614738" y="5588794"/>
              <a:ext cx="5008245" cy="381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8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완벽한 코딩보다, 문제를 정확히 말하고 결과를 검증하는 습관입니다.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40433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6" name="Group 6"/>
          <p:cNvGrpSpPr/>
          <p:nvPr/>
        </p:nvGrpSpPr>
        <p:grpSpPr>
          <a:xfrm>
            <a:off x="640080" y="552450"/>
            <a:ext cx="5790712" cy="1257300"/>
            <a:chOff x="640080" y="552450"/>
            <a:chExt cx="5790712" cy="1257300"/>
          </a:xfrm>
        </p:grpSpPr>
        <p:sp>
          <p:nvSpPr>
            <p:cNvPr id="3" name="Rectangle 3"/>
            <p:cNvSpPr/>
            <p:nvPr/>
          </p:nvSpPr>
          <p:spPr>
            <a:xfrm>
              <a:off x="685800" y="552450"/>
              <a:ext cx="1181100" cy="400050"/>
            </a:xfrm>
            <a:prstGeom prst="roundRect">
              <a:avLst>
                <a:gd name="adj" fmla="val 50000"/>
              </a:avLst>
            </a:prstGeom>
            <a:solidFill>
              <a:srgbClr val="F1F6FB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922020" y="641032"/>
              <a:ext cx="781202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2F5F8A"/>
                  </a:solidFill>
                  <a:latin typeface="Arial"/>
                  <a:ea typeface="Arial"/>
                  <a:cs typeface="Arial"/>
                </a:rPr>
                <a:t>QUIZ 1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640080" y="1078230"/>
              <a:ext cx="5790712" cy="731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6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웹 화면이 없어도 될 때 필요한 파일은?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85800" y="1962150"/>
            <a:ext cx="10820400" cy="1143000"/>
            <a:chOff x="685800" y="1962150"/>
            <a:chExt cx="10820400" cy="1143000"/>
          </a:xfrm>
        </p:grpSpPr>
        <p:sp>
          <p:nvSpPr>
            <p:cNvPr id="7" name="Rectangle 7"/>
            <p:cNvSpPr/>
            <p:nvPr/>
          </p:nvSpPr>
          <p:spPr>
            <a:xfrm>
              <a:off x="685800" y="1962150"/>
              <a:ext cx="10820400" cy="1143000"/>
            </a:xfrm>
            <a:prstGeom prst="roundRect">
              <a:avLst>
                <a:gd name="adj" fmla="val 25000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9178" y="2165509"/>
              <a:ext cx="412570" cy="4419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8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상황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955482" y="2181701"/>
              <a:ext cx="4458386" cy="4114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시트의 A열 값을 B열로 옮기는 작업을 만들려고 합니다.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955482" y="2562701"/>
              <a:ext cx="3579876" cy="4114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사용자가 볼 별도 웹 화면은 만들지 않습니다.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047750" y="3695700"/>
            <a:ext cx="10096500" cy="1581150"/>
            <a:chOff x="1047750" y="3695700"/>
            <a:chExt cx="10096500" cy="1581150"/>
          </a:xfrm>
        </p:grpSpPr>
        <p:sp>
          <p:nvSpPr>
            <p:cNvPr id="12" name="Rectangle 12"/>
            <p:cNvSpPr/>
            <p:nvPr/>
          </p:nvSpPr>
          <p:spPr>
            <a:xfrm>
              <a:off x="1047750" y="3695700"/>
              <a:ext cx="3105150" cy="1581150"/>
            </a:xfrm>
            <a:prstGeom prst="roundRect">
              <a:avLst>
                <a:gd name="adj" fmla="val 18072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" name="Ellipse 13"/>
            <p:cNvSpPr/>
            <p:nvPr/>
          </p:nvSpPr>
          <p:spPr>
            <a:xfrm>
              <a:off x="1276350" y="3943350"/>
              <a:ext cx="571500" cy="571500"/>
            </a:xfrm>
            <a:prstGeom prst="ellipse">
              <a:avLst/>
            </a:prstGeom>
            <a:solidFill>
              <a:srgbClr val="2F5F8A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440180" y="4107180"/>
              <a:ext cx="225842" cy="4267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b="1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1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969770" y="4074795"/>
              <a:ext cx="1440972" cy="4876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Code.gs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978342" y="4500086"/>
              <a:ext cx="927125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하나만 만든다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4543425" y="3695700"/>
              <a:ext cx="3105150" cy="1581150"/>
            </a:xfrm>
            <a:prstGeom prst="roundRect">
              <a:avLst>
                <a:gd name="adj" fmla="val 18072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8" name="Ellipse 18"/>
            <p:cNvSpPr/>
            <p:nvPr/>
          </p:nvSpPr>
          <p:spPr>
            <a:xfrm>
              <a:off x="4772025" y="3943350"/>
              <a:ext cx="571500" cy="571500"/>
            </a:xfrm>
            <a:prstGeom prst="ellipse">
              <a:avLst/>
            </a:prstGeom>
            <a:solidFill>
              <a:srgbClr val="4F7F5F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935855" y="4107180"/>
              <a:ext cx="225842" cy="4267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b="1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2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5465445" y="4074795"/>
              <a:ext cx="1924873" cy="4876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Index.html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5474018" y="4500086"/>
              <a:ext cx="927125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하나만 만든다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8039100" y="3695700"/>
              <a:ext cx="3105150" cy="1581150"/>
            </a:xfrm>
            <a:prstGeom prst="roundRect">
              <a:avLst>
                <a:gd name="adj" fmla="val 18072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3" name="Ellipse 23"/>
            <p:cNvSpPr/>
            <p:nvPr/>
          </p:nvSpPr>
          <p:spPr>
            <a:xfrm>
              <a:off x="8267700" y="3943350"/>
              <a:ext cx="571500" cy="571500"/>
            </a:xfrm>
            <a:prstGeom prst="ellipse">
              <a:avLst/>
            </a:prstGeom>
            <a:solidFill>
              <a:srgbClr val="B7791F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431530" y="4107180"/>
              <a:ext cx="225842" cy="4267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b="1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3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961120" y="4074795"/>
              <a:ext cx="562783" cy="4876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둘 다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8969692" y="4500086"/>
              <a:ext cx="792175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함께 만든다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2552700" y="5753100"/>
            <a:ext cx="7086600" cy="533400"/>
            <a:chOff x="2552700" y="5753100"/>
            <a:chExt cx="7086600" cy="533400"/>
          </a:xfrm>
        </p:grpSpPr>
        <p:sp>
          <p:nvSpPr>
            <p:cNvPr id="28" name="Rectangle 28"/>
            <p:cNvSpPr/>
            <p:nvPr/>
          </p:nvSpPr>
          <p:spPr>
            <a:xfrm>
              <a:off x="2552700" y="5753100"/>
              <a:ext cx="7086600" cy="533400"/>
            </a:xfrm>
            <a:prstGeom prst="roundRect">
              <a:avLst>
                <a:gd name="adj" fmla="val 42857"/>
              </a:avLst>
            </a:prstGeom>
            <a:solidFill>
              <a:srgbClr val="F1F6FB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2866001" y="5937678"/>
              <a:ext cx="204589" cy="145194"/>
            </a:xfrm>
            <a:custGeom>
              <a:avLst/>
              <a:gdLst/>
              <a:ahLst/>
              <a:cxnLst/>
              <a:rect l="l" t="t" r="r" b="b"/>
              <a:pathLst>
                <a:path w="204589" h="145194">
                  <a:moveTo>
                    <a:pt x="199941" y="4648"/>
                  </a:moveTo>
                  <a:cubicBezTo>
                    <a:pt x="204589" y="9297"/>
                    <a:pt x="204589" y="16834"/>
                    <a:pt x="199941" y="21483"/>
                  </a:cubicBezTo>
                  <a:lnTo>
                    <a:pt x="80879" y="140546"/>
                  </a:lnTo>
                  <a:cubicBezTo>
                    <a:pt x="76229" y="145194"/>
                    <a:pt x="68693" y="145194"/>
                    <a:pt x="64043" y="140546"/>
                  </a:cubicBezTo>
                  <a:lnTo>
                    <a:pt x="4512" y="81015"/>
                  </a:lnTo>
                  <a:cubicBezTo>
                    <a:pt x="0" y="76343"/>
                    <a:pt x="65" y="68917"/>
                    <a:pt x="4657" y="64324"/>
                  </a:cubicBezTo>
                  <a:cubicBezTo>
                    <a:pt x="9250" y="59732"/>
                    <a:pt x="16676" y="59667"/>
                    <a:pt x="21348" y="64179"/>
                  </a:cubicBezTo>
                  <a:lnTo>
                    <a:pt x="72461" y="115293"/>
                  </a:lnTo>
                  <a:lnTo>
                    <a:pt x="183106" y="4648"/>
                  </a:lnTo>
                  <a:cubicBezTo>
                    <a:pt x="187755" y="0"/>
                    <a:pt x="195292" y="0"/>
                    <a:pt x="199941" y="4648"/>
                  </a:cubicBezTo>
                </a:path>
              </a:pathLst>
            </a:custGeom>
            <a:solidFill>
              <a:srgbClr val="4F7F5F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3236595" y="5927408"/>
              <a:ext cx="4428378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힌트: 화면을 새로 만들지 않는다면 어떤 파일의 역할이 남을까요?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984228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6" name="Group 6"/>
          <p:cNvGrpSpPr/>
          <p:nvPr/>
        </p:nvGrpSpPr>
        <p:grpSpPr>
          <a:xfrm>
            <a:off x="640080" y="552450"/>
            <a:ext cx="6220846" cy="1257300"/>
            <a:chOff x="640080" y="552450"/>
            <a:chExt cx="6220846" cy="1257300"/>
          </a:xfrm>
        </p:grpSpPr>
        <p:sp>
          <p:nvSpPr>
            <p:cNvPr id="3" name="Rectangle 3"/>
            <p:cNvSpPr/>
            <p:nvPr/>
          </p:nvSpPr>
          <p:spPr>
            <a:xfrm>
              <a:off x="685800" y="552450"/>
              <a:ext cx="1181100" cy="400050"/>
            </a:xfrm>
            <a:prstGeom prst="roundRect">
              <a:avLst>
                <a:gd name="adj" fmla="val 50000"/>
              </a:avLst>
            </a:prstGeom>
            <a:solidFill>
              <a:srgbClr val="F1F6FB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922020" y="641032"/>
              <a:ext cx="781202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2F5F8A"/>
                  </a:solidFill>
                  <a:latin typeface="Arial"/>
                  <a:ea typeface="Arial"/>
                  <a:cs typeface="Arial"/>
                </a:rPr>
                <a:t>QUIZ 2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640080" y="1078230"/>
              <a:ext cx="6220846" cy="731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6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버튼 색을 바꾸려면 어느 파일을 고칠까요?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23900" y="1962150"/>
            <a:ext cx="10744200" cy="876300"/>
            <a:chOff x="723900" y="1962150"/>
            <a:chExt cx="10744200" cy="876300"/>
          </a:xfrm>
        </p:grpSpPr>
        <p:sp>
          <p:nvSpPr>
            <p:cNvPr id="7" name="Rectangle 7"/>
            <p:cNvSpPr/>
            <p:nvPr/>
          </p:nvSpPr>
          <p:spPr>
            <a:xfrm>
              <a:off x="723900" y="1962150"/>
              <a:ext cx="10744200" cy="876300"/>
            </a:xfrm>
            <a:prstGeom prst="roundRect">
              <a:avLst>
                <a:gd name="adj" fmla="val 30435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42988" y="2121694"/>
              <a:ext cx="355664" cy="381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8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상황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844040" y="2129790"/>
              <a:ext cx="6318504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버튼을 누르면 A1 값이 화면에 뜹니다. 기능은 그대로 두고, 버튼 색만 바꾸고 싶습니다.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9448800" y="2152650"/>
              <a:ext cx="1276350" cy="400050"/>
            </a:xfrm>
            <a:prstGeom prst="roundRect">
              <a:avLst>
                <a:gd name="adj" fmla="val 50000"/>
              </a:avLst>
            </a:prstGeom>
            <a:solidFill>
              <a:srgbClr val="2F5F8A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734550" y="2257425"/>
              <a:ext cx="284531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b="1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확인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876300" y="3333750"/>
            <a:ext cx="10439400" cy="1771650"/>
            <a:chOff x="876300" y="3333750"/>
            <a:chExt cx="10439400" cy="1771650"/>
          </a:xfrm>
        </p:grpSpPr>
        <p:sp>
          <p:nvSpPr>
            <p:cNvPr id="13" name="Rectangle 13"/>
            <p:cNvSpPr/>
            <p:nvPr/>
          </p:nvSpPr>
          <p:spPr>
            <a:xfrm>
              <a:off x="876300" y="3333750"/>
              <a:ext cx="4914900" cy="1771650"/>
            </a:xfrm>
            <a:prstGeom prst="roundRect">
              <a:avLst>
                <a:gd name="adj" fmla="val 17204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1304924" y="3709988"/>
              <a:ext cx="266703" cy="333376"/>
              <a:chOff x="1304924" y="3709988"/>
              <a:chExt cx="266703" cy="333376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1304924" y="3709988"/>
                <a:ext cx="266703" cy="333376"/>
              </a:xfrm>
              <a:custGeom>
                <a:avLst/>
                <a:gdLst/>
                <a:ahLst/>
                <a:cxnLst/>
                <a:rect l="l" t="t" r="r" b="b"/>
                <a:pathLst>
                  <a:path w="266703" h="333376">
                    <a:moveTo>
                      <a:pt x="133351" y="0"/>
                    </a:moveTo>
                    <a:lnTo>
                      <a:pt x="135302" y="117"/>
                    </a:lnTo>
                    <a:cubicBezTo>
                      <a:pt x="142961" y="1020"/>
                      <a:pt x="149000" y="7059"/>
                      <a:pt x="149904" y="14719"/>
                    </a:cubicBezTo>
                    <a:lnTo>
                      <a:pt x="150020" y="16669"/>
                    </a:lnTo>
                    <a:lnTo>
                      <a:pt x="150020" y="83344"/>
                    </a:lnTo>
                    <a:lnTo>
                      <a:pt x="150104" y="85844"/>
                    </a:lnTo>
                    <a:cubicBezTo>
                      <a:pt x="151336" y="102244"/>
                      <a:pt x="164345" y="115295"/>
                      <a:pt x="180741" y="116581"/>
                    </a:cubicBezTo>
                    <a:lnTo>
                      <a:pt x="183358" y="116681"/>
                    </a:lnTo>
                    <a:lnTo>
                      <a:pt x="250033" y="116681"/>
                    </a:lnTo>
                    <a:lnTo>
                      <a:pt x="251983" y="116798"/>
                    </a:lnTo>
                    <a:cubicBezTo>
                      <a:pt x="259642" y="117701"/>
                      <a:pt x="265682" y="123741"/>
                      <a:pt x="266585" y="131400"/>
                    </a:cubicBezTo>
                    <a:lnTo>
                      <a:pt x="266701" y="133350"/>
                    </a:lnTo>
                    <a:lnTo>
                      <a:pt x="266701" y="283369"/>
                    </a:lnTo>
                    <a:cubicBezTo>
                      <a:pt x="266703" y="309848"/>
                      <a:pt x="246063" y="331738"/>
                      <a:pt x="219629" y="333292"/>
                    </a:cubicBezTo>
                    <a:lnTo>
                      <a:pt x="216695" y="333375"/>
                    </a:lnTo>
                    <a:lnTo>
                      <a:pt x="50008" y="333375"/>
                    </a:lnTo>
                    <a:cubicBezTo>
                      <a:pt x="23528" y="333376"/>
                      <a:pt x="1638" y="312736"/>
                      <a:pt x="85" y="286302"/>
                    </a:cubicBezTo>
                    <a:lnTo>
                      <a:pt x="1" y="283369"/>
                    </a:lnTo>
                    <a:lnTo>
                      <a:pt x="1" y="50006"/>
                    </a:lnTo>
                    <a:cubicBezTo>
                      <a:pt x="0" y="23527"/>
                      <a:pt x="20640" y="1637"/>
                      <a:pt x="47074" y="83"/>
                    </a:cubicBezTo>
                    <a:lnTo>
                      <a:pt x="50008" y="0"/>
                    </a:lnTo>
                    <a:close/>
                    <a:moveTo>
                      <a:pt x="107465" y="185123"/>
                    </a:moveTo>
                    <a:cubicBezTo>
                      <a:pt x="99234" y="181013"/>
                      <a:pt x="89230" y="184348"/>
                      <a:pt x="85112" y="192574"/>
                    </a:cubicBezTo>
                    <a:lnTo>
                      <a:pt x="68443" y="225912"/>
                    </a:lnTo>
                    <a:cubicBezTo>
                      <a:pt x="66099" y="230602"/>
                      <a:pt x="66099" y="236123"/>
                      <a:pt x="68443" y="240813"/>
                    </a:cubicBezTo>
                    <a:lnTo>
                      <a:pt x="85112" y="274151"/>
                    </a:lnTo>
                    <a:cubicBezTo>
                      <a:pt x="89230" y="282377"/>
                      <a:pt x="99234" y="285712"/>
                      <a:pt x="107465" y="281602"/>
                    </a:cubicBezTo>
                    <a:lnTo>
                      <a:pt x="109165" y="280635"/>
                    </a:lnTo>
                    <a:cubicBezTo>
                      <a:pt x="116225" y="275994"/>
                      <a:pt x="118696" y="266805"/>
                      <a:pt x="114916" y="259249"/>
                    </a:cubicBezTo>
                    <a:lnTo>
                      <a:pt x="101981" y="233362"/>
                    </a:lnTo>
                    <a:lnTo>
                      <a:pt x="114916" y="207476"/>
                    </a:lnTo>
                    <a:cubicBezTo>
                      <a:pt x="119026" y="199246"/>
                      <a:pt x="115691" y="189241"/>
                      <a:pt x="107465" y="185123"/>
                    </a:cubicBezTo>
                    <a:moveTo>
                      <a:pt x="181591" y="192574"/>
                    </a:moveTo>
                    <a:cubicBezTo>
                      <a:pt x="177473" y="184348"/>
                      <a:pt x="167468" y="181013"/>
                      <a:pt x="159238" y="185123"/>
                    </a:cubicBezTo>
                    <a:lnTo>
                      <a:pt x="157538" y="186090"/>
                    </a:lnTo>
                    <a:cubicBezTo>
                      <a:pt x="150478" y="190731"/>
                      <a:pt x="148007" y="199920"/>
                      <a:pt x="151787" y="207476"/>
                    </a:cubicBezTo>
                    <a:lnTo>
                      <a:pt x="164689" y="233362"/>
                    </a:lnTo>
                    <a:lnTo>
                      <a:pt x="151770" y="259249"/>
                    </a:lnTo>
                    <a:cubicBezTo>
                      <a:pt x="147994" y="267424"/>
                      <a:pt x="151394" y="277121"/>
                      <a:pt x="159448" y="281148"/>
                    </a:cubicBezTo>
                    <a:cubicBezTo>
                      <a:pt x="167503" y="285176"/>
                      <a:pt x="177300" y="282077"/>
                      <a:pt x="181574" y="274151"/>
                    </a:cubicBezTo>
                    <a:lnTo>
                      <a:pt x="198243" y="240813"/>
                    </a:lnTo>
                    <a:cubicBezTo>
                      <a:pt x="200587" y="236123"/>
                      <a:pt x="200587" y="230602"/>
                      <a:pt x="198243" y="225912"/>
                    </a:cubicBezTo>
                    <a:close/>
                  </a:path>
                </a:pathLst>
              </a:custGeom>
              <a:solidFill>
                <a:srgbClr val="4F7F5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" name="Freeform 15"/>
              <p:cNvSpPr/>
              <p:nvPr/>
            </p:nvSpPr>
            <p:spPr>
              <a:xfrm>
                <a:off x="1488265" y="3726640"/>
                <a:ext cx="66692" cy="66692"/>
              </a:xfrm>
              <a:custGeom>
                <a:avLst/>
                <a:gdLst/>
                <a:ahLst/>
                <a:cxnLst/>
                <a:rect l="l" t="t" r="r" b="b"/>
                <a:pathLst>
                  <a:path w="66692" h="66692">
                    <a:moveTo>
                      <a:pt x="66692" y="66692"/>
                    </a:moveTo>
                    <a:lnTo>
                      <a:pt x="17" y="666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F7F5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1815465" y="3687128"/>
              <a:ext cx="1531033" cy="5181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55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Code.gs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215390" y="4320540"/>
              <a:ext cx="2465222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구글 시트에서 값을 읽거나 저장하는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215390" y="4644390"/>
              <a:ext cx="1965960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동작을 바꿀 때 살펴봅니다.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6400800" y="3333750"/>
              <a:ext cx="4914900" cy="1771650"/>
            </a:xfrm>
            <a:prstGeom prst="roundRect">
              <a:avLst>
                <a:gd name="adj" fmla="val 17204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30" name="Group 30"/>
            <p:cNvGrpSpPr/>
            <p:nvPr/>
          </p:nvGrpSpPr>
          <p:grpSpPr>
            <a:xfrm>
              <a:off x="6794942" y="3710421"/>
              <a:ext cx="335643" cy="332491"/>
              <a:chOff x="6794942" y="3710421"/>
              <a:chExt cx="335643" cy="332491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6974960" y="3943350"/>
                <a:ext cx="140584" cy="99562"/>
              </a:xfrm>
              <a:custGeom>
                <a:avLst/>
                <a:gdLst/>
                <a:ahLst/>
                <a:cxnLst/>
                <a:rect l="l" t="t" r="r" b="b"/>
                <a:pathLst>
                  <a:path w="140584" h="99562">
                    <a:moveTo>
                      <a:pt x="140584" y="0"/>
                    </a:moveTo>
                    <a:cubicBezTo>
                      <a:pt x="115833" y="56707"/>
                      <a:pt x="61708" y="95039"/>
                      <a:pt x="0" y="99562"/>
                    </a:cubicBezTo>
                    <a:cubicBezTo>
                      <a:pt x="4269" y="98545"/>
                      <a:pt x="7964" y="95886"/>
                      <a:pt x="10285" y="92162"/>
                    </a:cubicBezTo>
                    <a:cubicBezTo>
                      <a:pt x="28002" y="63780"/>
                      <a:pt x="40847" y="32636"/>
                      <a:pt x="48289" y="17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2" name="Freeform 22"/>
              <p:cNvSpPr/>
              <p:nvPr/>
            </p:nvSpPr>
            <p:spPr>
              <a:xfrm>
                <a:off x="6810006" y="3943350"/>
                <a:ext cx="140568" cy="99562"/>
              </a:xfrm>
              <a:custGeom>
                <a:avLst/>
                <a:gdLst/>
                <a:ahLst/>
                <a:cxnLst/>
                <a:rect l="l" t="t" r="r" b="b"/>
                <a:pathLst>
                  <a:path w="140568" h="99562">
                    <a:moveTo>
                      <a:pt x="92295" y="0"/>
                    </a:moveTo>
                    <a:cubicBezTo>
                      <a:pt x="99733" y="32631"/>
                      <a:pt x="112579" y="63787"/>
                      <a:pt x="130300" y="92178"/>
                    </a:cubicBezTo>
                    <a:cubicBezTo>
                      <a:pt x="132619" y="95893"/>
                      <a:pt x="136308" y="98545"/>
                      <a:pt x="140568" y="99562"/>
                    </a:cubicBezTo>
                    <a:cubicBezTo>
                      <a:pt x="78866" y="95033"/>
                      <a:pt x="24748" y="56702"/>
                      <a:pt x="0" y="0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3" name="Freeform 23"/>
              <p:cNvSpPr/>
              <p:nvPr/>
            </p:nvSpPr>
            <p:spPr>
              <a:xfrm>
                <a:off x="6936605" y="3943350"/>
                <a:ext cx="52340" cy="64741"/>
              </a:xfrm>
              <a:custGeom>
                <a:avLst/>
                <a:gdLst/>
                <a:ahLst/>
                <a:cxnLst/>
                <a:rect l="l" t="t" r="r" b="b"/>
                <a:pathLst>
                  <a:path w="52340" h="64741">
                    <a:moveTo>
                      <a:pt x="52340" y="0"/>
                    </a:moveTo>
                    <a:cubicBezTo>
                      <a:pt x="46492" y="22634"/>
                      <a:pt x="37693" y="44401"/>
                      <a:pt x="26170" y="64741"/>
                    </a:cubicBezTo>
                    <a:cubicBezTo>
                      <a:pt x="14647" y="44401"/>
                      <a:pt x="5848" y="22634"/>
                      <a:pt x="0" y="0"/>
                    </a:cubicBezTo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4" name="Freeform 24"/>
              <p:cNvSpPr/>
              <p:nvPr/>
            </p:nvSpPr>
            <p:spPr>
              <a:xfrm>
                <a:off x="6794942" y="3843338"/>
                <a:ext cx="101725" cy="66675"/>
              </a:xfrm>
              <a:custGeom>
                <a:avLst/>
                <a:gdLst/>
                <a:ahLst/>
                <a:cxnLst/>
                <a:rect l="l" t="t" r="r" b="b"/>
                <a:pathLst>
                  <a:path w="101725" h="66675">
                    <a:moveTo>
                      <a:pt x="101725" y="0"/>
                    </a:moveTo>
                    <a:cubicBezTo>
                      <a:pt x="99248" y="22156"/>
                      <a:pt x="99248" y="44519"/>
                      <a:pt x="101725" y="66675"/>
                    </a:cubicBezTo>
                    <a:lnTo>
                      <a:pt x="4513" y="66675"/>
                    </a:lnTo>
                    <a:cubicBezTo>
                      <a:pt x="11" y="44679"/>
                      <a:pt x="0" y="22000"/>
                      <a:pt x="4479" y="0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5" name="Freeform 25"/>
              <p:cNvSpPr/>
              <p:nvPr/>
            </p:nvSpPr>
            <p:spPr>
              <a:xfrm>
                <a:off x="6927449" y="3843338"/>
                <a:ext cx="70653" cy="66675"/>
              </a:xfrm>
              <a:custGeom>
                <a:avLst/>
                <a:gdLst/>
                <a:ahLst/>
                <a:cxnLst/>
                <a:rect l="l" t="t" r="r" b="b"/>
                <a:pathLst>
                  <a:path w="70653" h="66675">
                    <a:moveTo>
                      <a:pt x="67864" y="0"/>
                    </a:moveTo>
                    <a:cubicBezTo>
                      <a:pt x="70653" y="22137"/>
                      <a:pt x="70653" y="44538"/>
                      <a:pt x="67864" y="66675"/>
                    </a:cubicBezTo>
                    <a:lnTo>
                      <a:pt x="2789" y="66675"/>
                    </a:lnTo>
                    <a:cubicBezTo>
                      <a:pt x="0" y="44538"/>
                      <a:pt x="0" y="22137"/>
                      <a:pt x="2789" y="0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6" name="Freeform 26"/>
              <p:cNvSpPr/>
              <p:nvPr/>
            </p:nvSpPr>
            <p:spPr>
              <a:xfrm>
                <a:off x="7028883" y="3843338"/>
                <a:ext cx="101702" cy="66675"/>
              </a:xfrm>
              <a:custGeom>
                <a:avLst/>
                <a:gdLst/>
                <a:ahLst/>
                <a:cxnLst/>
                <a:rect l="l" t="t" r="r" b="b"/>
                <a:pathLst>
                  <a:path w="101702" h="66675">
                    <a:moveTo>
                      <a:pt x="97245" y="0"/>
                    </a:moveTo>
                    <a:cubicBezTo>
                      <a:pt x="101702" y="22003"/>
                      <a:pt x="101691" y="44677"/>
                      <a:pt x="97212" y="66675"/>
                    </a:cubicBezTo>
                    <a:lnTo>
                      <a:pt x="0" y="66675"/>
                    </a:lnTo>
                    <a:cubicBezTo>
                      <a:pt x="2484" y="44522"/>
                      <a:pt x="2484" y="22169"/>
                      <a:pt x="0" y="0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7" name="Freeform 27"/>
              <p:cNvSpPr/>
              <p:nvPr/>
            </p:nvSpPr>
            <p:spPr>
              <a:xfrm>
                <a:off x="6809956" y="3710438"/>
                <a:ext cx="140601" cy="99562"/>
              </a:xfrm>
              <a:custGeom>
                <a:avLst/>
                <a:gdLst/>
                <a:ahLst/>
                <a:cxnLst/>
                <a:rect l="l" t="t" r="r" b="b"/>
                <a:pathLst>
                  <a:path w="140601" h="99562">
                    <a:moveTo>
                      <a:pt x="140601" y="0"/>
                    </a:moveTo>
                    <a:cubicBezTo>
                      <a:pt x="136344" y="1025"/>
                      <a:pt x="132662" y="3683"/>
                      <a:pt x="130350" y="7401"/>
                    </a:cubicBezTo>
                    <a:cubicBezTo>
                      <a:pt x="112631" y="35787"/>
                      <a:pt x="99785" y="66938"/>
                      <a:pt x="92345" y="99562"/>
                    </a:cubicBezTo>
                    <a:lnTo>
                      <a:pt x="0" y="99562"/>
                    </a:lnTo>
                    <a:cubicBezTo>
                      <a:pt x="24532" y="43417"/>
                      <a:pt x="77862" y="5233"/>
                      <a:pt x="138917" y="100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8" name="Freeform 28"/>
              <p:cNvSpPr/>
              <p:nvPr/>
            </p:nvSpPr>
            <p:spPr>
              <a:xfrm>
                <a:off x="6936605" y="3745259"/>
                <a:ext cx="52340" cy="64758"/>
              </a:xfrm>
              <a:custGeom>
                <a:avLst/>
                <a:gdLst/>
                <a:ahLst/>
                <a:cxnLst/>
                <a:rect l="l" t="t" r="r" b="b"/>
                <a:pathLst>
                  <a:path w="52340" h="64758">
                    <a:moveTo>
                      <a:pt x="26170" y="0"/>
                    </a:moveTo>
                    <a:cubicBezTo>
                      <a:pt x="37694" y="20345"/>
                      <a:pt x="46493" y="42118"/>
                      <a:pt x="52340" y="64758"/>
                    </a:cubicBezTo>
                    <a:lnTo>
                      <a:pt x="0" y="64758"/>
                    </a:lnTo>
                    <a:cubicBezTo>
                      <a:pt x="5667" y="42805"/>
                      <a:pt x="14168" y="21419"/>
                      <a:pt x="25503" y="1133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9" name="Freeform 29"/>
              <p:cNvSpPr/>
              <p:nvPr/>
            </p:nvSpPr>
            <p:spPr>
              <a:xfrm>
                <a:off x="6974993" y="3710421"/>
                <a:ext cx="140601" cy="99579"/>
              </a:xfrm>
              <a:custGeom>
                <a:avLst/>
                <a:gdLst/>
                <a:ahLst/>
                <a:cxnLst/>
                <a:rect l="l" t="t" r="r" b="b"/>
                <a:pathLst>
                  <a:path w="140601" h="99579">
                    <a:moveTo>
                      <a:pt x="0" y="0"/>
                    </a:moveTo>
                    <a:cubicBezTo>
                      <a:pt x="61705" y="4557"/>
                      <a:pt x="115822" y="42885"/>
                      <a:pt x="140601" y="99579"/>
                    </a:cubicBezTo>
                    <a:lnTo>
                      <a:pt x="48256" y="99579"/>
                    </a:lnTo>
                    <a:cubicBezTo>
                      <a:pt x="40817" y="66948"/>
                      <a:pt x="27972" y="35792"/>
                      <a:pt x="10251" y="7401"/>
                    </a:cubicBezTo>
                    <a:cubicBezTo>
                      <a:pt x="8246" y="4188"/>
                      <a:pt x="5207" y="1755"/>
                      <a:pt x="1634" y="500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31" name="TextBox 31"/>
            <p:cNvSpPr txBox="1"/>
            <p:nvPr/>
          </p:nvSpPr>
          <p:spPr>
            <a:xfrm>
              <a:off x="7339965" y="3687128"/>
              <a:ext cx="2045178" cy="5181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55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Index.html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6739890" y="4320540"/>
              <a:ext cx="2183587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버튼, 색, 글자, 화면 배치를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6739890" y="4644390"/>
              <a:ext cx="1825142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바꿀 때 먼저 확인합니다.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828800" y="5657850"/>
            <a:ext cx="8534400" cy="552450"/>
            <a:chOff x="1828800" y="5657850"/>
            <a:chExt cx="8534400" cy="552450"/>
          </a:xfrm>
        </p:grpSpPr>
        <p:sp>
          <p:nvSpPr>
            <p:cNvPr id="35" name="Rectangle 35"/>
            <p:cNvSpPr/>
            <p:nvPr/>
          </p:nvSpPr>
          <p:spPr>
            <a:xfrm>
              <a:off x="1828800" y="5657850"/>
              <a:ext cx="8534400" cy="552450"/>
            </a:xfrm>
            <a:prstGeom prst="roundRect">
              <a:avLst>
                <a:gd name="adj" fmla="val 41379"/>
              </a:avLst>
            </a:prstGeom>
            <a:solidFill>
              <a:srgbClr val="F1F6FB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2110740" y="5815965"/>
              <a:ext cx="489295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선택지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3311842" y="5824061"/>
              <a:ext cx="4129126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① Code.gs만 ② Index.html만 ③ 두 파일 모두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78915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A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Shape 1"/>
          <p:cNvSpPr/>
          <p:nvPr/>
        </p:nvSpPr>
        <p:spPr>
          <a:xfrm>
            <a:off x="609585" y="1471028"/>
            <a:ext cx="897381" cy="61187"/>
          </a:xfrm>
          <a:prstGeom prst="rect">
            <a:avLst/>
          </a:prstGeom>
          <a:solidFill>
            <a:srgbClr val="2F5F8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/>
          <p:cNvSpPr/>
          <p:nvPr/>
        </p:nvSpPr>
        <p:spPr>
          <a:xfrm>
            <a:off x="609585" y="1858543"/>
            <a:ext cx="3671105" cy="4283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2F5F8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PART 3 · PRACTICE 1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09585" y="2511201"/>
            <a:ext cx="7750111" cy="124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50" b="1" dirty="0">
                <a:solidFill>
                  <a:srgbClr val="1F293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버튼으로 A1 값을 화면에 표시합니다</a:t>
            </a:r>
            <a:endParaRPr lang="en-US" sz="3050" dirty="0"/>
          </a:p>
        </p:txBody>
      </p:sp>
      <p:sp>
        <p:nvSpPr>
          <p:cNvPr id="6" name="Text 4"/>
          <p:cNvSpPr/>
          <p:nvPr/>
        </p:nvSpPr>
        <p:spPr>
          <a:xfrm>
            <a:off x="609585" y="3918493"/>
            <a:ext cx="7342210" cy="87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50" dirty="0">
                <a:solidFill>
                  <a:srgbClr val="56636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파일 만들기부터 배포 확인까지 한 단계씩 진행합니다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8522856" y="2327641"/>
            <a:ext cx="3059254" cy="3059331"/>
          </a:xfrm>
          <a:prstGeom prst="roundRect">
            <a:avLst/>
          </a:prstGeom>
          <a:solidFill>
            <a:srgbClr val="FFFFFF"/>
          </a:solidFill>
          <a:ln w="16316">
            <a:solidFill>
              <a:srgbClr val="DCE8F4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Text 6"/>
          <p:cNvSpPr/>
          <p:nvPr/>
        </p:nvSpPr>
        <p:spPr>
          <a:xfrm>
            <a:off x="9028653" y="2731473"/>
            <a:ext cx="2243453" cy="509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50" b="1" dirty="0">
                <a:solidFill>
                  <a:srgbClr val="1F293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1. 준비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9028653" y="3567690"/>
            <a:ext cx="2243453" cy="509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50" b="1" dirty="0">
                <a:solidFill>
                  <a:srgbClr val="1F293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2. 붙여넣기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9028653" y="4403907"/>
            <a:ext cx="2243453" cy="509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50" b="1" dirty="0">
                <a:solidFill>
                  <a:srgbClr val="1F293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3. 검증</a:t>
            </a: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11263428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6" name="Group 6"/>
          <p:cNvGrpSpPr/>
          <p:nvPr/>
        </p:nvGrpSpPr>
        <p:grpSpPr>
          <a:xfrm>
            <a:off x="638175" y="533400"/>
            <a:ext cx="5863971" cy="1328738"/>
            <a:chOff x="638175" y="533400"/>
            <a:chExt cx="5863971" cy="1328738"/>
          </a:xfrm>
        </p:grpSpPr>
        <p:sp>
          <p:nvSpPr>
            <p:cNvPr id="3" name="Rectangle 3"/>
            <p:cNvSpPr/>
            <p:nvPr/>
          </p:nvSpPr>
          <p:spPr>
            <a:xfrm>
              <a:off x="685800" y="533400"/>
              <a:ext cx="1066800" cy="400050"/>
            </a:xfrm>
            <a:prstGeom prst="roundRect">
              <a:avLst>
                <a:gd name="adj" fmla="val 50000"/>
              </a:avLst>
            </a:prstGeom>
            <a:solidFill>
              <a:srgbClr val="F1F6FB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942022" y="630079"/>
              <a:ext cx="498702" cy="3200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b="1" dirty="0">
                  <a:solidFill>
                    <a:srgbClr val="2F5F8A"/>
                  </a:solidFill>
                  <a:latin typeface="Arial"/>
                  <a:ea typeface="Arial"/>
                  <a:cs typeface="Arial"/>
                </a:rPr>
                <a:t>실습 1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638175" y="1100138"/>
              <a:ext cx="5863971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75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버튼으로 A1 값을 웹 화면에 표시하기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819150" y="1695450"/>
            <a:ext cx="10458450" cy="2514600"/>
            <a:chOff x="819150" y="1695450"/>
            <a:chExt cx="10458450" cy="2514600"/>
          </a:xfrm>
        </p:grpSpPr>
        <p:sp>
          <p:nvSpPr>
            <p:cNvPr id="7" name="Rectangle 7"/>
            <p:cNvSpPr/>
            <p:nvPr/>
          </p:nvSpPr>
          <p:spPr>
            <a:xfrm>
              <a:off x="819150" y="2247900"/>
              <a:ext cx="1600200" cy="1219200"/>
            </a:xfrm>
            <a:prstGeom prst="roundRect">
              <a:avLst>
                <a:gd name="adj" fmla="val 21875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1476374" y="2505074"/>
              <a:ext cx="285753" cy="285753"/>
              <a:chOff x="1476374" y="2505074"/>
              <a:chExt cx="285753" cy="285753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1476375" y="2632075"/>
                <a:ext cx="95250" cy="158752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158752">
                    <a:moveTo>
                      <a:pt x="15875" y="0"/>
                    </a:moveTo>
                    <a:lnTo>
                      <a:pt x="79375" y="0"/>
                    </a:lnTo>
                    <a:cubicBezTo>
                      <a:pt x="88143" y="0"/>
                      <a:pt x="95250" y="7107"/>
                      <a:pt x="95250" y="15875"/>
                    </a:cubicBezTo>
                    <a:lnTo>
                      <a:pt x="95250" y="142875"/>
                    </a:lnTo>
                    <a:cubicBezTo>
                      <a:pt x="95250" y="151643"/>
                      <a:pt x="88143" y="158750"/>
                      <a:pt x="79375" y="158750"/>
                    </a:cubicBezTo>
                    <a:lnTo>
                      <a:pt x="47625" y="158750"/>
                    </a:lnTo>
                    <a:cubicBezTo>
                      <a:pt x="22407" y="158752"/>
                      <a:pt x="1559" y="139094"/>
                      <a:pt x="79" y="113919"/>
                    </a:cubicBezTo>
                    <a:lnTo>
                      <a:pt x="0" y="111125"/>
                    </a:lnTo>
                    <a:lnTo>
                      <a:pt x="0" y="15875"/>
                    </a:lnTo>
                    <a:cubicBezTo>
                      <a:pt x="0" y="7107"/>
                      <a:pt x="7107" y="0"/>
                      <a:pt x="15875" y="0"/>
                    </a:cubicBezTo>
                    <a:close/>
                  </a:path>
                </a:pathLst>
              </a:custGeom>
              <a:solidFill>
                <a:srgbClr val="4F7F5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9" name="Freeform 9"/>
              <p:cNvSpPr/>
              <p:nvPr/>
            </p:nvSpPr>
            <p:spPr>
              <a:xfrm>
                <a:off x="1603375" y="2632075"/>
                <a:ext cx="158752" cy="158750"/>
              </a:xfrm>
              <a:custGeom>
                <a:avLst/>
                <a:gdLst/>
                <a:ahLst/>
                <a:cxnLst/>
                <a:rect l="l" t="t" r="r" b="b"/>
                <a:pathLst>
                  <a:path w="158752" h="158750">
                    <a:moveTo>
                      <a:pt x="158750" y="15875"/>
                    </a:moveTo>
                    <a:lnTo>
                      <a:pt x="158750" y="111125"/>
                    </a:lnTo>
                    <a:cubicBezTo>
                      <a:pt x="158752" y="136344"/>
                      <a:pt x="139094" y="157191"/>
                      <a:pt x="113919" y="158671"/>
                    </a:cubicBezTo>
                    <a:lnTo>
                      <a:pt x="111125" y="158750"/>
                    </a:lnTo>
                    <a:lnTo>
                      <a:pt x="15875" y="158750"/>
                    </a:lnTo>
                    <a:cubicBezTo>
                      <a:pt x="7107" y="158750"/>
                      <a:pt x="0" y="151643"/>
                      <a:pt x="0" y="142875"/>
                    </a:cubicBezTo>
                    <a:lnTo>
                      <a:pt x="0" y="15875"/>
                    </a:lnTo>
                    <a:cubicBezTo>
                      <a:pt x="0" y="7107"/>
                      <a:pt x="7107" y="0"/>
                      <a:pt x="15875" y="0"/>
                    </a:cubicBezTo>
                    <a:lnTo>
                      <a:pt x="142875" y="0"/>
                    </a:lnTo>
                    <a:cubicBezTo>
                      <a:pt x="151643" y="0"/>
                      <a:pt x="158750" y="7107"/>
                      <a:pt x="158750" y="15875"/>
                    </a:cubicBezTo>
                    <a:close/>
                  </a:path>
                </a:pathLst>
              </a:custGeom>
              <a:solidFill>
                <a:srgbClr val="4F7F5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0" name="Freeform 10"/>
              <p:cNvSpPr/>
              <p:nvPr/>
            </p:nvSpPr>
            <p:spPr>
              <a:xfrm>
                <a:off x="1603375" y="2505074"/>
                <a:ext cx="158750" cy="95252"/>
              </a:xfrm>
              <a:custGeom>
                <a:avLst/>
                <a:gdLst/>
                <a:ahLst/>
                <a:cxnLst/>
                <a:rect l="l" t="t" r="r" b="b"/>
                <a:pathLst>
                  <a:path w="158750" h="95252">
                    <a:moveTo>
                      <a:pt x="111125" y="1"/>
                    </a:moveTo>
                    <a:cubicBezTo>
                      <a:pt x="136344" y="0"/>
                      <a:pt x="157191" y="19658"/>
                      <a:pt x="158671" y="44832"/>
                    </a:cubicBezTo>
                    <a:lnTo>
                      <a:pt x="158750" y="47627"/>
                    </a:lnTo>
                    <a:lnTo>
                      <a:pt x="158750" y="79377"/>
                    </a:lnTo>
                    <a:cubicBezTo>
                      <a:pt x="158750" y="88144"/>
                      <a:pt x="151643" y="95252"/>
                      <a:pt x="142875" y="95252"/>
                    </a:cubicBezTo>
                    <a:lnTo>
                      <a:pt x="15875" y="95252"/>
                    </a:lnTo>
                    <a:cubicBezTo>
                      <a:pt x="7107" y="95252"/>
                      <a:pt x="0" y="88144"/>
                      <a:pt x="0" y="79377"/>
                    </a:cubicBezTo>
                    <a:lnTo>
                      <a:pt x="0" y="15876"/>
                    </a:lnTo>
                    <a:cubicBezTo>
                      <a:pt x="0" y="7109"/>
                      <a:pt x="7107" y="1"/>
                      <a:pt x="15875" y="1"/>
                    </a:cubicBezTo>
                    <a:lnTo>
                      <a:pt x="111125" y="1"/>
                    </a:lnTo>
                    <a:close/>
                  </a:path>
                </a:pathLst>
              </a:custGeom>
              <a:solidFill>
                <a:srgbClr val="4F7F5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1" name="Freeform 11"/>
              <p:cNvSpPr/>
              <p:nvPr/>
            </p:nvSpPr>
            <p:spPr>
              <a:xfrm>
                <a:off x="1476374" y="2505075"/>
                <a:ext cx="95252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95252" h="95250">
                    <a:moveTo>
                      <a:pt x="95252" y="15875"/>
                    </a:moveTo>
                    <a:lnTo>
                      <a:pt x="95252" y="79375"/>
                    </a:lnTo>
                    <a:cubicBezTo>
                      <a:pt x="95252" y="88143"/>
                      <a:pt x="88144" y="95250"/>
                      <a:pt x="79377" y="95250"/>
                    </a:cubicBezTo>
                    <a:lnTo>
                      <a:pt x="15876" y="95250"/>
                    </a:lnTo>
                    <a:cubicBezTo>
                      <a:pt x="7109" y="95250"/>
                      <a:pt x="1" y="88143"/>
                      <a:pt x="1" y="79375"/>
                    </a:cubicBezTo>
                    <a:lnTo>
                      <a:pt x="1" y="47625"/>
                    </a:lnTo>
                    <a:cubicBezTo>
                      <a:pt x="0" y="22407"/>
                      <a:pt x="19658" y="1559"/>
                      <a:pt x="44832" y="79"/>
                    </a:cubicBezTo>
                    <a:lnTo>
                      <a:pt x="47627" y="0"/>
                    </a:lnTo>
                    <a:lnTo>
                      <a:pt x="79377" y="0"/>
                    </a:lnTo>
                    <a:cubicBezTo>
                      <a:pt x="88144" y="0"/>
                      <a:pt x="95252" y="7107"/>
                      <a:pt x="95252" y="15875"/>
                    </a:cubicBezTo>
                    <a:close/>
                  </a:path>
                </a:pathLst>
              </a:custGeom>
              <a:solidFill>
                <a:srgbClr val="4F7F5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1192530" y="2926080"/>
              <a:ext cx="664936" cy="4267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A1 셀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2514600" y="2857500"/>
              <a:ext cx="857250" cy="1"/>
            </a:xfrm>
            <a:prstGeom prst="line">
              <a:avLst/>
            </a:prstGeom>
            <a:noFill/>
            <a:ln w="76200" cap="rnd">
              <a:solidFill>
                <a:srgbClr val="2F5F8A"/>
              </a:solidFill>
              <a:tailEnd type="triangle" w="lg" len="lg"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" name="Rectangle 15"/>
            <p:cNvSpPr/>
            <p:nvPr/>
          </p:nvSpPr>
          <p:spPr>
            <a:xfrm>
              <a:off x="3524250" y="2247900"/>
              <a:ext cx="1752600" cy="1219200"/>
            </a:xfrm>
            <a:prstGeom prst="roundRect">
              <a:avLst>
                <a:gd name="adj" fmla="val 21875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4305299" y="2504282"/>
              <a:ext cx="238134" cy="287336"/>
            </a:xfrm>
            <a:custGeom>
              <a:avLst/>
              <a:gdLst/>
              <a:ahLst/>
              <a:cxnLst/>
              <a:rect l="l" t="t" r="r" b="b"/>
              <a:pathLst>
                <a:path w="238134" h="287336">
                  <a:moveTo>
                    <a:pt x="2" y="16668"/>
                  </a:moveTo>
                  <a:lnTo>
                    <a:pt x="2" y="270668"/>
                  </a:lnTo>
                  <a:cubicBezTo>
                    <a:pt x="0" y="276420"/>
                    <a:pt x="3110" y="281723"/>
                    <a:pt x="8130" y="284529"/>
                  </a:cubicBezTo>
                  <a:cubicBezTo>
                    <a:pt x="13150" y="287336"/>
                    <a:pt x="19296" y="287208"/>
                    <a:pt x="24195" y="284194"/>
                  </a:cubicBezTo>
                  <a:lnTo>
                    <a:pt x="230571" y="157194"/>
                  </a:lnTo>
                  <a:cubicBezTo>
                    <a:pt x="235271" y="154305"/>
                    <a:pt x="238134" y="149185"/>
                    <a:pt x="238134" y="143668"/>
                  </a:cubicBezTo>
                  <a:cubicBezTo>
                    <a:pt x="238134" y="138152"/>
                    <a:pt x="235271" y="133031"/>
                    <a:pt x="230571" y="130143"/>
                  </a:cubicBezTo>
                  <a:lnTo>
                    <a:pt x="24195" y="3142"/>
                  </a:lnTo>
                  <a:cubicBezTo>
                    <a:pt x="19296" y="128"/>
                    <a:pt x="13150" y="0"/>
                    <a:pt x="8130" y="2807"/>
                  </a:cubicBezTo>
                  <a:cubicBezTo>
                    <a:pt x="3110" y="5613"/>
                    <a:pt x="0" y="10916"/>
                    <a:pt x="2" y="16668"/>
                  </a:cubicBezTo>
                  <a:close/>
                </a:path>
              </a:pathLst>
            </a:custGeom>
            <a:solidFill>
              <a:srgbClr val="2F5F8A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002405" y="2926080"/>
              <a:ext cx="398343" cy="4267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버튼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5372100" y="2857500"/>
              <a:ext cx="857250" cy="1"/>
            </a:xfrm>
            <a:prstGeom prst="line">
              <a:avLst/>
            </a:prstGeom>
            <a:noFill/>
            <a:ln w="76200" cap="rnd">
              <a:solidFill>
                <a:srgbClr val="2F5F8A"/>
              </a:solidFill>
              <a:tailEnd type="triangle" w="lg" len="lg"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9" name="Rectangle 19"/>
            <p:cNvSpPr/>
            <p:nvPr/>
          </p:nvSpPr>
          <p:spPr>
            <a:xfrm>
              <a:off x="6762750" y="1695450"/>
              <a:ext cx="4514850" cy="2514600"/>
            </a:xfrm>
            <a:prstGeom prst="roundRect">
              <a:avLst>
                <a:gd name="adj" fmla="val 11364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20" name="Image 2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62750" y="1695450"/>
              <a:ext cx="4514850" cy="2514600"/>
            </a:xfrm>
            <a:prstGeom prst="roundRect">
              <a:avLst>
                <a:gd name="adj" fmla="val 10606"/>
              </a:avLst>
            </a:prstGeom>
          </p:spPr>
        </p:pic>
      </p:grpSp>
      <p:grpSp>
        <p:nvGrpSpPr>
          <p:cNvPr id="30" name="Group 30"/>
          <p:cNvGrpSpPr/>
          <p:nvPr/>
        </p:nvGrpSpPr>
        <p:grpSpPr>
          <a:xfrm>
            <a:off x="876300" y="4762500"/>
            <a:ext cx="10466680" cy="1200150"/>
            <a:chOff x="876300" y="4762500"/>
            <a:chExt cx="10466680" cy="1200150"/>
          </a:xfrm>
        </p:grpSpPr>
        <p:sp>
          <p:nvSpPr>
            <p:cNvPr id="22" name="Rectangle 22"/>
            <p:cNvSpPr/>
            <p:nvPr/>
          </p:nvSpPr>
          <p:spPr>
            <a:xfrm>
              <a:off x="876300" y="4762500"/>
              <a:ext cx="10439400" cy="1200150"/>
            </a:xfrm>
            <a:prstGeom prst="roundRect">
              <a:avLst>
                <a:gd name="adj" fmla="val 25397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211580" y="4954905"/>
              <a:ext cx="837438" cy="4267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완성 기준</a:t>
              </a:r>
            </a:p>
          </p:txBody>
        </p:sp>
        <p:sp>
          <p:nvSpPr>
            <p:cNvPr id="24" name="Ellipse 24"/>
            <p:cNvSpPr/>
            <p:nvPr/>
          </p:nvSpPr>
          <p:spPr>
            <a:xfrm>
              <a:off x="1343025" y="5495925"/>
              <a:ext cx="209550" cy="209550"/>
            </a:xfrm>
            <a:prstGeom prst="ellipse">
              <a:avLst/>
            </a:prstGeom>
            <a:solidFill>
              <a:srgbClr val="4F7F5F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691640" y="5482590"/>
              <a:ext cx="1901952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웹 앱 화면에 버튼이 보인다</a:t>
              </a:r>
            </a:p>
          </p:txBody>
        </p:sp>
        <p:sp>
          <p:nvSpPr>
            <p:cNvPr id="26" name="Ellipse 26"/>
            <p:cNvSpPr/>
            <p:nvPr/>
          </p:nvSpPr>
          <p:spPr>
            <a:xfrm>
              <a:off x="4848225" y="5495925"/>
              <a:ext cx="209550" cy="209550"/>
            </a:xfrm>
            <a:prstGeom prst="ellipse">
              <a:avLst/>
            </a:prstGeom>
            <a:solidFill>
              <a:srgbClr val="4F7F5F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5196840" y="5482590"/>
              <a:ext cx="2823667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버튼을 누르면 시트의 A1 값이 나타난다</a:t>
              </a:r>
            </a:p>
          </p:txBody>
        </p:sp>
        <p:sp>
          <p:nvSpPr>
            <p:cNvPr id="28" name="Ellipse 28"/>
            <p:cNvSpPr/>
            <p:nvPr/>
          </p:nvSpPr>
          <p:spPr>
            <a:xfrm>
              <a:off x="9591675" y="5495925"/>
              <a:ext cx="209550" cy="209550"/>
            </a:xfrm>
            <a:prstGeom prst="ellipse">
              <a:avLst/>
            </a:prstGeom>
            <a:solidFill>
              <a:srgbClr val="4F7F5F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9940290" y="5482590"/>
              <a:ext cx="1402690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URL로 열 수 있다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5121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640080" y="411480"/>
            <a:ext cx="5337467" cy="933926"/>
            <a:chOff x="640080" y="411480"/>
            <a:chExt cx="5337467" cy="933926"/>
          </a:xfrm>
        </p:grpSpPr>
        <p:sp>
          <p:nvSpPr>
            <p:cNvPr id="3" name="TextBox 3"/>
            <p:cNvSpPr txBox="1"/>
            <p:nvPr/>
          </p:nvSpPr>
          <p:spPr>
            <a:xfrm>
              <a:off x="640080" y="411480"/>
              <a:ext cx="2779776" cy="731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6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실습 공간 준비하기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82942" y="994886"/>
              <a:ext cx="5294605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먼저 편집기 위치를 확인하고, 기존 Code.gs 내용을 비운 뒤 시작합니다.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76250" y="1600200"/>
            <a:ext cx="11239500" cy="3371850"/>
            <a:chOff x="476250" y="1600200"/>
            <a:chExt cx="11239500" cy="3371850"/>
          </a:xfrm>
        </p:grpSpPr>
        <p:sp>
          <p:nvSpPr>
            <p:cNvPr id="6" name="Rectangle 6"/>
            <p:cNvSpPr/>
            <p:nvPr/>
          </p:nvSpPr>
          <p:spPr>
            <a:xfrm>
              <a:off x="476250" y="1600200"/>
              <a:ext cx="5562600" cy="3371850"/>
            </a:xfrm>
            <a:prstGeom prst="roundRect">
              <a:avLst>
                <a:gd name="adj" fmla="val 9040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" name="Ellipse 7"/>
            <p:cNvSpPr/>
            <p:nvPr/>
          </p:nvSpPr>
          <p:spPr>
            <a:xfrm>
              <a:off x="723900" y="1828800"/>
              <a:ext cx="533400" cy="533400"/>
            </a:xfrm>
            <a:prstGeom prst="ellipse">
              <a:avLst/>
            </a:prstGeom>
            <a:solidFill>
              <a:srgbClr val="2F5F8A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870585" y="1989772"/>
              <a:ext cx="209710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1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363028" y="1936909"/>
              <a:ext cx="1955563" cy="4419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8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파일과 코드 구역 찾기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666750" y="1866900"/>
              <a:ext cx="5181600" cy="2495550"/>
            </a:xfrm>
            <a:prstGeom prst="roundRect">
              <a:avLst>
                <a:gd name="adj" fmla="val 9160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6750" y="1866900"/>
              <a:ext cx="5181600" cy="2495550"/>
            </a:xfrm>
            <a:prstGeom prst="roundRect">
              <a:avLst>
                <a:gd name="adj" fmla="val 9160"/>
              </a:avLst>
            </a:prstGeom>
          </p:spPr>
        </p:pic>
        <p:sp>
          <p:nvSpPr>
            <p:cNvPr id="12" name="Rectangle 12"/>
            <p:cNvSpPr/>
            <p:nvPr/>
          </p:nvSpPr>
          <p:spPr>
            <a:xfrm>
              <a:off x="6153150" y="1600200"/>
              <a:ext cx="5562600" cy="3371850"/>
            </a:xfrm>
            <a:prstGeom prst="roundRect">
              <a:avLst>
                <a:gd name="adj" fmla="val 9040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" name="Ellipse 13"/>
            <p:cNvSpPr/>
            <p:nvPr/>
          </p:nvSpPr>
          <p:spPr>
            <a:xfrm>
              <a:off x="6400800" y="1828800"/>
              <a:ext cx="533400" cy="533400"/>
            </a:xfrm>
            <a:prstGeom prst="ellipse">
              <a:avLst/>
            </a:prstGeom>
            <a:solidFill>
              <a:srgbClr val="4F7F5F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547485" y="1989772"/>
              <a:ext cx="209710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039928" y="1936909"/>
              <a:ext cx="1500786" cy="4419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8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기본 코드 지우기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343650" y="1866900"/>
              <a:ext cx="5181600" cy="2495550"/>
            </a:xfrm>
            <a:prstGeom prst="roundRect">
              <a:avLst>
                <a:gd name="adj" fmla="val 9160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17" name="Image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43650" y="1866900"/>
              <a:ext cx="5181600" cy="2495550"/>
            </a:xfrm>
            <a:prstGeom prst="roundRect">
              <a:avLst>
                <a:gd name="adj" fmla="val 9160"/>
              </a:avLst>
            </a:prstGeom>
          </p:spPr>
        </p:pic>
      </p:grpSp>
      <p:grpSp>
        <p:nvGrpSpPr>
          <p:cNvPr id="22" name="Group 22"/>
          <p:cNvGrpSpPr/>
          <p:nvPr/>
        </p:nvGrpSpPr>
        <p:grpSpPr>
          <a:xfrm>
            <a:off x="1181100" y="5429250"/>
            <a:ext cx="9829800" cy="647700"/>
            <a:chOff x="1181100" y="5429250"/>
            <a:chExt cx="9829800" cy="647700"/>
          </a:xfrm>
        </p:grpSpPr>
        <p:sp>
          <p:nvSpPr>
            <p:cNvPr id="19" name="Rectangle 19"/>
            <p:cNvSpPr/>
            <p:nvPr/>
          </p:nvSpPr>
          <p:spPr>
            <a:xfrm>
              <a:off x="1181100" y="5429250"/>
              <a:ext cx="9829800" cy="647700"/>
            </a:xfrm>
            <a:prstGeom prst="roundRect">
              <a:avLst>
                <a:gd name="adj" fmla="val 41176"/>
              </a:avLst>
            </a:prstGeom>
            <a:solidFill>
              <a:srgbClr val="F1F6FB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1545431" y="5622131"/>
              <a:ext cx="242888" cy="242888"/>
            </a:xfrm>
            <a:custGeom>
              <a:avLst/>
              <a:gdLst/>
              <a:ahLst/>
              <a:cxnLst/>
              <a:rect l="l" t="t" r="r" b="b"/>
              <a:pathLst>
                <a:path w="242888" h="242888">
                  <a:moveTo>
                    <a:pt x="175419" y="0"/>
                  </a:moveTo>
                  <a:cubicBezTo>
                    <a:pt x="178998" y="1"/>
                    <a:pt x="182429" y="1423"/>
                    <a:pt x="184959" y="3954"/>
                  </a:cubicBezTo>
                  <a:lnTo>
                    <a:pt x="238934" y="57929"/>
                  </a:lnTo>
                  <a:cubicBezTo>
                    <a:pt x="241465" y="60459"/>
                    <a:pt x="242887" y="63890"/>
                    <a:pt x="242888" y="67469"/>
                  </a:cubicBezTo>
                  <a:lnTo>
                    <a:pt x="242888" y="202407"/>
                  </a:lnTo>
                  <a:cubicBezTo>
                    <a:pt x="242888" y="224764"/>
                    <a:pt x="224764" y="242888"/>
                    <a:pt x="202407" y="242888"/>
                  </a:cubicBezTo>
                  <a:lnTo>
                    <a:pt x="40481" y="242888"/>
                  </a:lnTo>
                  <a:cubicBezTo>
                    <a:pt x="18124" y="242888"/>
                    <a:pt x="0" y="224764"/>
                    <a:pt x="0" y="202407"/>
                  </a:cubicBezTo>
                  <a:lnTo>
                    <a:pt x="0" y="40481"/>
                  </a:lnTo>
                  <a:cubicBezTo>
                    <a:pt x="0" y="18124"/>
                    <a:pt x="18124" y="0"/>
                    <a:pt x="40481" y="0"/>
                  </a:cubicBezTo>
                  <a:lnTo>
                    <a:pt x="53975" y="0"/>
                  </a:lnTo>
                  <a:lnTo>
                    <a:pt x="53975" y="53975"/>
                  </a:lnTo>
                  <a:cubicBezTo>
                    <a:pt x="53976" y="60816"/>
                    <a:pt x="59096" y="66574"/>
                    <a:pt x="65890" y="67374"/>
                  </a:cubicBezTo>
                  <a:lnTo>
                    <a:pt x="67469" y="67469"/>
                  </a:lnTo>
                  <a:lnTo>
                    <a:pt x="148432" y="67469"/>
                  </a:lnTo>
                  <a:cubicBezTo>
                    <a:pt x="155884" y="67469"/>
                    <a:pt x="161925" y="61428"/>
                    <a:pt x="161925" y="53975"/>
                  </a:cubicBezTo>
                  <a:lnTo>
                    <a:pt x="161925" y="0"/>
                  </a:lnTo>
                  <a:close/>
                  <a:moveTo>
                    <a:pt x="121444" y="107950"/>
                  </a:moveTo>
                  <a:cubicBezTo>
                    <a:pt x="99625" y="107939"/>
                    <a:pt x="81737" y="125248"/>
                    <a:pt x="81030" y="147055"/>
                  </a:cubicBezTo>
                  <a:cubicBezTo>
                    <a:pt x="80984" y="147513"/>
                    <a:pt x="80962" y="147972"/>
                    <a:pt x="80963" y="148432"/>
                  </a:cubicBezTo>
                  <a:cubicBezTo>
                    <a:pt x="80963" y="170789"/>
                    <a:pt x="99087" y="188913"/>
                    <a:pt x="121444" y="188913"/>
                  </a:cubicBezTo>
                  <a:cubicBezTo>
                    <a:pt x="143801" y="188913"/>
                    <a:pt x="161925" y="170789"/>
                    <a:pt x="161925" y="148432"/>
                  </a:cubicBezTo>
                  <a:cubicBezTo>
                    <a:pt x="161925" y="126074"/>
                    <a:pt x="143801" y="107950"/>
                    <a:pt x="121444" y="107950"/>
                  </a:cubicBezTo>
                  <a:moveTo>
                    <a:pt x="134938" y="0"/>
                  </a:moveTo>
                  <a:lnTo>
                    <a:pt x="134938" y="40481"/>
                  </a:lnTo>
                  <a:lnTo>
                    <a:pt x="80963" y="40481"/>
                  </a:lnTo>
                  <a:lnTo>
                    <a:pt x="80963" y="0"/>
                  </a:lnTo>
                  <a:close/>
                </a:path>
              </a:pathLst>
            </a:custGeom>
            <a:solidFill>
              <a:srgbClr val="2F5F8A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996440" y="5654040"/>
              <a:ext cx="6269218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빈 화면에서 시작하면 AI가 만든 코드와 기존 코드가 섞이는 실수를 줄일 수 있습니다.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912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640080" y="392430"/>
            <a:ext cx="4797666" cy="933926"/>
            <a:chOff x="640080" y="392430"/>
            <a:chExt cx="4797666" cy="933926"/>
          </a:xfrm>
        </p:grpSpPr>
        <p:sp>
          <p:nvSpPr>
            <p:cNvPr id="3" name="TextBox 3"/>
            <p:cNvSpPr txBox="1"/>
            <p:nvPr/>
          </p:nvSpPr>
          <p:spPr>
            <a:xfrm>
              <a:off x="640080" y="392430"/>
              <a:ext cx="4688495" cy="731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6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Index.html 파일 만들기 — 1/2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82942" y="975836"/>
              <a:ext cx="4754804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파일을 추가하고 HTML 유형을 선택한 뒤 이름을 입력합니다.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552450" y="1581150"/>
            <a:ext cx="11087100" cy="2476500"/>
            <a:chOff x="552450" y="1581150"/>
            <a:chExt cx="11087100" cy="2476500"/>
          </a:xfrm>
        </p:grpSpPr>
        <p:sp>
          <p:nvSpPr>
            <p:cNvPr id="6" name="Rectangle 6"/>
            <p:cNvSpPr/>
            <p:nvPr/>
          </p:nvSpPr>
          <p:spPr>
            <a:xfrm>
              <a:off x="2752450" y="1581150"/>
              <a:ext cx="2381250" cy="2476500"/>
            </a:xfrm>
            <a:prstGeom prst="roundRect">
              <a:avLst>
                <a:gd name="adj" fmla="val 12000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" name="Ellipse 7"/>
            <p:cNvSpPr/>
            <p:nvPr/>
          </p:nvSpPr>
          <p:spPr>
            <a:xfrm>
              <a:off x="2895325" y="1724025"/>
              <a:ext cx="438150" cy="438150"/>
            </a:xfrm>
            <a:prstGeom prst="ellipse">
              <a:avLst/>
            </a:prstGeom>
            <a:solidFill>
              <a:srgbClr val="2F5F8A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3017245" y="1850708"/>
              <a:ext cx="177447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1</a:t>
              </a:r>
            </a:p>
          </p:txBody>
        </p:sp>
        <p:sp>
          <p:nvSpPr>
            <p:cNvPr id="9" name="Rectangle 9"/>
            <p:cNvSpPr/>
            <p:nvPr/>
          </p:nvSpPr>
          <p:spPr>
            <a:xfrm>
              <a:off x="2942950" y="1790700"/>
              <a:ext cx="2000250" cy="1638300"/>
            </a:xfrm>
            <a:prstGeom prst="roundRect">
              <a:avLst>
                <a:gd name="adj" fmla="val 11628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10" name="Imag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42950" y="1790700"/>
              <a:ext cx="2000250" cy="1638300"/>
            </a:xfrm>
            <a:prstGeom prst="roundRect">
              <a:avLst>
                <a:gd name="adj" fmla="val 11627"/>
              </a:avLst>
            </a:prstGeom>
          </p:spPr>
        </p:pic>
        <p:sp>
          <p:nvSpPr>
            <p:cNvPr id="11" name="TextBox 11"/>
            <p:cNvSpPr txBox="1"/>
            <p:nvPr/>
          </p:nvSpPr>
          <p:spPr>
            <a:xfrm>
              <a:off x="2961048" y="3601879"/>
              <a:ext cx="1086776" cy="3200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파일 추가 누르기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5019400" y="1581150"/>
              <a:ext cx="1943100" cy="2476500"/>
            </a:xfrm>
            <a:prstGeom prst="roundRect">
              <a:avLst>
                <a:gd name="adj" fmla="val 14706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" name="Ellipse 13"/>
            <p:cNvSpPr/>
            <p:nvPr/>
          </p:nvSpPr>
          <p:spPr>
            <a:xfrm>
              <a:off x="5162275" y="1724025"/>
              <a:ext cx="438150" cy="438150"/>
            </a:xfrm>
            <a:prstGeom prst="ellipse">
              <a:avLst/>
            </a:prstGeom>
            <a:solidFill>
              <a:srgbClr val="4F7F5F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284195" y="1850708"/>
              <a:ext cx="177447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2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5209900" y="1790700"/>
              <a:ext cx="1562100" cy="1390650"/>
            </a:xfrm>
            <a:prstGeom prst="roundRect">
              <a:avLst>
                <a:gd name="adj" fmla="val 13699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16" name="Image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09900" y="1790700"/>
              <a:ext cx="1562100" cy="1390650"/>
            </a:xfrm>
            <a:prstGeom prst="roundRect">
              <a:avLst>
                <a:gd name="adj" fmla="val 13698"/>
              </a:avLst>
            </a:prstGeom>
          </p:spPr>
        </p:pic>
        <p:sp>
          <p:nvSpPr>
            <p:cNvPr id="17" name="TextBox 17"/>
            <p:cNvSpPr txBox="1"/>
            <p:nvPr/>
          </p:nvSpPr>
          <p:spPr>
            <a:xfrm>
              <a:off x="5227998" y="3601879"/>
              <a:ext cx="933877" cy="3200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HTML 선택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848200" y="1581150"/>
              <a:ext cx="2228850" cy="2476500"/>
            </a:xfrm>
            <a:prstGeom prst="roundRect">
              <a:avLst>
                <a:gd name="adj" fmla="val 12821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9" name="Ellipse 19"/>
            <p:cNvSpPr/>
            <p:nvPr/>
          </p:nvSpPr>
          <p:spPr>
            <a:xfrm>
              <a:off x="6991075" y="1724025"/>
              <a:ext cx="438150" cy="438150"/>
            </a:xfrm>
            <a:prstGeom prst="ellipse">
              <a:avLst/>
            </a:prstGeom>
            <a:solidFill>
              <a:srgbClr val="B7791F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112995" y="1850708"/>
              <a:ext cx="177447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3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7038700" y="1790700"/>
              <a:ext cx="1847850" cy="1581150"/>
            </a:xfrm>
            <a:prstGeom prst="roundRect">
              <a:avLst>
                <a:gd name="adj" fmla="val 12048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22" name="Image 2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38700" y="1790700"/>
              <a:ext cx="1847850" cy="1581150"/>
            </a:xfrm>
            <a:prstGeom prst="roundRect">
              <a:avLst>
                <a:gd name="adj" fmla="val 12048"/>
              </a:avLst>
            </a:prstGeom>
          </p:spPr>
        </p:pic>
        <p:sp>
          <p:nvSpPr>
            <p:cNvPr id="23" name="TextBox 23"/>
            <p:cNvSpPr txBox="1"/>
            <p:nvPr/>
          </p:nvSpPr>
          <p:spPr>
            <a:xfrm>
              <a:off x="7056798" y="3601879"/>
              <a:ext cx="628079" cy="3200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이름 입력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1619250" y="5029200"/>
            <a:ext cx="8953500" cy="821531"/>
            <a:chOff x="1619250" y="5029200"/>
            <a:chExt cx="8953500" cy="821531"/>
          </a:xfrm>
        </p:grpSpPr>
        <p:sp>
          <p:nvSpPr>
            <p:cNvPr id="37" name="Rectangle 37"/>
            <p:cNvSpPr/>
            <p:nvPr/>
          </p:nvSpPr>
          <p:spPr>
            <a:xfrm>
              <a:off x="1619250" y="5029200"/>
              <a:ext cx="8953500" cy="819150"/>
            </a:xfrm>
            <a:prstGeom prst="roundRect">
              <a:avLst>
                <a:gd name="adj" fmla="val 34884"/>
              </a:avLst>
            </a:prstGeom>
            <a:solidFill>
              <a:srgbClr val="F1F6FB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47" name="Group 47"/>
            <p:cNvGrpSpPr/>
            <p:nvPr/>
          </p:nvGrpSpPr>
          <p:grpSpPr>
            <a:xfrm>
              <a:off x="1992809" y="5280438"/>
              <a:ext cx="319661" cy="316660"/>
              <a:chOff x="1992809" y="5280438"/>
              <a:chExt cx="319661" cy="316660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2164255" y="5502276"/>
                <a:ext cx="133890" cy="94822"/>
              </a:xfrm>
              <a:custGeom>
                <a:avLst/>
                <a:gdLst/>
                <a:ahLst/>
                <a:cxnLst/>
                <a:rect l="l" t="t" r="r" b="b"/>
                <a:pathLst>
                  <a:path w="133890" h="94822">
                    <a:moveTo>
                      <a:pt x="133890" y="0"/>
                    </a:moveTo>
                    <a:cubicBezTo>
                      <a:pt x="110318" y="54007"/>
                      <a:pt x="58770" y="90514"/>
                      <a:pt x="0" y="94822"/>
                    </a:cubicBezTo>
                    <a:cubicBezTo>
                      <a:pt x="4065" y="93853"/>
                      <a:pt x="7585" y="91320"/>
                      <a:pt x="9795" y="87773"/>
                    </a:cubicBezTo>
                    <a:cubicBezTo>
                      <a:pt x="26668" y="60743"/>
                      <a:pt x="38902" y="31082"/>
                      <a:pt x="45990" y="16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" name="Freeform 39"/>
              <p:cNvSpPr/>
              <p:nvPr/>
            </p:nvSpPr>
            <p:spPr>
              <a:xfrm>
                <a:off x="2007156" y="5502276"/>
                <a:ext cx="133874" cy="94822"/>
              </a:xfrm>
              <a:custGeom>
                <a:avLst/>
                <a:gdLst/>
                <a:ahLst/>
                <a:cxnLst/>
                <a:rect l="l" t="t" r="r" b="b"/>
                <a:pathLst>
                  <a:path w="133874" h="94822">
                    <a:moveTo>
                      <a:pt x="87900" y="0"/>
                    </a:moveTo>
                    <a:cubicBezTo>
                      <a:pt x="94984" y="31077"/>
                      <a:pt x="107218" y="60749"/>
                      <a:pt x="124095" y="87789"/>
                    </a:cubicBezTo>
                    <a:cubicBezTo>
                      <a:pt x="126304" y="91327"/>
                      <a:pt x="129817" y="93853"/>
                      <a:pt x="133874" y="94822"/>
                    </a:cubicBezTo>
                    <a:cubicBezTo>
                      <a:pt x="75110" y="90508"/>
                      <a:pt x="23570" y="54002"/>
                      <a:pt x="0" y="0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0" name="Freeform 40"/>
              <p:cNvSpPr/>
              <p:nvPr/>
            </p:nvSpPr>
            <p:spPr>
              <a:xfrm>
                <a:off x="2127727" y="5502276"/>
                <a:ext cx="49848" cy="61659"/>
              </a:xfrm>
              <a:custGeom>
                <a:avLst/>
                <a:gdLst/>
                <a:ahLst/>
                <a:cxnLst/>
                <a:rect l="l" t="t" r="r" b="b"/>
                <a:pathLst>
                  <a:path w="49848" h="61659">
                    <a:moveTo>
                      <a:pt x="49848" y="0"/>
                    </a:moveTo>
                    <a:cubicBezTo>
                      <a:pt x="44278" y="21556"/>
                      <a:pt x="35898" y="42287"/>
                      <a:pt x="24924" y="61659"/>
                    </a:cubicBezTo>
                    <a:cubicBezTo>
                      <a:pt x="13949" y="42287"/>
                      <a:pt x="5570" y="21556"/>
                      <a:pt x="0" y="0"/>
                    </a:cubicBezTo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1" name="Freeform 41"/>
              <p:cNvSpPr/>
              <p:nvPr/>
            </p:nvSpPr>
            <p:spPr>
              <a:xfrm>
                <a:off x="1992809" y="5407025"/>
                <a:ext cx="96881" cy="63500"/>
              </a:xfrm>
              <a:custGeom>
                <a:avLst/>
                <a:gdLst/>
                <a:ahLst/>
                <a:cxnLst/>
                <a:rect l="l" t="t" r="r" b="b"/>
                <a:pathLst>
                  <a:path w="96881" h="63500">
                    <a:moveTo>
                      <a:pt x="96881" y="0"/>
                    </a:moveTo>
                    <a:cubicBezTo>
                      <a:pt x="94522" y="21101"/>
                      <a:pt x="94522" y="42399"/>
                      <a:pt x="96881" y="63500"/>
                    </a:cubicBezTo>
                    <a:lnTo>
                      <a:pt x="4298" y="63500"/>
                    </a:lnTo>
                    <a:cubicBezTo>
                      <a:pt x="11" y="42552"/>
                      <a:pt x="0" y="20953"/>
                      <a:pt x="4266" y="0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2" name="Freeform 42"/>
              <p:cNvSpPr/>
              <p:nvPr/>
            </p:nvSpPr>
            <p:spPr>
              <a:xfrm>
                <a:off x="2119006" y="5407025"/>
                <a:ext cx="67289" cy="63500"/>
              </a:xfrm>
              <a:custGeom>
                <a:avLst/>
                <a:gdLst/>
                <a:ahLst/>
                <a:cxnLst/>
                <a:rect l="l" t="t" r="r" b="b"/>
                <a:pathLst>
                  <a:path w="67289" h="63500">
                    <a:moveTo>
                      <a:pt x="64632" y="0"/>
                    </a:moveTo>
                    <a:cubicBezTo>
                      <a:pt x="67289" y="21083"/>
                      <a:pt x="67289" y="42417"/>
                      <a:pt x="64632" y="63500"/>
                    </a:cubicBezTo>
                    <a:lnTo>
                      <a:pt x="2656" y="63500"/>
                    </a:lnTo>
                    <a:cubicBezTo>
                      <a:pt x="0" y="42417"/>
                      <a:pt x="0" y="21083"/>
                      <a:pt x="2656" y="0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3" name="Freeform 43"/>
              <p:cNvSpPr/>
              <p:nvPr/>
            </p:nvSpPr>
            <p:spPr>
              <a:xfrm>
                <a:off x="2215611" y="5407025"/>
                <a:ext cx="96859" cy="63500"/>
              </a:xfrm>
              <a:custGeom>
                <a:avLst/>
                <a:gdLst/>
                <a:ahLst/>
                <a:cxnLst/>
                <a:rect l="l" t="t" r="r" b="b"/>
                <a:pathLst>
                  <a:path w="96859" h="63500">
                    <a:moveTo>
                      <a:pt x="92615" y="0"/>
                    </a:moveTo>
                    <a:cubicBezTo>
                      <a:pt x="96859" y="20955"/>
                      <a:pt x="96848" y="42549"/>
                      <a:pt x="92583" y="63500"/>
                    </a:cubicBezTo>
                    <a:lnTo>
                      <a:pt x="0" y="63500"/>
                    </a:lnTo>
                    <a:cubicBezTo>
                      <a:pt x="2365" y="42402"/>
                      <a:pt x="2365" y="21114"/>
                      <a:pt x="0" y="0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4" name="Freeform 44"/>
              <p:cNvSpPr/>
              <p:nvPr/>
            </p:nvSpPr>
            <p:spPr>
              <a:xfrm>
                <a:off x="2007108" y="5280454"/>
                <a:ext cx="133906" cy="94822"/>
              </a:xfrm>
              <a:custGeom>
                <a:avLst/>
                <a:gdLst/>
                <a:ahLst/>
                <a:cxnLst/>
                <a:rect l="l" t="t" r="r" b="b"/>
                <a:pathLst>
                  <a:path w="133906" h="94822">
                    <a:moveTo>
                      <a:pt x="133906" y="0"/>
                    </a:moveTo>
                    <a:cubicBezTo>
                      <a:pt x="129852" y="976"/>
                      <a:pt x="126345" y="3508"/>
                      <a:pt x="124143" y="7049"/>
                    </a:cubicBezTo>
                    <a:cubicBezTo>
                      <a:pt x="107268" y="34083"/>
                      <a:pt x="95034" y="63750"/>
                      <a:pt x="87948" y="94822"/>
                    </a:cubicBezTo>
                    <a:lnTo>
                      <a:pt x="0" y="94822"/>
                    </a:lnTo>
                    <a:cubicBezTo>
                      <a:pt x="23363" y="41350"/>
                      <a:pt x="74154" y="4984"/>
                      <a:pt x="132303" y="95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5" name="Freeform 45"/>
              <p:cNvSpPr/>
              <p:nvPr/>
            </p:nvSpPr>
            <p:spPr>
              <a:xfrm>
                <a:off x="2127727" y="5313617"/>
                <a:ext cx="49848" cy="61674"/>
              </a:xfrm>
              <a:custGeom>
                <a:avLst/>
                <a:gdLst/>
                <a:ahLst/>
                <a:cxnLst/>
                <a:rect l="l" t="t" r="r" b="b"/>
                <a:pathLst>
                  <a:path w="49848" h="61674">
                    <a:moveTo>
                      <a:pt x="24924" y="0"/>
                    </a:moveTo>
                    <a:cubicBezTo>
                      <a:pt x="35899" y="19377"/>
                      <a:pt x="44279" y="40113"/>
                      <a:pt x="49848" y="61674"/>
                    </a:cubicBezTo>
                    <a:lnTo>
                      <a:pt x="0" y="61674"/>
                    </a:lnTo>
                    <a:cubicBezTo>
                      <a:pt x="5398" y="40767"/>
                      <a:pt x="13494" y="20399"/>
                      <a:pt x="24289" y="1080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6" name="Freeform 46"/>
              <p:cNvSpPr/>
              <p:nvPr/>
            </p:nvSpPr>
            <p:spPr>
              <a:xfrm>
                <a:off x="2164287" y="5280438"/>
                <a:ext cx="133906" cy="94837"/>
              </a:xfrm>
              <a:custGeom>
                <a:avLst/>
                <a:gdLst/>
                <a:ahLst/>
                <a:cxnLst/>
                <a:rect l="l" t="t" r="r" b="b"/>
                <a:pathLst>
                  <a:path w="133906" h="94837">
                    <a:moveTo>
                      <a:pt x="0" y="0"/>
                    </a:moveTo>
                    <a:cubicBezTo>
                      <a:pt x="58767" y="4340"/>
                      <a:pt x="110307" y="40843"/>
                      <a:pt x="133906" y="94837"/>
                    </a:cubicBezTo>
                    <a:lnTo>
                      <a:pt x="45958" y="94837"/>
                    </a:lnTo>
                    <a:cubicBezTo>
                      <a:pt x="38874" y="63761"/>
                      <a:pt x="26640" y="34088"/>
                      <a:pt x="9763" y="7049"/>
                    </a:cubicBezTo>
                    <a:cubicBezTo>
                      <a:pt x="7853" y="3989"/>
                      <a:pt x="4959" y="1671"/>
                      <a:pt x="1556" y="476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48" name="TextBox 48"/>
            <p:cNvSpPr txBox="1"/>
            <p:nvPr/>
          </p:nvSpPr>
          <p:spPr>
            <a:xfrm>
              <a:off x="2546032" y="5134451"/>
              <a:ext cx="2637278" cy="4114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02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파일 이름은 Index.html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2549842" y="5500211"/>
              <a:ext cx="4276344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대소문자와 철자를 맞추면 AI가 만든 코드와 연결하기 쉽습니다.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56875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640080" y="392430"/>
            <a:ext cx="4797666" cy="933926"/>
            <a:chOff x="640080" y="392430"/>
            <a:chExt cx="4797666" cy="933926"/>
          </a:xfrm>
        </p:grpSpPr>
        <p:sp>
          <p:nvSpPr>
            <p:cNvPr id="3" name="TextBox 3"/>
            <p:cNvSpPr txBox="1"/>
            <p:nvPr/>
          </p:nvSpPr>
          <p:spPr>
            <a:xfrm>
              <a:off x="640080" y="392430"/>
              <a:ext cx="4688495" cy="731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6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Index.html 파일 만들기 — 2/2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82942" y="975836"/>
              <a:ext cx="4754804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생성 확인 후 기본 내용을 비워 두고 파일 이름을 다시 확인합니다.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552450" y="1581150"/>
            <a:ext cx="11087100" cy="2476500"/>
            <a:chOff x="552450" y="1581150"/>
            <a:chExt cx="11087100" cy="2476500"/>
          </a:xfrm>
        </p:grpSpPr>
        <p:sp>
          <p:nvSpPr>
            <p:cNvPr id="24" name="Rectangle 24"/>
            <p:cNvSpPr/>
            <p:nvPr/>
          </p:nvSpPr>
          <p:spPr>
            <a:xfrm>
              <a:off x="2562750" y="1581150"/>
              <a:ext cx="2228850" cy="2476500"/>
            </a:xfrm>
            <a:prstGeom prst="roundRect">
              <a:avLst>
                <a:gd name="adj" fmla="val 12821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5" name="Ellipse 25"/>
            <p:cNvSpPr/>
            <p:nvPr/>
          </p:nvSpPr>
          <p:spPr>
            <a:xfrm>
              <a:off x="2705625" y="1724025"/>
              <a:ext cx="438150" cy="438150"/>
            </a:xfrm>
            <a:prstGeom prst="ellipse">
              <a:avLst/>
            </a:prstGeom>
            <a:solidFill>
              <a:srgbClr val="2F5F8A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827545" y="1850708"/>
              <a:ext cx="177447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4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2753250" y="1790700"/>
              <a:ext cx="1847850" cy="1581150"/>
            </a:xfrm>
            <a:prstGeom prst="roundRect">
              <a:avLst>
                <a:gd name="adj" fmla="val 12048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28" name="Image 2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53250" y="1790700"/>
              <a:ext cx="1847850" cy="1581150"/>
            </a:xfrm>
            <a:prstGeom prst="roundRect">
              <a:avLst>
                <a:gd name="adj" fmla="val 12048"/>
              </a:avLst>
            </a:prstGeom>
          </p:spPr>
        </p:pic>
        <p:sp>
          <p:nvSpPr>
            <p:cNvPr id="29" name="TextBox 29"/>
            <p:cNvSpPr txBox="1"/>
            <p:nvPr/>
          </p:nvSpPr>
          <p:spPr>
            <a:xfrm>
              <a:off x="2771348" y="3601879"/>
              <a:ext cx="628079" cy="3200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생성 확인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6077300" y="1581150"/>
              <a:ext cx="2762250" cy="2476500"/>
            </a:xfrm>
            <a:prstGeom prst="roundRect">
              <a:avLst>
                <a:gd name="adj" fmla="val 11538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Ellipse 31"/>
            <p:cNvSpPr/>
            <p:nvPr/>
          </p:nvSpPr>
          <p:spPr>
            <a:xfrm>
              <a:off x="6220175" y="1724025"/>
              <a:ext cx="438150" cy="438150"/>
            </a:xfrm>
            <a:prstGeom prst="ellipse">
              <a:avLst/>
            </a:prstGeom>
            <a:solidFill>
              <a:srgbClr val="4F7F5F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6342095" y="1850708"/>
              <a:ext cx="177447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5</a:t>
              </a:r>
            </a:p>
          </p:txBody>
        </p:sp>
        <p:sp>
          <p:nvSpPr>
            <p:cNvPr id="33" name="Rectangle 33"/>
            <p:cNvSpPr/>
            <p:nvPr/>
          </p:nvSpPr>
          <p:spPr>
            <a:xfrm>
              <a:off x="6267800" y="1790700"/>
              <a:ext cx="2381250" cy="1162050"/>
            </a:xfrm>
            <a:prstGeom prst="roundRect">
              <a:avLst>
                <a:gd name="adj" fmla="val 16393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34" name="Image 3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67800" y="1790700"/>
              <a:ext cx="2381250" cy="1162050"/>
            </a:xfrm>
            <a:prstGeom prst="roundRect">
              <a:avLst>
                <a:gd name="adj" fmla="val 16393"/>
              </a:avLst>
            </a:prstGeom>
          </p:spPr>
        </p:pic>
        <p:sp>
          <p:nvSpPr>
            <p:cNvPr id="35" name="TextBox 35"/>
            <p:cNvSpPr txBox="1"/>
            <p:nvPr/>
          </p:nvSpPr>
          <p:spPr>
            <a:xfrm>
              <a:off x="6285898" y="3601879"/>
              <a:ext cx="1086776" cy="3200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기본 내용 비우기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1619250" y="5029200"/>
            <a:ext cx="8953500" cy="821531"/>
            <a:chOff x="1619250" y="5029200"/>
            <a:chExt cx="8953500" cy="821531"/>
          </a:xfrm>
        </p:grpSpPr>
        <p:sp>
          <p:nvSpPr>
            <p:cNvPr id="37" name="Rectangle 37"/>
            <p:cNvSpPr/>
            <p:nvPr/>
          </p:nvSpPr>
          <p:spPr>
            <a:xfrm>
              <a:off x="1619250" y="5029200"/>
              <a:ext cx="8953500" cy="819150"/>
            </a:xfrm>
            <a:prstGeom prst="roundRect">
              <a:avLst>
                <a:gd name="adj" fmla="val 34884"/>
              </a:avLst>
            </a:prstGeom>
            <a:solidFill>
              <a:srgbClr val="F1F6FB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47" name="Group 47"/>
            <p:cNvGrpSpPr/>
            <p:nvPr/>
          </p:nvGrpSpPr>
          <p:grpSpPr>
            <a:xfrm>
              <a:off x="1992809" y="5280438"/>
              <a:ext cx="319661" cy="316660"/>
              <a:chOff x="1992809" y="5280438"/>
              <a:chExt cx="319661" cy="316660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2164255" y="5502276"/>
                <a:ext cx="133890" cy="94822"/>
              </a:xfrm>
              <a:custGeom>
                <a:avLst/>
                <a:gdLst/>
                <a:ahLst/>
                <a:cxnLst/>
                <a:rect l="l" t="t" r="r" b="b"/>
                <a:pathLst>
                  <a:path w="133890" h="94822">
                    <a:moveTo>
                      <a:pt x="133890" y="0"/>
                    </a:moveTo>
                    <a:cubicBezTo>
                      <a:pt x="110318" y="54007"/>
                      <a:pt x="58770" y="90514"/>
                      <a:pt x="0" y="94822"/>
                    </a:cubicBezTo>
                    <a:cubicBezTo>
                      <a:pt x="4065" y="93853"/>
                      <a:pt x="7585" y="91320"/>
                      <a:pt x="9795" y="87773"/>
                    </a:cubicBezTo>
                    <a:cubicBezTo>
                      <a:pt x="26668" y="60743"/>
                      <a:pt x="38902" y="31082"/>
                      <a:pt x="45990" y="16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" name="Freeform 39"/>
              <p:cNvSpPr/>
              <p:nvPr/>
            </p:nvSpPr>
            <p:spPr>
              <a:xfrm>
                <a:off x="2007156" y="5502276"/>
                <a:ext cx="133874" cy="94822"/>
              </a:xfrm>
              <a:custGeom>
                <a:avLst/>
                <a:gdLst/>
                <a:ahLst/>
                <a:cxnLst/>
                <a:rect l="l" t="t" r="r" b="b"/>
                <a:pathLst>
                  <a:path w="133874" h="94822">
                    <a:moveTo>
                      <a:pt x="87900" y="0"/>
                    </a:moveTo>
                    <a:cubicBezTo>
                      <a:pt x="94984" y="31077"/>
                      <a:pt x="107218" y="60749"/>
                      <a:pt x="124095" y="87789"/>
                    </a:cubicBezTo>
                    <a:cubicBezTo>
                      <a:pt x="126304" y="91327"/>
                      <a:pt x="129817" y="93853"/>
                      <a:pt x="133874" y="94822"/>
                    </a:cubicBezTo>
                    <a:cubicBezTo>
                      <a:pt x="75110" y="90508"/>
                      <a:pt x="23570" y="54002"/>
                      <a:pt x="0" y="0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0" name="Freeform 40"/>
              <p:cNvSpPr/>
              <p:nvPr/>
            </p:nvSpPr>
            <p:spPr>
              <a:xfrm>
                <a:off x="2127727" y="5502276"/>
                <a:ext cx="49848" cy="61659"/>
              </a:xfrm>
              <a:custGeom>
                <a:avLst/>
                <a:gdLst/>
                <a:ahLst/>
                <a:cxnLst/>
                <a:rect l="l" t="t" r="r" b="b"/>
                <a:pathLst>
                  <a:path w="49848" h="61659">
                    <a:moveTo>
                      <a:pt x="49848" y="0"/>
                    </a:moveTo>
                    <a:cubicBezTo>
                      <a:pt x="44278" y="21556"/>
                      <a:pt x="35898" y="42287"/>
                      <a:pt x="24924" y="61659"/>
                    </a:cubicBezTo>
                    <a:cubicBezTo>
                      <a:pt x="13949" y="42287"/>
                      <a:pt x="5570" y="21556"/>
                      <a:pt x="0" y="0"/>
                    </a:cubicBezTo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1" name="Freeform 41"/>
              <p:cNvSpPr/>
              <p:nvPr/>
            </p:nvSpPr>
            <p:spPr>
              <a:xfrm>
                <a:off x="1992809" y="5407025"/>
                <a:ext cx="96881" cy="63500"/>
              </a:xfrm>
              <a:custGeom>
                <a:avLst/>
                <a:gdLst/>
                <a:ahLst/>
                <a:cxnLst/>
                <a:rect l="l" t="t" r="r" b="b"/>
                <a:pathLst>
                  <a:path w="96881" h="63500">
                    <a:moveTo>
                      <a:pt x="96881" y="0"/>
                    </a:moveTo>
                    <a:cubicBezTo>
                      <a:pt x="94522" y="21101"/>
                      <a:pt x="94522" y="42399"/>
                      <a:pt x="96881" y="63500"/>
                    </a:cubicBezTo>
                    <a:lnTo>
                      <a:pt x="4298" y="63500"/>
                    </a:lnTo>
                    <a:cubicBezTo>
                      <a:pt x="11" y="42552"/>
                      <a:pt x="0" y="20953"/>
                      <a:pt x="4266" y="0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2" name="Freeform 42"/>
              <p:cNvSpPr/>
              <p:nvPr/>
            </p:nvSpPr>
            <p:spPr>
              <a:xfrm>
                <a:off x="2119006" y="5407025"/>
                <a:ext cx="67289" cy="63500"/>
              </a:xfrm>
              <a:custGeom>
                <a:avLst/>
                <a:gdLst/>
                <a:ahLst/>
                <a:cxnLst/>
                <a:rect l="l" t="t" r="r" b="b"/>
                <a:pathLst>
                  <a:path w="67289" h="63500">
                    <a:moveTo>
                      <a:pt x="64632" y="0"/>
                    </a:moveTo>
                    <a:cubicBezTo>
                      <a:pt x="67289" y="21083"/>
                      <a:pt x="67289" y="42417"/>
                      <a:pt x="64632" y="63500"/>
                    </a:cubicBezTo>
                    <a:lnTo>
                      <a:pt x="2656" y="63500"/>
                    </a:lnTo>
                    <a:cubicBezTo>
                      <a:pt x="0" y="42417"/>
                      <a:pt x="0" y="21083"/>
                      <a:pt x="2656" y="0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3" name="Freeform 43"/>
              <p:cNvSpPr/>
              <p:nvPr/>
            </p:nvSpPr>
            <p:spPr>
              <a:xfrm>
                <a:off x="2215611" y="5407025"/>
                <a:ext cx="96859" cy="63500"/>
              </a:xfrm>
              <a:custGeom>
                <a:avLst/>
                <a:gdLst/>
                <a:ahLst/>
                <a:cxnLst/>
                <a:rect l="l" t="t" r="r" b="b"/>
                <a:pathLst>
                  <a:path w="96859" h="63500">
                    <a:moveTo>
                      <a:pt x="92615" y="0"/>
                    </a:moveTo>
                    <a:cubicBezTo>
                      <a:pt x="96859" y="20955"/>
                      <a:pt x="96848" y="42549"/>
                      <a:pt x="92583" y="63500"/>
                    </a:cubicBezTo>
                    <a:lnTo>
                      <a:pt x="0" y="63500"/>
                    </a:lnTo>
                    <a:cubicBezTo>
                      <a:pt x="2365" y="42402"/>
                      <a:pt x="2365" y="21114"/>
                      <a:pt x="0" y="0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4" name="Freeform 44"/>
              <p:cNvSpPr/>
              <p:nvPr/>
            </p:nvSpPr>
            <p:spPr>
              <a:xfrm>
                <a:off x="2007108" y="5280454"/>
                <a:ext cx="133906" cy="94822"/>
              </a:xfrm>
              <a:custGeom>
                <a:avLst/>
                <a:gdLst/>
                <a:ahLst/>
                <a:cxnLst/>
                <a:rect l="l" t="t" r="r" b="b"/>
                <a:pathLst>
                  <a:path w="133906" h="94822">
                    <a:moveTo>
                      <a:pt x="133906" y="0"/>
                    </a:moveTo>
                    <a:cubicBezTo>
                      <a:pt x="129852" y="976"/>
                      <a:pt x="126345" y="3508"/>
                      <a:pt x="124143" y="7049"/>
                    </a:cubicBezTo>
                    <a:cubicBezTo>
                      <a:pt x="107268" y="34083"/>
                      <a:pt x="95034" y="63750"/>
                      <a:pt x="87948" y="94822"/>
                    </a:cubicBezTo>
                    <a:lnTo>
                      <a:pt x="0" y="94822"/>
                    </a:lnTo>
                    <a:cubicBezTo>
                      <a:pt x="23363" y="41350"/>
                      <a:pt x="74154" y="4984"/>
                      <a:pt x="132303" y="95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5" name="Freeform 45"/>
              <p:cNvSpPr/>
              <p:nvPr/>
            </p:nvSpPr>
            <p:spPr>
              <a:xfrm>
                <a:off x="2127727" y="5313617"/>
                <a:ext cx="49848" cy="61674"/>
              </a:xfrm>
              <a:custGeom>
                <a:avLst/>
                <a:gdLst/>
                <a:ahLst/>
                <a:cxnLst/>
                <a:rect l="l" t="t" r="r" b="b"/>
                <a:pathLst>
                  <a:path w="49848" h="61674">
                    <a:moveTo>
                      <a:pt x="24924" y="0"/>
                    </a:moveTo>
                    <a:cubicBezTo>
                      <a:pt x="35899" y="19377"/>
                      <a:pt x="44279" y="40113"/>
                      <a:pt x="49848" y="61674"/>
                    </a:cubicBezTo>
                    <a:lnTo>
                      <a:pt x="0" y="61674"/>
                    </a:lnTo>
                    <a:cubicBezTo>
                      <a:pt x="5398" y="40767"/>
                      <a:pt x="13494" y="20399"/>
                      <a:pt x="24289" y="1080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6" name="Freeform 46"/>
              <p:cNvSpPr/>
              <p:nvPr/>
            </p:nvSpPr>
            <p:spPr>
              <a:xfrm>
                <a:off x="2164287" y="5280438"/>
                <a:ext cx="133906" cy="94837"/>
              </a:xfrm>
              <a:custGeom>
                <a:avLst/>
                <a:gdLst/>
                <a:ahLst/>
                <a:cxnLst/>
                <a:rect l="l" t="t" r="r" b="b"/>
                <a:pathLst>
                  <a:path w="133906" h="94837">
                    <a:moveTo>
                      <a:pt x="0" y="0"/>
                    </a:moveTo>
                    <a:cubicBezTo>
                      <a:pt x="58767" y="4340"/>
                      <a:pt x="110307" y="40843"/>
                      <a:pt x="133906" y="94837"/>
                    </a:cubicBezTo>
                    <a:lnTo>
                      <a:pt x="45958" y="94837"/>
                    </a:lnTo>
                    <a:cubicBezTo>
                      <a:pt x="38874" y="63761"/>
                      <a:pt x="26640" y="34088"/>
                      <a:pt x="9763" y="7049"/>
                    </a:cubicBezTo>
                    <a:cubicBezTo>
                      <a:pt x="7853" y="3989"/>
                      <a:pt x="4959" y="1671"/>
                      <a:pt x="1556" y="476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48" name="TextBox 48"/>
            <p:cNvSpPr txBox="1"/>
            <p:nvPr/>
          </p:nvSpPr>
          <p:spPr>
            <a:xfrm>
              <a:off x="2546032" y="5134451"/>
              <a:ext cx="2637278" cy="4114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02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파일 이름은 Index.html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2549842" y="5500211"/>
              <a:ext cx="4276344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대소문자와 철자를 맞추면 AI가 만든 코드와 연결하기 쉽습니다.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47293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640080" y="392430"/>
            <a:ext cx="5693244" cy="933926"/>
            <a:chOff x="640080" y="392430"/>
            <a:chExt cx="5693244" cy="933926"/>
          </a:xfrm>
        </p:grpSpPr>
        <p:sp>
          <p:nvSpPr>
            <p:cNvPr id="3" name="TextBox 3"/>
            <p:cNvSpPr txBox="1"/>
            <p:nvPr/>
          </p:nvSpPr>
          <p:spPr>
            <a:xfrm>
              <a:off x="640080" y="392430"/>
              <a:ext cx="4419661" cy="731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6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파일 구조가 맞는지 확인합니다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82942" y="975836"/>
              <a:ext cx="5650382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왼쪽 파일 목록에 두 파일이 모두 있어야 다음 단계에서 코드를 정확히 붙여 넣습니다.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57200" y="1485900"/>
            <a:ext cx="7277100" cy="3581400"/>
            <a:chOff x="457200" y="1485900"/>
            <a:chExt cx="7277100" cy="3581400"/>
          </a:xfrm>
        </p:grpSpPr>
        <p:sp>
          <p:nvSpPr>
            <p:cNvPr id="6" name="Rectangle 6"/>
            <p:cNvSpPr/>
            <p:nvPr/>
          </p:nvSpPr>
          <p:spPr>
            <a:xfrm>
              <a:off x="457200" y="1485900"/>
              <a:ext cx="7277100" cy="3581400"/>
            </a:xfrm>
            <a:prstGeom prst="roundRect">
              <a:avLst>
                <a:gd name="adj" fmla="val 9043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6750" y="1695450"/>
              <a:ext cx="6858000" cy="3162300"/>
            </a:xfrm>
            <a:prstGeom prst="roundRect">
              <a:avLst>
                <a:gd name="adj" fmla="val 7831"/>
              </a:avLst>
            </a:prstGeom>
          </p:spPr>
        </p:pic>
      </p:grpSp>
      <p:grpSp>
        <p:nvGrpSpPr>
          <p:cNvPr id="28" name="Group 28"/>
          <p:cNvGrpSpPr/>
          <p:nvPr/>
        </p:nvGrpSpPr>
        <p:grpSpPr>
          <a:xfrm>
            <a:off x="8153400" y="1581150"/>
            <a:ext cx="3143250" cy="3219450"/>
            <a:chOff x="8153400" y="1581150"/>
            <a:chExt cx="3143250" cy="3219450"/>
          </a:xfrm>
        </p:grpSpPr>
        <p:sp>
          <p:nvSpPr>
            <p:cNvPr id="9" name="Rectangle 9"/>
            <p:cNvSpPr/>
            <p:nvPr/>
          </p:nvSpPr>
          <p:spPr>
            <a:xfrm>
              <a:off x="8153400" y="1581150"/>
              <a:ext cx="3143250" cy="142875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8524874" y="1919288"/>
              <a:ext cx="266703" cy="333376"/>
              <a:chOff x="8524874" y="1919288"/>
              <a:chExt cx="266703" cy="333376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8524874" y="1919288"/>
                <a:ext cx="266703" cy="333376"/>
              </a:xfrm>
              <a:custGeom>
                <a:avLst/>
                <a:gdLst/>
                <a:ahLst/>
                <a:cxnLst/>
                <a:rect l="l" t="t" r="r" b="b"/>
                <a:pathLst>
                  <a:path w="266703" h="333376">
                    <a:moveTo>
                      <a:pt x="133351" y="0"/>
                    </a:moveTo>
                    <a:lnTo>
                      <a:pt x="135302" y="117"/>
                    </a:lnTo>
                    <a:cubicBezTo>
                      <a:pt x="142961" y="1020"/>
                      <a:pt x="149000" y="7059"/>
                      <a:pt x="149904" y="14719"/>
                    </a:cubicBezTo>
                    <a:lnTo>
                      <a:pt x="150020" y="16669"/>
                    </a:lnTo>
                    <a:lnTo>
                      <a:pt x="150020" y="83344"/>
                    </a:lnTo>
                    <a:lnTo>
                      <a:pt x="150104" y="85844"/>
                    </a:lnTo>
                    <a:cubicBezTo>
                      <a:pt x="151336" y="102244"/>
                      <a:pt x="164345" y="115295"/>
                      <a:pt x="180741" y="116581"/>
                    </a:cubicBezTo>
                    <a:lnTo>
                      <a:pt x="183358" y="116681"/>
                    </a:lnTo>
                    <a:lnTo>
                      <a:pt x="250033" y="116681"/>
                    </a:lnTo>
                    <a:lnTo>
                      <a:pt x="251983" y="116798"/>
                    </a:lnTo>
                    <a:cubicBezTo>
                      <a:pt x="259642" y="117701"/>
                      <a:pt x="265682" y="123741"/>
                      <a:pt x="266585" y="131400"/>
                    </a:cubicBezTo>
                    <a:lnTo>
                      <a:pt x="266701" y="133350"/>
                    </a:lnTo>
                    <a:lnTo>
                      <a:pt x="266701" y="283369"/>
                    </a:lnTo>
                    <a:cubicBezTo>
                      <a:pt x="266703" y="309848"/>
                      <a:pt x="246063" y="331738"/>
                      <a:pt x="219629" y="333292"/>
                    </a:cubicBezTo>
                    <a:lnTo>
                      <a:pt x="216695" y="333375"/>
                    </a:lnTo>
                    <a:lnTo>
                      <a:pt x="50008" y="333375"/>
                    </a:lnTo>
                    <a:cubicBezTo>
                      <a:pt x="23528" y="333376"/>
                      <a:pt x="1638" y="312736"/>
                      <a:pt x="85" y="286302"/>
                    </a:cubicBezTo>
                    <a:lnTo>
                      <a:pt x="1" y="283369"/>
                    </a:lnTo>
                    <a:lnTo>
                      <a:pt x="1" y="50006"/>
                    </a:lnTo>
                    <a:cubicBezTo>
                      <a:pt x="0" y="23527"/>
                      <a:pt x="20640" y="1637"/>
                      <a:pt x="47074" y="83"/>
                    </a:cubicBezTo>
                    <a:lnTo>
                      <a:pt x="50008" y="0"/>
                    </a:lnTo>
                    <a:close/>
                    <a:moveTo>
                      <a:pt x="107465" y="185123"/>
                    </a:moveTo>
                    <a:cubicBezTo>
                      <a:pt x="99234" y="181013"/>
                      <a:pt x="89230" y="184348"/>
                      <a:pt x="85112" y="192574"/>
                    </a:cubicBezTo>
                    <a:lnTo>
                      <a:pt x="68443" y="225912"/>
                    </a:lnTo>
                    <a:cubicBezTo>
                      <a:pt x="66099" y="230602"/>
                      <a:pt x="66099" y="236123"/>
                      <a:pt x="68443" y="240813"/>
                    </a:cubicBezTo>
                    <a:lnTo>
                      <a:pt x="85112" y="274151"/>
                    </a:lnTo>
                    <a:cubicBezTo>
                      <a:pt x="89230" y="282377"/>
                      <a:pt x="99234" y="285712"/>
                      <a:pt x="107465" y="281602"/>
                    </a:cubicBezTo>
                    <a:lnTo>
                      <a:pt x="109165" y="280635"/>
                    </a:lnTo>
                    <a:cubicBezTo>
                      <a:pt x="116225" y="275994"/>
                      <a:pt x="118696" y="266805"/>
                      <a:pt x="114916" y="259249"/>
                    </a:cubicBezTo>
                    <a:lnTo>
                      <a:pt x="101981" y="233362"/>
                    </a:lnTo>
                    <a:lnTo>
                      <a:pt x="114916" y="207476"/>
                    </a:lnTo>
                    <a:cubicBezTo>
                      <a:pt x="119026" y="199246"/>
                      <a:pt x="115691" y="189241"/>
                      <a:pt x="107465" y="185123"/>
                    </a:cubicBezTo>
                    <a:moveTo>
                      <a:pt x="181591" y="192574"/>
                    </a:moveTo>
                    <a:cubicBezTo>
                      <a:pt x="177473" y="184348"/>
                      <a:pt x="167468" y="181013"/>
                      <a:pt x="159238" y="185123"/>
                    </a:cubicBezTo>
                    <a:lnTo>
                      <a:pt x="157538" y="186090"/>
                    </a:lnTo>
                    <a:cubicBezTo>
                      <a:pt x="150478" y="190731"/>
                      <a:pt x="148007" y="199920"/>
                      <a:pt x="151787" y="207476"/>
                    </a:cubicBezTo>
                    <a:lnTo>
                      <a:pt x="164689" y="233362"/>
                    </a:lnTo>
                    <a:lnTo>
                      <a:pt x="151770" y="259249"/>
                    </a:lnTo>
                    <a:cubicBezTo>
                      <a:pt x="147994" y="267424"/>
                      <a:pt x="151394" y="277121"/>
                      <a:pt x="159448" y="281148"/>
                    </a:cubicBezTo>
                    <a:cubicBezTo>
                      <a:pt x="167503" y="285176"/>
                      <a:pt x="177300" y="282077"/>
                      <a:pt x="181574" y="274151"/>
                    </a:cubicBezTo>
                    <a:lnTo>
                      <a:pt x="198243" y="240813"/>
                    </a:lnTo>
                    <a:cubicBezTo>
                      <a:pt x="200587" y="236123"/>
                      <a:pt x="200587" y="230602"/>
                      <a:pt x="198243" y="225912"/>
                    </a:cubicBezTo>
                    <a:close/>
                  </a:path>
                </a:pathLst>
              </a:custGeom>
              <a:solidFill>
                <a:srgbClr val="4F7F5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1" name="Freeform 11"/>
              <p:cNvSpPr/>
              <p:nvPr/>
            </p:nvSpPr>
            <p:spPr>
              <a:xfrm>
                <a:off x="8708215" y="1935940"/>
                <a:ext cx="66692" cy="66692"/>
              </a:xfrm>
              <a:custGeom>
                <a:avLst/>
                <a:gdLst/>
                <a:ahLst/>
                <a:cxnLst/>
                <a:rect l="l" t="t" r="r" b="b"/>
                <a:pathLst>
                  <a:path w="66692" h="66692">
                    <a:moveTo>
                      <a:pt x="66692" y="66692"/>
                    </a:moveTo>
                    <a:lnTo>
                      <a:pt x="17" y="666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F7F5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9038272" y="1825466"/>
              <a:ext cx="1395942" cy="4724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32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Code.gs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437245" y="2412682"/>
              <a:ext cx="1344473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시트와 통신하는 함수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8153400" y="3371850"/>
              <a:ext cx="3143250" cy="142875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25" name="Group 25"/>
            <p:cNvGrpSpPr/>
            <p:nvPr/>
          </p:nvGrpSpPr>
          <p:grpSpPr>
            <a:xfrm>
              <a:off x="8490392" y="3710421"/>
              <a:ext cx="335643" cy="332491"/>
              <a:chOff x="8490392" y="3710421"/>
              <a:chExt cx="335643" cy="332491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8670410" y="3943350"/>
                <a:ext cx="140584" cy="99562"/>
              </a:xfrm>
              <a:custGeom>
                <a:avLst/>
                <a:gdLst/>
                <a:ahLst/>
                <a:cxnLst/>
                <a:rect l="l" t="t" r="r" b="b"/>
                <a:pathLst>
                  <a:path w="140584" h="99562">
                    <a:moveTo>
                      <a:pt x="140584" y="0"/>
                    </a:moveTo>
                    <a:cubicBezTo>
                      <a:pt x="115833" y="56707"/>
                      <a:pt x="61708" y="95039"/>
                      <a:pt x="0" y="99562"/>
                    </a:cubicBezTo>
                    <a:cubicBezTo>
                      <a:pt x="4269" y="98545"/>
                      <a:pt x="7964" y="95886"/>
                      <a:pt x="10285" y="92162"/>
                    </a:cubicBezTo>
                    <a:cubicBezTo>
                      <a:pt x="28002" y="63780"/>
                      <a:pt x="40847" y="32636"/>
                      <a:pt x="48289" y="17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7" name="Freeform 17"/>
              <p:cNvSpPr/>
              <p:nvPr/>
            </p:nvSpPr>
            <p:spPr>
              <a:xfrm>
                <a:off x="8505456" y="3943350"/>
                <a:ext cx="140568" cy="99562"/>
              </a:xfrm>
              <a:custGeom>
                <a:avLst/>
                <a:gdLst/>
                <a:ahLst/>
                <a:cxnLst/>
                <a:rect l="l" t="t" r="r" b="b"/>
                <a:pathLst>
                  <a:path w="140568" h="99562">
                    <a:moveTo>
                      <a:pt x="92295" y="0"/>
                    </a:moveTo>
                    <a:cubicBezTo>
                      <a:pt x="99733" y="32631"/>
                      <a:pt x="112579" y="63787"/>
                      <a:pt x="130300" y="92178"/>
                    </a:cubicBezTo>
                    <a:cubicBezTo>
                      <a:pt x="132619" y="95893"/>
                      <a:pt x="136308" y="98545"/>
                      <a:pt x="140568" y="99562"/>
                    </a:cubicBezTo>
                    <a:cubicBezTo>
                      <a:pt x="78866" y="95033"/>
                      <a:pt x="24748" y="56702"/>
                      <a:pt x="0" y="0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8" name="Freeform 18"/>
              <p:cNvSpPr/>
              <p:nvPr/>
            </p:nvSpPr>
            <p:spPr>
              <a:xfrm>
                <a:off x="8632055" y="3943350"/>
                <a:ext cx="52340" cy="64741"/>
              </a:xfrm>
              <a:custGeom>
                <a:avLst/>
                <a:gdLst/>
                <a:ahLst/>
                <a:cxnLst/>
                <a:rect l="l" t="t" r="r" b="b"/>
                <a:pathLst>
                  <a:path w="52340" h="64741">
                    <a:moveTo>
                      <a:pt x="52340" y="0"/>
                    </a:moveTo>
                    <a:cubicBezTo>
                      <a:pt x="46492" y="22634"/>
                      <a:pt x="37693" y="44401"/>
                      <a:pt x="26170" y="64741"/>
                    </a:cubicBezTo>
                    <a:cubicBezTo>
                      <a:pt x="14647" y="44401"/>
                      <a:pt x="5848" y="22634"/>
                      <a:pt x="0" y="0"/>
                    </a:cubicBezTo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9" name="Freeform 19"/>
              <p:cNvSpPr/>
              <p:nvPr/>
            </p:nvSpPr>
            <p:spPr>
              <a:xfrm>
                <a:off x="8490392" y="3843338"/>
                <a:ext cx="101725" cy="66675"/>
              </a:xfrm>
              <a:custGeom>
                <a:avLst/>
                <a:gdLst/>
                <a:ahLst/>
                <a:cxnLst/>
                <a:rect l="l" t="t" r="r" b="b"/>
                <a:pathLst>
                  <a:path w="101725" h="66675">
                    <a:moveTo>
                      <a:pt x="101725" y="0"/>
                    </a:moveTo>
                    <a:cubicBezTo>
                      <a:pt x="99248" y="22156"/>
                      <a:pt x="99248" y="44519"/>
                      <a:pt x="101725" y="66675"/>
                    </a:cubicBezTo>
                    <a:lnTo>
                      <a:pt x="4513" y="66675"/>
                    </a:lnTo>
                    <a:cubicBezTo>
                      <a:pt x="11" y="44679"/>
                      <a:pt x="0" y="22000"/>
                      <a:pt x="4479" y="0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0" name="Freeform 20"/>
              <p:cNvSpPr/>
              <p:nvPr/>
            </p:nvSpPr>
            <p:spPr>
              <a:xfrm>
                <a:off x="8622899" y="3843338"/>
                <a:ext cx="70653" cy="66675"/>
              </a:xfrm>
              <a:custGeom>
                <a:avLst/>
                <a:gdLst/>
                <a:ahLst/>
                <a:cxnLst/>
                <a:rect l="l" t="t" r="r" b="b"/>
                <a:pathLst>
                  <a:path w="70653" h="66675">
                    <a:moveTo>
                      <a:pt x="67864" y="0"/>
                    </a:moveTo>
                    <a:cubicBezTo>
                      <a:pt x="70653" y="22137"/>
                      <a:pt x="70653" y="44538"/>
                      <a:pt x="67864" y="66675"/>
                    </a:cubicBezTo>
                    <a:lnTo>
                      <a:pt x="2789" y="66675"/>
                    </a:lnTo>
                    <a:cubicBezTo>
                      <a:pt x="0" y="44538"/>
                      <a:pt x="0" y="22137"/>
                      <a:pt x="2789" y="0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" name="Freeform 21"/>
              <p:cNvSpPr/>
              <p:nvPr/>
            </p:nvSpPr>
            <p:spPr>
              <a:xfrm>
                <a:off x="8724333" y="3843338"/>
                <a:ext cx="101702" cy="66675"/>
              </a:xfrm>
              <a:custGeom>
                <a:avLst/>
                <a:gdLst/>
                <a:ahLst/>
                <a:cxnLst/>
                <a:rect l="l" t="t" r="r" b="b"/>
                <a:pathLst>
                  <a:path w="101702" h="66675">
                    <a:moveTo>
                      <a:pt x="97245" y="0"/>
                    </a:moveTo>
                    <a:cubicBezTo>
                      <a:pt x="101702" y="22003"/>
                      <a:pt x="101691" y="44677"/>
                      <a:pt x="97212" y="66675"/>
                    </a:cubicBezTo>
                    <a:lnTo>
                      <a:pt x="0" y="66675"/>
                    </a:lnTo>
                    <a:cubicBezTo>
                      <a:pt x="2484" y="44522"/>
                      <a:pt x="2484" y="22169"/>
                      <a:pt x="0" y="0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2" name="Freeform 22"/>
              <p:cNvSpPr/>
              <p:nvPr/>
            </p:nvSpPr>
            <p:spPr>
              <a:xfrm>
                <a:off x="8505406" y="3710438"/>
                <a:ext cx="140601" cy="99562"/>
              </a:xfrm>
              <a:custGeom>
                <a:avLst/>
                <a:gdLst/>
                <a:ahLst/>
                <a:cxnLst/>
                <a:rect l="l" t="t" r="r" b="b"/>
                <a:pathLst>
                  <a:path w="140601" h="99562">
                    <a:moveTo>
                      <a:pt x="140601" y="0"/>
                    </a:moveTo>
                    <a:cubicBezTo>
                      <a:pt x="136344" y="1025"/>
                      <a:pt x="132662" y="3683"/>
                      <a:pt x="130350" y="7401"/>
                    </a:cubicBezTo>
                    <a:cubicBezTo>
                      <a:pt x="112631" y="35787"/>
                      <a:pt x="99785" y="66938"/>
                      <a:pt x="92345" y="99562"/>
                    </a:cubicBezTo>
                    <a:lnTo>
                      <a:pt x="0" y="99562"/>
                    </a:lnTo>
                    <a:cubicBezTo>
                      <a:pt x="24532" y="43417"/>
                      <a:pt x="77862" y="5233"/>
                      <a:pt x="138917" y="100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3" name="Freeform 23"/>
              <p:cNvSpPr/>
              <p:nvPr/>
            </p:nvSpPr>
            <p:spPr>
              <a:xfrm>
                <a:off x="8632055" y="3745259"/>
                <a:ext cx="52340" cy="64758"/>
              </a:xfrm>
              <a:custGeom>
                <a:avLst/>
                <a:gdLst/>
                <a:ahLst/>
                <a:cxnLst/>
                <a:rect l="l" t="t" r="r" b="b"/>
                <a:pathLst>
                  <a:path w="52340" h="64758">
                    <a:moveTo>
                      <a:pt x="26170" y="0"/>
                    </a:moveTo>
                    <a:cubicBezTo>
                      <a:pt x="37694" y="20345"/>
                      <a:pt x="46493" y="42118"/>
                      <a:pt x="52340" y="64758"/>
                    </a:cubicBezTo>
                    <a:lnTo>
                      <a:pt x="0" y="64758"/>
                    </a:lnTo>
                    <a:cubicBezTo>
                      <a:pt x="5667" y="42805"/>
                      <a:pt x="14168" y="21419"/>
                      <a:pt x="25503" y="1133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4" name="Freeform 24"/>
              <p:cNvSpPr/>
              <p:nvPr/>
            </p:nvSpPr>
            <p:spPr>
              <a:xfrm>
                <a:off x="8670443" y="3710421"/>
                <a:ext cx="140601" cy="99579"/>
              </a:xfrm>
              <a:custGeom>
                <a:avLst/>
                <a:gdLst/>
                <a:ahLst/>
                <a:cxnLst/>
                <a:rect l="l" t="t" r="r" b="b"/>
                <a:pathLst>
                  <a:path w="140601" h="99579">
                    <a:moveTo>
                      <a:pt x="0" y="0"/>
                    </a:moveTo>
                    <a:cubicBezTo>
                      <a:pt x="61705" y="4557"/>
                      <a:pt x="115822" y="42885"/>
                      <a:pt x="140601" y="99579"/>
                    </a:cubicBezTo>
                    <a:lnTo>
                      <a:pt x="48256" y="99579"/>
                    </a:lnTo>
                    <a:cubicBezTo>
                      <a:pt x="40817" y="66948"/>
                      <a:pt x="27972" y="35792"/>
                      <a:pt x="10251" y="7401"/>
                    </a:cubicBezTo>
                    <a:cubicBezTo>
                      <a:pt x="8246" y="4188"/>
                      <a:pt x="5207" y="1755"/>
                      <a:pt x="1634" y="500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26" name="TextBox 26"/>
            <p:cNvSpPr txBox="1"/>
            <p:nvPr/>
          </p:nvSpPr>
          <p:spPr>
            <a:xfrm>
              <a:off x="9038272" y="3616166"/>
              <a:ext cx="1864721" cy="4724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32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Index.html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8437245" y="4203382"/>
              <a:ext cx="1215390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사용자가 보는 화면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143000" y="5657850"/>
            <a:ext cx="9906000" cy="571500"/>
            <a:chOff x="1143000" y="5657850"/>
            <a:chExt cx="9906000" cy="571500"/>
          </a:xfrm>
        </p:grpSpPr>
        <p:sp>
          <p:nvSpPr>
            <p:cNvPr id="29" name="Rectangle 29"/>
            <p:cNvSpPr/>
            <p:nvPr/>
          </p:nvSpPr>
          <p:spPr>
            <a:xfrm>
              <a:off x="1143000" y="5657850"/>
              <a:ext cx="9906000" cy="571500"/>
            </a:xfrm>
            <a:prstGeom prst="roundRect">
              <a:avLst>
                <a:gd name="adj" fmla="val 41667"/>
              </a:avLst>
            </a:prstGeom>
            <a:solidFill>
              <a:srgbClr val="F1F6FB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1516558" y="5866163"/>
              <a:ext cx="218228" cy="154873"/>
            </a:xfrm>
            <a:custGeom>
              <a:avLst/>
              <a:gdLst/>
              <a:ahLst/>
              <a:cxnLst/>
              <a:rect l="l" t="t" r="r" b="b"/>
              <a:pathLst>
                <a:path w="218228" h="154873">
                  <a:moveTo>
                    <a:pt x="213270" y="4958"/>
                  </a:moveTo>
                  <a:cubicBezTo>
                    <a:pt x="218228" y="9917"/>
                    <a:pt x="218228" y="17956"/>
                    <a:pt x="213270" y="22916"/>
                  </a:cubicBezTo>
                  <a:lnTo>
                    <a:pt x="86271" y="149915"/>
                  </a:lnTo>
                  <a:cubicBezTo>
                    <a:pt x="81311" y="154873"/>
                    <a:pt x="73272" y="154873"/>
                    <a:pt x="68313" y="149915"/>
                  </a:cubicBezTo>
                  <a:lnTo>
                    <a:pt x="4813" y="86415"/>
                  </a:lnTo>
                  <a:cubicBezTo>
                    <a:pt x="0" y="81432"/>
                    <a:pt x="69" y="73511"/>
                    <a:pt x="4968" y="68612"/>
                  </a:cubicBezTo>
                  <a:cubicBezTo>
                    <a:pt x="9866" y="63714"/>
                    <a:pt x="17787" y="63645"/>
                    <a:pt x="22771" y="68458"/>
                  </a:cubicBezTo>
                  <a:lnTo>
                    <a:pt x="77292" y="122979"/>
                  </a:lnTo>
                  <a:lnTo>
                    <a:pt x="195312" y="4958"/>
                  </a:lnTo>
                  <a:cubicBezTo>
                    <a:pt x="200272" y="0"/>
                    <a:pt x="208311" y="0"/>
                    <a:pt x="213270" y="4958"/>
                  </a:cubicBezTo>
                </a:path>
              </a:pathLst>
            </a:custGeom>
            <a:solidFill>
              <a:srgbClr val="4F7F5F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939290" y="5835015"/>
              <a:ext cx="5664342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이제 AI에게 두 파일의 코드를 따로 만들어 달라고 요청할 준비가 끝났습니다.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38569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640080" y="392430"/>
            <a:ext cx="6086429" cy="933926"/>
            <a:chOff x="640080" y="392430"/>
            <a:chExt cx="6086429" cy="933926"/>
          </a:xfrm>
        </p:grpSpPr>
        <p:sp>
          <p:nvSpPr>
            <p:cNvPr id="3" name="TextBox 3"/>
            <p:cNvSpPr txBox="1"/>
            <p:nvPr/>
          </p:nvSpPr>
          <p:spPr>
            <a:xfrm>
              <a:off x="640080" y="392430"/>
              <a:ext cx="6086429" cy="731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6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AI에게 맡길 때는 조건을 먼저 고정합니다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82942" y="975836"/>
              <a:ext cx="4754804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원하는 결과를 말하기 전에, 시트와 파일 구조를 분명히 적어야 합니다.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66750" y="1600200"/>
            <a:ext cx="5219700" cy="3829050"/>
            <a:chOff x="666750" y="1600200"/>
            <a:chExt cx="5219700" cy="3829050"/>
          </a:xfrm>
        </p:grpSpPr>
        <p:sp>
          <p:nvSpPr>
            <p:cNvPr id="6" name="Rectangle 6"/>
            <p:cNvSpPr/>
            <p:nvPr/>
          </p:nvSpPr>
          <p:spPr>
            <a:xfrm>
              <a:off x="666750" y="1600200"/>
              <a:ext cx="5219700" cy="3829050"/>
            </a:xfrm>
            <a:prstGeom prst="roundRect">
              <a:avLst>
                <a:gd name="adj" fmla="val 8458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" name="Rectangle 7"/>
            <p:cNvSpPr/>
            <p:nvPr/>
          </p:nvSpPr>
          <p:spPr>
            <a:xfrm>
              <a:off x="952500" y="1885950"/>
              <a:ext cx="1619250" cy="400050"/>
            </a:xfrm>
            <a:prstGeom prst="roundRect">
              <a:avLst>
                <a:gd name="adj" fmla="val 50000"/>
              </a:avLst>
            </a:prstGeom>
            <a:solidFill>
              <a:srgbClr val="F1F6FB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1160463" y="1997869"/>
              <a:ext cx="174625" cy="166302"/>
            </a:xfrm>
            <a:custGeom>
              <a:avLst/>
              <a:gdLst/>
              <a:ahLst/>
              <a:cxnLst/>
              <a:rect l="l" t="t" r="r" b="b"/>
              <a:pathLst>
                <a:path w="174625" h="166302">
                  <a:moveTo>
                    <a:pt x="139700" y="0"/>
                  </a:moveTo>
                  <a:cubicBezTo>
                    <a:pt x="158989" y="0"/>
                    <a:pt x="174625" y="15636"/>
                    <a:pt x="174625" y="34925"/>
                  </a:cubicBezTo>
                  <a:lnTo>
                    <a:pt x="174625" y="104775"/>
                  </a:lnTo>
                  <a:cubicBezTo>
                    <a:pt x="174625" y="124064"/>
                    <a:pt x="158989" y="139700"/>
                    <a:pt x="139700" y="139700"/>
                  </a:cubicBezTo>
                  <a:lnTo>
                    <a:pt x="98454" y="139700"/>
                  </a:lnTo>
                  <a:lnTo>
                    <a:pt x="56875" y="164645"/>
                  </a:lnTo>
                  <a:cubicBezTo>
                    <a:pt x="54331" y="166172"/>
                    <a:pt x="51185" y="166302"/>
                    <a:pt x="48524" y="164991"/>
                  </a:cubicBezTo>
                  <a:cubicBezTo>
                    <a:pt x="45862" y="163679"/>
                    <a:pt x="44048" y="161106"/>
                    <a:pt x="43709" y="158158"/>
                  </a:cubicBezTo>
                  <a:lnTo>
                    <a:pt x="43656" y="157163"/>
                  </a:lnTo>
                  <a:lnTo>
                    <a:pt x="43656" y="139700"/>
                  </a:lnTo>
                  <a:lnTo>
                    <a:pt x="34925" y="139700"/>
                  </a:lnTo>
                  <a:cubicBezTo>
                    <a:pt x="16315" y="139700"/>
                    <a:pt x="974" y="125108"/>
                    <a:pt x="44" y="106521"/>
                  </a:cubicBezTo>
                  <a:lnTo>
                    <a:pt x="0" y="104775"/>
                  </a:lnTo>
                  <a:lnTo>
                    <a:pt x="0" y="34925"/>
                  </a:lnTo>
                  <a:cubicBezTo>
                    <a:pt x="0" y="15636"/>
                    <a:pt x="15636" y="0"/>
                    <a:pt x="34925" y="0"/>
                  </a:cubicBezTo>
                  <a:close/>
                  <a:moveTo>
                    <a:pt x="115253" y="81078"/>
                  </a:moveTo>
                  <a:cubicBezTo>
                    <a:pt x="111809" y="77703"/>
                    <a:pt x="106282" y="77758"/>
                    <a:pt x="102907" y="81201"/>
                  </a:cubicBezTo>
                  <a:cubicBezTo>
                    <a:pt x="98801" y="85393"/>
                    <a:pt x="93180" y="87755"/>
                    <a:pt x="87313" y="87755"/>
                  </a:cubicBezTo>
                  <a:cubicBezTo>
                    <a:pt x="81445" y="87755"/>
                    <a:pt x="75824" y="85393"/>
                    <a:pt x="71719" y="81201"/>
                  </a:cubicBezTo>
                  <a:cubicBezTo>
                    <a:pt x="68328" y="77840"/>
                    <a:pt x="62868" y="77825"/>
                    <a:pt x="59459" y="81167"/>
                  </a:cubicBezTo>
                  <a:cubicBezTo>
                    <a:pt x="56051" y="84509"/>
                    <a:pt x="55958" y="89968"/>
                    <a:pt x="59250" y="93424"/>
                  </a:cubicBezTo>
                  <a:cubicBezTo>
                    <a:pt x="66640" y="100965"/>
                    <a:pt x="76754" y="105215"/>
                    <a:pt x="87313" y="105215"/>
                  </a:cubicBezTo>
                  <a:cubicBezTo>
                    <a:pt x="97871" y="105215"/>
                    <a:pt x="107985" y="100965"/>
                    <a:pt x="115375" y="93424"/>
                  </a:cubicBezTo>
                  <a:cubicBezTo>
                    <a:pt x="118750" y="89981"/>
                    <a:pt x="118695" y="84454"/>
                    <a:pt x="115253" y="81078"/>
                  </a:cubicBezTo>
                  <a:moveTo>
                    <a:pt x="65572" y="43656"/>
                  </a:moveTo>
                  <a:lnTo>
                    <a:pt x="65484" y="43656"/>
                  </a:lnTo>
                  <a:cubicBezTo>
                    <a:pt x="60662" y="43656"/>
                    <a:pt x="56753" y="47565"/>
                    <a:pt x="56753" y="52388"/>
                  </a:cubicBezTo>
                  <a:cubicBezTo>
                    <a:pt x="56753" y="57210"/>
                    <a:pt x="60662" y="61119"/>
                    <a:pt x="65484" y="61119"/>
                  </a:cubicBezTo>
                  <a:lnTo>
                    <a:pt x="65572" y="61119"/>
                  </a:lnTo>
                  <a:cubicBezTo>
                    <a:pt x="70394" y="61119"/>
                    <a:pt x="74303" y="57210"/>
                    <a:pt x="74303" y="52388"/>
                  </a:cubicBezTo>
                  <a:cubicBezTo>
                    <a:pt x="74303" y="47565"/>
                    <a:pt x="70394" y="43656"/>
                    <a:pt x="65572" y="43656"/>
                  </a:cubicBezTo>
                  <a:moveTo>
                    <a:pt x="109228" y="43656"/>
                  </a:moveTo>
                  <a:lnTo>
                    <a:pt x="109141" y="43656"/>
                  </a:lnTo>
                  <a:cubicBezTo>
                    <a:pt x="104319" y="43656"/>
                    <a:pt x="100409" y="47565"/>
                    <a:pt x="100409" y="52388"/>
                  </a:cubicBezTo>
                  <a:cubicBezTo>
                    <a:pt x="100409" y="57210"/>
                    <a:pt x="104319" y="61119"/>
                    <a:pt x="109141" y="61119"/>
                  </a:cubicBezTo>
                  <a:lnTo>
                    <a:pt x="109228" y="61119"/>
                  </a:lnTo>
                  <a:cubicBezTo>
                    <a:pt x="114050" y="61119"/>
                    <a:pt x="117959" y="57210"/>
                    <a:pt x="117959" y="52388"/>
                  </a:cubicBezTo>
                  <a:cubicBezTo>
                    <a:pt x="117959" y="47565"/>
                    <a:pt x="114050" y="43656"/>
                    <a:pt x="109228" y="43656"/>
                  </a:cubicBezTo>
                </a:path>
              </a:pathLst>
            </a:custGeom>
            <a:solidFill>
              <a:srgbClr val="2F5F8A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448752" y="1989296"/>
              <a:ext cx="866219" cy="2895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b="1" dirty="0">
                  <a:solidFill>
                    <a:srgbClr val="2F5F8A"/>
                  </a:solidFill>
                  <a:latin typeface="Arial"/>
                  <a:ea typeface="Arial"/>
                  <a:cs typeface="Arial"/>
                </a:rPr>
                <a:t>요청 문장 예시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66788" y="2559844"/>
              <a:ext cx="3940112" cy="381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8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구글 시트에 Apps Script를 넣고 있습니다.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66788" y="2940844"/>
              <a:ext cx="2371916" cy="381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8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시트 이름은 ‘시트1’입니다.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66788" y="3321844"/>
              <a:ext cx="3086005" cy="381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8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웹 화면에는 버튼 하나만 두고 싶습니다.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66788" y="3702844"/>
              <a:ext cx="3478054" cy="381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8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버튼을 누르면 A1 값을 화면에 보여 주세요.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66788" y="4083844"/>
              <a:ext cx="4458176" cy="381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8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Code.gs와 Index.html 코드를 따로 주세요.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6191250" y="1600200"/>
            <a:ext cx="5429250" cy="3829050"/>
            <a:chOff x="6191250" y="1600200"/>
            <a:chExt cx="5429250" cy="3829050"/>
          </a:xfrm>
        </p:grpSpPr>
        <p:sp>
          <p:nvSpPr>
            <p:cNvPr id="16" name="Rectangle 16"/>
            <p:cNvSpPr/>
            <p:nvPr/>
          </p:nvSpPr>
          <p:spPr>
            <a:xfrm>
              <a:off x="6191250" y="1600200"/>
              <a:ext cx="5429250" cy="3829050"/>
            </a:xfrm>
            <a:prstGeom prst="roundRect">
              <a:avLst>
                <a:gd name="adj" fmla="val 8458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469380" y="1887855"/>
              <a:ext cx="1621536" cy="4267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응답에서 확인할 것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419850" y="1676400"/>
              <a:ext cx="2400300" cy="1162050"/>
            </a:xfrm>
            <a:prstGeom prst="roundRect">
              <a:avLst>
                <a:gd name="adj" fmla="val 16393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19" name="Image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19850" y="1676400"/>
              <a:ext cx="2400300" cy="1162050"/>
            </a:xfrm>
            <a:prstGeom prst="roundRect">
              <a:avLst>
                <a:gd name="adj" fmla="val 16393"/>
              </a:avLst>
            </a:prstGeom>
          </p:spPr>
        </p:pic>
        <p:sp>
          <p:nvSpPr>
            <p:cNvPr id="20" name="Rectangle 20"/>
            <p:cNvSpPr/>
            <p:nvPr/>
          </p:nvSpPr>
          <p:spPr>
            <a:xfrm>
              <a:off x="8991600" y="1676400"/>
              <a:ext cx="2400300" cy="1181100"/>
            </a:xfrm>
            <a:prstGeom prst="roundRect">
              <a:avLst>
                <a:gd name="adj" fmla="val 16129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21" name="Image 2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991600" y="1676400"/>
              <a:ext cx="2400300" cy="1181100"/>
            </a:xfrm>
            <a:prstGeom prst="roundRect">
              <a:avLst>
                <a:gd name="adj" fmla="val 16129"/>
              </a:avLst>
            </a:prstGeom>
          </p:spPr>
        </p:pic>
        <p:sp>
          <p:nvSpPr>
            <p:cNvPr id="22" name="Rectangle 22"/>
            <p:cNvSpPr/>
            <p:nvPr/>
          </p:nvSpPr>
          <p:spPr>
            <a:xfrm>
              <a:off x="6591300" y="3295650"/>
              <a:ext cx="4591050" cy="495300"/>
            </a:xfrm>
            <a:prstGeom prst="roundRect">
              <a:avLst>
                <a:gd name="adj" fmla="val 42308"/>
              </a:avLst>
            </a:prstGeom>
            <a:solidFill>
              <a:srgbClr val="F1F6FB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875145" y="3441382"/>
              <a:ext cx="2506218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파일 이름별로 코드가 나뉘어 있는가?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6591300" y="3981450"/>
              <a:ext cx="4591050" cy="495300"/>
            </a:xfrm>
            <a:prstGeom prst="roundRect">
              <a:avLst>
                <a:gd name="adj" fmla="val 42308"/>
              </a:avLst>
            </a:prstGeom>
            <a:solidFill>
              <a:srgbClr val="F1F6FB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875145" y="4127182"/>
              <a:ext cx="2580147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시트 이름과 셀 주소가 조건과 맞는가?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6591300" y="4667250"/>
              <a:ext cx="4591050" cy="495300"/>
            </a:xfrm>
            <a:prstGeom prst="roundRect">
              <a:avLst>
                <a:gd name="adj" fmla="val 42308"/>
              </a:avLst>
            </a:prstGeom>
            <a:solidFill>
              <a:srgbClr val="F1F6FB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875145" y="4812982"/>
              <a:ext cx="2432289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불필요한 기능을 덧붙이지 않았는가?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809750" y="5829300"/>
            <a:ext cx="8572500" cy="438150"/>
            <a:chOff x="1809750" y="5829300"/>
            <a:chExt cx="8572500" cy="438150"/>
          </a:xfrm>
        </p:grpSpPr>
        <p:sp>
          <p:nvSpPr>
            <p:cNvPr id="29" name="Rectangle 29"/>
            <p:cNvSpPr/>
            <p:nvPr/>
          </p:nvSpPr>
          <p:spPr>
            <a:xfrm>
              <a:off x="1809750" y="5829300"/>
              <a:ext cx="8572500" cy="438150"/>
            </a:xfrm>
            <a:prstGeom prst="roundRect">
              <a:avLst>
                <a:gd name="adj" fmla="val 50000"/>
              </a:avLst>
            </a:prstGeom>
            <a:solidFill>
              <a:srgbClr val="DFF3E7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2151698" y="5945029"/>
              <a:ext cx="5614942" cy="3200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좋은 프롬프트는 “상황 → 데이터 위치 → 원하는 동작 → 필요한 파일” 순서로 씁니다.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54876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640080" y="392430"/>
            <a:ext cx="6086429" cy="933926"/>
            <a:chOff x="640080" y="392430"/>
            <a:chExt cx="6086429" cy="933926"/>
          </a:xfrm>
        </p:grpSpPr>
        <p:sp>
          <p:nvSpPr>
            <p:cNvPr id="3" name="TextBox 3"/>
            <p:cNvSpPr txBox="1"/>
            <p:nvPr/>
          </p:nvSpPr>
          <p:spPr>
            <a:xfrm>
              <a:off x="640080" y="392430"/>
              <a:ext cx="6086429" cy="731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6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AI가 만든 코드를 파일별로 붙여 넣습니다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82942" y="975836"/>
              <a:ext cx="4902022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두 코드 블록을 섞지 말고, 파일 이름을 확인한 뒤 각각의 탭에 넣습니다.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95300" y="1543050"/>
            <a:ext cx="5334000" cy="3676650"/>
            <a:chOff x="495300" y="1543050"/>
            <a:chExt cx="5334000" cy="3676650"/>
          </a:xfrm>
        </p:grpSpPr>
        <p:sp>
          <p:nvSpPr>
            <p:cNvPr id="6" name="Rectangle 6"/>
            <p:cNvSpPr/>
            <p:nvPr/>
          </p:nvSpPr>
          <p:spPr>
            <a:xfrm>
              <a:off x="495300" y="1543050"/>
              <a:ext cx="5334000" cy="3676650"/>
            </a:xfrm>
            <a:prstGeom prst="roundRect">
              <a:avLst>
                <a:gd name="adj" fmla="val 8808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" name="Rectangle 7"/>
            <p:cNvSpPr/>
            <p:nvPr/>
          </p:nvSpPr>
          <p:spPr>
            <a:xfrm>
              <a:off x="742950" y="1638300"/>
              <a:ext cx="1295400" cy="400050"/>
            </a:xfrm>
            <a:prstGeom prst="roundRect">
              <a:avLst>
                <a:gd name="adj" fmla="val 50000"/>
              </a:avLst>
            </a:prstGeom>
            <a:solidFill>
              <a:srgbClr val="DFF3E7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10" name="Group 10"/>
            <p:cNvGrpSpPr/>
            <p:nvPr/>
          </p:nvGrpSpPr>
          <p:grpSpPr>
            <a:xfrm>
              <a:off x="949324" y="1741488"/>
              <a:ext cx="139702" cy="174626"/>
              <a:chOff x="949324" y="1741488"/>
              <a:chExt cx="139702" cy="174626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949324" y="1741488"/>
                <a:ext cx="139702" cy="174626"/>
              </a:xfrm>
              <a:custGeom>
                <a:avLst/>
                <a:gdLst/>
                <a:ahLst/>
                <a:cxnLst/>
                <a:rect l="l" t="t" r="r" b="b"/>
                <a:pathLst>
                  <a:path w="139702" h="174626">
                    <a:moveTo>
                      <a:pt x="69851" y="0"/>
                    </a:moveTo>
                    <a:lnTo>
                      <a:pt x="70872" y="61"/>
                    </a:lnTo>
                    <a:cubicBezTo>
                      <a:pt x="74884" y="534"/>
                      <a:pt x="78048" y="3698"/>
                      <a:pt x="78521" y="7710"/>
                    </a:cubicBezTo>
                    <a:lnTo>
                      <a:pt x="78582" y="8731"/>
                    </a:lnTo>
                    <a:lnTo>
                      <a:pt x="78582" y="43656"/>
                    </a:lnTo>
                    <a:lnTo>
                      <a:pt x="78626" y="44966"/>
                    </a:lnTo>
                    <a:cubicBezTo>
                      <a:pt x="79271" y="53557"/>
                      <a:pt x="86085" y="60393"/>
                      <a:pt x="94674" y="61066"/>
                    </a:cubicBezTo>
                    <a:lnTo>
                      <a:pt x="96045" y="61119"/>
                    </a:lnTo>
                    <a:lnTo>
                      <a:pt x="130970" y="61119"/>
                    </a:lnTo>
                    <a:lnTo>
                      <a:pt x="131991" y="61180"/>
                    </a:lnTo>
                    <a:cubicBezTo>
                      <a:pt x="136003" y="61653"/>
                      <a:pt x="139167" y="64817"/>
                      <a:pt x="139640" y="68828"/>
                    </a:cubicBezTo>
                    <a:lnTo>
                      <a:pt x="139701" y="69850"/>
                    </a:lnTo>
                    <a:lnTo>
                      <a:pt x="139701" y="148431"/>
                    </a:lnTo>
                    <a:cubicBezTo>
                      <a:pt x="139702" y="162301"/>
                      <a:pt x="128890" y="173768"/>
                      <a:pt x="115044" y="174581"/>
                    </a:cubicBezTo>
                    <a:lnTo>
                      <a:pt x="113507" y="174625"/>
                    </a:lnTo>
                    <a:lnTo>
                      <a:pt x="26195" y="174625"/>
                    </a:lnTo>
                    <a:cubicBezTo>
                      <a:pt x="12324" y="174626"/>
                      <a:pt x="858" y="163814"/>
                      <a:pt x="44" y="149968"/>
                    </a:cubicBezTo>
                    <a:lnTo>
                      <a:pt x="1" y="148431"/>
                    </a:lnTo>
                    <a:lnTo>
                      <a:pt x="1" y="26194"/>
                    </a:lnTo>
                    <a:cubicBezTo>
                      <a:pt x="0" y="12324"/>
                      <a:pt x="10812" y="857"/>
                      <a:pt x="24658" y="44"/>
                    </a:cubicBezTo>
                    <a:lnTo>
                      <a:pt x="26195" y="0"/>
                    </a:lnTo>
                    <a:close/>
                    <a:moveTo>
                      <a:pt x="56291" y="96969"/>
                    </a:moveTo>
                    <a:cubicBezTo>
                      <a:pt x="51980" y="94816"/>
                      <a:pt x="46740" y="96563"/>
                      <a:pt x="44583" y="100872"/>
                    </a:cubicBezTo>
                    <a:lnTo>
                      <a:pt x="35851" y="118335"/>
                    </a:lnTo>
                    <a:cubicBezTo>
                      <a:pt x="34623" y="120792"/>
                      <a:pt x="34623" y="123683"/>
                      <a:pt x="35851" y="126140"/>
                    </a:cubicBezTo>
                    <a:lnTo>
                      <a:pt x="44583" y="143603"/>
                    </a:lnTo>
                    <a:cubicBezTo>
                      <a:pt x="46740" y="147912"/>
                      <a:pt x="51980" y="149659"/>
                      <a:pt x="56291" y="147506"/>
                    </a:cubicBezTo>
                    <a:lnTo>
                      <a:pt x="57182" y="146999"/>
                    </a:lnTo>
                    <a:cubicBezTo>
                      <a:pt x="60880" y="144568"/>
                      <a:pt x="62174" y="139755"/>
                      <a:pt x="60194" y="135797"/>
                    </a:cubicBezTo>
                    <a:lnTo>
                      <a:pt x="53419" y="122238"/>
                    </a:lnTo>
                    <a:lnTo>
                      <a:pt x="60194" y="108678"/>
                    </a:lnTo>
                    <a:cubicBezTo>
                      <a:pt x="62347" y="104367"/>
                      <a:pt x="60600" y="99126"/>
                      <a:pt x="56291" y="96969"/>
                    </a:cubicBezTo>
                    <a:moveTo>
                      <a:pt x="95119" y="100872"/>
                    </a:moveTo>
                    <a:cubicBezTo>
                      <a:pt x="92962" y="96563"/>
                      <a:pt x="87722" y="94816"/>
                      <a:pt x="83410" y="96969"/>
                    </a:cubicBezTo>
                    <a:lnTo>
                      <a:pt x="82520" y="97476"/>
                    </a:lnTo>
                    <a:cubicBezTo>
                      <a:pt x="78822" y="99907"/>
                      <a:pt x="77528" y="104720"/>
                      <a:pt x="79508" y="108678"/>
                    </a:cubicBezTo>
                    <a:lnTo>
                      <a:pt x="86266" y="122238"/>
                    </a:lnTo>
                    <a:lnTo>
                      <a:pt x="79499" y="135797"/>
                    </a:lnTo>
                    <a:cubicBezTo>
                      <a:pt x="77521" y="140079"/>
                      <a:pt x="79301" y="145159"/>
                      <a:pt x="83521" y="147268"/>
                    </a:cubicBezTo>
                    <a:cubicBezTo>
                      <a:pt x="87740" y="149378"/>
                      <a:pt x="92871" y="147755"/>
                      <a:pt x="95110" y="143603"/>
                    </a:cubicBezTo>
                    <a:lnTo>
                      <a:pt x="103842" y="126140"/>
                    </a:lnTo>
                    <a:cubicBezTo>
                      <a:pt x="105069" y="123683"/>
                      <a:pt x="105069" y="120792"/>
                      <a:pt x="103842" y="118335"/>
                    </a:cubicBezTo>
                    <a:close/>
                  </a:path>
                </a:pathLst>
              </a:custGeom>
              <a:solidFill>
                <a:srgbClr val="4F7F5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9" name="Freeform 9"/>
              <p:cNvSpPr/>
              <p:nvPr/>
            </p:nvSpPr>
            <p:spPr>
              <a:xfrm>
                <a:off x="1045360" y="1750210"/>
                <a:ext cx="34934" cy="34934"/>
              </a:xfrm>
              <a:custGeom>
                <a:avLst/>
                <a:gdLst/>
                <a:ahLst/>
                <a:cxnLst/>
                <a:rect l="l" t="t" r="r" b="b"/>
                <a:pathLst>
                  <a:path w="34934" h="34934">
                    <a:moveTo>
                      <a:pt x="34934" y="34934"/>
                    </a:moveTo>
                    <a:lnTo>
                      <a:pt x="9" y="349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F7F5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1201102" y="1741646"/>
              <a:ext cx="855577" cy="2895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Code.gs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85800" y="1752600"/>
              <a:ext cx="4953000" cy="2876550"/>
            </a:xfrm>
            <a:prstGeom prst="roundRect">
              <a:avLst>
                <a:gd name="adj" fmla="val 7947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13" name="Image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5800" y="1752600"/>
              <a:ext cx="4953000" cy="2876550"/>
            </a:xfrm>
            <a:prstGeom prst="roundRect">
              <a:avLst>
                <a:gd name="adj" fmla="val 7947"/>
              </a:avLst>
            </a:prstGeom>
          </p:spPr>
        </p:pic>
        <p:sp>
          <p:nvSpPr>
            <p:cNvPr id="14" name="TextBox 14"/>
            <p:cNvSpPr txBox="1"/>
            <p:nvPr/>
          </p:nvSpPr>
          <p:spPr>
            <a:xfrm>
              <a:off x="856298" y="4840129"/>
              <a:ext cx="1977847" cy="3200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시트 값을 가져오는 서버 쪽 함수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6362700" y="1543050"/>
            <a:ext cx="5334000" cy="3676650"/>
            <a:chOff x="6362700" y="1543050"/>
            <a:chExt cx="5334000" cy="3676650"/>
          </a:xfrm>
        </p:grpSpPr>
        <p:sp>
          <p:nvSpPr>
            <p:cNvPr id="16" name="Rectangle 16"/>
            <p:cNvSpPr/>
            <p:nvPr/>
          </p:nvSpPr>
          <p:spPr>
            <a:xfrm>
              <a:off x="6362700" y="1543050"/>
              <a:ext cx="5334000" cy="3676650"/>
            </a:xfrm>
            <a:prstGeom prst="roundRect">
              <a:avLst>
                <a:gd name="adj" fmla="val 8808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7" name="Rectangle 17"/>
            <p:cNvSpPr/>
            <p:nvPr/>
          </p:nvSpPr>
          <p:spPr>
            <a:xfrm>
              <a:off x="6610350" y="1638300"/>
              <a:ext cx="1485900" cy="400050"/>
            </a:xfrm>
            <a:prstGeom prst="roundRect">
              <a:avLst>
                <a:gd name="adj" fmla="val 50000"/>
              </a:avLst>
            </a:prstGeom>
            <a:solidFill>
              <a:srgbClr val="F1F6FB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27" name="Group 27"/>
            <p:cNvGrpSpPr/>
            <p:nvPr/>
          </p:nvGrpSpPr>
          <p:grpSpPr>
            <a:xfrm>
              <a:off x="6798662" y="1741715"/>
              <a:ext cx="175814" cy="174162"/>
              <a:chOff x="6798662" y="1741715"/>
              <a:chExt cx="175814" cy="174162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6892958" y="1863725"/>
                <a:ext cx="73639" cy="52152"/>
              </a:xfrm>
              <a:custGeom>
                <a:avLst/>
                <a:gdLst/>
                <a:ahLst/>
                <a:cxnLst/>
                <a:rect l="l" t="t" r="r" b="b"/>
                <a:pathLst>
                  <a:path w="73639" h="52152">
                    <a:moveTo>
                      <a:pt x="73639" y="0"/>
                    </a:moveTo>
                    <a:cubicBezTo>
                      <a:pt x="60675" y="29704"/>
                      <a:pt x="32323" y="49782"/>
                      <a:pt x="0" y="52152"/>
                    </a:cubicBezTo>
                    <a:cubicBezTo>
                      <a:pt x="2236" y="51619"/>
                      <a:pt x="4172" y="50226"/>
                      <a:pt x="5387" y="48275"/>
                    </a:cubicBezTo>
                    <a:cubicBezTo>
                      <a:pt x="14668" y="33409"/>
                      <a:pt x="21396" y="17095"/>
                      <a:pt x="25294" y="9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9" name="Freeform 19"/>
              <p:cNvSpPr/>
              <p:nvPr/>
            </p:nvSpPr>
            <p:spPr>
              <a:xfrm>
                <a:off x="6806553" y="1863725"/>
                <a:ext cx="73631" cy="52152"/>
              </a:xfrm>
              <a:custGeom>
                <a:avLst/>
                <a:gdLst/>
                <a:ahLst/>
                <a:cxnLst/>
                <a:rect l="l" t="t" r="r" b="b"/>
                <a:pathLst>
                  <a:path w="73631" h="52152">
                    <a:moveTo>
                      <a:pt x="48345" y="0"/>
                    </a:moveTo>
                    <a:cubicBezTo>
                      <a:pt x="52241" y="17092"/>
                      <a:pt x="58970" y="33412"/>
                      <a:pt x="68252" y="48284"/>
                    </a:cubicBezTo>
                    <a:cubicBezTo>
                      <a:pt x="69467" y="50230"/>
                      <a:pt x="71399" y="51619"/>
                      <a:pt x="73631" y="52152"/>
                    </a:cubicBezTo>
                    <a:cubicBezTo>
                      <a:pt x="41311" y="49779"/>
                      <a:pt x="12963" y="29701"/>
                      <a:pt x="0" y="0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0" name="Freeform 20"/>
              <p:cNvSpPr/>
              <p:nvPr/>
            </p:nvSpPr>
            <p:spPr>
              <a:xfrm>
                <a:off x="6872867" y="1863725"/>
                <a:ext cx="27416" cy="33912"/>
              </a:xfrm>
              <a:custGeom>
                <a:avLst/>
                <a:gdLst/>
                <a:ahLst/>
                <a:cxnLst/>
                <a:rect l="l" t="t" r="r" b="b"/>
                <a:pathLst>
                  <a:path w="27416" h="33912">
                    <a:moveTo>
                      <a:pt x="27416" y="0"/>
                    </a:moveTo>
                    <a:cubicBezTo>
                      <a:pt x="24353" y="11856"/>
                      <a:pt x="19744" y="23258"/>
                      <a:pt x="13708" y="33912"/>
                    </a:cubicBezTo>
                    <a:cubicBezTo>
                      <a:pt x="7672" y="23258"/>
                      <a:pt x="3063" y="11856"/>
                      <a:pt x="0" y="0"/>
                    </a:cubicBezTo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" name="Freeform 21"/>
              <p:cNvSpPr/>
              <p:nvPr/>
            </p:nvSpPr>
            <p:spPr>
              <a:xfrm>
                <a:off x="6798662" y="1811338"/>
                <a:ext cx="53284" cy="34925"/>
              </a:xfrm>
              <a:custGeom>
                <a:avLst/>
                <a:gdLst/>
                <a:ahLst/>
                <a:cxnLst/>
                <a:rect l="l" t="t" r="r" b="b"/>
                <a:pathLst>
                  <a:path w="53284" h="34925">
                    <a:moveTo>
                      <a:pt x="53284" y="0"/>
                    </a:moveTo>
                    <a:cubicBezTo>
                      <a:pt x="51987" y="11606"/>
                      <a:pt x="51987" y="23319"/>
                      <a:pt x="53284" y="34925"/>
                    </a:cubicBezTo>
                    <a:lnTo>
                      <a:pt x="2364" y="34925"/>
                    </a:lnTo>
                    <a:cubicBezTo>
                      <a:pt x="6" y="23403"/>
                      <a:pt x="0" y="11524"/>
                      <a:pt x="2346" y="0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2" name="Freeform 22"/>
              <p:cNvSpPr/>
              <p:nvPr/>
            </p:nvSpPr>
            <p:spPr>
              <a:xfrm>
                <a:off x="6868071" y="1811338"/>
                <a:ext cx="37009" cy="34925"/>
              </a:xfrm>
              <a:custGeom>
                <a:avLst/>
                <a:gdLst/>
                <a:ahLst/>
                <a:cxnLst/>
                <a:rect l="l" t="t" r="r" b="b"/>
                <a:pathLst>
                  <a:path w="37009" h="34925">
                    <a:moveTo>
                      <a:pt x="35548" y="0"/>
                    </a:moveTo>
                    <a:cubicBezTo>
                      <a:pt x="37009" y="11596"/>
                      <a:pt x="37009" y="23329"/>
                      <a:pt x="35548" y="34925"/>
                    </a:cubicBezTo>
                    <a:lnTo>
                      <a:pt x="1461" y="34925"/>
                    </a:lnTo>
                    <a:cubicBezTo>
                      <a:pt x="0" y="23329"/>
                      <a:pt x="0" y="11596"/>
                      <a:pt x="1461" y="0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3" name="Freeform 23"/>
              <p:cNvSpPr/>
              <p:nvPr/>
            </p:nvSpPr>
            <p:spPr>
              <a:xfrm>
                <a:off x="6921203" y="1811338"/>
                <a:ext cx="53273" cy="34925"/>
              </a:xfrm>
              <a:custGeom>
                <a:avLst/>
                <a:gdLst/>
                <a:ahLst/>
                <a:cxnLst/>
                <a:rect l="l" t="t" r="r" b="b"/>
                <a:pathLst>
                  <a:path w="53273" h="34925">
                    <a:moveTo>
                      <a:pt x="50938" y="0"/>
                    </a:moveTo>
                    <a:cubicBezTo>
                      <a:pt x="53273" y="11525"/>
                      <a:pt x="53267" y="23402"/>
                      <a:pt x="50921" y="34925"/>
                    </a:cubicBezTo>
                    <a:lnTo>
                      <a:pt x="0" y="34925"/>
                    </a:lnTo>
                    <a:cubicBezTo>
                      <a:pt x="1301" y="23321"/>
                      <a:pt x="1301" y="11613"/>
                      <a:pt x="0" y="0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4" name="Freeform 24"/>
              <p:cNvSpPr/>
              <p:nvPr/>
            </p:nvSpPr>
            <p:spPr>
              <a:xfrm>
                <a:off x="6806527" y="1741723"/>
                <a:ext cx="73648" cy="52152"/>
              </a:xfrm>
              <a:custGeom>
                <a:avLst/>
                <a:gdLst/>
                <a:ahLst/>
                <a:cxnLst/>
                <a:rect l="l" t="t" r="r" b="b"/>
                <a:pathLst>
                  <a:path w="73648" h="52152">
                    <a:moveTo>
                      <a:pt x="73648" y="0"/>
                    </a:moveTo>
                    <a:cubicBezTo>
                      <a:pt x="71419" y="537"/>
                      <a:pt x="69490" y="1929"/>
                      <a:pt x="68278" y="3877"/>
                    </a:cubicBezTo>
                    <a:cubicBezTo>
                      <a:pt x="58997" y="18746"/>
                      <a:pt x="52268" y="35063"/>
                      <a:pt x="48371" y="52152"/>
                    </a:cubicBezTo>
                    <a:lnTo>
                      <a:pt x="0" y="52152"/>
                    </a:lnTo>
                    <a:cubicBezTo>
                      <a:pt x="12850" y="22742"/>
                      <a:pt x="40785" y="2741"/>
                      <a:pt x="72766" y="52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5" name="Freeform 25"/>
              <p:cNvSpPr/>
              <p:nvPr/>
            </p:nvSpPr>
            <p:spPr>
              <a:xfrm>
                <a:off x="6872867" y="1759963"/>
                <a:ext cx="27416" cy="33921"/>
              </a:xfrm>
              <a:custGeom>
                <a:avLst/>
                <a:gdLst/>
                <a:ahLst/>
                <a:cxnLst/>
                <a:rect l="l" t="t" r="r" b="b"/>
                <a:pathLst>
                  <a:path w="27416" h="33921">
                    <a:moveTo>
                      <a:pt x="13708" y="0"/>
                    </a:moveTo>
                    <a:cubicBezTo>
                      <a:pt x="19745" y="10657"/>
                      <a:pt x="24354" y="22062"/>
                      <a:pt x="27416" y="33921"/>
                    </a:cubicBezTo>
                    <a:lnTo>
                      <a:pt x="0" y="33921"/>
                    </a:lnTo>
                    <a:cubicBezTo>
                      <a:pt x="2969" y="22422"/>
                      <a:pt x="7422" y="11220"/>
                      <a:pt x="13359" y="594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6" name="Freeform 26"/>
              <p:cNvSpPr/>
              <p:nvPr/>
            </p:nvSpPr>
            <p:spPr>
              <a:xfrm>
                <a:off x="6892975" y="1741715"/>
                <a:ext cx="73648" cy="52161"/>
              </a:xfrm>
              <a:custGeom>
                <a:avLst/>
                <a:gdLst/>
                <a:ahLst/>
                <a:cxnLst/>
                <a:rect l="l" t="t" r="r" b="b"/>
                <a:pathLst>
                  <a:path w="73648" h="52161">
                    <a:moveTo>
                      <a:pt x="0" y="0"/>
                    </a:moveTo>
                    <a:cubicBezTo>
                      <a:pt x="32322" y="2387"/>
                      <a:pt x="60669" y="22463"/>
                      <a:pt x="73648" y="52161"/>
                    </a:cubicBezTo>
                    <a:lnTo>
                      <a:pt x="25277" y="52161"/>
                    </a:lnTo>
                    <a:cubicBezTo>
                      <a:pt x="21381" y="35068"/>
                      <a:pt x="14652" y="18748"/>
                      <a:pt x="5370" y="3877"/>
                    </a:cubicBezTo>
                    <a:cubicBezTo>
                      <a:pt x="4319" y="2194"/>
                      <a:pt x="2727" y="919"/>
                      <a:pt x="856" y="262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28" name="TextBox 28"/>
            <p:cNvSpPr txBox="1"/>
            <p:nvPr/>
          </p:nvSpPr>
          <p:spPr>
            <a:xfrm>
              <a:off x="7068502" y="1741646"/>
              <a:ext cx="1142893" cy="2895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Index.html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6553200" y="1752600"/>
              <a:ext cx="4953000" cy="2876550"/>
            </a:xfrm>
            <a:prstGeom prst="roundRect">
              <a:avLst>
                <a:gd name="adj" fmla="val 7947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30" name="Image 3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53200" y="1752600"/>
              <a:ext cx="4953000" cy="2876550"/>
            </a:xfrm>
            <a:prstGeom prst="roundRect">
              <a:avLst>
                <a:gd name="adj" fmla="val 7947"/>
              </a:avLst>
            </a:prstGeom>
          </p:spPr>
        </p:pic>
        <p:sp>
          <p:nvSpPr>
            <p:cNvPr id="31" name="TextBox 31"/>
            <p:cNvSpPr txBox="1"/>
            <p:nvPr/>
          </p:nvSpPr>
          <p:spPr>
            <a:xfrm>
              <a:off x="6723698" y="4840129"/>
              <a:ext cx="2728341" cy="3200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버튼과 결과 표시 영역을 만드는 화면 쪽 코드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790700" y="5715000"/>
            <a:ext cx="8610600" cy="552450"/>
            <a:chOff x="1790700" y="5715000"/>
            <a:chExt cx="8610600" cy="552450"/>
          </a:xfrm>
        </p:grpSpPr>
        <p:sp>
          <p:nvSpPr>
            <p:cNvPr id="33" name="Rectangle 33"/>
            <p:cNvSpPr/>
            <p:nvPr/>
          </p:nvSpPr>
          <p:spPr>
            <a:xfrm>
              <a:off x="1790700" y="5715000"/>
              <a:ext cx="8610600" cy="552450"/>
            </a:xfrm>
            <a:prstGeom prst="roundRect">
              <a:avLst>
                <a:gd name="adj" fmla="val 41379"/>
              </a:avLst>
            </a:prstGeom>
            <a:solidFill>
              <a:srgbClr val="FFF7E0"/>
            </a:solidFill>
            <a:ln w="19050">
              <a:solidFill>
                <a:srgbClr val="B7791F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2130742" y="5881211"/>
              <a:ext cx="327210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주의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2968942" y="5881211"/>
              <a:ext cx="4349953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붙여 넣은 뒤 바로 저장해서 문법 오류가 있는지 먼저 확인합니다.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1226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640080" y="392430"/>
            <a:ext cx="5546026" cy="933926"/>
            <a:chOff x="640080" y="392430"/>
            <a:chExt cx="5546026" cy="933926"/>
          </a:xfrm>
        </p:grpSpPr>
        <p:sp>
          <p:nvSpPr>
            <p:cNvPr id="3" name="TextBox 3"/>
            <p:cNvSpPr txBox="1"/>
            <p:nvPr/>
          </p:nvSpPr>
          <p:spPr>
            <a:xfrm>
              <a:off x="640080" y="392430"/>
              <a:ext cx="4876678" cy="731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6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저장은 오류를 찾는 첫 검사입니다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82942" y="975836"/>
              <a:ext cx="5503164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문법 오류가 나오면 직접 해석하려고 붙잡지 말고, 정확히 복사해 다시 질문합니다.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14350" y="1619250"/>
            <a:ext cx="5257800" cy="3390900"/>
            <a:chOff x="514350" y="1619250"/>
            <a:chExt cx="5257800" cy="3390900"/>
          </a:xfrm>
        </p:grpSpPr>
        <p:sp>
          <p:nvSpPr>
            <p:cNvPr id="6" name="Rectangle 6"/>
            <p:cNvSpPr/>
            <p:nvPr/>
          </p:nvSpPr>
          <p:spPr>
            <a:xfrm>
              <a:off x="514350" y="1619250"/>
              <a:ext cx="5257800" cy="3390900"/>
            </a:xfrm>
            <a:prstGeom prst="roundRect">
              <a:avLst>
                <a:gd name="adj" fmla="val 9551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871538" y="1950244"/>
              <a:ext cx="201644" cy="381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80" b="1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1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402080" y="1906905"/>
              <a:ext cx="1621536" cy="4267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저장 버튼으로 검사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742950" y="1924050"/>
              <a:ext cx="4800600" cy="2476500"/>
            </a:xfrm>
            <a:prstGeom prst="roundRect">
              <a:avLst>
                <a:gd name="adj" fmla="val 9231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2950" y="1924050"/>
              <a:ext cx="4800600" cy="2476500"/>
            </a:xfrm>
            <a:prstGeom prst="roundRect">
              <a:avLst>
                <a:gd name="adj" fmla="val 9230"/>
              </a:avLst>
            </a:prstGeom>
          </p:spPr>
        </p:pic>
      </p:grpSp>
      <p:sp>
        <p:nvSpPr>
          <p:cNvPr id="13" name="Line 13"/>
          <p:cNvSpPr/>
          <p:nvPr/>
        </p:nvSpPr>
        <p:spPr>
          <a:xfrm>
            <a:off x="5810250" y="3314700"/>
            <a:ext cx="666750" cy="1"/>
          </a:xfrm>
          <a:prstGeom prst="line">
            <a:avLst/>
          </a:prstGeom>
          <a:noFill/>
          <a:ln w="76200" cap="rnd">
            <a:solidFill>
              <a:srgbClr val="2F5F8A"/>
            </a:solidFill>
            <a:tailEnd type="triangle" w="lg" len="lg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20" name="Group 20"/>
          <p:cNvGrpSpPr/>
          <p:nvPr/>
        </p:nvGrpSpPr>
        <p:grpSpPr>
          <a:xfrm>
            <a:off x="6419850" y="1619250"/>
            <a:ext cx="5257800" cy="3390900"/>
            <a:chOff x="6419850" y="1619250"/>
            <a:chExt cx="5257800" cy="3390900"/>
          </a:xfrm>
        </p:grpSpPr>
        <p:sp>
          <p:nvSpPr>
            <p:cNvPr id="14" name="Rectangle 14"/>
            <p:cNvSpPr/>
            <p:nvPr/>
          </p:nvSpPr>
          <p:spPr>
            <a:xfrm>
              <a:off x="6419850" y="1619250"/>
              <a:ext cx="5257800" cy="3390900"/>
            </a:xfrm>
            <a:prstGeom prst="roundRect">
              <a:avLst>
                <a:gd name="adj" fmla="val 9551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777038" y="1950244"/>
              <a:ext cx="201644" cy="381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80" b="1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307580" y="1906905"/>
              <a:ext cx="1449034" cy="4267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오류 메시지 복사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648450" y="1924050"/>
              <a:ext cx="4800600" cy="2247900"/>
            </a:xfrm>
            <a:prstGeom prst="roundRect">
              <a:avLst>
                <a:gd name="adj" fmla="val 10169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19" name="Image 1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48450" y="1924050"/>
              <a:ext cx="4800600" cy="2247900"/>
            </a:xfrm>
            <a:prstGeom prst="roundRect">
              <a:avLst>
                <a:gd name="adj" fmla="val 10169"/>
              </a:avLst>
            </a:prstGeom>
          </p:spPr>
        </p:pic>
      </p:grpSp>
      <p:grpSp>
        <p:nvGrpSpPr>
          <p:cNvPr id="25" name="Group 25"/>
          <p:cNvGrpSpPr/>
          <p:nvPr/>
        </p:nvGrpSpPr>
        <p:grpSpPr>
          <a:xfrm>
            <a:off x="1524000" y="5562600"/>
            <a:ext cx="9144000" cy="609600"/>
            <a:chOff x="1524000" y="5562600"/>
            <a:chExt cx="9144000" cy="609600"/>
          </a:xfrm>
        </p:grpSpPr>
        <p:sp>
          <p:nvSpPr>
            <p:cNvPr id="21" name="Rectangle 21"/>
            <p:cNvSpPr/>
            <p:nvPr/>
          </p:nvSpPr>
          <p:spPr>
            <a:xfrm>
              <a:off x="1524000" y="5562600"/>
              <a:ext cx="9144000" cy="609600"/>
            </a:xfrm>
            <a:prstGeom prst="roundRect">
              <a:avLst>
                <a:gd name="adj" fmla="val 43750"/>
              </a:avLst>
            </a:prstGeom>
            <a:solidFill>
              <a:srgbClr val="FFF7E0"/>
            </a:solidFill>
            <a:ln w="19050">
              <a:solidFill>
                <a:srgbClr val="B7791F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1874838" y="5768975"/>
              <a:ext cx="269876" cy="228288"/>
            </a:xfrm>
            <a:custGeom>
              <a:avLst/>
              <a:gdLst/>
              <a:ahLst/>
              <a:cxnLst/>
              <a:rect l="l" t="t" r="r" b="b"/>
              <a:pathLst>
                <a:path w="269876" h="228288">
                  <a:moveTo>
                    <a:pt x="134938" y="0"/>
                  </a:moveTo>
                  <a:cubicBezTo>
                    <a:pt x="163698" y="0"/>
                    <a:pt x="187407" y="22552"/>
                    <a:pt x="188845" y="51276"/>
                  </a:cubicBezTo>
                  <a:lnTo>
                    <a:pt x="188913" y="53975"/>
                  </a:lnTo>
                  <a:cubicBezTo>
                    <a:pt x="190910" y="53974"/>
                    <a:pt x="192883" y="54417"/>
                    <a:pt x="194688" y="55271"/>
                  </a:cubicBezTo>
                  <a:lnTo>
                    <a:pt x="235615" y="29120"/>
                  </a:lnTo>
                  <a:cubicBezTo>
                    <a:pt x="239676" y="26388"/>
                    <a:pt x="244897" y="26070"/>
                    <a:pt x="249260" y="28287"/>
                  </a:cubicBezTo>
                  <a:cubicBezTo>
                    <a:pt x="253622" y="30504"/>
                    <a:pt x="256443" y="34910"/>
                    <a:pt x="256630" y="39800"/>
                  </a:cubicBezTo>
                  <a:cubicBezTo>
                    <a:pt x="256817" y="44691"/>
                    <a:pt x="254342" y="49299"/>
                    <a:pt x="250161" y="51843"/>
                  </a:cubicBezTo>
                  <a:lnTo>
                    <a:pt x="209477" y="77900"/>
                  </a:lnTo>
                  <a:cubicBezTo>
                    <a:pt x="213206" y="87510"/>
                    <a:pt x="215374" y="97655"/>
                    <a:pt x="215901" y="107950"/>
                  </a:cubicBezTo>
                  <a:lnTo>
                    <a:pt x="256382" y="107950"/>
                  </a:lnTo>
                  <a:cubicBezTo>
                    <a:pt x="263834" y="107950"/>
                    <a:pt x="269876" y="113992"/>
                    <a:pt x="269876" y="121444"/>
                  </a:cubicBezTo>
                  <a:cubicBezTo>
                    <a:pt x="269876" y="128896"/>
                    <a:pt x="263834" y="134938"/>
                    <a:pt x="256382" y="134938"/>
                  </a:cubicBezTo>
                  <a:lnTo>
                    <a:pt x="215901" y="134938"/>
                  </a:lnTo>
                  <a:lnTo>
                    <a:pt x="215901" y="148432"/>
                  </a:lnTo>
                  <a:cubicBezTo>
                    <a:pt x="215908" y="155375"/>
                    <a:pt x="215024" y="162291"/>
                    <a:pt x="213269" y="169010"/>
                  </a:cubicBezTo>
                  <a:lnTo>
                    <a:pt x="249810" y="190816"/>
                  </a:lnTo>
                  <a:cubicBezTo>
                    <a:pt x="256212" y="194639"/>
                    <a:pt x="258302" y="202927"/>
                    <a:pt x="254479" y="209329"/>
                  </a:cubicBezTo>
                  <a:cubicBezTo>
                    <a:pt x="250656" y="215731"/>
                    <a:pt x="242367" y="217821"/>
                    <a:pt x="235966" y="213998"/>
                  </a:cubicBezTo>
                  <a:lnTo>
                    <a:pt x="202042" y="193744"/>
                  </a:lnTo>
                  <a:cubicBezTo>
                    <a:pt x="189649" y="212106"/>
                    <a:pt x="170274" y="224590"/>
                    <a:pt x="148432" y="228288"/>
                  </a:cubicBezTo>
                  <a:lnTo>
                    <a:pt x="148432" y="148432"/>
                  </a:lnTo>
                  <a:cubicBezTo>
                    <a:pt x="148432" y="140979"/>
                    <a:pt x="142390" y="134938"/>
                    <a:pt x="134938" y="134938"/>
                  </a:cubicBezTo>
                  <a:cubicBezTo>
                    <a:pt x="127485" y="134938"/>
                    <a:pt x="121444" y="140979"/>
                    <a:pt x="121444" y="148432"/>
                  </a:cubicBezTo>
                  <a:lnTo>
                    <a:pt x="121444" y="228274"/>
                  </a:lnTo>
                  <a:cubicBezTo>
                    <a:pt x="99601" y="224576"/>
                    <a:pt x="80227" y="212093"/>
                    <a:pt x="67833" y="193730"/>
                  </a:cubicBezTo>
                  <a:lnTo>
                    <a:pt x="33910" y="214011"/>
                  </a:lnTo>
                  <a:cubicBezTo>
                    <a:pt x="27508" y="217834"/>
                    <a:pt x="19219" y="215744"/>
                    <a:pt x="15396" y="209343"/>
                  </a:cubicBezTo>
                  <a:cubicBezTo>
                    <a:pt x="11573" y="202941"/>
                    <a:pt x="13664" y="194652"/>
                    <a:pt x="20065" y="190829"/>
                  </a:cubicBezTo>
                  <a:lnTo>
                    <a:pt x="56606" y="169023"/>
                  </a:lnTo>
                  <a:cubicBezTo>
                    <a:pt x="54851" y="162300"/>
                    <a:pt x="53966" y="155380"/>
                    <a:pt x="53975" y="148432"/>
                  </a:cubicBezTo>
                  <a:lnTo>
                    <a:pt x="53975" y="134938"/>
                  </a:lnTo>
                  <a:lnTo>
                    <a:pt x="13494" y="134938"/>
                  </a:lnTo>
                  <a:cubicBezTo>
                    <a:pt x="6041" y="134938"/>
                    <a:pt x="0" y="128896"/>
                    <a:pt x="0" y="121444"/>
                  </a:cubicBezTo>
                  <a:cubicBezTo>
                    <a:pt x="0" y="113992"/>
                    <a:pt x="6041" y="107950"/>
                    <a:pt x="13494" y="107950"/>
                  </a:cubicBezTo>
                  <a:lnTo>
                    <a:pt x="53989" y="107950"/>
                  </a:lnTo>
                  <a:lnTo>
                    <a:pt x="53989" y="107208"/>
                  </a:lnTo>
                  <a:cubicBezTo>
                    <a:pt x="54544" y="97156"/>
                    <a:pt x="56704" y="87257"/>
                    <a:pt x="60385" y="77886"/>
                  </a:cubicBezTo>
                  <a:lnTo>
                    <a:pt x="19714" y="51843"/>
                  </a:lnTo>
                  <a:cubicBezTo>
                    <a:pt x="15534" y="49299"/>
                    <a:pt x="13059" y="44691"/>
                    <a:pt x="13246" y="39800"/>
                  </a:cubicBezTo>
                  <a:cubicBezTo>
                    <a:pt x="13433" y="34910"/>
                    <a:pt x="16253" y="30504"/>
                    <a:pt x="20616" y="28287"/>
                  </a:cubicBezTo>
                  <a:cubicBezTo>
                    <a:pt x="24979" y="26070"/>
                    <a:pt x="30200" y="26388"/>
                    <a:pt x="34261" y="29120"/>
                  </a:cubicBezTo>
                  <a:lnTo>
                    <a:pt x="75174" y="55284"/>
                  </a:lnTo>
                  <a:lnTo>
                    <a:pt x="75498" y="55122"/>
                  </a:lnTo>
                  <a:lnTo>
                    <a:pt x="76415" y="54758"/>
                  </a:lnTo>
                  <a:lnTo>
                    <a:pt x="76672" y="54690"/>
                  </a:lnTo>
                  <a:lnTo>
                    <a:pt x="76888" y="54609"/>
                  </a:lnTo>
                  <a:lnTo>
                    <a:pt x="77319" y="54501"/>
                  </a:lnTo>
                  <a:lnTo>
                    <a:pt x="77859" y="54326"/>
                  </a:lnTo>
                  <a:lnTo>
                    <a:pt x="78318" y="54232"/>
                  </a:lnTo>
                  <a:lnTo>
                    <a:pt x="78777" y="54178"/>
                  </a:lnTo>
                  <a:lnTo>
                    <a:pt x="79384" y="54070"/>
                  </a:lnTo>
                  <a:lnTo>
                    <a:pt x="79586" y="54056"/>
                  </a:lnTo>
                  <a:lnTo>
                    <a:pt x="79789" y="54029"/>
                  </a:lnTo>
                  <a:lnTo>
                    <a:pt x="80963" y="53975"/>
                  </a:lnTo>
                  <a:cubicBezTo>
                    <a:pt x="80963" y="24166"/>
                    <a:pt x="105128" y="0"/>
                    <a:pt x="134938" y="0"/>
                  </a:cubicBezTo>
                  <a:close/>
                  <a:moveTo>
                    <a:pt x="134938" y="26988"/>
                  </a:moveTo>
                  <a:cubicBezTo>
                    <a:pt x="120033" y="26988"/>
                    <a:pt x="107950" y="39070"/>
                    <a:pt x="107950" y="53975"/>
                  </a:cubicBezTo>
                  <a:lnTo>
                    <a:pt x="161925" y="53975"/>
                  </a:lnTo>
                  <a:cubicBezTo>
                    <a:pt x="161925" y="39070"/>
                    <a:pt x="149843" y="26988"/>
                    <a:pt x="134938" y="26988"/>
                  </a:cubicBezTo>
                  <a:close/>
                </a:path>
              </a:pathLst>
            </a:custGeom>
            <a:solidFill>
              <a:srgbClr val="B65A50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358390" y="5758815"/>
              <a:ext cx="1242030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오류를 줄이는 말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207192" y="5766911"/>
              <a:ext cx="4558513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“이 오류가 났어. 두 파일 중 어느 부분을 고쳐야 하는지 알려줘.”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3593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640080" y="392430"/>
            <a:ext cx="6382146" cy="933926"/>
            <a:chOff x="640080" y="392430"/>
            <a:chExt cx="6382146" cy="933926"/>
          </a:xfrm>
        </p:grpSpPr>
        <p:sp>
          <p:nvSpPr>
            <p:cNvPr id="3" name="TextBox 3"/>
            <p:cNvSpPr txBox="1"/>
            <p:nvPr/>
          </p:nvSpPr>
          <p:spPr>
            <a:xfrm>
              <a:off x="640080" y="392430"/>
              <a:ext cx="6382146" cy="731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6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오류 문구를 그대로 전달하기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82942" y="975836"/>
              <a:ext cx="5454091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저장 오류는 해석하지 말고, 메시지와 현재 코드를 함께 AI에게 다시 묻습니다.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3315000" y="1540000"/>
            <a:ext cx="5562600" cy="3810000"/>
            <a:chOff x="495300" y="1543050"/>
            <a:chExt cx="5562600" cy="3810000"/>
          </a:xfrm>
        </p:grpSpPr>
        <p:sp>
          <p:nvSpPr>
            <p:cNvPr id="6" name="Rectangle 6"/>
            <p:cNvSpPr/>
            <p:nvPr/>
          </p:nvSpPr>
          <p:spPr>
            <a:xfrm>
              <a:off x="495300" y="1543050"/>
              <a:ext cx="5562600" cy="3810000"/>
            </a:xfrm>
            <a:prstGeom prst="roundRect">
              <a:avLst>
                <a:gd name="adj" fmla="val 8500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" name="Rectangle 7"/>
            <p:cNvSpPr/>
            <p:nvPr/>
          </p:nvSpPr>
          <p:spPr>
            <a:xfrm>
              <a:off x="742950" y="1638300"/>
              <a:ext cx="1600200" cy="400050"/>
            </a:xfrm>
            <a:prstGeom prst="roundRect">
              <a:avLst>
                <a:gd name="adj" fmla="val 50000"/>
              </a:avLst>
            </a:prstGeom>
            <a:solidFill>
              <a:srgbClr val="FFF7E0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931863" y="1750219"/>
              <a:ext cx="174625" cy="166302"/>
            </a:xfrm>
            <a:custGeom>
              <a:avLst/>
              <a:gdLst/>
              <a:ahLst/>
              <a:cxnLst/>
              <a:rect l="l" t="t" r="r" b="b"/>
              <a:pathLst>
                <a:path w="174625" h="166302">
                  <a:moveTo>
                    <a:pt x="139700" y="0"/>
                  </a:moveTo>
                  <a:cubicBezTo>
                    <a:pt x="158989" y="0"/>
                    <a:pt x="174625" y="15636"/>
                    <a:pt x="174625" y="34925"/>
                  </a:cubicBezTo>
                  <a:lnTo>
                    <a:pt x="174625" y="104775"/>
                  </a:lnTo>
                  <a:cubicBezTo>
                    <a:pt x="174625" y="124064"/>
                    <a:pt x="158989" y="139700"/>
                    <a:pt x="139700" y="139700"/>
                  </a:cubicBezTo>
                  <a:lnTo>
                    <a:pt x="98454" y="139700"/>
                  </a:lnTo>
                  <a:lnTo>
                    <a:pt x="56875" y="164645"/>
                  </a:lnTo>
                  <a:cubicBezTo>
                    <a:pt x="54331" y="166172"/>
                    <a:pt x="51185" y="166302"/>
                    <a:pt x="48524" y="164991"/>
                  </a:cubicBezTo>
                  <a:cubicBezTo>
                    <a:pt x="45862" y="163679"/>
                    <a:pt x="44048" y="161106"/>
                    <a:pt x="43709" y="158158"/>
                  </a:cubicBezTo>
                  <a:lnTo>
                    <a:pt x="43656" y="157163"/>
                  </a:lnTo>
                  <a:lnTo>
                    <a:pt x="43656" y="139700"/>
                  </a:lnTo>
                  <a:lnTo>
                    <a:pt x="34925" y="139700"/>
                  </a:lnTo>
                  <a:cubicBezTo>
                    <a:pt x="16315" y="139700"/>
                    <a:pt x="974" y="125108"/>
                    <a:pt x="44" y="106521"/>
                  </a:cubicBezTo>
                  <a:lnTo>
                    <a:pt x="0" y="104775"/>
                  </a:lnTo>
                  <a:lnTo>
                    <a:pt x="0" y="34925"/>
                  </a:lnTo>
                  <a:cubicBezTo>
                    <a:pt x="0" y="15636"/>
                    <a:pt x="15636" y="0"/>
                    <a:pt x="34925" y="0"/>
                  </a:cubicBezTo>
                  <a:close/>
                  <a:moveTo>
                    <a:pt x="115253" y="81078"/>
                  </a:moveTo>
                  <a:cubicBezTo>
                    <a:pt x="111809" y="77703"/>
                    <a:pt x="106282" y="77758"/>
                    <a:pt x="102907" y="81201"/>
                  </a:cubicBezTo>
                  <a:cubicBezTo>
                    <a:pt x="98801" y="85393"/>
                    <a:pt x="93180" y="87755"/>
                    <a:pt x="87313" y="87755"/>
                  </a:cubicBezTo>
                  <a:cubicBezTo>
                    <a:pt x="81445" y="87755"/>
                    <a:pt x="75824" y="85393"/>
                    <a:pt x="71719" y="81201"/>
                  </a:cubicBezTo>
                  <a:cubicBezTo>
                    <a:pt x="68328" y="77840"/>
                    <a:pt x="62868" y="77825"/>
                    <a:pt x="59459" y="81167"/>
                  </a:cubicBezTo>
                  <a:cubicBezTo>
                    <a:pt x="56051" y="84509"/>
                    <a:pt x="55958" y="89968"/>
                    <a:pt x="59250" y="93424"/>
                  </a:cubicBezTo>
                  <a:cubicBezTo>
                    <a:pt x="66640" y="100965"/>
                    <a:pt x="76754" y="105215"/>
                    <a:pt x="87313" y="105215"/>
                  </a:cubicBezTo>
                  <a:cubicBezTo>
                    <a:pt x="97871" y="105215"/>
                    <a:pt x="107985" y="100965"/>
                    <a:pt x="115375" y="93424"/>
                  </a:cubicBezTo>
                  <a:cubicBezTo>
                    <a:pt x="118750" y="89981"/>
                    <a:pt x="118695" y="84454"/>
                    <a:pt x="115253" y="81078"/>
                  </a:cubicBezTo>
                  <a:moveTo>
                    <a:pt x="65572" y="43656"/>
                  </a:moveTo>
                  <a:lnTo>
                    <a:pt x="65484" y="43656"/>
                  </a:lnTo>
                  <a:cubicBezTo>
                    <a:pt x="60662" y="43656"/>
                    <a:pt x="56753" y="47565"/>
                    <a:pt x="56753" y="52388"/>
                  </a:cubicBezTo>
                  <a:cubicBezTo>
                    <a:pt x="56753" y="57210"/>
                    <a:pt x="60662" y="61119"/>
                    <a:pt x="65484" y="61119"/>
                  </a:cubicBezTo>
                  <a:lnTo>
                    <a:pt x="65572" y="61119"/>
                  </a:lnTo>
                  <a:cubicBezTo>
                    <a:pt x="70394" y="61119"/>
                    <a:pt x="74303" y="57210"/>
                    <a:pt x="74303" y="52388"/>
                  </a:cubicBezTo>
                  <a:cubicBezTo>
                    <a:pt x="74303" y="47565"/>
                    <a:pt x="70394" y="43656"/>
                    <a:pt x="65572" y="43656"/>
                  </a:cubicBezTo>
                  <a:moveTo>
                    <a:pt x="109228" y="43656"/>
                  </a:moveTo>
                  <a:lnTo>
                    <a:pt x="109141" y="43656"/>
                  </a:lnTo>
                  <a:cubicBezTo>
                    <a:pt x="104319" y="43656"/>
                    <a:pt x="100409" y="47565"/>
                    <a:pt x="100409" y="52388"/>
                  </a:cubicBezTo>
                  <a:cubicBezTo>
                    <a:pt x="100409" y="57210"/>
                    <a:pt x="104319" y="61119"/>
                    <a:pt x="109141" y="61119"/>
                  </a:cubicBezTo>
                  <a:lnTo>
                    <a:pt x="109228" y="61119"/>
                  </a:lnTo>
                  <a:cubicBezTo>
                    <a:pt x="114050" y="61119"/>
                    <a:pt x="117959" y="57210"/>
                    <a:pt x="117959" y="52388"/>
                  </a:cubicBezTo>
                  <a:cubicBezTo>
                    <a:pt x="117959" y="47565"/>
                    <a:pt x="114050" y="43656"/>
                    <a:pt x="109228" y="43656"/>
                  </a:cubicBezTo>
                </a:path>
              </a:pathLst>
            </a:custGeom>
            <a:solidFill>
              <a:srgbClr val="B7791F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201102" y="1741646"/>
              <a:ext cx="866219" cy="2895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오류 다시 묻기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685800" y="1809750"/>
              <a:ext cx="5143500" cy="3009900"/>
            </a:xfrm>
            <a:prstGeom prst="roundRect">
              <a:avLst>
                <a:gd name="adj" fmla="val 7595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5800" y="1809750"/>
              <a:ext cx="5143500" cy="3009900"/>
            </a:xfrm>
            <a:prstGeom prst="roundRect">
              <a:avLst>
                <a:gd name="adj" fmla="val 7594"/>
              </a:avLst>
            </a:prstGeom>
          </p:spPr>
        </p:pic>
        <p:sp>
          <p:nvSpPr>
            <p:cNvPr id="12" name="TextBox 12"/>
            <p:cNvSpPr txBox="1"/>
            <p:nvPr/>
          </p:nvSpPr>
          <p:spPr>
            <a:xfrm>
              <a:off x="857250" y="4981575"/>
              <a:ext cx="371856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오류 문구를 그대로 붙여 넣고, 수정된 전체 코드를 요청합니다.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847850" y="5829300"/>
            <a:ext cx="8496300" cy="457200"/>
            <a:chOff x="1847850" y="5829300"/>
            <a:chExt cx="8496300" cy="457200"/>
          </a:xfrm>
        </p:grpSpPr>
        <p:sp>
          <p:nvSpPr>
            <p:cNvPr id="22" name="Rectangle 22"/>
            <p:cNvSpPr/>
            <p:nvPr/>
          </p:nvSpPr>
          <p:spPr>
            <a:xfrm>
              <a:off x="1847850" y="5829300"/>
              <a:ext cx="8496300" cy="457200"/>
            </a:xfrm>
            <a:prstGeom prst="roundRect">
              <a:avLst>
                <a:gd name="adj" fmla="val 50000"/>
              </a:avLst>
            </a:prstGeom>
            <a:solidFill>
              <a:srgbClr val="F1F6FB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188845" y="5946458"/>
              <a:ext cx="6153394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수정 코드를 일부만 붙여 넣으면 새 오류가 생길 수 있습니다. 파일 전체 단위로 교체합니다.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9061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640080" y="392430"/>
            <a:ext cx="6382146" cy="933926"/>
            <a:chOff x="640080" y="392430"/>
            <a:chExt cx="6382146" cy="933926"/>
          </a:xfrm>
        </p:grpSpPr>
        <p:sp>
          <p:nvSpPr>
            <p:cNvPr id="3" name="TextBox 3"/>
            <p:cNvSpPr txBox="1"/>
            <p:nvPr/>
          </p:nvSpPr>
          <p:spPr>
            <a:xfrm>
              <a:off x="640080" y="392430"/>
              <a:ext cx="6382146" cy="731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6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수정 코드 붙여 넣고 실행 확인하기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82942" y="975836"/>
              <a:ext cx="5454091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오류가 사라지면 실행 로그와 권한 요청 단계까지 이어서 확인합니다.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3429000" y="1540000"/>
            <a:ext cx="5334000" cy="3810000"/>
            <a:chOff x="6362700" y="1543050"/>
            <a:chExt cx="5334000" cy="3810000"/>
          </a:xfrm>
        </p:grpSpPr>
        <p:sp>
          <p:nvSpPr>
            <p:cNvPr id="14" name="Rectangle 14"/>
            <p:cNvSpPr/>
            <p:nvPr/>
          </p:nvSpPr>
          <p:spPr>
            <a:xfrm>
              <a:off x="6362700" y="1543050"/>
              <a:ext cx="5334000" cy="3810000"/>
            </a:xfrm>
            <a:prstGeom prst="roundRect">
              <a:avLst>
                <a:gd name="adj" fmla="val 8500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610350" y="1638300"/>
              <a:ext cx="1695450" cy="400050"/>
            </a:xfrm>
            <a:prstGeom prst="roundRect">
              <a:avLst>
                <a:gd name="adj" fmla="val 50000"/>
              </a:avLst>
            </a:prstGeom>
            <a:solidFill>
              <a:srgbClr val="DFF3E7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6834187" y="1749783"/>
              <a:ext cx="130974" cy="158035"/>
            </a:xfrm>
            <a:custGeom>
              <a:avLst/>
              <a:gdLst/>
              <a:ahLst/>
              <a:cxnLst/>
              <a:rect l="l" t="t" r="r" b="b"/>
              <a:pathLst>
                <a:path w="130974" h="158035">
                  <a:moveTo>
                    <a:pt x="1" y="9167"/>
                  </a:moveTo>
                  <a:lnTo>
                    <a:pt x="1" y="148867"/>
                  </a:lnTo>
                  <a:cubicBezTo>
                    <a:pt x="0" y="152031"/>
                    <a:pt x="1710" y="154947"/>
                    <a:pt x="4472" y="156491"/>
                  </a:cubicBezTo>
                  <a:cubicBezTo>
                    <a:pt x="7233" y="158035"/>
                    <a:pt x="10613" y="157964"/>
                    <a:pt x="13307" y="156306"/>
                  </a:cubicBezTo>
                  <a:lnTo>
                    <a:pt x="126814" y="86456"/>
                  </a:lnTo>
                  <a:cubicBezTo>
                    <a:pt x="129399" y="84868"/>
                    <a:pt x="130974" y="82051"/>
                    <a:pt x="130974" y="79017"/>
                  </a:cubicBezTo>
                  <a:cubicBezTo>
                    <a:pt x="130974" y="75983"/>
                    <a:pt x="129399" y="73167"/>
                    <a:pt x="126814" y="71578"/>
                  </a:cubicBezTo>
                  <a:lnTo>
                    <a:pt x="13307" y="1728"/>
                  </a:lnTo>
                  <a:cubicBezTo>
                    <a:pt x="10613" y="71"/>
                    <a:pt x="7233" y="0"/>
                    <a:pt x="4472" y="1544"/>
                  </a:cubicBezTo>
                  <a:cubicBezTo>
                    <a:pt x="1710" y="3087"/>
                    <a:pt x="0" y="6004"/>
                    <a:pt x="1" y="9167"/>
                  </a:cubicBezTo>
                  <a:close/>
                </a:path>
              </a:pathLst>
            </a:custGeom>
            <a:solidFill>
              <a:srgbClr val="4F7F5F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068502" y="1741646"/>
              <a:ext cx="749164" cy="2895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수정 후 실행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591300" y="1809750"/>
              <a:ext cx="4914900" cy="2895600"/>
            </a:xfrm>
            <a:prstGeom prst="roundRect">
              <a:avLst>
                <a:gd name="adj" fmla="val 7895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19" name="Image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91300" y="1809750"/>
              <a:ext cx="4914900" cy="2895600"/>
            </a:xfrm>
            <a:prstGeom prst="roundRect">
              <a:avLst>
                <a:gd name="adj" fmla="val 7894"/>
              </a:avLst>
            </a:prstGeom>
          </p:spPr>
        </p:pic>
        <p:sp>
          <p:nvSpPr>
            <p:cNvPr id="20" name="TextBox 20"/>
            <p:cNvSpPr txBox="1"/>
            <p:nvPr/>
          </p:nvSpPr>
          <p:spPr>
            <a:xfrm>
              <a:off x="6762750" y="4981575"/>
              <a:ext cx="3835908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저장 오류가 사라지면 실행 버튼으로 권한 요청 단계에 들어갑니다.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847850" y="5829300"/>
            <a:ext cx="8496300" cy="457200"/>
            <a:chOff x="1847850" y="5829300"/>
            <a:chExt cx="8496300" cy="457200"/>
          </a:xfrm>
        </p:grpSpPr>
        <p:sp>
          <p:nvSpPr>
            <p:cNvPr id="22" name="Rectangle 22"/>
            <p:cNvSpPr/>
            <p:nvPr/>
          </p:nvSpPr>
          <p:spPr>
            <a:xfrm>
              <a:off x="1847850" y="5829300"/>
              <a:ext cx="8496300" cy="457200"/>
            </a:xfrm>
            <a:prstGeom prst="roundRect">
              <a:avLst>
                <a:gd name="adj" fmla="val 50000"/>
              </a:avLst>
            </a:prstGeom>
            <a:solidFill>
              <a:srgbClr val="F1F6FB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188845" y="5946458"/>
              <a:ext cx="6153394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수정 코드를 일부만 붙여 넣으면 새 오류가 생길 수 있습니다. 파일 전체 단위로 교체합니다.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55836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A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Shape 1"/>
          <p:cNvSpPr/>
          <p:nvPr/>
        </p:nvSpPr>
        <p:spPr>
          <a:xfrm>
            <a:off x="609585" y="1471028"/>
            <a:ext cx="897381" cy="61187"/>
          </a:xfrm>
          <a:prstGeom prst="rect">
            <a:avLst/>
          </a:prstGeom>
          <a:solidFill>
            <a:srgbClr val="B7791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/>
          <p:cNvSpPr/>
          <p:nvPr/>
        </p:nvSpPr>
        <p:spPr>
          <a:xfrm>
            <a:off x="609585" y="1858543"/>
            <a:ext cx="3671105" cy="4283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B7791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PART 4 · DEPLOY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09585" y="2511201"/>
            <a:ext cx="7750111" cy="124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50" b="1" dirty="0">
                <a:solidFill>
                  <a:srgbClr val="1F293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배포는 공개 범위를 확인하며 진행합니다</a:t>
            </a:r>
            <a:endParaRPr lang="en-US" sz="3050" dirty="0"/>
          </a:p>
        </p:txBody>
      </p:sp>
      <p:sp>
        <p:nvSpPr>
          <p:cNvPr id="6" name="Text 4"/>
          <p:cNvSpPr/>
          <p:nvPr/>
        </p:nvSpPr>
        <p:spPr>
          <a:xfrm>
            <a:off x="609585" y="3918493"/>
            <a:ext cx="7342210" cy="87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50" dirty="0">
                <a:solidFill>
                  <a:srgbClr val="56636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웹 앱은 URL로 열리므로, 배포 유형과 권한 범위를 천천히 확인한 뒤 공유합니다.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8522856" y="2327641"/>
            <a:ext cx="3059254" cy="3059331"/>
          </a:xfrm>
          <a:prstGeom prst="roundRect">
            <a:avLst/>
          </a:prstGeom>
          <a:solidFill>
            <a:srgbClr val="FFFFFF"/>
          </a:solidFill>
          <a:ln w="16316">
            <a:solidFill>
              <a:srgbClr val="DCE8F4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Text 6"/>
          <p:cNvSpPr/>
          <p:nvPr/>
        </p:nvSpPr>
        <p:spPr>
          <a:xfrm>
            <a:off x="9028653" y="2731473"/>
            <a:ext cx="2243453" cy="509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50" b="1" dirty="0">
                <a:solidFill>
                  <a:srgbClr val="1F293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1. 유형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9028653" y="3567690"/>
            <a:ext cx="2243453" cy="509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50" b="1" dirty="0">
                <a:solidFill>
                  <a:srgbClr val="1F293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2. 권한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9028653" y="4403907"/>
            <a:ext cx="2243453" cy="509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50" b="1" dirty="0">
                <a:solidFill>
                  <a:srgbClr val="1F293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3. URL</a:t>
            </a: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31830158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640080" y="392430"/>
            <a:ext cx="5619635" cy="933926"/>
            <a:chOff x="640080" y="392430"/>
            <a:chExt cx="5619635" cy="933926"/>
          </a:xfrm>
        </p:grpSpPr>
        <p:sp>
          <p:nvSpPr>
            <p:cNvPr id="3" name="TextBox 3"/>
            <p:cNvSpPr txBox="1"/>
            <p:nvPr/>
          </p:nvSpPr>
          <p:spPr>
            <a:xfrm>
              <a:off x="640080" y="392430"/>
              <a:ext cx="2779776" cy="731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6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웹 앱 배포하기 — 1/2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82942" y="975836"/>
              <a:ext cx="5576773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배포 메뉴를 열고 새 배포에서 웹 앱 유형을 선택합니다.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552450" y="1619250"/>
            <a:ext cx="11049000" cy="2971800"/>
            <a:chOff x="552450" y="1619250"/>
            <a:chExt cx="11049000" cy="2971800"/>
          </a:xfrm>
        </p:grpSpPr>
        <p:sp>
          <p:nvSpPr>
            <p:cNvPr id="6" name="Rectangle 6"/>
            <p:cNvSpPr/>
            <p:nvPr/>
          </p:nvSpPr>
          <p:spPr>
            <a:xfrm>
              <a:off x="3552450" y="1619250"/>
              <a:ext cx="2095500" cy="2971800"/>
            </a:xfrm>
            <a:prstGeom prst="roundRect">
              <a:avLst>
                <a:gd name="adj" fmla="val 13636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" name="Ellipse 7"/>
            <p:cNvSpPr/>
            <p:nvPr/>
          </p:nvSpPr>
          <p:spPr>
            <a:xfrm>
              <a:off x="3704850" y="1771650"/>
              <a:ext cx="457200" cy="457200"/>
            </a:xfrm>
            <a:prstGeom prst="ellipse">
              <a:avLst/>
            </a:prstGeom>
            <a:solidFill>
              <a:srgbClr val="2F5F8A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3836295" y="1907858"/>
              <a:ext cx="177447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1</a:t>
              </a:r>
            </a:p>
          </p:txBody>
        </p:sp>
        <p:sp>
          <p:nvSpPr>
            <p:cNvPr id="9" name="Rectangle 9"/>
            <p:cNvSpPr/>
            <p:nvPr/>
          </p:nvSpPr>
          <p:spPr>
            <a:xfrm>
              <a:off x="3838200" y="1943100"/>
              <a:ext cx="1428750" cy="1866900"/>
            </a:xfrm>
            <a:prstGeom prst="roundRect">
              <a:avLst>
                <a:gd name="adj" fmla="val 13333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10" name="Imag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38200" y="1943100"/>
              <a:ext cx="1428750" cy="1866900"/>
            </a:xfrm>
            <a:prstGeom prst="roundRect">
              <a:avLst>
                <a:gd name="adj" fmla="val 13333"/>
              </a:avLst>
            </a:prstGeom>
          </p:spPr>
        </p:pic>
        <p:sp>
          <p:nvSpPr>
            <p:cNvPr id="11" name="TextBox 11"/>
            <p:cNvSpPr txBox="1"/>
            <p:nvPr/>
          </p:nvSpPr>
          <p:spPr>
            <a:xfrm>
              <a:off x="3798195" y="4070032"/>
              <a:ext cx="1002990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배포 메뉴 열기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5819400" y="1619250"/>
              <a:ext cx="2781300" cy="2971800"/>
            </a:xfrm>
            <a:prstGeom prst="roundRect">
              <a:avLst>
                <a:gd name="adj" fmla="val 10274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" name="Ellipse 13"/>
            <p:cNvSpPr/>
            <p:nvPr/>
          </p:nvSpPr>
          <p:spPr>
            <a:xfrm>
              <a:off x="5971800" y="1771650"/>
              <a:ext cx="457200" cy="457200"/>
            </a:xfrm>
            <a:prstGeom prst="ellipse">
              <a:avLst/>
            </a:prstGeom>
            <a:solidFill>
              <a:srgbClr val="4F7F5F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103245" y="1907858"/>
              <a:ext cx="177447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2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086100" y="1943100"/>
              <a:ext cx="2247900" cy="1695450"/>
            </a:xfrm>
            <a:prstGeom prst="roundRect">
              <a:avLst>
                <a:gd name="adj" fmla="val 11236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16" name="Image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86100" y="1943100"/>
              <a:ext cx="2247900" cy="1695450"/>
            </a:xfrm>
            <a:prstGeom prst="roundRect">
              <a:avLst>
                <a:gd name="adj" fmla="val 11235"/>
              </a:avLst>
            </a:prstGeom>
          </p:spPr>
        </p:pic>
        <p:sp>
          <p:nvSpPr>
            <p:cNvPr id="17" name="TextBox 17"/>
            <p:cNvSpPr txBox="1"/>
            <p:nvPr/>
          </p:nvSpPr>
          <p:spPr>
            <a:xfrm>
              <a:off x="6065145" y="4070032"/>
              <a:ext cx="731916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웹 앱 선택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409700" y="5334000"/>
            <a:ext cx="9372600" cy="740569"/>
            <a:chOff x="1409700" y="5334000"/>
            <a:chExt cx="9372600" cy="740569"/>
          </a:xfrm>
        </p:grpSpPr>
        <p:sp>
          <p:nvSpPr>
            <p:cNvPr id="31" name="Rectangle 31"/>
            <p:cNvSpPr/>
            <p:nvPr/>
          </p:nvSpPr>
          <p:spPr>
            <a:xfrm>
              <a:off x="1409700" y="5334000"/>
              <a:ext cx="9372600" cy="685800"/>
            </a:xfrm>
            <a:prstGeom prst="roundRect">
              <a:avLst>
                <a:gd name="adj" fmla="val 41667"/>
              </a:avLst>
            </a:prstGeom>
            <a:solidFill>
              <a:srgbClr val="F1F6FB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" name="Freeform 32"/>
            <p:cNvSpPr/>
            <p:nvPr/>
          </p:nvSpPr>
          <p:spPr>
            <a:xfrm>
              <a:off x="1809750" y="5534025"/>
              <a:ext cx="228600" cy="285750"/>
            </a:xfrm>
            <a:custGeom>
              <a:avLst/>
              <a:gdLst/>
              <a:ahLst/>
              <a:cxnLst/>
              <a:rect l="l" t="t" r="r" b="b"/>
              <a:pathLst>
                <a:path w="228600" h="285750">
                  <a:moveTo>
                    <a:pt x="114300" y="0"/>
                  </a:moveTo>
                  <a:cubicBezTo>
                    <a:pt x="153754" y="0"/>
                    <a:pt x="185738" y="31984"/>
                    <a:pt x="185738" y="71438"/>
                  </a:cubicBezTo>
                  <a:lnTo>
                    <a:pt x="185738" y="114300"/>
                  </a:lnTo>
                  <a:cubicBezTo>
                    <a:pt x="209410" y="114300"/>
                    <a:pt x="228600" y="133490"/>
                    <a:pt x="228600" y="157162"/>
                  </a:cubicBezTo>
                  <a:lnTo>
                    <a:pt x="228600" y="242888"/>
                  </a:lnTo>
                  <a:cubicBezTo>
                    <a:pt x="228600" y="266560"/>
                    <a:pt x="209410" y="285750"/>
                    <a:pt x="185738" y="285750"/>
                  </a:cubicBezTo>
                  <a:lnTo>
                    <a:pt x="42862" y="285750"/>
                  </a:lnTo>
                  <a:cubicBezTo>
                    <a:pt x="19190" y="285750"/>
                    <a:pt x="0" y="266560"/>
                    <a:pt x="0" y="242888"/>
                  </a:cubicBezTo>
                  <a:lnTo>
                    <a:pt x="0" y="157162"/>
                  </a:lnTo>
                  <a:cubicBezTo>
                    <a:pt x="0" y="133490"/>
                    <a:pt x="19190" y="114300"/>
                    <a:pt x="42862" y="114300"/>
                  </a:cubicBezTo>
                  <a:lnTo>
                    <a:pt x="42862" y="71438"/>
                  </a:lnTo>
                  <a:cubicBezTo>
                    <a:pt x="42862" y="31984"/>
                    <a:pt x="74846" y="0"/>
                    <a:pt x="114300" y="0"/>
                  </a:cubicBezTo>
                  <a:moveTo>
                    <a:pt x="114300" y="171450"/>
                  </a:moveTo>
                  <a:cubicBezTo>
                    <a:pt x="99346" y="171445"/>
                    <a:pt x="86918" y="182970"/>
                    <a:pt x="85796" y="197882"/>
                  </a:cubicBezTo>
                  <a:lnTo>
                    <a:pt x="85725" y="200025"/>
                  </a:lnTo>
                  <a:cubicBezTo>
                    <a:pt x="85725" y="215807"/>
                    <a:pt x="98518" y="228600"/>
                    <a:pt x="114300" y="228600"/>
                  </a:cubicBezTo>
                  <a:cubicBezTo>
                    <a:pt x="130082" y="228600"/>
                    <a:pt x="142875" y="215807"/>
                    <a:pt x="142875" y="200025"/>
                  </a:cubicBezTo>
                  <a:cubicBezTo>
                    <a:pt x="142875" y="184243"/>
                    <a:pt x="130082" y="171450"/>
                    <a:pt x="114300" y="171450"/>
                  </a:cubicBezTo>
                  <a:moveTo>
                    <a:pt x="114300" y="28575"/>
                  </a:moveTo>
                  <a:cubicBezTo>
                    <a:pt x="90628" y="28575"/>
                    <a:pt x="71438" y="47765"/>
                    <a:pt x="71438" y="71438"/>
                  </a:cubicBezTo>
                  <a:lnTo>
                    <a:pt x="71438" y="114300"/>
                  </a:lnTo>
                  <a:lnTo>
                    <a:pt x="157162" y="114300"/>
                  </a:lnTo>
                  <a:lnTo>
                    <a:pt x="157162" y="71438"/>
                  </a:lnTo>
                  <a:cubicBezTo>
                    <a:pt x="157162" y="47765"/>
                    <a:pt x="137972" y="28575"/>
                    <a:pt x="114300" y="28575"/>
                  </a:cubicBezTo>
                </a:path>
              </a:pathLst>
            </a:custGeom>
            <a:solidFill>
              <a:srgbClr val="2F5F8A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2282190" y="5415915"/>
              <a:ext cx="2518989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먼저 배포 형식을 맞춥니다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2285048" y="5754529"/>
              <a:ext cx="6402400" cy="3200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웹 앱으로 선택해야 URL을 통해 화면을 열 수 있습니다.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25814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640080" y="392430"/>
            <a:ext cx="5619635" cy="933926"/>
            <a:chOff x="640080" y="392430"/>
            <a:chExt cx="5619635" cy="933926"/>
          </a:xfrm>
        </p:grpSpPr>
        <p:sp>
          <p:nvSpPr>
            <p:cNvPr id="3" name="TextBox 3"/>
            <p:cNvSpPr txBox="1"/>
            <p:nvPr/>
          </p:nvSpPr>
          <p:spPr>
            <a:xfrm>
              <a:off x="640080" y="392430"/>
              <a:ext cx="2779776" cy="731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6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웹 앱 배포하기 — 2/2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82942" y="975836"/>
              <a:ext cx="5576773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접근 범위와 URL을 확인해 실제 사용자가 열 수 있게 만듭니다.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552450" y="1619250"/>
            <a:ext cx="11049000" cy="2971800"/>
            <a:chOff x="552450" y="1619250"/>
            <a:chExt cx="11049000" cy="2971800"/>
          </a:xfrm>
        </p:grpSpPr>
        <p:sp>
          <p:nvSpPr>
            <p:cNvPr id="18" name="Rectangle 18"/>
            <p:cNvSpPr/>
            <p:nvPr/>
          </p:nvSpPr>
          <p:spPr>
            <a:xfrm>
              <a:off x="3255500" y="1619250"/>
              <a:ext cx="2857500" cy="29718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9" name="Ellipse 19"/>
            <p:cNvSpPr/>
            <p:nvPr/>
          </p:nvSpPr>
          <p:spPr>
            <a:xfrm>
              <a:off x="3407900" y="1771650"/>
              <a:ext cx="457200" cy="457200"/>
            </a:xfrm>
            <a:prstGeom prst="ellipse">
              <a:avLst/>
            </a:prstGeom>
            <a:solidFill>
              <a:srgbClr val="B7791F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539345" y="1907858"/>
              <a:ext cx="177447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3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3503150" y="1943100"/>
              <a:ext cx="2362200" cy="1866900"/>
            </a:xfrm>
            <a:prstGeom prst="roundRect">
              <a:avLst>
                <a:gd name="adj" fmla="val 10204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22" name="Image 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03150" y="1943100"/>
              <a:ext cx="2362200" cy="1866900"/>
            </a:xfrm>
            <a:prstGeom prst="roundRect">
              <a:avLst>
                <a:gd name="adj" fmla="val 10204"/>
              </a:avLst>
            </a:prstGeom>
          </p:spPr>
        </p:pic>
        <p:sp>
          <p:nvSpPr>
            <p:cNvPr id="23" name="TextBox 23"/>
            <p:cNvSpPr txBox="1"/>
            <p:nvPr/>
          </p:nvSpPr>
          <p:spPr>
            <a:xfrm>
              <a:off x="3501245" y="4070032"/>
              <a:ext cx="1002990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권한 범위 확인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6360650" y="1619250"/>
              <a:ext cx="2590800" cy="2971800"/>
            </a:xfrm>
            <a:prstGeom prst="roundRect">
              <a:avLst>
                <a:gd name="adj" fmla="val 11029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5" name="Ellipse 25"/>
            <p:cNvSpPr/>
            <p:nvPr/>
          </p:nvSpPr>
          <p:spPr>
            <a:xfrm>
              <a:off x="6513050" y="1771650"/>
              <a:ext cx="457200" cy="457200"/>
            </a:xfrm>
            <a:prstGeom prst="ellipse">
              <a:avLst/>
            </a:prstGeom>
            <a:solidFill>
              <a:srgbClr val="2F5F8A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6644495" y="1907858"/>
              <a:ext cx="177447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4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6684500" y="1943100"/>
              <a:ext cx="2000250" cy="1581150"/>
            </a:xfrm>
            <a:prstGeom prst="roundRect">
              <a:avLst>
                <a:gd name="adj" fmla="val 12048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28" name="Image 2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84500" y="1943100"/>
              <a:ext cx="2000250" cy="1581150"/>
            </a:xfrm>
            <a:prstGeom prst="roundRect">
              <a:avLst>
                <a:gd name="adj" fmla="val 12048"/>
              </a:avLst>
            </a:prstGeom>
          </p:spPr>
        </p:pic>
        <p:sp>
          <p:nvSpPr>
            <p:cNvPr id="29" name="TextBox 29"/>
            <p:cNvSpPr txBox="1"/>
            <p:nvPr/>
          </p:nvSpPr>
          <p:spPr>
            <a:xfrm>
              <a:off x="6663545" y="4070032"/>
              <a:ext cx="793524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URL 복사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409700" y="5334000"/>
            <a:ext cx="9372600" cy="740569"/>
            <a:chOff x="1409700" y="5334000"/>
            <a:chExt cx="9372600" cy="740569"/>
          </a:xfrm>
        </p:grpSpPr>
        <p:sp>
          <p:nvSpPr>
            <p:cNvPr id="31" name="Rectangle 31"/>
            <p:cNvSpPr/>
            <p:nvPr/>
          </p:nvSpPr>
          <p:spPr>
            <a:xfrm>
              <a:off x="1409700" y="5334000"/>
              <a:ext cx="9372600" cy="685800"/>
            </a:xfrm>
            <a:prstGeom prst="roundRect">
              <a:avLst>
                <a:gd name="adj" fmla="val 41667"/>
              </a:avLst>
            </a:prstGeom>
            <a:solidFill>
              <a:srgbClr val="F1F6FB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" name="Freeform 32"/>
            <p:cNvSpPr/>
            <p:nvPr/>
          </p:nvSpPr>
          <p:spPr>
            <a:xfrm>
              <a:off x="1809750" y="5534025"/>
              <a:ext cx="228600" cy="285750"/>
            </a:xfrm>
            <a:custGeom>
              <a:avLst/>
              <a:gdLst/>
              <a:ahLst/>
              <a:cxnLst/>
              <a:rect l="l" t="t" r="r" b="b"/>
              <a:pathLst>
                <a:path w="228600" h="285750">
                  <a:moveTo>
                    <a:pt x="114300" y="0"/>
                  </a:moveTo>
                  <a:cubicBezTo>
                    <a:pt x="153754" y="0"/>
                    <a:pt x="185738" y="31984"/>
                    <a:pt x="185738" y="71438"/>
                  </a:cubicBezTo>
                  <a:lnTo>
                    <a:pt x="185738" y="114300"/>
                  </a:lnTo>
                  <a:cubicBezTo>
                    <a:pt x="209410" y="114300"/>
                    <a:pt x="228600" y="133490"/>
                    <a:pt x="228600" y="157162"/>
                  </a:cubicBezTo>
                  <a:lnTo>
                    <a:pt x="228600" y="242888"/>
                  </a:lnTo>
                  <a:cubicBezTo>
                    <a:pt x="228600" y="266560"/>
                    <a:pt x="209410" y="285750"/>
                    <a:pt x="185738" y="285750"/>
                  </a:cubicBezTo>
                  <a:lnTo>
                    <a:pt x="42862" y="285750"/>
                  </a:lnTo>
                  <a:cubicBezTo>
                    <a:pt x="19190" y="285750"/>
                    <a:pt x="0" y="266560"/>
                    <a:pt x="0" y="242888"/>
                  </a:cubicBezTo>
                  <a:lnTo>
                    <a:pt x="0" y="157162"/>
                  </a:lnTo>
                  <a:cubicBezTo>
                    <a:pt x="0" y="133490"/>
                    <a:pt x="19190" y="114300"/>
                    <a:pt x="42862" y="114300"/>
                  </a:cubicBezTo>
                  <a:lnTo>
                    <a:pt x="42862" y="71438"/>
                  </a:lnTo>
                  <a:cubicBezTo>
                    <a:pt x="42862" y="31984"/>
                    <a:pt x="74846" y="0"/>
                    <a:pt x="114300" y="0"/>
                  </a:cubicBezTo>
                  <a:moveTo>
                    <a:pt x="114300" y="171450"/>
                  </a:moveTo>
                  <a:cubicBezTo>
                    <a:pt x="99346" y="171445"/>
                    <a:pt x="86918" y="182970"/>
                    <a:pt x="85796" y="197882"/>
                  </a:cubicBezTo>
                  <a:lnTo>
                    <a:pt x="85725" y="200025"/>
                  </a:lnTo>
                  <a:cubicBezTo>
                    <a:pt x="85725" y="215807"/>
                    <a:pt x="98518" y="228600"/>
                    <a:pt x="114300" y="228600"/>
                  </a:cubicBezTo>
                  <a:cubicBezTo>
                    <a:pt x="130082" y="228600"/>
                    <a:pt x="142875" y="215807"/>
                    <a:pt x="142875" y="200025"/>
                  </a:cubicBezTo>
                  <a:cubicBezTo>
                    <a:pt x="142875" y="184243"/>
                    <a:pt x="130082" y="171450"/>
                    <a:pt x="114300" y="171450"/>
                  </a:cubicBezTo>
                  <a:moveTo>
                    <a:pt x="114300" y="28575"/>
                  </a:moveTo>
                  <a:cubicBezTo>
                    <a:pt x="90628" y="28575"/>
                    <a:pt x="71438" y="47765"/>
                    <a:pt x="71438" y="71438"/>
                  </a:cubicBezTo>
                  <a:lnTo>
                    <a:pt x="71438" y="114300"/>
                  </a:lnTo>
                  <a:lnTo>
                    <a:pt x="157162" y="114300"/>
                  </a:lnTo>
                  <a:lnTo>
                    <a:pt x="157162" y="71438"/>
                  </a:lnTo>
                  <a:cubicBezTo>
                    <a:pt x="157162" y="47765"/>
                    <a:pt x="137972" y="28575"/>
                    <a:pt x="114300" y="28575"/>
                  </a:cubicBezTo>
                </a:path>
              </a:pathLst>
            </a:custGeom>
            <a:solidFill>
              <a:srgbClr val="2F5F8A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2282190" y="5415915"/>
              <a:ext cx="2518989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권한 설정은 학교 상황에 맞게 선택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2285048" y="5754529"/>
              <a:ext cx="6402400" cy="3200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연수 실습에서는 열람 범위를 넓게 잡고, 실제 업무 적용 전에는 개인정보와 공유 범위를 다시 점검합니다.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85976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640080" y="392430"/>
            <a:ext cx="6328380" cy="933926"/>
            <a:chOff x="640080" y="392430"/>
            <a:chExt cx="6328380" cy="933926"/>
          </a:xfrm>
        </p:grpSpPr>
        <p:sp>
          <p:nvSpPr>
            <p:cNvPr id="3" name="TextBox 3"/>
            <p:cNvSpPr txBox="1"/>
            <p:nvPr/>
          </p:nvSpPr>
          <p:spPr>
            <a:xfrm>
              <a:off x="640080" y="392430"/>
              <a:ext cx="6328380" cy="731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6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열어 보고, 눌러 보고, QR로 공유합니다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82942" y="975836"/>
              <a:ext cx="4472635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배포가 끝났다면 URL을 실제 사용자처럼 열어 결과를 확인합니다.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14350" y="1581150"/>
            <a:ext cx="11182350" cy="2957512"/>
            <a:chOff x="514350" y="1581150"/>
            <a:chExt cx="11182350" cy="2957512"/>
          </a:xfrm>
        </p:grpSpPr>
        <p:sp>
          <p:nvSpPr>
            <p:cNvPr id="6" name="Rectangle 6"/>
            <p:cNvSpPr/>
            <p:nvPr/>
          </p:nvSpPr>
          <p:spPr>
            <a:xfrm>
              <a:off x="514350" y="1581150"/>
              <a:ext cx="5543550" cy="2952750"/>
            </a:xfrm>
            <a:prstGeom prst="roundRect">
              <a:avLst>
                <a:gd name="adj" fmla="val 10968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" name="Rectangle 7"/>
            <p:cNvSpPr/>
            <p:nvPr/>
          </p:nvSpPr>
          <p:spPr>
            <a:xfrm>
              <a:off x="781050" y="1714500"/>
              <a:ext cx="1123950" cy="361950"/>
            </a:xfrm>
            <a:prstGeom prst="roundRect">
              <a:avLst>
                <a:gd name="adj" fmla="val 50000"/>
              </a:avLst>
            </a:prstGeom>
            <a:solidFill>
              <a:srgbClr val="DFF3E7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49655" y="1806892"/>
              <a:ext cx="366972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테스트</a:t>
              </a:r>
            </a:p>
          </p:txBody>
        </p:sp>
        <p:sp>
          <p:nvSpPr>
            <p:cNvPr id="9" name="Rectangle 9"/>
            <p:cNvSpPr/>
            <p:nvPr/>
          </p:nvSpPr>
          <p:spPr>
            <a:xfrm>
              <a:off x="781050" y="1828800"/>
              <a:ext cx="2324100" cy="1847850"/>
            </a:xfrm>
            <a:prstGeom prst="roundRect">
              <a:avLst>
                <a:gd name="adj" fmla="val 11340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10" name="Imag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1050" y="1828800"/>
              <a:ext cx="2324100" cy="1847850"/>
            </a:xfrm>
            <a:prstGeom prst="roundRect">
              <a:avLst>
                <a:gd name="adj" fmla="val 11340"/>
              </a:avLst>
            </a:prstGeom>
          </p:spPr>
        </p:pic>
        <p:sp>
          <p:nvSpPr>
            <p:cNvPr id="11" name="Rectangle 11"/>
            <p:cNvSpPr/>
            <p:nvPr/>
          </p:nvSpPr>
          <p:spPr>
            <a:xfrm>
              <a:off x="3467100" y="1828800"/>
              <a:ext cx="2324100" cy="1962150"/>
            </a:xfrm>
            <a:prstGeom prst="roundRect">
              <a:avLst>
                <a:gd name="adj" fmla="val 10680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12" name="Imag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67100" y="1828800"/>
              <a:ext cx="2324100" cy="1962150"/>
            </a:xfrm>
            <a:prstGeom prst="roundRect">
              <a:avLst>
                <a:gd name="adj" fmla="val 10679"/>
              </a:avLst>
            </a:prstGeom>
          </p:spPr>
        </p:pic>
        <p:sp>
          <p:nvSpPr>
            <p:cNvPr id="13" name="TextBox 13"/>
            <p:cNvSpPr txBox="1"/>
            <p:nvPr/>
          </p:nvSpPr>
          <p:spPr>
            <a:xfrm>
              <a:off x="798195" y="3955732"/>
              <a:ext cx="1076919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1. 웹 앱 열기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465195" y="3955732"/>
              <a:ext cx="1347993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2. 버튼 결과 확인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153150" y="1581150"/>
              <a:ext cx="5543550" cy="2952750"/>
            </a:xfrm>
            <a:prstGeom prst="roundRect">
              <a:avLst>
                <a:gd name="adj" fmla="val 10968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419850" y="1714500"/>
              <a:ext cx="1276350" cy="361950"/>
            </a:xfrm>
            <a:prstGeom prst="roundRect">
              <a:avLst>
                <a:gd name="adj" fmla="val 50000"/>
              </a:avLst>
            </a:prstGeom>
            <a:solidFill>
              <a:srgbClr val="F1F6FB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22" name="Group 22"/>
            <p:cNvGrpSpPr/>
            <p:nvPr/>
          </p:nvGrpSpPr>
          <p:grpSpPr>
            <a:xfrm>
              <a:off x="6617494" y="1816894"/>
              <a:ext cx="157163" cy="157163"/>
              <a:chOff x="6617494" y="1816894"/>
              <a:chExt cx="157163" cy="157163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6617494" y="1921669"/>
                <a:ext cx="52388" cy="52388"/>
              </a:xfrm>
              <a:custGeom>
                <a:avLst/>
                <a:gdLst/>
                <a:ahLst/>
                <a:cxnLst/>
                <a:rect l="l" t="t" r="r" b="b"/>
                <a:pathLst>
                  <a:path w="52388" h="52388">
                    <a:moveTo>
                      <a:pt x="8731" y="0"/>
                    </a:moveTo>
                    <a:cubicBezTo>
                      <a:pt x="13553" y="0"/>
                      <a:pt x="17463" y="3909"/>
                      <a:pt x="17463" y="8731"/>
                    </a:cubicBezTo>
                    <a:lnTo>
                      <a:pt x="17463" y="26194"/>
                    </a:lnTo>
                    <a:cubicBezTo>
                      <a:pt x="17463" y="31016"/>
                      <a:pt x="21372" y="34925"/>
                      <a:pt x="26194" y="34925"/>
                    </a:cubicBezTo>
                    <a:lnTo>
                      <a:pt x="43656" y="34925"/>
                    </a:lnTo>
                    <a:cubicBezTo>
                      <a:pt x="48478" y="34925"/>
                      <a:pt x="52388" y="38834"/>
                      <a:pt x="52388" y="43656"/>
                    </a:cubicBezTo>
                    <a:cubicBezTo>
                      <a:pt x="52388" y="48478"/>
                      <a:pt x="48478" y="52388"/>
                      <a:pt x="43656" y="52388"/>
                    </a:cubicBezTo>
                    <a:lnTo>
                      <a:pt x="26194" y="52388"/>
                    </a:lnTo>
                    <a:cubicBezTo>
                      <a:pt x="11727" y="52388"/>
                      <a:pt x="0" y="40660"/>
                      <a:pt x="0" y="26194"/>
                    </a:cubicBezTo>
                    <a:lnTo>
                      <a:pt x="0" y="8731"/>
                    </a:lnTo>
                    <a:cubicBezTo>
                      <a:pt x="0" y="3909"/>
                      <a:pt x="3909" y="0"/>
                      <a:pt x="8731" y="0"/>
                    </a:cubicBezTo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8" name="Freeform 18"/>
              <p:cNvSpPr/>
              <p:nvPr/>
            </p:nvSpPr>
            <p:spPr>
              <a:xfrm>
                <a:off x="6722269" y="1921669"/>
                <a:ext cx="52388" cy="52388"/>
              </a:xfrm>
              <a:custGeom>
                <a:avLst/>
                <a:gdLst/>
                <a:ahLst/>
                <a:cxnLst/>
                <a:rect l="l" t="t" r="r" b="b"/>
                <a:pathLst>
                  <a:path w="52388" h="52388">
                    <a:moveTo>
                      <a:pt x="43656" y="0"/>
                    </a:moveTo>
                    <a:cubicBezTo>
                      <a:pt x="48478" y="0"/>
                      <a:pt x="52388" y="3909"/>
                      <a:pt x="52388" y="8731"/>
                    </a:cubicBezTo>
                    <a:lnTo>
                      <a:pt x="52388" y="26194"/>
                    </a:lnTo>
                    <a:cubicBezTo>
                      <a:pt x="52388" y="40660"/>
                      <a:pt x="40660" y="52388"/>
                      <a:pt x="26194" y="52388"/>
                    </a:cubicBezTo>
                    <a:lnTo>
                      <a:pt x="8731" y="52388"/>
                    </a:lnTo>
                    <a:cubicBezTo>
                      <a:pt x="3909" y="52388"/>
                      <a:pt x="0" y="48478"/>
                      <a:pt x="0" y="43656"/>
                    </a:cubicBezTo>
                    <a:cubicBezTo>
                      <a:pt x="0" y="38834"/>
                      <a:pt x="3909" y="34925"/>
                      <a:pt x="8731" y="34925"/>
                    </a:cubicBezTo>
                    <a:lnTo>
                      <a:pt x="26194" y="34925"/>
                    </a:lnTo>
                    <a:cubicBezTo>
                      <a:pt x="31016" y="34925"/>
                      <a:pt x="34925" y="31016"/>
                      <a:pt x="34925" y="26194"/>
                    </a:cubicBezTo>
                    <a:lnTo>
                      <a:pt x="34925" y="8731"/>
                    </a:lnTo>
                    <a:cubicBezTo>
                      <a:pt x="34925" y="3909"/>
                      <a:pt x="38834" y="0"/>
                      <a:pt x="43656" y="0"/>
                    </a:cubicBezTo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9" name="Freeform 19"/>
              <p:cNvSpPr/>
              <p:nvPr/>
            </p:nvSpPr>
            <p:spPr>
              <a:xfrm>
                <a:off x="6652419" y="1851819"/>
                <a:ext cx="88063" cy="88063"/>
              </a:xfrm>
              <a:custGeom>
                <a:avLst/>
                <a:gdLst/>
                <a:ahLst/>
                <a:cxnLst/>
                <a:rect l="l" t="t" r="r" b="b"/>
                <a:pathLst>
                  <a:path w="88063" h="88063">
                    <a:moveTo>
                      <a:pt x="34925" y="0"/>
                    </a:moveTo>
                    <a:cubicBezTo>
                      <a:pt x="47458" y="0"/>
                      <a:pt x="59031" y="6716"/>
                      <a:pt x="65249" y="17598"/>
                    </a:cubicBezTo>
                    <a:cubicBezTo>
                      <a:pt x="71467" y="28481"/>
                      <a:pt x="71377" y="41861"/>
                      <a:pt x="65013" y="52658"/>
                    </a:cubicBezTo>
                    <a:lnTo>
                      <a:pt x="84754" y="72408"/>
                    </a:lnTo>
                    <a:cubicBezTo>
                      <a:pt x="88063" y="75834"/>
                      <a:pt x="88016" y="81280"/>
                      <a:pt x="84648" y="84648"/>
                    </a:cubicBezTo>
                    <a:cubicBezTo>
                      <a:pt x="81280" y="88016"/>
                      <a:pt x="75834" y="88063"/>
                      <a:pt x="72408" y="84754"/>
                    </a:cubicBezTo>
                    <a:lnTo>
                      <a:pt x="52658" y="65022"/>
                    </a:lnTo>
                    <a:lnTo>
                      <a:pt x="52388" y="65170"/>
                    </a:lnTo>
                    <a:cubicBezTo>
                      <a:pt x="41582" y="71409"/>
                      <a:pt x="28269" y="71409"/>
                      <a:pt x="17463" y="65170"/>
                    </a:cubicBezTo>
                    <a:cubicBezTo>
                      <a:pt x="6657" y="58932"/>
                      <a:pt x="0" y="47402"/>
                      <a:pt x="0" y="34925"/>
                    </a:cubicBezTo>
                    <a:lnTo>
                      <a:pt x="44" y="33179"/>
                    </a:lnTo>
                    <a:cubicBezTo>
                      <a:pt x="974" y="14592"/>
                      <a:pt x="16315" y="0"/>
                      <a:pt x="34925" y="0"/>
                    </a:cubicBezTo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0" name="Freeform 20"/>
              <p:cNvSpPr/>
              <p:nvPr/>
            </p:nvSpPr>
            <p:spPr>
              <a:xfrm>
                <a:off x="6617494" y="1816894"/>
                <a:ext cx="52388" cy="52388"/>
              </a:xfrm>
              <a:custGeom>
                <a:avLst/>
                <a:gdLst/>
                <a:ahLst/>
                <a:cxnLst/>
                <a:rect l="l" t="t" r="r" b="b"/>
                <a:pathLst>
                  <a:path w="52388" h="52388">
                    <a:moveTo>
                      <a:pt x="43656" y="0"/>
                    </a:moveTo>
                    <a:cubicBezTo>
                      <a:pt x="48478" y="0"/>
                      <a:pt x="52388" y="3909"/>
                      <a:pt x="52388" y="8731"/>
                    </a:cubicBezTo>
                    <a:cubicBezTo>
                      <a:pt x="52388" y="13553"/>
                      <a:pt x="48478" y="17463"/>
                      <a:pt x="43656" y="17463"/>
                    </a:cubicBezTo>
                    <a:lnTo>
                      <a:pt x="26194" y="17463"/>
                    </a:lnTo>
                    <a:cubicBezTo>
                      <a:pt x="21372" y="17463"/>
                      <a:pt x="17463" y="21372"/>
                      <a:pt x="17463" y="26194"/>
                    </a:cubicBezTo>
                    <a:lnTo>
                      <a:pt x="17463" y="43656"/>
                    </a:lnTo>
                    <a:cubicBezTo>
                      <a:pt x="17463" y="48478"/>
                      <a:pt x="13553" y="52388"/>
                      <a:pt x="8731" y="52388"/>
                    </a:cubicBezTo>
                    <a:cubicBezTo>
                      <a:pt x="3909" y="52388"/>
                      <a:pt x="0" y="48478"/>
                      <a:pt x="0" y="43656"/>
                    </a:cubicBezTo>
                    <a:lnTo>
                      <a:pt x="0" y="26194"/>
                    </a:lnTo>
                    <a:cubicBezTo>
                      <a:pt x="0" y="11727"/>
                      <a:pt x="11727" y="0"/>
                      <a:pt x="26194" y="0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" name="Freeform 21"/>
              <p:cNvSpPr/>
              <p:nvPr/>
            </p:nvSpPr>
            <p:spPr>
              <a:xfrm>
                <a:off x="6722269" y="1816894"/>
                <a:ext cx="52388" cy="52388"/>
              </a:xfrm>
              <a:custGeom>
                <a:avLst/>
                <a:gdLst/>
                <a:ahLst/>
                <a:cxnLst/>
                <a:rect l="l" t="t" r="r" b="b"/>
                <a:pathLst>
                  <a:path w="52388" h="52388">
                    <a:moveTo>
                      <a:pt x="26194" y="0"/>
                    </a:moveTo>
                    <a:cubicBezTo>
                      <a:pt x="40660" y="0"/>
                      <a:pt x="52388" y="11727"/>
                      <a:pt x="52388" y="26194"/>
                    </a:cubicBezTo>
                    <a:lnTo>
                      <a:pt x="52388" y="43656"/>
                    </a:lnTo>
                    <a:cubicBezTo>
                      <a:pt x="52388" y="48478"/>
                      <a:pt x="48478" y="52388"/>
                      <a:pt x="43656" y="52388"/>
                    </a:cubicBezTo>
                    <a:cubicBezTo>
                      <a:pt x="38834" y="52388"/>
                      <a:pt x="34925" y="48478"/>
                      <a:pt x="34925" y="43656"/>
                    </a:cubicBezTo>
                    <a:lnTo>
                      <a:pt x="34925" y="26194"/>
                    </a:lnTo>
                    <a:cubicBezTo>
                      <a:pt x="34925" y="21372"/>
                      <a:pt x="31016" y="17463"/>
                      <a:pt x="26194" y="17463"/>
                    </a:cubicBezTo>
                    <a:lnTo>
                      <a:pt x="8731" y="17463"/>
                    </a:lnTo>
                    <a:cubicBezTo>
                      <a:pt x="3909" y="17463"/>
                      <a:pt x="0" y="13553"/>
                      <a:pt x="0" y="8731"/>
                    </a:cubicBezTo>
                    <a:cubicBezTo>
                      <a:pt x="0" y="3909"/>
                      <a:pt x="3909" y="0"/>
                      <a:pt x="8731" y="0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6878955" y="1806892"/>
              <a:ext cx="578678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QR 공유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6419850" y="1828800"/>
              <a:ext cx="3257550" cy="2247900"/>
            </a:xfrm>
            <a:prstGeom prst="roundRect">
              <a:avLst>
                <a:gd name="adj" fmla="val 9322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25" name="Image 2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19850" y="1828800"/>
              <a:ext cx="3257550" cy="2247900"/>
            </a:xfrm>
            <a:prstGeom prst="roundRect">
              <a:avLst>
                <a:gd name="adj" fmla="val 9322"/>
              </a:avLst>
            </a:prstGeom>
          </p:spPr>
        </p:pic>
        <p:sp>
          <p:nvSpPr>
            <p:cNvPr id="26" name="Rectangle 26"/>
            <p:cNvSpPr/>
            <p:nvPr/>
          </p:nvSpPr>
          <p:spPr>
            <a:xfrm>
              <a:off x="10001250" y="1828800"/>
              <a:ext cx="1257300" cy="131445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27" name="Image 2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001250" y="1828800"/>
              <a:ext cx="1257300" cy="1314450"/>
            </a:xfrm>
            <a:prstGeom prst="roundRect">
              <a:avLst>
                <a:gd name="adj" fmla="val 16666"/>
              </a:avLst>
            </a:prstGeom>
          </p:spPr>
        </p:pic>
        <p:sp>
          <p:nvSpPr>
            <p:cNvPr id="28" name="TextBox 28"/>
            <p:cNvSpPr txBox="1"/>
            <p:nvPr/>
          </p:nvSpPr>
          <p:spPr>
            <a:xfrm>
              <a:off x="6456045" y="4203382"/>
              <a:ext cx="1668353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3. 주소를 QR로 변환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543050" y="5257800"/>
            <a:ext cx="9105900" cy="769144"/>
            <a:chOff x="1543050" y="5257800"/>
            <a:chExt cx="9105900" cy="769144"/>
          </a:xfrm>
        </p:grpSpPr>
        <p:sp>
          <p:nvSpPr>
            <p:cNvPr id="30" name="Rectangle 30"/>
            <p:cNvSpPr/>
            <p:nvPr/>
          </p:nvSpPr>
          <p:spPr>
            <a:xfrm>
              <a:off x="1543050" y="5257800"/>
              <a:ext cx="9105900" cy="723900"/>
            </a:xfrm>
            <a:prstGeom prst="roundRect">
              <a:avLst>
                <a:gd name="adj" fmla="val 39474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1938765" y="5537474"/>
              <a:ext cx="231868" cy="164553"/>
            </a:xfrm>
            <a:custGeom>
              <a:avLst/>
              <a:gdLst/>
              <a:ahLst/>
              <a:cxnLst/>
              <a:rect l="l" t="t" r="r" b="b"/>
              <a:pathLst>
                <a:path w="231868" h="164553">
                  <a:moveTo>
                    <a:pt x="226601" y="5268"/>
                  </a:moveTo>
                  <a:cubicBezTo>
                    <a:pt x="231868" y="10537"/>
                    <a:pt x="231868" y="19079"/>
                    <a:pt x="226601" y="24348"/>
                  </a:cubicBezTo>
                  <a:lnTo>
                    <a:pt x="91663" y="159286"/>
                  </a:lnTo>
                  <a:cubicBezTo>
                    <a:pt x="86394" y="164553"/>
                    <a:pt x="77852" y="164553"/>
                    <a:pt x="72583" y="159286"/>
                  </a:cubicBezTo>
                  <a:lnTo>
                    <a:pt x="5114" y="91817"/>
                  </a:lnTo>
                  <a:cubicBezTo>
                    <a:pt x="0" y="86522"/>
                    <a:pt x="73" y="78106"/>
                    <a:pt x="5278" y="72901"/>
                  </a:cubicBezTo>
                  <a:cubicBezTo>
                    <a:pt x="10483" y="67696"/>
                    <a:pt x="18899" y="67623"/>
                    <a:pt x="24194" y="72737"/>
                  </a:cubicBezTo>
                  <a:lnTo>
                    <a:pt x="82123" y="130665"/>
                  </a:lnTo>
                  <a:lnTo>
                    <a:pt x="207520" y="5268"/>
                  </a:lnTo>
                  <a:cubicBezTo>
                    <a:pt x="212790" y="0"/>
                    <a:pt x="221331" y="0"/>
                    <a:pt x="226601" y="5268"/>
                  </a:cubicBezTo>
                </a:path>
              </a:pathLst>
            </a:custGeom>
            <a:solidFill>
              <a:srgbClr val="4F7F5F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396490" y="5377815"/>
              <a:ext cx="717804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완료 기준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2399348" y="5706904"/>
              <a:ext cx="5651906" cy="3200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내 계정이 아닌 기기에서도 열리는지, 버튼을 눌렀을 때 A1 값이 맞게 나오는지 확인합니다.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754838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7" name="Group 7"/>
          <p:cNvGrpSpPr/>
          <p:nvPr/>
        </p:nvGrpSpPr>
        <p:grpSpPr>
          <a:xfrm>
            <a:off x="638175" y="514350"/>
            <a:ext cx="5555933" cy="1516856"/>
            <a:chOff x="638175" y="514350"/>
            <a:chExt cx="5555933" cy="1516856"/>
          </a:xfrm>
        </p:grpSpPr>
        <p:sp>
          <p:nvSpPr>
            <p:cNvPr id="3" name="Rectangle 3"/>
            <p:cNvSpPr/>
            <p:nvPr/>
          </p:nvSpPr>
          <p:spPr>
            <a:xfrm>
              <a:off x="685800" y="514350"/>
              <a:ext cx="1066800" cy="400050"/>
            </a:xfrm>
            <a:prstGeom prst="roundRect">
              <a:avLst>
                <a:gd name="adj" fmla="val 50000"/>
              </a:avLst>
            </a:prstGeom>
            <a:solidFill>
              <a:srgbClr val="F1F6FB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942022" y="611029"/>
              <a:ext cx="498702" cy="3200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b="1" dirty="0">
                  <a:solidFill>
                    <a:srgbClr val="2F5F8A"/>
                  </a:solidFill>
                  <a:latin typeface="Arial"/>
                  <a:ea typeface="Arial"/>
                  <a:cs typeface="Arial"/>
                </a:rPr>
                <a:t>실습 2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638175" y="1081088"/>
              <a:ext cx="5555933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75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로그인하면 개인 값을 보여주는 웹 앱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682942" y="1680686"/>
              <a:ext cx="4681195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A열 이름, B열 비밀번호, C열 결과값을 사용하는 확장 과제입니다.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81050" y="2381250"/>
            <a:ext cx="10629900" cy="2400300"/>
            <a:chOff x="781050" y="2381250"/>
            <a:chExt cx="10629900" cy="2400300"/>
          </a:xfrm>
        </p:grpSpPr>
        <p:sp>
          <p:nvSpPr>
            <p:cNvPr id="8" name="Rectangle 8"/>
            <p:cNvSpPr/>
            <p:nvPr/>
          </p:nvSpPr>
          <p:spPr>
            <a:xfrm>
              <a:off x="781050" y="2647950"/>
              <a:ext cx="2419350" cy="1866900"/>
            </a:xfrm>
            <a:prstGeom prst="roundRect">
              <a:avLst>
                <a:gd name="adj" fmla="val 17347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18" name="Group 18"/>
            <p:cNvGrpSpPr/>
            <p:nvPr/>
          </p:nvGrpSpPr>
          <p:grpSpPr>
            <a:xfrm>
              <a:off x="1789391" y="2972295"/>
              <a:ext cx="383592" cy="379991"/>
              <a:chOff x="1789391" y="2972295"/>
              <a:chExt cx="383592" cy="379991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1995126" y="3238500"/>
                <a:ext cx="160668" cy="113786"/>
              </a:xfrm>
              <a:custGeom>
                <a:avLst/>
                <a:gdLst/>
                <a:ahLst/>
                <a:cxnLst/>
                <a:rect l="l" t="t" r="r" b="b"/>
                <a:pathLst>
                  <a:path w="160668" h="113786">
                    <a:moveTo>
                      <a:pt x="160668" y="0"/>
                    </a:moveTo>
                    <a:cubicBezTo>
                      <a:pt x="132381" y="64808"/>
                      <a:pt x="70523" y="108616"/>
                      <a:pt x="0" y="113786"/>
                    </a:cubicBezTo>
                    <a:cubicBezTo>
                      <a:pt x="4879" y="112623"/>
                      <a:pt x="9102" y="109584"/>
                      <a:pt x="11754" y="105327"/>
                    </a:cubicBezTo>
                    <a:cubicBezTo>
                      <a:pt x="32002" y="72892"/>
                      <a:pt x="46683" y="37298"/>
                      <a:pt x="55188" y="19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0" name="Freeform 10"/>
              <p:cNvSpPr/>
              <p:nvPr/>
            </p:nvSpPr>
            <p:spPr>
              <a:xfrm>
                <a:off x="1806607" y="3238500"/>
                <a:ext cx="160649" cy="113786"/>
              </a:xfrm>
              <a:custGeom>
                <a:avLst/>
                <a:gdLst/>
                <a:ahLst/>
                <a:cxnLst/>
                <a:rect l="l" t="t" r="r" b="b"/>
                <a:pathLst>
                  <a:path w="160649" h="113786">
                    <a:moveTo>
                      <a:pt x="105480" y="0"/>
                    </a:moveTo>
                    <a:cubicBezTo>
                      <a:pt x="113981" y="37292"/>
                      <a:pt x="128662" y="72899"/>
                      <a:pt x="148914" y="105347"/>
                    </a:cubicBezTo>
                    <a:cubicBezTo>
                      <a:pt x="151565" y="109592"/>
                      <a:pt x="155780" y="112623"/>
                      <a:pt x="160649" y="113786"/>
                    </a:cubicBezTo>
                    <a:cubicBezTo>
                      <a:pt x="90132" y="108609"/>
                      <a:pt x="28284" y="64803"/>
                      <a:pt x="0" y="0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1" name="Freeform 11"/>
              <p:cNvSpPr/>
              <p:nvPr/>
            </p:nvSpPr>
            <p:spPr>
              <a:xfrm>
                <a:off x="1951291" y="3238500"/>
                <a:ext cx="59817" cy="73990"/>
              </a:xfrm>
              <a:custGeom>
                <a:avLst/>
                <a:gdLst/>
                <a:ahLst/>
                <a:cxnLst/>
                <a:rect l="l" t="t" r="r" b="b"/>
                <a:pathLst>
                  <a:path w="59817" h="73990">
                    <a:moveTo>
                      <a:pt x="59817" y="0"/>
                    </a:moveTo>
                    <a:cubicBezTo>
                      <a:pt x="53133" y="25868"/>
                      <a:pt x="43078" y="50744"/>
                      <a:pt x="29909" y="73990"/>
                    </a:cubicBezTo>
                    <a:cubicBezTo>
                      <a:pt x="16739" y="50744"/>
                      <a:pt x="6684" y="25868"/>
                      <a:pt x="0" y="0"/>
                    </a:cubicBezTo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2" name="Freeform 12"/>
              <p:cNvSpPr/>
              <p:nvPr/>
            </p:nvSpPr>
            <p:spPr>
              <a:xfrm>
                <a:off x="1789391" y="3124200"/>
                <a:ext cx="116257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116257" h="76200">
                    <a:moveTo>
                      <a:pt x="116257" y="0"/>
                    </a:moveTo>
                    <a:cubicBezTo>
                      <a:pt x="113426" y="25321"/>
                      <a:pt x="113426" y="50879"/>
                      <a:pt x="116257" y="76200"/>
                    </a:cubicBezTo>
                    <a:lnTo>
                      <a:pt x="5157" y="76200"/>
                    </a:lnTo>
                    <a:cubicBezTo>
                      <a:pt x="13" y="51062"/>
                      <a:pt x="0" y="25143"/>
                      <a:pt x="5119" y="0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" name="Freeform 13"/>
              <p:cNvSpPr/>
              <p:nvPr/>
            </p:nvSpPr>
            <p:spPr>
              <a:xfrm>
                <a:off x="1940827" y="3124200"/>
                <a:ext cx="80746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80746" h="76200">
                    <a:moveTo>
                      <a:pt x="77559" y="0"/>
                    </a:moveTo>
                    <a:cubicBezTo>
                      <a:pt x="80746" y="25300"/>
                      <a:pt x="80746" y="50900"/>
                      <a:pt x="77559" y="76200"/>
                    </a:cubicBezTo>
                    <a:lnTo>
                      <a:pt x="3188" y="76200"/>
                    </a:lnTo>
                    <a:cubicBezTo>
                      <a:pt x="0" y="50900"/>
                      <a:pt x="0" y="25300"/>
                      <a:pt x="3188" y="0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" name="Freeform 14"/>
              <p:cNvSpPr/>
              <p:nvPr/>
            </p:nvSpPr>
            <p:spPr>
              <a:xfrm>
                <a:off x="2056752" y="3124200"/>
                <a:ext cx="116231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116231" h="76200">
                    <a:moveTo>
                      <a:pt x="111138" y="0"/>
                    </a:moveTo>
                    <a:cubicBezTo>
                      <a:pt x="116231" y="25146"/>
                      <a:pt x="116218" y="51059"/>
                      <a:pt x="111100" y="76200"/>
                    </a:cubicBezTo>
                    <a:lnTo>
                      <a:pt x="0" y="76200"/>
                    </a:lnTo>
                    <a:cubicBezTo>
                      <a:pt x="2838" y="50883"/>
                      <a:pt x="2838" y="25337"/>
                      <a:pt x="0" y="0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" name="Freeform 15"/>
              <p:cNvSpPr/>
              <p:nvPr/>
            </p:nvSpPr>
            <p:spPr>
              <a:xfrm>
                <a:off x="1806550" y="2972314"/>
                <a:ext cx="160687" cy="113786"/>
              </a:xfrm>
              <a:custGeom>
                <a:avLst/>
                <a:gdLst/>
                <a:ahLst/>
                <a:cxnLst/>
                <a:rect l="l" t="t" r="r" b="b"/>
                <a:pathLst>
                  <a:path w="160687" h="113786">
                    <a:moveTo>
                      <a:pt x="160687" y="0"/>
                    </a:moveTo>
                    <a:cubicBezTo>
                      <a:pt x="155822" y="1171"/>
                      <a:pt x="151614" y="4210"/>
                      <a:pt x="148971" y="8458"/>
                    </a:cubicBezTo>
                    <a:cubicBezTo>
                      <a:pt x="128721" y="40900"/>
                      <a:pt x="114040" y="76500"/>
                      <a:pt x="105537" y="113786"/>
                    </a:cubicBezTo>
                    <a:lnTo>
                      <a:pt x="0" y="113786"/>
                    </a:lnTo>
                    <a:cubicBezTo>
                      <a:pt x="28036" y="49619"/>
                      <a:pt x="88985" y="5981"/>
                      <a:pt x="158763" y="114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" name="Freeform 16"/>
              <p:cNvSpPr/>
              <p:nvPr/>
            </p:nvSpPr>
            <p:spPr>
              <a:xfrm>
                <a:off x="1951292" y="3012110"/>
                <a:ext cx="59817" cy="74009"/>
              </a:xfrm>
              <a:custGeom>
                <a:avLst/>
                <a:gdLst/>
                <a:ahLst/>
                <a:cxnLst/>
                <a:rect l="l" t="t" r="r" b="b"/>
                <a:pathLst>
                  <a:path w="59817" h="74009">
                    <a:moveTo>
                      <a:pt x="29908" y="0"/>
                    </a:moveTo>
                    <a:cubicBezTo>
                      <a:pt x="43079" y="23252"/>
                      <a:pt x="53135" y="48135"/>
                      <a:pt x="59817" y="74009"/>
                    </a:cubicBezTo>
                    <a:lnTo>
                      <a:pt x="0" y="74009"/>
                    </a:lnTo>
                    <a:cubicBezTo>
                      <a:pt x="6477" y="48920"/>
                      <a:pt x="16192" y="24479"/>
                      <a:pt x="29146" y="1295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7" name="Freeform 17"/>
              <p:cNvSpPr/>
              <p:nvPr/>
            </p:nvSpPr>
            <p:spPr>
              <a:xfrm>
                <a:off x="1995164" y="2972295"/>
                <a:ext cx="160687" cy="113805"/>
              </a:xfrm>
              <a:custGeom>
                <a:avLst/>
                <a:gdLst/>
                <a:ahLst/>
                <a:cxnLst/>
                <a:rect l="l" t="t" r="r" b="b"/>
                <a:pathLst>
                  <a:path w="160687" h="113805">
                    <a:moveTo>
                      <a:pt x="0" y="0"/>
                    </a:moveTo>
                    <a:cubicBezTo>
                      <a:pt x="70520" y="5208"/>
                      <a:pt x="132368" y="49011"/>
                      <a:pt x="160687" y="113805"/>
                    </a:cubicBezTo>
                    <a:lnTo>
                      <a:pt x="55150" y="113805"/>
                    </a:lnTo>
                    <a:cubicBezTo>
                      <a:pt x="46649" y="76513"/>
                      <a:pt x="31968" y="40906"/>
                      <a:pt x="11716" y="8458"/>
                    </a:cubicBezTo>
                    <a:cubicBezTo>
                      <a:pt x="9424" y="4787"/>
                      <a:pt x="5950" y="2005"/>
                      <a:pt x="1867" y="572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1227772" y="3520916"/>
              <a:ext cx="1118147" cy="4724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32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로그인 화면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180148" y="3944779"/>
              <a:ext cx="1283360" cy="3200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이름, 비밀번호 입력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3276600" y="3581400"/>
              <a:ext cx="838200" cy="1"/>
            </a:xfrm>
            <a:prstGeom prst="line">
              <a:avLst/>
            </a:prstGeom>
            <a:noFill/>
            <a:ln w="76200" cap="rnd">
              <a:solidFill>
                <a:srgbClr val="2F5F8A"/>
              </a:solidFill>
              <a:tailEnd type="triangle" w="lg" len="lg"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2" name="Rectangle 22"/>
            <p:cNvSpPr/>
            <p:nvPr/>
          </p:nvSpPr>
          <p:spPr>
            <a:xfrm>
              <a:off x="4286250" y="2381250"/>
              <a:ext cx="3619500" cy="2400300"/>
            </a:xfrm>
            <a:prstGeom prst="roundRect">
              <a:avLst>
                <a:gd name="adj" fmla="val 13492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5889625" y="2727325"/>
              <a:ext cx="412742" cy="412751"/>
            </a:xfrm>
            <a:custGeom>
              <a:avLst/>
              <a:gdLst/>
              <a:ahLst/>
              <a:cxnLst/>
              <a:rect l="l" t="t" r="r" b="b"/>
              <a:pathLst>
                <a:path w="412742" h="412751">
                  <a:moveTo>
                    <a:pt x="258382" y="0"/>
                  </a:moveTo>
                  <a:cubicBezTo>
                    <a:pt x="279618" y="0"/>
                    <a:pt x="299967" y="8441"/>
                    <a:pt x="314970" y="23444"/>
                  </a:cubicBezTo>
                  <a:lnTo>
                    <a:pt x="389306" y="97781"/>
                  </a:lnTo>
                  <a:cubicBezTo>
                    <a:pt x="404312" y="112786"/>
                    <a:pt x="412742" y="133138"/>
                    <a:pt x="412742" y="154358"/>
                  </a:cubicBezTo>
                  <a:cubicBezTo>
                    <a:pt x="412742" y="175579"/>
                    <a:pt x="404312" y="195931"/>
                    <a:pt x="389306" y="210936"/>
                  </a:cubicBezTo>
                  <a:lnTo>
                    <a:pt x="334761" y="265481"/>
                  </a:lnTo>
                  <a:cubicBezTo>
                    <a:pt x="307460" y="292757"/>
                    <a:pt x="264588" y="296678"/>
                    <a:pt x="232791" y="274809"/>
                  </a:cubicBezTo>
                  <a:lnTo>
                    <a:pt x="230624" y="273200"/>
                  </a:lnTo>
                  <a:lnTo>
                    <a:pt x="109234" y="394610"/>
                  </a:lnTo>
                  <a:cubicBezTo>
                    <a:pt x="99839" y="403974"/>
                    <a:pt x="87686" y="410072"/>
                    <a:pt x="74563" y="412008"/>
                  </a:cubicBezTo>
                  <a:lnTo>
                    <a:pt x="70023" y="412565"/>
                  </a:lnTo>
                  <a:lnTo>
                    <a:pt x="65462" y="412751"/>
                  </a:lnTo>
                  <a:lnTo>
                    <a:pt x="41275" y="412751"/>
                  </a:lnTo>
                  <a:cubicBezTo>
                    <a:pt x="20349" y="412751"/>
                    <a:pt x="2745" y="397087"/>
                    <a:pt x="186" y="375128"/>
                  </a:cubicBezTo>
                  <a:lnTo>
                    <a:pt x="0" y="371476"/>
                  </a:lnTo>
                  <a:lnTo>
                    <a:pt x="0" y="347288"/>
                  </a:lnTo>
                  <a:cubicBezTo>
                    <a:pt x="0" y="332760"/>
                    <a:pt x="5118" y="318685"/>
                    <a:pt x="15065" y="306839"/>
                  </a:cubicBezTo>
                  <a:lnTo>
                    <a:pt x="18140" y="303516"/>
                  </a:lnTo>
                  <a:lnTo>
                    <a:pt x="26684" y="294972"/>
                  </a:lnTo>
                  <a:cubicBezTo>
                    <a:pt x="30554" y="291102"/>
                    <a:pt x="35802" y="288927"/>
                    <a:pt x="41275" y="288925"/>
                  </a:cubicBezTo>
                  <a:lnTo>
                    <a:pt x="61913" y="288925"/>
                  </a:lnTo>
                  <a:lnTo>
                    <a:pt x="61913" y="268288"/>
                  </a:lnTo>
                  <a:cubicBezTo>
                    <a:pt x="61914" y="257825"/>
                    <a:pt x="69745" y="249019"/>
                    <a:pt x="80136" y="247795"/>
                  </a:cubicBezTo>
                  <a:lnTo>
                    <a:pt x="82550" y="247650"/>
                  </a:lnTo>
                  <a:lnTo>
                    <a:pt x="103188" y="247650"/>
                  </a:lnTo>
                  <a:lnTo>
                    <a:pt x="103188" y="227013"/>
                  </a:lnTo>
                  <a:cubicBezTo>
                    <a:pt x="103187" y="222477"/>
                    <a:pt x="104681" y="218067"/>
                    <a:pt x="107439" y="214465"/>
                  </a:cubicBezTo>
                  <a:lnTo>
                    <a:pt x="109234" y="212401"/>
                  </a:lnTo>
                  <a:lnTo>
                    <a:pt x="139530" y="182085"/>
                  </a:lnTo>
                  <a:lnTo>
                    <a:pt x="137962" y="179959"/>
                  </a:lnTo>
                  <a:cubicBezTo>
                    <a:pt x="129722" y="167968"/>
                    <a:pt x="124886" y="153968"/>
                    <a:pt x="123970" y="139448"/>
                  </a:cubicBezTo>
                  <a:lnTo>
                    <a:pt x="123825" y="134577"/>
                  </a:lnTo>
                  <a:cubicBezTo>
                    <a:pt x="123825" y="113341"/>
                    <a:pt x="132266" y="92993"/>
                    <a:pt x="147269" y="77989"/>
                  </a:cubicBezTo>
                  <a:lnTo>
                    <a:pt x="201814" y="23444"/>
                  </a:lnTo>
                  <a:cubicBezTo>
                    <a:pt x="216820" y="8444"/>
                    <a:pt x="237165" y="12"/>
                    <a:pt x="258382" y="0"/>
                  </a:cubicBezTo>
                  <a:moveTo>
                    <a:pt x="268597" y="103188"/>
                  </a:moveTo>
                  <a:lnTo>
                    <a:pt x="268185" y="103188"/>
                  </a:lnTo>
                  <a:cubicBezTo>
                    <a:pt x="253439" y="103188"/>
                    <a:pt x="239813" y="111055"/>
                    <a:pt x="232439" y="123825"/>
                  </a:cubicBezTo>
                  <a:cubicBezTo>
                    <a:pt x="225066" y="136596"/>
                    <a:pt x="225066" y="152330"/>
                    <a:pt x="232439" y="165100"/>
                  </a:cubicBezTo>
                  <a:cubicBezTo>
                    <a:pt x="239813" y="177871"/>
                    <a:pt x="253439" y="185738"/>
                    <a:pt x="268185" y="185738"/>
                  </a:cubicBezTo>
                  <a:lnTo>
                    <a:pt x="268597" y="185738"/>
                  </a:lnTo>
                  <a:cubicBezTo>
                    <a:pt x="291393" y="185738"/>
                    <a:pt x="309873" y="167258"/>
                    <a:pt x="309873" y="144463"/>
                  </a:cubicBezTo>
                  <a:cubicBezTo>
                    <a:pt x="309873" y="121667"/>
                    <a:pt x="291393" y="103188"/>
                    <a:pt x="268597" y="103188"/>
                  </a:cubicBezTo>
                </a:path>
              </a:pathLst>
            </a:custGeom>
            <a:solidFill>
              <a:srgbClr val="4F7F5F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5036820" y="3303270"/>
              <a:ext cx="2641763" cy="4876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Code.gs가 행을 찾음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4761548" y="3773329"/>
              <a:ext cx="2101063" cy="3200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A열과 B열이 모두 맞는 행을 검색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4761548" y="4078129"/>
              <a:ext cx="2033854" cy="3200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찾으면 C열 값을 화면으로 돌려줌</a:t>
              </a:r>
            </a:p>
          </p:txBody>
        </p:sp>
        <p:sp>
          <p:nvSpPr>
            <p:cNvPr id="27" name="Line 27"/>
            <p:cNvSpPr/>
            <p:nvPr/>
          </p:nvSpPr>
          <p:spPr>
            <a:xfrm>
              <a:off x="7981950" y="3581400"/>
              <a:ext cx="838200" cy="1"/>
            </a:xfrm>
            <a:prstGeom prst="line">
              <a:avLst/>
            </a:prstGeom>
            <a:noFill/>
            <a:ln w="76200" cap="rnd">
              <a:solidFill>
                <a:srgbClr val="2F5F8A"/>
              </a:solidFill>
              <a:tailEnd type="triangle" w="lg" len="lg"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8" name="Rectangle 28"/>
            <p:cNvSpPr/>
            <p:nvPr/>
          </p:nvSpPr>
          <p:spPr>
            <a:xfrm>
              <a:off x="8991600" y="2647950"/>
              <a:ext cx="2419350" cy="1866900"/>
            </a:xfrm>
            <a:prstGeom prst="roundRect">
              <a:avLst>
                <a:gd name="adj" fmla="val 17347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10047237" y="3046145"/>
              <a:ext cx="327343" cy="232310"/>
            </a:xfrm>
            <a:custGeom>
              <a:avLst/>
              <a:gdLst/>
              <a:ahLst/>
              <a:cxnLst/>
              <a:rect l="l" t="t" r="r" b="b"/>
              <a:pathLst>
                <a:path w="327343" h="232310">
                  <a:moveTo>
                    <a:pt x="319906" y="7437"/>
                  </a:moveTo>
                  <a:cubicBezTo>
                    <a:pt x="327343" y="14876"/>
                    <a:pt x="327343" y="26934"/>
                    <a:pt x="319906" y="34373"/>
                  </a:cubicBezTo>
                  <a:lnTo>
                    <a:pt x="129406" y="224873"/>
                  </a:lnTo>
                  <a:cubicBezTo>
                    <a:pt x="121967" y="232310"/>
                    <a:pt x="109908" y="232310"/>
                    <a:pt x="102469" y="224873"/>
                  </a:cubicBezTo>
                  <a:lnTo>
                    <a:pt x="7219" y="129623"/>
                  </a:lnTo>
                  <a:cubicBezTo>
                    <a:pt x="0" y="122149"/>
                    <a:pt x="103" y="110267"/>
                    <a:pt x="7451" y="102919"/>
                  </a:cubicBezTo>
                  <a:cubicBezTo>
                    <a:pt x="14800" y="95571"/>
                    <a:pt x="26681" y="95467"/>
                    <a:pt x="34156" y="102687"/>
                  </a:cubicBezTo>
                  <a:lnTo>
                    <a:pt x="115938" y="184468"/>
                  </a:lnTo>
                  <a:lnTo>
                    <a:pt x="292969" y="7437"/>
                  </a:lnTo>
                  <a:cubicBezTo>
                    <a:pt x="300408" y="0"/>
                    <a:pt x="312467" y="0"/>
                    <a:pt x="319906" y="7437"/>
                  </a:cubicBezTo>
                </a:path>
              </a:pathLst>
            </a:custGeom>
            <a:solidFill>
              <a:srgbClr val="4F7F5F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9495472" y="3520916"/>
              <a:ext cx="927164" cy="4724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32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결과 표시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9371648" y="3944779"/>
              <a:ext cx="1283360" cy="3200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개인별 평정점수 표시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581150" y="5334000"/>
            <a:ext cx="9029700" cy="731044"/>
            <a:chOff x="1581150" y="5334000"/>
            <a:chExt cx="9029700" cy="731044"/>
          </a:xfrm>
        </p:grpSpPr>
        <p:sp>
          <p:nvSpPr>
            <p:cNvPr id="33" name="Rectangle 33"/>
            <p:cNvSpPr/>
            <p:nvPr/>
          </p:nvSpPr>
          <p:spPr>
            <a:xfrm>
              <a:off x="1581150" y="5334000"/>
              <a:ext cx="9029700" cy="666750"/>
            </a:xfrm>
            <a:prstGeom prst="roundRect">
              <a:avLst>
                <a:gd name="adj" fmla="val 42857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921192" y="5424011"/>
              <a:ext cx="971291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프롬프트 핵심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923098" y="5745004"/>
              <a:ext cx="5159045" cy="3200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“A열 이름과 B열 비밀번호가 맞으면 같은 행의 C열 값을 웹 화면에 보여 주세요.”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8344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7" name="Group 7"/>
          <p:cNvGrpSpPr/>
          <p:nvPr/>
        </p:nvGrpSpPr>
        <p:grpSpPr>
          <a:xfrm>
            <a:off x="638175" y="514350"/>
            <a:ext cx="5695950" cy="1516856"/>
            <a:chOff x="638175" y="514350"/>
            <a:chExt cx="5695950" cy="1516856"/>
          </a:xfrm>
        </p:grpSpPr>
        <p:sp>
          <p:nvSpPr>
            <p:cNvPr id="3" name="Rectangle 3"/>
            <p:cNvSpPr/>
            <p:nvPr/>
          </p:nvSpPr>
          <p:spPr>
            <a:xfrm>
              <a:off x="685800" y="514350"/>
              <a:ext cx="1066800" cy="400050"/>
            </a:xfrm>
            <a:prstGeom prst="roundRect">
              <a:avLst>
                <a:gd name="adj" fmla="val 50000"/>
              </a:avLst>
            </a:prstGeom>
            <a:solidFill>
              <a:srgbClr val="F1F6FB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942022" y="611029"/>
              <a:ext cx="498702" cy="3200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b="1" dirty="0">
                  <a:solidFill>
                    <a:srgbClr val="2F5F8A"/>
                  </a:solidFill>
                  <a:latin typeface="Arial"/>
                  <a:ea typeface="Arial"/>
                  <a:cs typeface="Arial"/>
                </a:rPr>
                <a:t>실습 3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638175" y="1081088"/>
              <a:ext cx="5695950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75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웹에서 입력한 내용을 시트에 누적하기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682942" y="1680686"/>
              <a:ext cx="4619854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사용자가 입력한 이름과 글을 A열, B열의 다음 빈 행에 저장합니다.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685800" y="2705100"/>
            <a:ext cx="10820400" cy="1581150"/>
            <a:chOff x="685800" y="2705100"/>
            <a:chExt cx="10820400" cy="1581150"/>
          </a:xfrm>
        </p:grpSpPr>
        <p:sp>
          <p:nvSpPr>
            <p:cNvPr id="8" name="Rectangle 8"/>
            <p:cNvSpPr/>
            <p:nvPr/>
          </p:nvSpPr>
          <p:spPr>
            <a:xfrm>
              <a:off x="685800" y="2705100"/>
              <a:ext cx="2095500" cy="1581150"/>
            </a:xfrm>
            <a:prstGeom prst="roundRect">
              <a:avLst>
                <a:gd name="adj" fmla="val 19277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18" name="Group 18"/>
            <p:cNvGrpSpPr/>
            <p:nvPr/>
          </p:nvGrpSpPr>
          <p:grpSpPr>
            <a:xfrm>
              <a:off x="1540208" y="3008787"/>
              <a:ext cx="367610" cy="364159"/>
              <a:chOff x="1540208" y="3008787"/>
              <a:chExt cx="367610" cy="364159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1737371" y="3263901"/>
                <a:ext cx="153973" cy="109045"/>
              </a:xfrm>
              <a:custGeom>
                <a:avLst/>
                <a:gdLst/>
                <a:ahLst/>
                <a:cxnLst/>
                <a:rect l="l" t="t" r="r" b="b"/>
                <a:pathLst>
                  <a:path w="153973" h="109045">
                    <a:moveTo>
                      <a:pt x="153973" y="0"/>
                    </a:moveTo>
                    <a:cubicBezTo>
                      <a:pt x="126865" y="62108"/>
                      <a:pt x="67585" y="104091"/>
                      <a:pt x="0" y="109045"/>
                    </a:cubicBezTo>
                    <a:cubicBezTo>
                      <a:pt x="4675" y="107931"/>
                      <a:pt x="8723" y="105018"/>
                      <a:pt x="11264" y="100939"/>
                    </a:cubicBezTo>
                    <a:cubicBezTo>
                      <a:pt x="30669" y="69855"/>
                      <a:pt x="44738" y="35744"/>
                      <a:pt x="52888" y="18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0" name="Freeform 10"/>
              <p:cNvSpPr/>
              <p:nvPr/>
            </p:nvSpPr>
            <p:spPr>
              <a:xfrm>
                <a:off x="1556707" y="3263901"/>
                <a:ext cx="153955" cy="109045"/>
              </a:xfrm>
              <a:custGeom>
                <a:avLst/>
                <a:gdLst/>
                <a:ahLst/>
                <a:cxnLst/>
                <a:rect l="l" t="t" r="r" b="b"/>
                <a:pathLst>
                  <a:path w="153955" h="109045">
                    <a:moveTo>
                      <a:pt x="101085" y="0"/>
                    </a:moveTo>
                    <a:cubicBezTo>
                      <a:pt x="109232" y="35738"/>
                      <a:pt x="123301" y="69862"/>
                      <a:pt x="142709" y="100957"/>
                    </a:cubicBezTo>
                    <a:cubicBezTo>
                      <a:pt x="145250" y="105026"/>
                      <a:pt x="149290" y="107931"/>
                      <a:pt x="153955" y="109045"/>
                    </a:cubicBezTo>
                    <a:cubicBezTo>
                      <a:pt x="86377" y="104084"/>
                      <a:pt x="27105" y="62103"/>
                      <a:pt x="0" y="0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1" name="Freeform 11"/>
              <p:cNvSpPr/>
              <p:nvPr/>
            </p:nvSpPr>
            <p:spPr>
              <a:xfrm>
                <a:off x="1695363" y="3263901"/>
                <a:ext cx="57325" cy="70907"/>
              </a:xfrm>
              <a:custGeom>
                <a:avLst/>
                <a:gdLst/>
                <a:ahLst/>
                <a:cxnLst/>
                <a:rect l="l" t="t" r="r" b="b"/>
                <a:pathLst>
                  <a:path w="57325" h="70907">
                    <a:moveTo>
                      <a:pt x="57325" y="0"/>
                    </a:moveTo>
                    <a:cubicBezTo>
                      <a:pt x="50920" y="24790"/>
                      <a:pt x="41283" y="48630"/>
                      <a:pt x="28662" y="70907"/>
                    </a:cubicBezTo>
                    <a:cubicBezTo>
                      <a:pt x="16042" y="48630"/>
                      <a:pt x="6405" y="24790"/>
                      <a:pt x="0" y="0"/>
                    </a:cubicBezTo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2" name="Freeform 12"/>
              <p:cNvSpPr/>
              <p:nvPr/>
            </p:nvSpPr>
            <p:spPr>
              <a:xfrm>
                <a:off x="1540208" y="3154363"/>
                <a:ext cx="111413" cy="73025"/>
              </a:xfrm>
              <a:custGeom>
                <a:avLst/>
                <a:gdLst/>
                <a:ahLst/>
                <a:cxnLst/>
                <a:rect l="l" t="t" r="r" b="b"/>
                <a:pathLst>
                  <a:path w="111413" h="73025">
                    <a:moveTo>
                      <a:pt x="111413" y="0"/>
                    </a:moveTo>
                    <a:cubicBezTo>
                      <a:pt x="108700" y="24266"/>
                      <a:pt x="108700" y="48759"/>
                      <a:pt x="111413" y="73025"/>
                    </a:cubicBezTo>
                    <a:lnTo>
                      <a:pt x="4942" y="73025"/>
                    </a:lnTo>
                    <a:cubicBezTo>
                      <a:pt x="12" y="48934"/>
                      <a:pt x="0" y="24096"/>
                      <a:pt x="4906" y="0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" name="Freeform 13"/>
              <p:cNvSpPr/>
              <p:nvPr/>
            </p:nvSpPr>
            <p:spPr>
              <a:xfrm>
                <a:off x="1685334" y="3154363"/>
                <a:ext cx="77382" cy="73025"/>
              </a:xfrm>
              <a:custGeom>
                <a:avLst/>
                <a:gdLst/>
                <a:ahLst/>
                <a:cxnLst/>
                <a:rect l="l" t="t" r="r" b="b"/>
                <a:pathLst>
                  <a:path w="77382" h="73025">
                    <a:moveTo>
                      <a:pt x="74327" y="0"/>
                    </a:moveTo>
                    <a:cubicBezTo>
                      <a:pt x="77382" y="24246"/>
                      <a:pt x="77382" y="48779"/>
                      <a:pt x="74327" y="73025"/>
                    </a:cubicBezTo>
                    <a:lnTo>
                      <a:pt x="3055" y="73025"/>
                    </a:lnTo>
                    <a:cubicBezTo>
                      <a:pt x="0" y="48779"/>
                      <a:pt x="0" y="24246"/>
                      <a:pt x="3055" y="0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" name="Freeform 14"/>
              <p:cNvSpPr/>
              <p:nvPr/>
            </p:nvSpPr>
            <p:spPr>
              <a:xfrm>
                <a:off x="1796430" y="3154363"/>
                <a:ext cx="111388" cy="73025"/>
              </a:xfrm>
              <a:custGeom>
                <a:avLst/>
                <a:gdLst/>
                <a:ahLst/>
                <a:cxnLst/>
                <a:rect l="l" t="t" r="r" b="b"/>
                <a:pathLst>
                  <a:path w="111388" h="73025">
                    <a:moveTo>
                      <a:pt x="106507" y="0"/>
                    </a:moveTo>
                    <a:cubicBezTo>
                      <a:pt x="111388" y="24098"/>
                      <a:pt x="111376" y="48932"/>
                      <a:pt x="106471" y="73025"/>
                    </a:cubicBezTo>
                    <a:lnTo>
                      <a:pt x="0" y="73025"/>
                    </a:lnTo>
                    <a:cubicBezTo>
                      <a:pt x="2720" y="48763"/>
                      <a:pt x="2720" y="24281"/>
                      <a:pt x="0" y="0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" name="Freeform 15"/>
              <p:cNvSpPr/>
              <p:nvPr/>
            </p:nvSpPr>
            <p:spPr>
              <a:xfrm>
                <a:off x="1556652" y="3008805"/>
                <a:ext cx="153992" cy="109045"/>
              </a:xfrm>
              <a:custGeom>
                <a:avLst/>
                <a:gdLst/>
                <a:ahLst/>
                <a:cxnLst/>
                <a:rect l="l" t="t" r="r" b="b"/>
                <a:pathLst>
                  <a:path w="153992" h="109045">
                    <a:moveTo>
                      <a:pt x="153992" y="0"/>
                    </a:moveTo>
                    <a:cubicBezTo>
                      <a:pt x="149330" y="1123"/>
                      <a:pt x="145297" y="4034"/>
                      <a:pt x="142764" y="8106"/>
                    </a:cubicBezTo>
                    <a:cubicBezTo>
                      <a:pt x="123358" y="39196"/>
                      <a:pt x="109289" y="73313"/>
                      <a:pt x="101140" y="109045"/>
                    </a:cubicBezTo>
                    <a:lnTo>
                      <a:pt x="0" y="109045"/>
                    </a:lnTo>
                    <a:cubicBezTo>
                      <a:pt x="26868" y="47552"/>
                      <a:pt x="85278" y="5732"/>
                      <a:pt x="152148" y="110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" name="Freeform 16"/>
              <p:cNvSpPr/>
              <p:nvPr/>
            </p:nvSpPr>
            <p:spPr>
              <a:xfrm>
                <a:off x="1695363" y="3046943"/>
                <a:ext cx="57325" cy="70926"/>
              </a:xfrm>
              <a:custGeom>
                <a:avLst/>
                <a:gdLst/>
                <a:ahLst/>
                <a:cxnLst/>
                <a:rect l="l" t="t" r="r" b="b"/>
                <a:pathLst>
                  <a:path w="57325" h="70926">
                    <a:moveTo>
                      <a:pt x="28662" y="0"/>
                    </a:moveTo>
                    <a:cubicBezTo>
                      <a:pt x="41284" y="22283"/>
                      <a:pt x="50921" y="46130"/>
                      <a:pt x="57325" y="70926"/>
                    </a:cubicBezTo>
                    <a:lnTo>
                      <a:pt x="0" y="70926"/>
                    </a:lnTo>
                    <a:cubicBezTo>
                      <a:pt x="6207" y="46882"/>
                      <a:pt x="15518" y="23459"/>
                      <a:pt x="27932" y="1241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7" name="Freeform 17"/>
              <p:cNvSpPr/>
              <p:nvPr/>
            </p:nvSpPr>
            <p:spPr>
              <a:xfrm>
                <a:off x="1737407" y="3008787"/>
                <a:ext cx="153992" cy="109063"/>
              </a:xfrm>
              <a:custGeom>
                <a:avLst/>
                <a:gdLst/>
                <a:ahLst/>
                <a:cxnLst/>
                <a:rect l="l" t="t" r="r" b="b"/>
                <a:pathLst>
                  <a:path w="153992" h="109063">
                    <a:moveTo>
                      <a:pt x="0" y="0"/>
                    </a:moveTo>
                    <a:cubicBezTo>
                      <a:pt x="67582" y="4991"/>
                      <a:pt x="126853" y="46969"/>
                      <a:pt x="153992" y="109063"/>
                    </a:cubicBezTo>
                    <a:lnTo>
                      <a:pt x="52852" y="109063"/>
                    </a:lnTo>
                    <a:cubicBezTo>
                      <a:pt x="44705" y="73325"/>
                      <a:pt x="30636" y="39201"/>
                      <a:pt x="11228" y="8106"/>
                    </a:cubicBezTo>
                    <a:cubicBezTo>
                      <a:pt x="9031" y="4587"/>
                      <a:pt x="5702" y="1922"/>
                      <a:pt x="1789" y="548"/>
                    </a:cubicBezTo>
                    <a:close/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1191578" y="3479959"/>
              <a:ext cx="867346" cy="4419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8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입력 화면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085850" y="3886200"/>
              <a:ext cx="987552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이름, 편지 내용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2857500" y="3495675"/>
              <a:ext cx="762000" cy="1"/>
            </a:xfrm>
            <a:prstGeom prst="line">
              <a:avLst/>
            </a:prstGeom>
            <a:noFill/>
            <a:ln w="76200" cap="rnd">
              <a:solidFill>
                <a:srgbClr val="2F5F8A"/>
              </a:solidFill>
              <a:tailEnd type="triangle" w="lg" len="lg"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2" name="Rectangle 22"/>
            <p:cNvSpPr/>
            <p:nvPr/>
          </p:nvSpPr>
          <p:spPr>
            <a:xfrm>
              <a:off x="3790950" y="2705100"/>
              <a:ext cx="2095500" cy="1581150"/>
            </a:xfrm>
            <a:prstGeom prst="roundRect">
              <a:avLst>
                <a:gd name="adj" fmla="val 19277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4640767" y="3010777"/>
              <a:ext cx="368488" cy="368541"/>
            </a:xfrm>
            <a:custGeom>
              <a:avLst/>
              <a:gdLst/>
              <a:ahLst/>
              <a:cxnLst/>
              <a:rect l="l" t="t" r="r" b="b"/>
              <a:pathLst>
                <a:path w="368488" h="368541">
                  <a:moveTo>
                    <a:pt x="368488" y="25814"/>
                  </a:moveTo>
                  <a:lnTo>
                    <a:pt x="250662" y="352018"/>
                  </a:lnTo>
                  <a:cubicBezTo>
                    <a:pt x="246043" y="362073"/>
                    <a:pt x="235987" y="368514"/>
                    <a:pt x="224921" y="368503"/>
                  </a:cubicBezTo>
                  <a:cubicBezTo>
                    <a:pt x="214069" y="368541"/>
                    <a:pt x="204165" y="362331"/>
                    <a:pt x="199472" y="352547"/>
                  </a:cubicBezTo>
                  <a:lnTo>
                    <a:pt x="146894" y="247409"/>
                  </a:lnTo>
                  <a:close/>
                  <a:moveTo>
                    <a:pt x="342674" y="0"/>
                  </a:moveTo>
                  <a:lnTo>
                    <a:pt x="121061" y="221595"/>
                  </a:lnTo>
                  <a:lnTo>
                    <a:pt x="16489" y="169309"/>
                  </a:lnTo>
                  <a:cubicBezTo>
                    <a:pt x="6439" y="164692"/>
                    <a:pt x="0" y="154645"/>
                    <a:pt x="4" y="143586"/>
                  </a:cubicBezTo>
                  <a:cubicBezTo>
                    <a:pt x="4" y="132522"/>
                    <a:pt x="6448" y="122463"/>
                    <a:pt x="17913" y="117297"/>
                  </a:cubicBezTo>
                  <a:close/>
                </a:path>
              </a:pathLst>
            </a:custGeom>
            <a:solidFill>
              <a:srgbClr val="4F7F5F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411028" y="3479959"/>
              <a:ext cx="412570" cy="4419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8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제출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4191000" y="3886200"/>
              <a:ext cx="5715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버튼 클릭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5962650" y="3495675"/>
              <a:ext cx="762000" cy="1"/>
            </a:xfrm>
            <a:prstGeom prst="line">
              <a:avLst/>
            </a:prstGeom>
            <a:noFill/>
            <a:ln w="76200" cap="rnd">
              <a:solidFill>
                <a:srgbClr val="2F5F8A"/>
              </a:solidFill>
              <a:tailEnd type="triangle" w="lg" len="lg"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7" name="Rectangle 27"/>
            <p:cNvSpPr/>
            <p:nvPr/>
          </p:nvSpPr>
          <p:spPr>
            <a:xfrm>
              <a:off x="6896100" y="2705100"/>
              <a:ext cx="2095500" cy="1581150"/>
            </a:xfrm>
            <a:prstGeom prst="roundRect">
              <a:avLst>
                <a:gd name="adj" fmla="val 19277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30" name="Group 30"/>
            <p:cNvGrpSpPr/>
            <p:nvPr/>
          </p:nvGrpSpPr>
          <p:grpSpPr>
            <a:xfrm>
              <a:off x="7788274" y="3008313"/>
              <a:ext cx="292104" cy="365127"/>
              <a:chOff x="7788274" y="3008313"/>
              <a:chExt cx="292104" cy="365127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7788274" y="3008313"/>
                <a:ext cx="292104" cy="365127"/>
              </a:xfrm>
              <a:custGeom>
                <a:avLst/>
                <a:gdLst/>
                <a:ahLst/>
                <a:cxnLst/>
                <a:rect l="l" t="t" r="r" b="b"/>
                <a:pathLst>
                  <a:path w="292104" h="365127">
                    <a:moveTo>
                      <a:pt x="146052" y="0"/>
                    </a:moveTo>
                    <a:lnTo>
                      <a:pt x="148188" y="128"/>
                    </a:lnTo>
                    <a:cubicBezTo>
                      <a:pt x="156576" y="1117"/>
                      <a:pt x="163191" y="7732"/>
                      <a:pt x="164180" y="16120"/>
                    </a:cubicBezTo>
                    <a:lnTo>
                      <a:pt x="164308" y="18256"/>
                    </a:lnTo>
                    <a:lnTo>
                      <a:pt x="164308" y="91281"/>
                    </a:lnTo>
                    <a:lnTo>
                      <a:pt x="164399" y="94020"/>
                    </a:lnTo>
                    <a:cubicBezTo>
                      <a:pt x="165749" y="111982"/>
                      <a:pt x="179997" y="126276"/>
                      <a:pt x="197954" y="127684"/>
                    </a:cubicBezTo>
                    <a:lnTo>
                      <a:pt x="200821" y="127794"/>
                    </a:lnTo>
                    <a:lnTo>
                      <a:pt x="273846" y="127794"/>
                    </a:lnTo>
                    <a:lnTo>
                      <a:pt x="275982" y="127922"/>
                    </a:lnTo>
                    <a:cubicBezTo>
                      <a:pt x="284370" y="128911"/>
                      <a:pt x="290985" y="135526"/>
                      <a:pt x="291974" y="143914"/>
                    </a:cubicBezTo>
                    <a:lnTo>
                      <a:pt x="292102" y="146050"/>
                    </a:lnTo>
                    <a:lnTo>
                      <a:pt x="292102" y="310357"/>
                    </a:lnTo>
                    <a:cubicBezTo>
                      <a:pt x="292104" y="339358"/>
                      <a:pt x="269498" y="363333"/>
                      <a:pt x="240546" y="365034"/>
                    </a:cubicBezTo>
                    <a:lnTo>
                      <a:pt x="237333" y="365126"/>
                    </a:lnTo>
                    <a:lnTo>
                      <a:pt x="54770" y="365126"/>
                    </a:lnTo>
                    <a:cubicBezTo>
                      <a:pt x="25769" y="365127"/>
                      <a:pt x="1794" y="342521"/>
                      <a:pt x="93" y="313570"/>
                    </a:cubicBezTo>
                    <a:lnTo>
                      <a:pt x="2" y="310357"/>
                    </a:lnTo>
                    <a:lnTo>
                      <a:pt x="2" y="54769"/>
                    </a:lnTo>
                    <a:cubicBezTo>
                      <a:pt x="0" y="25768"/>
                      <a:pt x="22606" y="1793"/>
                      <a:pt x="51557" y="91"/>
                    </a:cubicBezTo>
                    <a:lnTo>
                      <a:pt x="54770" y="0"/>
                    </a:lnTo>
                    <a:close/>
                    <a:moveTo>
                      <a:pt x="117700" y="202754"/>
                    </a:moveTo>
                    <a:cubicBezTo>
                      <a:pt x="108686" y="198253"/>
                      <a:pt x="97729" y="201905"/>
                      <a:pt x="93218" y="210915"/>
                    </a:cubicBezTo>
                    <a:lnTo>
                      <a:pt x="74962" y="247427"/>
                    </a:lnTo>
                    <a:cubicBezTo>
                      <a:pt x="72395" y="252565"/>
                      <a:pt x="72395" y="258611"/>
                      <a:pt x="74962" y="263749"/>
                    </a:cubicBezTo>
                    <a:lnTo>
                      <a:pt x="93218" y="300261"/>
                    </a:lnTo>
                    <a:cubicBezTo>
                      <a:pt x="97729" y="309271"/>
                      <a:pt x="108686" y="312923"/>
                      <a:pt x="117700" y="308422"/>
                    </a:cubicBezTo>
                    <a:lnTo>
                      <a:pt x="119562" y="307363"/>
                    </a:lnTo>
                    <a:cubicBezTo>
                      <a:pt x="127294" y="302280"/>
                      <a:pt x="130000" y="292215"/>
                      <a:pt x="125860" y="283940"/>
                    </a:cubicBezTo>
                    <a:lnTo>
                      <a:pt x="111694" y="255588"/>
                    </a:lnTo>
                    <a:lnTo>
                      <a:pt x="125860" y="227236"/>
                    </a:lnTo>
                    <a:cubicBezTo>
                      <a:pt x="130362" y="218222"/>
                      <a:pt x="126710" y="207265"/>
                      <a:pt x="117700" y="202754"/>
                    </a:cubicBezTo>
                    <a:moveTo>
                      <a:pt x="198886" y="210915"/>
                    </a:moveTo>
                    <a:cubicBezTo>
                      <a:pt x="194375" y="201905"/>
                      <a:pt x="183418" y="198253"/>
                      <a:pt x="174404" y="202754"/>
                    </a:cubicBezTo>
                    <a:lnTo>
                      <a:pt x="172542" y="203813"/>
                    </a:lnTo>
                    <a:cubicBezTo>
                      <a:pt x="164810" y="208896"/>
                      <a:pt x="162103" y="218960"/>
                      <a:pt x="166243" y="227236"/>
                    </a:cubicBezTo>
                    <a:lnTo>
                      <a:pt x="180374" y="255588"/>
                    </a:lnTo>
                    <a:lnTo>
                      <a:pt x="166225" y="283940"/>
                    </a:lnTo>
                    <a:cubicBezTo>
                      <a:pt x="162089" y="292894"/>
                      <a:pt x="165812" y="303514"/>
                      <a:pt x="174634" y="307925"/>
                    </a:cubicBezTo>
                    <a:cubicBezTo>
                      <a:pt x="183456" y="312336"/>
                      <a:pt x="194186" y="308942"/>
                      <a:pt x="198867" y="300261"/>
                    </a:cubicBezTo>
                    <a:lnTo>
                      <a:pt x="217124" y="263749"/>
                    </a:lnTo>
                    <a:cubicBezTo>
                      <a:pt x="219691" y="258611"/>
                      <a:pt x="219691" y="252565"/>
                      <a:pt x="217124" y="247427"/>
                    </a:cubicBezTo>
                    <a:close/>
                  </a:path>
                </a:pathLst>
              </a:custGeom>
              <a:solidFill>
                <a:srgbClr val="B7791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9" name="Freeform 29"/>
              <p:cNvSpPr/>
              <p:nvPr/>
            </p:nvSpPr>
            <p:spPr>
              <a:xfrm>
                <a:off x="7989076" y="3026551"/>
                <a:ext cx="73043" cy="73043"/>
              </a:xfrm>
              <a:custGeom>
                <a:avLst/>
                <a:gdLst/>
                <a:ahLst/>
                <a:cxnLst/>
                <a:rect l="l" t="t" r="r" b="b"/>
                <a:pathLst>
                  <a:path w="73043" h="73043">
                    <a:moveTo>
                      <a:pt x="73043" y="73043"/>
                    </a:moveTo>
                    <a:lnTo>
                      <a:pt x="18" y="7304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7791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31" name="TextBox 31"/>
            <p:cNvSpPr txBox="1"/>
            <p:nvPr/>
          </p:nvSpPr>
          <p:spPr>
            <a:xfrm>
              <a:off x="7306628" y="3479959"/>
              <a:ext cx="1305881" cy="4419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8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Code.gs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200900" y="3886200"/>
              <a:ext cx="934212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다음 빈 행 찾기</a:t>
              </a:r>
            </a:p>
          </p:txBody>
        </p:sp>
        <p:sp>
          <p:nvSpPr>
            <p:cNvPr id="33" name="Line 33"/>
            <p:cNvSpPr/>
            <p:nvPr/>
          </p:nvSpPr>
          <p:spPr>
            <a:xfrm>
              <a:off x="9067800" y="3495675"/>
              <a:ext cx="762000" cy="1"/>
            </a:xfrm>
            <a:prstGeom prst="line">
              <a:avLst/>
            </a:prstGeom>
            <a:noFill/>
            <a:ln w="76200" cap="rnd">
              <a:solidFill>
                <a:srgbClr val="2F5F8A"/>
              </a:solidFill>
              <a:tailEnd type="triangle" w="lg" len="lg"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" name="Rectangle 34"/>
            <p:cNvSpPr/>
            <p:nvPr/>
          </p:nvSpPr>
          <p:spPr>
            <a:xfrm>
              <a:off x="10001250" y="2705100"/>
              <a:ext cx="1504950" cy="1581150"/>
            </a:xfrm>
            <a:prstGeom prst="roundRect">
              <a:avLst>
                <a:gd name="adj" fmla="val 20253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39" name="Group 39"/>
            <p:cNvGrpSpPr/>
            <p:nvPr/>
          </p:nvGrpSpPr>
          <p:grpSpPr>
            <a:xfrm>
              <a:off x="10589417" y="3026567"/>
              <a:ext cx="328616" cy="328616"/>
              <a:chOff x="10589417" y="3026567"/>
              <a:chExt cx="328616" cy="328616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10589419" y="3172619"/>
                <a:ext cx="109538" cy="182564"/>
              </a:xfrm>
              <a:custGeom>
                <a:avLst/>
                <a:gdLst/>
                <a:ahLst/>
                <a:cxnLst/>
                <a:rect l="l" t="t" r="r" b="b"/>
                <a:pathLst>
                  <a:path w="109538" h="182564">
                    <a:moveTo>
                      <a:pt x="18256" y="0"/>
                    </a:moveTo>
                    <a:lnTo>
                      <a:pt x="91281" y="0"/>
                    </a:lnTo>
                    <a:cubicBezTo>
                      <a:pt x="101364" y="0"/>
                      <a:pt x="109538" y="8174"/>
                      <a:pt x="109538" y="18256"/>
                    </a:cubicBezTo>
                    <a:lnTo>
                      <a:pt x="109538" y="164307"/>
                    </a:lnTo>
                    <a:cubicBezTo>
                      <a:pt x="109538" y="174389"/>
                      <a:pt x="101364" y="182563"/>
                      <a:pt x="91281" y="182563"/>
                    </a:cubicBezTo>
                    <a:lnTo>
                      <a:pt x="54769" y="182563"/>
                    </a:lnTo>
                    <a:cubicBezTo>
                      <a:pt x="25768" y="182564"/>
                      <a:pt x="1793" y="159958"/>
                      <a:pt x="91" y="131007"/>
                    </a:cubicBezTo>
                    <a:lnTo>
                      <a:pt x="0" y="127794"/>
                    </a:lnTo>
                    <a:lnTo>
                      <a:pt x="0" y="18256"/>
                    </a:lnTo>
                    <a:cubicBezTo>
                      <a:pt x="0" y="8174"/>
                      <a:pt x="8174" y="0"/>
                      <a:pt x="18256" y="0"/>
                    </a:cubicBezTo>
                    <a:close/>
                  </a:path>
                </a:pathLst>
              </a:custGeom>
              <a:solidFill>
                <a:srgbClr val="4F7F5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6" name="Freeform 36"/>
              <p:cNvSpPr/>
              <p:nvPr/>
            </p:nvSpPr>
            <p:spPr>
              <a:xfrm>
                <a:off x="10735469" y="3172619"/>
                <a:ext cx="182564" cy="182563"/>
              </a:xfrm>
              <a:custGeom>
                <a:avLst/>
                <a:gdLst/>
                <a:ahLst/>
                <a:cxnLst/>
                <a:rect l="l" t="t" r="r" b="b"/>
                <a:pathLst>
                  <a:path w="182564" h="182563">
                    <a:moveTo>
                      <a:pt x="182563" y="18256"/>
                    </a:moveTo>
                    <a:lnTo>
                      <a:pt x="182563" y="127794"/>
                    </a:lnTo>
                    <a:cubicBezTo>
                      <a:pt x="182564" y="156795"/>
                      <a:pt x="159958" y="180770"/>
                      <a:pt x="131007" y="182472"/>
                    </a:cubicBezTo>
                    <a:lnTo>
                      <a:pt x="127794" y="182563"/>
                    </a:lnTo>
                    <a:lnTo>
                      <a:pt x="18256" y="182563"/>
                    </a:lnTo>
                    <a:cubicBezTo>
                      <a:pt x="8174" y="182563"/>
                      <a:pt x="0" y="174389"/>
                      <a:pt x="0" y="164307"/>
                    </a:cubicBezTo>
                    <a:lnTo>
                      <a:pt x="0" y="18256"/>
                    </a:lnTo>
                    <a:cubicBezTo>
                      <a:pt x="0" y="8174"/>
                      <a:pt x="8174" y="0"/>
                      <a:pt x="18256" y="0"/>
                    </a:cubicBezTo>
                    <a:lnTo>
                      <a:pt x="164307" y="0"/>
                    </a:lnTo>
                    <a:cubicBezTo>
                      <a:pt x="174389" y="0"/>
                      <a:pt x="182563" y="8174"/>
                      <a:pt x="182563" y="18256"/>
                    </a:cubicBezTo>
                    <a:close/>
                  </a:path>
                </a:pathLst>
              </a:custGeom>
              <a:solidFill>
                <a:srgbClr val="4F7F5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7" name="Freeform 37"/>
              <p:cNvSpPr/>
              <p:nvPr/>
            </p:nvSpPr>
            <p:spPr>
              <a:xfrm>
                <a:off x="10735469" y="3026567"/>
                <a:ext cx="182563" cy="109539"/>
              </a:xfrm>
              <a:custGeom>
                <a:avLst/>
                <a:gdLst/>
                <a:ahLst/>
                <a:cxnLst/>
                <a:rect l="l" t="t" r="r" b="b"/>
                <a:pathLst>
                  <a:path w="182563" h="109539">
                    <a:moveTo>
                      <a:pt x="127794" y="2"/>
                    </a:moveTo>
                    <a:cubicBezTo>
                      <a:pt x="156795" y="0"/>
                      <a:pt x="180770" y="22606"/>
                      <a:pt x="182472" y="51557"/>
                    </a:cubicBezTo>
                    <a:lnTo>
                      <a:pt x="182563" y="54770"/>
                    </a:lnTo>
                    <a:lnTo>
                      <a:pt x="182563" y="91283"/>
                    </a:lnTo>
                    <a:cubicBezTo>
                      <a:pt x="182563" y="101366"/>
                      <a:pt x="174389" y="109539"/>
                      <a:pt x="164307" y="109539"/>
                    </a:cubicBezTo>
                    <a:lnTo>
                      <a:pt x="18256" y="109539"/>
                    </a:lnTo>
                    <a:cubicBezTo>
                      <a:pt x="8174" y="109539"/>
                      <a:pt x="0" y="101366"/>
                      <a:pt x="0" y="91283"/>
                    </a:cubicBezTo>
                    <a:lnTo>
                      <a:pt x="0" y="18258"/>
                    </a:lnTo>
                    <a:cubicBezTo>
                      <a:pt x="0" y="8175"/>
                      <a:pt x="8174" y="2"/>
                      <a:pt x="18256" y="2"/>
                    </a:cubicBezTo>
                    <a:lnTo>
                      <a:pt x="127794" y="2"/>
                    </a:lnTo>
                    <a:close/>
                  </a:path>
                </a:pathLst>
              </a:custGeom>
              <a:solidFill>
                <a:srgbClr val="4F7F5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8" name="Freeform 38"/>
              <p:cNvSpPr/>
              <p:nvPr/>
            </p:nvSpPr>
            <p:spPr>
              <a:xfrm>
                <a:off x="10589417" y="3026569"/>
                <a:ext cx="109539" cy="109538"/>
              </a:xfrm>
              <a:custGeom>
                <a:avLst/>
                <a:gdLst/>
                <a:ahLst/>
                <a:cxnLst/>
                <a:rect l="l" t="t" r="r" b="b"/>
                <a:pathLst>
                  <a:path w="109539" h="109538">
                    <a:moveTo>
                      <a:pt x="109539" y="18256"/>
                    </a:moveTo>
                    <a:lnTo>
                      <a:pt x="109539" y="91281"/>
                    </a:lnTo>
                    <a:cubicBezTo>
                      <a:pt x="109539" y="101364"/>
                      <a:pt x="101366" y="109538"/>
                      <a:pt x="91283" y="109538"/>
                    </a:cubicBezTo>
                    <a:lnTo>
                      <a:pt x="18258" y="109538"/>
                    </a:lnTo>
                    <a:cubicBezTo>
                      <a:pt x="8175" y="109538"/>
                      <a:pt x="2" y="101364"/>
                      <a:pt x="2" y="91281"/>
                    </a:cubicBezTo>
                    <a:lnTo>
                      <a:pt x="2" y="54769"/>
                    </a:lnTo>
                    <a:cubicBezTo>
                      <a:pt x="0" y="25768"/>
                      <a:pt x="22606" y="1793"/>
                      <a:pt x="51557" y="91"/>
                    </a:cubicBezTo>
                    <a:lnTo>
                      <a:pt x="54770" y="0"/>
                    </a:lnTo>
                    <a:lnTo>
                      <a:pt x="91283" y="0"/>
                    </a:lnTo>
                    <a:cubicBezTo>
                      <a:pt x="101366" y="0"/>
                      <a:pt x="109539" y="8174"/>
                      <a:pt x="109539" y="18256"/>
                    </a:cubicBezTo>
                    <a:close/>
                  </a:path>
                </a:pathLst>
              </a:custGeom>
              <a:solidFill>
                <a:srgbClr val="4F7F5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40" name="TextBox 40"/>
            <p:cNvSpPr txBox="1"/>
            <p:nvPr/>
          </p:nvSpPr>
          <p:spPr>
            <a:xfrm>
              <a:off x="10335578" y="3479959"/>
              <a:ext cx="412570" cy="4419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8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시트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0325100" y="3886200"/>
              <a:ext cx="688848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A열, B열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52550" y="5257800"/>
            <a:ext cx="9486900" cy="750094"/>
            <a:chOff x="1352550" y="5257800"/>
            <a:chExt cx="9486900" cy="750094"/>
          </a:xfrm>
        </p:grpSpPr>
        <p:sp>
          <p:nvSpPr>
            <p:cNvPr id="43" name="Rectangle 43"/>
            <p:cNvSpPr/>
            <p:nvPr/>
          </p:nvSpPr>
          <p:spPr>
            <a:xfrm>
              <a:off x="1352550" y="5257800"/>
              <a:ext cx="9486900" cy="742950"/>
            </a:xfrm>
            <a:prstGeom prst="roundRect">
              <a:avLst>
                <a:gd name="adj" fmla="val 38462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673542" y="5357336"/>
              <a:ext cx="971291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프롬프트 핵심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675448" y="5687854"/>
              <a:ext cx="5159045" cy="3200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“값이 있는 행은 건너뛰고, 다음 빈 행의 A열과 B열에 새 입력을 저장해 주세요.”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5861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640080" y="392430"/>
            <a:ext cx="4797666" cy="933926"/>
            <a:chOff x="640080" y="392430"/>
            <a:chExt cx="4797666" cy="933926"/>
          </a:xfrm>
        </p:grpSpPr>
        <p:sp>
          <p:nvSpPr>
            <p:cNvPr id="3" name="TextBox 3"/>
            <p:cNvSpPr txBox="1"/>
            <p:nvPr/>
          </p:nvSpPr>
          <p:spPr>
            <a:xfrm>
              <a:off x="640080" y="392430"/>
              <a:ext cx="2941076" cy="731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6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AI 프롬프트 점검표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82942" y="975836"/>
              <a:ext cx="4754804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업무가 달라져도 이 다섯 가지를 채우면 코드 요청의 품질이 안정됩니다.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14400" y="1657350"/>
            <a:ext cx="10363200" cy="4210050"/>
            <a:chOff x="914400" y="1657350"/>
            <a:chExt cx="10363200" cy="4210050"/>
          </a:xfrm>
        </p:grpSpPr>
        <p:sp>
          <p:nvSpPr>
            <p:cNvPr id="6" name="Rectangle 6"/>
            <p:cNvSpPr/>
            <p:nvPr/>
          </p:nvSpPr>
          <p:spPr>
            <a:xfrm>
              <a:off x="914400" y="1657350"/>
              <a:ext cx="10363200" cy="704850"/>
            </a:xfrm>
            <a:prstGeom prst="roundRect">
              <a:avLst>
                <a:gd name="adj" fmla="val 37838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" name="Ellipse 7"/>
            <p:cNvSpPr/>
            <p:nvPr/>
          </p:nvSpPr>
          <p:spPr>
            <a:xfrm>
              <a:off x="1114425" y="1790700"/>
              <a:ext cx="438150" cy="438150"/>
            </a:xfrm>
            <a:prstGeom prst="ellipse">
              <a:avLst/>
            </a:prstGeom>
            <a:solidFill>
              <a:srgbClr val="2F5F8A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236345" y="1917382"/>
              <a:ext cx="177447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1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765935" y="1742122"/>
              <a:ext cx="777621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사용 환경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3635692" y="1766411"/>
              <a:ext cx="3797884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구글 시트, 폼, 독스 중 어디에서 실행하는지 적습니다.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914400" y="2533650"/>
              <a:ext cx="10363200" cy="704850"/>
            </a:xfrm>
            <a:prstGeom prst="roundRect">
              <a:avLst>
                <a:gd name="adj" fmla="val 37838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2" name="Ellipse 12"/>
            <p:cNvSpPr/>
            <p:nvPr/>
          </p:nvSpPr>
          <p:spPr>
            <a:xfrm>
              <a:off x="1114425" y="2667000"/>
              <a:ext cx="438150" cy="438150"/>
            </a:xfrm>
            <a:prstGeom prst="ellipse">
              <a:avLst/>
            </a:prstGeom>
            <a:solidFill>
              <a:srgbClr val="4F7F5F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36345" y="2793682"/>
              <a:ext cx="177447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2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765935" y="2618422"/>
              <a:ext cx="937801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데이터 위치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635692" y="2642711"/>
              <a:ext cx="3527984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시트 이름, 열 이름, 셀 주소를 정확히 지정합니다.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914400" y="3409950"/>
              <a:ext cx="10363200" cy="704850"/>
            </a:xfrm>
            <a:prstGeom prst="roundRect">
              <a:avLst>
                <a:gd name="adj" fmla="val 37838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7" name="Ellipse 17"/>
            <p:cNvSpPr/>
            <p:nvPr/>
          </p:nvSpPr>
          <p:spPr>
            <a:xfrm>
              <a:off x="1114425" y="3543300"/>
              <a:ext cx="438150" cy="438150"/>
            </a:xfrm>
            <a:prstGeom prst="ellipse">
              <a:avLst/>
            </a:prstGeom>
            <a:solidFill>
              <a:srgbClr val="B7791F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236345" y="3669982"/>
              <a:ext cx="177447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765935" y="3494722"/>
              <a:ext cx="937801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사용자 화면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635692" y="3519011"/>
              <a:ext cx="3380765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입력칸, 버튼, 결과 문구가 필요한지 설명합니다.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914400" y="4286250"/>
              <a:ext cx="10363200" cy="704850"/>
            </a:xfrm>
            <a:prstGeom prst="roundRect">
              <a:avLst>
                <a:gd name="adj" fmla="val 37838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2" name="Ellipse 22"/>
            <p:cNvSpPr/>
            <p:nvPr/>
          </p:nvSpPr>
          <p:spPr>
            <a:xfrm>
              <a:off x="1114425" y="4419600"/>
              <a:ext cx="438150" cy="438150"/>
            </a:xfrm>
            <a:prstGeom prst="ellipse">
              <a:avLst/>
            </a:prstGeom>
            <a:solidFill>
              <a:srgbClr val="2F5F8A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236345" y="4546282"/>
              <a:ext cx="177447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4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765935" y="4371022"/>
              <a:ext cx="777621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처리 규칙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3635692" y="4395311"/>
              <a:ext cx="3932834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찾기, 저장, 계산, 중복 처리처럼 판단 기준을 적습니다.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914400" y="5162550"/>
              <a:ext cx="10363200" cy="704850"/>
            </a:xfrm>
            <a:prstGeom prst="roundRect">
              <a:avLst>
                <a:gd name="adj" fmla="val 37838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7" name="Ellipse 27"/>
            <p:cNvSpPr/>
            <p:nvPr/>
          </p:nvSpPr>
          <p:spPr>
            <a:xfrm>
              <a:off x="1114425" y="5295900"/>
              <a:ext cx="438150" cy="438150"/>
            </a:xfrm>
            <a:prstGeom prst="ellipse">
              <a:avLst/>
            </a:prstGeom>
            <a:solidFill>
              <a:srgbClr val="4F7F5F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236345" y="5422582"/>
              <a:ext cx="177447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5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765935" y="5247322"/>
              <a:ext cx="777621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출력 형식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3635692" y="5271611"/>
              <a:ext cx="4693463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화면 표시, 시트 기록, 알림, 파일 생성 중 필요한 결과를 고릅니다.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914400" y="6200775"/>
            <a:ext cx="4369308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500" dirty="0">
                <a:solidFill>
                  <a:srgbClr val="80868B"/>
                </a:solidFill>
                <a:latin typeface="Arial"/>
                <a:ea typeface="Arial"/>
                <a:cs typeface="Arial"/>
              </a:rPr>
              <a:t>짧게 말하는 것보다, 빠뜨리지 않고 말하는 것이 자동화 성공률을 높입니다.</a:t>
            </a:r>
          </a:p>
        </p:txBody>
      </p:sp>
    </p:spTree>
    <p:extLst>
      <p:ext uri="{BB962C8B-B14F-4D97-AF65-F5344CB8AC3E}">
        <p14:creationId xmlns:p14="http://schemas.microsoft.com/office/powerpoint/2010/main" val="2252604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A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Shape 1"/>
          <p:cNvSpPr/>
          <p:nvPr/>
        </p:nvSpPr>
        <p:spPr>
          <a:xfrm>
            <a:off x="609585" y="1471028"/>
            <a:ext cx="897381" cy="61187"/>
          </a:xfrm>
          <a:prstGeom prst="rect">
            <a:avLst/>
          </a:prstGeom>
          <a:solidFill>
            <a:srgbClr val="4F7F5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/>
          <p:cNvSpPr/>
          <p:nvPr/>
        </p:nvSpPr>
        <p:spPr>
          <a:xfrm>
            <a:off x="609585" y="1858543"/>
            <a:ext cx="3671105" cy="4283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4F7F5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PART 5 · APPLY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09585" y="2511201"/>
            <a:ext cx="7750111" cy="124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50" b="1" dirty="0">
                <a:solidFill>
                  <a:srgbClr val="1F293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같은 흐름을 학교 업무로 바꿉니다</a:t>
            </a:r>
            <a:endParaRPr lang="en-US" sz="3050" dirty="0"/>
          </a:p>
        </p:txBody>
      </p:sp>
      <p:sp>
        <p:nvSpPr>
          <p:cNvPr id="6" name="Text 4"/>
          <p:cNvSpPr/>
          <p:nvPr/>
        </p:nvSpPr>
        <p:spPr>
          <a:xfrm>
            <a:off x="609585" y="3918493"/>
            <a:ext cx="7342210" cy="87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50" dirty="0">
                <a:solidFill>
                  <a:srgbClr val="56636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반복 입력을 찾고, 처리 규칙을 적은 뒤, 필요한 출력만 화면이나 기록으로 남깁니다.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8522856" y="2327641"/>
            <a:ext cx="3059254" cy="3059331"/>
          </a:xfrm>
          <a:prstGeom prst="roundRect">
            <a:avLst/>
          </a:prstGeom>
          <a:solidFill>
            <a:srgbClr val="FFFFFF"/>
          </a:solidFill>
          <a:ln w="16316">
            <a:solidFill>
              <a:srgbClr val="DCE8F4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Text 6"/>
          <p:cNvSpPr/>
          <p:nvPr/>
        </p:nvSpPr>
        <p:spPr>
          <a:xfrm>
            <a:off x="9028653" y="2731473"/>
            <a:ext cx="2243453" cy="509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50" b="1" dirty="0">
                <a:solidFill>
                  <a:srgbClr val="1F293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1. 신청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9028653" y="3567690"/>
            <a:ext cx="2243453" cy="509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50" b="1" dirty="0">
                <a:solidFill>
                  <a:srgbClr val="1F293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2. 조회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9028653" y="4403907"/>
            <a:ext cx="2243453" cy="509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50" b="1" dirty="0">
                <a:solidFill>
                  <a:srgbClr val="1F293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3. 알림</a:t>
            </a: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23820033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636270" y="417195"/>
            <a:ext cx="5283068" cy="1011555"/>
            <a:chOff x="636270" y="417195"/>
            <a:chExt cx="5283068" cy="1011555"/>
          </a:xfrm>
        </p:grpSpPr>
        <p:sp>
          <p:nvSpPr>
            <p:cNvPr id="3" name="TextBox 3"/>
            <p:cNvSpPr txBox="1"/>
            <p:nvPr/>
          </p:nvSpPr>
          <p:spPr>
            <a:xfrm>
              <a:off x="636270" y="417195"/>
              <a:ext cx="5283068" cy="7924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9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학교 업무를 자동화 후보로 바꾸기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81990" y="1062990"/>
              <a:ext cx="4449470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반복되는 일을 찾으면, 먼저 입력·처리·출력으로 쪼개 봅니다.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14400" y="2038350"/>
            <a:ext cx="10363200" cy="2438400"/>
            <a:chOff x="914400" y="2038350"/>
            <a:chExt cx="10363200" cy="2438400"/>
          </a:xfrm>
        </p:grpSpPr>
        <p:sp>
          <p:nvSpPr>
            <p:cNvPr id="6" name="Rectangle 6"/>
            <p:cNvSpPr/>
            <p:nvPr/>
          </p:nvSpPr>
          <p:spPr>
            <a:xfrm>
              <a:off x="914400" y="2038350"/>
              <a:ext cx="3276600" cy="2438400"/>
            </a:xfrm>
            <a:prstGeom prst="roundRect">
              <a:avLst>
                <a:gd name="adj" fmla="val 13281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" name="Freeform 7"/>
            <p:cNvSpPr/>
            <p:nvPr/>
          </p:nvSpPr>
          <p:spPr>
            <a:xfrm>
              <a:off x="1327146" y="2397125"/>
              <a:ext cx="279407" cy="349249"/>
            </a:xfrm>
            <a:custGeom>
              <a:avLst/>
              <a:gdLst/>
              <a:ahLst/>
              <a:cxnLst/>
              <a:rect l="l" t="t" r="r" b="b"/>
              <a:pathLst>
                <a:path w="279407" h="349249">
                  <a:moveTo>
                    <a:pt x="244426" y="37894"/>
                  </a:moveTo>
                  <a:cubicBezTo>
                    <a:pt x="265387" y="45280"/>
                    <a:pt x="279407" y="65088"/>
                    <a:pt x="279403" y="87312"/>
                  </a:cubicBezTo>
                  <a:lnTo>
                    <a:pt x="279403" y="296862"/>
                  </a:lnTo>
                  <a:cubicBezTo>
                    <a:pt x="279403" y="325795"/>
                    <a:pt x="255949" y="349249"/>
                    <a:pt x="227016" y="349249"/>
                  </a:cubicBezTo>
                  <a:lnTo>
                    <a:pt x="52391" y="349249"/>
                  </a:lnTo>
                  <a:cubicBezTo>
                    <a:pt x="23458" y="349249"/>
                    <a:pt x="4" y="325795"/>
                    <a:pt x="4" y="296862"/>
                  </a:cubicBezTo>
                  <a:lnTo>
                    <a:pt x="4" y="87312"/>
                  </a:lnTo>
                  <a:cubicBezTo>
                    <a:pt x="0" y="65088"/>
                    <a:pt x="14020" y="45280"/>
                    <a:pt x="34981" y="37894"/>
                  </a:cubicBezTo>
                  <a:cubicBezTo>
                    <a:pt x="36572" y="75286"/>
                    <a:pt x="67352" y="104781"/>
                    <a:pt x="104779" y="104775"/>
                  </a:cubicBezTo>
                  <a:lnTo>
                    <a:pt x="174628" y="104775"/>
                  </a:lnTo>
                  <a:cubicBezTo>
                    <a:pt x="210483" y="104778"/>
                    <a:pt x="240517" y="77634"/>
                    <a:pt x="244129" y="41962"/>
                  </a:cubicBezTo>
                  <a:close/>
                  <a:moveTo>
                    <a:pt x="87491" y="227012"/>
                  </a:moveTo>
                  <a:lnTo>
                    <a:pt x="87316" y="227012"/>
                  </a:lnTo>
                  <a:cubicBezTo>
                    <a:pt x="78077" y="227022"/>
                    <a:pt x="70445" y="234228"/>
                    <a:pt x="69903" y="243451"/>
                  </a:cubicBezTo>
                  <a:cubicBezTo>
                    <a:pt x="69362" y="252675"/>
                    <a:pt x="76098" y="260724"/>
                    <a:pt x="85273" y="261815"/>
                  </a:cubicBezTo>
                  <a:lnTo>
                    <a:pt x="87491" y="261937"/>
                  </a:lnTo>
                  <a:cubicBezTo>
                    <a:pt x="97135" y="261937"/>
                    <a:pt x="104953" y="254119"/>
                    <a:pt x="104953" y="244475"/>
                  </a:cubicBezTo>
                  <a:cubicBezTo>
                    <a:pt x="104953" y="234830"/>
                    <a:pt x="97135" y="227012"/>
                    <a:pt x="87491" y="227012"/>
                  </a:cubicBezTo>
                  <a:moveTo>
                    <a:pt x="192091" y="227012"/>
                  </a:moveTo>
                  <a:lnTo>
                    <a:pt x="157166" y="227012"/>
                  </a:lnTo>
                  <a:cubicBezTo>
                    <a:pt x="147522" y="227012"/>
                    <a:pt x="139704" y="234830"/>
                    <a:pt x="139704" y="244475"/>
                  </a:cubicBezTo>
                  <a:cubicBezTo>
                    <a:pt x="139704" y="254119"/>
                    <a:pt x="147522" y="261937"/>
                    <a:pt x="157166" y="261937"/>
                  </a:cubicBezTo>
                  <a:lnTo>
                    <a:pt x="192091" y="261937"/>
                  </a:lnTo>
                  <a:cubicBezTo>
                    <a:pt x="201735" y="261937"/>
                    <a:pt x="209553" y="254119"/>
                    <a:pt x="209553" y="244475"/>
                  </a:cubicBezTo>
                  <a:cubicBezTo>
                    <a:pt x="209553" y="234830"/>
                    <a:pt x="201735" y="227012"/>
                    <a:pt x="192091" y="227012"/>
                  </a:cubicBezTo>
                  <a:moveTo>
                    <a:pt x="87491" y="157162"/>
                  </a:moveTo>
                  <a:lnTo>
                    <a:pt x="87316" y="157162"/>
                  </a:lnTo>
                  <a:cubicBezTo>
                    <a:pt x="78077" y="157172"/>
                    <a:pt x="70445" y="164378"/>
                    <a:pt x="69903" y="173601"/>
                  </a:cubicBezTo>
                  <a:cubicBezTo>
                    <a:pt x="69362" y="182825"/>
                    <a:pt x="76098" y="190874"/>
                    <a:pt x="85273" y="191965"/>
                  </a:cubicBezTo>
                  <a:lnTo>
                    <a:pt x="87491" y="192087"/>
                  </a:lnTo>
                  <a:cubicBezTo>
                    <a:pt x="97135" y="192087"/>
                    <a:pt x="104953" y="184269"/>
                    <a:pt x="104953" y="174625"/>
                  </a:cubicBezTo>
                  <a:cubicBezTo>
                    <a:pt x="104953" y="164980"/>
                    <a:pt x="97135" y="157162"/>
                    <a:pt x="87491" y="157162"/>
                  </a:cubicBezTo>
                  <a:moveTo>
                    <a:pt x="192091" y="157162"/>
                  </a:moveTo>
                  <a:lnTo>
                    <a:pt x="157166" y="157162"/>
                  </a:lnTo>
                  <a:cubicBezTo>
                    <a:pt x="147522" y="157162"/>
                    <a:pt x="139704" y="164980"/>
                    <a:pt x="139704" y="174625"/>
                  </a:cubicBezTo>
                  <a:cubicBezTo>
                    <a:pt x="139704" y="184269"/>
                    <a:pt x="147522" y="192087"/>
                    <a:pt x="157166" y="192087"/>
                  </a:cubicBezTo>
                  <a:lnTo>
                    <a:pt x="192091" y="192087"/>
                  </a:lnTo>
                  <a:cubicBezTo>
                    <a:pt x="201735" y="192087"/>
                    <a:pt x="209553" y="184269"/>
                    <a:pt x="209553" y="174625"/>
                  </a:cubicBezTo>
                  <a:cubicBezTo>
                    <a:pt x="209553" y="164980"/>
                    <a:pt x="201735" y="157162"/>
                    <a:pt x="192091" y="157162"/>
                  </a:cubicBezTo>
                  <a:moveTo>
                    <a:pt x="174628" y="0"/>
                  </a:moveTo>
                  <a:cubicBezTo>
                    <a:pt x="193917" y="0"/>
                    <a:pt x="209553" y="15636"/>
                    <a:pt x="209553" y="34925"/>
                  </a:cubicBezTo>
                  <a:cubicBezTo>
                    <a:pt x="209553" y="54213"/>
                    <a:pt x="193917" y="69850"/>
                    <a:pt x="174628" y="69850"/>
                  </a:cubicBezTo>
                  <a:lnTo>
                    <a:pt x="104779" y="69850"/>
                  </a:lnTo>
                  <a:cubicBezTo>
                    <a:pt x="85490" y="69850"/>
                    <a:pt x="69854" y="54213"/>
                    <a:pt x="69854" y="34925"/>
                  </a:cubicBezTo>
                  <a:cubicBezTo>
                    <a:pt x="69854" y="15636"/>
                    <a:pt x="85490" y="0"/>
                    <a:pt x="104779" y="0"/>
                  </a:cubicBezTo>
                  <a:close/>
                </a:path>
              </a:pathLst>
            </a:custGeom>
            <a:solidFill>
              <a:srgbClr val="2F5F8A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838325" y="2386012"/>
              <a:ext cx="1451724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25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신청·응답 관리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235392" y="3033236"/>
              <a:ext cx="1884045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연수 신청, 체험학습 신청,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35392" y="3376136"/>
              <a:ext cx="1614145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동의서 제출 현황을 모아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235392" y="3719036"/>
              <a:ext cx="1945386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미제출자를 자동 표시합니다.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4457700" y="2038350"/>
              <a:ext cx="3276600" cy="2438400"/>
            </a:xfrm>
            <a:prstGeom prst="roundRect">
              <a:avLst>
                <a:gd name="adj" fmla="val 13281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4852986" y="2414586"/>
              <a:ext cx="314327" cy="314327"/>
              <a:chOff x="4852986" y="2414586"/>
              <a:chExt cx="314327" cy="314327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4852987" y="2554287"/>
                <a:ext cx="104775" cy="174626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174626">
                    <a:moveTo>
                      <a:pt x="17462" y="0"/>
                    </a:moveTo>
                    <a:lnTo>
                      <a:pt x="87312" y="0"/>
                    </a:lnTo>
                    <a:cubicBezTo>
                      <a:pt x="96957" y="0"/>
                      <a:pt x="104775" y="7818"/>
                      <a:pt x="104775" y="17462"/>
                    </a:cubicBezTo>
                    <a:lnTo>
                      <a:pt x="104775" y="157162"/>
                    </a:lnTo>
                    <a:cubicBezTo>
                      <a:pt x="104775" y="166806"/>
                      <a:pt x="96957" y="174625"/>
                      <a:pt x="87312" y="174625"/>
                    </a:cubicBezTo>
                    <a:lnTo>
                      <a:pt x="52387" y="174625"/>
                    </a:lnTo>
                    <a:cubicBezTo>
                      <a:pt x="24647" y="174626"/>
                      <a:pt x="1715" y="153003"/>
                      <a:pt x="87" y="125311"/>
                    </a:cubicBezTo>
                    <a:lnTo>
                      <a:pt x="0" y="122237"/>
                    </a:lnTo>
                    <a:lnTo>
                      <a:pt x="0" y="17462"/>
                    </a:lnTo>
                    <a:cubicBezTo>
                      <a:pt x="0" y="7818"/>
                      <a:pt x="7818" y="0"/>
                      <a:pt x="17462" y="0"/>
                    </a:cubicBezTo>
                    <a:close/>
                  </a:path>
                </a:pathLst>
              </a:custGeom>
              <a:solidFill>
                <a:srgbClr val="4F7F5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4" name="Freeform 14"/>
              <p:cNvSpPr/>
              <p:nvPr/>
            </p:nvSpPr>
            <p:spPr>
              <a:xfrm>
                <a:off x="4992687" y="2554287"/>
                <a:ext cx="174626" cy="174625"/>
              </a:xfrm>
              <a:custGeom>
                <a:avLst/>
                <a:gdLst/>
                <a:ahLst/>
                <a:cxnLst/>
                <a:rect l="l" t="t" r="r" b="b"/>
                <a:pathLst>
                  <a:path w="174626" h="174625">
                    <a:moveTo>
                      <a:pt x="174625" y="17462"/>
                    </a:moveTo>
                    <a:lnTo>
                      <a:pt x="174625" y="122237"/>
                    </a:lnTo>
                    <a:cubicBezTo>
                      <a:pt x="174626" y="149977"/>
                      <a:pt x="153003" y="172910"/>
                      <a:pt x="125311" y="174537"/>
                    </a:cubicBezTo>
                    <a:lnTo>
                      <a:pt x="122237" y="174625"/>
                    </a:lnTo>
                    <a:lnTo>
                      <a:pt x="17462" y="174625"/>
                    </a:lnTo>
                    <a:cubicBezTo>
                      <a:pt x="7818" y="174625"/>
                      <a:pt x="0" y="166806"/>
                      <a:pt x="0" y="157162"/>
                    </a:cubicBezTo>
                    <a:lnTo>
                      <a:pt x="0" y="17462"/>
                    </a:lnTo>
                    <a:cubicBezTo>
                      <a:pt x="0" y="7818"/>
                      <a:pt x="7818" y="0"/>
                      <a:pt x="17462" y="0"/>
                    </a:cubicBezTo>
                    <a:lnTo>
                      <a:pt x="157162" y="0"/>
                    </a:lnTo>
                    <a:cubicBezTo>
                      <a:pt x="166806" y="0"/>
                      <a:pt x="174625" y="7818"/>
                      <a:pt x="174625" y="17462"/>
                    </a:cubicBezTo>
                    <a:close/>
                  </a:path>
                </a:pathLst>
              </a:custGeom>
              <a:solidFill>
                <a:srgbClr val="4F7F5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" name="Freeform 15"/>
              <p:cNvSpPr/>
              <p:nvPr/>
            </p:nvSpPr>
            <p:spPr>
              <a:xfrm>
                <a:off x="4992687" y="2414586"/>
                <a:ext cx="174625" cy="104776"/>
              </a:xfrm>
              <a:custGeom>
                <a:avLst/>
                <a:gdLst/>
                <a:ahLst/>
                <a:cxnLst/>
                <a:rect l="l" t="t" r="r" b="b"/>
                <a:pathLst>
                  <a:path w="174625" h="104776">
                    <a:moveTo>
                      <a:pt x="122237" y="2"/>
                    </a:moveTo>
                    <a:cubicBezTo>
                      <a:pt x="149977" y="0"/>
                      <a:pt x="172910" y="21623"/>
                      <a:pt x="174537" y="49316"/>
                    </a:cubicBezTo>
                    <a:lnTo>
                      <a:pt x="174625" y="52389"/>
                    </a:lnTo>
                    <a:lnTo>
                      <a:pt x="174625" y="87314"/>
                    </a:lnTo>
                    <a:cubicBezTo>
                      <a:pt x="174625" y="96958"/>
                      <a:pt x="166806" y="104776"/>
                      <a:pt x="157162" y="104776"/>
                    </a:cubicBezTo>
                    <a:lnTo>
                      <a:pt x="17462" y="104776"/>
                    </a:lnTo>
                    <a:cubicBezTo>
                      <a:pt x="7818" y="104776"/>
                      <a:pt x="0" y="96958"/>
                      <a:pt x="0" y="87314"/>
                    </a:cubicBezTo>
                    <a:lnTo>
                      <a:pt x="0" y="17464"/>
                    </a:lnTo>
                    <a:cubicBezTo>
                      <a:pt x="0" y="7820"/>
                      <a:pt x="7818" y="2"/>
                      <a:pt x="17462" y="2"/>
                    </a:cubicBezTo>
                    <a:lnTo>
                      <a:pt x="122237" y="2"/>
                    </a:lnTo>
                    <a:close/>
                  </a:path>
                </a:pathLst>
              </a:custGeom>
              <a:solidFill>
                <a:srgbClr val="4F7F5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" name="Freeform 16"/>
              <p:cNvSpPr/>
              <p:nvPr/>
            </p:nvSpPr>
            <p:spPr>
              <a:xfrm>
                <a:off x="4852986" y="2414587"/>
                <a:ext cx="104776" cy="104775"/>
              </a:xfrm>
              <a:custGeom>
                <a:avLst/>
                <a:gdLst/>
                <a:ahLst/>
                <a:cxnLst/>
                <a:rect l="l" t="t" r="r" b="b"/>
                <a:pathLst>
                  <a:path w="104776" h="104775">
                    <a:moveTo>
                      <a:pt x="104776" y="17462"/>
                    </a:moveTo>
                    <a:lnTo>
                      <a:pt x="104776" y="87312"/>
                    </a:lnTo>
                    <a:cubicBezTo>
                      <a:pt x="104776" y="96957"/>
                      <a:pt x="96958" y="104775"/>
                      <a:pt x="87314" y="104775"/>
                    </a:cubicBezTo>
                    <a:lnTo>
                      <a:pt x="17464" y="104775"/>
                    </a:lnTo>
                    <a:cubicBezTo>
                      <a:pt x="7820" y="104775"/>
                      <a:pt x="2" y="96957"/>
                      <a:pt x="2" y="87312"/>
                    </a:cubicBezTo>
                    <a:lnTo>
                      <a:pt x="2" y="52387"/>
                    </a:lnTo>
                    <a:cubicBezTo>
                      <a:pt x="0" y="24647"/>
                      <a:pt x="21623" y="1715"/>
                      <a:pt x="49316" y="87"/>
                    </a:cubicBezTo>
                    <a:lnTo>
                      <a:pt x="52389" y="0"/>
                    </a:lnTo>
                    <a:lnTo>
                      <a:pt x="87314" y="0"/>
                    </a:lnTo>
                    <a:cubicBezTo>
                      <a:pt x="96958" y="0"/>
                      <a:pt x="104776" y="7818"/>
                      <a:pt x="104776" y="17462"/>
                    </a:cubicBezTo>
                    <a:close/>
                  </a:path>
                </a:pathLst>
              </a:custGeom>
              <a:solidFill>
                <a:srgbClr val="4F7F5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5381625" y="2386012"/>
              <a:ext cx="1451724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25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명단·점수 조회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778692" y="3033236"/>
              <a:ext cx="1884045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이름과 비밀번호로 본인 값만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4778692" y="3376136"/>
              <a:ext cx="1884045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확인하게 만들면, 개별 안내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778692" y="3719036"/>
              <a:ext cx="1749095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업무를 줄일 수 있습니다.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8001000" y="2038350"/>
              <a:ext cx="3276600" cy="2438400"/>
            </a:xfrm>
            <a:prstGeom prst="roundRect">
              <a:avLst>
                <a:gd name="adj" fmla="val 13281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8373234" y="2399482"/>
              <a:ext cx="352466" cy="352517"/>
            </a:xfrm>
            <a:custGeom>
              <a:avLst/>
              <a:gdLst/>
              <a:ahLst/>
              <a:cxnLst/>
              <a:rect l="l" t="t" r="r" b="b"/>
              <a:pathLst>
                <a:path w="352466" h="352517">
                  <a:moveTo>
                    <a:pt x="352466" y="24692"/>
                  </a:moveTo>
                  <a:lnTo>
                    <a:pt x="239763" y="336711"/>
                  </a:lnTo>
                  <a:cubicBezTo>
                    <a:pt x="235345" y="346330"/>
                    <a:pt x="225726" y="352490"/>
                    <a:pt x="215141" y="352480"/>
                  </a:cubicBezTo>
                  <a:cubicBezTo>
                    <a:pt x="204761" y="352517"/>
                    <a:pt x="195287" y="346577"/>
                    <a:pt x="190798" y="337218"/>
                  </a:cubicBezTo>
                  <a:lnTo>
                    <a:pt x="140506" y="236651"/>
                  </a:lnTo>
                  <a:close/>
                  <a:moveTo>
                    <a:pt x="327774" y="0"/>
                  </a:moveTo>
                  <a:lnTo>
                    <a:pt x="115797" y="211959"/>
                  </a:lnTo>
                  <a:lnTo>
                    <a:pt x="15772" y="161947"/>
                  </a:lnTo>
                  <a:cubicBezTo>
                    <a:pt x="6159" y="157531"/>
                    <a:pt x="0" y="147921"/>
                    <a:pt x="3" y="137342"/>
                  </a:cubicBezTo>
                  <a:cubicBezTo>
                    <a:pt x="3" y="126760"/>
                    <a:pt x="6168" y="117138"/>
                    <a:pt x="17134" y="112196"/>
                  </a:cubicBezTo>
                  <a:close/>
                </a:path>
              </a:pathLst>
            </a:custGeom>
            <a:solidFill>
              <a:srgbClr val="B7791F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924925" y="2386012"/>
              <a:ext cx="1451724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25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기록·알림 발송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321992" y="3033236"/>
              <a:ext cx="1822704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입력값을 다음 빈 행에 쌓고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8321992" y="3376136"/>
              <a:ext cx="1540535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필요하면 결과 화면이나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8321992" y="3719036"/>
              <a:ext cx="1810436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안내 문구까지 보여줍니다.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581150" y="5219700"/>
            <a:ext cx="9029700" cy="792956"/>
            <a:chOff x="1581150" y="5219700"/>
            <a:chExt cx="9029700" cy="792956"/>
          </a:xfrm>
        </p:grpSpPr>
        <p:sp>
          <p:nvSpPr>
            <p:cNvPr id="29" name="Rectangle 29"/>
            <p:cNvSpPr/>
            <p:nvPr/>
          </p:nvSpPr>
          <p:spPr>
            <a:xfrm>
              <a:off x="1581150" y="5219700"/>
              <a:ext cx="9029700" cy="723900"/>
            </a:xfrm>
            <a:prstGeom prst="roundRect">
              <a:avLst>
                <a:gd name="adj" fmla="val 42105"/>
              </a:avLst>
            </a:prstGeom>
            <a:solidFill>
              <a:srgbClr val="F1F6FB"/>
            </a:solidFill>
            <a:ln>
              <a:noFill/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33" name="Group 33"/>
            <p:cNvGrpSpPr/>
            <p:nvPr/>
          </p:nvGrpSpPr>
          <p:grpSpPr>
            <a:xfrm>
              <a:off x="1966917" y="5448305"/>
              <a:ext cx="280978" cy="266690"/>
              <a:chOff x="1966917" y="5448305"/>
              <a:chExt cx="280978" cy="266690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2157412" y="5619755"/>
                <a:ext cx="90483" cy="95240"/>
              </a:xfrm>
              <a:custGeom>
                <a:avLst/>
                <a:gdLst/>
                <a:ahLst/>
                <a:cxnLst/>
                <a:rect l="l" t="t" r="r" b="b"/>
                <a:pathLst>
                  <a:path w="90483" h="95240">
                    <a:moveTo>
                      <a:pt x="14288" y="61908"/>
                    </a:moveTo>
                    <a:cubicBezTo>
                      <a:pt x="6397" y="61908"/>
                      <a:pt x="0" y="55511"/>
                      <a:pt x="0" y="47620"/>
                    </a:cubicBezTo>
                    <a:cubicBezTo>
                      <a:pt x="0" y="39729"/>
                      <a:pt x="6397" y="33333"/>
                      <a:pt x="14288" y="33333"/>
                    </a:cubicBezTo>
                    <a:cubicBezTo>
                      <a:pt x="22178" y="33333"/>
                      <a:pt x="28575" y="26936"/>
                      <a:pt x="28575" y="19045"/>
                    </a:cubicBezTo>
                    <a:cubicBezTo>
                      <a:pt x="28575" y="0"/>
                      <a:pt x="57150" y="0"/>
                      <a:pt x="57150" y="19045"/>
                    </a:cubicBezTo>
                    <a:cubicBezTo>
                      <a:pt x="57150" y="26936"/>
                      <a:pt x="63547" y="33333"/>
                      <a:pt x="71438" y="33333"/>
                    </a:cubicBezTo>
                    <a:cubicBezTo>
                      <a:pt x="90483" y="33333"/>
                      <a:pt x="90483" y="61908"/>
                      <a:pt x="71438" y="61908"/>
                    </a:cubicBezTo>
                    <a:cubicBezTo>
                      <a:pt x="63547" y="61908"/>
                      <a:pt x="57150" y="68304"/>
                      <a:pt x="57150" y="76195"/>
                    </a:cubicBezTo>
                    <a:cubicBezTo>
                      <a:pt x="57150" y="95240"/>
                      <a:pt x="28575" y="95240"/>
                      <a:pt x="28575" y="76195"/>
                    </a:cubicBezTo>
                    <a:cubicBezTo>
                      <a:pt x="28575" y="68304"/>
                      <a:pt x="22178" y="61908"/>
                      <a:pt x="14288" y="61908"/>
                    </a:cubicBezTo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" name="Freeform 31"/>
              <p:cNvSpPr/>
              <p:nvPr/>
            </p:nvSpPr>
            <p:spPr>
              <a:xfrm>
                <a:off x="1966917" y="5476880"/>
                <a:ext cx="209540" cy="204783"/>
              </a:xfrm>
              <a:custGeom>
                <a:avLst/>
                <a:gdLst/>
                <a:ahLst/>
                <a:cxnLst/>
                <a:rect l="l" t="t" r="r" b="b"/>
                <a:pathLst>
                  <a:path w="209540" h="204783">
                    <a:moveTo>
                      <a:pt x="19045" y="90483"/>
                    </a:moveTo>
                    <a:cubicBezTo>
                      <a:pt x="58499" y="90483"/>
                      <a:pt x="90483" y="58499"/>
                      <a:pt x="90483" y="19045"/>
                    </a:cubicBezTo>
                    <a:cubicBezTo>
                      <a:pt x="90483" y="0"/>
                      <a:pt x="119058" y="0"/>
                      <a:pt x="119058" y="19045"/>
                    </a:cubicBezTo>
                    <a:cubicBezTo>
                      <a:pt x="119058" y="58499"/>
                      <a:pt x="151041" y="90483"/>
                      <a:pt x="190495" y="90483"/>
                    </a:cubicBezTo>
                    <a:cubicBezTo>
                      <a:pt x="209540" y="90483"/>
                      <a:pt x="209540" y="119058"/>
                      <a:pt x="190495" y="119058"/>
                    </a:cubicBezTo>
                    <a:cubicBezTo>
                      <a:pt x="151041" y="119058"/>
                      <a:pt x="119058" y="151041"/>
                      <a:pt x="119058" y="190495"/>
                    </a:cubicBezTo>
                    <a:cubicBezTo>
                      <a:pt x="119058" y="198386"/>
                      <a:pt x="112661" y="204783"/>
                      <a:pt x="104770" y="204783"/>
                    </a:cubicBezTo>
                    <a:cubicBezTo>
                      <a:pt x="96879" y="204783"/>
                      <a:pt x="90483" y="198386"/>
                      <a:pt x="90483" y="190495"/>
                    </a:cubicBezTo>
                    <a:cubicBezTo>
                      <a:pt x="90483" y="151041"/>
                      <a:pt x="58499" y="119058"/>
                      <a:pt x="19045" y="119058"/>
                    </a:cubicBezTo>
                    <a:cubicBezTo>
                      <a:pt x="0" y="119058"/>
                      <a:pt x="0" y="90483"/>
                      <a:pt x="19045" y="90483"/>
                    </a:cubicBezTo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" name="Freeform 32"/>
              <p:cNvSpPr/>
              <p:nvPr/>
            </p:nvSpPr>
            <p:spPr>
              <a:xfrm>
                <a:off x="2157412" y="5448305"/>
                <a:ext cx="90483" cy="95240"/>
              </a:xfrm>
              <a:custGeom>
                <a:avLst/>
                <a:gdLst/>
                <a:ahLst/>
                <a:cxnLst/>
                <a:rect l="l" t="t" r="r" b="b"/>
                <a:pathLst>
                  <a:path w="90483" h="95240">
                    <a:moveTo>
                      <a:pt x="14288" y="61908"/>
                    </a:moveTo>
                    <a:cubicBezTo>
                      <a:pt x="6397" y="61908"/>
                      <a:pt x="0" y="55511"/>
                      <a:pt x="0" y="47620"/>
                    </a:cubicBezTo>
                    <a:cubicBezTo>
                      <a:pt x="0" y="39729"/>
                      <a:pt x="6397" y="33333"/>
                      <a:pt x="14288" y="33333"/>
                    </a:cubicBezTo>
                    <a:cubicBezTo>
                      <a:pt x="22178" y="33333"/>
                      <a:pt x="28575" y="26936"/>
                      <a:pt x="28575" y="19045"/>
                    </a:cubicBezTo>
                    <a:cubicBezTo>
                      <a:pt x="28575" y="0"/>
                      <a:pt x="57150" y="0"/>
                      <a:pt x="57150" y="19045"/>
                    </a:cubicBezTo>
                    <a:cubicBezTo>
                      <a:pt x="57150" y="26936"/>
                      <a:pt x="63547" y="33333"/>
                      <a:pt x="71438" y="33333"/>
                    </a:cubicBezTo>
                    <a:cubicBezTo>
                      <a:pt x="90483" y="33333"/>
                      <a:pt x="90483" y="61908"/>
                      <a:pt x="71438" y="61908"/>
                    </a:cubicBezTo>
                    <a:cubicBezTo>
                      <a:pt x="63547" y="61908"/>
                      <a:pt x="57150" y="68304"/>
                      <a:pt x="57150" y="76195"/>
                    </a:cubicBezTo>
                    <a:cubicBezTo>
                      <a:pt x="57150" y="95240"/>
                      <a:pt x="28575" y="95240"/>
                      <a:pt x="28575" y="76195"/>
                    </a:cubicBezTo>
                    <a:cubicBezTo>
                      <a:pt x="28575" y="68304"/>
                      <a:pt x="22178" y="61908"/>
                      <a:pt x="14288" y="61908"/>
                    </a:cubicBezTo>
                  </a:path>
                </a:pathLst>
              </a:custGeom>
              <a:solidFill>
                <a:srgbClr val="2F5F8A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34" name="TextBox 34"/>
            <p:cNvSpPr txBox="1"/>
            <p:nvPr/>
          </p:nvSpPr>
          <p:spPr>
            <a:xfrm>
              <a:off x="2471738" y="5322094"/>
              <a:ext cx="747712" cy="381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8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적용 질문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2473642" y="5662136"/>
              <a:ext cx="4632122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이번 주 내 업무 중 “같은 입력을 여러 번 옮기는 일”은 무엇인가요?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89367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7FAFC"/>
              </a:gs>
              <a:gs pos="100000">
                <a:srgbClr val="F1F6FB"/>
              </a:gs>
            </a:gsLst>
            <a:lin ang="2700000" scaled="1"/>
          </a:gradFill>
          <a:ln>
            <a:noFill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11" name="Group 11"/>
          <p:cNvGrpSpPr/>
          <p:nvPr/>
        </p:nvGrpSpPr>
        <p:grpSpPr>
          <a:xfrm>
            <a:off x="838200" y="819150"/>
            <a:ext cx="10515600" cy="4000500"/>
            <a:chOff x="838200" y="819150"/>
            <a:chExt cx="10515600" cy="4000500"/>
          </a:xfrm>
        </p:grpSpPr>
        <p:sp>
          <p:nvSpPr>
            <p:cNvPr id="3" name="Rectangle 3"/>
            <p:cNvSpPr/>
            <p:nvPr/>
          </p:nvSpPr>
          <p:spPr>
            <a:xfrm>
              <a:off x="838200" y="819150"/>
              <a:ext cx="10515600" cy="4000500"/>
            </a:xfrm>
            <a:prstGeom prst="roundRect">
              <a:avLst>
                <a:gd name="adj" fmla="val 10952"/>
              </a:avLst>
            </a:prstGeom>
            <a:solidFill>
              <a:srgbClr val="FFFFFF"/>
            </a:solidFill>
            <a:ln w="19050">
              <a:solidFill>
                <a:srgbClr val="DCE8F4"/>
              </a:solidFill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7" name="Group 7"/>
            <p:cNvGrpSpPr/>
            <p:nvPr/>
          </p:nvGrpSpPr>
          <p:grpSpPr>
            <a:xfrm>
              <a:off x="1486172" y="1452041"/>
              <a:ext cx="452688" cy="429668"/>
              <a:chOff x="1486172" y="1452041"/>
              <a:chExt cx="452688" cy="429668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1793082" y="1728266"/>
                <a:ext cx="145778" cy="153443"/>
              </a:xfrm>
              <a:custGeom>
                <a:avLst/>
                <a:gdLst/>
                <a:ahLst/>
                <a:cxnLst/>
                <a:rect l="l" t="t" r="r" b="b"/>
                <a:pathLst>
                  <a:path w="145778" h="153443">
                    <a:moveTo>
                      <a:pt x="23019" y="99740"/>
                    </a:moveTo>
                    <a:cubicBezTo>
                      <a:pt x="10306" y="99740"/>
                      <a:pt x="0" y="89435"/>
                      <a:pt x="0" y="76722"/>
                    </a:cubicBezTo>
                    <a:cubicBezTo>
                      <a:pt x="0" y="64009"/>
                      <a:pt x="10306" y="53703"/>
                      <a:pt x="23019" y="53703"/>
                    </a:cubicBezTo>
                    <a:cubicBezTo>
                      <a:pt x="35732" y="53703"/>
                      <a:pt x="46038" y="43397"/>
                      <a:pt x="46038" y="30684"/>
                    </a:cubicBezTo>
                    <a:cubicBezTo>
                      <a:pt x="46038" y="0"/>
                      <a:pt x="92075" y="0"/>
                      <a:pt x="92075" y="30684"/>
                    </a:cubicBezTo>
                    <a:cubicBezTo>
                      <a:pt x="92075" y="43397"/>
                      <a:pt x="102381" y="53703"/>
                      <a:pt x="115094" y="53703"/>
                    </a:cubicBezTo>
                    <a:cubicBezTo>
                      <a:pt x="145778" y="53703"/>
                      <a:pt x="145778" y="99740"/>
                      <a:pt x="115094" y="99740"/>
                    </a:cubicBezTo>
                    <a:cubicBezTo>
                      <a:pt x="102381" y="99740"/>
                      <a:pt x="92075" y="110046"/>
                      <a:pt x="92075" y="122759"/>
                    </a:cubicBezTo>
                    <a:cubicBezTo>
                      <a:pt x="92075" y="153443"/>
                      <a:pt x="46038" y="153443"/>
                      <a:pt x="46038" y="122759"/>
                    </a:cubicBezTo>
                    <a:cubicBezTo>
                      <a:pt x="46038" y="110046"/>
                      <a:pt x="35732" y="99740"/>
                      <a:pt x="23019" y="99740"/>
                    </a:cubicBezTo>
                  </a:path>
                </a:pathLst>
              </a:custGeom>
              <a:solidFill>
                <a:srgbClr val="B7791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5" name="Freeform 5"/>
              <p:cNvSpPr/>
              <p:nvPr/>
            </p:nvSpPr>
            <p:spPr>
              <a:xfrm>
                <a:off x="1486172" y="1498079"/>
                <a:ext cx="337593" cy="329928"/>
              </a:xfrm>
              <a:custGeom>
                <a:avLst/>
                <a:gdLst/>
                <a:ahLst/>
                <a:cxnLst/>
                <a:rect l="l" t="t" r="r" b="b"/>
                <a:pathLst>
                  <a:path w="337593" h="329928">
                    <a:moveTo>
                      <a:pt x="30684" y="145778"/>
                    </a:moveTo>
                    <a:cubicBezTo>
                      <a:pt x="94249" y="145778"/>
                      <a:pt x="145778" y="94249"/>
                      <a:pt x="145778" y="30684"/>
                    </a:cubicBezTo>
                    <a:cubicBezTo>
                      <a:pt x="145778" y="0"/>
                      <a:pt x="191816" y="0"/>
                      <a:pt x="191816" y="30684"/>
                    </a:cubicBezTo>
                    <a:cubicBezTo>
                      <a:pt x="191816" y="94249"/>
                      <a:pt x="243345" y="145778"/>
                      <a:pt x="306909" y="145778"/>
                    </a:cubicBezTo>
                    <a:cubicBezTo>
                      <a:pt x="337593" y="145778"/>
                      <a:pt x="337593" y="191816"/>
                      <a:pt x="306909" y="191816"/>
                    </a:cubicBezTo>
                    <a:cubicBezTo>
                      <a:pt x="243345" y="191816"/>
                      <a:pt x="191816" y="243345"/>
                      <a:pt x="191816" y="306909"/>
                    </a:cubicBezTo>
                    <a:cubicBezTo>
                      <a:pt x="191816" y="319622"/>
                      <a:pt x="181510" y="329928"/>
                      <a:pt x="168797" y="329928"/>
                    </a:cubicBezTo>
                    <a:cubicBezTo>
                      <a:pt x="156084" y="329928"/>
                      <a:pt x="145778" y="319622"/>
                      <a:pt x="145778" y="306909"/>
                    </a:cubicBezTo>
                    <a:cubicBezTo>
                      <a:pt x="145778" y="243345"/>
                      <a:pt x="94249" y="191816"/>
                      <a:pt x="30684" y="191816"/>
                    </a:cubicBezTo>
                    <a:cubicBezTo>
                      <a:pt x="0" y="191816"/>
                      <a:pt x="0" y="145778"/>
                      <a:pt x="30684" y="145778"/>
                    </a:cubicBezTo>
                  </a:path>
                </a:pathLst>
              </a:custGeom>
              <a:solidFill>
                <a:srgbClr val="B7791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6" name="Freeform 6"/>
              <p:cNvSpPr/>
              <p:nvPr/>
            </p:nvSpPr>
            <p:spPr>
              <a:xfrm>
                <a:off x="1793082" y="1452041"/>
                <a:ext cx="145778" cy="153443"/>
              </a:xfrm>
              <a:custGeom>
                <a:avLst/>
                <a:gdLst/>
                <a:ahLst/>
                <a:cxnLst/>
                <a:rect l="l" t="t" r="r" b="b"/>
                <a:pathLst>
                  <a:path w="145778" h="153443">
                    <a:moveTo>
                      <a:pt x="23019" y="99740"/>
                    </a:moveTo>
                    <a:cubicBezTo>
                      <a:pt x="10306" y="99740"/>
                      <a:pt x="0" y="89435"/>
                      <a:pt x="0" y="76722"/>
                    </a:cubicBezTo>
                    <a:cubicBezTo>
                      <a:pt x="0" y="64009"/>
                      <a:pt x="10306" y="53703"/>
                      <a:pt x="23019" y="53703"/>
                    </a:cubicBezTo>
                    <a:cubicBezTo>
                      <a:pt x="35732" y="53703"/>
                      <a:pt x="46038" y="43397"/>
                      <a:pt x="46038" y="30684"/>
                    </a:cubicBezTo>
                    <a:cubicBezTo>
                      <a:pt x="46038" y="0"/>
                      <a:pt x="92075" y="0"/>
                      <a:pt x="92075" y="30684"/>
                    </a:cubicBezTo>
                    <a:cubicBezTo>
                      <a:pt x="92075" y="43397"/>
                      <a:pt x="102381" y="53703"/>
                      <a:pt x="115094" y="53703"/>
                    </a:cubicBezTo>
                    <a:cubicBezTo>
                      <a:pt x="145778" y="53703"/>
                      <a:pt x="145778" y="99740"/>
                      <a:pt x="115094" y="99740"/>
                    </a:cubicBezTo>
                    <a:cubicBezTo>
                      <a:pt x="102381" y="99740"/>
                      <a:pt x="92075" y="110046"/>
                      <a:pt x="92075" y="122759"/>
                    </a:cubicBezTo>
                    <a:cubicBezTo>
                      <a:pt x="92075" y="153443"/>
                      <a:pt x="46038" y="153443"/>
                      <a:pt x="46038" y="122759"/>
                    </a:cubicBezTo>
                    <a:cubicBezTo>
                      <a:pt x="46038" y="110046"/>
                      <a:pt x="35732" y="99740"/>
                      <a:pt x="23019" y="99740"/>
                    </a:cubicBezTo>
                  </a:path>
                </a:pathLst>
              </a:custGeom>
              <a:solidFill>
                <a:srgbClr val="B7791F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1386840" y="1996440"/>
              <a:ext cx="6896527" cy="975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4800" b="1" dirty="0">
                  <a:solidFill>
                    <a:srgbClr val="1F2933"/>
                  </a:solidFill>
                  <a:latin typeface="Arial"/>
                  <a:ea typeface="Arial"/>
                  <a:cs typeface="Arial"/>
                </a:rPr>
                <a:t>자동화는 코드를 외우는 일이 아니라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386840" y="2758440"/>
              <a:ext cx="6896527" cy="975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4800" b="1" dirty="0">
                  <a:solidFill>
                    <a:srgbClr val="2F5F8A"/>
                  </a:solidFill>
                  <a:latin typeface="Arial"/>
                  <a:ea typeface="Arial"/>
                  <a:cs typeface="Arial"/>
                </a:rPr>
                <a:t>업무 흐름을 분명히 말하는 일입니다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459230" y="3773805"/>
              <a:ext cx="5996803" cy="4267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b="1" dirty="0">
                  <a:solidFill>
                    <a:srgbClr val="56636F"/>
                  </a:solidFill>
                  <a:latin typeface="Arial"/>
                  <a:ea typeface="Arial"/>
                  <a:cs typeface="Arial"/>
                </a:rPr>
                <a:t>입력, 처리, 출력으로 쪼개고 AI와 함께 작은 앱부터 완성해 보세요.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4851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2EA3DAAE-F5FC-4CED-9A1F-DD27E5503374}">
  <we:reference id="wa200010215" version="2.0.0.0" store="en-US" storeType="OMEX"/>
  <we:alternateReferences>
    <we:reference id="WA200010215" version="2.0.0.0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2719</Words>
  <Application>Microsoft Office PowerPoint</Application>
  <PresentationFormat>와이드스크린</PresentationFormat>
  <Paragraphs>400</Paragraphs>
  <Slides>33</Slides>
  <Notes>33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33</vt:i4>
      </vt:variant>
    </vt:vector>
  </HeadingPairs>
  <TitlesOfParts>
    <vt:vector size="38" baseType="lpstr">
      <vt:lpstr>Helvetica Neue</vt:lpstr>
      <vt:lpstr>Arial</vt:lpstr>
      <vt:lpstr>Calibri</vt:lpstr>
      <vt:lpstr>Office Theme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user</dc:creator>
  <cp:keywords/>
  <dc:description/>
  <cp:lastModifiedBy>민기 김</cp:lastModifiedBy>
  <cp:revision>2</cp:revision>
  <dcterms:created xsi:type="dcterms:W3CDTF">2026-06-25T07:59:11Z</dcterms:created>
  <dcterms:modified xsi:type="dcterms:W3CDTF">2026-06-25T11:49:31Z</dcterms:modified>
  <cp:category/>
  <cp:contentStatus/>
  <dc:language/>
</cp:coreProperties>
</file>