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0" r:id="rId4"/>
    <p:sldId id="311" r:id="rId5"/>
    <p:sldId id="26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4" r:id="rId17"/>
    <p:sldId id="327" r:id="rId18"/>
    <p:sldId id="328" r:id="rId19"/>
    <p:sldId id="269" r:id="rId20"/>
    <p:sldId id="329" r:id="rId21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D3C"/>
    <a:srgbClr val="E6EE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94" autoAdjust="0"/>
    <p:restoredTop sz="94634" autoAdjust="0"/>
  </p:normalViewPr>
  <p:slideViewPr>
    <p:cSldViewPr>
      <p:cViewPr>
        <p:scale>
          <a:sx n="75" d="100"/>
          <a:sy n="75" d="100"/>
        </p:scale>
        <p:origin x="1387" y="52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8FCA1-3385-4CB0-894D-17D111D0BA0B}" type="datetimeFigureOut">
              <a:rPr lang="ko-KR" altLang="en-US" smtClean="0"/>
              <a:t>2026-06-24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CE11E-D086-430B-989F-8B489BD263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4897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7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058583" y="0"/>
            <a:ext cx="4085590" cy="2117725"/>
          </a:xfrm>
          <a:custGeom>
            <a:avLst/>
            <a:gdLst/>
            <a:ahLst/>
            <a:cxnLst/>
            <a:rect l="l" t="t" r="r" b="b"/>
            <a:pathLst>
              <a:path w="4085590" h="2117725">
                <a:moveTo>
                  <a:pt x="659922" y="0"/>
                </a:moveTo>
                <a:lnTo>
                  <a:pt x="0" y="0"/>
                </a:lnTo>
                <a:lnTo>
                  <a:pt x="2579" y="15239"/>
                </a:lnTo>
                <a:lnTo>
                  <a:pt x="11212" y="61094"/>
                </a:lnTo>
                <a:lnTo>
                  <a:pt x="20705" y="106853"/>
                </a:lnTo>
                <a:lnTo>
                  <a:pt x="31230" y="153269"/>
                </a:lnTo>
                <a:lnTo>
                  <a:pt x="42557" y="199205"/>
                </a:lnTo>
                <a:lnTo>
                  <a:pt x="54776" y="245075"/>
                </a:lnTo>
                <a:lnTo>
                  <a:pt x="67894" y="290869"/>
                </a:lnTo>
                <a:lnTo>
                  <a:pt x="81915" y="336578"/>
                </a:lnTo>
                <a:lnTo>
                  <a:pt x="96844" y="382189"/>
                </a:lnTo>
                <a:lnTo>
                  <a:pt x="112684" y="427694"/>
                </a:lnTo>
                <a:lnTo>
                  <a:pt x="129441" y="473081"/>
                </a:lnTo>
                <a:lnTo>
                  <a:pt x="147044" y="518146"/>
                </a:lnTo>
                <a:lnTo>
                  <a:pt x="165410" y="562691"/>
                </a:lnTo>
                <a:lnTo>
                  <a:pt x="184529" y="606710"/>
                </a:lnTo>
                <a:lnTo>
                  <a:pt x="204391" y="650199"/>
                </a:lnTo>
                <a:lnTo>
                  <a:pt x="224985" y="693153"/>
                </a:lnTo>
                <a:lnTo>
                  <a:pt x="246302" y="735568"/>
                </a:lnTo>
                <a:lnTo>
                  <a:pt x="268330" y="777438"/>
                </a:lnTo>
                <a:lnTo>
                  <a:pt x="291060" y="818760"/>
                </a:lnTo>
                <a:lnTo>
                  <a:pt x="314480" y="859528"/>
                </a:lnTo>
                <a:lnTo>
                  <a:pt x="338582" y="899737"/>
                </a:lnTo>
                <a:lnTo>
                  <a:pt x="363353" y="939384"/>
                </a:lnTo>
                <a:lnTo>
                  <a:pt x="388784" y="978464"/>
                </a:lnTo>
                <a:lnTo>
                  <a:pt x="414865" y="1016971"/>
                </a:lnTo>
                <a:lnTo>
                  <a:pt x="441585" y="1054901"/>
                </a:lnTo>
                <a:lnTo>
                  <a:pt x="468934" y="1092250"/>
                </a:lnTo>
                <a:lnTo>
                  <a:pt x="496902" y="1129013"/>
                </a:lnTo>
                <a:lnTo>
                  <a:pt x="525477" y="1165185"/>
                </a:lnTo>
                <a:lnTo>
                  <a:pt x="554650" y="1200762"/>
                </a:lnTo>
                <a:lnTo>
                  <a:pt x="584411" y="1235739"/>
                </a:lnTo>
                <a:lnTo>
                  <a:pt x="614748" y="1270110"/>
                </a:lnTo>
                <a:lnTo>
                  <a:pt x="645652" y="1303873"/>
                </a:lnTo>
                <a:lnTo>
                  <a:pt x="677113" y="1337021"/>
                </a:lnTo>
                <a:lnTo>
                  <a:pt x="709119" y="1369551"/>
                </a:lnTo>
                <a:lnTo>
                  <a:pt x="741661" y="1401457"/>
                </a:lnTo>
                <a:lnTo>
                  <a:pt x="774728" y="1432735"/>
                </a:lnTo>
                <a:lnTo>
                  <a:pt x="808309" y="1463380"/>
                </a:lnTo>
                <a:lnTo>
                  <a:pt x="842396" y="1493389"/>
                </a:lnTo>
                <a:lnTo>
                  <a:pt x="876976" y="1522755"/>
                </a:lnTo>
                <a:lnTo>
                  <a:pt x="912040" y="1551474"/>
                </a:lnTo>
                <a:lnTo>
                  <a:pt x="947577" y="1579542"/>
                </a:lnTo>
                <a:lnTo>
                  <a:pt x="983577" y="1606954"/>
                </a:lnTo>
                <a:lnTo>
                  <a:pt x="1020030" y="1633706"/>
                </a:lnTo>
                <a:lnTo>
                  <a:pt x="1056926" y="1659792"/>
                </a:lnTo>
                <a:lnTo>
                  <a:pt x="1094253" y="1685208"/>
                </a:lnTo>
                <a:lnTo>
                  <a:pt x="1132001" y="1709950"/>
                </a:lnTo>
                <a:lnTo>
                  <a:pt x="1170161" y="1734012"/>
                </a:lnTo>
                <a:lnTo>
                  <a:pt x="1208722" y="1757390"/>
                </a:lnTo>
                <a:lnTo>
                  <a:pt x="1247673" y="1780080"/>
                </a:lnTo>
                <a:lnTo>
                  <a:pt x="1287004" y="1802076"/>
                </a:lnTo>
                <a:lnTo>
                  <a:pt x="1326705" y="1823375"/>
                </a:lnTo>
                <a:lnTo>
                  <a:pt x="1366765" y="1843971"/>
                </a:lnTo>
                <a:lnTo>
                  <a:pt x="1407174" y="1863860"/>
                </a:lnTo>
                <a:lnTo>
                  <a:pt x="1447922" y="1883037"/>
                </a:lnTo>
                <a:lnTo>
                  <a:pt x="1488998" y="1901497"/>
                </a:lnTo>
                <a:lnTo>
                  <a:pt x="1530392" y="1919236"/>
                </a:lnTo>
                <a:lnTo>
                  <a:pt x="1572094" y="1936249"/>
                </a:lnTo>
                <a:lnTo>
                  <a:pt x="1614092" y="1952532"/>
                </a:lnTo>
                <a:lnTo>
                  <a:pt x="1656452" y="1968105"/>
                </a:lnTo>
                <a:lnTo>
                  <a:pt x="1698940" y="1982888"/>
                </a:lnTo>
                <a:lnTo>
                  <a:pt x="1741768" y="1996951"/>
                </a:lnTo>
                <a:lnTo>
                  <a:pt x="1784851" y="2010265"/>
                </a:lnTo>
                <a:lnTo>
                  <a:pt x="1828180" y="2022825"/>
                </a:lnTo>
                <a:lnTo>
                  <a:pt x="1871745" y="2034627"/>
                </a:lnTo>
                <a:lnTo>
                  <a:pt x="1915533" y="2045666"/>
                </a:lnTo>
                <a:lnTo>
                  <a:pt x="1959536" y="2055937"/>
                </a:lnTo>
                <a:lnTo>
                  <a:pt x="2003743" y="2065435"/>
                </a:lnTo>
                <a:lnTo>
                  <a:pt x="2048143" y="2074157"/>
                </a:lnTo>
                <a:lnTo>
                  <a:pt x="2092727" y="2082097"/>
                </a:lnTo>
                <a:lnTo>
                  <a:pt x="2137483" y="2089250"/>
                </a:lnTo>
                <a:lnTo>
                  <a:pt x="2182402" y="2095612"/>
                </a:lnTo>
                <a:lnTo>
                  <a:pt x="2227473" y="2101178"/>
                </a:lnTo>
                <a:lnTo>
                  <a:pt x="2272685" y="2105945"/>
                </a:lnTo>
                <a:lnTo>
                  <a:pt x="2318029" y="2109906"/>
                </a:lnTo>
                <a:lnTo>
                  <a:pt x="2363494" y="2113057"/>
                </a:lnTo>
                <a:lnTo>
                  <a:pt x="2409070" y="2115394"/>
                </a:lnTo>
                <a:lnTo>
                  <a:pt x="2454745" y="2116912"/>
                </a:lnTo>
                <a:lnTo>
                  <a:pt x="2500511" y="2117606"/>
                </a:lnTo>
                <a:lnTo>
                  <a:pt x="2546356" y="2117472"/>
                </a:lnTo>
                <a:lnTo>
                  <a:pt x="2592270" y="2116505"/>
                </a:lnTo>
                <a:lnTo>
                  <a:pt x="2638244" y="2114701"/>
                </a:lnTo>
                <a:lnTo>
                  <a:pt x="2684265" y="2112054"/>
                </a:lnTo>
                <a:lnTo>
                  <a:pt x="2730325" y="2108560"/>
                </a:lnTo>
                <a:lnTo>
                  <a:pt x="2776412" y="2104214"/>
                </a:lnTo>
                <a:lnTo>
                  <a:pt x="2822517" y="2099012"/>
                </a:lnTo>
                <a:lnTo>
                  <a:pt x="2868629" y="2092950"/>
                </a:lnTo>
                <a:lnTo>
                  <a:pt x="2914737" y="2086021"/>
                </a:lnTo>
                <a:lnTo>
                  <a:pt x="2960831" y="2078223"/>
                </a:lnTo>
                <a:lnTo>
                  <a:pt x="3006902" y="2069549"/>
                </a:lnTo>
                <a:lnTo>
                  <a:pt x="3052938" y="2059996"/>
                </a:lnTo>
                <a:lnTo>
                  <a:pt x="3098929" y="2049559"/>
                </a:lnTo>
                <a:lnTo>
                  <a:pt x="3144865" y="2038233"/>
                </a:lnTo>
                <a:lnTo>
                  <a:pt x="3190735" y="2026013"/>
                </a:lnTo>
                <a:lnTo>
                  <a:pt x="3236530" y="2012895"/>
                </a:lnTo>
                <a:lnTo>
                  <a:pt x="3282238" y="1998874"/>
                </a:lnTo>
                <a:lnTo>
                  <a:pt x="3327850" y="1983946"/>
                </a:lnTo>
                <a:lnTo>
                  <a:pt x="3373354" y="1968105"/>
                </a:lnTo>
                <a:lnTo>
                  <a:pt x="3418741" y="1951348"/>
                </a:lnTo>
                <a:lnTo>
                  <a:pt x="3463807" y="1933746"/>
                </a:lnTo>
                <a:lnTo>
                  <a:pt x="3508353" y="1915380"/>
                </a:lnTo>
                <a:lnTo>
                  <a:pt x="3552372" y="1896260"/>
                </a:lnTo>
                <a:lnTo>
                  <a:pt x="3595861" y="1876398"/>
                </a:lnTo>
                <a:lnTo>
                  <a:pt x="3638816" y="1855804"/>
                </a:lnTo>
                <a:lnTo>
                  <a:pt x="3681231" y="1834487"/>
                </a:lnTo>
                <a:lnTo>
                  <a:pt x="3723101" y="1812459"/>
                </a:lnTo>
                <a:lnTo>
                  <a:pt x="3764423" y="1789730"/>
                </a:lnTo>
                <a:lnTo>
                  <a:pt x="3805191" y="1766309"/>
                </a:lnTo>
                <a:lnTo>
                  <a:pt x="3845401" y="1742208"/>
                </a:lnTo>
                <a:lnTo>
                  <a:pt x="3885048" y="1717436"/>
                </a:lnTo>
                <a:lnTo>
                  <a:pt x="3924128" y="1692005"/>
                </a:lnTo>
                <a:lnTo>
                  <a:pt x="3962635" y="1665924"/>
                </a:lnTo>
                <a:lnTo>
                  <a:pt x="4000566" y="1639204"/>
                </a:lnTo>
                <a:lnTo>
                  <a:pt x="4037915" y="1611855"/>
                </a:lnTo>
                <a:lnTo>
                  <a:pt x="4074678" y="1583888"/>
                </a:lnTo>
                <a:lnTo>
                  <a:pt x="4085415" y="1575406"/>
                </a:lnTo>
                <a:lnTo>
                  <a:pt x="4085415" y="1470667"/>
                </a:lnTo>
                <a:lnTo>
                  <a:pt x="2501102" y="1470667"/>
                </a:lnTo>
                <a:lnTo>
                  <a:pt x="2455408" y="1469771"/>
                </a:lnTo>
                <a:lnTo>
                  <a:pt x="2409840" y="1467777"/>
                </a:lnTo>
                <a:lnTo>
                  <a:pt x="2364417" y="1464692"/>
                </a:lnTo>
                <a:lnTo>
                  <a:pt x="2319156" y="1460525"/>
                </a:lnTo>
                <a:lnTo>
                  <a:pt x="2274078" y="1455284"/>
                </a:lnTo>
                <a:lnTo>
                  <a:pt x="2229199" y="1448978"/>
                </a:lnTo>
                <a:lnTo>
                  <a:pt x="2184539" y="1441615"/>
                </a:lnTo>
                <a:lnTo>
                  <a:pt x="2140116" y="1433203"/>
                </a:lnTo>
                <a:lnTo>
                  <a:pt x="2095949" y="1423751"/>
                </a:lnTo>
                <a:lnTo>
                  <a:pt x="2052056" y="1413267"/>
                </a:lnTo>
                <a:lnTo>
                  <a:pt x="2008457" y="1401759"/>
                </a:lnTo>
                <a:lnTo>
                  <a:pt x="1965168" y="1389236"/>
                </a:lnTo>
                <a:lnTo>
                  <a:pt x="1922210" y="1375706"/>
                </a:lnTo>
                <a:lnTo>
                  <a:pt x="1879600" y="1361177"/>
                </a:lnTo>
                <a:lnTo>
                  <a:pt x="1837357" y="1345658"/>
                </a:lnTo>
                <a:lnTo>
                  <a:pt x="1795499" y="1329157"/>
                </a:lnTo>
                <a:lnTo>
                  <a:pt x="1754046" y="1311683"/>
                </a:lnTo>
                <a:lnTo>
                  <a:pt x="1713015" y="1293243"/>
                </a:lnTo>
                <a:lnTo>
                  <a:pt x="1672426" y="1273846"/>
                </a:lnTo>
                <a:lnTo>
                  <a:pt x="1632296" y="1253500"/>
                </a:lnTo>
                <a:lnTo>
                  <a:pt x="1592645" y="1232215"/>
                </a:lnTo>
                <a:lnTo>
                  <a:pt x="1553491" y="1209997"/>
                </a:lnTo>
                <a:lnTo>
                  <a:pt x="1514852" y="1186855"/>
                </a:lnTo>
                <a:lnTo>
                  <a:pt x="1476747" y="1162799"/>
                </a:lnTo>
                <a:lnTo>
                  <a:pt x="1439194" y="1137835"/>
                </a:lnTo>
                <a:lnTo>
                  <a:pt x="1402213" y="1111973"/>
                </a:lnTo>
                <a:lnTo>
                  <a:pt x="1365821" y="1085220"/>
                </a:lnTo>
                <a:lnTo>
                  <a:pt x="1330037" y="1057586"/>
                </a:lnTo>
                <a:lnTo>
                  <a:pt x="1294880" y="1029078"/>
                </a:lnTo>
                <a:lnTo>
                  <a:pt x="1260368" y="999704"/>
                </a:lnTo>
                <a:lnTo>
                  <a:pt x="1226520" y="969474"/>
                </a:lnTo>
                <a:lnTo>
                  <a:pt x="1193354" y="938395"/>
                </a:lnTo>
                <a:lnTo>
                  <a:pt x="1160889" y="906476"/>
                </a:lnTo>
                <a:lnTo>
                  <a:pt x="1129144" y="873724"/>
                </a:lnTo>
                <a:lnTo>
                  <a:pt x="1098136" y="840150"/>
                </a:lnTo>
                <a:lnTo>
                  <a:pt x="1067885" y="805759"/>
                </a:lnTo>
                <a:lnTo>
                  <a:pt x="1038409" y="770563"/>
                </a:lnTo>
                <a:lnTo>
                  <a:pt x="1009727" y="734567"/>
                </a:lnTo>
                <a:lnTo>
                  <a:pt x="981857" y="697781"/>
                </a:lnTo>
                <a:lnTo>
                  <a:pt x="954817" y="660213"/>
                </a:lnTo>
                <a:lnTo>
                  <a:pt x="928627" y="621872"/>
                </a:lnTo>
                <a:lnTo>
                  <a:pt x="903304" y="582765"/>
                </a:lnTo>
                <a:lnTo>
                  <a:pt x="878868" y="542902"/>
                </a:lnTo>
                <a:lnTo>
                  <a:pt x="855337" y="502290"/>
                </a:lnTo>
                <a:lnTo>
                  <a:pt x="832729" y="460937"/>
                </a:lnTo>
                <a:lnTo>
                  <a:pt x="811063" y="418853"/>
                </a:lnTo>
                <a:lnTo>
                  <a:pt x="790358" y="376045"/>
                </a:lnTo>
                <a:lnTo>
                  <a:pt x="770631" y="332522"/>
                </a:lnTo>
                <a:lnTo>
                  <a:pt x="751903" y="288292"/>
                </a:lnTo>
                <a:lnTo>
                  <a:pt x="734190" y="243363"/>
                </a:lnTo>
                <a:lnTo>
                  <a:pt x="717606" y="198006"/>
                </a:lnTo>
                <a:lnTo>
                  <a:pt x="702245" y="152496"/>
                </a:lnTo>
                <a:lnTo>
                  <a:pt x="688100" y="106853"/>
                </a:lnTo>
                <a:lnTo>
                  <a:pt x="675203" y="61241"/>
                </a:lnTo>
                <a:lnTo>
                  <a:pt x="663422" y="15239"/>
                </a:lnTo>
                <a:lnTo>
                  <a:pt x="659922" y="0"/>
                </a:lnTo>
                <a:close/>
              </a:path>
              <a:path w="4085590" h="2117725">
                <a:moveTo>
                  <a:pt x="4085415" y="638700"/>
                </a:moveTo>
                <a:lnTo>
                  <a:pt x="4057631" y="678573"/>
                </a:lnTo>
                <a:lnTo>
                  <a:pt x="4030878" y="714965"/>
                </a:lnTo>
                <a:lnTo>
                  <a:pt x="4003243" y="750749"/>
                </a:lnTo>
                <a:lnTo>
                  <a:pt x="3974735" y="785906"/>
                </a:lnTo>
                <a:lnTo>
                  <a:pt x="3945361" y="820419"/>
                </a:lnTo>
                <a:lnTo>
                  <a:pt x="3915130" y="854267"/>
                </a:lnTo>
                <a:lnTo>
                  <a:pt x="3884051" y="887433"/>
                </a:lnTo>
                <a:lnTo>
                  <a:pt x="3852131" y="919898"/>
                </a:lnTo>
                <a:lnTo>
                  <a:pt x="3819380" y="951644"/>
                </a:lnTo>
                <a:lnTo>
                  <a:pt x="3785804" y="982651"/>
                </a:lnTo>
                <a:lnTo>
                  <a:pt x="3751414" y="1012903"/>
                </a:lnTo>
                <a:lnTo>
                  <a:pt x="3716217" y="1042379"/>
                </a:lnTo>
                <a:lnTo>
                  <a:pt x="3680221" y="1071061"/>
                </a:lnTo>
                <a:lnTo>
                  <a:pt x="3643434" y="1098932"/>
                </a:lnTo>
                <a:lnTo>
                  <a:pt x="3605866" y="1125972"/>
                </a:lnTo>
                <a:lnTo>
                  <a:pt x="3567524" y="1152162"/>
                </a:lnTo>
                <a:lnTo>
                  <a:pt x="3528417" y="1177485"/>
                </a:lnTo>
                <a:lnTo>
                  <a:pt x="3488553" y="1201921"/>
                </a:lnTo>
                <a:lnTo>
                  <a:pt x="3447941" y="1225452"/>
                </a:lnTo>
                <a:lnTo>
                  <a:pt x="3406588" y="1248060"/>
                </a:lnTo>
                <a:lnTo>
                  <a:pt x="3364503" y="1269726"/>
                </a:lnTo>
                <a:lnTo>
                  <a:pt x="3321694" y="1290432"/>
                </a:lnTo>
                <a:lnTo>
                  <a:pt x="3278171" y="1310158"/>
                </a:lnTo>
                <a:lnTo>
                  <a:pt x="3233940" y="1328887"/>
                </a:lnTo>
                <a:lnTo>
                  <a:pt x="3189011" y="1346600"/>
                </a:lnTo>
                <a:lnTo>
                  <a:pt x="3143654" y="1363184"/>
                </a:lnTo>
                <a:lnTo>
                  <a:pt x="3098144" y="1378544"/>
                </a:lnTo>
                <a:lnTo>
                  <a:pt x="3052501" y="1392690"/>
                </a:lnTo>
                <a:lnTo>
                  <a:pt x="3006742" y="1405628"/>
                </a:lnTo>
                <a:lnTo>
                  <a:pt x="2960887" y="1417367"/>
                </a:lnTo>
                <a:lnTo>
                  <a:pt x="2914954" y="1427916"/>
                </a:lnTo>
                <a:lnTo>
                  <a:pt x="2868961" y="1437284"/>
                </a:lnTo>
                <a:lnTo>
                  <a:pt x="2822927" y="1445477"/>
                </a:lnTo>
                <a:lnTo>
                  <a:pt x="2776871" y="1452505"/>
                </a:lnTo>
                <a:lnTo>
                  <a:pt x="2730811" y="1458376"/>
                </a:lnTo>
                <a:lnTo>
                  <a:pt x="2684766" y="1463098"/>
                </a:lnTo>
                <a:lnTo>
                  <a:pt x="2638754" y="1466680"/>
                </a:lnTo>
                <a:lnTo>
                  <a:pt x="2592793" y="1469130"/>
                </a:lnTo>
                <a:lnTo>
                  <a:pt x="2546903" y="1470457"/>
                </a:lnTo>
                <a:lnTo>
                  <a:pt x="2501102" y="1470667"/>
                </a:lnTo>
                <a:lnTo>
                  <a:pt x="4085415" y="1470667"/>
                </a:lnTo>
                <a:lnTo>
                  <a:pt x="4085415" y="638700"/>
                </a:lnTo>
                <a:close/>
              </a:path>
            </a:pathLst>
          </a:custGeom>
          <a:solidFill>
            <a:srgbClr val="004E2A">
              <a:alpha val="36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1920166"/>
            <a:ext cx="3854450" cy="3223895"/>
          </a:xfrm>
          <a:custGeom>
            <a:avLst/>
            <a:gdLst/>
            <a:ahLst/>
            <a:cxnLst/>
            <a:rect l="l" t="t" r="r" b="b"/>
            <a:pathLst>
              <a:path w="3854450" h="3223895">
                <a:moveTo>
                  <a:pt x="3000970" y="646940"/>
                </a:moveTo>
                <a:lnTo>
                  <a:pt x="1316444" y="646940"/>
                </a:lnTo>
                <a:lnTo>
                  <a:pt x="1362138" y="647836"/>
                </a:lnTo>
                <a:lnTo>
                  <a:pt x="1407707" y="649831"/>
                </a:lnTo>
                <a:lnTo>
                  <a:pt x="1453131" y="652916"/>
                </a:lnTo>
                <a:lnTo>
                  <a:pt x="1498392" y="657083"/>
                </a:lnTo>
                <a:lnTo>
                  <a:pt x="1543471" y="662324"/>
                </a:lnTo>
                <a:lnTo>
                  <a:pt x="1588350" y="668630"/>
                </a:lnTo>
                <a:lnTo>
                  <a:pt x="1633011" y="675993"/>
                </a:lnTo>
                <a:lnTo>
                  <a:pt x="1677434" y="684404"/>
                </a:lnTo>
                <a:lnTo>
                  <a:pt x="1721602" y="693857"/>
                </a:lnTo>
                <a:lnTo>
                  <a:pt x="1765495" y="704341"/>
                </a:lnTo>
                <a:lnTo>
                  <a:pt x="1809095" y="715848"/>
                </a:lnTo>
                <a:lnTo>
                  <a:pt x="1852384" y="728371"/>
                </a:lnTo>
                <a:lnTo>
                  <a:pt x="1895343" y="741901"/>
                </a:lnTo>
                <a:lnTo>
                  <a:pt x="1937954" y="756430"/>
                </a:lnTo>
                <a:lnTo>
                  <a:pt x="1980197" y="771949"/>
                </a:lnTo>
                <a:lnTo>
                  <a:pt x="2022055" y="788450"/>
                </a:lnTo>
                <a:lnTo>
                  <a:pt x="2063509" y="805925"/>
                </a:lnTo>
                <a:lnTo>
                  <a:pt x="2104540" y="824364"/>
                </a:lnTo>
                <a:lnTo>
                  <a:pt x="2145129" y="843761"/>
                </a:lnTo>
                <a:lnTo>
                  <a:pt x="2185259" y="864107"/>
                </a:lnTo>
                <a:lnTo>
                  <a:pt x="2224911" y="885393"/>
                </a:lnTo>
                <a:lnTo>
                  <a:pt x="2264066" y="907610"/>
                </a:lnTo>
                <a:lnTo>
                  <a:pt x="2302705" y="930752"/>
                </a:lnTo>
                <a:lnTo>
                  <a:pt x="2340811" y="954809"/>
                </a:lnTo>
                <a:lnTo>
                  <a:pt x="2378364" y="979772"/>
                </a:lnTo>
                <a:lnTo>
                  <a:pt x="2415346" y="1005635"/>
                </a:lnTo>
                <a:lnTo>
                  <a:pt x="2451738" y="1032387"/>
                </a:lnTo>
                <a:lnTo>
                  <a:pt x="2487522" y="1060022"/>
                </a:lnTo>
                <a:lnTo>
                  <a:pt x="2522679" y="1088530"/>
                </a:lnTo>
                <a:lnTo>
                  <a:pt x="2557191" y="1117903"/>
                </a:lnTo>
                <a:lnTo>
                  <a:pt x="2591040" y="1148134"/>
                </a:lnTo>
                <a:lnTo>
                  <a:pt x="2624206" y="1179213"/>
                </a:lnTo>
                <a:lnTo>
                  <a:pt x="2656671" y="1211132"/>
                </a:lnTo>
                <a:lnTo>
                  <a:pt x="2688417" y="1243883"/>
                </a:lnTo>
                <a:lnTo>
                  <a:pt x="2719425" y="1277458"/>
                </a:lnTo>
                <a:lnTo>
                  <a:pt x="2749676" y="1311848"/>
                </a:lnTo>
                <a:lnTo>
                  <a:pt x="2779152" y="1347045"/>
                </a:lnTo>
                <a:lnTo>
                  <a:pt x="2807835" y="1383040"/>
                </a:lnTo>
                <a:lnTo>
                  <a:pt x="2835705" y="1419826"/>
                </a:lnTo>
                <a:lnTo>
                  <a:pt x="2862745" y="1457394"/>
                </a:lnTo>
                <a:lnTo>
                  <a:pt x="2888935" y="1495735"/>
                </a:lnTo>
                <a:lnTo>
                  <a:pt x="2914258" y="1534842"/>
                </a:lnTo>
                <a:lnTo>
                  <a:pt x="2938694" y="1574706"/>
                </a:lnTo>
                <a:lnTo>
                  <a:pt x="2962226" y="1615318"/>
                </a:lnTo>
                <a:lnTo>
                  <a:pt x="2984834" y="1656670"/>
                </a:lnTo>
                <a:lnTo>
                  <a:pt x="3006500" y="1698754"/>
                </a:lnTo>
                <a:lnTo>
                  <a:pt x="3027205" y="1741562"/>
                </a:lnTo>
                <a:lnTo>
                  <a:pt x="3046931" y="1785085"/>
                </a:lnTo>
                <a:lnTo>
                  <a:pt x="3065660" y="1829315"/>
                </a:lnTo>
                <a:lnTo>
                  <a:pt x="3083373" y="1874244"/>
                </a:lnTo>
                <a:lnTo>
                  <a:pt x="3099957" y="1919602"/>
                </a:lnTo>
                <a:lnTo>
                  <a:pt x="3115317" y="1965111"/>
                </a:lnTo>
                <a:lnTo>
                  <a:pt x="3129461" y="2010755"/>
                </a:lnTo>
                <a:lnTo>
                  <a:pt x="3142357" y="2056366"/>
                </a:lnTo>
                <a:lnTo>
                  <a:pt x="3154153" y="2102436"/>
                </a:lnTo>
                <a:lnTo>
                  <a:pt x="3164686" y="2148302"/>
                </a:lnTo>
                <a:lnTo>
                  <a:pt x="3174053" y="2194295"/>
                </a:lnTo>
                <a:lnTo>
                  <a:pt x="3182246" y="2240328"/>
                </a:lnTo>
                <a:lnTo>
                  <a:pt x="3189274" y="2286385"/>
                </a:lnTo>
                <a:lnTo>
                  <a:pt x="3195144" y="2332445"/>
                </a:lnTo>
                <a:lnTo>
                  <a:pt x="3199866" y="2378490"/>
                </a:lnTo>
                <a:lnTo>
                  <a:pt x="3203448" y="2424503"/>
                </a:lnTo>
                <a:lnTo>
                  <a:pt x="3205897" y="2470463"/>
                </a:lnTo>
                <a:lnTo>
                  <a:pt x="3207223" y="2516353"/>
                </a:lnTo>
                <a:lnTo>
                  <a:pt x="3207434" y="2562155"/>
                </a:lnTo>
                <a:lnTo>
                  <a:pt x="3206537" y="2607849"/>
                </a:lnTo>
                <a:lnTo>
                  <a:pt x="3204542" y="2653417"/>
                </a:lnTo>
                <a:lnTo>
                  <a:pt x="3201457" y="2698841"/>
                </a:lnTo>
                <a:lnTo>
                  <a:pt x="3197289" y="2744101"/>
                </a:lnTo>
                <a:lnTo>
                  <a:pt x="3192048" y="2789180"/>
                </a:lnTo>
                <a:lnTo>
                  <a:pt x="3185742" y="2834059"/>
                </a:lnTo>
                <a:lnTo>
                  <a:pt x="3178378" y="2878720"/>
                </a:lnTo>
                <a:lnTo>
                  <a:pt x="3169966" y="2923143"/>
                </a:lnTo>
                <a:lnTo>
                  <a:pt x="3160514" y="2967310"/>
                </a:lnTo>
                <a:lnTo>
                  <a:pt x="3150030" y="3011203"/>
                </a:lnTo>
                <a:lnTo>
                  <a:pt x="3138521" y="3054803"/>
                </a:lnTo>
                <a:lnTo>
                  <a:pt x="3125998" y="3098092"/>
                </a:lnTo>
                <a:lnTo>
                  <a:pt x="3112468" y="3141051"/>
                </a:lnTo>
                <a:lnTo>
                  <a:pt x="3097939" y="3183661"/>
                </a:lnTo>
                <a:lnTo>
                  <a:pt x="3083364" y="3223333"/>
                </a:lnTo>
                <a:lnTo>
                  <a:pt x="3762774" y="3223333"/>
                </a:lnTo>
                <a:lnTo>
                  <a:pt x="3782430" y="3147735"/>
                </a:lnTo>
                <a:lnTo>
                  <a:pt x="3792701" y="3103732"/>
                </a:lnTo>
                <a:lnTo>
                  <a:pt x="3802199" y="3059525"/>
                </a:lnTo>
                <a:lnTo>
                  <a:pt x="3810920" y="3015125"/>
                </a:lnTo>
                <a:lnTo>
                  <a:pt x="3818860" y="2970541"/>
                </a:lnTo>
                <a:lnTo>
                  <a:pt x="3826013" y="2925785"/>
                </a:lnTo>
                <a:lnTo>
                  <a:pt x="3832375" y="2880866"/>
                </a:lnTo>
                <a:lnTo>
                  <a:pt x="3837941" y="2835795"/>
                </a:lnTo>
                <a:lnTo>
                  <a:pt x="3842707" y="2790583"/>
                </a:lnTo>
                <a:lnTo>
                  <a:pt x="3846668" y="2745239"/>
                </a:lnTo>
                <a:lnTo>
                  <a:pt x="3849820" y="2699774"/>
                </a:lnTo>
                <a:lnTo>
                  <a:pt x="3852156" y="2654198"/>
                </a:lnTo>
                <a:lnTo>
                  <a:pt x="3853674" y="2608523"/>
                </a:lnTo>
                <a:lnTo>
                  <a:pt x="3854368" y="2562757"/>
                </a:lnTo>
                <a:lnTo>
                  <a:pt x="3854234" y="2516912"/>
                </a:lnTo>
                <a:lnTo>
                  <a:pt x="3853267" y="2470997"/>
                </a:lnTo>
                <a:lnTo>
                  <a:pt x="3851462" y="2425024"/>
                </a:lnTo>
                <a:lnTo>
                  <a:pt x="3848815" y="2379003"/>
                </a:lnTo>
                <a:lnTo>
                  <a:pt x="3845321" y="2332943"/>
                </a:lnTo>
                <a:lnTo>
                  <a:pt x="3840976" y="2286856"/>
                </a:lnTo>
                <a:lnTo>
                  <a:pt x="3835774" y="2240751"/>
                </a:lnTo>
                <a:lnTo>
                  <a:pt x="3829711" y="2194639"/>
                </a:lnTo>
                <a:lnTo>
                  <a:pt x="3822782" y="2148531"/>
                </a:lnTo>
                <a:lnTo>
                  <a:pt x="3814984" y="2102436"/>
                </a:lnTo>
                <a:lnTo>
                  <a:pt x="3806338" y="2056513"/>
                </a:lnTo>
                <a:lnTo>
                  <a:pt x="3796845" y="2010755"/>
                </a:lnTo>
                <a:lnTo>
                  <a:pt x="3786320" y="1964339"/>
                </a:lnTo>
                <a:lnTo>
                  <a:pt x="3774993" y="1918403"/>
                </a:lnTo>
                <a:lnTo>
                  <a:pt x="3762774" y="1872532"/>
                </a:lnTo>
                <a:lnTo>
                  <a:pt x="3749656" y="1826738"/>
                </a:lnTo>
                <a:lnTo>
                  <a:pt x="3735635" y="1781030"/>
                </a:lnTo>
                <a:lnTo>
                  <a:pt x="3720706" y="1735418"/>
                </a:lnTo>
                <a:lnTo>
                  <a:pt x="3704866" y="1689914"/>
                </a:lnTo>
                <a:lnTo>
                  <a:pt x="3688109" y="1644526"/>
                </a:lnTo>
                <a:lnTo>
                  <a:pt x="3670506" y="1599460"/>
                </a:lnTo>
                <a:lnTo>
                  <a:pt x="3652140" y="1554915"/>
                </a:lnTo>
                <a:lnTo>
                  <a:pt x="3633021" y="1510896"/>
                </a:lnTo>
                <a:lnTo>
                  <a:pt x="3613159" y="1467406"/>
                </a:lnTo>
                <a:lnTo>
                  <a:pt x="3592565" y="1424452"/>
                </a:lnTo>
                <a:lnTo>
                  <a:pt x="3571248" y="1382037"/>
                </a:lnTo>
                <a:lnTo>
                  <a:pt x="3549220" y="1340167"/>
                </a:lnTo>
                <a:lnTo>
                  <a:pt x="3526490" y="1298845"/>
                </a:lnTo>
                <a:lnTo>
                  <a:pt x="3503070" y="1258077"/>
                </a:lnTo>
                <a:lnTo>
                  <a:pt x="3478968" y="1217867"/>
                </a:lnTo>
                <a:lnTo>
                  <a:pt x="3454197" y="1178219"/>
                </a:lnTo>
                <a:lnTo>
                  <a:pt x="3428766" y="1139140"/>
                </a:lnTo>
                <a:lnTo>
                  <a:pt x="3402685" y="1100632"/>
                </a:lnTo>
                <a:lnTo>
                  <a:pt x="3375965" y="1062702"/>
                </a:lnTo>
                <a:lnTo>
                  <a:pt x="3348616" y="1025353"/>
                </a:lnTo>
                <a:lnTo>
                  <a:pt x="3320648" y="988589"/>
                </a:lnTo>
                <a:lnTo>
                  <a:pt x="3292073" y="952417"/>
                </a:lnTo>
                <a:lnTo>
                  <a:pt x="3262900" y="916840"/>
                </a:lnTo>
                <a:lnTo>
                  <a:pt x="3233139" y="881864"/>
                </a:lnTo>
                <a:lnTo>
                  <a:pt x="3202802" y="847492"/>
                </a:lnTo>
                <a:lnTo>
                  <a:pt x="3171898" y="813729"/>
                </a:lnTo>
                <a:lnTo>
                  <a:pt x="3140437" y="780581"/>
                </a:lnTo>
                <a:lnTo>
                  <a:pt x="3108431" y="748051"/>
                </a:lnTo>
                <a:lnTo>
                  <a:pt x="3075889" y="716145"/>
                </a:lnTo>
                <a:lnTo>
                  <a:pt x="3042822" y="684867"/>
                </a:lnTo>
                <a:lnTo>
                  <a:pt x="3009241" y="654221"/>
                </a:lnTo>
                <a:lnTo>
                  <a:pt x="3000970" y="646940"/>
                </a:lnTo>
                <a:close/>
              </a:path>
              <a:path w="3854450" h="3223895">
                <a:moveTo>
                  <a:pt x="1317039" y="0"/>
                </a:moveTo>
                <a:lnTo>
                  <a:pt x="1271194" y="134"/>
                </a:lnTo>
                <a:lnTo>
                  <a:pt x="1225280" y="1101"/>
                </a:lnTo>
                <a:lnTo>
                  <a:pt x="1179306" y="2906"/>
                </a:lnTo>
                <a:lnTo>
                  <a:pt x="1133285" y="5553"/>
                </a:lnTo>
                <a:lnTo>
                  <a:pt x="1087225" y="9047"/>
                </a:lnTo>
                <a:lnTo>
                  <a:pt x="1041138" y="13392"/>
                </a:lnTo>
                <a:lnTo>
                  <a:pt x="995033" y="18594"/>
                </a:lnTo>
                <a:lnTo>
                  <a:pt x="948921" y="24657"/>
                </a:lnTo>
                <a:lnTo>
                  <a:pt x="902813" y="31586"/>
                </a:lnTo>
                <a:lnTo>
                  <a:pt x="856719" y="39384"/>
                </a:lnTo>
                <a:lnTo>
                  <a:pt x="810648" y="48058"/>
                </a:lnTo>
                <a:lnTo>
                  <a:pt x="764612" y="57611"/>
                </a:lnTo>
                <a:lnTo>
                  <a:pt x="718621" y="68048"/>
                </a:lnTo>
                <a:lnTo>
                  <a:pt x="672685" y="79375"/>
                </a:lnTo>
                <a:lnTo>
                  <a:pt x="626815" y="91594"/>
                </a:lnTo>
                <a:lnTo>
                  <a:pt x="581020" y="104712"/>
                </a:lnTo>
                <a:lnTo>
                  <a:pt x="535312" y="118733"/>
                </a:lnTo>
                <a:lnTo>
                  <a:pt x="489700" y="133661"/>
                </a:lnTo>
                <a:lnTo>
                  <a:pt x="444138" y="149523"/>
                </a:lnTo>
                <a:lnTo>
                  <a:pt x="398809" y="166259"/>
                </a:lnTo>
                <a:lnTo>
                  <a:pt x="353743" y="183862"/>
                </a:lnTo>
                <a:lnTo>
                  <a:pt x="309197" y="202228"/>
                </a:lnTo>
                <a:lnTo>
                  <a:pt x="265178" y="221347"/>
                </a:lnTo>
                <a:lnTo>
                  <a:pt x="221689" y="241209"/>
                </a:lnTo>
                <a:lnTo>
                  <a:pt x="178734" y="261803"/>
                </a:lnTo>
                <a:lnTo>
                  <a:pt x="136319" y="283120"/>
                </a:lnTo>
                <a:lnTo>
                  <a:pt x="94449" y="305148"/>
                </a:lnTo>
                <a:lnTo>
                  <a:pt x="53127" y="327878"/>
                </a:lnTo>
                <a:lnTo>
                  <a:pt x="12359" y="351298"/>
                </a:lnTo>
                <a:lnTo>
                  <a:pt x="0" y="358706"/>
                </a:lnTo>
                <a:lnTo>
                  <a:pt x="0" y="1164263"/>
                </a:lnTo>
                <a:lnTo>
                  <a:pt x="31735" y="1134954"/>
                </a:lnTo>
                <a:lnTo>
                  <a:pt x="66125" y="1104703"/>
                </a:lnTo>
                <a:lnTo>
                  <a:pt x="101322" y="1075227"/>
                </a:lnTo>
                <a:lnTo>
                  <a:pt x="137318" y="1046545"/>
                </a:lnTo>
                <a:lnTo>
                  <a:pt x="174104" y="1018675"/>
                </a:lnTo>
                <a:lnTo>
                  <a:pt x="211672" y="991635"/>
                </a:lnTo>
                <a:lnTo>
                  <a:pt x="250014" y="965445"/>
                </a:lnTo>
                <a:lnTo>
                  <a:pt x="289121" y="940122"/>
                </a:lnTo>
                <a:lnTo>
                  <a:pt x="328985" y="915686"/>
                </a:lnTo>
                <a:lnTo>
                  <a:pt x="369597" y="892155"/>
                </a:lnTo>
                <a:lnTo>
                  <a:pt x="410950" y="869547"/>
                </a:lnTo>
                <a:lnTo>
                  <a:pt x="453035" y="847881"/>
                </a:lnTo>
                <a:lnTo>
                  <a:pt x="495843" y="827175"/>
                </a:lnTo>
                <a:lnTo>
                  <a:pt x="539367" y="807449"/>
                </a:lnTo>
                <a:lnTo>
                  <a:pt x="583597" y="788720"/>
                </a:lnTo>
                <a:lnTo>
                  <a:pt x="628526" y="771008"/>
                </a:lnTo>
                <a:lnTo>
                  <a:pt x="673884" y="754423"/>
                </a:lnTo>
                <a:lnTo>
                  <a:pt x="719395" y="739063"/>
                </a:lnTo>
                <a:lnTo>
                  <a:pt x="765039" y="724918"/>
                </a:lnTo>
                <a:lnTo>
                  <a:pt x="810798" y="711980"/>
                </a:lnTo>
                <a:lnTo>
                  <a:pt x="856653" y="700240"/>
                </a:lnTo>
                <a:lnTo>
                  <a:pt x="902587" y="689691"/>
                </a:lnTo>
                <a:lnTo>
                  <a:pt x="948580" y="680324"/>
                </a:lnTo>
                <a:lnTo>
                  <a:pt x="994615" y="672130"/>
                </a:lnTo>
                <a:lnTo>
                  <a:pt x="1040671" y="665102"/>
                </a:lnTo>
                <a:lnTo>
                  <a:pt x="1086732" y="659231"/>
                </a:lnTo>
                <a:lnTo>
                  <a:pt x="1132778" y="654509"/>
                </a:lnTo>
                <a:lnTo>
                  <a:pt x="1178791" y="650927"/>
                </a:lnTo>
                <a:lnTo>
                  <a:pt x="1224752" y="648477"/>
                </a:lnTo>
                <a:lnTo>
                  <a:pt x="1270642" y="647151"/>
                </a:lnTo>
                <a:lnTo>
                  <a:pt x="3000970" y="646940"/>
                </a:lnTo>
                <a:lnTo>
                  <a:pt x="2975155" y="624213"/>
                </a:lnTo>
                <a:lnTo>
                  <a:pt x="2940574" y="594847"/>
                </a:lnTo>
                <a:lnTo>
                  <a:pt x="2905510" y="566128"/>
                </a:lnTo>
                <a:lnTo>
                  <a:pt x="2869973" y="538060"/>
                </a:lnTo>
                <a:lnTo>
                  <a:pt x="2833973" y="510647"/>
                </a:lnTo>
                <a:lnTo>
                  <a:pt x="2797520" y="483896"/>
                </a:lnTo>
                <a:lnTo>
                  <a:pt x="2760624" y="457810"/>
                </a:lnTo>
                <a:lnTo>
                  <a:pt x="2723297" y="432394"/>
                </a:lnTo>
                <a:lnTo>
                  <a:pt x="2685549" y="407652"/>
                </a:lnTo>
                <a:lnTo>
                  <a:pt x="2647389" y="383590"/>
                </a:lnTo>
                <a:lnTo>
                  <a:pt x="2608828" y="360212"/>
                </a:lnTo>
                <a:lnTo>
                  <a:pt x="2569877" y="337522"/>
                </a:lnTo>
                <a:lnTo>
                  <a:pt x="2530546" y="315526"/>
                </a:lnTo>
                <a:lnTo>
                  <a:pt x="2490845" y="294227"/>
                </a:lnTo>
                <a:lnTo>
                  <a:pt x="2450785" y="273631"/>
                </a:lnTo>
                <a:lnTo>
                  <a:pt x="2410376" y="253743"/>
                </a:lnTo>
                <a:lnTo>
                  <a:pt x="2369628" y="234566"/>
                </a:lnTo>
                <a:lnTo>
                  <a:pt x="2328552" y="216106"/>
                </a:lnTo>
                <a:lnTo>
                  <a:pt x="2287158" y="198367"/>
                </a:lnTo>
                <a:lnTo>
                  <a:pt x="2245456" y="181353"/>
                </a:lnTo>
                <a:lnTo>
                  <a:pt x="2203458" y="165071"/>
                </a:lnTo>
                <a:lnTo>
                  <a:pt x="2161172" y="149523"/>
                </a:lnTo>
                <a:lnTo>
                  <a:pt x="2118610" y="134716"/>
                </a:lnTo>
                <a:lnTo>
                  <a:pt x="2075782" y="120653"/>
                </a:lnTo>
                <a:lnTo>
                  <a:pt x="2032699" y="107339"/>
                </a:lnTo>
                <a:lnTo>
                  <a:pt x="1989370" y="94778"/>
                </a:lnTo>
                <a:lnTo>
                  <a:pt x="1945805" y="82977"/>
                </a:lnTo>
                <a:lnTo>
                  <a:pt x="1902017" y="71938"/>
                </a:lnTo>
                <a:lnTo>
                  <a:pt x="1858014" y="61667"/>
                </a:lnTo>
                <a:lnTo>
                  <a:pt x="1813807" y="52169"/>
                </a:lnTo>
                <a:lnTo>
                  <a:pt x="1769407" y="43448"/>
                </a:lnTo>
                <a:lnTo>
                  <a:pt x="1724823" y="35508"/>
                </a:lnTo>
                <a:lnTo>
                  <a:pt x="1680067" y="28355"/>
                </a:lnTo>
                <a:lnTo>
                  <a:pt x="1635148" y="21993"/>
                </a:lnTo>
                <a:lnTo>
                  <a:pt x="1590077" y="16426"/>
                </a:lnTo>
                <a:lnTo>
                  <a:pt x="1544865" y="11661"/>
                </a:lnTo>
                <a:lnTo>
                  <a:pt x="1499521" y="7700"/>
                </a:lnTo>
                <a:lnTo>
                  <a:pt x="1454056" y="4548"/>
                </a:lnTo>
                <a:lnTo>
                  <a:pt x="1408481" y="2212"/>
                </a:lnTo>
                <a:lnTo>
                  <a:pt x="1362805" y="694"/>
                </a:lnTo>
                <a:lnTo>
                  <a:pt x="1317039" y="0"/>
                </a:lnTo>
                <a:close/>
              </a:path>
            </a:pathLst>
          </a:custGeom>
          <a:solidFill>
            <a:srgbClr val="004E2A">
              <a:alpha val="36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84414" y="1443964"/>
            <a:ext cx="575170" cy="984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13367" y="2889846"/>
            <a:ext cx="4912995" cy="8693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70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822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그룹 182">
            <a:extLst>
              <a:ext uri="{FF2B5EF4-FFF2-40B4-BE49-F238E27FC236}">
                <a16:creationId xmlns:a16="http://schemas.microsoft.com/office/drawing/2014/main" id="{5E65CB05-18FA-7724-43A2-29E36ABC68DC}"/>
              </a:ext>
            </a:extLst>
          </p:cNvPr>
          <p:cNvGrpSpPr/>
          <p:nvPr/>
        </p:nvGrpSpPr>
        <p:grpSpPr>
          <a:xfrm>
            <a:off x="0" y="0"/>
            <a:ext cx="9144000" cy="4496574"/>
            <a:chOff x="0" y="0"/>
            <a:chExt cx="9144000" cy="4496574"/>
          </a:xfrm>
        </p:grpSpPr>
        <p:sp>
          <p:nvSpPr>
            <p:cNvPr id="30" name="object 30"/>
            <p:cNvSpPr/>
            <p:nvPr/>
          </p:nvSpPr>
          <p:spPr>
            <a:xfrm>
              <a:off x="0" y="0"/>
              <a:ext cx="9144000" cy="4496435"/>
            </a:xfrm>
            <a:custGeom>
              <a:avLst/>
              <a:gdLst/>
              <a:ahLst/>
              <a:cxnLst/>
              <a:rect l="l" t="t" r="r" b="b"/>
              <a:pathLst>
                <a:path w="9144000" h="4496435">
                  <a:moveTo>
                    <a:pt x="9144000" y="0"/>
                  </a:moveTo>
                  <a:lnTo>
                    <a:pt x="0" y="0"/>
                  </a:lnTo>
                  <a:lnTo>
                    <a:pt x="0" y="4496130"/>
                  </a:lnTo>
                  <a:lnTo>
                    <a:pt x="9144000" y="449613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70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36436" y="0"/>
              <a:ext cx="4860925" cy="1771650"/>
            </a:xfrm>
            <a:custGeom>
              <a:avLst/>
              <a:gdLst/>
              <a:ahLst/>
              <a:cxnLst/>
              <a:rect l="l" t="t" r="r" b="b"/>
              <a:pathLst>
                <a:path w="4860925" h="1771650">
                  <a:moveTo>
                    <a:pt x="692966" y="0"/>
                  </a:moveTo>
                  <a:lnTo>
                    <a:pt x="0" y="0"/>
                  </a:lnTo>
                  <a:lnTo>
                    <a:pt x="10979" y="33545"/>
                  </a:lnTo>
                  <a:lnTo>
                    <a:pt x="26951" y="79450"/>
                  </a:lnTo>
                  <a:lnTo>
                    <a:pt x="43731" y="124898"/>
                  </a:lnTo>
                  <a:lnTo>
                    <a:pt x="61358" y="170024"/>
                  </a:lnTo>
                  <a:lnTo>
                    <a:pt x="79748" y="214629"/>
                  </a:lnTo>
                  <a:lnTo>
                    <a:pt x="98893" y="258708"/>
                  </a:lnTo>
                  <a:lnTo>
                    <a:pt x="118782" y="302256"/>
                  </a:lnTo>
                  <a:lnTo>
                    <a:pt x="139404" y="345268"/>
                  </a:lnTo>
                  <a:lnTo>
                    <a:pt x="160750" y="387740"/>
                  </a:lnTo>
                  <a:lnTo>
                    <a:pt x="182808" y="429667"/>
                  </a:lnTo>
                  <a:lnTo>
                    <a:pt x="205568" y="471044"/>
                  </a:lnTo>
                  <a:lnTo>
                    <a:pt x="229020" y="511867"/>
                  </a:lnTo>
                  <a:lnTo>
                    <a:pt x="253154" y="552131"/>
                  </a:lnTo>
                  <a:lnTo>
                    <a:pt x="277959" y="591831"/>
                  </a:lnTo>
                  <a:lnTo>
                    <a:pt x="303424" y="630964"/>
                  </a:lnTo>
                  <a:lnTo>
                    <a:pt x="329540" y="669523"/>
                  </a:lnTo>
                  <a:lnTo>
                    <a:pt x="356297" y="707505"/>
                  </a:lnTo>
                  <a:lnTo>
                    <a:pt x="383682" y="744904"/>
                  </a:lnTo>
                  <a:lnTo>
                    <a:pt x="411687" y="781717"/>
                  </a:lnTo>
                  <a:lnTo>
                    <a:pt x="440301" y="817938"/>
                  </a:lnTo>
                  <a:lnTo>
                    <a:pt x="469514" y="853562"/>
                  </a:lnTo>
                  <a:lnTo>
                    <a:pt x="499314" y="888586"/>
                  </a:lnTo>
                  <a:lnTo>
                    <a:pt x="529693" y="923004"/>
                  </a:lnTo>
                  <a:lnTo>
                    <a:pt x="560639" y="956812"/>
                  </a:lnTo>
                  <a:lnTo>
                    <a:pt x="592141" y="990005"/>
                  </a:lnTo>
                  <a:lnTo>
                    <a:pt x="624191" y="1022579"/>
                  </a:lnTo>
                  <a:lnTo>
                    <a:pt x="656776" y="1054528"/>
                  </a:lnTo>
                  <a:lnTo>
                    <a:pt x="689888" y="1085848"/>
                  </a:lnTo>
                  <a:lnTo>
                    <a:pt x="723515" y="1116535"/>
                  </a:lnTo>
                  <a:lnTo>
                    <a:pt x="757647" y="1146584"/>
                  </a:lnTo>
                  <a:lnTo>
                    <a:pt x="792274" y="1175989"/>
                  </a:lnTo>
                  <a:lnTo>
                    <a:pt x="827385" y="1204748"/>
                  </a:lnTo>
                  <a:lnTo>
                    <a:pt x="862971" y="1232854"/>
                  </a:lnTo>
                  <a:lnTo>
                    <a:pt x="899019" y="1260303"/>
                  </a:lnTo>
                  <a:lnTo>
                    <a:pt x="935522" y="1287090"/>
                  </a:lnTo>
                  <a:lnTo>
                    <a:pt x="972466" y="1313211"/>
                  </a:lnTo>
                  <a:lnTo>
                    <a:pt x="1009844" y="1338662"/>
                  </a:lnTo>
                  <a:lnTo>
                    <a:pt x="1047643" y="1363437"/>
                  </a:lnTo>
                  <a:lnTo>
                    <a:pt x="1085855" y="1387531"/>
                  </a:lnTo>
                  <a:lnTo>
                    <a:pt x="1124467" y="1410941"/>
                  </a:lnTo>
                  <a:lnTo>
                    <a:pt x="1163471" y="1433662"/>
                  </a:lnTo>
                  <a:lnTo>
                    <a:pt x="1202855" y="1455688"/>
                  </a:lnTo>
                  <a:lnTo>
                    <a:pt x="1242609" y="1477015"/>
                  </a:lnTo>
                  <a:lnTo>
                    <a:pt x="1282723" y="1497639"/>
                  </a:lnTo>
                  <a:lnTo>
                    <a:pt x="1323187" y="1517554"/>
                  </a:lnTo>
                  <a:lnTo>
                    <a:pt x="1363990" y="1536757"/>
                  </a:lnTo>
                  <a:lnTo>
                    <a:pt x="1405121" y="1555242"/>
                  </a:lnTo>
                  <a:lnTo>
                    <a:pt x="1446571" y="1573005"/>
                  </a:lnTo>
                  <a:lnTo>
                    <a:pt x="1488328" y="1590041"/>
                  </a:lnTo>
                  <a:lnTo>
                    <a:pt x="1530383" y="1606346"/>
                  </a:lnTo>
                  <a:lnTo>
                    <a:pt x="1572795" y="1621939"/>
                  </a:lnTo>
                  <a:lnTo>
                    <a:pt x="1615345" y="1636742"/>
                  </a:lnTo>
                  <a:lnTo>
                    <a:pt x="1658231" y="1650824"/>
                  </a:lnTo>
                  <a:lnTo>
                    <a:pt x="1701372" y="1664157"/>
                  </a:lnTo>
                  <a:lnTo>
                    <a:pt x="1744759" y="1676734"/>
                  </a:lnTo>
                  <a:lnTo>
                    <a:pt x="1788382" y="1688551"/>
                  </a:lnTo>
                  <a:lnTo>
                    <a:pt x="1832230" y="1699605"/>
                  </a:lnTo>
                  <a:lnTo>
                    <a:pt x="1876292" y="1709890"/>
                  </a:lnTo>
                  <a:lnTo>
                    <a:pt x="1920558" y="1719401"/>
                  </a:lnTo>
                  <a:lnTo>
                    <a:pt x="1965018" y="1728134"/>
                  </a:lnTo>
                  <a:lnTo>
                    <a:pt x="2009661" y="1736085"/>
                  </a:lnTo>
                  <a:lnTo>
                    <a:pt x="2054478" y="1743247"/>
                  </a:lnTo>
                  <a:lnTo>
                    <a:pt x="2099457" y="1749618"/>
                  </a:lnTo>
                  <a:lnTo>
                    <a:pt x="2144588" y="1755192"/>
                  </a:lnTo>
                  <a:lnTo>
                    <a:pt x="2189861" y="1759965"/>
                  </a:lnTo>
                  <a:lnTo>
                    <a:pt x="2235266" y="1763931"/>
                  </a:lnTo>
                  <a:lnTo>
                    <a:pt x="2280792" y="1767086"/>
                  </a:lnTo>
                  <a:lnTo>
                    <a:pt x="2326429" y="1769427"/>
                  </a:lnTo>
                  <a:lnTo>
                    <a:pt x="2372166" y="1770947"/>
                  </a:lnTo>
                  <a:lnTo>
                    <a:pt x="2417993" y="1771642"/>
                  </a:lnTo>
                  <a:lnTo>
                    <a:pt x="2463899" y="1771507"/>
                  </a:lnTo>
                  <a:lnTo>
                    <a:pt x="2509875" y="1770539"/>
                  </a:lnTo>
                  <a:lnTo>
                    <a:pt x="2555910" y="1768732"/>
                  </a:lnTo>
                  <a:lnTo>
                    <a:pt x="2601993" y="1766081"/>
                  </a:lnTo>
                  <a:lnTo>
                    <a:pt x="2648114" y="1762583"/>
                  </a:lnTo>
                  <a:lnTo>
                    <a:pt x="2694264" y="1758231"/>
                  </a:lnTo>
                  <a:lnTo>
                    <a:pt x="2740430" y="1753022"/>
                  </a:lnTo>
                  <a:lnTo>
                    <a:pt x="2786603" y="1746951"/>
                  </a:lnTo>
                  <a:lnTo>
                    <a:pt x="2832773" y="1740014"/>
                  </a:lnTo>
                  <a:lnTo>
                    <a:pt x="2878930" y="1732205"/>
                  </a:lnTo>
                  <a:lnTo>
                    <a:pt x="2925062" y="1723519"/>
                  </a:lnTo>
                  <a:lnTo>
                    <a:pt x="2971159" y="1713953"/>
                  </a:lnTo>
                  <a:lnTo>
                    <a:pt x="3017212" y="1703502"/>
                  </a:lnTo>
                  <a:lnTo>
                    <a:pt x="3063209" y="1692161"/>
                  </a:lnTo>
                  <a:lnTo>
                    <a:pt x="3109141" y="1679924"/>
                  </a:lnTo>
                  <a:lnTo>
                    <a:pt x="3154996" y="1666789"/>
                  </a:lnTo>
                  <a:lnTo>
                    <a:pt x="3200766" y="1652749"/>
                  </a:lnTo>
                  <a:lnTo>
                    <a:pt x="3246438" y="1637801"/>
                  </a:lnTo>
                  <a:lnTo>
                    <a:pt x="3292003" y="1621939"/>
                  </a:lnTo>
                  <a:lnTo>
                    <a:pt x="3337451" y="1605159"/>
                  </a:lnTo>
                  <a:lnTo>
                    <a:pt x="3382578" y="1587533"/>
                  </a:lnTo>
                  <a:lnTo>
                    <a:pt x="3427183" y="1569142"/>
                  </a:lnTo>
                  <a:lnTo>
                    <a:pt x="3471263" y="1549997"/>
                  </a:lnTo>
                  <a:lnTo>
                    <a:pt x="3514811" y="1530108"/>
                  </a:lnTo>
                  <a:lnTo>
                    <a:pt x="3557823" y="1509486"/>
                  </a:lnTo>
                  <a:lnTo>
                    <a:pt x="3600295" y="1488141"/>
                  </a:lnTo>
                  <a:lnTo>
                    <a:pt x="3642223" y="1466083"/>
                  </a:lnTo>
                  <a:lnTo>
                    <a:pt x="3683600" y="1443322"/>
                  </a:lnTo>
                  <a:lnTo>
                    <a:pt x="3724424" y="1419870"/>
                  </a:lnTo>
                  <a:lnTo>
                    <a:pt x="3764688" y="1395736"/>
                  </a:lnTo>
                  <a:lnTo>
                    <a:pt x="3804389" y="1370932"/>
                  </a:lnTo>
                  <a:lnTo>
                    <a:pt x="3843521" y="1345466"/>
                  </a:lnTo>
                  <a:lnTo>
                    <a:pt x="3882081" y="1319350"/>
                  </a:lnTo>
                  <a:lnTo>
                    <a:pt x="3920063" y="1292594"/>
                  </a:lnTo>
                  <a:lnTo>
                    <a:pt x="3957463" y="1265208"/>
                  </a:lnTo>
                  <a:lnTo>
                    <a:pt x="3994276" y="1237203"/>
                  </a:lnTo>
                  <a:lnTo>
                    <a:pt x="4030497" y="1208589"/>
                  </a:lnTo>
                  <a:lnTo>
                    <a:pt x="4066122" y="1179376"/>
                  </a:lnTo>
                  <a:lnTo>
                    <a:pt x="4101146" y="1149576"/>
                  </a:lnTo>
                  <a:lnTo>
                    <a:pt x="4130316" y="1123830"/>
                  </a:lnTo>
                  <a:lnTo>
                    <a:pt x="2418588" y="1123830"/>
                  </a:lnTo>
                  <a:lnTo>
                    <a:pt x="2372832" y="1122932"/>
                  </a:lnTo>
                  <a:lnTo>
                    <a:pt x="2327203" y="1120935"/>
                  </a:lnTo>
                  <a:lnTo>
                    <a:pt x="2281718" y="1117846"/>
                  </a:lnTo>
                  <a:lnTo>
                    <a:pt x="2236396" y="1113673"/>
                  </a:lnTo>
                  <a:lnTo>
                    <a:pt x="2191257" y="1108425"/>
                  </a:lnTo>
                  <a:lnTo>
                    <a:pt x="2146318" y="1102110"/>
                  </a:lnTo>
                  <a:lnTo>
                    <a:pt x="2101597" y="1094737"/>
                  </a:lnTo>
                  <a:lnTo>
                    <a:pt x="2057115" y="1086314"/>
                  </a:lnTo>
                  <a:lnTo>
                    <a:pt x="2012888" y="1076850"/>
                  </a:lnTo>
                  <a:lnTo>
                    <a:pt x="1968936" y="1066351"/>
                  </a:lnTo>
                  <a:lnTo>
                    <a:pt x="1925278" y="1054828"/>
                  </a:lnTo>
                  <a:lnTo>
                    <a:pt x="1881931" y="1042288"/>
                  </a:lnTo>
                  <a:lnTo>
                    <a:pt x="1838914" y="1028740"/>
                  </a:lnTo>
                  <a:lnTo>
                    <a:pt x="1796247" y="1014192"/>
                  </a:lnTo>
                  <a:lnTo>
                    <a:pt x="1753947" y="998652"/>
                  </a:lnTo>
                  <a:lnTo>
                    <a:pt x="1712033" y="982129"/>
                  </a:lnTo>
                  <a:lnTo>
                    <a:pt x="1670524" y="964631"/>
                  </a:lnTo>
                  <a:lnTo>
                    <a:pt x="1629439" y="946166"/>
                  </a:lnTo>
                  <a:lnTo>
                    <a:pt x="1588795" y="926743"/>
                  </a:lnTo>
                  <a:lnTo>
                    <a:pt x="1548611" y="906371"/>
                  </a:lnTo>
                  <a:lnTo>
                    <a:pt x="1508906" y="885056"/>
                  </a:lnTo>
                  <a:lnTo>
                    <a:pt x="1469699" y="862809"/>
                  </a:lnTo>
                  <a:lnTo>
                    <a:pt x="1431008" y="839636"/>
                  </a:lnTo>
                  <a:lnTo>
                    <a:pt x="1392852" y="815547"/>
                  </a:lnTo>
                  <a:lnTo>
                    <a:pt x="1355249" y="790550"/>
                  </a:lnTo>
                  <a:lnTo>
                    <a:pt x="1318217" y="764653"/>
                  </a:lnTo>
                  <a:lnTo>
                    <a:pt x="1281776" y="737864"/>
                  </a:lnTo>
                  <a:lnTo>
                    <a:pt x="1245945" y="710193"/>
                  </a:lnTo>
                  <a:lnTo>
                    <a:pt x="1210740" y="681646"/>
                  </a:lnTo>
                  <a:lnTo>
                    <a:pt x="1176182" y="652233"/>
                  </a:lnTo>
                  <a:lnTo>
                    <a:pt x="1142288" y="621962"/>
                  </a:lnTo>
                  <a:lnTo>
                    <a:pt x="1109078" y="590842"/>
                  </a:lnTo>
                  <a:lnTo>
                    <a:pt x="1076569" y="558879"/>
                  </a:lnTo>
                  <a:lnTo>
                    <a:pt x="1044781" y="526084"/>
                  </a:lnTo>
                  <a:lnTo>
                    <a:pt x="1013731" y="492464"/>
                  </a:lnTo>
                  <a:lnTo>
                    <a:pt x="983440" y="458028"/>
                  </a:lnTo>
                  <a:lnTo>
                    <a:pt x="953924" y="422784"/>
                  </a:lnTo>
                  <a:lnTo>
                    <a:pt x="925203" y="386740"/>
                  </a:lnTo>
                  <a:lnTo>
                    <a:pt x="897295" y="349904"/>
                  </a:lnTo>
                  <a:lnTo>
                    <a:pt x="870219" y="312286"/>
                  </a:lnTo>
                  <a:lnTo>
                    <a:pt x="843993" y="273893"/>
                  </a:lnTo>
                  <a:lnTo>
                    <a:pt x="818637" y="234734"/>
                  </a:lnTo>
                  <a:lnTo>
                    <a:pt x="794167" y="194817"/>
                  </a:lnTo>
                  <a:lnTo>
                    <a:pt x="770604" y="154150"/>
                  </a:lnTo>
                  <a:lnTo>
                    <a:pt x="747966" y="112742"/>
                  </a:lnTo>
                  <a:lnTo>
                    <a:pt x="726270" y="70601"/>
                  </a:lnTo>
                  <a:lnTo>
                    <a:pt x="705537" y="27736"/>
                  </a:lnTo>
                  <a:lnTo>
                    <a:pt x="692966" y="0"/>
                  </a:lnTo>
                  <a:close/>
                </a:path>
                <a:path w="4860925" h="1771650">
                  <a:moveTo>
                    <a:pt x="4860323" y="0"/>
                  </a:moveTo>
                  <a:lnTo>
                    <a:pt x="4167466" y="0"/>
                  </a:lnTo>
                  <a:lnTo>
                    <a:pt x="4158726" y="19447"/>
                  </a:lnTo>
                  <a:lnTo>
                    <a:pt x="4139303" y="60091"/>
                  </a:lnTo>
                  <a:lnTo>
                    <a:pt x="4118929" y="100275"/>
                  </a:lnTo>
                  <a:lnTo>
                    <a:pt x="4097615" y="139980"/>
                  </a:lnTo>
                  <a:lnTo>
                    <a:pt x="4075367" y="179187"/>
                  </a:lnTo>
                  <a:lnTo>
                    <a:pt x="4052194" y="217878"/>
                  </a:lnTo>
                  <a:lnTo>
                    <a:pt x="4028105" y="256035"/>
                  </a:lnTo>
                  <a:lnTo>
                    <a:pt x="4003107" y="293638"/>
                  </a:lnTo>
                  <a:lnTo>
                    <a:pt x="3977210" y="330670"/>
                  </a:lnTo>
                  <a:lnTo>
                    <a:pt x="3950421" y="367111"/>
                  </a:lnTo>
                  <a:lnTo>
                    <a:pt x="3922749" y="402943"/>
                  </a:lnTo>
                  <a:lnTo>
                    <a:pt x="3894203" y="438147"/>
                  </a:lnTo>
                  <a:lnTo>
                    <a:pt x="3864790" y="472706"/>
                  </a:lnTo>
                  <a:lnTo>
                    <a:pt x="3834518" y="506600"/>
                  </a:lnTo>
                  <a:lnTo>
                    <a:pt x="3803397" y="539810"/>
                  </a:lnTo>
                  <a:lnTo>
                    <a:pt x="3771435" y="572319"/>
                  </a:lnTo>
                  <a:lnTo>
                    <a:pt x="3738640" y="604108"/>
                  </a:lnTo>
                  <a:lnTo>
                    <a:pt x="3705019" y="635157"/>
                  </a:lnTo>
                  <a:lnTo>
                    <a:pt x="3670583" y="665449"/>
                  </a:lnTo>
                  <a:lnTo>
                    <a:pt x="3635338" y="694965"/>
                  </a:lnTo>
                  <a:lnTo>
                    <a:pt x="3599294" y="723686"/>
                  </a:lnTo>
                  <a:lnTo>
                    <a:pt x="3562459" y="751594"/>
                  </a:lnTo>
                  <a:lnTo>
                    <a:pt x="3524840" y="778670"/>
                  </a:lnTo>
                  <a:lnTo>
                    <a:pt x="3486447" y="804896"/>
                  </a:lnTo>
                  <a:lnTo>
                    <a:pt x="3447288" y="830253"/>
                  </a:lnTo>
                  <a:lnTo>
                    <a:pt x="3407371" y="854722"/>
                  </a:lnTo>
                  <a:lnTo>
                    <a:pt x="3366704" y="878286"/>
                  </a:lnTo>
                  <a:lnTo>
                    <a:pt x="3325296" y="900924"/>
                  </a:lnTo>
                  <a:lnTo>
                    <a:pt x="3283155" y="922620"/>
                  </a:lnTo>
                  <a:lnTo>
                    <a:pt x="3240289" y="943353"/>
                  </a:lnTo>
                  <a:lnTo>
                    <a:pt x="3196707" y="963106"/>
                  </a:lnTo>
                  <a:lnTo>
                    <a:pt x="3152418" y="981861"/>
                  </a:lnTo>
                  <a:lnTo>
                    <a:pt x="3107429" y="999597"/>
                  </a:lnTo>
                  <a:lnTo>
                    <a:pt x="3062010" y="1016204"/>
                  </a:lnTo>
                  <a:lnTo>
                    <a:pt x="3016438" y="1031585"/>
                  </a:lnTo>
                  <a:lnTo>
                    <a:pt x="2970733" y="1045749"/>
                  </a:lnTo>
                  <a:lnTo>
                    <a:pt x="2924912" y="1058704"/>
                  </a:lnTo>
                  <a:lnTo>
                    <a:pt x="2878995" y="1070459"/>
                  </a:lnTo>
                  <a:lnTo>
                    <a:pt x="2832999" y="1081022"/>
                  </a:lnTo>
                  <a:lnTo>
                    <a:pt x="2786944" y="1090402"/>
                  </a:lnTo>
                  <a:lnTo>
                    <a:pt x="2740848" y="1098606"/>
                  </a:lnTo>
                  <a:lnTo>
                    <a:pt x="2694730" y="1105643"/>
                  </a:lnTo>
                  <a:lnTo>
                    <a:pt x="2648607" y="1111522"/>
                  </a:lnTo>
                  <a:lnTo>
                    <a:pt x="2602500" y="1116251"/>
                  </a:lnTo>
                  <a:lnTo>
                    <a:pt x="2556425" y="1119837"/>
                  </a:lnTo>
                  <a:lnTo>
                    <a:pt x="2510403" y="1122291"/>
                  </a:lnTo>
                  <a:lnTo>
                    <a:pt x="2464451" y="1123619"/>
                  </a:lnTo>
                  <a:lnTo>
                    <a:pt x="2418588" y="1123830"/>
                  </a:lnTo>
                  <a:lnTo>
                    <a:pt x="4130316" y="1123830"/>
                  </a:lnTo>
                  <a:lnTo>
                    <a:pt x="4169373" y="1088252"/>
                  </a:lnTo>
                  <a:lnTo>
                    <a:pt x="4202566" y="1056749"/>
                  </a:lnTo>
                  <a:lnTo>
                    <a:pt x="4235140" y="1024699"/>
                  </a:lnTo>
                  <a:lnTo>
                    <a:pt x="4267089" y="992114"/>
                  </a:lnTo>
                  <a:lnTo>
                    <a:pt x="4298410" y="959002"/>
                  </a:lnTo>
                  <a:lnTo>
                    <a:pt x="4329097" y="925375"/>
                  </a:lnTo>
                  <a:lnTo>
                    <a:pt x="4359146" y="891243"/>
                  </a:lnTo>
                  <a:lnTo>
                    <a:pt x="4388552" y="856616"/>
                  </a:lnTo>
                  <a:lnTo>
                    <a:pt x="4417310" y="821505"/>
                  </a:lnTo>
                  <a:lnTo>
                    <a:pt x="4445416" y="785920"/>
                  </a:lnTo>
                  <a:lnTo>
                    <a:pt x="4472865" y="749871"/>
                  </a:lnTo>
                  <a:lnTo>
                    <a:pt x="4499653" y="713369"/>
                  </a:lnTo>
                  <a:lnTo>
                    <a:pt x="4525774" y="676424"/>
                  </a:lnTo>
                  <a:lnTo>
                    <a:pt x="4551225" y="639046"/>
                  </a:lnTo>
                  <a:lnTo>
                    <a:pt x="4576000" y="601247"/>
                  </a:lnTo>
                  <a:lnTo>
                    <a:pt x="4600095" y="563036"/>
                  </a:lnTo>
                  <a:lnTo>
                    <a:pt x="4623505" y="524423"/>
                  </a:lnTo>
                  <a:lnTo>
                    <a:pt x="4646225" y="485419"/>
                  </a:lnTo>
                  <a:lnTo>
                    <a:pt x="4668252" y="446035"/>
                  </a:lnTo>
                  <a:lnTo>
                    <a:pt x="4689579" y="406281"/>
                  </a:lnTo>
                  <a:lnTo>
                    <a:pt x="4710203" y="366167"/>
                  </a:lnTo>
                  <a:lnTo>
                    <a:pt x="4730119" y="325703"/>
                  </a:lnTo>
                  <a:lnTo>
                    <a:pt x="4749321" y="284901"/>
                  </a:lnTo>
                  <a:lnTo>
                    <a:pt x="4767807" y="243769"/>
                  </a:lnTo>
                  <a:lnTo>
                    <a:pt x="4785570" y="202320"/>
                  </a:lnTo>
                  <a:lnTo>
                    <a:pt x="4802606" y="160562"/>
                  </a:lnTo>
                  <a:lnTo>
                    <a:pt x="4818911" y="118507"/>
                  </a:lnTo>
                  <a:lnTo>
                    <a:pt x="4834479" y="76164"/>
                  </a:lnTo>
                  <a:lnTo>
                    <a:pt x="4849189" y="33884"/>
                  </a:lnTo>
                  <a:lnTo>
                    <a:pt x="4860323" y="0"/>
                  </a:lnTo>
                  <a:close/>
                </a:path>
              </a:pathLst>
            </a:custGeom>
            <a:solidFill>
              <a:srgbClr val="004E2A">
                <a:alpha val="36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616450" y="1905330"/>
              <a:ext cx="4527550" cy="2590800"/>
            </a:xfrm>
            <a:custGeom>
              <a:avLst/>
              <a:gdLst/>
              <a:ahLst/>
              <a:cxnLst/>
              <a:rect l="l" t="t" r="r" b="b"/>
              <a:pathLst>
                <a:path w="4527550" h="2590800">
                  <a:moveTo>
                    <a:pt x="2978487" y="38100"/>
                  </a:moveTo>
                  <a:lnTo>
                    <a:pt x="2108063" y="38100"/>
                  </a:lnTo>
                  <a:lnTo>
                    <a:pt x="1648932" y="165100"/>
                  </a:lnTo>
                  <a:lnTo>
                    <a:pt x="1603745" y="190500"/>
                  </a:lnTo>
                  <a:lnTo>
                    <a:pt x="1559081" y="203200"/>
                  </a:lnTo>
                  <a:lnTo>
                    <a:pt x="1514943" y="228600"/>
                  </a:lnTo>
                  <a:lnTo>
                    <a:pt x="1471338" y="241300"/>
                  </a:lnTo>
                  <a:lnTo>
                    <a:pt x="1385740" y="292100"/>
                  </a:lnTo>
                  <a:lnTo>
                    <a:pt x="1343757" y="304800"/>
                  </a:lnTo>
                  <a:lnTo>
                    <a:pt x="1261448" y="355600"/>
                  </a:lnTo>
                  <a:lnTo>
                    <a:pt x="1181377" y="406400"/>
                  </a:lnTo>
                  <a:lnTo>
                    <a:pt x="1103582" y="457200"/>
                  </a:lnTo>
                  <a:lnTo>
                    <a:pt x="1065550" y="482600"/>
                  </a:lnTo>
                  <a:lnTo>
                    <a:pt x="1028101" y="508000"/>
                  </a:lnTo>
                  <a:lnTo>
                    <a:pt x="991239" y="533400"/>
                  </a:lnTo>
                  <a:lnTo>
                    <a:pt x="954970" y="571500"/>
                  </a:lnTo>
                  <a:lnTo>
                    <a:pt x="919298" y="596900"/>
                  </a:lnTo>
                  <a:lnTo>
                    <a:pt x="884228" y="622300"/>
                  </a:lnTo>
                  <a:lnTo>
                    <a:pt x="849764" y="660400"/>
                  </a:lnTo>
                  <a:lnTo>
                    <a:pt x="815911" y="685800"/>
                  </a:lnTo>
                  <a:lnTo>
                    <a:pt x="782674" y="723900"/>
                  </a:lnTo>
                  <a:lnTo>
                    <a:pt x="750057" y="749300"/>
                  </a:lnTo>
                  <a:lnTo>
                    <a:pt x="718065" y="787400"/>
                  </a:lnTo>
                  <a:lnTo>
                    <a:pt x="686703" y="812800"/>
                  </a:lnTo>
                  <a:lnTo>
                    <a:pt x="655976" y="850900"/>
                  </a:lnTo>
                  <a:lnTo>
                    <a:pt x="625887" y="889000"/>
                  </a:lnTo>
                  <a:lnTo>
                    <a:pt x="596442" y="914400"/>
                  </a:lnTo>
                  <a:lnTo>
                    <a:pt x="567646" y="952500"/>
                  </a:lnTo>
                  <a:lnTo>
                    <a:pt x="539503" y="990600"/>
                  </a:lnTo>
                  <a:lnTo>
                    <a:pt x="512017" y="1028700"/>
                  </a:lnTo>
                  <a:lnTo>
                    <a:pt x="485194" y="1066800"/>
                  </a:lnTo>
                  <a:lnTo>
                    <a:pt x="459038" y="1104900"/>
                  </a:lnTo>
                  <a:lnTo>
                    <a:pt x="433554" y="1143000"/>
                  </a:lnTo>
                  <a:lnTo>
                    <a:pt x="408746" y="1181100"/>
                  </a:lnTo>
                  <a:lnTo>
                    <a:pt x="384619" y="1219200"/>
                  </a:lnTo>
                  <a:lnTo>
                    <a:pt x="361178" y="1257300"/>
                  </a:lnTo>
                  <a:lnTo>
                    <a:pt x="338428" y="1295400"/>
                  </a:lnTo>
                  <a:lnTo>
                    <a:pt x="316373" y="1333500"/>
                  </a:lnTo>
                  <a:lnTo>
                    <a:pt x="295017" y="1371600"/>
                  </a:lnTo>
                  <a:lnTo>
                    <a:pt x="274366" y="1409700"/>
                  </a:lnTo>
                  <a:lnTo>
                    <a:pt x="254424" y="1447800"/>
                  </a:lnTo>
                  <a:lnTo>
                    <a:pt x="235196" y="1498600"/>
                  </a:lnTo>
                  <a:lnTo>
                    <a:pt x="216686" y="1536700"/>
                  </a:lnTo>
                  <a:lnTo>
                    <a:pt x="198900" y="1574800"/>
                  </a:lnTo>
                  <a:lnTo>
                    <a:pt x="181841" y="1612900"/>
                  </a:lnTo>
                  <a:lnTo>
                    <a:pt x="165514" y="1663700"/>
                  </a:lnTo>
                  <a:lnTo>
                    <a:pt x="149925" y="1701800"/>
                  </a:lnTo>
                  <a:lnTo>
                    <a:pt x="135078" y="1739900"/>
                  </a:lnTo>
                  <a:lnTo>
                    <a:pt x="120977" y="1790700"/>
                  </a:lnTo>
                  <a:lnTo>
                    <a:pt x="107627" y="1828800"/>
                  </a:lnTo>
                  <a:lnTo>
                    <a:pt x="95033" y="1879600"/>
                  </a:lnTo>
                  <a:lnTo>
                    <a:pt x="83200" y="1917700"/>
                  </a:lnTo>
                  <a:lnTo>
                    <a:pt x="72132" y="1955800"/>
                  </a:lnTo>
                  <a:lnTo>
                    <a:pt x="61833" y="2006600"/>
                  </a:lnTo>
                  <a:lnTo>
                    <a:pt x="52309" y="2044700"/>
                  </a:lnTo>
                  <a:lnTo>
                    <a:pt x="43565" y="2095500"/>
                  </a:lnTo>
                  <a:lnTo>
                    <a:pt x="35604" y="2133600"/>
                  </a:lnTo>
                  <a:lnTo>
                    <a:pt x="28432" y="2184400"/>
                  </a:lnTo>
                  <a:lnTo>
                    <a:pt x="22052" y="2235200"/>
                  </a:lnTo>
                  <a:lnTo>
                    <a:pt x="16471" y="2273300"/>
                  </a:lnTo>
                  <a:lnTo>
                    <a:pt x="11692" y="2324100"/>
                  </a:lnTo>
                  <a:lnTo>
                    <a:pt x="7721" y="2362200"/>
                  </a:lnTo>
                  <a:lnTo>
                    <a:pt x="4561" y="2413000"/>
                  </a:lnTo>
                  <a:lnTo>
                    <a:pt x="2218" y="2451100"/>
                  </a:lnTo>
                  <a:lnTo>
                    <a:pt x="696" y="2501900"/>
                  </a:lnTo>
                  <a:lnTo>
                    <a:pt x="0" y="2552700"/>
                  </a:lnTo>
                  <a:lnTo>
                    <a:pt x="125" y="2578100"/>
                  </a:lnTo>
                  <a:lnTo>
                    <a:pt x="188" y="2590800"/>
                  </a:lnTo>
                  <a:lnTo>
                    <a:pt x="648942" y="2590800"/>
                  </a:lnTo>
                  <a:lnTo>
                    <a:pt x="648672" y="2552700"/>
                  </a:lnTo>
                  <a:lnTo>
                    <a:pt x="649571" y="2501900"/>
                  </a:lnTo>
                  <a:lnTo>
                    <a:pt x="651571" y="2463800"/>
                  </a:lnTo>
                  <a:lnTo>
                    <a:pt x="654665" y="2413000"/>
                  </a:lnTo>
                  <a:lnTo>
                    <a:pt x="658843" y="2362200"/>
                  </a:lnTo>
                  <a:lnTo>
                    <a:pt x="664098" y="2324100"/>
                  </a:lnTo>
                  <a:lnTo>
                    <a:pt x="670421" y="2273300"/>
                  </a:lnTo>
                  <a:lnTo>
                    <a:pt x="677804" y="2235200"/>
                  </a:lnTo>
                  <a:lnTo>
                    <a:pt x="686238" y="2184400"/>
                  </a:lnTo>
                  <a:lnTo>
                    <a:pt x="695716" y="2146300"/>
                  </a:lnTo>
                  <a:lnTo>
                    <a:pt x="706228" y="2095500"/>
                  </a:lnTo>
                  <a:lnTo>
                    <a:pt x="717766" y="2057400"/>
                  </a:lnTo>
                  <a:lnTo>
                    <a:pt x="730323" y="2006600"/>
                  </a:lnTo>
                  <a:lnTo>
                    <a:pt x="743889" y="1968500"/>
                  </a:lnTo>
                  <a:lnTo>
                    <a:pt x="758456" y="1930400"/>
                  </a:lnTo>
                  <a:lnTo>
                    <a:pt x="774017" y="1879600"/>
                  </a:lnTo>
                  <a:lnTo>
                    <a:pt x="790562" y="1841500"/>
                  </a:lnTo>
                  <a:lnTo>
                    <a:pt x="808083" y="1803400"/>
                  </a:lnTo>
                  <a:lnTo>
                    <a:pt x="826572" y="1765300"/>
                  </a:lnTo>
                  <a:lnTo>
                    <a:pt x="846021" y="1714500"/>
                  </a:lnTo>
                  <a:lnTo>
                    <a:pt x="866421" y="1676400"/>
                  </a:lnTo>
                  <a:lnTo>
                    <a:pt x="887763" y="1638300"/>
                  </a:lnTo>
                  <a:lnTo>
                    <a:pt x="910041" y="1600200"/>
                  </a:lnTo>
                  <a:lnTo>
                    <a:pt x="933244" y="1562100"/>
                  </a:lnTo>
                  <a:lnTo>
                    <a:pt x="957365" y="1524000"/>
                  </a:lnTo>
                  <a:lnTo>
                    <a:pt x="982395" y="1485900"/>
                  </a:lnTo>
                  <a:lnTo>
                    <a:pt x="1008326" y="1447800"/>
                  </a:lnTo>
                  <a:lnTo>
                    <a:pt x="1035150" y="1409700"/>
                  </a:lnTo>
                  <a:lnTo>
                    <a:pt x="1062859" y="1371600"/>
                  </a:lnTo>
                  <a:lnTo>
                    <a:pt x="1091443" y="1333500"/>
                  </a:lnTo>
                  <a:lnTo>
                    <a:pt x="1120895" y="1308100"/>
                  </a:lnTo>
                  <a:lnTo>
                    <a:pt x="1151206" y="1270000"/>
                  </a:lnTo>
                  <a:lnTo>
                    <a:pt x="1182368" y="1231900"/>
                  </a:lnTo>
                  <a:lnTo>
                    <a:pt x="1214372" y="1206500"/>
                  </a:lnTo>
                  <a:lnTo>
                    <a:pt x="1247211" y="1168400"/>
                  </a:lnTo>
                  <a:lnTo>
                    <a:pt x="1280876" y="1143000"/>
                  </a:lnTo>
                  <a:lnTo>
                    <a:pt x="1315358" y="1117600"/>
                  </a:lnTo>
                  <a:lnTo>
                    <a:pt x="1350649" y="1079500"/>
                  </a:lnTo>
                  <a:lnTo>
                    <a:pt x="1386741" y="1054100"/>
                  </a:lnTo>
                  <a:lnTo>
                    <a:pt x="1423625" y="1028700"/>
                  </a:lnTo>
                  <a:lnTo>
                    <a:pt x="1461293" y="1003300"/>
                  </a:lnTo>
                  <a:lnTo>
                    <a:pt x="1499737" y="977900"/>
                  </a:lnTo>
                  <a:lnTo>
                    <a:pt x="1538948" y="952500"/>
                  </a:lnTo>
                  <a:lnTo>
                    <a:pt x="1578918" y="927100"/>
                  </a:lnTo>
                  <a:lnTo>
                    <a:pt x="1619639" y="901700"/>
                  </a:lnTo>
                  <a:lnTo>
                    <a:pt x="1661102" y="876300"/>
                  </a:lnTo>
                  <a:lnTo>
                    <a:pt x="1703299" y="850900"/>
                  </a:lnTo>
                  <a:lnTo>
                    <a:pt x="1746222" y="838200"/>
                  </a:lnTo>
                  <a:lnTo>
                    <a:pt x="1789862" y="812800"/>
                  </a:lnTo>
                  <a:lnTo>
                    <a:pt x="1834210" y="800100"/>
                  </a:lnTo>
                  <a:lnTo>
                    <a:pt x="1879259" y="774700"/>
                  </a:lnTo>
                  <a:lnTo>
                    <a:pt x="2246324" y="673100"/>
                  </a:lnTo>
                  <a:lnTo>
                    <a:pt x="2292504" y="673100"/>
                  </a:lnTo>
                  <a:lnTo>
                    <a:pt x="2338687" y="660400"/>
                  </a:lnTo>
                  <a:lnTo>
                    <a:pt x="2477075" y="660400"/>
                  </a:lnTo>
                  <a:lnTo>
                    <a:pt x="2523089" y="647700"/>
                  </a:lnTo>
                  <a:lnTo>
                    <a:pt x="4249253" y="647700"/>
                  </a:lnTo>
                  <a:lnTo>
                    <a:pt x="4232164" y="635000"/>
                  </a:lnTo>
                  <a:lnTo>
                    <a:pt x="4197491" y="596900"/>
                  </a:lnTo>
                  <a:lnTo>
                    <a:pt x="4126701" y="546100"/>
                  </a:lnTo>
                  <a:lnTo>
                    <a:pt x="4054053" y="495300"/>
                  </a:lnTo>
                  <a:lnTo>
                    <a:pt x="4017059" y="457200"/>
                  </a:lnTo>
                  <a:lnTo>
                    <a:pt x="3979632" y="431800"/>
                  </a:lnTo>
                  <a:lnTo>
                    <a:pt x="3941783" y="419100"/>
                  </a:lnTo>
                  <a:lnTo>
                    <a:pt x="3864857" y="368300"/>
                  </a:lnTo>
                  <a:lnTo>
                    <a:pt x="3786365" y="317500"/>
                  </a:lnTo>
                  <a:lnTo>
                    <a:pt x="3746558" y="304800"/>
                  </a:lnTo>
                  <a:lnTo>
                    <a:pt x="3665873" y="254000"/>
                  </a:lnTo>
                  <a:lnTo>
                    <a:pt x="3625016" y="241300"/>
                  </a:lnTo>
                  <a:lnTo>
                    <a:pt x="3583830" y="215900"/>
                  </a:lnTo>
                  <a:lnTo>
                    <a:pt x="3500512" y="190500"/>
                  </a:lnTo>
                  <a:lnTo>
                    <a:pt x="3458401" y="165100"/>
                  </a:lnTo>
                  <a:lnTo>
                    <a:pt x="3067709" y="50800"/>
                  </a:lnTo>
                  <a:lnTo>
                    <a:pt x="3023190" y="50800"/>
                  </a:lnTo>
                  <a:lnTo>
                    <a:pt x="2978487" y="38100"/>
                  </a:lnTo>
                  <a:close/>
                </a:path>
                <a:path w="4527550" h="2590800">
                  <a:moveTo>
                    <a:pt x="4249253" y="647700"/>
                  </a:moveTo>
                  <a:lnTo>
                    <a:pt x="2569013" y="647700"/>
                  </a:lnTo>
                  <a:lnTo>
                    <a:pt x="2614829" y="660400"/>
                  </a:lnTo>
                  <a:lnTo>
                    <a:pt x="2751446" y="660400"/>
                  </a:lnTo>
                  <a:lnTo>
                    <a:pt x="2796646" y="673100"/>
                  </a:lnTo>
                  <a:lnTo>
                    <a:pt x="2841645" y="673100"/>
                  </a:lnTo>
                  <a:lnTo>
                    <a:pt x="2886425" y="685800"/>
                  </a:lnTo>
                  <a:lnTo>
                    <a:pt x="2930967" y="685800"/>
                  </a:lnTo>
                  <a:lnTo>
                    <a:pt x="3234539" y="774700"/>
                  </a:lnTo>
                  <a:lnTo>
                    <a:pt x="3276508" y="800100"/>
                  </a:lnTo>
                  <a:lnTo>
                    <a:pt x="3359213" y="825500"/>
                  </a:lnTo>
                  <a:lnTo>
                    <a:pt x="3440149" y="876300"/>
                  </a:lnTo>
                  <a:lnTo>
                    <a:pt x="3479906" y="889000"/>
                  </a:lnTo>
                  <a:lnTo>
                    <a:pt x="3557908" y="939800"/>
                  </a:lnTo>
                  <a:lnTo>
                    <a:pt x="3633769" y="990600"/>
                  </a:lnTo>
                  <a:lnTo>
                    <a:pt x="3670849" y="1016000"/>
                  </a:lnTo>
                  <a:lnTo>
                    <a:pt x="3707339" y="1041400"/>
                  </a:lnTo>
                  <a:lnTo>
                    <a:pt x="3743219" y="1066800"/>
                  </a:lnTo>
                  <a:lnTo>
                    <a:pt x="3778470" y="1092200"/>
                  </a:lnTo>
                  <a:lnTo>
                    <a:pt x="3813074" y="1130300"/>
                  </a:lnTo>
                  <a:lnTo>
                    <a:pt x="3847013" y="1155700"/>
                  </a:lnTo>
                  <a:lnTo>
                    <a:pt x="3880268" y="1181100"/>
                  </a:lnTo>
                  <a:lnTo>
                    <a:pt x="3912819" y="1219200"/>
                  </a:lnTo>
                  <a:lnTo>
                    <a:pt x="3944650" y="1257300"/>
                  </a:lnTo>
                  <a:lnTo>
                    <a:pt x="3975740" y="1282700"/>
                  </a:lnTo>
                  <a:lnTo>
                    <a:pt x="4006072" y="1320800"/>
                  </a:lnTo>
                  <a:lnTo>
                    <a:pt x="4035627" y="1358900"/>
                  </a:lnTo>
                  <a:lnTo>
                    <a:pt x="4064386" y="1397000"/>
                  </a:lnTo>
                  <a:lnTo>
                    <a:pt x="4092331" y="1422400"/>
                  </a:lnTo>
                  <a:lnTo>
                    <a:pt x="4119443" y="1460500"/>
                  </a:lnTo>
                  <a:lnTo>
                    <a:pt x="4145703" y="1498600"/>
                  </a:lnTo>
                  <a:lnTo>
                    <a:pt x="4171093" y="1549400"/>
                  </a:lnTo>
                  <a:lnTo>
                    <a:pt x="4195595" y="1587500"/>
                  </a:lnTo>
                  <a:lnTo>
                    <a:pt x="4219189" y="1625600"/>
                  </a:lnTo>
                  <a:lnTo>
                    <a:pt x="4241857" y="1663700"/>
                  </a:lnTo>
                  <a:lnTo>
                    <a:pt x="4263581" y="1701800"/>
                  </a:lnTo>
                  <a:lnTo>
                    <a:pt x="4284342" y="1752600"/>
                  </a:lnTo>
                  <a:lnTo>
                    <a:pt x="4304120" y="1790700"/>
                  </a:lnTo>
                  <a:lnTo>
                    <a:pt x="4322899" y="1841500"/>
                  </a:lnTo>
                  <a:lnTo>
                    <a:pt x="4340659" y="1879600"/>
                  </a:lnTo>
                  <a:lnTo>
                    <a:pt x="4357287" y="1930400"/>
                  </a:lnTo>
                  <a:lnTo>
                    <a:pt x="4372689" y="1981200"/>
                  </a:lnTo>
                  <a:lnTo>
                    <a:pt x="4386871" y="2019300"/>
                  </a:lnTo>
                  <a:lnTo>
                    <a:pt x="4399844" y="2070100"/>
                  </a:lnTo>
                  <a:lnTo>
                    <a:pt x="4411615" y="2108200"/>
                  </a:lnTo>
                  <a:lnTo>
                    <a:pt x="4422192" y="2159000"/>
                  </a:lnTo>
                  <a:lnTo>
                    <a:pt x="4431584" y="2209800"/>
                  </a:lnTo>
                  <a:lnTo>
                    <a:pt x="4439799" y="2247900"/>
                  </a:lnTo>
                  <a:lnTo>
                    <a:pt x="4446845" y="2298700"/>
                  </a:lnTo>
                  <a:lnTo>
                    <a:pt x="4452732" y="2349500"/>
                  </a:lnTo>
                  <a:lnTo>
                    <a:pt x="4457467" y="2387600"/>
                  </a:lnTo>
                  <a:lnTo>
                    <a:pt x="4461058" y="2438400"/>
                  </a:lnTo>
                  <a:lnTo>
                    <a:pt x="4463515" y="2476500"/>
                  </a:lnTo>
                  <a:lnTo>
                    <a:pt x="4464844" y="2527300"/>
                  </a:lnTo>
                  <a:lnTo>
                    <a:pt x="4464950" y="2552700"/>
                  </a:lnTo>
                  <a:lnTo>
                    <a:pt x="4465056" y="2578100"/>
                  </a:lnTo>
                  <a:lnTo>
                    <a:pt x="4464592" y="2590800"/>
                  </a:lnTo>
                  <a:lnTo>
                    <a:pt x="4527549" y="2590800"/>
                  </a:lnTo>
                  <a:lnTo>
                    <a:pt x="4527549" y="927100"/>
                  </a:lnTo>
                  <a:lnTo>
                    <a:pt x="4520681" y="927100"/>
                  </a:lnTo>
                  <a:lnTo>
                    <a:pt x="4490841" y="889000"/>
                  </a:lnTo>
                  <a:lnTo>
                    <a:pt x="4460422" y="850900"/>
                  </a:lnTo>
                  <a:lnTo>
                    <a:pt x="4429435" y="825500"/>
                  </a:lnTo>
                  <a:lnTo>
                    <a:pt x="4397890" y="787400"/>
                  </a:lnTo>
                  <a:lnTo>
                    <a:pt x="4365798" y="749300"/>
                  </a:lnTo>
                  <a:lnTo>
                    <a:pt x="4333169" y="723900"/>
                  </a:lnTo>
                  <a:lnTo>
                    <a:pt x="4300014" y="685800"/>
                  </a:lnTo>
                  <a:lnTo>
                    <a:pt x="4266342" y="660400"/>
                  </a:lnTo>
                  <a:lnTo>
                    <a:pt x="4249253" y="647700"/>
                  </a:lnTo>
                  <a:close/>
                </a:path>
                <a:path w="4527550" h="2590800">
                  <a:moveTo>
                    <a:pt x="2888572" y="25400"/>
                  </a:moveTo>
                  <a:lnTo>
                    <a:pt x="2200512" y="25400"/>
                  </a:lnTo>
                  <a:lnTo>
                    <a:pt x="2154281" y="38100"/>
                  </a:lnTo>
                  <a:lnTo>
                    <a:pt x="2933611" y="38100"/>
                  </a:lnTo>
                  <a:lnTo>
                    <a:pt x="2888572" y="25400"/>
                  </a:lnTo>
                  <a:close/>
                </a:path>
                <a:path w="4527550" h="2590800">
                  <a:moveTo>
                    <a:pt x="2798048" y="12700"/>
                  </a:moveTo>
                  <a:lnTo>
                    <a:pt x="2292975" y="12700"/>
                  </a:lnTo>
                  <a:lnTo>
                    <a:pt x="2246747" y="25400"/>
                  </a:lnTo>
                  <a:lnTo>
                    <a:pt x="2843381" y="25400"/>
                  </a:lnTo>
                  <a:lnTo>
                    <a:pt x="2798048" y="12700"/>
                  </a:lnTo>
                  <a:close/>
                </a:path>
                <a:path w="4527550" h="2590800">
                  <a:moveTo>
                    <a:pt x="2615501" y="0"/>
                  </a:moveTo>
                  <a:lnTo>
                    <a:pt x="2477609" y="0"/>
                  </a:lnTo>
                  <a:lnTo>
                    <a:pt x="2431513" y="12700"/>
                  </a:lnTo>
                  <a:lnTo>
                    <a:pt x="2661299" y="12700"/>
                  </a:lnTo>
                  <a:lnTo>
                    <a:pt x="2615501" y="0"/>
                  </a:lnTo>
                  <a:close/>
                </a:path>
              </a:pathLst>
            </a:custGeom>
            <a:solidFill>
              <a:srgbClr val="004E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cstate="print"/>
            <a:stretch>
              <a:fillRect/>
            </a:stretch>
          </p:blipFill>
          <p:spPr>
            <a:xfrm>
              <a:off x="6473449" y="1366531"/>
              <a:ext cx="163347" cy="16334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cstate="print"/>
            <a:stretch>
              <a:fillRect/>
            </a:stretch>
          </p:blipFill>
          <p:spPr>
            <a:xfrm>
              <a:off x="5171652" y="2270582"/>
              <a:ext cx="163347" cy="16334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8473770" y="2146298"/>
              <a:ext cx="364490" cy="274955"/>
            </a:xfrm>
            <a:custGeom>
              <a:avLst/>
              <a:gdLst/>
              <a:ahLst/>
              <a:cxnLst/>
              <a:rect l="l" t="t" r="r" b="b"/>
              <a:pathLst>
                <a:path w="364490" h="274955">
                  <a:moveTo>
                    <a:pt x="281203" y="0"/>
                  </a:moveTo>
                  <a:lnTo>
                    <a:pt x="0" y="274815"/>
                  </a:lnTo>
                  <a:lnTo>
                    <a:pt x="364299" y="265023"/>
                  </a:lnTo>
                  <a:lnTo>
                    <a:pt x="281203" y="0"/>
                  </a:lnTo>
                  <a:close/>
                </a:path>
              </a:pathLst>
            </a:custGeom>
            <a:solidFill>
              <a:srgbClr val="47B8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473770" y="2146298"/>
              <a:ext cx="281305" cy="274955"/>
            </a:xfrm>
            <a:custGeom>
              <a:avLst/>
              <a:gdLst/>
              <a:ahLst/>
              <a:cxnLst/>
              <a:rect l="l" t="t" r="r" b="b"/>
              <a:pathLst>
                <a:path w="281304" h="274955">
                  <a:moveTo>
                    <a:pt x="281203" y="0"/>
                  </a:moveTo>
                  <a:lnTo>
                    <a:pt x="0" y="274815"/>
                  </a:lnTo>
                  <a:lnTo>
                    <a:pt x="156984" y="195834"/>
                  </a:lnTo>
                  <a:lnTo>
                    <a:pt x="281203" y="0"/>
                  </a:lnTo>
                  <a:close/>
                </a:path>
              </a:pathLst>
            </a:custGeom>
            <a:solidFill>
              <a:srgbClr val="76C6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473770" y="2344266"/>
              <a:ext cx="364490" cy="77470"/>
            </a:xfrm>
            <a:custGeom>
              <a:avLst/>
              <a:gdLst/>
              <a:ahLst/>
              <a:cxnLst/>
              <a:rect l="l" t="t" r="r" b="b"/>
              <a:pathLst>
                <a:path w="364490" h="77469">
                  <a:moveTo>
                    <a:pt x="157035" y="0"/>
                  </a:moveTo>
                  <a:lnTo>
                    <a:pt x="0" y="76847"/>
                  </a:lnTo>
                  <a:lnTo>
                    <a:pt x="364299" y="67055"/>
                  </a:lnTo>
                  <a:lnTo>
                    <a:pt x="157035" y="0"/>
                  </a:lnTo>
                  <a:close/>
                </a:path>
              </a:pathLst>
            </a:custGeom>
            <a:solidFill>
              <a:srgbClr val="58BC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874488" y="1476378"/>
              <a:ext cx="4445" cy="1270"/>
            </a:xfrm>
            <a:custGeom>
              <a:avLst/>
              <a:gdLst/>
              <a:ahLst/>
              <a:cxnLst/>
              <a:rect l="l" t="t" r="r" b="b"/>
              <a:pathLst>
                <a:path w="4445" h="1269">
                  <a:moveTo>
                    <a:pt x="0" y="0"/>
                  </a:moveTo>
                  <a:lnTo>
                    <a:pt x="4305" y="1244"/>
                  </a:lnTo>
                  <a:lnTo>
                    <a:pt x="1422" y="3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848701" y="1474660"/>
              <a:ext cx="26034" cy="20320"/>
            </a:xfrm>
            <a:custGeom>
              <a:avLst/>
              <a:gdLst/>
              <a:ahLst/>
              <a:cxnLst/>
              <a:rect l="l" t="t" r="r" b="b"/>
              <a:pathLst>
                <a:path w="26034" h="20319">
                  <a:moveTo>
                    <a:pt x="19395" y="0"/>
                  </a:moveTo>
                  <a:lnTo>
                    <a:pt x="0" y="18417"/>
                  </a:lnTo>
                  <a:lnTo>
                    <a:pt x="6172" y="20043"/>
                  </a:lnTo>
                  <a:lnTo>
                    <a:pt x="25575" y="1660"/>
                  </a:lnTo>
                  <a:lnTo>
                    <a:pt x="23494" y="1072"/>
                  </a:lnTo>
                  <a:lnTo>
                    <a:pt x="19395" y="0"/>
                  </a:lnTo>
                  <a:close/>
                </a:path>
              </a:pathLst>
            </a:custGeom>
            <a:solidFill>
              <a:srgbClr val="8586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024547" y="1769570"/>
              <a:ext cx="308610" cy="243840"/>
            </a:xfrm>
            <a:custGeom>
              <a:avLst/>
              <a:gdLst/>
              <a:ahLst/>
              <a:cxnLst/>
              <a:rect l="l" t="t" r="r" b="b"/>
              <a:pathLst>
                <a:path w="308609" h="243839">
                  <a:moveTo>
                    <a:pt x="19392" y="0"/>
                  </a:moveTo>
                  <a:lnTo>
                    <a:pt x="0" y="18402"/>
                  </a:lnTo>
                  <a:lnTo>
                    <a:pt x="288874" y="243687"/>
                  </a:lnTo>
                  <a:lnTo>
                    <a:pt x="308267" y="225285"/>
                  </a:lnTo>
                  <a:lnTo>
                    <a:pt x="19392" y="0"/>
                  </a:lnTo>
                  <a:close/>
                </a:path>
              </a:pathLst>
            </a:custGeom>
            <a:solidFill>
              <a:srgbClr val="ADAD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024548" y="1570793"/>
              <a:ext cx="19685" cy="217804"/>
            </a:xfrm>
            <a:custGeom>
              <a:avLst/>
              <a:gdLst/>
              <a:ahLst/>
              <a:cxnLst/>
              <a:rect l="l" t="t" r="r" b="b"/>
              <a:pathLst>
                <a:path w="19684" h="217805">
                  <a:moveTo>
                    <a:pt x="19583" y="0"/>
                  </a:moveTo>
                  <a:lnTo>
                    <a:pt x="177" y="18414"/>
                  </a:lnTo>
                  <a:lnTo>
                    <a:pt x="0" y="217182"/>
                  </a:lnTo>
                  <a:lnTo>
                    <a:pt x="19392" y="198780"/>
                  </a:lnTo>
                  <a:lnTo>
                    <a:pt x="19583" y="0"/>
                  </a:lnTo>
                  <a:close/>
                </a:path>
              </a:pathLst>
            </a:custGeom>
            <a:solidFill>
              <a:srgbClr val="8383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854890" y="1476317"/>
              <a:ext cx="189230" cy="311785"/>
            </a:xfrm>
            <a:custGeom>
              <a:avLst/>
              <a:gdLst/>
              <a:ahLst/>
              <a:cxnLst/>
              <a:rect l="l" t="t" r="r" b="b"/>
              <a:pathLst>
                <a:path w="189229" h="311785">
                  <a:moveTo>
                    <a:pt x="19392" y="0"/>
                  </a:moveTo>
                  <a:lnTo>
                    <a:pt x="0" y="18415"/>
                  </a:lnTo>
                  <a:lnTo>
                    <a:pt x="169659" y="311658"/>
                  </a:lnTo>
                  <a:lnTo>
                    <a:pt x="189052" y="293255"/>
                  </a:lnTo>
                  <a:lnTo>
                    <a:pt x="19392" y="0"/>
                  </a:lnTo>
                  <a:close/>
                </a:path>
              </a:pathLst>
            </a:custGeom>
            <a:solidFill>
              <a:srgbClr val="288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754965" y="1468621"/>
              <a:ext cx="577850" cy="600710"/>
            </a:xfrm>
            <a:custGeom>
              <a:avLst/>
              <a:gdLst/>
              <a:ahLst/>
              <a:cxnLst/>
              <a:rect l="l" t="t" r="r" b="b"/>
              <a:pathLst>
                <a:path w="577850" h="600710">
                  <a:moveTo>
                    <a:pt x="64452" y="0"/>
                  </a:moveTo>
                  <a:lnTo>
                    <a:pt x="29033" y="9757"/>
                  </a:lnTo>
                  <a:lnTo>
                    <a:pt x="7380" y="35041"/>
                  </a:lnTo>
                  <a:lnTo>
                    <a:pt x="0" y="75563"/>
                  </a:lnTo>
                  <a:lnTo>
                    <a:pt x="139" y="81608"/>
                  </a:lnTo>
                  <a:lnTo>
                    <a:pt x="16589" y="155163"/>
                  </a:lnTo>
                  <a:lnTo>
                    <a:pt x="34320" y="196532"/>
                  </a:lnTo>
                  <a:lnTo>
                    <a:pt x="57659" y="239886"/>
                  </a:lnTo>
                  <a:lnTo>
                    <a:pt x="86059" y="284422"/>
                  </a:lnTo>
                  <a:lnTo>
                    <a:pt x="118973" y="329334"/>
                  </a:lnTo>
                  <a:lnTo>
                    <a:pt x="148829" y="365740"/>
                  </a:lnTo>
                  <a:lnTo>
                    <a:pt x="181031" y="401421"/>
                  </a:lnTo>
                  <a:lnTo>
                    <a:pt x="215282" y="435935"/>
                  </a:lnTo>
                  <a:lnTo>
                    <a:pt x="251283" y="468839"/>
                  </a:lnTo>
                  <a:lnTo>
                    <a:pt x="288734" y="499692"/>
                  </a:lnTo>
                  <a:lnTo>
                    <a:pt x="343190" y="538649"/>
                  </a:lnTo>
                  <a:lnTo>
                    <a:pt x="394246" y="568310"/>
                  </a:lnTo>
                  <a:lnTo>
                    <a:pt x="445138" y="590059"/>
                  </a:lnTo>
                  <a:lnTo>
                    <a:pt x="489570" y="600454"/>
                  </a:lnTo>
                  <a:lnTo>
                    <a:pt x="526300" y="599384"/>
                  </a:lnTo>
                  <a:lnTo>
                    <a:pt x="554085" y="586732"/>
                  </a:lnTo>
                  <a:lnTo>
                    <a:pt x="571682" y="562387"/>
                  </a:lnTo>
                  <a:lnTo>
                    <a:pt x="577849" y="526235"/>
                  </a:lnTo>
                  <a:lnTo>
                    <a:pt x="288975" y="300949"/>
                  </a:lnTo>
                  <a:lnTo>
                    <a:pt x="119316" y="7694"/>
                  </a:lnTo>
                  <a:lnTo>
                    <a:pt x="113131" y="6055"/>
                  </a:lnTo>
                  <a:lnTo>
                    <a:pt x="64452" y="0"/>
                  </a:lnTo>
                  <a:close/>
                </a:path>
              </a:pathLst>
            </a:custGeom>
            <a:solidFill>
              <a:srgbClr val="EC67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874585" y="1476496"/>
              <a:ext cx="8255" cy="6350"/>
            </a:xfrm>
            <a:custGeom>
              <a:avLst/>
              <a:gdLst/>
              <a:ahLst/>
              <a:cxnLst/>
              <a:rect l="l" t="t" r="r" b="b"/>
              <a:pathLst>
                <a:path w="8254" h="6350">
                  <a:moveTo>
                    <a:pt x="358" y="0"/>
                  </a:moveTo>
                  <a:lnTo>
                    <a:pt x="0" y="339"/>
                  </a:lnTo>
                  <a:lnTo>
                    <a:pt x="3470" y="6332"/>
                  </a:lnTo>
                  <a:lnTo>
                    <a:pt x="7797" y="2220"/>
                  </a:lnTo>
                  <a:lnTo>
                    <a:pt x="5308" y="1445"/>
                  </a:lnTo>
                  <a:lnTo>
                    <a:pt x="2831" y="709"/>
                  </a:lnTo>
                  <a:lnTo>
                    <a:pt x="358" y="0"/>
                  </a:lnTo>
                  <a:close/>
                </a:path>
              </a:pathLst>
            </a:custGeom>
            <a:solidFill>
              <a:srgbClr val="8B8B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874280" y="1476313"/>
              <a:ext cx="1270" cy="635"/>
            </a:xfrm>
            <a:custGeom>
              <a:avLst/>
              <a:gdLst/>
              <a:ahLst/>
              <a:cxnLst/>
              <a:rect l="l" t="t" r="r" b="b"/>
              <a:pathLst>
                <a:path w="1270" h="634">
                  <a:moveTo>
                    <a:pt x="0" y="1"/>
                  </a:moveTo>
                  <a:lnTo>
                    <a:pt x="431" y="121"/>
                  </a:lnTo>
                  <a:lnTo>
                    <a:pt x="661" y="182"/>
                  </a:lnTo>
                  <a:lnTo>
                    <a:pt x="303" y="52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586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043934" y="1570797"/>
              <a:ext cx="288925" cy="424180"/>
            </a:xfrm>
            <a:custGeom>
              <a:avLst/>
              <a:gdLst/>
              <a:ahLst/>
              <a:cxnLst/>
              <a:rect l="l" t="t" r="r" b="b"/>
              <a:pathLst>
                <a:path w="288925" h="424180">
                  <a:moveTo>
                    <a:pt x="190" y="0"/>
                  </a:moveTo>
                  <a:lnTo>
                    <a:pt x="0" y="198780"/>
                  </a:lnTo>
                  <a:lnTo>
                    <a:pt x="288886" y="424053"/>
                  </a:lnTo>
                  <a:lnTo>
                    <a:pt x="285767" y="392231"/>
                  </a:lnTo>
                  <a:lnTo>
                    <a:pt x="262088" y="319309"/>
                  </a:lnTo>
                  <a:lnTo>
                    <a:pt x="242420" y="279518"/>
                  </a:lnTo>
                  <a:lnTo>
                    <a:pt x="218126" y="238381"/>
                  </a:lnTo>
                  <a:lnTo>
                    <a:pt x="189653" y="196553"/>
                  </a:lnTo>
                  <a:lnTo>
                    <a:pt x="157445" y="154691"/>
                  </a:lnTo>
                  <a:lnTo>
                    <a:pt x="121950" y="113449"/>
                  </a:lnTo>
                  <a:lnTo>
                    <a:pt x="83612" y="73483"/>
                  </a:lnTo>
                  <a:lnTo>
                    <a:pt x="42877" y="35448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874277" y="1476322"/>
              <a:ext cx="170180" cy="293370"/>
            </a:xfrm>
            <a:custGeom>
              <a:avLst/>
              <a:gdLst/>
              <a:ahLst/>
              <a:cxnLst/>
              <a:rect l="l" t="t" r="r" b="b"/>
              <a:pathLst>
                <a:path w="170179" h="293369">
                  <a:moveTo>
                    <a:pt x="0" y="0"/>
                  </a:moveTo>
                  <a:lnTo>
                    <a:pt x="169659" y="293243"/>
                  </a:lnTo>
                  <a:lnTo>
                    <a:pt x="169849" y="94475"/>
                  </a:lnTo>
                  <a:lnTo>
                    <a:pt x="142239" y="73739"/>
                  </a:lnTo>
                  <a:lnTo>
                    <a:pt x="90184" y="39602"/>
                  </a:lnTo>
                  <a:lnTo>
                    <a:pt x="50815" y="18930"/>
                  </a:lnTo>
                  <a:lnTo>
                    <a:pt x="8115" y="23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B3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252972" y="2052421"/>
              <a:ext cx="59690" cy="34290"/>
            </a:xfrm>
            <a:custGeom>
              <a:avLst/>
              <a:gdLst/>
              <a:ahLst/>
              <a:cxnLst/>
              <a:rect l="l" t="t" r="r" b="b"/>
              <a:pathLst>
                <a:path w="59690" h="34289">
                  <a:moveTo>
                    <a:pt x="59427" y="0"/>
                  </a:moveTo>
                  <a:lnTo>
                    <a:pt x="50897" y="6650"/>
                  </a:lnTo>
                  <a:lnTo>
                    <a:pt x="41025" y="11728"/>
                  </a:lnTo>
                  <a:lnTo>
                    <a:pt x="29878" y="15233"/>
                  </a:lnTo>
                  <a:lnTo>
                    <a:pt x="17518" y="17170"/>
                  </a:lnTo>
                  <a:lnTo>
                    <a:pt x="0" y="33804"/>
                  </a:lnTo>
                  <a:lnTo>
                    <a:pt x="12493" y="33010"/>
                  </a:lnTo>
                  <a:lnTo>
                    <a:pt x="40038" y="18405"/>
                  </a:lnTo>
                  <a:lnTo>
                    <a:pt x="59427" y="0"/>
                  </a:lnTo>
                  <a:close/>
                </a:path>
              </a:pathLst>
            </a:custGeom>
            <a:solidFill>
              <a:srgbClr val="8345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222032" y="2068607"/>
              <a:ext cx="48895" cy="19685"/>
            </a:xfrm>
            <a:custGeom>
              <a:avLst/>
              <a:gdLst/>
              <a:ahLst/>
              <a:cxnLst/>
              <a:rect l="l" t="t" r="r" b="b"/>
              <a:pathLst>
                <a:path w="48895" h="19685">
                  <a:moveTo>
                    <a:pt x="18766" y="0"/>
                  </a:moveTo>
                  <a:lnTo>
                    <a:pt x="0" y="17808"/>
                  </a:lnTo>
                  <a:lnTo>
                    <a:pt x="6177" y="19172"/>
                  </a:lnTo>
                  <a:lnTo>
                    <a:pt x="29134" y="17808"/>
                  </a:lnTo>
                  <a:lnTo>
                    <a:pt x="30736" y="17808"/>
                  </a:lnTo>
                  <a:lnTo>
                    <a:pt x="48042" y="1385"/>
                  </a:lnTo>
                  <a:lnTo>
                    <a:pt x="34651" y="1385"/>
                  </a:lnTo>
                  <a:lnTo>
                    <a:pt x="26640" y="769"/>
                  </a:lnTo>
                  <a:lnTo>
                    <a:pt x="25570" y="769"/>
                  </a:lnTo>
                  <a:lnTo>
                    <a:pt x="18766" y="0"/>
                  </a:lnTo>
                  <a:close/>
                </a:path>
                <a:path w="48895" h="19685">
                  <a:moveTo>
                    <a:pt x="48459" y="990"/>
                  </a:moveTo>
                  <a:lnTo>
                    <a:pt x="41492" y="1385"/>
                  </a:lnTo>
                  <a:lnTo>
                    <a:pt x="48042" y="1385"/>
                  </a:lnTo>
                  <a:lnTo>
                    <a:pt x="48459" y="990"/>
                  </a:lnTo>
                  <a:close/>
                </a:path>
              </a:pathLst>
            </a:custGeom>
            <a:solidFill>
              <a:srgbClr val="8848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194178" y="2062612"/>
              <a:ext cx="46990" cy="24130"/>
            </a:xfrm>
            <a:custGeom>
              <a:avLst/>
              <a:gdLst/>
              <a:ahLst/>
              <a:cxnLst/>
              <a:rect l="l" t="t" r="r" b="b"/>
              <a:pathLst>
                <a:path w="46990" h="24130">
                  <a:moveTo>
                    <a:pt x="18608" y="0"/>
                  </a:moveTo>
                  <a:lnTo>
                    <a:pt x="0" y="17657"/>
                  </a:lnTo>
                  <a:lnTo>
                    <a:pt x="27840" y="23818"/>
                  </a:lnTo>
                  <a:lnTo>
                    <a:pt x="46624" y="5994"/>
                  </a:lnTo>
                  <a:lnTo>
                    <a:pt x="39898" y="4934"/>
                  </a:lnTo>
                  <a:lnTo>
                    <a:pt x="32983" y="3582"/>
                  </a:lnTo>
                  <a:lnTo>
                    <a:pt x="25884" y="1938"/>
                  </a:lnTo>
                  <a:lnTo>
                    <a:pt x="18608" y="0"/>
                  </a:lnTo>
                  <a:close/>
                </a:path>
              </a:pathLst>
            </a:custGeom>
            <a:solidFill>
              <a:srgbClr val="8B4B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166303" y="2053137"/>
              <a:ext cx="46990" cy="27305"/>
            </a:xfrm>
            <a:custGeom>
              <a:avLst/>
              <a:gdLst/>
              <a:ahLst/>
              <a:cxnLst/>
              <a:rect l="l" t="t" r="r" b="b"/>
              <a:pathLst>
                <a:path w="46990" h="27305">
                  <a:moveTo>
                    <a:pt x="18611" y="0"/>
                  </a:moveTo>
                  <a:lnTo>
                    <a:pt x="0" y="17660"/>
                  </a:lnTo>
                  <a:lnTo>
                    <a:pt x="16220" y="24531"/>
                  </a:lnTo>
                  <a:lnTo>
                    <a:pt x="27878" y="27132"/>
                  </a:lnTo>
                  <a:lnTo>
                    <a:pt x="46487" y="9474"/>
                  </a:lnTo>
                  <a:lnTo>
                    <a:pt x="39720" y="7467"/>
                  </a:lnTo>
                  <a:lnTo>
                    <a:pt x="32815" y="5218"/>
                  </a:lnTo>
                  <a:lnTo>
                    <a:pt x="25777" y="2728"/>
                  </a:lnTo>
                  <a:lnTo>
                    <a:pt x="18611" y="0"/>
                  </a:lnTo>
                  <a:close/>
                </a:path>
              </a:pathLst>
            </a:custGeom>
            <a:solidFill>
              <a:srgbClr val="914E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137088" y="2040385"/>
              <a:ext cx="48260" cy="30480"/>
            </a:xfrm>
            <a:custGeom>
              <a:avLst/>
              <a:gdLst/>
              <a:ahLst/>
              <a:cxnLst/>
              <a:rect l="l" t="t" r="r" b="b"/>
              <a:pathLst>
                <a:path w="48259" h="30480">
                  <a:moveTo>
                    <a:pt x="19010" y="0"/>
                  </a:moveTo>
                  <a:lnTo>
                    <a:pt x="0" y="18039"/>
                  </a:lnTo>
                  <a:lnTo>
                    <a:pt x="29203" y="30423"/>
                  </a:lnTo>
                  <a:lnTo>
                    <a:pt x="47827" y="12750"/>
                  </a:lnTo>
                  <a:lnTo>
                    <a:pt x="40793" y="9894"/>
                  </a:lnTo>
                  <a:lnTo>
                    <a:pt x="33642" y="6813"/>
                  </a:lnTo>
                  <a:lnTo>
                    <a:pt x="26379" y="3513"/>
                  </a:lnTo>
                  <a:lnTo>
                    <a:pt x="19010" y="0"/>
                  </a:lnTo>
                  <a:close/>
                </a:path>
              </a:pathLst>
            </a:custGeom>
            <a:solidFill>
              <a:srgbClr val="955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105860" y="2023867"/>
              <a:ext cx="50800" cy="34925"/>
            </a:xfrm>
            <a:custGeom>
              <a:avLst/>
              <a:gdLst/>
              <a:ahLst/>
              <a:cxnLst/>
              <a:rect l="l" t="t" r="r" b="b"/>
              <a:pathLst>
                <a:path w="50800" h="34925">
                  <a:moveTo>
                    <a:pt x="19388" y="0"/>
                  </a:moveTo>
                  <a:lnTo>
                    <a:pt x="0" y="18407"/>
                  </a:lnTo>
                  <a:lnTo>
                    <a:pt x="23952" y="31472"/>
                  </a:lnTo>
                  <a:lnTo>
                    <a:pt x="31226" y="34557"/>
                  </a:lnTo>
                  <a:lnTo>
                    <a:pt x="50239" y="16516"/>
                  </a:lnTo>
                  <a:lnTo>
                    <a:pt x="47966" y="15398"/>
                  </a:lnTo>
                  <a:lnTo>
                    <a:pt x="43337" y="13072"/>
                  </a:lnTo>
                  <a:lnTo>
                    <a:pt x="37505" y="9889"/>
                  </a:lnTo>
                  <a:lnTo>
                    <a:pt x="31480" y="6811"/>
                  </a:lnTo>
                  <a:lnTo>
                    <a:pt x="25457" y="3483"/>
                  </a:lnTo>
                  <a:lnTo>
                    <a:pt x="19388" y="0"/>
                  </a:lnTo>
                  <a:close/>
                </a:path>
              </a:pathLst>
            </a:custGeom>
            <a:solidFill>
              <a:srgbClr val="9B53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071045" y="2002108"/>
              <a:ext cx="54610" cy="40640"/>
            </a:xfrm>
            <a:custGeom>
              <a:avLst/>
              <a:gdLst/>
              <a:ahLst/>
              <a:cxnLst/>
              <a:rect l="l" t="t" r="r" b="b"/>
              <a:pathLst>
                <a:path w="54609" h="40639">
                  <a:moveTo>
                    <a:pt x="19275" y="0"/>
                  </a:moveTo>
                  <a:lnTo>
                    <a:pt x="0" y="18279"/>
                  </a:lnTo>
                  <a:lnTo>
                    <a:pt x="7735" y="23544"/>
                  </a:lnTo>
                  <a:lnTo>
                    <a:pt x="8762" y="24215"/>
                  </a:lnTo>
                  <a:lnTo>
                    <a:pt x="33744" y="39540"/>
                  </a:lnTo>
                  <a:lnTo>
                    <a:pt x="34806" y="40162"/>
                  </a:lnTo>
                  <a:lnTo>
                    <a:pt x="54207" y="21745"/>
                  </a:lnTo>
                  <a:lnTo>
                    <a:pt x="53122" y="21152"/>
                  </a:lnTo>
                  <a:lnTo>
                    <a:pt x="45611" y="16725"/>
                  </a:lnTo>
                  <a:lnTo>
                    <a:pt x="36932" y="11409"/>
                  </a:lnTo>
                  <a:lnTo>
                    <a:pt x="28169" y="5806"/>
                  </a:lnTo>
                  <a:lnTo>
                    <a:pt x="27253" y="5242"/>
                  </a:lnTo>
                  <a:lnTo>
                    <a:pt x="19275" y="0"/>
                  </a:lnTo>
                  <a:close/>
                </a:path>
              </a:pathLst>
            </a:custGeom>
            <a:solidFill>
              <a:srgbClr val="9E55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027112" y="1970415"/>
              <a:ext cx="63500" cy="50165"/>
            </a:xfrm>
            <a:custGeom>
              <a:avLst/>
              <a:gdLst/>
              <a:ahLst/>
              <a:cxnLst/>
              <a:rect l="l" t="t" r="r" b="b"/>
              <a:pathLst>
                <a:path w="63500" h="50164">
                  <a:moveTo>
                    <a:pt x="19390" y="0"/>
                  </a:moveTo>
                  <a:lnTo>
                    <a:pt x="0" y="18399"/>
                  </a:lnTo>
                  <a:lnTo>
                    <a:pt x="24825" y="36890"/>
                  </a:lnTo>
                  <a:lnTo>
                    <a:pt x="43891" y="49973"/>
                  </a:lnTo>
                  <a:lnTo>
                    <a:pt x="63203" y="31689"/>
                  </a:lnTo>
                  <a:lnTo>
                    <a:pt x="52422" y="24339"/>
                  </a:lnTo>
                  <a:lnTo>
                    <a:pt x="30488" y="8518"/>
                  </a:lnTo>
                  <a:lnTo>
                    <a:pt x="19390" y="0"/>
                  </a:lnTo>
                  <a:close/>
                </a:path>
              </a:pathLst>
            </a:custGeom>
            <a:solidFill>
              <a:srgbClr val="A357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845790" y="1786260"/>
              <a:ext cx="201295" cy="202565"/>
            </a:xfrm>
            <a:custGeom>
              <a:avLst/>
              <a:gdLst/>
              <a:ahLst/>
              <a:cxnLst/>
              <a:rect l="l" t="t" r="r" b="b"/>
              <a:pathLst>
                <a:path w="201295" h="202564">
                  <a:moveTo>
                    <a:pt x="19157" y="0"/>
                  </a:moveTo>
                  <a:lnTo>
                    <a:pt x="0" y="18179"/>
                  </a:lnTo>
                  <a:lnTo>
                    <a:pt x="8739" y="30102"/>
                  </a:lnTo>
                  <a:lnTo>
                    <a:pt x="38601" y="66513"/>
                  </a:lnTo>
                  <a:lnTo>
                    <a:pt x="70809" y="102194"/>
                  </a:lnTo>
                  <a:lnTo>
                    <a:pt x="105063" y="136705"/>
                  </a:lnTo>
                  <a:lnTo>
                    <a:pt x="141064" y="169607"/>
                  </a:lnTo>
                  <a:lnTo>
                    <a:pt x="178513" y="200462"/>
                  </a:lnTo>
                  <a:lnTo>
                    <a:pt x="181324" y="202564"/>
                  </a:lnTo>
                  <a:lnTo>
                    <a:pt x="200718" y="184160"/>
                  </a:lnTo>
                  <a:lnTo>
                    <a:pt x="160455" y="151200"/>
                  </a:lnTo>
                  <a:lnTo>
                    <a:pt x="124455" y="118293"/>
                  </a:lnTo>
                  <a:lnTo>
                    <a:pt x="90205" y="83779"/>
                  </a:lnTo>
                  <a:lnTo>
                    <a:pt x="58003" y="48097"/>
                  </a:lnTo>
                  <a:lnTo>
                    <a:pt x="28146" y="11689"/>
                  </a:lnTo>
                  <a:lnTo>
                    <a:pt x="19157" y="0"/>
                  </a:lnTo>
                  <a:close/>
                </a:path>
              </a:pathLst>
            </a:custGeom>
            <a:solidFill>
              <a:srgbClr val="A85B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813494" y="1740561"/>
              <a:ext cx="52069" cy="64135"/>
            </a:xfrm>
            <a:custGeom>
              <a:avLst/>
              <a:gdLst/>
              <a:ahLst/>
              <a:cxnLst/>
              <a:rect l="l" t="t" r="r" b="b"/>
              <a:pathLst>
                <a:path w="52070" h="64135">
                  <a:moveTo>
                    <a:pt x="19129" y="0"/>
                  </a:moveTo>
                  <a:lnTo>
                    <a:pt x="0" y="18140"/>
                  </a:lnTo>
                  <a:lnTo>
                    <a:pt x="8135" y="30890"/>
                  </a:lnTo>
                  <a:lnTo>
                    <a:pt x="32298" y="63881"/>
                  </a:lnTo>
                  <a:lnTo>
                    <a:pt x="51450" y="45694"/>
                  </a:lnTo>
                  <a:lnTo>
                    <a:pt x="42946" y="34259"/>
                  </a:lnTo>
                  <a:lnTo>
                    <a:pt x="34718" y="22823"/>
                  </a:lnTo>
                  <a:lnTo>
                    <a:pt x="27568" y="12451"/>
                  </a:lnTo>
                  <a:lnTo>
                    <a:pt x="19129" y="0"/>
                  </a:lnTo>
                  <a:close/>
                </a:path>
              </a:pathLst>
            </a:custGeom>
            <a:solidFill>
              <a:srgbClr val="A357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790412" y="1703318"/>
              <a:ext cx="42545" cy="55880"/>
            </a:xfrm>
            <a:custGeom>
              <a:avLst/>
              <a:gdLst/>
              <a:ahLst/>
              <a:cxnLst/>
              <a:rect l="l" t="t" r="r" b="b"/>
              <a:pathLst>
                <a:path w="42545" h="55880">
                  <a:moveTo>
                    <a:pt x="19185" y="0"/>
                  </a:moveTo>
                  <a:lnTo>
                    <a:pt x="0" y="18193"/>
                  </a:lnTo>
                  <a:lnTo>
                    <a:pt x="2898" y="23549"/>
                  </a:lnTo>
                  <a:lnTo>
                    <a:pt x="5335" y="27571"/>
                  </a:lnTo>
                  <a:lnTo>
                    <a:pt x="23076" y="55392"/>
                  </a:lnTo>
                  <a:lnTo>
                    <a:pt x="42210" y="37236"/>
                  </a:lnTo>
                  <a:lnTo>
                    <a:pt x="36132" y="27867"/>
                  </a:lnTo>
                  <a:lnTo>
                    <a:pt x="30264" y="18532"/>
                  </a:lnTo>
                  <a:lnTo>
                    <a:pt x="24613" y="9240"/>
                  </a:lnTo>
                  <a:lnTo>
                    <a:pt x="19185" y="0"/>
                  </a:lnTo>
                  <a:close/>
                </a:path>
              </a:pathLst>
            </a:custGeom>
            <a:solidFill>
              <a:srgbClr val="9E55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772542" y="1670257"/>
              <a:ext cx="37465" cy="51435"/>
            </a:xfrm>
            <a:custGeom>
              <a:avLst/>
              <a:gdLst/>
              <a:ahLst/>
              <a:cxnLst/>
              <a:rect l="l" t="t" r="r" b="b"/>
              <a:pathLst>
                <a:path w="37465" h="51435">
                  <a:moveTo>
                    <a:pt x="19253" y="0"/>
                  </a:moveTo>
                  <a:lnTo>
                    <a:pt x="0" y="18258"/>
                  </a:lnTo>
                  <a:lnTo>
                    <a:pt x="17799" y="51322"/>
                  </a:lnTo>
                  <a:lnTo>
                    <a:pt x="37046" y="33058"/>
                  </a:lnTo>
                  <a:lnTo>
                    <a:pt x="32310" y="24710"/>
                  </a:lnTo>
                  <a:lnTo>
                    <a:pt x="27764" y="16414"/>
                  </a:lnTo>
                  <a:lnTo>
                    <a:pt x="23411" y="8176"/>
                  </a:lnTo>
                  <a:lnTo>
                    <a:pt x="19253" y="0"/>
                  </a:lnTo>
                  <a:close/>
                </a:path>
              </a:pathLst>
            </a:custGeom>
            <a:solidFill>
              <a:srgbClr val="9B53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758685" y="1639412"/>
              <a:ext cx="33655" cy="49530"/>
            </a:xfrm>
            <a:custGeom>
              <a:avLst/>
              <a:gdLst/>
              <a:ahLst/>
              <a:cxnLst/>
              <a:rect l="l" t="t" r="r" b="b"/>
              <a:pathLst>
                <a:path w="33654" h="49530">
                  <a:moveTo>
                    <a:pt x="18984" y="0"/>
                  </a:moveTo>
                  <a:lnTo>
                    <a:pt x="0" y="18014"/>
                  </a:lnTo>
                  <a:lnTo>
                    <a:pt x="11218" y="44144"/>
                  </a:lnTo>
                  <a:lnTo>
                    <a:pt x="13860" y="49111"/>
                  </a:lnTo>
                  <a:lnTo>
                    <a:pt x="33106" y="30848"/>
                  </a:lnTo>
                  <a:lnTo>
                    <a:pt x="29285" y="23031"/>
                  </a:lnTo>
                  <a:lnTo>
                    <a:pt x="25654" y="15281"/>
                  </a:lnTo>
                  <a:lnTo>
                    <a:pt x="22219" y="7602"/>
                  </a:lnTo>
                  <a:lnTo>
                    <a:pt x="18984" y="0"/>
                  </a:lnTo>
                  <a:close/>
                </a:path>
              </a:pathLst>
            </a:custGeom>
            <a:solidFill>
              <a:srgbClr val="9551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747740" y="1609512"/>
              <a:ext cx="30480" cy="48260"/>
            </a:xfrm>
            <a:custGeom>
              <a:avLst/>
              <a:gdLst/>
              <a:ahLst/>
              <a:cxnLst/>
              <a:rect l="l" t="t" r="r" b="b"/>
              <a:pathLst>
                <a:path w="30479" h="48260">
                  <a:moveTo>
                    <a:pt x="18894" y="0"/>
                  </a:moveTo>
                  <a:lnTo>
                    <a:pt x="0" y="17929"/>
                  </a:lnTo>
                  <a:lnTo>
                    <a:pt x="4436" y="32675"/>
                  </a:lnTo>
                  <a:lnTo>
                    <a:pt x="4608" y="33154"/>
                  </a:lnTo>
                  <a:lnTo>
                    <a:pt x="10937" y="47919"/>
                  </a:lnTo>
                  <a:lnTo>
                    <a:pt x="29931" y="29895"/>
                  </a:lnTo>
                  <a:lnTo>
                    <a:pt x="26854" y="22281"/>
                  </a:lnTo>
                  <a:lnTo>
                    <a:pt x="24018" y="14744"/>
                  </a:lnTo>
                  <a:lnTo>
                    <a:pt x="23814" y="14270"/>
                  </a:lnTo>
                  <a:lnTo>
                    <a:pt x="21335" y="7328"/>
                  </a:lnTo>
                  <a:lnTo>
                    <a:pt x="18894" y="0"/>
                  </a:lnTo>
                  <a:close/>
                </a:path>
              </a:pathLst>
            </a:custGeom>
            <a:solidFill>
              <a:srgbClr val="914E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739766" y="1579277"/>
              <a:ext cx="27305" cy="48260"/>
            </a:xfrm>
            <a:custGeom>
              <a:avLst/>
              <a:gdLst/>
              <a:ahLst/>
              <a:cxnLst/>
              <a:rect l="l" t="t" r="r" b="b"/>
              <a:pathLst>
                <a:path w="27304" h="48260">
                  <a:moveTo>
                    <a:pt x="18947" y="0"/>
                  </a:moveTo>
                  <a:lnTo>
                    <a:pt x="0" y="17979"/>
                  </a:lnTo>
                  <a:lnTo>
                    <a:pt x="901" y="24320"/>
                  </a:lnTo>
                  <a:lnTo>
                    <a:pt x="1221" y="25728"/>
                  </a:lnTo>
                  <a:lnTo>
                    <a:pt x="7959" y="48184"/>
                  </a:lnTo>
                  <a:lnTo>
                    <a:pt x="26872" y="30238"/>
                  </a:lnTo>
                  <a:lnTo>
                    <a:pt x="24496" y="22474"/>
                  </a:lnTo>
                  <a:lnTo>
                    <a:pt x="22381" y="14843"/>
                  </a:lnTo>
                  <a:lnTo>
                    <a:pt x="20640" y="7317"/>
                  </a:lnTo>
                  <a:lnTo>
                    <a:pt x="20224" y="5929"/>
                  </a:lnTo>
                  <a:lnTo>
                    <a:pt x="18947" y="0"/>
                  </a:lnTo>
                  <a:close/>
                </a:path>
              </a:pathLst>
            </a:custGeom>
            <a:solidFill>
              <a:srgbClr val="8B4B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735620" y="1546121"/>
              <a:ext cx="23495" cy="51435"/>
            </a:xfrm>
            <a:custGeom>
              <a:avLst/>
              <a:gdLst/>
              <a:ahLst/>
              <a:cxnLst/>
              <a:rect l="l" t="t" r="r" b="b"/>
              <a:pathLst>
                <a:path w="23495" h="51434">
                  <a:moveTo>
                    <a:pt x="19402" y="0"/>
                  </a:moveTo>
                  <a:lnTo>
                    <a:pt x="0" y="18389"/>
                  </a:lnTo>
                  <a:lnTo>
                    <a:pt x="77" y="22518"/>
                  </a:lnTo>
                  <a:lnTo>
                    <a:pt x="4074" y="51207"/>
                  </a:lnTo>
                  <a:lnTo>
                    <a:pt x="23093" y="33160"/>
                  </a:lnTo>
                  <a:lnTo>
                    <a:pt x="21729" y="25632"/>
                  </a:lnTo>
                  <a:lnTo>
                    <a:pt x="20686" y="18389"/>
                  </a:lnTo>
                  <a:lnTo>
                    <a:pt x="19921" y="11100"/>
                  </a:lnTo>
                  <a:lnTo>
                    <a:pt x="19470" y="4115"/>
                  </a:lnTo>
                  <a:lnTo>
                    <a:pt x="19402" y="0"/>
                  </a:lnTo>
                  <a:close/>
                </a:path>
              </a:pathLst>
            </a:custGeom>
            <a:solidFill>
              <a:srgbClr val="8848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735584" y="1485143"/>
              <a:ext cx="40005" cy="79375"/>
            </a:xfrm>
            <a:custGeom>
              <a:avLst/>
              <a:gdLst/>
              <a:ahLst/>
              <a:cxnLst/>
              <a:rect l="l" t="t" r="r" b="b"/>
              <a:pathLst>
                <a:path w="40004" h="79375">
                  <a:moveTo>
                    <a:pt x="39603" y="0"/>
                  </a:moveTo>
                  <a:lnTo>
                    <a:pt x="11443" y="29207"/>
                  </a:lnTo>
                  <a:lnTo>
                    <a:pt x="0" y="77454"/>
                  </a:lnTo>
                  <a:lnTo>
                    <a:pt x="36" y="79371"/>
                  </a:lnTo>
                  <a:lnTo>
                    <a:pt x="19442" y="60969"/>
                  </a:lnTo>
                  <a:lnTo>
                    <a:pt x="20686" y="40342"/>
                  </a:lnTo>
                  <a:lnTo>
                    <a:pt x="24517" y="24254"/>
                  </a:lnTo>
                  <a:lnTo>
                    <a:pt x="30834" y="10797"/>
                  </a:lnTo>
                  <a:lnTo>
                    <a:pt x="39603" y="0"/>
                  </a:lnTo>
                  <a:close/>
                </a:path>
              </a:pathLst>
            </a:custGeom>
            <a:solidFill>
              <a:srgbClr val="8345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cstate="print"/>
            <a:stretch>
              <a:fillRect/>
            </a:stretch>
          </p:blipFill>
          <p:spPr>
            <a:xfrm>
              <a:off x="6735698" y="1550225"/>
              <a:ext cx="138240" cy="266142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6755092" y="1550237"/>
              <a:ext cx="112395" cy="238760"/>
            </a:xfrm>
            <a:custGeom>
              <a:avLst/>
              <a:gdLst/>
              <a:ahLst/>
              <a:cxnLst/>
              <a:rect l="l" t="t" r="r" b="b"/>
              <a:pathLst>
                <a:path w="112395" h="238760">
                  <a:moveTo>
                    <a:pt x="111937" y="238645"/>
                  </a:moveTo>
                  <a:lnTo>
                    <a:pt x="90106" y="208724"/>
                  </a:lnTo>
                  <a:lnTo>
                    <a:pt x="82918" y="198272"/>
                  </a:lnTo>
                  <a:lnTo>
                    <a:pt x="37376" y="121323"/>
                  </a:lnTo>
                  <a:lnTo>
                    <a:pt x="17970" y="77584"/>
                  </a:lnTo>
                  <a:lnTo>
                    <a:pt x="5308" y="36830"/>
                  </a:lnTo>
                  <a:lnTo>
                    <a:pt x="0" y="0"/>
                  </a:lnTo>
                  <a:lnTo>
                    <a:pt x="4457" y="34632"/>
                  </a:lnTo>
                  <a:lnTo>
                    <a:pt x="15405" y="72529"/>
                  </a:lnTo>
                  <a:lnTo>
                    <a:pt x="32689" y="113372"/>
                  </a:lnTo>
                  <a:lnTo>
                    <a:pt x="56146" y="156832"/>
                  </a:lnTo>
                  <a:lnTo>
                    <a:pt x="56248" y="156997"/>
                  </a:lnTo>
                  <a:lnTo>
                    <a:pt x="64363" y="170332"/>
                  </a:lnTo>
                  <a:lnTo>
                    <a:pt x="73113" y="184023"/>
                  </a:lnTo>
                  <a:lnTo>
                    <a:pt x="82410" y="197904"/>
                  </a:lnTo>
                  <a:lnTo>
                    <a:pt x="92227" y="211963"/>
                  </a:lnTo>
                  <a:lnTo>
                    <a:pt x="98602" y="220802"/>
                  </a:lnTo>
                  <a:lnTo>
                    <a:pt x="105168" y="229692"/>
                  </a:lnTo>
                  <a:lnTo>
                    <a:pt x="111937" y="238645"/>
                  </a:lnTo>
                  <a:close/>
                </a:path>
              </a:pathLst>
            </a:custGeom>
            <a:solidFill>
              <a:srgbClr val="D4D5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cstate="print"/>
            <a:stretch>
              <a:fillRect/>
            </a:stretch>
          </p:blipFill>
          <p:spPr>
            <a:xfrm>
              <a:off x="7632371" y="1423022"/>
              <a:ext cx="237591" cy="237591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8286849" y="1675747"/>
              <a:ext cx="252729" cy="267970"/>
            </a:xfrm>
            <a:custGeom>
              <a:avLst/>
              <a:gdLst/>
              <a:ahLst/>
              <a:cxnLst/>
              <a:rect l="l" t="t" r="r" b="b"/>
              <a:pathLst>
                <a:path w="252729" h="267969">
                  <a:moveTo>
                    <a:pt x="105702" y="0"/>
                  </a:moveTo>
                  <a:lnTo>
                    <a:pt x="0" y="99034"/>
                  </a:lnTo>
                  <a:lnTo>
                    <a:pt x="14058" y="205981"/>
                  </a:lnTo>
                  <a:lnTo>
                    <a:pt x="65379" y="226669"/>
                  </a:lnTo>
                  <a:lnTo>
                    <a:pt x="143802" y="267550"/>
                  </a:lnTo>
                  <a:lnTo>
                    <a:pt x="211226" y="205384"/>
                  </a:lnTo>
                  <a:lnTo>
                    <a:pt x="252590" y="174891"/>
                  </a:lnTo>
                  <a:lnTo>
                    <a:pt x="238493" y="65481"/>
                  </a:lnTo>
                  <a:lnTo>
                    <a:pt x="105702" y="0"/>
                  </a:lnTo>
                  <a:close/>
                </a:path>
              </a:pathLst>
            </a:custGeom>
            <a:solidFill>
              <a:srgbClr val="EEB7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cstate="print"/>
            <a:stretch>
              <a:fillRect/>
            </a:stretch>
          </p:blipFill>
          <p:spPr>
            <a:xfrm>
              <a:off x="8286853" y="1675747"/>
              <a:ext cx="252586" cy="267550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4787625" y="2603645"/>
              <a:ext cx="866775" cy="487045"/>
            </a:xfrm>
            <a:custGeom>
              <a:avLst/>
              <a:gdLst/>
              <a:ahLst/>
              <a:cxnLst/>
              <a:rect l="l" t="t" r="r" b="b"/>
              <a:pathLst>
                <a:path w="866775" h="487044">
                  <a:moveTo>
                    <a:pt x="103288" y="0"/>
                  </a:moveTo>
                  <a:lnTo>
                    <a:pt x="64496" y="7530"/>
                  </a:lnTo>
                  <a:lnTo>
                    <a:pt x="31357" y="29057"/>
                  </a:lnTo>
                  <a:lnTo>
                    <a:pt x="8219" y="62829"/>
                  </a:lnTo>
                  <a:lnTo>
                    <a:pt x="0" y="102926"/>
                  </a:lnTo>
                  <a:lnTo>
                    <a:pt x="7530" y="141718"/>
                  </a:lnTo>
                  <a:lnTo>
                    <a:pt x="29057" y="174857"/>
                  </a:lnTo>
                  <a:lnTo>
                    <a:pt x="62829" y="197995"/>
                  </a:lnTo>
                  <a:lnTo>
                    <a:pt x="723229" y="478347"/>
                  </a:lnTo>
                  <a:lnTo>
                    <a:pt x="763326" y="486572"/>
                  </a:lnTo>
                  <a:lnTo>
                    <a:pt x="802118" y="479041"/>
                  </a:lnTo>
                  <a:lnTo>
                    <a:pt x="835257" y="457511"/>
                  </a:lnTo>
                  <a:lnTo>
                    <a:pt x="858395" y="423737"/>
                  </a:lnTo>
                  <a:lnTo>
                    <a:pt x="866620" y="383640"/>
                  </a:lnTo>
                  <a:lnTo>
                    <a:pt x="859090" y="344848"/>
                  </a:lnTo>
                  <a:lnTo>
                    <a:pt x="837564" y="311709"/>
                  </a:lnTo>
                  <a:lnTo>
                    <a:pt x="803798" y="288571"/>
                  </a:lnTo>
                  <a:lnTo>
                    <a:pt x="143385" y="8219"/>
                  </a:lnTo>
                  <a:lnTo>
                    <a:pt x="103288" y="0"/>
                  </a:lnTo>
                  <a:close/>
                </a:path>
              </a:pathLst>
            </a:custGeom>
            <a:solidFill>
              <a:srgbClr val="E9BA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263883" y="2805391"/>
              <a:ext cx="390525" cy="285115"/>
            </a:xfrm>
            <a:custGeom>
              <a:avLst/>
              <a:gdLst/>
              <a:ahLst/>
              <a:cxnLst/>
              <a:rect l="l" t="t" r="r" b="b"/>
              <a:pathLst>
                <a:path w="390525" h="285114">
                  <a:moveTo>
                    <a:pt x="5118" y="144411"/>
                  </a:moveTo>
                  <a:lnTo>
                    <a:pt x="3479" y="143738"/>
                  </a:lnTo>
                  <a:lnTo>
                    <a:pt x="2171" y="142963"/>
                  </a:lnTo>
                  <a:lnTo>
                    <a:pt x="1409" y="144157"/>
                  </a:lnTo>
                  <a:lnTo>
                    <a:pt x="0" y="145415"/>
                  </a:lnTo>
                  <a:lnTo>
                    <a:pt x="38" y="147434"/>
                  </a:lnTo>
                  <a:lnTo>
                    <a:pt x="2146" y="148183"/>
                  </a:lnTo>
                  <a:lnTo>
                    <a:pt x="3314" y="148971"/>
                  </a:lnTo>
                  <a:lnTo>
                    <a:pt x="3937" y="147561"/>
                  </a:lnTo>
                  <a:lnTo>
                    <a:pt x="4711" y="146177"/>
                  </a:lnTo>
                  <a:lnTo>
                    <a:pt x="5041" y="144703"/>
                  </a:lnTo>
                  <a:lnTo>
                    <a:pt x="5118" y="144411"/>
                  </a:lnTo>
                  <a:close/>
                </a:path>
                <a:path w="390525" h="285114">
                  <a:moveTo>
                    <a:pt x="22479" y="119316"/>
                  </a:moveTo>
                  <a:lnTo>
                    <a:pt x="21551" y="116674"/>
                  </a:lnTo>
                  <a:lnTo>
                    <a:pt x="19659" y="115493"/>
                  </a:lnTo>
                  <a:lnTo>
                    <a:pt x="17018" y="112763"/>
                  </a:lnTo>
                  <a:lnTo>
                    <a:pt x="15748" y="116433"/>
                  </a:lnTo>
                  <a:lnTo>
                    <a:pt x="14312" y="118452"/>
                  </a:lnTo>
                  <a:lnTo>
                    <a:pt x="15176" y="122453"/>
                  </a:lnTo>
                  <a:lnTo>
                    <a:pt x="17665" y="123609"/>
                  </a:lnTo>
                  <a:lnTo>
                    <a:pt x="21132" y="121615"/>
                  </a:lnTo>
                  <a:lnTo>
                    <a:pt x="22479" y="119316"/>
                  </a:lnTo>
                  <a:close/>
                </a:path>
                <a:path w="390525" h="285114">
                  <a:moveTo>
                    <a:pt x="25781" y="162496"/>
                  </a:moveTo>
                  <a:lnTo>
                    <a:pt x="24574" y="161582"/>
                  </a:lnTo>
                  <a:lnTo>
                    <a:pt x="23418" y="160058"/>
                  </a:lnTo>
                  <a:lnTo>
                    <a:pt x="22161" y="159956"/>
                  </a:lnTo>
                  <a:lnTo>
                    <a:pt x="21209" y="159893"/>
                  </a:lnTo>
                  <a:lnTo>
                    <a:pt x="20116" y="161632"/>
                  </a:lnTo>
                  <a:lnTo>
                    <a:pt x="18376" y="163195"/>
                  </a:lnTo>
                  <a:lnTo>
                    <a:pt x="20472" y="164350"/>
                  </a:lnTo>
                  <a:lnTo>
                    <a:pt x="21844" y="165722"/>
                  </a:lnTo>
                  <a:lnTo>
                    <a:pt x="24028" y="165341"/>
                  </a:lnTo>
                  <a:lnTo>
                    <a:pt x="24841" y="163563"/>
                  </a:lnTo>
                  <a:lnTo>
                    <a:pt x="25781" y="162496"/>
                  </a:lnTo>
                  <a:close/>
                </a:path>
                <a:path w="390525" h="285114">
                  <a:moveTo>
                    <a:pt x="39103" y="29908"/>
                  </a:moveTo>
                  <a:lnTo>
                    <a:pt x="37490" y="28308"/>
                  </a:lnTo>
                  <a:lnTo>
                    <a:pt x="35839" y="27216"/>
                  </a:lnTo>
                  <a:lnTo>
                    <a:pt x="34290" y="26022"/>
                  </a:lnTo>
                  <a:lnTo>
                    <a:pt x="33947" y="26911"/>
                  </a:lnTo>
                  <a:lnTo>
                    <a:pt x="33096" y="28105"/>
                  </a:lnTo>
                  <a:lnTo>
                    <a:pt x="34328" y="30200"/>
                  </a:lnTo>
                  <a:lnTo>
                    <a:pt x="35699" y="31508"/>
                  </a:lnTo>
                  <a:lnTo>
                    <a:pt x="37287" y="33362"/>
                  </a:lnTo>
                  <a:lnTo>
                    <a:pt x="38201" y="31305"/>
                  </a:lnTo>
                  <a:lnTo>
                    <a:pt x="39103" y="29908"/>
                  </a:lnTo>
                  <a:close/>
                </a:path>
                <a:path w="390525" h="285114">
                  <a:moveTo>
                    <a:pt x="41275" y="70243"/>
                  </a:moveTo>
                  <a:lnTo>
                    <a:pt x="38608" y="68364"/>
                  </a:lnTo>
                  <a:lnTo>
                    <a:pt x="35902" y="68986"/>
                  </a:lnTo>
                  <a:lnTo>
                    <a:pt x="34544" y="70637"/>
                  </a:lnTo>
                  <a:lnTo>
                    <a:pt x="31699" y="72758"/>
                  </a:lnTo>
                  <a:lnTo>
                    <a:pt x="35115" y="74383"/>
                  </a:lnTo>
                  <a:lnTo>
                    <a:pt x="37236" y="76225"/>
                  </a:lnTo>
                  <a:lnTo>
                    <a:pt x="39916" y="75298"/>
                  </a:lnTo>
                  <a:lnTo>
                    <a:pt x="40817" y="72644"/>
                  </a:lnTo>
                  <a:lnTo>
                    <a:pt x="41275" y="70243"/>
                  </a:lnTo>
                  <a:close/>
                </a:path>
                <a:path w="390525" h="285114">
                  <a:moveTo>
                    <a:pt x="43268" y="134696"/>
                  </a:moveTo>
                  <a:lnTo>
                    <a:pt x="42900" y="132715"/>
                  </a:lnTo>
                  <a:lnTo>
                    <a:pt x="41148" y="131254"/>
                  </a:lnTo>
                  <a:lnTo>
                    <a:pt x="39077" y="131203"/>
                  </a:lnTo>
                  <a:lnTo>
                    <a:pt x="38087" y="132956"/>
                  </a:lnTo>
                  <a:lnTo>
                    <a:pt x="34734" y="136258"/>
                  </a:lnTo>
                  <a:lnTo>
                    <a:pt x="37769" y="136639"/>
                  </a:lnTo>
                  <a:lnTo>
                    <a:pt x="39420" y="137312"/>
                  </a:lnTo>
                  <a:lnTo>
                    <a:pt x="41808" y="136499"/>
                  </a:lnTo>
                  <a:lnTo>
                    <a:pt x="43268" y="134696"/>
                  </a:lnTo>
                  <a:close/>
                </a:path>
                <a:path w="390525" h="285114">
                  <a:moveTo>
                    <a:pt x="43484" y="178168"/>
                  </a:moveTo>
                  <a:lnTo>
                    <a:pt x="42849" y="176072"/>
                  </a:lnTo>
                  <a:lnTo>
                    <a:pt x="40919" y="174879"/>
                  </a:lnTo>
                  <a:lnTo>
                    <a:pt x="38633" y="174790"/>
                  </a:lnTo>
                  <a:lnTo>
                    <a:pt x="37541" y="176403"/>
                  </a:lnTo>
                  <a:lnTo>
                    <a:pt x="35217" y="178346"/>
                  </a:lnTo>
                  <a:lnTo>
                    <a:pt x="38049" y="179578"/>
                  </a:lnTo>
                  <a:lnTo>
                    <a:pt x="39662" y="180708"/>
                  </a:lnTo>
                  <a:lnTo>
                    <a:pt x="41960" y="180797"/>
                  </a:lnTo>
                  <a:lnTo>
                    <a:pt x="43484" y="178168"/>
                  </a:lnTo>
                  <a:close/>
                </a:path>
                <a:path w="390525" h="285114">
                  <a:moveTo>
                    <a:pt x="45478" y="99847"/>
                  </a:moveTo>
                  <a:lnTo>
                    <a:pt x="42900" y="97955"/>
                  </a:lnTo>
                  <a:lnTo>
                    <a:pt x="40449" y="98806"/>
                  </a:lnTo>
                  <a:lnTo>
                    <a:pt x="39179" y="100431"/>
                  </a:lnTo>
                  <a:lnTo>
                    <a:pt x="36398" y="102768"/>
                  </a:lnTo>
                  <a:lnTo>
                    <a:pt x="39662" y="104165"/>
                  </a:lnTo>
                  <a:lnTo>
                    <a:pt x="41859" y="105892"/>
                  </a:lnTo>
                  <a:lnTo>
                    <a:pt x="44259" y="104648"/>
                  </a:lnTo>
                  <a:lnTo>
                    <a:pt x="45085" y="102247"/>
                  </a:lnTo>
                  <a:lnTo>
                    <a:pt x="45478" y="99847"/>
                  </a:lnTo>
                  <a:close/>
                </a:path>
                <a:path w="390525" h="285114">
                  <a:moveTo>
                    <a:pt x="61277" y="151447"/>
                  </a:moveTo>
                  <a:lnTo>
                    <a:pt x="60731" y="148412"/>
                  </a:lnTo>
                  <a:lnTo>
                    <a:pt x="60286" y="145351"/>
                  </a:lnTo>
                  <a:lnTo>
                    <a:pt x="59385" y="141884"/>
                  </a:lnTo>
                  <a:lnTo>
                    <a:pt x="57632" y="141338"/>
                  </a:lnTo>
                  <a:lnTo>
                    <a:pt x="56007" y="141897"/>
                  </a:lnTo>
                  <a:lnTo>
                    <a:pt x="54686" y="143192"/>
                  </a:lnTo>
                  <a:lnTo>
                    <a:pt x="55486" y="146672"/>
                  </a:lnTo>
                  <a:lnTo>
                    <a:pt x="56578" y="149479"/>
                  </a:lnTo>
                  <a:lnTo>
                    <a:pt x="57518" y="152323"/>
                  </a:lnTo>
                  <a:lnTo>
                    <a:pt x="61277" y="151447"/>
                  </a:lnTo>
                  <a:close/>
                </a:path>
                <a:path w="390525" h="285114">
                  <a:moveTo>
                    <a:pt x="61696" y="80276"/>
                  </a:moveTo>
                  <a:lnTo>
                    <a:pt x="60350" y="79387"/>
                  </a:lnTo>
                  <a:lnTo>
                    <a:pt x="58991" y="78765"/>
                  </a:lnTo>
                  <a:lnTo>
                    <a:pt x="57658" y="78079"/>
                  </a:lnTo>
                  <a:lnTo>
                    <a:pt x="57327" y="78905"/>
                  </a:lnTo>
                  <a:lnTo>
                    <a:pt x="56502" y="80238"/>
                  </a:lnTo>
                  <a:lnTo>
                    <a:pt x="56730" y="80479"/>
                  </a:lnTo>
                  <a:lnTo>
                    <a:pt x="57734" y="81457"/>
                  </a:lnTo>
                  <a:lnTo>
                    <a:pt x="59055" y="82105"/>
                  </a:lnTo>
                  <a:lnTo>
                    <a:pt x="60325" y="82905"/>
                  </a:lnTo>
                  <a:lnTo>
                    <a:pt x="60909" y="81673"/>
                  </a:lnTo>
                  <a:lnTo>
                    <a:pt x="61696" y="80276"/>
                  </a:lnTo>
                  <a:close/>
                </a:path>
                <a:path w="390525" h="285114">
                  <a:moveTo>
                    <a:pt x="64871" y="166712"/>
                  </a:moveTo>
                  <a:lnTo>
                    <a:pt x="64147" y="163220"/>
                  </a:lnTo>
                  <a:lnTo>
                    <a:pt x="62115" y="162407"/>
                  </a:lnTo>
                  <a:lnTo>
                    <a:pt x="59220" y="163233"/>
                  </a:lnTo>
                  <a:lnTo>
                    <a:pt x="59143" y="164998"/>
                  </a:lnTo>
                  <a:lnTo>
                    <a:pt x="58521" y="167170"/>
                  </a:lnTo>
                  <a:lnTo>
                    <a:pt x="60261" y="167690"/>
                  </a:lnTo>
                  <a:lnTo>
                    <a:pt x="62001" y="168300"/>
                  </a:lnTo>
                  <a:lnTo>
                    <a:pt x="63944" y="168643"/>
                  </a:lnTo>
                  <a:lnTo>
                    <a:pt x="64871" y="166712"/>
                  </a:lnTo>
                  <a:close/>
                </a:path>
                <a:path w="390525" h="285114">
                  <a:moveTo>
                    <a:pt x="69405" y="55994"/>
                  </a:moveTo>
                  <a:lnTo>
                    <a:pt x="68732" y="55168"/>
                  </a:lnTo>
                  <a:lnTo>
                    <a:pt x="67995" y="54292"/>
                  </a:lnTo>
                  <a:lnTo>
                    <a:pt x="65709" y="53924"/>
                  </a:lnTo>
                  <a:lnTo>
                    <a:pt x="63525" y="54825"/>
                  </a:lnTo>
                  <a:lnTo>
                    <a:pt x="63144" y="56743"/>
                  </a:lnTo>
                  <a:lnTo>
                    <a:pt x="61696" y="59474"/>
                  </a:lnTo>
                  <a:lnTo>
                    <a:pt x="64897" y="59461"/>
                  </a:lnTo>
                  <a:lnTo>
                    <a:pt x="66865" y="59842"/>
                  </a:lnTo>
                  <a:lnTo>
                    <a:pt x="69049" y="59055"/>
                  </a:lnTo>
                  <a:lnTo>
                    <a:pt x="69405" y="55994"/>
                  </a:lnTo>
                  <a:close/>
                </a:path>
                <a:path w="390525" h="285114">
                  <a:moveTo>
                    <a:pt x="71259" y="120840"/>
                  </a:moveTo>
                  <a:lnTo>
                    <a:pt x="70180" y="115265"/>
                  </a:lnTo>
                  <a:lnTo>
                    <a:pt x="66255" y="113715"/>
                  </a:lnTo>
                  <a:lnTo>
                    <a:pt x="60896" y="116725"/>
                  </a:lnTo>
                  <a:lnTo>
                    <a:pt x="60477" y="121259"/>
                  </a:lnTo>
                  <a:lnTo>
                    <a:pt x="60236" y="125577"/>
                  </a:lnTo>
                  <a:lnTo>
                    <a:pt x="61099" y="126415"/>
                  </a:lnTo>
                  <a:lnTo>
                    <a:pt x="61747" y="127431"/>
                  </a:lnTo>
                  <a:lnTo>
                    <a:pt x="63563" y="128143"/>
                  </a:lnTo>
                  <a:lnTo>
                    <a:pt x="65087" y="128282"/>
                  </a:lnTo>
                  <a:lnTo>
                    <a:pt x="69329" y="124828"/>
                  </a:lnTo>
                  <a:lnTo>
                    <a:pt x="71259" y="120840"/>
                  </a:lnTo>
                  <a:close/>
                </a:path>
                <a:path w="390525" h="285114">
                  <a:moveTo>
                    <a:pt x="71386" y="20942"/>
                  </a:moveTo>
                  <a:lnTo>
                    <a:pt x="69316" y="19570"/>
                  </a:lnTo>
                  <a:lnTo>
                    <a:pt x="67373" y="17729"/>
                  </a:lnTo>
                  <a:lnTo>
                    <a:pt x="66167" y="20142"/>
                  </a:lnTo>
                  <a:lnTo>
                    <a:pt x="64909" y="21742"/>
                  </a:lnTo>
                  <a:lnTo>
                    <a:pt x="64643" y="24218"/>
                  </a:lnTo>
                  <a:lnTo>
                    <a:pt x="66802" y="25184"/>
                  </a:lnTo>
                  <a:lnTo>
                    <a:pt x="67932" y="26060"/>
                  </a:lnTo>
                  <a:lnTo>
                    <a:pt x="69088" y="24549"/>
                  </a:lnTo>
                  <a:lnTo>
                    <a:pt x="70548" y="23152"/>
                  </a:lnTo>
                  <a:lnTo>
                    <a:pt x="71386" y="20942"/>
                  </a:lnTo>
                  <a:close/>
                </a:path>
                <a:path w="390525" h="285114">
                  <a:moveTo>
                    <a:pt x="73190" y="140627"/>
                  </a:moveTo>
                  <a:lnTo>
                    <a:pt x="72250" y="139522"/>
                  </a:lnTo>
                  <a:lnTo>
                    <a:pt x="70332" y="137312"/>
                  </a:lnTo>
                  <a:lnTo>
                    <a:pt x="69088" y="138379"/>
                  </a:lnTo>
                  <a:lnTo>
                    <a:pt x="67500" y="139725"/>
                  </a:lnTo>
                  <a:lnTo>
                    <a:pt x="68618" y="140690"/>
                  </a:lnTo>
                  <a:lnTo>
                    <a:pt x="69634" y="141846"/>
                  </a:lnTo>
                  <a:lnTo>
                    <a:pt x="71297" y="142646"/>
                  </a:lnTo>
                  <a:lnTo>
                    <a:pt x="72415" y="141287"/>
                  </a:lnTo>
                  <a:lnTo>
                    <a:pt x="73190" y="140627"/>
                  </a:lnTo>
                  <a:close/>
                </a:path>
                <a:path w="390525" h="285114">
                  <a:moveTo>
                    <a:pt x="81610" y="121843"/>
                  </a:moveTo>
                  <a:lnTo>
                    <a:pt x="79832" y="119837"/>
                  </a:lnTo>
                  <a:lnTo>
                    <a:pt x="78917" y="118821"/>
                  </a:lnTo>
                  <a:lnTo>
                    <a:pt x="76504" y="121056"/>
                  </a:lnTo>
                  <a:lnTo>
                    <a:pt x="77419" y="121920"/>
                  </a:lnTo>
                  <a:lnTo>
                    <a:pt x="78219" y="123063"/>
                  </a:lnTo>
                  <a:lnTo>
                    <a:pt x="79756" y="123710"/>
                  </a:lnTo>
                  <a:lnTo>
                    <a:pt x="80822" y="122453"/>
                  </a:lnTo>
                  <a:lnTo>
                    <a:pt x="81610" y="121843"/>
                  </a:lnTo>
                  <a:close/>
                </a:path>
                <a:path w="390525" h="285114">
                  <a:moveTo>
                    <a:pt x="82346" y="76365"/>
                  </a:moveTo>
                  <a:lnTo>
                    <a:pt x="81394" y="74383"/>
                  </a:lnTo>
                  <a:lnTo>
                    <a:pt x="79286" y="73291"/>
                  </a:lnTo>
                  <a:lnTo>
                    <a:pt x="77190" y="73710"/>
                  </a:lnTo>
                  <a:lnTo>
                    <a:pt x="76631" y="75831"/>
                  </a:lnTo>
                  <a:lnTo>
                    <a:pt x="75603" y="77635"/>
                  </a:lnTo>
                  <a:lnTo>
                    <a:pt x="77647" y="78384"/>
                  </a:lnTo>
                  <a:lnTo>
                    <a:pt x="79235" y="79514"/>
                  </a:lnTo>
                  <a:lnTo>
                    <a:pt x="81280" y="79057"/>
                  </a:lnTo>
                  <a:lnTo>
                    <a:pt x="82346" y="76365"/>
                  </a:lnTo>
                  <a:close/>
                </a:path>
                <a:path w="390525" h="285114">
                  <a:moveTo>
                    <a:pt x="84366" y="191058"/>
                  </a:moveTo>
                  <a:lnTo>
                    <a:pt x="83527" y="189979"/>
                  </a:lnTo>
                  <a:lnTo>
                    <a:pt x="82867" y="188391"/>
                  </a:lnTo>
                  <a:lnTo>
                    <a:pt x="81038" y="187706"/>
                  </a:lnTo>
                  <a:lnTo>
                    <a:pt x="79679" y="189103"/>
                  </a:lnTo>
                  <a:lnTo>
                    <a:pt x="75247" y="191795"/>
                  </a:lnTo>
                  <a:lnTo>
                    <a:pt x="79197" y="192379"/>
                  </a:lnTo>
                  <a:lnTo>
                    <a:pt x="80619" y="192824"/>
                  </a:lnTo>
                  <a:lnTo>
                    <a:pt x="82829" y="192608"/>
                  </a:lnTo>
                  <a:lnTo>
                    <a:pt x="83578" y="191643"/>
                  </a:lnTo>
                  <a:lnTo>
                    <a:pt x="84366" y="191058"/>
                  </a:lnTo>
                  <a:close/>
                </a:path>
                <a:path w="390525" h="285114">
                  <a:moveTo>
                    <a:pt x="85534" y="164198"/>
                  </a:moveTo>
                  <a:lnTo>
                    <a:pt x="84175" y="161607"/>
                  </a:lnTo>
                  <a:lnTo>
                    <a:pt x="81470" y="160108"/>
                  </a:lnTo>
                  <a:lnTo>
                    <a:pt x="78562" y="160451"/>
                  </a:lnTo>
                  <a:lnTo>
                    <a:pt x="76644" y="163563"/>
                  </a:lnTo>
                  <a:lnTo>
                    <a:pt x="77165" y="166446"/>
                  </a:lnTo>
                  <a:lnTo>
                    <a:pt x="79768" y="167474"/>
                  </a:lnTo>
                  <a:lnTo>
                    <a:pt x="82283" y="169392"/>
                  </a:lnTo>
                  <a:lnTo>
                    <a:pt x="83591" y="166560"/>
                  </a:lnTo>
                  <a:lnTo>
                    <a:pt x="85534" y="164198"/>
                  </a:lnTo>
                  <a:close/>
                </a:path>
                <a:path w="390525" h="285114">
                  <a:moveTo>
                    <a:pt x="88277" y="29451"/>
                  </a:moveTo>
                  <a:lnTo>
                    <a:pt x="87223" y="27609"/>
                  </a:lnTo>
                  <a:lnTo>
                    <a:pt x="85128" y="26657"/>
                  </a:lnTo>
                  <a:lnTo>
                    <a:pt x="83070" y="27165"/>
                  </a:lnTo>
                  <a:lnTo>
                    <a:pt x="81940" y="29400"/>
                  </a:lnTo>
                  <a:lnTo>
                    <a:pt x="82346" y="31940"/>
                  </a:lnTo>
                  <a:lnTo>
                    <a:pt x="83845" y="33134"/>
                  </a:lnTo>
                  <a:lnTo>
                    <a:pt x="85496" y="35369"/>
                  </a:lnTo>
                  <a:lnTo>
                    <a:pt x="87033" y="31216"/>
                  </a:lnTo>
                  <a:lnTo>
                    <a:pt x="88277" y="29451"/>
                  </a:lnTo>
                  <a:close/>
                </a:path>
                <a:path w="390525" h="285114">
                  <a:moveTo>
                    <a:pt x="93535" y="124155"/>
                  </a:moveTo>
                  <a:lnTo>
                    <a:pt x="92189" y="123799"/>
                  </a:lnTo>
                  <a:lnTo>
                    <a:pt x="90462" y="122783"/>
                  </a:lnTo>
                  <a:lnTo>
                    <a:pt x="88646" y="123837"/>
                  </a:lnTo>
                  <a:lnTo>
                    <a:pt x="88480" y="125768"/>
                  </a:lnTo>
                  <a:lnTo>
                    <a:pt x="87693" y="127825"/>
                  </a:lnTo>
                  <a:lnTo>
                    <a:pt x="89725" y="127990"/>
                  </a:lnTo>
                  <a:lnTo>
                    <a:pt x="91541" y="128689"/>
                  </a:lnTo>
                  <a:lnTo>
                    <a:pt x="93192" y="127368"/>
                  </a:lnTo>
                  <a:lnTo>
                    <a:pt x="93167" y="125514"/>
                  </a:lnTo>
                  <a:lnTo>
                    <a:pt x="93535" y="124155"/>
                  </a:lnTo>
                  <a:close/>
                </a:path>
                <a:path w="390525" h="285114">
                  <a:moveTo>
                    <a:pt x="93776" y="66103"/>
                  </a:moveTo>
                  <a:lnTo>
                    <a:pt x="92405" y="65443"/>
                  </a:lnTo>
                  <a:lnTo>
                    <a:pt x="90868" y="64071"/>
                  </a:lnTo>
                  <a:lnTo>
                    <a:pt x="88658" y="64554"/>
                  </a:lnTo>
                  <a:lnTo>
                    <a:pt x="87236" y="66763"/>
                  </a:lnTo>
                  <a:lnTo>
                    <a:pt x="87642" y="68846"/>
                  </a:lnTo>
                  <a:lnTo>
                    <a:pt x="89674" y="69519"/>
                  </a:lnTo>
                  <a:lnTo>
                    <a:pt x="91351" y="70650"/>
                  </a:lnTo>
                  <a:lnTo>
                    <a:pt x="93776" y="66103"/>
                  </a:lnTo>
                  <a:close/>
                </a:path>
                <a:path w="390525" h="285114">
                  <a:moveTo>
                    <a:pt x="105016" y="29768"/>
                  </a:moveTo>
                  <a:lnTo>
                    <a:pt x="103720" y="28702"/>
                  </a:lnTo>
                  <a:lnTo>
                    <a:pt x="103098" y="27978"/>
                  </a:lnTo>
                  <a:lnTo>
                    <a:pt x="101003" y="29883"/>
                  </a:lnTo>
                  <a:lnTo>
                    <a:pt x="99974" y="30835"/>
                  </a:lnTo>
                  <a:lnTo>
                    <a:pt x="100952" y="31965"/>
                  </a:lnTo>
                  <a:lnTo>
                    <a:pt x="102184" y="33426"/>
                  </a:lnTo>
                  <a:lnTo>
                    <a:pt x="103124" y="32334"/>
                  </a:lnTo>
                  <a:lnTo>
                    <a:pt x="104216" y="31330"/>
                  </a:lnTo>
                  <a:lnTo>
                    <a:pt x="104863" y="30086"/>
                  </a:lnTo>
                  <a:lnTo>
                    <a:pt x="105016" y="29768"/>
                  </a:lnTo>
                  <a:close/>
                </a:path>
                <a:path w="390525" h="285114">
                  <a:moveTo>
                    <a:pt x="105689" y="215798"/>
                  </a:moveTo>
                  <a:lnTo>
                    <a:pt x="103466" y="208318"/>
                  </a:lnTo>
                  <a:lnTo>
                    <a:pt x="102920" y="206730"/>
                  </a:lnTo>
                  <a:lnTo>
                    <a:pt x="102133" y="204749"/>
                  </a:lnTo>
                  <a:lnTo>
                    <a:pt x="101561" y="204508"/>
                  </a:lnTo>
                  <a:lnTo>
                    <a:pt x="100228" y="203390"/>
                  </a:lnTo>
                  <a:lnTo>
                    <a:pt x="98933" y="204622"/>
                  </a:lnTo>
                  <a:lnTo>
                    <a:pt x="96964" y="205714"/>
                  </a:lnTo>
                  <a:lnTo>
                    <a:pt x="95834" y="208546"/>
                  </a:lnTo>
                  <a:lnTo>
                    <a:pt x="96913" y="210489"/>
                  </a:lnTo>
                  <a:lnTo>
                    <a:pt x="98132" y="213423"/>
                  </a:lnTo>
                  <a:lnTo>
                    <a:pt x="105600" y="216585"/>
                  </a:lnTo>
                  <a:lnTo>
                    <a:pt x="105689" y="215798"/>
                  </a:lnTo>
                  <a:close/>
                </a:path>
                <a:path w="390525" h="285114">
                  <a:moveTo>
                    <a:pt x="107378" y="163931"/>
                  </a:moveTo>
                  <a:lnTo>
                    <a:pt x="106172" y="161569"/>
                  </a:lnTo>
                  <a:lnTo>
                    <a:pt x="104190" y="160642"/>
                  </a:lnTo>
                  <a:lnTo>
                    <a:pt x="102146" y="161747"/>
                  </a:lnTo>
                  <a:lnTo>
                    <a:pt x="99720" y="163969"/>
                  </a:lnTo>
                  <a:lnTo>
                    <a:pt x="100571" y="167627"/>
                  </a:lnTo>
                  <a:lnTo>
                    <a:pt x="90170" y="164909"/>
                  </a:lnTo>
                  <a:lnTo>
                    <a:pt x="88684" y="170535"/>
                  </a:lnTo>
                  <a:lnTo>
                    <a:pt x="85775" y="175818"/>
                  </a:lnTo>
                  <a:lnTo>
                    <a:pt x="86080" y="178257"/>
                  </a:lnTo>
                  <a:lnTo>
                    <a:pt x="87693" y="179755"/>
                  </a:lnTo>
                  <a:lnTo>
                    <a:pt x="90754" y="179590"/>
                  </a:lnTo>
                  <a:lnTo>
                    <a:pt x="93764" y="173901"/>
                  </a:lnTo>
                  <a:lnTo>
                    <a:pt x="97663" y="173913"/>
                  </a:lnTo>
                  <a:lnTo>
                    <a:pt x="101955" y="176491"/>
                  </a:lnTo>
                  <a:lnTo>
                    <a:pt x="103974" y="172097"/>
                  </a:lnTo>
                  <a:lnTo>
                    <a:pt x="105816" y="168656"/>
                  </a:lnTo>
                  <a:lnTo>
                    <a:pt x="107378" y="163931"/>
                  </a:lnTo>
                  <a:close/>
                </a:path>
                <a:path w="390525" h="285114">
                  <a:moveTo>
                    <a:pt x="107594" y="3251"/>
                  </a:moveTo>
                  <a:lnTo>
                    <a:pt x="106438" y="622"/>
                  </a:lnTo>
                  <a:lnTo>
                    <a:pt x="102120" y="0"/>
                  </a:lnTo>
                  <a:lnTo>
                    <a:pt x="98501" y="152"/>
                  </a:lnTo>
                  <a:lnTo>
                    <a:pt x="94907" y="63"/>
                  </a:lnTo>
                  <a:lnTo>
                    <a:pt x="94068" y="3327"/>
                  </a:lnTo>
                  <a:lnTo>
                    <a:pt x="97358" y="4660"/>
                  </a:lnTo>
                  <a:lnTo>
                    <a:pt x="100584" y="6261"/>
                  </a:lnTo>
                  <a:lnTo>
                    <a:pt x="104863" y="7391"/>
                  </a:lnTo>
                  <a:lnTo>
                    <a:pt x="106972" y="5575"/>
                  </a:lnTo>
                  <a:lnTo>
                    <a:pt x="107594" y="3251"/>
                  </a:lnTo>
                  <a:close/>
                </a:path>
                <a:path w="390525" h="285114">
                  <a:moveTo>
                    <a:pt x="109169" y="47574"/>
                  </a:moveTo>
                  <a:lnTo>
                    <a:pt x="95529" y="42443"/>
                  </a:lnTo>
                  <a:lnTo>
                    <a:pt x="93865" y="45326"/>
                  </a:lnTo>
                  <a:lnTo>
                    <a:pt x="99199" y="46139"/>
                  </a:lnTo>
                  <a:lnTo>
                    <a:pt x="100584" y="51803"/>
                  </a:lnTo>
                  <a:lnTo>
                    <a:pt x="100469" y="54927"/>
                  </a:lnTo>
                  <a:lnTo>
                    <a:pt x="100761" y="58483"/>
                  </a:lnTo>
                  <a:lnTo>
                    <a:pt x="106349" y="54241"/>
                  </a:lnTo>
                  <a:lnTo>
                    <a:pt x="109169" y="47574"/>
                  </a:lnTo>
                  <a:close/>
                </a:path>
                <a:path w="390525" h="285114">
                  <a:moveTo>
                    <a:pt x="111417" y="182194"/>
                  </a:moveTo>
                  <a:lnTo>
                    <a:pt x="110782" y="182194"/>
                  </a:lnTo>
                  <a:lnTo>
                    <a:pt x="110972" y="182524"/>
                  </a:lnTo>
                  <a:lnTo>
                    <a:pt x="111061" y="182664"/>
                  </a:lnTo>
                  <a:lnTo>
                    <a:pt x="111353" y="182537"/>
                  </a:lnTo>
                  <a:lnTo>
                    <a:pt x="111417" y="182194"/>
                  </a:lnTo>
                  <a:close/>
                </a:path>
                <a:path w="390525" h="285114">
                  <a:moveTo>
                    <a:pt x="112814" y="152006"/>
                  </a:moveTo>
                  <a:lnTo>
                    <a:pt x="108242" y="141960"/>
                  </a:lnTo>
                  <a:lnTo>
                    <a:pt x="102069" y="138899"/>
                  </a:lnTo>
                  <a:lnTo>
                    <a:pt x="93751" y="138379"/>
                  </a:lnTo>
                  <a:lnTo>
                    <a:pt x="93179" y="140030"/>
                  </a:lnTo>
                  <a:lnTo>
                    <a:pt x="91998" y="141960"/>
                  </a:lnTo>
                  <a:lnTo>
                    <a:pt x="98247" y="144564"/>
                  </a:lnTo>
                  <a:lnTo>
                    <a:pt x="102171" y="151066"/>
                  </a:lnTo>
                  <a:lnTo>
                    <a:pt x="112814" y="152006"/>
                  </a:lnTo>
                  <a:close/>
                </a:path>
                <a:path w="390525" h="285114">
                  <a:moveTo>
                    <a:pt x="114046" y="139001"/>
                  </a:moveTo>
                  <a:lnTo>
                    <a:pt x="108839" y="128765"/>
                  </a:lnTo>
                  <a:lnTo>
                    <a:pt x="107086" y="127736"/>
                  </a:lnTo>
                  <a:lnTo>
                    <a:pt x="100444" y="130619"/>
                  </a:lnTo>
                  <a:lnTo>
                    <a:pt x="114046" y="139001"/>
                  </a:lnTo>
                  <a:close/>
                </a:path>
                <a:path w="390525" h="285114">
                  <a:moveTo>
                    <a:pt x="114185" y="98082"/>
                  </a:moveTo>
                  <a:lnTo>
                    <a:pt x="111429" y="95123"/>
                  </a:lnTo>
                  <a:lnTo>
                    <a:pt x="110020" y="92875"/>
                  </a:lnTo>
                  <a:lnTo>
                    <a:pt x="106070" y="97218"/>
                  </a:lnTo>
                  <a:lnTo>
                    <a:pt x="103098" y="100736"/>
                  </a:lnTo>
                  <a:lnTo>
                    <a:pt x="100723" y="105892"/>
                  </a:lnTo>
                  <a:lnTo>
                    <a:pt x="107873" y="106565"/>
                  </a:lnTo>
                  <a:lnTo>
                    <a:pt x="111112" y="102857"/>
                  </a:lnTo>
                  <a:lnTo>
                    <a:pt x="114185" y="98082"/>
                  </a:lnTo>
                  <a:close/>
                </a:path>
                <a:path w="390525" h="285114">
                  <a:moveTo>
                    <a:pt x="114655" y="188772"/>
                  </a:moveTo>
                  <a:lnTo>
                    <a:pt x="111061" y="182664"/>
                  </a:lnTo>
                  <a:lnTo>
                    <a:pt x="109867" y="183222"/>
                  </a:lnTo>
                  <a:lnTo>
                    <a:pt x="107403" y="183578"/>
                  </a:lnTo>
                  <a:lnTo>
                    <a:pt x="105384" y="189318"/>
                  </a:lnTo>
                  <a:lnTo>
                    <a:pt x="103454" y="192786"/>
                  </a:lnTo>
                  <a:lnTo>
                    <a:pt x="96774" y="191617"/>
                  </a:lnTo>
                  <a:lnTo>
                    <a:pt x="94792" y="193878"/>
                  </a:lnTo>
                  <a:lnTo>
                    <a:pt x="94843" y="196037"/>
                  </a:lnTo>
                  <a:lnTo>
                    <a:pt x="96761" y="197802"/>
                  </a:lnTo>
                  <a:lnTo>
                    <a:pt x="100672" y="198069"/>
                  </a:lnTo>
                  <a:lnTo>
                    <a:pt x="103466" y="197446"/>
                  </a:lnTo>
                  <a:lnTo>
                    <a:pt x="107188" y="197053"/>
                  </a:lnTo>
                  <a:lnTo>
                    <a:pt x="107556" y="193878"/>
                  </a:lnTo>
                  <a:lnTo>
                    <a:pt x="107683" y="192786"/>
                  </a:lnTo>
                  <a:lnTo>
                    <a:pt x="107772" y="192011"/>
                  </a:lnTo>
                  <a:lnTo>
                    <a:pt x="114655" y="188772"/>
                  </a:lnTo>
                  <a:close/>
                </a:path>
                <a:path w="390525" h="285114">
                  <a:moveTo>
                    <a:pt x="118097" y="179349"/>
                  </a:moveTo>
                  <a:lnTo>
                    <a:pt x="116789" y="177342"/>
                  </a:lnTo>
                  <a:lnTo>
                    <a:pt x="115582" y="176276"/>
                  </a:lnTo>
                  <a:lnTo>
                    <a:pt x="113868" y="175526"/>
                  </a:lnTo>
                  <a:lnTo>
                    <a:pt x="112255" y="176758"/>
                  </a:lnTo>
                  <a:lnTo>
                    <a:pt x="111467" y="179133"/>
                  </a:lnTo>
                  <a:lnTo>
                    <a:pt x="111417" y="182105"/>
                  </a:lnTo>
                  <a:lnTo>
                    <a:pt x="117957" y="181114"/>
                  </a:lnTo>
                  <a:lnTo>
                    <a:pt x="117894" y="180670"/>
                  </a:lnTo>
                  <a:lnTo>
                    <a:pt x="118097" y="179349"/>
                  </a:lnTo>
                  <a:close/>
                </a:path>
                <a:path w="390525" h="285114">
                  <a:moveTo>
                    <a:pt x="118897" y="181775"/>
                  </a:moveTo>
                  <a:lnTo>
                    <a:pt x="118491" y="181051"/>
                  </a:lnTo>
                  <a:lnTo>
                    <a:pt x="117957" y="181114"/>
                  </a:lnTo>
                  <a:lnTo>
                    <a:pt x="118046" y="181762"/>
                  </a:lnTo>
                  <a:lnTo>
                    <a:pt x="118897" y="181775"/>
                  </a:lnTo>
                  <a:close/>
                </a:path>
                <a:path w="390525" h="285114">
                  <a:moveTo>
                    <a:pt x="119164" y="111150"/>
                  </a:moveTo>
                  <a:lnTo>
                    <a:pt x="119075" y="109956"/>
                  </a:lnTo>
                  <a:lnTo>
                    <a:pt x="119024" y="109093"/>
                  </a:lnTo>
                  <a:lnTo>
                    <a:pt x="117055" y="108381"/>
                  </a:lnTo>
                  <a:lnTo>
                    <a:pt x="115468" y="107264"/>
                  </a:lnTo>
                  <a:lnTo>
                    <a:pt x="114566" y="109042"/>
                  </a:lnTo>
                  <a:lnTo>
                    <a:pt x="113169" y="110629"/>
                  </a:lnTo>
                  <a:lnTo>
                    <a:pt x="113995" y="112522"/>
                  </a:lnTo>
                  <a:lnTo>
                    <a:pt x="115849" y="112991"/>
                  </a:lnTo>
                  <a:lnTo>
                    <a:pt x="117106" y="113715"/>
                  </a:lnTo>
                  <a:lnTo>
                    <a:pt x="117843" y="112458"/>
                  </a:lnTo>
                  <a:lnTo>
                    <a:pt x="119164" y="111150"/>
                  </a:lnTo>
                  <a:close/>
                </a:path>
                <a:path w="390525" h="285114">
                  <a:moveTo>
                    <a:pt x="119418" y="221602"/>
                  </a:moveTo>
                  <a:lnTo>
                    <a:pt x="114731" y="218541"/>
                  </a:lnTo>
                  <a:lnTo>
                    <a:pt x="113969" y="219875"/>
                  </a:lnTo>
                  <a:lnTo>
                    <a:pt x="113779" y="220065"/>
                  </a:lnTo>
                  <a:lnTo>
                    <a:pt x="118948" y="222250"/>
                  </a:lnTo>
                  <a:lnTo>
                    <a:pt x="119418" y="221602"/>
                  </a:lnTo>
                  <a:close/>
                </a:path>
                <a:path w="390525" h="285114">
                  <a:moveTo>
                    <a:pt x="121970" y="166852"/>
                  </a:moveTo>
                  <a:lnTo>
                    <a:pt x="120484" y="162763"/>
                  </a:lnTo>
                  <a:lnTo>
                    <a:pt x="117906" y="161163"/>
                  </a:lnTo>
                  <a:lnTo>
                    <a:pt x="114655" y="161175"/>
                  </a:lnTo>
                  <a:lnTo>
                    <a:pt x="113068" y="163195"/>
                  </a:lnTo>
                  <a:lnTo>
                    <a:pt x="109855" y="165481"/>
                  </a:lnTo>
                  <a:lnTo>
                    <a:pt x="113601" y="166992"/>
                  </a:lnTo>
                  <a:lnTo>
                    <a:pt x="115404" y="168262"/>
                  </a:lnTo>
                  <a:lnTo>
                    <a:pt x="119557" y="168389"/>
                  </a:lnTo>
                  <a:lnTo>
                    <a:pt x="121970" y="166852"/>
                  </a:lnTo>
                  <a:close/>
                </a:path>
                <a:path w="390525" h="285114">
                  <a:moveTo>
                    <a:pt x="129438" y="39382"/>
                  </a:moveTo>
                  <a:lnTo>
                    <a:pt x="126022" y="38595"/>
                  </a:lnTo>
                  <a:lnTo>
                    <a:pt x="122593" y="36944"/>
                  </a:lnTo>
                  <a:lnTo>
                    <a:pt x="121805" y="36118"/>
                  </a:lnTo>
                  <a:lnTo>
                    <a:pt x="120434" y="35077"/>
                  </a:lnTo>
                  <a:lnTo>
                    <a:pt x="121894" y="23926"/>
                  </a:lnTo>
                  <a:lnTo>
                    <a:pt x="119227" y="23672"/>
                  </a:lnTo>
                  <a:lnTo>
                    <a:pt x="116598" y="22872"/>
                  </a:lnTo>
                  <a:lnTo>
                    <a:pt x="113969" y="27127"/>
                  </a:lnTo>
                  <a:lnTo>
                    <a:pt x="112242" y="31102"/>
                  </a:lnTo>
                  <a:lnTo>
                    <a:pt x="110020" y="35610"/>
                  </a:lnTo>
                  <a:lnTo>
                    <a:pt x="113690" y="38925"/>
                  </a:lnTo>
                  <a:lnTo>
                    <a:pt x="116725" y="42125"/>
                  </a:lnTo>
                  <a:lnTo>
                    <a:pt x="122745" y="46443"/>
                  </a:lnTo>
                  <a:lnTo>
                    <a:pt x="125984" y="46088"/>
                  </a:lnTo>
                  <a:lnTo>
                    <a:pt x="129438" y="39382"/>
                  </a:lnTo>
                  <a:close/>
                </a:path>
                <a:path w="390525" h="285114">
                  <a:moveTo>
                    <a:pt x="129667" y="122301"/>
                  </a:moveTo>
                  <a:lnTo>
                    <a:pt x="129298" y="120802"/>
                  </a:lnTo>
                  <a:lnTo>
                    <a:pt x="128003" y="119621"/>
                  </a:lnTo>
                  <a:lnTo>
                    <a:pt x="126695" y="119684"/>
                  </a:lnTo>
                  <a:lnTo>
                    <a:pt x="125666" y="119456"/>
                  </a:lnTo>
                  <a:lnTo>
                    <a:pt x="120370" y="121564"/>
                  </a:lnTo>
                  <a:lnTo>
                    <a:pt x="117513" y="125590"/>
                  </a:lnTo>
                  <a:lnTo>
                    <a:pt x="119062" y="129527"/>
                  </a:lnTo>
                  <a:lnTo>
                    <a:pt x="119595" y="129946"/>
                  </a:lnTo>
                  <a:lnTo>
                    <a:pt x="123151" y="131597"/>
                  </a:lnTo>
                  <a:lnTo>
                    <a:pt x="127063" y="128689"/>
                  </a:lnTo>
                  <a:lnTo>
                    <a:pt x="129667" y="122301"/>
                  </a:lnTo>
                  <a:close/>
                </a:path>
                <a:path w="390525" h="285114">
                  <a:moveTo>
                    <a:pt x="130911" y="221361"/>
                  </a:moveTo>
                  <a:lnTo>
                    <a:pt x="128676" y="219887"/>
                  </a:lnTo>
                  <a:lnTo>
                    <a:pt x="127571" y="219138"/>
                  </a:lnTo>
                  <a:lnTo>
                    <a:pt x="127127" y="220408"/>
                  </a:lnTo>
                  <a:lnTo>
                    <a:pt x="126263" y="222935"/>
                  </a:lnTo>
                  <a:lnTo>
                    <a:pt x="127241" y="223113"/>
                  </a:lnTo>
                  <a:lnTo>
                    <a:pt x="128219" y="223304"/>
                  </a:lnTo>
                  <a:lnTo>
                    <a:pt x="129209" y="223481"/>
                  </a:lnTo>
                  <a:lnTo>
                    <a:pt x="129781" y="222783"/>
                  </a:lnTo>
                  <a:lnTo>
                    <a:pt x="130340" y="222072"/>
                  </a:lnTo>
                  <a:lnTo>
                    <a:pt x="130911" y="221361"/>
                  </a:lnTo>
                  <a:close/>
                </a:path>
                <a:path w="390525" h="285114">
                  <a:moveTo>
                    <a:pt x="133299" y="186410"/>
                  </a:moveTo>
                  <a:lnTo>
                    <a:pt x="132943" y="184429"/>
                  </a:lnTo>
                  <a:lnTo>
                    <a:pt x="132918" y="184289"/>
                  </a:lnTo>
                  <a:lnTo>
                    <a:pt x="131965" y="181927"/>
                  </a:lnTo>
                  <a:lnTo>
                    <a:pt x="126809" y="181508"/>
                  </a:lnTo>
                  <a:lnTo>
                    <a:pt x="121945" y="181775"/>
                  </a:lnTo>
                  <a:lnTo>
                    <a:pt x="118897" y="181775"/>
                  </a:lnTo>
                  <a:lnTo>
                    <a:pt x="120345" y="184289"/>
                  </a:lnTo>
                  <a:lnTo>
                    <a:pt x="122174" y="188087"/>
                  </a:lnTo>
                  <a:lnTo>
                    <a:pt x="128041" y="189052"/>
                  </a:lnTo>
                  <a:lnTo>
                    <a:pt x="129781" y="188671"/>
                  </a:lnTo>
                  <a:lnTo>
                    <a:pt x="132105" y="187769"/>
                  </a:lnTo>
                  <a:lnTo>
                    <a:pt x="133299" y="186410"/>
                  </a:lnTo>
                  <a:close/>
                </a:path>
                <a:path w="390525" h="285114">
                  <a:moveTo>
                    <a:pt x="133400" y="4432"/>
                  </a:moveTo>
                  <a:lnTo>
                    <a:pt x="124612" y="698"/>
                  </a:lnTo>
                  <a:lnTo>
                    <a:pt x="123418" y="2933"/>
                  </a:lnTo>
                  <a:lnTo>
                    <a:pt x="124866" y="6375"/>
                  </a:lnTo>
                  <a:lnTo>
                    <a:pt x="126072" y="6642"/>
                  </a:lnTo>
                  <a:lnTo>
                    <a:pt x="128117" y="7708"/>
                  </a:lnTo>
                  <a:lnTo>
                    <a:pt x="132588" y="6692"/>
                  </a:lnTo>
                  <a:lnTo>
                    <a:pt x="133400" y="4432"/>
                  </a:lnTo>
                  <a:close/>
                </a:path>
                <a:path w="390525" h="285114">
                  <a:moveTo>
                    <a:pt x="137071" y="44005"/>
                  </a:moveTo>
                  <a:lnTo>
                    <a:pt x="133985" y="43256"/>
                  </a:lnTo>
                  <a:lnTo>
                    <a:pt x="132740" y="45618"/>
                  </a:lnTo>
                  <a:lnTo>
                    <a:pt x="132080" y="46837"/>
                  </a:lnTo>
                  <a:lnTo>
                    <a:pt x="133350" y="47180"/>
                  </a:lnTo>
                  <a:lnTo>
                    <a:pt x="135051" y="48196"/>
                  </a:lnTo>
                  <a:lnTo>
                    <a:pt x="136639" y="47117"/>
                  </a:lnTo>
                  <a:lnTo>
                    <a:pt x="136677" y="45300"/>
                  </a:lnTo>
                  <a:lnTo>
                    <a:pt x="137071" y="44005"/>
                  </a:lnTo>
                  <a:close/>
                </a:path>
                <a:path w="390525" h="285114">
                  <a:moveTo>
                    <a:pt x="140982" y="30822"/>
                  </a:moveTo>
                  <a:lnTo>
                    <a:pt x="136398" y="23507"/>
                  </a:lnTo>
                  <a:lnTo>
                    <a:pt x="136042" y="21691"/>
                  </a:lnTo>
                  <a:lnTo>
                    <a:pt x="137579" y="17195"/>
                  </a:lnTo>
                  <a:lnTo>
                    <a:pt x="136969" y="15138"/>
                  </a:lnTo>
                  <a:lnTo>
                    <a:pt x="136906" y="13271"/>
                  </a:lnTo>
                  <a:lnTo>
                    <a:pt x="133718" y="12077"/>
                  </a:lnTo>
                  <a:lnTo>
                    <a:pt x="128562" y="26301"/>
                  </a:lnTo>
                  <a:lnTo>
                    <a:pt x="133692" y="35255"/>
                  </a:lnTo>
                  <a:lnTo>
                    <a:pt x="140982" y="30822"/>
                  </a:lnTo>
                  <a:close/>
                </a:path>
                <a:path w="390525" h="285114">
                  <a:moveTo>
                    <a:pt x="144729" y="59550"/>
                  </a:moveTo>
                  <a:lnTo>
                    <a:pt x="141655" y="56578"/>
                  </a:lnTo>
                  <a:lnTo>
                    <a:pt x="138633" y="55219"/>
                  </a:lnTo>
                  <a:lnTo>
                    <a:pt x="137795" y="57289"/>
                  </a:lnTo>
                  <a:lnTo>
                    <a:pt x="131826" y="66624"/>
                  </a:lnTo>
                  <a:lnTo>
                    <a:pt x="122199" y="63500"/>
                  </a:lnTo>
                  <a:lnTo>
                    <a:pt x="121056" y="63474"/>
                  </a:lnTo>
                  <a:lnTo>
                    <a:pt x="119976" y="63296"/>
                  </a:lnTo>
                  <a:lnTo>
                    <a:pt x="114173" y="69062"/>
                  </a:lnTo>
                  <a:lnTo>
                    <a:pt x="110451" y="65176"/>
                  </a:lnTo>
                  <a:lnTo>
                    <a:pt x="105321" y="69456"/>
                  </a:lnTo>
                  <a:lnTo>
                    <a:pt x="104457" y="71412"/>
                  </a:lnTo>
                  <a:lnTo>
                    <a:pt x="113639" y="77241"/>
                  </a:lnTo>
                  <a:lnTo>
                    <a:pt x="116776" y="83197"/>
                  </a:lnTo>
                  <a:lnTo>
                    <a:pt x="122783" y="92087"/>
                  </a:lnTo>
                  <a:lnTo>
                    <a:pt x="125818" y="92303"/>
                  </a:lnTo>
                  <a:lnTo>
                    <a:pt x="130200" y="93014"/>
                  </a:lnTo>
                  <a:lnTo>
                    <a:pt x="131724" y="91554"/>
                  </a:lnTo>
                  <a:lnTo>
                    <a:pt x="133134" y="90855"/>
                  </a:lnTo>
                  <a:lnTo>
                    <a:pt x="132321" y="89636"/>
                  </a:lnTo>
                  <a:lnTo>
                    <a:pt x="131711" y="87579"/>
                  </a:lnTo>
                  <a:lnTo>
                    <a:pt x="126720" y="86347"/>
                  </a:lnTo>
                  <a:lnTo>
                    <a:pt x="122212" y="86461"/>
                  </a:lnTo>
                  <a:lnTo>
                    <a:pt x="125907" y="79489"/>
                  </a:lnTo>
                  <a:lnTo>
                    <a:pt x="123177" y="77190"/>
                  </a:lnTo>
                  <a:lnTo>
                    <a:pt x="121437" y="75158"/>
                  </a:lnTo>
                  <a:lnTo>
                    <a:pt x="141605" y="65735"/>
                  </a:lnTo>
                  <a:lnTo>
                    <a:pt x="142252" y="62649"/>
                  </a:lnTo>
                  <a:lnTo>
                    <a:pt x="144729" y="59550"/>
                  </a:lnTo>
                  <a:close/>
                </a:path>
                <a:path w="390525" h="285114">
                  <a:moveTo>
                    <a:pt x="149961" y="11455"/>
                  </a:moveTo>
                  <a:lnTo>
                    <a:pt x="142367" y="8229"/>
                  </a:lnTo>
                  <a:lnTo>
                    <a:pt x="141427" y="9474"/>
                  </a:lnTo>
                  <a:lnTo>
                    <a:pt x="144602" y="14643"/>
                  </a:lnTo>
                  <a:lnTo>
                    <a:pt x="147040" y="13335"/>
                  </a:lnTo>
                  <a:lnTo>
                    <a:pt x="149961" y="11455"/>
                  </a:lnTo>
                  <a:close/>
                </a:path>
                <a:path w="390525" h="285114">
                  <a:moveTo>
                    <a:pt x="150164" y="22440"/>
                  </a:moveTo>
                  <a:lnTo>
                    <a:pt x="148856" y="22072"/>
                  </a:lnTo>
                  <a:lnTo>
                    <a:pt x="146964" y="21005"/>
                  </a:lnTo>
                  <a:lnTo>
                    <a:pt x="145376" y="22288"/>
                  </a:lnTo>
                  <a:lnTo>
                    <a:pt x="145249" y="24130"/>
                  </a:lnTo>
                  <a:lnTo>
                    <a:pt x="144780" y="25527"/>
                  </a:lnTo>
                  <a:lnTo>
                    <a:pt x="148450" y="26250"/>
                  </a:lnTo>
                  <a:lnTo>
                    <a:pt x="148996" y="25057"/>
                  </a:lnTo>
                  <a:lnTo>
                    <a:pt x="150164" y="22440"/>
                  </a:lnTo>
                  <a:close/>
                </a:path>
                <a:path w="390525" h="285114">
                  <a:moveTo>
                    <a:pt x="152717" y="33578"/>
                  </a:moveTo>
                  <a:lnTo>
                    <a:pt x="151333" y="33121"/>
                  </a:lnTo>
                  <a:lnTo>
                    <a:pt x="149694" y="31991"/>
                  </a:lnTo>
                  <a:lnTo>
                    <a:pt x="147599" y="32791"/>
                  </a:lnTo>
                  <a:lnTo>
                    <a:pt x="147167" y="34747"/>
                  </a:lnTo>
                  <a:lnTo>
                    <a:pt x="146075" y="36728"/>
                  </a:lnTo>
                  <a:lnTo>
                    <a:pt x="148259" y="37122"/>
                  </a:lnTo>
                  <a:lnTo>
                    <a:pt x="150037" y="38011"/>
                  </a:lnTo>
                  <a:lnTo>
                    <a:pt x="152006" y="36918"/>
                  </a:lnTo>
                  <a:lnTo>
                    <a:pt x="152184" y="34925"/>
                  </a:lnTo>
                  <a:lnTo>
                    <a:pt x="152717" y="33578"/>
                  </a:lnTo>
                  <a:close/>
                </a:path>
                <a:path w="390525" h="285114">
                  <a:moveTo>
                    <a:pt x="153644" y="156616"/>
                  </a:moveTo>
                  <a:lnTo>
                    <a:pt x="152044" y="151625"/>
                  </a:lnTo>
                  <a:lnTo>
                    <a:pt x="151282" y="151269"/>
                  </a:lnTo>
                  <a:lnTo>
                    <a:pt x="150533" y="150698"/>
                  </a:lnTo>
                  <a:lnTo>
                    <a:pt x="150291" y="150863"/>
                  </a:lnTo>
                  <a:lnTo>
                    <a:pt x="144513" y="153428"/>
                  </a:lnTo>
                  <a:lnTo>
                    <a:pt x="138315" y="155371"/>
                  </a:lnTo>
                  <a:lnTo>
                    <a:pt x="132892" y="158508"/>
                  </a:lnTo>
                  <a:lnTo>
                    <a:pt x="129501" y="164731"/>
                  </a:lnTo>
                  <a:lnTo>
                    <a:pt x="128270" y="169887"/>
                  </a:lnTo>
                  <a:lnTo>
                    <a:pt x="129120" y="173126"/>
                  </a:lnTo>
                  <a:lnTo>
                    <a:pt x="135178" y="177406"/>
                  </a:lnTo>
                  <a:lnTo>
                    <a:pt x="137045" y="178346"/>
                  </a:lnTo>
                  <a:lnTo>
                    <a:pt x="140017" y="180276"/>
                  </a:lnTo>
                  <a:lnTo>
                    <a:pt x="142709" y="182308"/>
                  </a:lnTo>
                  <a:lnTo>
                    <a:pt x="148767" y="171488"/>
                  </a:lnTo>
                  <a:lnTo>
                    <a:pt x="142786" y="161810"/>
                  </a:lnTo>
                  <a:lnTo>
                    <a:pt x="153644" y="156616"/>
                  </a:lnTo>
                  <a:close/>
                </a:path>
                <a:path w="390525" h="285114">
                  <a:moveTo>
                    <a:pt x="154800" y="119367"/>
                  </a:moveTo>
                  <a:lnTo>
                    <a:pt x="151536" y="113588"/>
                  </a:lnTo>
                  <a:lnTo>
                    <a:pt x="147053" y="109855"/>
                  </a:lnTo>
                  <a:lnTo>
                    <a:pt x="146304" y="109232"/>
                  </a:lnTo>
                  <a:lnTo>
                    <a:pt x="134213" y="102514"/>
                  </a:lnTo>
                  <a:lnTo>
                    <a:pt x="132486" y="101396"/>
                  </a:lnTo>
                  <a:lnTo>
                    <a:pt x="128460" y="103847"/>
                  </a:lnTo>
                  <a:lnTo>
                    <a:pt x="125971" y="104533"/>
                  </a:lnTo>
                  <a:lnTo>
                    <a:pt x="125234" y="109232"/>
                  </a:lnTo>
                  <a:lnTo>
                    <a:pt x="125133" y="109855"/>
                  </a:lnTo>
                  <a:lnTo>
                    <a:pt x="125006" y="110642"/>
                  </a:lnTo>
                  <a:lnTo>
                    <a:pt x="130340" y="109855"/>
                  </a:lnTo>
                  <a:lnTo>
                    <a:pt x="136080" y="119062"/>
                  </a:lnTo>
                  <a:lnTo>
                    <a:pt x="138798" y="125666"/>
                  </a:lnTo>
                  <a:lnTo>
                    <a:pt x="139217" y="129057"/>
                  </a:lnTo>
                  <a:lnTo>
                    <a:pt x="139966" y="132118"/>
                  </a:lnTo>
                  <a:lnTo>
                    <a:pt x="134531" y="136499"/>
                  </a:lnTo>
                  <a:lnTo>
                    <a:pt x="129159" y="140423"/>
                  </a:lnTo>
                  <a:lnTo>
                    <a:pt x="121602" y="147383"/>
                  </a:lnTo>
                  <a:lnTo>
                    <a:pt x="123101" y="149860"/>
                  </a:lnTo>
                  <a:lnTo>
                    <a:pt x="126352" y="151599"/>
                  </a:lnTo>
                  <a:lnTo>
                    <a:pt x="148221" y="140804"/>
                  </a:lnTo>
                  <a:lnTo>
                    <a:pt x="153149" y="133692"/>
                  </a:lnTo>
                  <a:lnTo>
                    <a:pt x="145491" y="127977"/>
                  </a:lnTo>
                  <a:lnTo>
                    <a:pt x="146443" y="120218"/>
                  </a:lnTo>
                  <a:lnTo>
                    <a:pt x="154800" y="119367"/>
                  </a:lnTo>
                  <a:close/>
                </a:path>
                <a:path w="390525" h="285114">
                  <a:moveTo>
                    <a:pt x="155473" y="119367"/>
                  </a:moveTo>
                  <a:lnTo>
                    <a:pt x="154800" y="119367"/>
                  </a:lnTo>
                  <a:lnTo>
                    <a:pt x="155105" y="119913"/>
                  </a:lnTo>
                  <a:lnTo>
                    <a:pt x="155473" y="119367"/>
                  </a:lnTo>
                  <a:close/>
                </a:path>
                <a:path w="390525" h="285114">
                  <a:moveTo>
                    <a:pt x="156362" y="104813"/>
                  </a:moveTo>
                  <a:lnTo>
                    <a:pt x="155994" y="104317"/>
                  </a:lnTo>
                  <a:lnTo>
                    <a:pt x="155854" y="104597"/>
                  </a:lnTo>
                  <a:lnTo>
                    <a:pt x="155752" y="104813"/>
                  </a:lnTo>
                  <a:lnTo>
                    <a:pt x="155689" y="104952"/>
                  </a:lnTo>
                  <a:lnTo>
                    <a:pt x="156362" y="104813"/>
                  </a:lnTo>
                  <a:close/>
                </a:path>
                <a:path w="390525" h="285114">
                  <a:moveTo>
                    <a:pt x="160350" y="16116"/>
                  </a:moveTo>
                  <a:lnTo>
                    <a:pt x="154406" y="16116"/>
                  </a:lnTo>
                  <a:lnTo>
                    <a:pt x="153936" y="17589"/>
                  </a:lnTo>
                  <a:lnTo>
                    <a:pt x="160350" y="16116"/>
                  </a:lnTo>
                  <a:close/>
                </a:path>
                <a:path w="390525" h="285114">
                  <a:moveTo>
                    <a:pt x="160426" y="15900"/>
                  </a:moveTo>
                  <a:lnTo>
                    <a:pt x="155206" y="13677"/>
                  </a:lnTo>
                  <a:lnTo>
                    <a:pt x="154482" y="15900"/>
                  </a:lnTo>
                  <a:lnTo>
                    <a:pt x="160426" y="15900"/>
                  </a:lnTo>
                  <a:close/>
                </a:path>
                <a:path w="390525" h="285114">
                  <a:moveTo>
                    <a:pt x="160578" y="155905"/>
                  </a:moveTo>
                  <a:lnTo>
                    <a:pt x="160070" y="155905"/>
                  </a:lnTo>
                  <a:lnTo>
                    <a:pt x="160489" y="156108"/>
                  </a:lnTo>
                  <a:lnTo>
                    <a:pt x="160578" y="155905"/>
                  </a:lnTo>
                  <a:close/>
                </a:path>
                <a:path w="390525" h="285114">
                  <a:moveTo>
                    <a:pt x="162953" y="50838"/>
                  </a:moveTo>
                  <a:lnTo>
                    <a:pt x="159029" y="49530"/>
                  </a:lnTo>
                  <a:lnTo>
                    <a:pt x="154546" y="50165"/>
                  </a:lnTo>
                  <a:lnTo>
                    <a:pt x="150482" y="57073"/>
                  </a:lnTo>
                  <a:lnTo>
                    <a:pt x="152819" y="63728"/>
                  </a:lnTo>
                  <a:lnTo>
                    <a:pt x="155968" y="71094"/>
                  </a:lnTo>
                  <a:lnTo>
                    <a:pt x="158381" y="71412"/>
                  </a:lnTo>
                  <a:lnTo>
                    <a:pt x="160578" y="71361"/>
                  </a:lnTo>
                  <a:lnTo>
                    <a:pt x="162052" y="69570"/>
                  </a:lnTo>
                  <a:lnTo>
                    <a:pt x="159181" y="64376"/>
                  </a:lnTo>
                  <a:lnTo>
                    <a:pt x="162915" y="60071"/>
                  </a:lnTo>
                  <a:lnTo>
                    <a:pt x="162953" y="50838"/>
                  </a:lnTo>
                  <a:close/>
                </a:path>
                <a:path w="390525" h="285114">
                  <a:moveTo>
                    <a:pt x="172135" y="140385"/>
                  </a:moveTo>
                  <a:lnTo>
                    <a:pt x="164820" y="133350"/>
                  </a:lnTo>
                  <a:lnTo>
                    <a:pt x="159854" y="133616"/>
                  </a:lnTo>
                  <a:lnTo>
                    <a:pt x="154038" y="136728"/>
                  </a:lnTo>
                  <a:lnTo>
                    <a:pt x="157149" y="143078"/>
                  </a:lnTo>
                  <a:lnTo>
                    <a:pt x="163537" y="148310"/>
                  </a:lnTo>
                  <a:lnTo>
                    <a:pt x="160578" y="155905"/>
                  </a:lnTo>
                  <a:lnTo>
                    <a:pt x="164947" y="155905"/>
                  </a:lnTo>
                  <a:lnTo>
                    <a:pt x="168694" y="154317"/>
                  </a:lnTo>
                  <a:lnTo>
                    <a:pt x="169722" y="144691"/>
                  </a:lnTo>
                  <a:lnTo>
                    <a:pt x="172135" y="140385"/>
                  </a:lnTo>
                  <a:close/>
                </a:path>
                <a:path w="390525" h="285114">
                  <a:moveTo>
                    <a:pt x="180848" y="66090"/>
                  </a:moveTo>
                  <a:lnTo>
                    <a:pt x="179019" y="64236"/>
                  </a:lnTo>
                  <a:lnTo>
                    <a:pt x="176898" y="63665"/>
                  </a:lnTo>
                  <a:lnTo>
                    <a:pt x="175094" y="62788"/>
                  </a:lnTo>
                  <a:lnTo>
                    <a:pt x="174485" y="64262"/>
                  </a:lnTo>
                  <a:lnTo>
                    <a:pt x="172999" y="66217"/>
                  </a:lnTo>
                  <a:lnTo>
                    <a:pt x="174320" y="68630"/>
                  </a:lnTo>
                  <a:lnTo>
                    <a:pt x="176364" y="69519"/>
                  </a:lnTo>
                  <a:lnTo>
                    <a:pt x="178612" y="71196"/>
                  </a:lnTo>
                  <a:lnTo>
                    <a:pt x="179527" y="68389"/>
                  </a:lnTo>
                  <a:lnTo>
                    <a:pt x="180848" y="66090"/>
                  </a:lnTo>
                  <a:close/>
                </a:path>
                <a:path w="390525" h="285114">
                  <a:moveTo>
                    <a:pt x="182689" y="42354"/>
                  </a:moveTo>
                  <a:lnTo>
                    <a:pt x="178206" y="44107"/>
                  </a:lnTo>
                  <a:lnTo>
                    <a:pt x="174180" y="45529"/>
                  </a:lnTo>
                  <a:lnTo>
                    <a:pt x="168427" y="48094"/>
                  </a:lnTo>
                  <a:lnTo>
                    <a:pt x="168617" y="48844"/>
                  </a:lnTo>
                  <a:lnTo>
                    <a:pt x="171272" y="54102"/>
                  </a:lnTo>
                  <a:lnTo>
                    <a:pt x="182321" y="48450"/>
                  </a:lnTo>
                  <a:lnTo>
                    <a:pt x="182689" y="42354"/>
                  </a:lnTo>
                  <a:close/>
                </a:path>
                <a:path w="390525" h="285114">
                  <a:moveTo>
                    <a:pt x="185178" y="111912"/>
                  </a:moveTo>
                  <a:lnTo>
                    <a:pt x="179717" y="103009"/>
                  </a:lnTo>
                  <a:lnTo>
                    <a:pt x="176326" y="97675"/>
                  </a:lnTo>
                  <a:lnTo>
                    <a:pt x="174891" y="97675"/>
                  </a:lnTo>
                  <a:lnTo>
                    <a:pt x="169697" y="98552"/>
                  </a:lnTo>
                  <a:lnTo>
                    <a:pt x="171310" y="103962"/>
                  </a:lnTo>
                  <a:lnTo>
                    <a:pt x="169202" y="106565"/>
                  </a:lnTo>
                  <a:lnTo>
                    <a:pt x="168948" y="106794"/>
                  </a:lnTo>
                  <a:lnTo>
                    <a:pt x="168973" y="106654"/>
                  </a:lnTo>
                  <a:lnTo>
                    <a:pt x="168706" y="106870"/>
                  </a:lnTo>
                  <a:lnTo>
                    <a:pt x="164782" y="104597"/>
                  </a:lnTo>
                  <a:lnTo>
                    <a:pt x="160337" y="103987"/>
                  </a:lnTo>
                  <a:lnTo>
                    <a:pt x="156362" y="104813"/>
                  </a:lnTo>
                  <a:lnTo>
                    <a:pt x="162064" y="112420"/>
                  </a:lnTo>
                  <a:lnTo>
                    <a:pt x="168567" y="106984"/>
                  </a:lnTo>
                  <a:lnTo>
                    <a:pt x="168783" y="106984"/>
                  </a:lnTo>
                  <a:lnTo>
                    <a:pt x="168275" y="108026"/>
                  </a:lnTo>
                  <a:lnTo>
                    <a:pt x="167297" y="109410"/>
                  </a:lnTo>
                  <a:lnTo>
                    <a:pt x="165328" y="117119"/>
                  </a:lnTo>
                  <a:lnTo>
                    <a:pt x="161112" y="119634"/>
                  </a:lnTo>
                  <a:lnTo>
                    <a:pt x="155765" y="119888"/>
                  </a:lnTo>
                  <a:lnTo>
                    <a:pt x="155549" y="119278"/>
                  </a:lnTo>
                  <a:lnTo>
                    <a:pt x="155117" y="119913"/>
                  </a:lnTo>
                  <a:lnTo>
                    <a:pt x="155778" y="119913"/>
                  </a:lnTo>
                  <a:lnTo>
                    <a:pt x="157187" y="123672"/>
                  </a:lnTo>
                  <a:lnTo>
                    <a:pt x="159131" y="127444"/>
                  </a:lnTo>
                  <a:lnTo>
                    <a:pt x="167716" y="125704"/>
                  </a:lnTo>
                  <a:lnTo>
                    <a:pt x="170561" y="126022"/>
                  </a:lnTo>
                  <a:lnTo>
                    <a:pt x="172935" y="126022"/>
                  </a:lnTo>
                  <a:lnTo>
                    <a:pt x="175285" y="128739"/>
                  </a:lnTo>
                  <a:lnTo>
                    <a:pt x="171640" y="133489"/>
                  </a:lnTo>
                  <a:lnTo>
                    <a:pt x="177266" y="134505"/>
                  </a:lnTo>
                  <a:lnTo>
                    <a:pt x="180238" y="126022"/>
                  </a:lnTo>
                  <a:lnTo>
                    <a:pt x="180340" y="125704"/>
                  </a:lnTo>
                  <a:lnTo>
                    <a:pt x="185178" y="111912"/>
                  </a:lnTo>
                  <a:close/>
                </a:path>
                <a:path w="390525" h="285114">
                  <a:moveTo>
                    <a:pt x="186245" y="76060"/>
                  </a:moveTo>
                  <a:lnTo>
                    <a:pt x="184429" y="75653"/>
                  </a:lnTo>
                  <a:lnTo>
                    <a:pt x="182600" y="74879"/>
                  </a:lnTo>
                  <a:lnTo>
                    <a:pt x="180047" y="75082"/>
                  </a:lnTo>
                  <a:lnTo>
                    <a:pt x="179425" y="77025"/>
                  </a:lnTo>
                  <a:lnTo>
                    <a:pt x="177927" y="79400"/>
                  </a:lnTo>
                  <a:lnTo>
                    <a:pt x="181114" y="79705"/>
                  </a:lnTo>
                  <a:lnTo>
                    <a:pt x="183057" y="80340"/>
                  </a:lnTo>
                  <a:lnTo>
                    <a:pt x="184696" y="79883"/>
                  </a:lnTo>
                  <a:lnTo>
                    <a:pt x="185508" y="79641"/>
                  </a:lnTo>
                  <a:lnTo>
                    <a:pt x="185750" y="77406"/>
                  </a:lnTo>
                  <a:lnTo>
                    <a:pt x="186245" y="76060"/>
                  </a:lnTo>
                  <a:close/>
                </a:path>
                <a:path w="390525" h="285114">
                  <a:moveTo>
                    <a:pt x="191033" y="89763"/>
                  </a:moveTo>
                  <a:lnTo>
                    <a:pt x="190919" y="88976"/>
                  </a:lnTo>
                  <a:lnTo>
                    <a:pt x="190525" y="86321"/>
                  </a:lnTo>
                  <a:lnTo>
                    <a:pt x="190550" y="86182"/>
                  </a:lnTo>
                  <a:lnTo>
                    <a:pt x="190677" y="85280"/>
                  </a:lnTo>
                  <a:lnTo>
                    <a:pt x="190779" y="84531"/>
                  </a:lnTo>
                  <a:lnTo>
                    <a:pt x="190893" y="83693"/>
                  </a:lnTo>
                  <a:lnTo>
                    <a:pt x="189077" y="84531"/>
                  </a:lnTo>
                  <a:lnTo>
                    <a:pt x="187172" y="86182"/>
                  </a:lnTo>
                  <a:lnTo>
                    <a:pt x="178904" y="85280"/>
                  </a:lnTo>
                  <a:lnTo>
                    <a:pt x="172453" y="83324"/>
                  </a:lnTo>
                  <a:lnTo>
                    <a:pt x="159842" y="82829"/>
                  </a:lnTo>
                  <a:lnTo>
                    <a:pt x="156679" y="78206"/>
                  </a:lnTo>
                  <a:lnTo>
                    <a:pt x="155765" y="76873"/>
                  </a:lnTo>
                  <a:lnTo>
                    <a:pt x="148628" y="78206"/>
                  </a:lnTo>
                  <a:lnTo>
                    <a:pt x="147332" y="74803"/>
                  </a:lnTo>
                  <a:lnTo>
                    <a:pt x="144995" y="70840"/>
                  </a:lnTo>
                  <a:lnTo>
                    <a:pt x="143294" y="69888"/>
                  </a:lnTo>
                  <a:lnTo>
                    <a:pt x="139801" y="72123"/>
                  </a:lnTo>
                  <a:lnTo>
                    <a:pt x="141871" y="77292"/>
                  </a:lnTo>
                  <a:lnTo>
                    <a:pt x="144208" y="82550"/>
                  </a:lnTo>
                  <a:lnTo>
                    <a:pt x="148170" y="88150"/>
                  </a:lnTo>
                  <a:lnTo>
                    <a:pt x="142798" y="95656"/>
                  </a:lnTo>
                  <a:lnTo>
                    <a:pt x="146913" y="106426"/>
                  </a:lnTo>
                  <a:lnTo>
                    <a:pt x="155892" y="104343"/>
                  </a:lnTo>
                  <a:lnTo>
                    <a:pt x="156578" y="102463"/>
                  </a:lnTo>
                  <a:lnTo>
                    <a:pt x="156743" y="98971"/>
                  </a:lnTo>
                  <a:lnTo>
                    <a:pt x="164909" y="92989"/>
                  </a:lnTo>
                  <a:lnTo>
                    <a:pt x="171831" y="88976"/>
                  </a:lnTo>
                  <a:lnTo>
                    <a:pt x="180962" y="93345"/>
                  </a:lnTo>
                  <a:lnTo>
                    <a:pt x="181914" y="93345"/>
                  </a:lnTo>
                  <a:lnTo>
                    <a:pt x="184556" y="92811"/>
                  </a:lnTo>
                  <a:lnTo>
                    <a:pt x="187985" y="92951"/>
                  </a:lnTo>
                  <a:lnTo>
                    <a:pt x="188125" y="92811"/>
                  </a:lnTo>
                  <a:lnTo>
                    <a:pt x="191033" y="89763"/>
                  </a:lnTo>
                  <a:close/>
                </a:path>
                <a:path w="390525" h="285114">
                  <a:moveTo>
                    <a:pt x="198831" y="69748"/>
                  </a:moveTo>
                  <a:lnTo>
                    <a:pt x="198615" y="66687"/>
                  </a:lnTo>
                  <a:lnTo>
                    <a:pt x="195084" y="65049"/>
                  </a:lnTo>
                  <a:lnTo>
                    <a:pt x="191973" y="65862"/>
                  </a:lnTo>
                  <a:lnTo>
                    <a:pt x="189560" y="68922"/>
                  </a:lnTo>
                  <a:lnTo>
                    <a:pt x="190779" y="71729"/>
                  </a:lnTo>
                  <a:lnTo>
                    <a:pt x="193090" y="73063"/>
                  </a:lnTo>
                  <a:lnTo>
                    <a:pt x="196100" y="75844"/>
                  </a:lnTo>
                  <a:lnTo>
                    <a:pt x="197434" y="72009"/>
                  </a:lnTo>
                  <a:lnTo>
                    <a:pt x="198831" y="69748"/>
                  </a:lnTo>
                  <a:close/>
                </a:path>
                <a:path w="390525" h="285114">
                  <a:moveTo>
                    <a:pt x="205143" y="83781"/>
                  </a:moveTo>
                  <a:lnTo>
                    <a:pt x="204444" y="81216"/>
                  </a:lnTo>
                  <a:lnTo>
                    <a:pt x="200367" y="78447"/>
                  </a:lnTo>
                  <a:lnTo>
                    <a:pt x="197180" y="77647"/>
                  </a:lnTo>
                  <a:lnTo>
                    <a:pt x="194017" y="82588"/>
                  </a:lnTo>
                  <a:lnTo>
                    <a:pt x="192214" y="82994"/>
                  </a:lnTo>
                  <a:lnTo>
                    <a:pt x="190931" y="83731"/>
                  </a:lnTo>
                  <a:lnTo>
                    <a:pt x="194360" y="85115"/>
                  </a:lnTo>
                  <a:lnTo>
                    <a:pt x="197751" y="86804"/>
                  </a:lnTo>
                  <a:lnTo>
                    <a:pt x="202399" y="88074"/>
                  </a:lnTo>
                  <a:lnTo>
                    <a:pt x="205143" y="86385"/>
                  </a:lnTo>
                  <a:lnTo>
                    <a:pt x="205143" y="83781"/>
                  </a:lnTo>
                  <a:close/>
                </a:path>
                <a:path w="390525" h="285114">
                  <a:moveTo>
                    <a:pt x="217271" y="104444"/>
                  </a:moveTo>
                  <a:lnTo>
                    <a:pt x="215620" y="101650"/>
                  </a:lnTo>
                  <a:lnTo>
                    <a:pt x="215290" y="101714"/>
                  </a:lnTo>
                  <a:lnTo>
                    <a:pt x="209550" y="101485"/>
                  </a:lnTo>
                  <a:lnTo>
                    <a:pt x="204127" y="99390"/>
                  </a:lnTo>
                  <a:lnTo>
                    <a:pt x="198513" y="97294"/>
                  </a:lnTo>
                  <a:lnTo>
                    <a:pt x="192214" y="97040"/>
                  </a:lnTo>
                  <a:lnTo>
                    <a:pt x="190055" y="106451"/>
                  </a:lnTo>
                  <a:lnTo>
                    <a:pt x="198488" y="107289"/>
                  </a:lnTo>
                  <a:lnTo>
                    <a:pt x="206019" y="108191"/>
                  </a:lnTo>
                  <a:lnTo>
                    <a:pt x="214718" y="108699"/>
                  </a:lnTo>
                  <a:lnTo>
                    <a:pt x="216573" y="106832"/>
                  </a:lnTo>
                  <a:lnTo>
                    <a:pt x="217271" y="104444"/>
                  </a:lnTo>
                  <a:close/>
                </a:path>
                <a:path w="390525" h="285114">
                  <a:moveTo>
                    <a:pt x="227698" y="98209"/>
                  </a:moveTo>
                  <a:lnTo>
                    <a:pt x="227406" y="96354"/>
                  </a:lnTo>
                  <a:lnTo>
                    <a:pt x="226936" y="93370"/>
                  </a:lnTo>
                  <a:lnTo>
                    <a:pt x="226910" y="93205"/>
                  </a:lnTo>
                  <a:lnTo>
                    <a:pt x="220954" y="93370"/>
                  </a:lnTo>
                  <a:lnTo>
                    <a:pt x="219062" y="90779"/>
                  </a:lnTo>
                  <a:lnTo>
                    <a:pt x="219049" y="90373"/>
                  </a:lnTo>
                  <a:lnTo>
                    <a:pt x="218935" y="90601"/>
                  </a:lnTo>
                  <a:lnTo>
                    <a:pt x="218719" y="90297"/>
                  </a:lnTo>
                  <a:lnTo>
                    <a:pt x="209981" y="91998"/>
                  </a:lnTo>
                  <a:lnTo>
                    <a:pt x="208038" y="95351"/>
                  </a:lnTo>
                  <a:lnTo>
                    <a:pt x="210667" y="97497"/>
                  </a:lnTo>
                  <a:lnTo>
                    <a:pt x="217525" y="96354"/>
                  </a:lnTo>
                  <a:lnTo>
                    <a:pt x="222643" y="101384"/>
                  </a:lnTo>
                  <a:lnTo>
                    <a:pt x="227698" y="98209"/>
                  </a:lnTo>
                  <a:close/>
                </a:path>
                <a:path w="390525" h="285114">
                  <a:moveTo>
                    <a:pt x="228079" y="97967"/>
                  </a:moveTo>
                  <a:lnTo>
                    <a:pt x="227698" y="98209"/>
                  </a:lnTo>
                  <a:lnTo>
                    <a:pt x="227749" y="98552"/>
                  </a:lnTo>
                  <a:lnTo>
                    <a:pt x="228079" y="97967"/>
                  </a:lnTo>
                  <a:close/>
                </a:path>
                <a:path w="390525" h="285114">
                  <a:moveTo>
                    <a:pt x="228244" y="99263"/>
                  </a:moveTo>
                  <a:lnTo>
                    <a:pt x="227876" y="99263"/>
                  </a:lnTo>
                  <a:lnTo>
                    <a:pt x="227761" y="100533"/>
                  </a:lnTo>
                  <a:lnTo>
                    <a:pt x="228244" y="99263"/>
                  </a:lnTo>
                  <a:close/>
                </a:path>
                <a:path w="390525" h="285114">
                  <a:moveTo>
                    <a:pt x="269125" y="281139"/>
                  </a:moveTo>
                  <a:lnTo>
                    <a:pt x="268947" y="280797"/>
                  </a:lnTo>
                  <a:lnTo>
                    <a:pt x="268833" y="280543"/>
                  </a:lnTo>
                  <a:lnTo>
                    <a:pt x="268249" y="280797"/>
                  </a:lnTo>
                  <a:lnTo>
                    <a:pt x="268414" y="281000"/>
                  </a:lnTo>
                  <a:lnTo>
                    <a:pt x="269125" y="281139"/>
                  </a:lnTo>
                  <a:close/>
                </a:path>
                <a:path w="390525" h="285114">
                  <a:moveTo>
                    <a:pt x="292849" y="283514"/>
                  </a:moveTo>
                  <a:lnTo>
                    <a:pt x="291973" y="282295"/>
                  </a:lnTo>
                  <a:lnTo>
                    <a:pt x="291287" y="280403"/>
                  </a:lnTo>
                  <a:lnTo>
                    <a:pt x="288201" y="279234"/>
                  </a:lnTo>
                  <a:lnTo>
                    <a:pt x="285432" y="278650"/>
                  </a:lnTo>
                  <a:lnTo>
                    <a:pt x="280606" y="281635"/>
                  </a:lnTo>
                  <a:lnTo>
                    <a:pt x="280708" y="283514"/>
                  </a:lnTo>
                  <a:lnTo>
                    <a:pt x="287070" y="284822"/>
                  </a:lnTo>
                  <a:lnTo>
                    <a:pt x="292620" y="283743"/>
                  </a:lnTo>
                  <a:lnTo>
                    <a:pt x="292849" y="283514"/>
                  </a:lnTo>
                  <a:close/>
                </a:path>
                <a:path w="390525" h="285114">
                  <a:moveTo>
                    <a:pt x="303161" y="253390"/>
                  </a:moveTo>
                  <a:lnTo>
                    <a:pt x="299135" y="250482"/>
                  </a:lnTo>
                  <a:lnTo>
                    <a:pt x="295351" y="250228"/>
                  </a:lnTo>
                  <a:lnTo>
                    <a:pt x="288175" y="255511"/>
                  </a:lnTo>
                  <a:lnTo>
                    <a:pt x="283616" y="257848"/>
                  </a:lnTo>
                  <a:lnTo>
                    <a:pt x="277901" y="268262"/>
                  </a:lnTo>
                  <a:lnTo>
                    <a:pt x="272681" y="270967"/>
                  </a:lnTo>
                  <a:lnTo>
                    <a:pt x="261251" y="272364"/>
                  </a:lnTo>
                  <a:lnTo>
                    <a:pt x="260311" y="275615"/>
                  </a:lnTo>
                  <a:lnTo>
                    <a:pt x="261518" y="279171"/>
                  </a:lnTo>
                  <a:lnTo>
                    <a:pt x="263880" y="279171"/>
                  </a:lnTo>
                  <a:lnTo>
                    <a:pt x="267157" y="277622"/>
                  </a:lnTo>
                  <a:lnTo>
                    <a:pt x="268833" y="280543"/>
                  </a:lnTo>
                  <a:lnTo>
                    <a:pt x="275666" y="277622"/>
                  </a:lnTo>
                  <a:lnTo>
                    <a:pt x="277380" y="276885"/>
                  </a:lnTo>
                  <a:lnTo>
                    <a:pt x="285191" y="270967"/>
                  </a:lnTo>
                  <a:lnTo>
                    <a:pt x="292785" y="264579"/>
                  </a:lnTo>
                  <a:lnTo>
                    <a:pt x="301142" y="259397"/>
                  </a:lnTo>
                  <a:lnTo>
                    <a:pt x="302475" y="258800"/>
                  </a:lnTo>
                  <a:lnTo>
                    <a:pt x="302552" y="255371"/>
                  </a:lnTo>
                  <a:lnTo>
                    <a:pt x="303161" y="253390"/>
                  </a:lnTo>
                  <a:close/>
                </a:path>
                <a:path w="390525" h="285114">
                  <a:moveTo>
                    <a:pt x="307047" y="280949"/>
                  </a:moveTo>
                  <a:lnTo>
                    <a:pt x="306679" y="279628"/>
                  </a:lnTo>
                  <a:lnTo>
                    <a:pt x="304215" y="273837"/>
                  </a:lnTo>
                  <a:lnTo>
                    <a:pt x="300736" y="272783"/>
                  </a:lnTo>
                  <a:lnTo>
                    <a:pt x="297738" y="273926"/>
                  </a:lnTo>
                  <a:lnTo>
                    <a:pt x="295681" y="277152"/>
                  </a:lnTo>
                  <a:lnTo>
                    <a:pt x="298094" y="282676"/>
                  </a:lnTo>
                  <a:lnTo>
                    <a:pt x="307047" y="280949"/>
                  </a:lnTo>
                  <a:close/>
                </a:path>
                <a:path w="390525" h="285114">
                  <a:moveTo>
                    <a:pt x="321856" y="255663"/>
                  </a:moveTo>
                  <a:lnTo>
                    <a:pt x="321627" y="255663"/>
                  </a:lnTo>
                  <a:lnTo>
                    <a:pt x="321792" y="255790"/>
                  </a:lnTo>
                  <a:lnTo>
                    <a:pt x="321856" y="255663"/>
                  </a:lnTo>
                  <a:close/>
                </a:path>
                <a:path w="390525" h="285114">
                  <a:moveTo>
                    <a:pt x="336931" y="269341"/>
                  </a:moveTo>
                  <a:lnTo>
                    <a:pt x="318630" y="273812"/>
                  </a:lnTo>
                  <a:lnTo>
                    <a:pt x="316623" y="278282"/>
                  </a:lnTo>
                  <a:lnTo>
                    <a:pt x="317677" y="278879"/>
                  </a:lnTo>
                  <a:lnTo>
                    <a:pt x="325856" y="277291"/>
                  </a:lnTo>
                  <a:lnTo>
                    <a:pt x="336664" y="270268"/>
                  </a:lnTo>
                  <a:lnTo>
                    <a:pt x="336931" y="269341"/>
                  </a:lnTo>
                  <a:close/>
                </a:path>
                <a:path w="390525" h="285114">
                  <a:moveTo>
                    <a:pt x="365836" y="245325"/>
                  </a:moveTo>
                  <a:lnTo>
                    <a:pt x="361772" y="241909"/>
                  </a:lnTo>
                  <a:lnTo>
                    <a:pt x="358635" y="238760"/>
                  </a:lnTo>
                  <a:lnTo>
                    <a:pt x="353504" y="235534"/>
                  </a:lnTo>
                  <a:lnTo>
                    <a:pt x="350481" y="235699"/>
                  </a:lnTo>
                  <a:lnTo>
                    <a:pt x="346468" y="238086"/>
                  </a:lnTo>
                  <a:lnTo>
                    <a:pt x="347916" y="240538"/>
                  </a:lnTo>
                  <a:lnTo>
                    <a:pt x="349084" y="243014"/>
                  </a:lnTo>
                  <a:lnTo>
                    <a:pt x="348843" y="243687"/>
                  </a:lnTo>
                  <a:lnTo>
                    <a:pt x="348767" y="244779"/>
                  </a:lnTo>
                  <a:lnTo>
                    <a:pt x="342023" y="248246"/>
                  </a:lnTo>
                  <a:lnTo>
                    <a:pt x="336029" y="242938"/>
                  </a:lnTo>
                  <a:lnTo>
                    <a:pt x="328295" y="242697"/>
                  </a:lnTo>
                  <a:lnTo>
                    <a:pt x="326745" y="244094"/>
                  </a:lnTo>
                  <a:lnTo>
                    <a:pt x="325310" y="245643"/>
                  </a:lnTo>
                  <a:lnTo>
                    <a:pt x="325755" y="247662"/>
                  </a:lnTo>
                  <a:lnTo>
                    <a:pt x="329133" y="249796"/>
                  </a:lnTo>
                  <a:lnTo>
                    <a:pt x="332562" y="250723"/>
                  </a:lnTo>
                  <a:lnTo>
                    <a:pt x="336435" y="254469"/>
                  </a:lnTo>
                  <a:lnTo>
                    <a:pt x="336600" y="257556"/>
                  </a:lnTo>
                  <a:lnTo>
                    <a:pt x="338175" y="262216"/>
                  </a:lnTo>
                  <a:lnTo>
                    <a:pt x="341388" y="257670"/>
                  </a:lnTo>
                  <a:lnTo>
                    <a:pt x="342684" y="254152"/>
                  </a:lnTo>
                  <a:lnTo>
                    <a:pt x="347764" y="251358"/>
                  </a:lnTo>
                  <a:lnTo>
                    <a:pt x="351726" y="252603"/>
                  </a:lnTo>
                  <a:lnTo>
                    <a:pt x="358254" y="250329"/>
                  </a:lnTo>
                  <a:lnTo>
                    <a:pt x="361378" y="247904"/>
                  </a:lnTo>
                  <a:lnTo>
                    <a:pt x="365836" y="245325"/>
                  </a:lnTo>
                  <a:close/>
                </a:path>
                <a:path w="390525" h="285114">
                  <a:moveTo>
                    <a:pt x="376745" y="229857"/>
                  </a:moveTo>
                  <a:lnTo>
                    <a:pt x="376148" y="227317"/>
                  </a:lnTo>
                  <a:lnTo>
                    <a:pt x="372491" y="222846"/>
                  </a:lnTo>
                  <a:lnTo>
                    <a:pt x="368439" y="223456"/>
                  </a:lnTo>
                  <a:lnTo>
                    <a:pt x="363728" y="224053"/>
                  </a:lnTo>
                  <a:lnTo>
                    <a:pt x="358381" y="225094"/>
                  </a:lnTo>
                  <a:lnTo>
                    <a:pt x="357644" y="226644"/>
                  </a:lnTo>
                  <a:lnTo>
                    <a:pt x="357441" y="228549"/>
                  </a:lnTo>
                  <a:lnTo>
                    <a:pt x="357911" y="230327"/>
                  </a:lnTo>
                  <a:lnTo>
                    <a:pt x="363080" y="231635"/>
                  </a:lnTo>
                  <a:lnTo>
                    <a:pt x="368147" y="234035"/>
                  </a:lnTo>
                  <a:lnTo>
                    <a:pt x="374942" y="232486"/>
                  </a:lnTo>
                  <a:lnTo>
                    <a:pt x="376745" y="229857"/>
                  </a:lnTo>
                  <a:close/>
                </a:path>
                <a:path w="390525" h="285114">
                  <a:moveTo>
                    <a:pt x="388048" y="170027"/>
                  </a:moveTo>
                  <a:lnTo>
                    <a:pt x="387794" y="168706"/>
                  </a:lnTo>
                  <a:lnTo>
                    <a:pt x="387400" y="169481"/>
                  </a:lnTo>
                  <a:lnTo>
                    <a:pt x="388048" y="170027"/>
                  </a:lnTo>
                  <a:close/>
                </a:path>
                <a:path w="390525" h="285114">
                  <a:moveTo>
                    <a:pt x="390347" y="183083"/>
                  </a:moveTo>
                  <a:lnTo>
                    <a:pt x="390093" y="181813"/>
                  </a:lnTo>
                  <a:lnTo>
                    <a:pt x="389547" y="178003"/>
                  </a:lnTo>
                  <a:lnTo>
                    <a:pt x="387705" y="178003"/>
                  </a:lnTo>
                  <a:lnTo>
                    <a:pt x="387705" y="189433"/>
                  </a:lnTo>
                  <a:lnTo>
                    <a:pt x="384073" y="197053"/>
                  </a:lnTo>
                  <a:lnTo>
                    <a:pt x="383057" y="195783"/>
                  </a:lnTo>
                  <a:lnTo>
                    <a:pt x="380568" y="192684"/>
                  </a:lnTo>
                  <a:lnTo>
                    <a:pt x="380568" y="203403"/>
                  </a:lnTo>
                  <a:lnTo>
                    <a:pt x="380466" y="204673"/>
                  </a:lnTo>
                  <a:lnTo>
                    <a:pt x="380377" y="205943"/>
                  </a:lnTo>
                  <a:lnTo>
                    <a:pt x="380276" y="207213"/>
                  </a:lnTo>
                  <a:lnTo>
                    <a:pt x="380187" y="208483"/>
                  </a:lnTo>
                  <a:lnTo>
                    <a:pt x="377888" y="209753"/>
                  </a:lnTo>
                  <a:lnTo>
                    <a:pt x="371741" y="208483"/>
                  </a:lnTo>
                  <a:lnTo>
                    <a:pt x="367512" y="205943"/>
                  </a:lnTo>
                  <a:lnTo>
                    <a:pt x="365671" y="200863"/>
                  </a:lnTo>
                  <a:lnTo>
                    <a:pt x="368211" y="198323"/>
                  </a:lnTo>
                  <a:lnTo>
                    <a:pt x="371170" y="197053"/>
                  </a:lnTo>
                  <a:lnTo>
                    <a:pt x="377456" y="200863"/>
                  </a:lnTo>
                  <a:lnTo>
                    <a:pt x="380568" y="203403"/>
                  </a:lnTo>
                  <a:lnTo>
                    <a:pt x="380568" y="192684"/>
                  </a:lnTo>
                  <a:lnTo>
                    <a:pt x="375920" y="186893"/>
                  </a:lnTo>
                  <a:lnTo>
                    <a:pt x="373875" y="184353"/>
                  </a:lnTo>
                  <a:lnTo>
                    <a:pt x="376923" y="183083"/>
                  </a:lnTo>
                  <a:lnTo>
                    <a:pt x="379222" y="181813"/>
                  </a:lnTo>
                  <a:lnTo>
                    <a:pt x="385737" y="185623"/>
                  </a:lnTo>
                  <a:lnTo>
                    <a:pt x="387705" y="189433"/>
                  </a:lnTo>
                  <a:lnTo>
                    <a:pt x="387705" y="178003"/>
                  </a:lnTo>
                  <a:lnTo>
                    <a:pt x="386969" y="178003"/>
                  </a:lnTo>
                  <a:lnTo>
                    <a:pt x="383057" y="176733"/>
                  </a:lnTo>
                  <a:lnTo>
                    <a:pt x="380961" y="175463"/>
                  </a:lnTo>
                  <a:lnTo>
                    <a:pt x="378866" y="174193"/>
                  </a:lnTo>
                  <a:lnTo>
                    <a:pt x="378904" y="167843"/>
                  </a:lnTo>
                  <a:lnTo>
                    <a:pt x="381901" y="162763"/>
                  </a:lnTo>
                  <a:lnTo>
                    <a:pt x="385813" y="158953"/>
                  </a:lnTo>
                  <a:lnTo>
                    <a:pt x="382828" y="143713"/>
                  </a:lnTo>
                  <a:lnTo>
                    <a:pt x="382409" y="143713"/>
                  </a:lnTo>
                  <a:lnTo>
                    <a:pt x="379476" y="138633"/>
                  </a:lnTo>
                  <a:lnTo>
                    <a:pt x="369849" y="142087"/>
                  </a:lnTo>
                  <a:lnTo>
                    <a:pt x="369849" y="184353"/>
                  </a:lnTo>
                  <a:lnTo>
                    <a:pt x="368223" y="186893"/>
                  </a:lnTo>
                  <a:lnTo>
                    <a:pt x="367068" y="186893"/>
                  </a:lnTo>
                  <a:lnTo>
                    <a:pt x="365912" y="185623"/>
                  </a:lnTo>
                  <a:lnTo>
                    <a:pt x="364921" y="184353"/>
                  </a:lnTo>
                  <a:lnTo>
                    <a:pt x="365848" y="183083"/>
                  </a:lnTo>
                  <a:lnTo>
                    <a:pt x="368642" y="183083"/>
                  </a:lnTo>
                  <a:lnTo>
                    <a:pt x="369849" y="184353"/>
                  </a:lnTo>
                  <a:lnTo>
                    <a:pt x="369849" y="142087"/>
                  </a:lnTo>
                  <a:lnTo>
                    <a:pt x="366763" y="143205"/>
                  </a:lnTo>
                  <a:lnTo>
                    <a:pt x="366763" y="155143"/>
                  </a:lnTo>
                  <a:lnTo>
                    <a:pt x="365518" y="162763"/>
                  </a:lnTo>
                  <a:lnTo>
                    <a:pt x="362927" y="169113"/>
                  </a:lnTo>
                  <a:lnTo>
                    <a:pt x="359422" y="172656"/>
                  </a:lnTo>
                  <a:lnTo>
                    <a:pt x="359422" y="202133"/>
                  </a:lnTo>
                  <a:lnTo>
                    <a:pt x="355358" y="208483"/>
                  </a:lnTo>
                  <a:lnTo>
                    <a:pt x="356057" y="212293"/>
                  </a:lnTo>
                  <a:lnTo>
                    <a:pt x="351459" y="211023"/>
                  </a:lnTo>
                  <a:lnTo>
                    <a:pt x="348919" y="209753"/>
                  </a:lnTo>
                  <a:lnTo>
                    <a:pt x="341274" y="205943"/>
                  </a:lnTo>
                  <a:lnTo>
                    <a:pt x="339585" y="200863"/>
                  </a:lnTo>
                  <a:lnTo>
                    <a:pt x="338505" y="198323"/>
                  </a:lnTo>
                  <a:lnTo>
                    <a:pt x="337426" y="195783"/>
                  </a:lnTo>
                  <a:lnTo>
                    <a:pt x="335965" y="188163"/>
                  </a:lnTo>
                  <a:lnTo>
                    <a:pt x="337337" y="184353"/>
                  </a:lnTo>
                  <a:lnTo>
                    <a:pt x="341414" y="181813"/>
                  </a:lnTo>
                  <a:lnTo>
                    <a:pt x="344360" y="183083"/>
                  </a:lnTo>
                  <a:lnTo>
                    <a:pt x="345719" y="185623"/>
                  </a:lnTo>
                  <a:lnTo>
                    <a:pt x="339801" y="191973"/>
                  </a:lnTo>
                  <a:lnTo>
                    <a:pt x="341122" y="197053"/>
                  </a:lnTo>
                  <a:lnTo>
                    <a:pt x="346113" y="202133"/>
                  </a:lnTo>
                  <a:lnTo>
                    <a:pt x="354863" y="195783"/>
                  </a:lnTo>
                  <a:lnTo>
                    <a:pt x="359422" y="202133"/>
                  </a:lnTo>
                  <a:lnTo>
                    <a:pt x="359422" y="172656"/>
                  </a:lnTo>
                  <a:lnTo>
                    <a:pt x="356641" y="175463"/>
                  </a:lnTo>
                  <a:lnTo>
                    <a:pt x="349719" y="175463"/>
                  </a:lnTo>
                  <a:lnTo>
                    <a:pt x="354584" y="169113"/>
                  </a:lnTo>
                  <a:lnTo>
                    <a:pt x="355549" y="167843"/>
                  </a:lnTo>
                  <a:lnTo>
                    <a:pt x="353110" y="161493"/>
                  </a:lnTo>
                  <a:lnTo>
                    <a:pt x="352298" y="160223"/>
                  </a:lnTo>
                  <a:lnTo>
                    <a:pt x="350659" y="157683"/>
                  </a:lnTo>
                  <a:lnTo>
                    <a:pt x="349034" y="155143"/>
                  </a:lnTo>
                  <a:lnTo>
                    <a:pt x="349948" y="146253"/>
                  </a:lnTo>
                  <a:lnTo>
                    <a:pt x="361543" y="152603"/>
                  </a:lnTo>
                  <a:lnTo>
                    <a:pt x="366763" y="155143"/>
                  </a:lnTo>
                  <a:lnTo>
                    <a:pt x="366763" y="143205"/>
                  </a:lnTo>
                  <a:lnTo>
                    <a:pt x="365315" y="143713"/>
                  </a:lnTo>
                  <a:lnTo>
                    <a:pt x="365937" y="142443"/>
                  </a:lnTo>
                  <a:lnTo>
                    <a:pt x="369684" y="134823"/>
                  </a:lnTo>
                  <a:lnTo>
                    <a:pt x="375551" y="132283"/>
                  </a:lnTo>
                  <a:lnTo>
                    <a:pt x="369201" y="123393"/>
                  </a:lnTo>
                  <a:lnTo>
                    <a:pt x="369049" y="122123"/>
                  </a:lnTo>
                  <a:lnTo>
                    <a:pt x="368592" y="123393"/>
                  </a:lnTo>
                  <a:lnTo>
                    <a:pt x="364261" y="122123"/>
                  </a:lnTo>
                  <a:lnTo>
                    <a:pt x="361708" y="117043"/>
                  </a:lnTo>
                  <a:lnTo>
                    <a:pt x="358648" y="123393"/>
                  </a:lnTo>
                  <a:lnTo>
                    <a:pt x="361810" y="127203"/>
                  </a:lnTo>
                  <a:lnTo>
                    <a:pt x="363829" y="129743"/>
                  </a:lnTo>
                  <a:lnTo>
                    <a:pt x="359473" y="142443"/>
                  </a:lnTo>
                  <a:lnTo>
                    <a:pt x="344297" y="138874"/>
                  </a:lnTo>
                  <a:lnTo>
                    <a:pt x="344297" y="164033"/>
                  </a:lnTo>
                  <a:lnTo>
                    <a:pt x="344233" y="165303"/>
                  </a:lnTo>
                  <a:lnTo>
                    <a:pt x="341058" y="166573"/>
                  </a:lnTo>
                  <a:lnTo>
                    <a:pt x="337591" y="167843"/>
                  </a:lnTo>
                  <a:lnTo>
                    <a:pt x="337324" y="167843"/>
                  </a:lnTo>
                  <a:lnTo>
                    <a:pt x="337324" y="179273"/>
                  </a:lnTo>
                  <a:lnTo>
                    <a:pt x="334784" y="175463"/>
                  </a:lnTo>
                  <a:lnTo>
                    <a:pt x="333222" y="174193"/>
                  </a:lnTo>
                  <a:lnTo>
                    <a:pt x="333679" y="171653"/>
                  </a:lnTo>
                  <a:lnTo>
                    <a:pt x="335051" y="170383"/>
                  </a:lnTo>
                  <a:lnTo>
                    <a:pt x="335686" y="169113"/>
                  </a:lnTo>
                  <a:lnTo>
                    <a:pt x="337324" y="179273"/>
                  </a:lnTo>
                  <a:lnTo>
                    <a:pt x="337324" y="167843"/>
                  </a:lnTo>
                  <a:lnTo>
                    <a:pt x="335686" y="167843"/>
                  </a:lnTo>
                  <a:lnTo>
                    <a:pt x="335178" y="166573"/>
                  </a:lnTo>
                  <a:lnTo>
                    <a:pt x="335191" y="161493"/>
                  </a:lnTo>
                  <a:lnTo>
                    <a:pt x="337858" y="160223"/>
                  </a:lnTo>
                  <a:lnTo>
                    <a:pt x="342938" y="160223"/>
                  </a:lnTo>
                  <a:lnTo>
                    <a:pt x="344297" y="164033"/>
                  </a:lnTo>
                  <a:lnTo>
                    <a:pt x="344297" y="138874"/>
                  </a:lnTo>
                  <a:lnTo>
                    <a:pt x="343306" y="138633"/>
                  </a:lnTo>
                  <a:lnTo>
                    <a:pt x="336804" y="146253"/>
                  </a:lnTo>
                  <a:lnTo>
                    <a:pt x="335572" y="146253"/>
                  </a:lnTo>
                  <a:lnTo>
                    <a:pt x="334314" y="144983"/>
                  </a:lnTo>
                  <a:lnTo>
                    <a:pt x="333857" y="143713"/>
                  </a:lnTo>
                  <a:lnTo>
                    <a:pt x="332943" y="141173"/>
                  </a:lnTo>
                  <a:lnTo>
                    <a:pt x="332638" y="139903"/>
                  </a:lnTo>
                  <a:lnTo>
                    <a:pt x="332016" y="137363"/>
                  </a:lnTo>
                  <a:lnTo>
                    <a:pt x="327266" y="138582"/>
                  </a:lnTo>
                  <a:lnTo>
                    <a:pt x="327266" y="195783"/>
                  </a:lnTo>
                  <a:lnTo>
                    <a:pt x="326237" y="197053"/>
                  </a:lnTo>
                  <a:lnTo>
                    <a:pt x="325805" y="198323"/>
                  </a:lnTo>
                  <a:lnTo>
                    <a:pt x="324091" y="197053"/>
                  </a:lnTo>
                  <a:lnTo>
                    <a:pt x="322211" y="197053"/>
                  </a:lnTo>
                  <a:lnTo>
                    <a:pt x="321322" y="195783"/>
                  </a:lnTo>
                  <a:lnTo>
                    <a:pt x="320433" y="194513"/>
                  </a:lnTo>
                  <a:lnTo>
                    <a:pt x="321640" y="193243"/>
                  </a:lnTo>
                  <a:lnTo>
                    <a:pt x="322681" y="189433"/>
                  </a:lnTo>
                  <a:lnTo>
                    <a:pt x="324713" y="191973"/>
                  </a:lnTo>
                  <a:lnTo>
                    <a:pt x="326110" y="193243"/>
                  </a:lnTo>
                  <a:lnTo>
                    <a:pt x="327266" y="195783"/>
                  </a:lnTo>
                  <a:lnTo>
                    <a:pt x="327266" y="138582"/>
                  </a:lnTo>
                  <a:lnTo>
                    <a:pt x="326504" y="138772"/>
                  </a:lnTo>
                  <a:lnTo>
                    <a:pt x="326504" y="180543"/>
                  </a:lnTo>
                  <a:lnTo>
                    <a:pt x="326059" y="181813"/>
                  </a:lnTo>
                  <a:lnTo>
                    <a:pt x="325755" y="183083"/>
                  </a:lnTo>
                  <a:lnTo>
                    <a:pt x="324891" y="184353"/>
                  </a:lnTo>
                  <a:lnTo>
                    <a:pt x="323354" y="184353"/>
                  </a:lnTo>
                  <a:lnTo>
                    <a:pt x="321995" y="183083"/>
                  </a:lnTo>
                  <a:lnTo>
                    <a:pt x="322605" y="181813"/>
                  </a:lnTo>
                  <a:lnTo>
                    <a:pt x="322999" y="180543"/>
                  </a:lnTo>
                  <a:lnTo>
                    <a:pt x="324078" y="179273"/>
                  </a:lnTo>
                  <a:lnTo>
                    <a:pt x="325577" y="180543"/>
                  </a:lnTo>
                  <a:lnTo>
                    <a:pt x="326504" y="180543"/>
                  </a:lnTo>
                  <a:lnTo>
                    <a:pt x="326504" y="138772"/>
                  </a:lnTo>
                  <a:lnTo>
                    <a:pt x="322084" y="139903"/>
                  </a:lnTo>
                  <a:lnTo>
                    <a:pt x="321919" y="139585"/>
                  </a:lnTo>
                  <a:lnTo>
                    <a:pt x="321919" y="148793"/>
                  </a:lnTo>
                  <a:lnTo>
                    <a:pt x="321259" y="155143"/>
                  </a:lnTo>
                  <a:lnTo>
                    <a:pt x="309880" y="151333"/>
                  </a:lnTo>
                  <a:lnTo>
                    <a:pt x="306463" y="151333"/>
                  </a:lnTo>
                  <a:lnTo>
                    <a:pt x="307403" y="157683"/>
                  </a:lnTo>
                  <a:lnTo>
                    <a:pt x="302780" y="156413"/>
                  </a:lnTo>
                  <a:lnTo>
                    <a:pt x="305765" y="164033"/>
                  </a:lnTo>
                  <a:lnTo>
                    <a:pt x="313982" y="164033"/>
                  </a:lnTo>
                  <a:lnTo>
                    <a:pt x="321627" y="167843"/>
                  </a:lnTo>
                  <a:lnTo>
                    <a:pt x="317322" y="171119"/>
                  </a:lnTo>
                  <a:lnTo>
                    <a:pt x="317322" y="219913"/>
                  </a:lnTo>
                  <a:lnTo>
                    <a:pt x="316776" y="221183"/>
                  </a:lnTo>
                  <a:lnTo>
                    <a:pt x="314274" y="221183"/>
                  </a:lnTo>
                  <a:lnTo>
                    <a:pt x="313410" y="219913"/>
                  </a:lnTo>
                  <a:lnTo>
                    <a:pt x="313893" y="218643"/>
                  </a:lnTo>
                  <a:lnTo>
                    <a:pt x="313969" y="217373"/>
                  </a:lnTo>
                  <a:lnTo>
                    <a:pt x="314985" y="218643"/>
                  </a:lnTo>
                  <a:lnTo>
                    <a:pt x="316217" y="218643"/>
                  </a:lnTo>
                  <a:lnTo>
                    <a:pt x="317322" y="219913"/>
                  </a:lnTo>
                  <a:lnTo>
                    <a:pt x="317322" y="171119"/>
                  </a:lnTo>
                  <a:lnTo>
                    <a:pt x="314934" y="172923"/>
                  </a:lnTo>
                  <a:lnTo>
                    <a:pt x="314604" y="172999"/>
                  </a:lnTo>
                  <a:lnTo>
                    <a:pt x="314604" y="198323"/>
                  </a:lnTo>
                  <a:lnTo>
                    <a:pt x="314032" y="199593"/>
                  </a:lnTo>
                  <a:lnTo>
                    <a:pt x="313944" y="200863"/>
                  </a:lnTo>
                  <a:lnTo>
                    <a:pt x="308991" y="198323"/>
                  </a:lnTo>
                  <a:lnTo>
                    <a:pt x="309575" y="197053"/>
                  </a:lnTo>
                  <a:lnTo>
                    <a:pt x="310121" y="195783"/>
                  </a:lnTo>
                  <a:lnTo>
                    <a:pt x="311696" y="195783"/>
                  </a:lnTo>
                  <a:lnTo>
                    <a:pt x="313207" y="197053"/>
                  </a:lnTo>
                  <a:lnTo>
                    <a:pt x="314604" y="198323"/>
                  </a:lnTo>
                  <a:lnTo>
                    <a:pt x="314604" y="172999"/>
                  </a:lnTo>
                  <a:lnTo>
                    <a:pt x="312115" y="173532"/>
                  </a:lnTo>
                  <a:lnTo>
                    <a:pt x="312115" y="184353"/>
                  </a:lnTo>
                  <a:lnTo>
                    <a:pt x="311912" y="185623"/>
                  </a:lnTo>
                  <a:lnTo>
                    <a:pt x="310299" y="188163"/>
                  </a:lnTo>
                  <a:lnTo>
                    <a:pt x="307263" y="189255"/>
                  </a:lnTo>
                  <a:lnTo>
                    <a:pt x="307263" y="209753"/>
                  </a:lnTo>
                  <a:lnTo>
                    <a:pt x="297040" y="208483"/>
                  </a:lnTo>
                  <a:lnTo>
                    <a:pt x="295973" y="209816"/>
                  </a:lnTo>
                  <a:lnTo>
                    <a:pt x="295973" y="238963"/>
                  </a:lnTo>
                  <a:lnTo>
                    <a:pt x="295770" y="237693"/>
                  </a:lnTo>
                  <a:lnTo>
                    <a:pt x="286893" y="242773"/>
                  </a:lnTo>
                  <a:lnTo>
                    <a:pt x="286131" y="241503"/>
                  </a:lnTo>
                  <a:lnTo>
                    <a:pt x="284594" y="238963"/>
                  </a:lnTo>
                  <a:lnTo>
                    <a:pt x="283832" y="237693"/>
                  </a:lnTo>
                  <a:lnTo>
                    <a:pt x="283070" y="236423"/>
                  </a:lnTo>
                  <a:lnTo>
                    <a:pt x="283502" y="235153"/>
                  </a:lnTo>
                  <a:lnTo>
                    <a:pt x="283933" y="233883"/>
                  </a:lnTo>
                  <a:lnTo>
                    <a:pt x="293331" y="227533"/>
                  </a:lnTo>
                  <a:lnTo>
                    <a:pt x="295135" y="235153"/>
                  </a:lnTo>
                  <a:lnTo>
                    <a:pt x="295770" y="237693"/>
                  </a:lnTo>
                  <a:lnTo>
                    <a:pt x="295922" y="237693"/>
                  </a:lnTo>
                  <a:lnTo>
                    <a:pt x="295973" y="238963"/>
                  </a:lnTo>
                  <a:lnTo>
                    <a:pt x="295973" y="209816"/>
                  </a:lnTo>
                  <a:lnTo>
                    <a:pt x="290944" y="216103"/>
                  </a:lnTo>
                  <a:lnTo>
                    <a:pt x="290080" y="213563"/>
                  </a:lnTo>
                  <a:lnTo>
                    <a:pt x="289128" y="213563"/>
                  </a:lnTo>
                  <a:lnTo>
                    <a:pt x="287883" y="209753"/>
                  </a:lnTo>
                  <a:lnTo>
                    <a:pt x="287769" y="208483"/>
                  </a:lnTo>
                  <a:lnTo>
                    <a:pt x="287655" y="207213"/>
                  </a:lnTo>
                  <a:lnTo>
                    <a:pt x="286321" y="204673"/>
                  </a:lnTo>
                  <a:lnTo>
                    <a:pt x="285140" y="203403"/>
                  </a:lnTo>
                  <a:lnTo>
                    <a:pt x="283959" y="202133"/>
                  </a:lnTo>
                  <a:lnTo>
                    <a:pt x="285648" y="200863"/>
                  </a:lnTo>
                  <a:lnTo>
                    <a:pt x="290715" y="197053"/>
                  </a:lnTo>
                  <a:lnTo>
                    <a:pt x="295313" y="198323"/>
                  </a:lnTo>
                  <a:lnTo>
                    <a:pt x="299491" y="199593"/>
                  </a:lnTo>
                  <a:lnTo>
                    <a:pt x="304901" y="203403"/>
                  </a:lnTo>
                  <a:lnTo>
                    <a:pt x="305638" y="205943"/>
                  </a:lnTo>
                  <a:lnTo>
                    <a:pt x="307263" y="209753"/>
                  </a:lnTo>
                  <a:lnTo>
                    <a:pt x="307263" y="189255"/>
                  </a:lnTo>
                  <a:lnTo>
                    <a:pt x="306730" y="189433"/>
                  </a:lnTo>
                  <a:lnTo>
                    <a:pt x="301447" y="189433"/>
                  </a:lnTo>
                  <a:lnTo>
                    <a:pt x="299364" y="188163"/>
                  </a:lnTo>
                  <a:lnTo>
                    <a:pt x="293141" y="186893"/>
                  </a:lnTo>
                  <a:lnTo>
                    <a:pt x="298805" y="184353"/>
                  </a:lnTo>
                  <a:lnTo>
                    <a:pt x="300774" y="183083"/>
                  </a:lnTo>
                  <a:lnTo>
                    <a:pt x="305828" y="181813"/>
                  </a:lnTo>
                  <a:lnTo>
                    <a:pt x="309118" y="179273"/>
                  </a:lnTo>
                  <a:lnTo>
                    <a:pt x="312115" y="184353"/>
                  </a:lnTo>
                  <a:lnTo>
                    <a:pt x="312115" y="173532"/>
                  </a:lnTo>
                  <a:lnTo>
                    <a:pt x="308978" y="174193"/>
                  </a:lnTo>
                  <a:lnTo>
                    <a:pt x="303072" y="172923"/>
                  </a:lnTo>
                  <a:lnTo>
                    <a:pt x="302958" y="166573"/>
                  </a:lnTo>
                  <a:lnTo>
                    <a:pt x="302844" y="160223"/>
                  </a:lnTo>
                  <a:lnTo>
                    <a:pt x="302818" y="158953"/>
                  </a:lnTo>
                  <a:lnTo>
                    <a:pt x="302768" y="156413"/>
                  </a:lnTo>
                  <a:lnTo>
                    <a:pt x="301142" y="147523"/>
                  </a:lnTo>
                  <a:lnTo>
                    <a:pt x="307035" y="143713"/>
                  </a:lnTo>
                  <a:lnTo>
                    <a:pt x="315061" y="143713"/>
                  </a:lnTo>
                  <a:lnTo>
                    <a:pt x="318300" y="146253"/>
                  </a:lnTo>
                  <a:lnTo>
                    <a:pt x="321919" y="148793"/>
                  </a:lnTo>
                  <a:lnTo>
                    <a:pt x="321919" y="139585"/>
                  </a:lnTo>
                  <a:lnTo>
                    <a:pt x="320776" y="137363"/>
                  </a:lnTo>
                  <a:lnTo>
                    <a:pt x="320116" y="136093"/>
                  </a:lnTo>
                  <a:lnTo>
                    <a:pt x="317309" y="132283"/>
                  </a:lnTo>
                  <a:lnTo>
                    <a:pt x="318668" y="128473"/>
                  </a:lnTo>
                  <a:lnTo>
                    <a:pt x="318795" y="127203"/>
                  </a:lnTo>
                  <a:lnTo>
                    <a:pt x="318922" y="125933"/>
                  </a:lnTo>
                  <a:lnTo>
                    <a:pt x="324967" y="125933"/>
                  </a:lnTo>
                  <a:lnTo>
                    <a:pt x="328053" y="128473"/>
                  </a:lnTo>
                  <a:lnTo>
                    <a:pt x="334124" y="134823"/>
                  </a:lnTo>
                  <a:lnTo>
                    <a:pt x="337159" y="134823"/>
                  </a:lnTo>
                  <a:lnTo>
                    <a:pt x="342226" y="129743"/>
                  </a:lnTo>
                  <a:lnTo>
                    <a:pt x="345211" y="128473"/>
                  </a:lnTo>
                  <a:lnTo>
                    <a:pt x="349148" y="128473"/>
                  </a:lnTo>
                  <a:lnTo>
                    <a:pt x="350342" y="132283"/>
                  </a:lnTo>
                  <a:lnTo>
                    <a:pt x="352615" y="134823"/>
                  </a:lnTo>
                  <a:lnTo>
                    <a:pt x="356260" y="134823"/>
                  </a:lnTo>
                  <a:lnTo>
                    <a:pt x="353733" y="128473"/>
                  </a:lnTo>
                  <a:lnTo>
                    <a:pt x="352717" y="125933"/>
                  </a:lnTo>
                  <a:lnTo>
                    <a:pt x="350189" y="119583"/>
                  </a:lnTo>
                  <a:lnTo>
                    <a:pt x="349681" y="118313"/>
                  </a:lnTo>
                  <a:lnTo>
                    <a:pt x="351561" y="117043"/>
                  </a:lnTo>
                  <a:lnTo>
                    <a:pt x="353707" y="114503"/>
                  </a:lnTo>
                  <a:lnTo>
                    <a:pt x="357073" y="109423"/>
                  </a:lnTo>
                  <a:lnTo>
                    <a:pt x="356870" y="108153"/>
                  </a:lnTo>
                  <a:lnTo>
                    <a:pt x="356679" y="106934"/>
                  </a:lnTo>
                  <a:lnTo>
                    <a:pt x="355066" y="106934"/>
                  </a:lnTo>
                  <a:lnTo>
                    <a:pt x="342976" y="107251"/>
                  </a:lnTo>
                  <a:lnTo>
                    <a:pt x="342976" y="117043"/>
                  </a:lnTo>
                  <a:lnTo>
                    <a:pt x="341172" y="118313"/>
                  </a:lnTo>
                  <a:lnTo>
                    <a:pt x="339013" y="117043"/>
                  </a:lnTo>
                  <a:lnTo>
                    <a:pt x="339471" y="115773"/>
                  </a:lnTo>
                  <a:lnTo>
                    <a:pt x="341261" y="115773"/>
                  </a:lnTo>
                  <a:lnTo>
                    <a:pt x="342112" y="117043"/>
                  </a:lnTo>
                  <a:lnTo>
                    <a:pt x="342976" y="117043"/>
                  </a:lnTo>
                  <a:lnTo>
                    <a:pt x="342976" y="107251"/>
                  </a:lnTo>
                  <a:lnTo>
                    <a:pt x="319824" y="107835"/>
                  </a:lnTo>
                  <a:lnTo>
                    <a:pt x="319824" y="110693"/>
                  </a:lnTo>
                  <a:lnTo>
                    <a:pt x="316725" y="115773"/>
                  </a:lnTo>
                  <a:lnTo>
                    <a:pt x="313778" y="113233"/>
                  </a:lnTo>
                  <a:lnTo>
                    <a:pt x="314794" y="111963"/>
                  </a:lnTo>
                  <a:lnTo>
                    <a:pt x="315595" y="110693"/>
                  </a:lnTo>
                  <a:lnTo>
                    <a:pt x="317525" y="109423"/>
                  </a:lnTo>
                  <a:lnTo>
                    <a:pt x="318782" y="110693"/>
                  </a:lnTo>
                  <a:lnTo>
                    <a:pt x="319824" y="110693"/>
                  </a:lnTo>
                  <a:lnTo>
                    <a:pt x="319824" y="107835"/>
                  </a:lnTo>
                  <a:lnTo>
                    <a:pt x="309943" y="108077"/>
                  </a:lnTo>
                  <a:lnTo>
                    <a:pt x="306552" y="108153"/>
                  </a:lnTo>
                  <a:lnTo>
                    <a:pt x="306209" y="107454"/>
                  </a:lnTo>
                  <a:lnTo>
                    <a:pt x="306209" y="132283"/>
                  </a:lnTo>
                  <a:lnTo>
                    <a:pt x="305219" y="134823"/>
                  </a:lnTo>
                  <a:lnTo>
                    <a:pt x="305130" y="136093"/>
                  </a:lnTo>
                  <a:lnTo>
                    <a:pt x="303555" y="137363"/>
                  </a:lnTo>
                  <a:lnTo>
                    <a:pt x="302044" y="137363"/>
                  </a:lnTo>
                  <a:lnTo>
                    <a:pt x="300799" y="134823"/>
                  </a:lnTo>
                  <a:lnTo>
                    <a:pt x="300012" y="133553"/>
                  </a:lnTo>
                  <a:lnTo>
                    <a:pt x="299491" y="132283"/>
                  </a:lnTo>
                  <a:lnTo>
                    <a:pt x="295668" y="131013"/>
                  </a:lnTo>
                  <a:lnTo>
                    <a:pt x="295592" y="137363"/>
                  </a:lnTo>
                  <a:lnTo>
                    <a:pt x="294932" y="141173"/>
                  </a:lnTo>
                  <a:lnTo>
                    <a:pt x="292722" y="142646"/>
                  </a:lnTo>
                  <a:lnTo>
                    <a:pt x="292722" y="158953"/>
                  </a:lnTo>
                  <a:lnTo>
                    <a:pt x="292620" y="162763"/>
                  </a:lnTo>
                  <a:lnTo>
                    <a:pt x="292519" y="166573"/>
                  </a:lnTo>
                  <a:lnTo>
                    <a:pt x="286753" y="169646"/>
                  </a:lnTo>
                  <a:lnTo>
                    <a:pt x="286753" y="180543"/>
                  </a:lnTo>
                  <a:lnTo>
                    <a:pt x="286118" y="181813"/>
                  </a:lnTo>
                  <a:lnTo>
                    <a:pt x="281381" y="183083"/>
                  </a:lnTo>
                  <a:lnTo>
                    <a:pt x="281305" y="174193"/>
                  </a:lnTo>
                  <a:lnTo>
                    <a:pt x="282321" y="175463"/>
                  </a:lnTo>
                  <a:lnTo>
                    <a:pt x="283895" y="176733"/>
                  </a:lnTo>
                  <a:lnTo>
                    <a:pt x="286753" y="180543"/>
                  </a:lnTo>
                  <a:lnTo>
                    <a:pt x="286753" y="169646"/>
                  </a:lnTo>
                  <a:lnTo>
                    <a:pt x="285343" y="170383"/>
                  </a:lnTo>
                  <a:lnTo>
                    <a:pt x="283324" y="172923"/>
                  </a:lnTo>
                  <a:lnTo>
                    <a:pt x="281101" y="174193"/>
                  </a:lnTo>
                  <a:lnTo>
                    <a:pt x="280479" y="174193"/>
                  </a:lnTo>
                  <a:lnTo>
                    <a:pt x="280479" y="221183"/>
                  </a:lnTo>
                  <a:lnTo>
                    <a:pt x="278650" y="227533"/>
                  </a:lnTo>
                  <a:lnTo>
                    <a:pt x="277914" y="227406"/>
                  </a:lnTo>
                  <a:lnTo>
                    <a:pt x="277914" y="245313"/>
                  </a:lnTo>
                  <a:lnTo>
                    <a:pt x="276631" y="249123"/>
                  </a:lnTo>
                  <a:lnTo>
                    <a:pt x="274307" y="247853"/>
                  </a:lnTo>
                  <a:lnTo>
                    <a:pt x="274561" y="246583"/>
                  </a:lnTo>
                  <a:lnTo>
                    <a:pt x="274535" y="245313"/>
                  </a:lnTo>
                  <a:lnTo>
                    <a:pt x="277914" y="245313"/>
                  </a:lnTo>
                  <a:lnTo>
                    <a:pt x="277914" y="227406"/>
                  </a:lnTo>
                  <a:lnTo>
                    <a:pt x="271881" y="226263"/>
                  </a:lnTo>
                  <a:lnTo>
                    <a:pt x="273558" y="223723"/>
                  </a:lnTo>
                  <a:lnTo>
                    <a:pt x="276072" y="219913"/>
                  </a:lnTo>
                  <a:lnTo>
                    <a:pt x="268414" y="217373"/>
                  </a:lnTo>
                  <a:lnTo>
                    <a:pt x="264121" y="217373"/>
                  </a:lnTo>
                  <a:lnTo>
                    <a:pt x="261670" y="216738"/>
                  </a:lnTo>
                  <a:lnTo>
                    <a:pt x="261670" y="230073"/>
                  </a:lnTo>
                  <a:lnTo>
                    <a:pt x="261213" y="230428"/>
                  </a:lnTo>
                  <a:lnTo>
                    <a:pt x="261213" y="247853"/>
                  </a:lnTo>
                  <a:lnTo>
                    <a:pt x="260019" y="250393"/>
                  </a:lnTo>
                  <a:lnTo>
                    <a:pt x="255854" y="250393"/>
                  </a:lnTo>
                  <a:lnTo>
                    <a:pt x="254762" y="247853"/>
                  </a:lnTo>
                  <a:lnTo>
                    <a:pt x="256006" y="246583"/>
                  </a:lnTo>
                  <a:lnTo>
                    <a:pt x="257721" y="241503"/>
                  </a:lnTo>
                  <a:lnTo>
                    <a:pt x="259473" y="244043"/>
                  </a:lnTo>
                  <a:lnTo>
                    <a:pt x="260908" y="245313"/>
                  </a:lnTo>
                  <a:lnTo>
                    <a:pt x="261213" y="247853"/>
                  </a:lnTo>
                  <a:lnTo>
                    <a:pt x="261213" y="230428"/>
                  </a:lnTo>
                  <a:lnTo>
                    <a:pt x="260007" y="231343"/>
                  </a:lnTo>
                  <a:lnTo>
                    <a:pt x="259359" y="231343"/>
                  </a:lnTo>
                  <a:lnTo>
                    <a:pt x="256844" y="230073"/>
                  </a:lnTo>
                  <a:lnTo>
                    <a:pt x="252564" y="227533"/>
                  </a:lnTo>
                  <a:lnTo>
                    <a:pt x="252831" y="226263"/>
                  </a:lnTo>
                  <a:lnTo>
                    <a:pt x="254546" y="224993"/>
                  </a:lnTo>
                  <a:lnTo>
                    <a:pt x="256247" y="223723"/>
                  </a:lnTo>
                  <a:lnTo>
                    <a:pt x="258394" y="226263"/>
                  </a:lnTo>
                  <a:lnTo>
                    <a:pt x="260769" y="228803"/>
                  </a:lnTo>
                  <a:lnTo>
                    <a:pt x="260934" y="228803"/>
                  </a:lnTo>
                  <a:lnTo>
                    <a:pt x="261670" y="230073"/>
                  </a:lnTo>
                  <a:lnTo>
                    <a:pt x="261670" y="216738"/>
                  </a:lnTo>
                  <a:lnTo>
                    <a:pt x="259219" y="216103"/>
                  </a:lnTo>
                  <a:lnTo>
                    <a:pt x="259905" y="214833"/>
                  </a:lnTo>
                  <a:lnTo>
                    <a:pt x="261264" y="212293"/>
                  </a:lnTo>
                  <a:lnTo>
                    <a:pt x="263994" y="207213"/>
                  </a:lnTo>
                  <a:lnTo>
                    <a:pt x="279996" y="217373"/>
                  </a:lnTo>
                  <a:lnTo>
                    <a:pt x="280479" y="221183"/>
                  </a:lnTo>
                  <a:lnTo>
                    <a:pt x="280479" y="174193"/>
                  </a:lnTo>
                  <a:lnTo>
                    <a:pt x="265887" y="174193"/>
                  </a:lnTo>
                  <a:lnTo>
                    <a:pt x="264033" y="180543"/>
                  </a:lnTo>
                  <a:lnTo>
                    <a:pt x="265976" y="186893"/>
                  </a:lnTo>
                  <a:lnTo>
                    <a:pt x="269341" y="191973"/>
                  </a:lnTo>
                  <a:lnTo>
                    <a:pt x="271741" y="198323"/>
                  </a:lnTo>
                  <a:lnTo>
                    <a:pt x="265226" y="200863"/>
                  </a:lnTo>
                  <a:lnTo>
                    <a:pt x="263537" y="194513"/>
                  </a:lnTo>
                  <a:lnTo>
                    <a:pt x="260756" y="191973"/>
                  </a:lnTo>
                  <a:lnTo>
                    <a:pt x="259511" y="190703"/>
                  </a:lnTo>
                  <a:lnTo>
                    <a:pt x="257035" y="188163"/>
                  </a:lnTo>
                  <a:lnTo>
                    <a:pt x="254977" y="185813"/>
                  </a:lnTo>
                  <a:lnTo>
                    <a:pt x="254977" y="193243"/>
                  </a:lnTo>
                  <a:lnTo>
                    <a:pt x="254419" y="195783"/>
                  </a:lnTo>
                  <a:lnTo>
                    <a:pt x="254457" y="197053"/>
                  </a:lnTo>
                  <a:lnTo>
                    <a:pt x="254584" y="200863"/>
                  </a:lnTo>
                  <a:lnTo>
                    <a:pt x="250647" y="202133"/>
                  </a:lnTo>
                  <a:lnTo>
                    <a:pt x="247319" y="200926"/>
                  </a:lnTo>
                  <a:lnTo>
                    <a:pt x="247319" y="212293"/>
                  </a:lnTo>
                  <a:lnTo>
                    <a:pt x="245973" y="214833"/>
                  </a:lnTo>
                  <a:lnTo>
                    <a:pt x="245719" y="214477"/>
                  </a:lnTo>
                  <a:lnTo>
                    <a:pt x="245719" y="226263"/>
                  </a:lnTo>
                  <a:lnTo>
                    <a:pt x="245135" y="228803"/>
                  </a:lnTo>
                  <a:lnTo>
                    <a:pt x="242062" y="230073"/>
                  </a:lnTo>
                  <a:lnTo>
                    <a:pt x="239509" y="231343"/>
                  </a:lnTo>
                  <a:lnTo>
                    <a:pt x="238912" y="230073"/>
                  </a:lnTo>
                  <a:lnTo>
                    <a:pt x="237718" y="227533"/>
                  </a:lnTo>
                  <a:lnTo>
                    <a:pt x="231546" y="230073"/>
                  </a:lnTo>
                  <a:lnTo>
                    <a:pt x="230327" y="230073"/>
                  </a:lnTo>
                  <a:lnTo>
                    <a:pt x="230327" y="240233"/>
                  </a:lnTo>
                  <a:lnTo>
                    <a:pt x="230035" y="240233"/>
                  </a:lnTo>
                  <a:lnTo>
                    <a:pt x="227977" y="244043"/>
                  </a:lnTo>
                  <a:lnTo>
                    <a:pt x="224561" y="241503"/>
                  </a:lnTo>
                  <a:lnTo>
                    <a:pt x="226237" y="237693"/>
                  </a:lnTo>
                  <a:lnTo>
                    <a:pt x="227533" y="238963"/>
                  </a:lnTo>
                  <a:lnTo>
                    <a:pt x="230327" y="240233"/>
                  </a:lnTo>
                  <a:lnTo>
                    <a:pt x="230327" y="230073"/>
                  </a:lnTo>
                  <a:lnTo>
                    <a:pt x="227520" y="230073"/>
                  </a:lnTo>
                  <a:lnTo>
                    <a:pt x="226441" y="227533"/>
                  </a:lnTo>
                  <a:lnTo>
                    <a:pt x="224904" y="224993"/>
                  </a:lnTo>
                  <a:lnTo>
                    <a:pt x="230517" y="224993"/>
                  </a:lnTo>
                  <a:lnTo>
                    <a:pt x="234899" y="223723"/>
                  </a:lnTo>
                  <a:lnTo>
                    <a:pt x="237578" y="227533"/>
                  </a:lnTo>
                  <a:lnTo>
                    <a:pt x="237718" y="227533"/>
                  </a:lnTo>
                  <a:lnTo>
                    <a:pt x="239293" y="227533"/>
                  </a:lnTo>
                  <a:lnTo>
                    <a:pt x="240944" y="226263"/>
                  </a:lnTo>
                  <a:lnTo>
                    <a:pt x="243446" y="224993"/>
                  </a:lnTo>
                  <a:lnTo>
                    <a:pt x="245071" y="224993"/>
                  </a:lnTo>
                  <a:lnTo>
                    <a:pt x="245719" y="226263"/>
                  </a:lnTo>
                  <a:lnTo>
                    <a:pt x="245719" y="214477"/>
                  </a:lnTo>
                  <a:lnTo>
                    <a:pt x="245071" y="213563"/>
                  </a:lnTo>
                  <a:lnTo>
                    <a:pt x="245351" y="213563"/>
                  </a:lnTo>
                  <a:lnTo>
                    <a:pt x="245579" y="212293"/>
                  </a:lnTo>
                  <a:lnTo>
                    <a:pt x="247319" y="212293"/>
                  </a:lnTo>
                  <a:lnTo>
                    <a:pt x="247319" y="200926"/>
                  </a:lnTo>
                  <a:lnTo>
                    <a:pt x="247180" y="200863"/>
                  </a:lnTo>
                  <a:lnTo>
                    <a:pt x="242887" y="200863"/>
                  </a:lnTo>
                  <a:lnTo>
                    <a:pt x="244157" y="199593"/>
                  </a:lnTo>
                  <a:lnTo>
                    <a:pt x="246684" y="197053"/>
                  </a:lnTo>
                  <a:lnTo>
                    <a:pt x="251739" y="191973"/>
                  </a:lnTo>
                  <a:lnTo>
                    <a:pt x="254977" y="193243"/>
                  </a:lnTo>
                  <a:lnTo>
                    <a:pt x="254977" y="185813"/>
                  </a:lnTo>
                  <a:lnTo>
                    <a:pt x="253707" y="184353"/>
                  </a:lnTo>
                  <a:lnTo>
                    <a:pt x="248323" y="183083"/>
                  </a:lnTo>
                  <a:lnTo>
                    <a:pt x="247967" y="183083"/>
                  </a:lnTo>
                  <a:lnTo>
                    <a:pt x="247942" y="180543"/>
                  </a:lnTo>
                  <a:lnTo>
                    <a:pt x="249859" y="179273"/>
                  </a:lnTo>
                  <a:lnTo>
                    <a:pt x="251777" y="178003"/>
                  </a:lnTo>
                  <a:lnTo>
                    <a:pt x="256667" y="176733"/>
                  </a:lnTo>
                  <a:lnTo>
                    <a:pt x="261226" y="171653"/>
                  </a:lnTo>
                  <a:lnTo>
                    <a:pt x="262813" y="169113"/>
                  </a:lnTo>
                  <a:lnTo>
                    <a:pt x="271043" y="167843"/>
                  </a:lnTo>
                  <a:lnTo>
                    <a:pt x="275717" y="167843"/>
                  </a:lnTo>
                  <a:lnTo>
                    <a:pt x="280035" y="166573"/>
                  </a:lnTo>
                  <a:lnTo>
                    <a:pt x="284213" y="165303"/>
                  </a:lnTo>
                  <a:lnTo>
                    <a:pt x="284556" y="164033"/>
                  </a:lnTo>
                  <a:lnTo>
                    <a:pt x="288340" y="161493"/>
                  </a:lnTo>
                  <a:lnTo>
                    <a:pt x="292722" y="158953"/>
                  </a:lnTo>
                  <a:lnTo>
                    <a:pt x="292722" y="142646"/>
                  </a:lnTo>
                  <a:lnTo>
                    <a:pt x="291109" y="143713"/>
                  </a:lnTo>
                  <a:lnTo>
                    <a:pt x="287464" y="144983"/>
                  </a:lnTo>
                  <a:lnTo>
                    <a:pt x="282409" y="148793"/>
                  </a:lnTo>
                  <a:lnTo>
                    <a:pt x="280593" y="152603"/>
                  </a:lnTo>
                  <a:lnTo>
                    <a:pt x="278409" y="155143"/>
                  </a:lnTo>
                  <a:lnTo>
                    <a:pt x="279908" y="148793"/>
                  </a:lnTo>
                  <a:lnTo>
                    <a:pt x="280212" y="147523"/>
                  </a:lnTo>
                  <a:lnTo>
                    <a:pt x="282714" y="143713"/>
                  </a:lnTo>
                  <a:lnTo>
                    <a:pt x="283540" y="142443"/>
                  </a:lnTo>
                  <a:lnTo>
                    <a:pt x="287159" y="136093"/>
                  </a:lnTo>
                  <a:lnTo>
                    <a:pt x="289814" y="129743"/>
                  </a:lnTo>
                  <a:lnTo>
                    <a:pt x="290080" y="128473"/>
                  </a:lnTo>
                  <a:lnTo>
                    <a:pt x="290334" y="127203"/>
                  </a:lnTo>
                  <a:lnTo>
                    <a:pt x="290601" y="125933"/>
                  </a:lnTo>
                  <a:lnTo>
                    <a:pt x="296037" y="125933"/>
                  </a:lnTo>
                  <a:lnTo>
                    <a:pt x="303974" y="128473"/>
                  </a:lnTo>
                  <a:lnTo>
                    <a:pt x="306209" y="132283"/>
                  </a:lnTo>
                  <a:lnTo>
                    <a:pt x="306209" y="107454"/>
                  </a:lnTo>
                  <a:lnTo>
                    <a:pt x="305955" y="106934"/>
                  </a:lnTo>
                  <a:lnTo>
                    <a:pt x="305447" y="106934"/>
                  </a:lnTo>
                  <a:lnTo>
                    <a:pt x="305447" y="115773"/>
                  </a:lnTo>
                  <a:lnTo>
                    <a:pt x="303568" y="119583"/>
                  </a:lnTo>
                  <a:lnTo>
                    <a:pt x="300977" y="118313"/>
                  </a:lnTo>
                  <a:lnTo>
                    <a:pt x="298323" y="117043"/>
                  </a:lnTo>
                  <a:lnTo>
                    <a:pt x="295351" y="115773"/>
                  </a:lnTo>
                  <a:lnTo>
                    <a:pt x="295262" y="114503"/>
                  </a:lnTo>
                  <a:lnTo>
                    <a:pt x="295160" y="113233"/>
                  </a:lnTo>
                  <a:lnTo>
                    <a:pt x="296024" y="111963"/>
                  </a:lnTo>
                  <a:lnTo>
                    <a:pt x="297611" y="111963"/>
                  </a:lnTo>
                  <a:lnTo>
                    <a:pt x="300659" y="113233"/>
                  </a:lnTo>
                  <a:lnTo>
                    <a:pt x="303022" y="114503"/>
                  </a:lnTo>
                  <a:lnTo>
                    <a:pt x="305447" y="115773"/>
                  </a:lnTo>
                  <a:lnTo>
                    <a:pt x="305447" y="106934"/>
                  </a:lnTo>
                  <a:lnTo>
                    <a:pt x="305308" y="106934"/>
                  </a:lnTo>
                  <a:lnTo>
                    <a:pt x="306679" y="105613"/>
                  </a:lnTo>
                  <a:lnTo>
                    <a:pt x="307936" y="105613"/>
                  </a:lnTo>
                  <a:lnTo>
                    <a:pt x="309346" y="104343"/>
                  </a:lnTo>
                  <a:lnTo>
                    <a:pt x="309714" y="104343"/>
                  </a:lnTo>
                  <a:lnTo>
                    <a:pt x="310502" y="105613"/>
                  </a:lnTo>
                  <a:lnTo>
                    <a:pt x="311480" y="106934"/>
                  </a:lnTo>
                  <a:lnTo>
                    <a:pt x="309943" y="108077"/>
                  </a:lnTo>
                  <a:lnTo>
                    <a:pt x="354965" y="106934"/>
                  </a:lnTo>
                  <a:lnTo>
                    <a:pt x="351256" y="104343"/>
                  </a:lnTo>
                  <a:lnTo>
                    <a:pt x="347865" y="104343"/>
                  </a:lnTo>
                  <a:lnTo>
                    <a:pt x="341642" y="106934"/>
                  </a:lnTo>
                  <a:lnTo>
                    <a:pt x="336626" y="106934"/>
                  </a:lnTo>
                  <a:lnTo>
                    <a:pt x="331787" y="104343"/>
                  </a:lnTo>
                  <a:lnTo>
                    <a:pt x="330212" y="103073"/>
                  </a:lnTo>
                  <a:lnTo>
                    <a:pt x="328625" y="101803"/>
                  </a:lnTo>
                  <a:lnTo>
                    <a:pt x="327050" y="100533"/>
                  </a:lnTo>
                  <a:lnTo>
                    <a:pt x="330301" y="95453"/>
                  </a:lnTo>
                  <a:lnTo>
                    <a:pt x="332638" y="96723"/>
                  </a:lnTo>
                  <a:lnTo>
                    <a:pt x="336943" y="100533"/>
                  </a:lnTo>
                  <a:lnTo>
                    <a:pt x="340194" y="100533"/>
                  </a:lnTo>
                  <a:lnTo>
                    <a:pt x="342531" y="99263"/>
                  </a:lnTo>
                  <a:lnTo>
                    <a:pt x="342709" y="97993"/>
                  </a:lnTo>
                  <a:lnTo>
                    <a:pt x="327533" y="87833"/>
                  </a:lnTo>
                  <a:lnTo>
                    <a:pt x="321602" y="85420"/>
                  </a:lnTo>
                  <a:lnTo>
                    <a:pt x="321602" y="89103"/>
                  </a:lnTo>
                  <a:lnTo>
                    <a:pt x="320370" y="93014"/>
                  </a:lnTo>
                  <a:lnTo>
                    <a:pt x="320078" y="93014"/>
                  </a:lnTo>
                  <a:lnTo>
                    <a:pt x="316064" y="95453"/>
                  </a:lnTo>
                  <a:lnTo>
                    <a:pt x="315290" y="91643"/>
                  </a:lnTo>
                  <a:lnTo>
                    <a:pt x="314769" y="89103"/>
                  </a:lnTo>
                  <a:lnTo>
                    <a:pt x="309727" y="87833"/>
                  </a:lnTo>
                  <a:lnTo>
                    <a:pt x="302171" y="87833"/>
                  </a:lnTo>
                  <a:lnTo>
                    <a:pt x="303923" y="85293"/>
                  </a:lnTo>
                  <a:lnTo>
                    <a:pt x="304800" y="84023"/>
                  </a:lnTo>
                  <a:lnTo>
                    <a:pt x="305384" y="82753"/>
                  </a:lnTo>
                  <a:lnTo>
                    <a:pt x="310819" y="81483"/>
                  </a:lnTo>
                  <a:lnTo>
                    <a:pt x="315061" y="84023"/>
                  </a:lnTo>
                  <a:lnTo>
                    <a:pt x="321602" y="89103"/>
                  </a:lnTo>
                  <a:lnTo>
                    <a:pt x="321602" y="85420"/>
                  </a:lnTo>
                  <a:lnTo>
                    <a:pt x="311988" y="81483"/>
                  </a:lnTo>
                  <a:lnTo>
                    <a:pt x="297548" y="75158"/>
                  </a:lnTo>
                  <a:lnTo>
                    <a:pt x="297548" y="99263"/>
                  </a:lnTo>
                  <a:lnTo>
                    <a:pt x="295719" y="100533"/>
                  </a:lnTo>
                  <a:lnTo>
                    <a:pt x="293598" y="101803"/>
                  </a:lnTo>
                  <a:lnTo>
                    <a:pt x="289521" y="101803"/>
                  </a:lnTo>
                  <a:lnTo>
                    <a:pt x="287261" y="99263"/>
                  </a:lnTo>
                  <a:lnTo>
                    <a:pt x="283718" y="97993"/>
                  </a:lnTo>
                  <a:lnTo>
                    <a:pt x="284607" y="96723"/>
                  </a:lnTo>
                  <a:lnTo>
                    <a:pt x="285496" y="95453"/>
                  </a:lnTo>
                  <a:lnTo>
                    <a:pt x="288163" y="91643"/>
                  </a:lnTo>
                  <a:lnTo>
                    <a:pt x="292722" y="93014"/>
                  </a:lnTo>
                  <a:lnTo>
                    <a:pt x="292303" y="93014"/>
                  </a:lnTo>
                  <a:lnTo>
                    <a:pt x="296684" y="96723"/>
                  </a:lnTo>
                  <a:lnTo>
                    <a:pt x="297548" y="99263"/>
                  </a:lnTo>
                  <a:lnTo>
                    <a:pt x="297548" y="75158"/>
                  </a:lnTo>
                  <a:lnTo>
                    <a:pt x="291693" y="72593"/>
                  </a:lnTo>
                  <a:lnTo>
                    <a:pt x="291363" y="77673"/>
                  </a:lnTo>
                  <a:lnTo>
                    <a:pt x="288137" y="85293"/>
                  </a:lnTo>
                  <a:lnTo>
                    <a:pt x="279488" y="75133"/>
                  </a:lnTo>
                  <a:lnTo>
                    <a:pt x="279488" y="117043"/>
                  </a:lnTo>
                  <a:lnTo>
                    <a:pt x="276936" y="123393"/>
                  </a:lnTo>
                  <a:lnTo>
                    <a:pt x="277660" y="127203"/>
                  </a:lnTo>
                  <a:lnTo>
                    <a:pt x="274929" y="132283"/>
                  </a:lnTo>
                  <a:lnTo>
                    <a:pt x="279476" y="142443"/>
                  </a:lnTo>
                  <a:lnTo>
                    <a:pt x="269570" y="143713"/>
                  </a:lnTo>
                  <a:lnTo>
                    <a:pt x="268173" y="141173"/>
                  </a:lnTo>
                  <a:lnTo>
                    <a:pt x="267004" y="137363"/>
                  </a:lnTo>
                  <a:lnTo>
                    <a:pt x="263918" y="132283"/>
                  </a:lnTo>
                  <a:lnTo>
                    <a:pt x="263067" y="131152"/>
                  </a:lnTo>
                  <a:lnTo>
                    <a:pt x="263067" y="143713"/>
                  </a:lnTo>
                  <a:lnTo>
                    <a:pt x="259486" y="148793"/>
                  </a:lnTo>
                  <a:lnTo>
                    <a:pt x="255816" y="147523"/>
                  </a:lnTo>
                  <a:lnTo>
                    <a:pt x="251637" y="143243"/>
                  </a:lnTo>
                  <a:lnTo>
                    <a:pt x="251637" y="157683"/>
                  </a:lnTo>
                  <a:lnTo>
                    <a:pt x="248526" y="166573"/>
                  </a:lnTo>
                  <a:lnTo>
                    <a:pt x="243281" y="162763"/>
                  </a:lnTo>
                  <a:lnTo>
                    <a:pt x="244627" y="157683"/>
                  </a:lnTo>
                  <a:lnTo>
                    <a:pt x="246227" y="155143"/>
                  </a:lnTo>
                  <a:lnTo>
                    <a:pt x="251637" y="157683"/>
                  </a:lnTo>
                  <a:lnTo>
                    <a:pt x="251637" y="143243"/>
                  </a:lnTo>
                  <a:lnTo>
                    <a:pt x="250863" y="142443"/>
                  </a:lnTo>
                  <a:lnTo>
                    <a:pt x="250113" y="139903"/>
                  </a:lnTo>
                  <a:lnTo>
                    <a:pt x="246430" y="141173"/>
                  </a:lnTo>
                  <a:lnTo>
                    <a:pt x="242316" y="148793"/>
                  </a:lnTo>
                  <a:lnTo>
                    <a:pt x="239039" y="156413"/>
                  </a:lnTo>
                  <a:lnTo>
                    <a:pt x="237578" y="162763"/>
                  </a:lnTo>
                  <a:lnTo>
                    <a:pt x="237477" y="164033"/>
                  </a:lnTo>
                  <a:lnTo>
                    <a:pt x="238493" y="171653"/>
                  </a:lnTo>
                  <a:lnTo>
                    <a:pt x="232956" y="174421"/>
                  </a:lnTo>
                  <a:lnTo>
                    <a:pt x="232956" y="198323"/>
                  </a:lnTo>
                  <a:lnTo>
                    <a:pt x="232702" y="199593"/>
                  </a:lnTo>
                  <a:lnTo>
                    <a:pt x="232435" y="199593"/>
                  </a:lnTo>
                  <a:lnTo>
                    <a:pt x="232435" y="213563"/>
                  </a:lnTo>
                  <a:lnTo>
                    <a:pt x="231317" y="214833"/>
                  </a:lnTo>
                  <a:lnTo>
                    <a:pt x="229806" y="213563"/>
                  </a:lnTo>
                  <a:lnTo>
                    <a:pt x="228422" y="211023"/>
                  </a:lnTo>
                  <a:lnTo>
                    <a:pt x="226910" y="209753"/>
                  </a:lnTo>
                  <a:lnTo>
                    <a:pt x="227164" y="208483"/>
                  </a:lnTo>
                  <a:lnTo>
                    <a:pt x="227253" y="207213"/>
                  </a:lnTo>
                  <a:lnTo>
                    <a:pt x="228536" y="208483"/>
                  </a:lnTo>
                  <a:lnTo>
                    <a:pt x="229196" y="208483"/>
                  </a:lnTo>
                  <a:lnTo>
                    <a:pt x="230543" y="209753"/>
                  </a:lnTo>
                  <a:lnTo>
                    <a:pt x="232346" y="212293"/>
                  </a:lnTo>
                  <a:lnTo>
                    <a:pt x="232435" y="213563"/>
                  </a:lnTo>
                  <a:lnTo>
                    <a:pt x="232435" y="199593"/>
                  </a:lnTo>
                  <a:lnTo>
                    <a:pt x="231241" y="199593"/>
                  </a:lnTo>
                  <a:lnTo>
                    <a:pt x="231292" y="198323"/>
                  </a:lnTo>
                  <a:lnTo>
                    <a:pt x="231546" y="197053"/>
                  </a:lnTo>
                  <a:lnTo>
                    <a:pt x="232943" y="197053"/>
                  </a:lnTo>
                  <a:lnTo>
                    <a:pt x="232956" y="198323"/>
                  </a:lnTo>
                  <a:lnTo>
                    <a:pt x="232956" y="174421"/>
                  </a:lnTo>
                  <a:lnTo>
                    <a:pt x="223253" y="179273"/>
                  </a:lnTo>
                  <a:lnTo>
                    <a:pt x="221488" y="171653"/>
                  </a:lnTo>
                  <a:lnTo>
                    <a:pt x="225983" y="166573"/>
                  </a:lnTo>
                  <a:lnTo>
                    <a:pt x="228866" y="164033"/>
                  </a:lnTo>
                  <a:lnTo>
                    <a:pt x="236067" y="157683"/>
                  </a:lnTo>
                  <a:lnTo>
                    <a:pt x="235178" y="152603"/>
                  </a:lnTo>
                  <a:lnTo>
                    <a:pt x="234861" y="148793"/>
                  </a:lnTo>
                  <a:lnTo>
                    <a:pt x="234746" y="147523"/>
                  </a:lnTo>
                  <a:lnTo>
                    <a:pt x="234645" y="146253"/>
                  </a:lnTo>
                  <a:lnTo>
                    <a:pt x="234530" y="144983"/>
                  </a:lnTo>
                  <a:lnTo>
                    <a:pt x="219722" y="148793"/>
                  </a:lnTo>
                  <a:lnTo>
                    <a:pt x="217246" y="143713"/>
                  </a:lnTo>
                  <a:lnTo>
                    <a:pt x="215353" y="140550"/>
                  </a:lnTo>
                  <a:lnTo>
                    <a:pt x="215353" y="207213"/>
                  </a:lnTo>
                  <a:lnTo>
                    <a:pt x="214655" y="208483"/>
                  </a:lnTo>
                  <a:lnTo>
                    <a:pt x="214122" y="211023"/>
                  </a:lnTo>
                  <a:lnTo>
                    <a:pt x="212940" y="212293"/>
                  </a:lnTo>
                  <a:lnTo>
                    <a:pt x="212839" y="213563"/>
                  </a:lnTo>
                  <a:lnTo>
                    <a:pt x="210731" y="213563"/>
                  </a:lnTo>
                  <a:lnTo>
                    <a:pt x="210146" y="212293"/>
                  </a:lnTo>
                  <a:lnTo>
                    <a:pt x="209575" y="211759"/>
                  </a:lnTo>
                  <a:lnTo>
                    <a:pt x="209575" y="231343"/>
                  </a:lnTo>
                  <a:lnTo>
                    <a:pt x="208686" y="232613"/>
                  </a:lnTo>
                  <a:lnTo>
                    <a:pt x="208064" y="233883"/>
                  </a:lnTo>
                  <a:lnTo>
                    <a:pt x="205701" y="235153"/>
                  </a:lnTo>
                  <a:lnTo>
                    <a:pt x="201129" y="235153"/>
                  </a:lnTo>
                  <a:lnTo>
                    <a:pt x="203187" y="232613"/>
                  </a:lnTo>
                  <a:lnTo>
                    <a:pt x="204127" y="231343"/>
                  </a:lnTo>
                  <a:lnTo>
                    <a:pt x="209575" y="231343"/>
                  </a:lnTo>
                  <a:lnTo>
                    <a:pt x="209575" y="211759"/>
                  </a:lnTo>
                  <a:lnTo>
                    <a:pt x="208800" y="211023"/>
                  </a:lnTo>
                  <a:lnTo>
                    <a:pt x="209651" y="208483"/>
                  </a:lnTo>
                  <a:lnTo>
                    <a:pt x="211264" y="207213"/>
                  </a:lnTo>
                  <a:lnTo>
                    <a:pt x="212432" y="204673"/>
                  </a:lnTo>
                  <a:lnTo>
                    <a:pt x="215353" y="207213"/>
                  </a:lnTo>
                  <a:lnTo>
                    <a:pt x="215353" y="140550"/>
                  </a:lnTo>
                  <a:lnTo>
                    <a:pt x="214972" y="139903"/>
                  </a:lnTo>
                  <a:lnTo>
                    <a:pt x="217398" y="136093"/>
                  </a:lnTo>
                  <a:lnTo>
                    <a:pt x="217589" y="134823"/>
                  </a:lnTo>
                  <a:lnTo>
                    <a:pt x="217843" y="136093"/>
                  </a:lnTo>
                  <a:lnTo>
                    <a:pt x="218478" y="136093"/>
                  </a:lnTo>
                  <a:lnTo>
                    <a:pt x="218998" y="137363"/>
                  </a:lnTo>
                  <a:lnTo>
                    <a:pt x="227063" y="141173"/>
                  </a:lnTo>
                  <a:lnTo>
                    <a:pt x="234162" y="139903"/>
                  </a:lnTo>
                  <a:lnTo>
                    <a:pt x="242379" y="136093"/>
                  </a:lnTo>
                  <a:lnTo>
                    <a:pt x="242938" y="134823"/>
                  </a:lnTo>
                  <a:lnTo>
                    <a:pt x="243497" y="133553"/>
                  </a:lnTo>
                  <a:lnTo>
                    <a:pt x="243560" y="131013"/>
                  </a:lnTo>
                  <a:lnTo>
                    <a:pt x="243598" y="129743"/>
                  </a:lnTo>
                  <a:lnTo>
                    <a:pt x="242201" y="127203"/>
                  </a:lnTo>
                  <a:lnTo>
                    <a:pt x="241007" y="124663"/>
                  </a:lnTo>
                  <a:lnTo>
                    <a:pt x="249669" y="123393"/>
                  </a:lnTo>
                  <a:lnTo>
                    <a:pt x="249783" y="124663"/>
                  </a:lnTo>
                  <a:lnTo>
                    <a:pt x="249897" y="125933"/>
                  </a:lnTo>
                  <a:lnTo>
                    <a:pt x="263067" y="143713"/>
                  </a:lnTo>
                  <a:lnTo>
                    <a:pt x="263067" y="131152"/>
                  </a:lnTo>
                  <a:lnTo>
                    <a:pt x="262013" y="129743"/>
                  </a:lnTo>
                  <a:lnTo>
                    <a:pt x="259994" y="125933"/>
                  </a:lnTo>
                  <a:lnTo>
                    <a:pt x="263944" y="123393"/>
                  </a:lnTo>
                  <a:lnTo>
                    <a:pt x="267449" y="122123"/>
                  </a:lnTo>
                  <a:lnTo>
                    <a:pt x="271678" y="118313"/>
                  </a:lnTo>
                  <a:lnTo>
                    <a:pt x="273088" y="117043"/>
                  </a:lnTo>
                  <a:lnTo>
                    <a:pt x="279374" y="109423"/>
                  </a:lnTo>
                  <a:lnTo>
                    <a:pt x="279488" y="117043"/>
                  </a:lnTo>
                  <a:lnTo>
                    <a:pt x="279488" y="75133"/>
                  </a:lnTo>
                  <a:lnTo>
                    <a:pt x="280708" y="72593"/>
                  </a:lnTo>
                  <a:lnTo>
                    <a:pt x="282448" y="68783"/>
                  </a:lnTo>
                  <a:lnTo>
                    <a:pt x="270103" y="63703"/>
                  </a:lnTo>
                  <a:lnTo>
                    <a:pt x="249402" y="54813"/>
                  </a:lnTo>
                  <a:lnTo>
                    <a:pt x="247853" y="58623"/>
                  </a:lnTo>
                  <a:lnTo>
                    <a:pt x="243890" y="63703"/>
                  </a:lnTo>
                  <a:lnTo>
                    <a:pt x="236258" y="73863"/>
                  </a:lnTo>
                  <a:lnTo>
                    <a:pt x="236334" y="72593"/>
                  </a:lnTo>
                  <a:lnTo>
                    <a:pt x="236397" y="71323"/>
                  </a:lnTo>
                  <a:lnTo>
                    <a:pt x="236474" y="70053"/>
                  </a:lnTo>
                  <a:lnTo>
                    <a:pt x="236537" y="68783"/>
                  </a:lnTo>
                  <a:lnTo>
                    <a:pt x="236613" y="67513"/>
                  </a:lnTo>
                  <a:lnTo>
                    <a:pt x="235623" y="62433"/>
                  </a:lnTo>
                  <a:lnTo>
                    <a:pt x="240512" y="56083"/>
                  </a:lnTo>
                  <a:lnTo>
                    <a:pt x="241960" y="51003"/>
                  </a:lnTo>
                  <a:lnTo>
                    <a:pt x="233045" y="47713"/>
                  </a:lnTo>
                  <a:lnTo>
                    <a:pt x="233045" y="75133"/>
                  </a:lnTo>
                  <a:lnTo>
                    <a:pt x="231063" y="80213"/>
                  </a:lnTo>
                  <a:lnTo>
                    <a:pt x="226237" y="81483"/>
                  </a:lnTo>
                  <a:lnTo>
                    <a:pt x="224434" y="77673"/>
                  </a:lnTo>
                  <a:lnTo>
                    <a:pt x="223494" y="73863"/>
                  </a:lnTo>
                  <a:lnTo>
                    <a:pt x="217055" y="67513"/>
                  </a:lnTo>
                  <a:lnTo>
                    <a:pt x="224751" y="62433"/>
                  </a:lnTo>
                  <a:lnTo>
                    <a:pt x="222935" y="61163"/>
                  </a:lnTo>
                  <a:lnTo>
                    <a:pt x="219290" y="58623"/>
                  </a:lnTo>
                  <a:lnTo>
                    <a:pt x="217817" y="57353"/>
                  </a:lnTo>
                  <a:lnTo>
                    <a:pt x="213055" y="61163"/>
                  </a:lnTo>
                  <a:lnTo>
                    <a:pt x="212001" y="57353"/>
                  </a:lnTo>
                  <a:lnTo>
                    <a:pt x="211302" y="54813"/>
                  </a:lnTo>
                  <a:lnTo>
                    <a:pt x="213969" y="49733"/>
                  </a:lnTo>
                  <a:lnTo>
                    <a:pt x="214630" y="48463"/>
                  </a:lnTo>
                  <a:lnTo>
                    <a:pt x="232130" y="57353"/>
                  </a:lnTo>
                  <a:lnTo>
                    <a:pt x="231228" y="63703"/>
                  </a:lnTo>
                  <a:lnTo>
                    <a:pt x="226377" y="67513"/>
                  </a:lnTo>
                  <a:lnTo>
                    <a:pt x="233045" y="75133"/>
                  </a:lnTo>
                  <a:lnTo>
                    <a:pt x="233045" y="47713"/>
                  </a:lnTo>
                  <a:lnTo>
                    <a:pt x="228219" y="45923"/>
                  </a:lnTo>
                  <a:lnTo>
                    <a:pt x="226504" y="45923"/>
                  </a:lnTo>
                  <a:lnTo>
                    <a:pt x="225501" y="44653"/>
                  </a:lnTo>
                  <a:lnTo>
                    <a:pt x="207810" y="37033"/>
                  </a:lnTo>
                  <a:lnTo>
                    <a:pt x="204876" y="44653"/>
                  </a:lnTo>
                  <a:lnTo>
                    <a:pt x="204876" y="45923"/>
                  </a:lnTo>
                  <a:lnTo>
                    <a:pt x="203149" y="48463"/>
                  </a:lnTo>
                  <a:lnTo>
                    <a:pt x="201650" y="48463"/>
                  </a:lnTo>
                  <a:lnTo>
                    <a:pt x="200355" y="49733"/>
                  </a:lnTo>
                  <a:lnTo>
                    <a:pt x="199517" y="48463"/>
                  </a:lnTo>
                  <a:lnTo>
                    <a:pt x="197726" y="47193"/>
                  </a:lnTo>
                  <a:lnTo>
                    <a:pt x="199085" y="42113"/>
                  </a:lnTo>
                  <a:lnTo>
                    <a:pt x="200799" y="38303"/>
                  </a:lnTo>
                  <a:lnTo>
                    <a:pt x="199237" y="37033"/>
                  </a:lnTo>
                  <a:lnTo>
                    <a:pt x="192989" y="31953"/>
                  </a:lnTo>
                  <a:lnTo>
                    <a:pt x="192951" y="30683"/>
                  </a:lnTo>
                  <a:lnTo>
                    <a:pt x="192316" y="30683"/>
                  </a:lnTo>
                  <a:lnTo>
                    <a:pt x="184175" y="26873"/>
                  </a:lnTo>
                  <a:lnTo>
                    <a:pt x="179946" y="30683"/>
                  </a:lnTo>
                  <a:lnTo>
                    <a:pt x="160820" y="25603"/>
                  </a:lnTo>
                  <a:lnTo>
                    <a:pt x="157746" y="28143"/>
                  </a:lnTo>
                  <a:lnTo>
                    <a:pt x="158572" y="29413"/>
                  </a:lnTo>
                  <a:lnTo>
                    <a:pt x="160553" y="33223"/>
                  </a:lnTo>
                  <a:lnTo>
                    <a:pt x="161391" y="34493"/>
                  </a:lnTo>
                  <a:lnTo>
                    <a:pt x="160058" y="38303"/>
                  </a:lnTo>
                  <a:lnTo>
                    <a:pt x="155790" y="42113"/>
                  </a:lnTo>
                  <a:lnTo>
                    <a:pt x="163791" y="45923"/>
                  </a:lnTo>
                  <a:lnTo>
                    <a:pt x="165061" y="42113"/>
                  </a:lnTo>
                  <a:lnTo>
                    <a:pt x="166916" y="40843"/>
                  </a:lnTo>
                  <a:lnTo>
                    <a:pt x="185877" y="37033"/>
                  </a:lnTo>
                  <a:lnTo>
                    <a:pt x="191744" y="40843"/>
                  </a:lnTo>
                  <a:lnTo>
                    <a:pt x="191706" y="42113"/>
                  </a:lnTo>
                  <a:lnTo>
                    <a:pt x="191579" y="45923"/>
                  </a:lnTo>
                  <a:lnTo>
                    <a:pt x="189141" y="49733"/>
                  </a:lnTo>
                  <a:lnTo>
                    <a:pt x="187350" y="54813"/>
                  </a:lnTo>
                  <a:lnTo>
                    <a:pt x="189115" y="59893"/>
                  </a:lnTo>
                  <a:lnTo>
                    <a:pt x="203174" y="57353"/>
                  </a:lnTo>
                  <a:lnTo>
                    <a:pt x="209689" y="62433"/>
                  </a:lnTo>
                  <a:lnTo>
                    <a:pt x="208470" y="68783"/>
                  </a:lnTo>
                  <a:lnTo>
                    <a:pt x="207632" y="75133"/>
                  </a:lnTo>
                  <a:lnTo>
                    <a:pt x="216331" y="77673"/>
                  </a:lnTo>
                  <a:lnTo>
                    <a:pt x="218998" y="90182"/>
                  </a:lnTo>
                  <a:lnTo>
                    <a:pt x="218401" y="89865"/>
                  </a:lnTo>
                  <a:lnTo>
                    <a:pt x="218719" y="90297"/>
                  </a:lnTo>
                  <a:lnTo>
                    <a:pt x="219024" y="90297"/>
                  </a:lnTo>
                  <a:lnTo>
                    <a:pt x="224459" y="89103"/>
                  </a:lnTo>
                  <a:lnTo>
                    <a:pt x="230695" y="87833"/>
                  </a:lnTo>
                  <a:lnTo>
                    <a:pt x="236499" y="85293"/>
                  </a:lnTo>
                  <a:lnTo>
                    <a:pt x="241249" y="81483"/>
                  </a:lnTo>
                  <a:lnTo>
                    <a:pt x="244119" y="82753"/>
                  </a:lnTo>
                  <a:lnTo>
                    <a:pt x="250380" y="86563"/>
                  </a:lnTo>
                  <a:lnTo>
                    <a:pt x="251104" y="84023"/>
                  </a:lnTo>
                  <a:lnTo>
                    <a:pt x="252971" y="81483"/>
                  </a:lnTo>
                  <a:lnTo>
                    <a:pt x="249135" y="73863"/>
                  </a:lnTo>
                  <a:lnTo>
                    <a:pt x="248500" y="72593"/>
                  </a:lnTo>
                  <a:lnTo>
                    <a:pt x="255587" y="68783"/>
                  </a:lnTo>
                  <a:lnTo>
                    <a:pt x="262686" y="63703"/>
                  </a:lnTo>
                  <a:lnTo>
                    <a:pt x="266484" y="64973"/>
                  </a:lnTo>
                  <a:lnTo>
                    <a:pt x="267398" y="68783"/>
                  </a:lnTo>
                  <a:lnTo>
                    <a:pt x="265798" y="72593"/>
                  </a:lnTo>
                  <a:lnTo>
                    <a:pt x="258787" y="71323"/>
                  </a:lnTo>
                  <a:lnTo>
                    <a:pt x="260286" y="77673"/>
                  </a:lnTo>
                  <a:lnTo>
                    <a:pt x="271335" y="77673"/>
                  </a:lnTo>
                  <a:lnTo>
                    <a:pt x="274624" y="84023"/>
                  </a:lnTo>
                  <a:lnTo>
                    <a:pt x="266992" y="95453"/>
                  </a:lnTo>
                  <a:lnTo>
                    <a:pt x="262470" y="93014"/>
                  </a:lnTo>
                  <a:lnTo>
                    <a:pt x="262013" y="93014"/>
                  </a:lnTo>
                  <a:lnTo>
                    <a:pt x="252793" y="96596"/>
                  </a:lnTo>
                  <a:lnTo>
                    <a:pt x="252793" y="104343"/>
                  </a:lnTo>
                  <a:lnTo>
                    <a:pt x="252285" y="106934"/>
                  </a:lnTo>
                  <a:lnTo>
                    <a:pt x="251561" y="108153"/>
                  </a:lnTo>
                  <a:lnTo>
                    <a:pt x="249897" y="109423"/>
                  </a:lnTo>
                  <a:lnTo>
                    <a:pt x="247789" y="109423"/>
                  </a:lnTo>
                  <a:lnTo>
                    <a:pt x="247599" y="108153"/>
                  </a:lnTo>
                  <a:lnTo>
                    <a:pt x="247370" y="107746"/>
                  </a:lnTo>
                  <a:lnTo>
                    <a:pt x="247370" y="109423"/>
                  </a:lnTo>
                  <a:lnTo>
                    <a:pt x="243357" y="118313"/>
                  </a:lnTo>
                  <a:lnTo>
                    <a:pt x="240677" y="117043"/>
                  </a:lnTo>
                  <a:lnTo>
                    <a:pt x="237985" y="115773"/>
                  </a:lnTo>
                  <a:lnTo>
                    <a:pt x="233006" y="116814"/>
                  </a:lnTo>
                  <a:lnTo>
                    <a:pt x="233006" y="128473"/>
                  </a:lnTo>
                  <a:lnTo>
                    <a:pt x="229057" y="128473"/>
                  </a:lnTo>
                  <a:lnTo>
                    <a:pt x="226199" y="131013"/>
                  </a:lnTo>
                  <a:lnTo>
                    <a:pt x="223431" y="131013"/>
                  </a:lnTo>
                  <a:lnTo>
                    <a:pt x="223786" y="129743"/>
                  </a:lnTo>
                  <a:lnTo>
                    <a:pt x="225044" y="125933"/>
                  </a:lnTo>
                  <a:lnTo>
                    <a:pt x="225552" y="122123"/>
                  </a:lnTo>
                  <a:lnTo>
                    <a:pt x="230555" y="122123"/>
                  </a:lnTo>
                  <a:lnTo>
                    <a:pt x="231216" y="123393"/>
                  </a:lnTo>
                  <a:lnTo>
                    <a:pt x="233006" y="128473"/>
                  </a:lnTo>
                  <a:lnTo>
                    <a:pt x="233006" y="116814"/>
                  </a:lnTo>
                  <a:lnTo>
                    <a:pt x="231876" y="117043"/>
                  </a:lnTo>
                  <a:lnTo>
                    <a:pt x="230911" y="111963"/>
                  </a:lnTo>
                  <a:lnTo>
                    <a:pt x="230670" y="110693"/>
                  </a:lnTo>
                  <a:lnTo>
                    <a:pt x="230632" y="109423"/>
                  </a:lnTo>
                  <a:lnTo>
                    <a:pt x="247370" y="109423"/>
                  </a:lnTo>
                  <a:lnTo>
                    <a:pt x="247370" y="107746"/>
                  </a:lnTo>
                  <a:lnTo>
                    <a:pt x="246926" y="106934"/>
                  </a:lnTo>
                  <a:lnTo>
                    <a:pt x="248031" y="105613"/>
                  </a:lnTo>
                  <a:lnTo>
                    <a:pt x="249313" y="104343"/>
                  </a:lnTo>
                  <a:lnTo>
                    <a:pt x="250913" y="103073"/>
                  </a:lnTo>
                  <a:lnTo>
                    <a:pt x="252793" y="104343"/>
                  </a:lnTo>
                  <a:lnTo>
                    <a:pt x="252793" y="96596"/>
                  </a:lnTo>
                  <a:lnTo>
                    <a:pt x="252450" y="96723"/>
                  </a:lnTo>
                  <a:lnTo>
                    <a:pt x="247243" y="96723"/>
                  </a:lnTo>
                  <a:lnTo>
                    <a:pt x="241757" y="94183"/>
                  </a:lnTo>
                  <a:lnTo>
                    <a:pt x="240931" y="93014"/>
                  </a:lnTo>
                  <a:lnTo>
                    <a:pt x="240258" y="93014"/>
                  </a:lnTo>
                  <a:lnTo>
                    <a:pt x="237515" y="94183"/>
                  </a:lnTo>
                  <a:lnTo>
                    <a:pt x="232892" y="96723"/>
                  </a:lnTo>
                  <a:lnTo>
                    <a:pt x="230403" y="97993"/>
                  </a:lnTo>
                  <a:lnTo>
                    <a:pt x="228244" y="99263"/>
                  </a:lnTo>
                  <a:lnTo>
                    <a:pt x="229997" y="109423"/>
                  </a:lnTo>
                  <a:lnTo>
                    <a:pt x="230149" y="109423"/>
                  </a:lnTo>
                  <a:lnTo>
                    <a:pt x="230187" y="110693"/>
                  </a:lnTo>
                  <a:lnTo>
                    <a:pt x="229997" y="109423"/>
                  </a:lnTo>
                  <a:lnTo>
                    <a:pt x="225729" y="111963"/>
                  </a:lnTo>
                  <a:lnTo>
                    <a:pt x="218744" y="110693"/>
                  </a:lnTo>
                  <a:lnTo>
                    <a:pt x="216954" y="118313"/>
                  </a:lnTo>
                  <a:lnTo>
                    <a:pt x="212001" y="117043"/>
                  </a:lnTo>
                  <a:lnTo>
                    <a:pt x="208445" y="117043"/>
                  </a:lnTo>
                  <a:lnTo>
                    <a:pt x="207213" y="118313"/>
                  </a:lnTo>
                  <a:lnTo>
                    <a:pt x="206336" y="119583"/>
                  </a:lnTo>
                  <a:lnTo>
                    <a:pt x="206451" y="120853"/>
                  </a:lnTo>
                  <a:lnTo>
                    <a:pt x="206552" y="122123"/>
                  </a:lnTo>
                  <a:lnTo>
                    <a:pt x="214109" y="123393"/>
                  </a:lnTo>
                  <a:lnTo>
                    <a:pt x="214007" y="125933"/>
                  </a:lnTo>
                  <a:lnTo>
                    <a:pt x="213893" y="128473"/>
                  </a:lnTo>
                  <a:lnTo>
                    <a:pt x="213791" y="131013"/>
                  </a:lnTo>
                  <a:lnTo>
                    <a:pt x="216979" y="134823"/>
                  </a:lnTo>
                  <a:lnTo>
                    <a:pt x="210464" y="136004"/>
                  </a:lnTo>
                  <a:lnTo>
                    <a:pt x="210464" y="153873"/>
                  </a:lnTo>
                  <a:lnTo>
                    <a:pt x="208521" y="157683"/>
                  </a:lnTo>
                  <a:lnTo>
                    <a:pt x="204851" y="157683"/>
                  </a:lnTo>
                  <a:lnTo>
                    <a:pt x="205397" y="156413"/>
                  </a:lnTo>
                  <a:lnTo>
                    <a:pt x="205498" y="155143"/>
                  </a:lnTo>
                  <a:lnTo>
                    <a:pt x="205587" y="153873"/>
                  </a:lnTo>
                  <a:lnTo>
                    <a:pt x="207352" y="152603"/>
                  </a:lnTo>
                  <a:lnTo>
                    <a:pt x="209130" y="153873"/>
                  </a:lnTo>
                  <a:lnTo>
                    <a:pt x="210464" y="153873"/>
                  </a:lnTo>
                  <a:lnTo>
                    <a:pt x="210464" y="136004"/>
                  </a:lnTo>
                  <a:lnTo>
                    <a:pt x="209969" y="136093"/>
                  </a:lnTo>
                  <a:lnTo>
                    <a:pt x="204495" y="132283"/>
                  </a:lnTo>
                  <a:lnTo>
                    <a:pt x="200914" y="122123"/>
                  </a:lnTo>
                  <a:lnTo>
                    <a:pt x="200875" y="120853"/>
                  </a:lnTo>
                  <a:lnTo>
                    <a:pt x="199085" y="117043"/>
                  </a:lnTo>
                  <a:lnTo>
                    <a:pt x="196570" y="117043"/>
                  </a:lnTo>
                  <a:lnTo>
                    <a:pt x="196570" y="151333"/>
                  </a:lnTo>
                  <a:lnTo>
                    <a:pt x="181190" y="162725"/>
                  </a:lnTo>
                  <a:lnTo>
                    <a:pt x="181279" y="161493"/>
                  </a:lnTo>
                  <a:lnTo>
                    <a:pt x="181368" y="160223"/>
                  </a:lnTo>
                  <a:lnTo>
                    <a:pt x="181457" y="158953"/>
                  </a:lnTo>
                  <a:lnTo>
                    <a:pt x="181533" y="157683"/>
                  </a:lnTo>
                  <a:lnTo>
                    <a:pt x="181622" y="156413"/>
                  </a:lnTo>
                  <a:lnTo>
                    <a:pt x="187439" y="148793"/>
                  </a:lnTo>
                  <a:lnTo>
                    <a:pt x="196570" y="151333"/>
                  </a:lnTo>
                  <a:lnTo>
                    <a:pt x="196570" y="117043"/>
                  </a:lnTo>
                  <a:lnTo>
                    <a:pt x="194119" y="117043"/>
                  </a:lnTo>
                  <a:lnTo>
                    <a:pt x="192519" y="118313"/>
                  </a:lnTo>
                  <a:lnTo>
                    <a:pt x="190995" y="120853"/>
                  </a:lnTo>
                  <a:lnTo>
                    <a:pt x="190411" y="123393"/>
                  </a:lnTo>
                  <a:lnTo>
                    <a:pt x="193840" y="129743"/>
                  </a:lnTo>
                  <a:lnTo>
                    <a:pt x="191084" y="134823"/>
                  </a:lnTo>
                  <a:lnTo>
                    <a:pt x="189979" y="139903"/>
                  </a:lnTo>
                  <a:lnTo>
                    <a:pt x="183857" y="138633"/>
                  </a:lnTo>
                  <a:lnTo>
                    <a:pt x="172212" y="158953"/>
                  </a:lnTo>
                  <a:lnTo>
                    <a:pt x="172313" y="160223"/>
                  </a:lnTo>
                  <a:lnTo>
                    <a:pt x="172415" y="161493"/>
                  </a:lnTo>
                  <a:lnTo>
                    <a:pt x="172529" y="162763"/>
                  </a:lnTo>
                  <a:lnTo>
                    <a:pt x="172631" y="164033"/>
                  </a:lnTo>
                  <a:lnTo>
                    <a:pt x="172720" y="165265"/>
                  </a:lnTo>
                  <a:lnTo>
                    <a:pt x="177558" y="164033"/>
                  </a:lnTo>
                  <a:lnTo>
                    <a:pt x="181140" y="165303"/>
                  </a:lnTo>
                  <a:lnTo>
                    <a:pt x="180555" y="164033"/>
                  </a:lnTo>
                  <a:lnTo>
                    <a:pt x="181038" y="164033"/>
                  </a:lnTo>
                  <a:lnTo>
                    <a:pt x="181127" y="162890"/>
                  </a:lnTo>
                  <a:lnTo>
                    <a:pt x="181140" y="165303"/>
                  </a:lnTo>
                  <a:lnTo>
                    <a:pt x="183388" y="170383"/>
                  </a:lnTo>
                  <a:lnTo>
                    <a:pt x="185064" y="171653"/>
                  </a:lnTo>
                  <a:lnTo>
                    <a:pt x="189141" y="170383"/>
                  </a:lnTo>
                  <a:lnTo>
                    <a:pt x="189801" y="169113"/>
                  </a:lnTo>
                  <a:lnTo>
                    <a:pt x="194043" y="165303"/>
                  </a:lnTo>
                  <a:lnTo>
                    <a:pt x="194767" y="164033"/>
                  </a:lnTo>
                  <a:lnTo>
                    <a:pt x="198640" y="164033"/>
                  </a:lnTo>
                  <a:lnTo>
                    <a:pt x="209346" y="169113"/>
                  </a:lnTo>
                  <a:lnTo>
                    <a:pt x="211213" y="172923"/>
                  </a:lnTo>
                  <a:lnTo>
                    <a:pt x="212242" y="179273"/>
                  </a:lnTo>
                  <a:lnTo>
                    <a:pt x="206806" y="181813"/>
                  </a:lnTo>
                  <a:lnTo>
                    <a:pt x="205549" y="190703"/>
                  </a:lnTo>
                  <a:lnTo>
                    <a:pt x="196938" y="190703"/>
                  </a:lnTo>
                  <a:lnTo>
                    <a:pt x="196202" y="189014"/>
                  </a:lnTo>
                  <a:lnTo>
                    <a:pt x="196202" y="211048"/>
                  </a:lnTo>
                  <a:lnTo>
                    <a:pt x="195973" y="212293"/>
                  </a:lnTo>
                  <a:lnTo>
                    <a:pt x="193967" y="212293"/>
                  </a:lnTo>
                  <a:lnTo>
                    <a:pt x="196202" y="211048"/>
                  </a:lnTo>
                  <a:lnTo>
                    <a:pt x="196202" y="189014"/>
                  </a:lnTo>
                  <a:lnTo>
                    <a:pt x="194170" y="184353"/>
                  </a:lnTo>
                  <a:lnTo>
                    <a:pt x="198678" y="183083"/>
                  </a:lnTo>
                  <a:lnTo>
                    <a:pt x="204889" y="179273"/>
                  </a:lnTo>
                  <a:lnTo>
                    <a:pt x="205511" y="176733"/>
                  </a:lnTo>
                  <a:lnTo>
                    <a:pt x="202514" y="172923"/>
                  </a:lnTo>
                  <a:lnTo>
                    <a:pt x="199809" y="171653"/>
                  </a:lnTo>
                  <a:lnTo>
                    <a:pt x="194246" y="172923"/>
                  </a:lnTo>
                  <a:lnTo>
                    <a:pt x="192735" y="173431"/>
                  </a:lnTo>
                  <a:lnTo>
                    <a:pt x="192735" y="199593"/>
                  </a:lnTo>
                  <a:lnTo>
                    <a:pt x="188201" y="200863"/>
                  </a:lnTo>
                  <a:lnTo>
                    <a:pt x="184073" y="203403"/>
                  </a:lnTo>
                  <a:lnTo>
                    <a:pt x="178231" y="202133"/>
                  </a:lnTo>
                  <a:lnTo>
                    <a:pt x="178142" y="200863"/>
                  </a:lnTo>
                  <a:lnTo>
                    <a:pt x="178054" y="199593"/>
                  </a:lnTo>
                  <a:lnTo>
                    <a:pt x="177241" y="197053"/>
                  </a:lnTo>
                  <a:lnTo>
                    <a:pt x="191744" y="197053"/>
                  </a:lnTo>
                  <a:lnTo>
                    <a:pt x="191922" y="198323"/>
                  </a:lnTo>
                  <a:lnTo>
                    <a:pt x="192735" y="199593"/>
                  </a:lnTo>
                  <a:lnTo>
                    <a:pt x="192735" y="173431"/>
                  </a:lnTo>
                  <a:lnTo>
                    <a:pt x="190449" y="174193"/>
                  </a:lnTo>
                  <a:lnTo>
                    <a:pt x="184378" y="178003"/>
                  </a:lnTo>
                  <a:lnTo>
                    <a:pt x="182321" y="180543"/>
                  </a:lnTo>
                  <a:lnTo>
                    <a:pt x="179959" y="183083"/>
                  </a:lnTo>
                  <a:lnTo>
                    <a:pt x="178054" y="178003"/>
                  </a:lnTo>
                  <a:lnTo>
                    <a:pt x="176136" y="172923"/>
                  </a:lnTo>
                  <a:lnTo>
                    <a:pt x="174447" y="172580"/>
                  </a:lnTo>
                  <a:lnTo>
                    <a:pt x="174447" y="188163"/>
                  </a:lnTo>
                  <a:lnTo>
                    <a:pt x="169113" y="190703"/>
                  </a:lnTo>
                  <a:lnTo>
                    <a:pt x="160388" y="179273"/>
                  </a:lnTo>
                  <a:lnTo>
                    <a:pt x="161810" y="179273"/>
                  </a:lnTo>
                  <a:lnTo>
                    <a:pt x="164096" y="178003"/>
                  </a:lnTo>
                  <a:lnTo>
                    <a:pt x="168198" y="178003"/>
                  </a:lnTo>
                  <a:lnTo>
                    <a:pt x="173723" y="185623"/>
                  </a:lnTo>
                  <a:lnTo>
                    <a:pt x="174447" y="188163"/>
                  </a:lnTo>
                  <a:lnTo>
                    <a:pt x="174447" y="172580"/>
                  </a:lnTo>
                  <a:lnTo>
                    <a:pt x="163893" y="170383"/>
                  </a:lnTo>
                  <a:lnTo>
                    <a:pt x="168859" y="164033"/>
                  </a:lnTo>
                  <a:lnTo>
                    <a:pt x="163296" y="161493"/>
                  </a:lnTo>
                  <a:lnTo>
                    <a:pt x="160223" y="157683"/>
                  </a:lnTo>
                  <a:lnTo>
                    <a:pt x="154127" y="169113"/>
                  </a:lnTo>
                  <a:lnTo>
                    <a:pt x="159156" y="179273"/>
                  </a:lnTo>
                  <a:lnTo>
                    <a:pt x="158292" y="180543"/>
                  </a:lnTo>
                  <a:lnTo>
                    <a:pt x="156616" y="180543"/>
                  </a:lnTo>
                  <a:lnTo>
                    <a:pt x="150876" y="186893"/>
                  </a:lnTo>
                  <a:lnTo>
                    <a:pt x="151523" y="191973"/>
                  </a:lnTo>
                  <a:lnTo>
                    <a:pt x="154978" y="193306"/>
                  </a:lnTo>
                  <a:lnTo>
                    <a:pt x="147002" y="194538"/>
                  </a:lnTo>
                  <a:lnTo>
                    <a:pt x="139001" y="192468"/>
                  </a:lnTo>
                  <a:lnTo>
                    <a:pt x="124777" y="202577"/>
                  </a:lnTo>
                  <a:lnTo>
                    <a:pt x="135559" y="213766"/>
                  </a:lnTo>
                  <a:lnTo>
                    <a:pt x="138239" y="198856"/>
                  </a:lnTo>
                  <a:lnTo>
                    <a:pt x="155943" y="203428"/>
                  </a:lnTo>
                  <a:lnTo>
                    <a:pt x="155486" y="203250"/>
                  </a:lnTo>
                  <a:lnTo>
                    <a:pt x="160020" y="203441"/>
                  </a:lnTo>
                  <a:lnTo>
                    <a:pt x="160832" y="199821"/>
                  </a:lnTo>
                  <a:lnTo>
                    <a:pt x="155600" y="193548"/>
                  </a:lnTo>
                  <a:lnTo>
                    <a:pt x="161467" y="195783"/>
                  </a:lnTo>
                  <a:lnTo>
                    <a:pt x="166306" y="197053"/>
                  </a:lnTo>
                  <a:lnTo>
                    <a:pt x="172351" y="198323"/>
                  </a:lnTo>
                  <a:lnTo>
                    <a:pt x="170243" y="203403"/>
                  </a:lnTo>
                  <a:lnTo>
                    <a:pt x="169125" y="207213"/>
                  </a:lnTo>
                  <a:lnTo>
                    <a:pt x="163969" y="214833"/>
                  </a:lnTo>
                  <a:lnTo>
                    <a:pt x="159461" y="213563"/>
                  </a:lnTo>
                  <a:lnTo>
                    <a:pt x="156210" y="207213"/>
                  </a:lnTo>
                  <a:lnTo>
                    <a:pt x="155575" y="204673"/>
                  </a:lnTo>
                  <a:lnTo>
                    <a:pt x="154368" y="205943"/>
                  </a:lnTo>
                  <a:lnTo>
                    <a:pt x="152006" y="205943"/>
                  </a:lnTo>
                  <a:lnTo>
                    <a:pt x="146761" y="213563"/>
                  </a:lnTo>
                  <a:lnTo>
                    <a:pt x="142341" y="219913"/>
                  </a:lnTo>
                  <a:lnTo>
                    <a:pt x="136766" y="230073"/>
                  </a:lnTo>
                  <a:lnTo>
                    <a:pt x="145249" y="233883"/>
                  </a:lnTo>
                  <a:lnTo>
                    <a:pt x="151599" y="230073"/>
                  </a:lnTo>
                  <a:lnTo>
                    <a:pt x="153911" y="226263"/>
                  </a:lnTo>
                  <a:lnTo>
                    <a:pt x="157276" y="222453"/>
                  </a:lnTo>
                  <a:lnTo>
                    <a:pt x="168808" y="233883"/>
                  </a:lnTo>
                  <a:lnTo>
                    <a:pt x="170459" y="230073"/>
                  </a:lnTo>
                  <a:lnTo>
                    <a:pt x="171272" y="227533"/>
                  </a:lnTo>
                  <a:lnTo>
                    <a:pt x="174218" y="223723"/>
                  </a:lnTo>
                  <a:lnTo>
                    <a:pt x="175234" y="222453"/>
                  </a:lnTo>
                  <a:lnTo>
                    <a:pt x="176250" y="221183"/>
                  </a:lnTo>
                  <a:lnTo>
                    <a:pt x="177774" y="218643"/>
                  </a:lnTo>
                  <a:lnTo>
                    <a:pt x="176961" y="217373"/>
                  </a:lnTo>
                  <a:lnTo>
                    <a:pt x="176644" y="216103"/>
                  </a:lnTo>
                  <a:lnTo>
                    <a:pt x="176009" y="214833"/>
                  </a:lnTo>
                  <a:lnTo>
                    <a:pt x="175615" y="213563"/>
                  </a:lnTo>
                  <a:lnTo>
                    <a:pt x="175183" y="212293"/>
                  </a:lnTo>
                  <a:lnTo>
                    <a:pt x="176745" y="211023"/>
                  </a:lnTo>
                  <a:lnTo>
                    <a:pt x="179539" y="211023"/>
                  </a:lnTo>
                  <a:lnTo>
                    <a:pt x="182270" y="217373"/>
                  </a:lnTo>
                  <a:lnTo>
                    <a:pt x="188658" y="219913"/>
                  </a:lnTo>
                  <a:lnTo>
                    <a:pt x="193649" y="222453"/>
                  </a:lnTo>
                  <a:lnTo>
                    <a:pt x="194640" y="223723"/>
                  </a:lnTo>
                  <a:lnTo>
                    <a:pt x="195313" y="224993"/>
                  </a:lnTo>
                  <a:lnTo>
                    <a:pt x="196113" y="224993"/>
                  </a:lnTo>
                  <a:lnTo>
                    <a:pt x="194919" y="227533"/>
                  </a:lnTo>
                  <a:lnTo>
                    <a:pt x="191528" y="226237"/>
                  </a:lnTo>
                  <a:lnTo>
                    <a:pt x="191528" y="238963"/>
                  </a:lnTo>
                  <a:lnTo>
                    <a:pt x="188226" y="241503"/>
                  </a:lnTo>
                  <a:lnTo>
                    <a:pt x="185166" y="244043"/>
                  </a:lnTo>
                  <a:lnTo>
                    <a:pt x="181635" y="245313"/>
                  </a:lnTo>
                  <a:lnTo>
                    <a:pt x="180162" y="242773"/>
                  </a:lnTo>
                  <a:lnTo>
                    <a:pt x="178663" y="241503"/>
                  </a:lnTo>
                  <a:lnTo>
                    <a:pt x="180238" y="240233"/>
                  </a:lnTo>
                  <a:lnTo>
                    <a:pt x="183870" y="237693"/>
                  </a:lnTo>
                  <a:lnTo>
                    <a:pt x="190804" y="232613"/>
                  </a:lnTo>
                  <a:lnTo>
                    <a:pt x="190741" y="236423"/>
                  </a:lnTo>
                  <a:lnTo>
                    <a:pt x="191452" y="237693"/>
                  </a:lnTo>
                  <a:lnTo>
                    <a:pt x="191528" y="238963"/>
                  </a:lnTo>
                  <a:lnTo>
                    <a:pt x="191528" y="226237"/>
                  </a:lnTo>
                  <a:lnTo>
                    <a:pt x="181724" y="222453"/>
                  </a:lnTo>
                  <a:lnTo>
                    <a:pt x="180441" y="224993"/>
                  </a:lnTo>
                  <a:lnTo>
                    <a:pt x="179108" y="226263"/>
                  </a:lnTo>
                  <a:lnTo>
                    <a:pt x="177546" y="233883"/>
                  </a:lnTo>
                  <a:lnTo>
                    <a:pt x="173634" y="236423"/>
                  </a:lnTo>
                  <a:lnTo>
                    <a:pt x="151218" y="236423"/>
                  </a:lnTo>
                  <a:lnTo>
                    <a:pt x="152387" y="237693"/>
                  </a:lnTo>
                  <a:lnTo>
                    <a:pt x="158635" y="240233"/>
                  </a:lnTo>
                  <a:lnTo>
                    <a:pt x="164350" y="242773"/>
                  </a:lnTo>
                  <a:lnTo>
                    <a:pt x="179311" y="249123"/>
                  </a:lnTo>
                  <a:lnTo>
                    <a:pt x="192163" y="254203"/>
                  </a:lnTo>
                  <a:lnTo>
                    <a:pt x="191630" y="252933"/>
                  </a:lnTo>
                  <a:lnTo>
                    <a:pt x="194322" y="247853"/>
                  </a:lnTo>
                  <a:lnTo>
                    <a:pt x="195453" y="245313"/>
                  </a:lnTo>
                  <a:lnTo>
                    <a:pt x="198704" y="244043"/>
                  </a:lnTo>
                  <a:lnTo>
                    <a:pt x="203479" y="244043"/>
                  </a:lnTo>
                  <a:lnTo>
                    <a:pt x="203873" y="247853"/>
                  </a:lnTo>
                  <a:lnTo>
                    <a:pt x="201333" y="251663"/>
                  </a:lnTo>
                  <a:lnTo>
                    <a:pt x="198856" y="254203"/>
                  </a:lnTo>
                  <a:lnTo>
                    <a:pt x="197104" y="255473"/>
                  </a:lnTo>
                  <a:lnTo>
                    <a:pt x="197396" y="256743"/>
                  </a:lnTo>
                  <a:lnTo>
                    <a:pt x="203200" y="258013"/>
                  </a:lnTo>
                  <a:lnTo>
                    <a:pt x="228371" y="269443"/>
                  </a:lnTo>
                  <a:lnTo>
                    <a:pt x="237921" y="265633"/>
                  </a:lnTo>
                  <a:lnTo>
                    <a:pt x="248094" y="277063"/>
                  </a:lnTo>
                  <a:lnTo>
                    <a:pt x="261188" y="279603"/>
                  </a:lnTo>
                  <a:lnTo>
                    <a:pt x="261607" y="279603"/>
                  </a:lnTo>
                  <a:lnTo>
                    <a:pt x="261518" y="279171"/>
                  </a:lnTo>
                  <a:lnTo>
                    <a:pt x="261175" y="279171"/>
                  </a:lnTo>
                  <a:lnTo>
                    <a:pt x="261556" y="279565"/>
                  </a:lnTo>
                  <a:lnTo>
                    <a:pt x="257543" y="277063"/>
                  </a:lnTo>
                  <a:lnTo>
                    <a:pt x="250253" y="275793"/>
                  </a:lnTo>
                  <a:lnTo>
                    <a:pt x="252831" y="265633"/>
                  </a:lnTo>
                  <a:lnTo>
                    <a:pt x="249948" y="264363"/>
                  </a:lnTo>
                  <a:lnTo>
                    <a:pt x="248310" y="263093"/>
                  </a:lnTo>
                  <a:lnTo>
                    <a:pt x="245033" y="260553"/>
                  </a:lnTo>
                  <a:lnTo>
                    <a:pt x="244246" y="256743"/>
                  </a:lnTo>
                  <a:lnTo>
                    <a:pt x="244221" y="254203"/>
                  </a:lnTo>
                  <a:lnTo>
                    <a:pt x="236283" y="252933"/>
                  </a:lnTo>
                  <a:lnTo>
                    <a:pt x="231838" y="260553"/>
                  </a:lnTo>
                  <a:lnTo>
                    <a:pt x="224777" y="263093"/>
                  </a:lnTo>
                  <a:lnTo>
                    <a:pt x="215265" y="259283"/>
                  </a:lnTo>
                  <a:lnTo>
                    <a:pt x="212178" y="258013"/>
                  </a:lnTo>
                  <a:lnTo>
                    <a:pt x="211899" y="256743"/>
                  </a:lnTo>
                  <a:lnTo>
                    <a:pt x="215023" y="246583"/>
                  </a:lnTo>
                  <a:lnTo>
                    <a:pt x="220878" y="251663"/>
                  </a:lnTo>
                  <a:lnTo>
                    <a:pt x="227482" y="252933"/>
                  </a:lnTo>
                  <a:lnTo>
                    <a:pt x="234480" y="251663"/>
                  </a:lnTo>
                  <a:lnTo>
                    <a:pt x="236550" y="246583"/>
                  </a:lnTo>
                  <a:lnTo>
                    <a:pt x="238099" y="242773"/>
                  </a:lnTo>
                  <a:lnTo>
                    <a:pt x="243878" y="238963"/>
                  </a:lnTo>
                  <a:lnTo>
                    <a:pt x="243916" y="240233"/>
                  </a:lnTo>
                  <a:lnTo>
                    <a:pt x="244017" y="244043"/>
                  </a:lnTo>
                  <a:lnTo>
                    <a:pt x="244132" y="249123"/>
                  </a:lnTo>
                  <a:lnTo>
                    <a:pt x="244221" y="254203"/>
                  </a:lnTo>
                  <a:lnTo>
                    <a:pt x="248297" y="256743"/>
                  </a:lnTo>
                  <a:lnTo>
                    <a:pt x="252526" y="259283"/>
                  </a:lnTo>
                  <a:lnTo>
                    <a:pt x="263753" y="268173"/>
                  </a:lnTo>
                  <a:lnTo>
                    <a:pt x="266471" y="268173"/>
                  </a:lnTo>
                  <a:lnTo>
                    <a:pt x="278447" y="256743"/>
                  </a:lnTo>
                  <a:lnTo>
                    <a:pt x="283362" y="252933"/>
                  </a:lnTo>
                  <a:lnTo>
                    <a:pt x="286435" y="250393"/>
                  </a:lnTo>
                  <a:lnTo>
                    <a:pt x="287972" y="249123"/>
                  </a:lnTo>
                  <a:lnTo>
                    <a:pt x="289509" y="247853"/>
                  </a:lnTo>
                  <a:lnTo>
                    <a:pt x="291452" y="247853"/>
                  </a:lnTo>
                  <a:lnTo>
                    <a:pt x="298386" y="246583"/>
                  </a:lnTo>
                  <a:lnTo>
                    <a:pt x="298094" y="245313"/>
                  </a:lnTo>
                  <a:lnTo>
                    <a:pt x="297522" y="242773"/>
                  </a:lnTo>
                  <a:lnTo>
                    <a:pt x="296672" y="238963"/>
                  </a:lnTo>
                  <a:lnTo>
                    <a:pt x="296608" y="237693"/>
                  </a:lnTo>
                  <a:lnTo>
                    <a:pt x="299275" y="237693"/>
                  </a:lnTo>
                  <a:lnTo>
                    <a:pt x="302564" y="236423"/>
                  </a:lnTo>
                  <a:lnTo>
                    <a:pt x="304419" y="241503"/>
                  </a:lnTo>
                  <a:lnTo>
                    <a:pt x="306324" y="245313"/>
                  </a:lnTo>
                  <a:lnTo>
                    <a:pt x="309753" y="258013"/>
                  </a:lnTo>
                  <a:lnTo>
                    <a:pt x="309892" y="258013"/>
                  </a:lnTo>
                  <a:lnTo>
                    <a:pt x="315087" y="259283"/>
                  </a:lnTo>
                  <a:lnTo>
                    <a:pt x="320598" y="258229"/>
                  </a:lnTo>
                  <a:lnTo>
                    <a:pt x="319760" y="259956"/>
                  </a:lnTo>
                  <a:lnTo>
                    <a:pt x="316534" y="262229"/>
                  </a:lnTo>
                  <a:lnTo>
                    <a:pt x="311378" y="262013"/>
                  </a:lnTo>
                  <a:lnTo>
                    <a:pt x="308444" y="262013"/>
                  </a:lnTo>
                  <a:lnTo>
                    <a:pt x="305828" y="262737"/>
                  </a:lnTo>
                  <a:lnTo>
                    <a:pt x="306108" y="267525"/>
                  </a:lnTo>
                  <a:lnTo>
                    <a:pt x="306120" y="267792"/>
                  </a:lnTo>
                  <a:lnTo>
                    <a:pt x="314134" y="267525"/>
                  </a:lnTo>
                  <a:lnTo>
                    <a:pt x="321233" y="263893"/>
                  </a:lnTo>
                  <a:lnTo>
                    <a:pt x="326847" y="262229"/>
                  </a:lnTo>
                  <a:lnTo>
                    <a:pt x="329196" y="261531"/>
                  </a:lnTo>
                  <a:lnTo>
                    <a:pt x="324104" y="257644"/>
                  </a:lnTo>
                  <a:lnTo>
                    <a:pt x="321792" y="255790"/>
                  </a:lnTo>
                  <a:lnTo>
                    <a:pt x="321157" y="257098"/>
                  </a:lnTo>
                  <a:lnTo>
                    <a:pt x="319455" y="254203"/>
                  </a:lnTo>
                  <a:lnTo>
                    <a:pt x="315836" y="250393"/>
                  </a:lnTo>
                  <a:lnTo>
                    <a:pt x="313867" y="236423"/>
                  </a:lnTo>
                  <a:lnTo>
                    <a:pt x="308838" y="231343"/>
                  </a:lnTo>
                  <a:lnTo>
                    <a:pt x="299237" y="227533"/>
                  </a:lnTo>
                  <a:lnTo>
                    <a:pt x="298577" y="226263"/>
                  </a:lnTo>
                  <a:lnTo>
                    <a:pt x="297764" y="224993"/>
                  </a:lnTo>
                  <a:lnTo>
                    <a:pt x="299897" y="221183"/>
                  </a:lnTo>
                  <a:lnTo>
                    <a:pt x="303339" y="221183"/>
                  </a:lnTo>
                  <a:lnTo>
                    <a:pt x="309168" y="226263"/>
                  </a:lnTo>
                  <a:lnTo>
                    <a:pt x="311518" y="228803"/>
                  </a:lnTo>
                  <a:lnTo>
                    <a:pt x="314325" y="232613"/>
                  </a:lnTo>
                  <a:lnTo>
                    <a:pt x="316280" y="231343"/>
                  </a:lnTo>
                  <a:lnTo>
                    <a:pt x="317588" y="230073"/>
                  </a:lnTo>
                  <a:lnTo>
                    <a:pt x="319938" y="228803"/>
                  </a:lnTo>
                  <a:lnTo>
                    <a:pt x="322186" y="228803"/>
                  </a:lnTo>
                  <a:lnTo>
                    <a:pt x="324980" y="236423"/>
                  </a:lnTo>
                  <a:lnTo>
                    <a:pt x="342963" y="235153"/>
                  </a:lnTo>
                  <a:lnTo>
                    <a:pt x="345567" y="231343"/>
                  </a:lnTo>
                  <a:lnTo>
                    <a:pt x="343623" y="228803"/>
                  </a:lnTo>
                  <a:lnTo>
                    <a:pt x="336677" y="227533"/>
                  </a:lnTo>
                  <a:lnTo>
                    <a:pt x="329590" y="227533"/>
                  </a:lnTo>
                  <a:lnTo>
                    <a:pt x="327253" y="217373"/>
                  </a:lnTo>
                  <a:lnTo>
                    <a:pt x="326961" y="216103"/>
                  </a:lnTo>
                  <a:lnTo>
                    <a:pt x="326669" y="214833"/>
                  </a:lnTo>
                  <a:lnTo>
                    <a:pt x="331736" y="214833"/>
                  </a:lnTo>
                  <a:lnTo>
                    <a:pt x="338010" y="216103"/>
                  </a:lnTo>
                  <a:lnTo>
                    <a:pt x="337985" y="217373"/>
                  </a:lnTo>
                  <a:lnTo>
                    <a:pt x="337870" y="222453"/>
                  </a:lnTo>
                  <a:lnTo>
                    <a:pt x="346887" y="221183"/>
                  </a:lnTo>
                  <a:lnTo>
                    <a:pt x="350786" y="222453"/>
                  </a:lnTo>
                  <a:lnTo>
                    <a:pt x="354507" y="222453"/>
                  </a:lnTo>
                  <a:lnTo>
                    <a:pt x="356628" y="221183"/>
                  </a:lnTo>
                  <a:lnTo>
                    <a:pt x="358736" y="219913"/>
                  </a:lnTo>
                  <a:lnTo>
                    <a:pt x="357212" y="216103"/>
                  </a:lnTo>
                  <a:lnTo>
                    <a:pt x="356819" y="214833"/>
                  </a:lnTo>
                  <a:lnTo>
                    <a:pt x="356425" y="213563"/>
                  </a:lnTo>
                  <a:lnTo>
                    <a:pt x="358178" y="213563"/>
                  </a:lnTo>
                  <a:lnTo>
                    <a:pt x="361607" y="211023"/>
                  </a:lnTo>
                  <a:lnTo>
                    <a:pt x="362178" y="212293"/>
                  </a:lnTo>
                  <a:lnTo>
                    <a:pt x="367322" y="216103"/>
                  </a:lnTo>
                  <a:lnTo>
                    <a:pt x="373049" y="218643"/>
                  </a:lnTo>
                  <a:lnTo>
                    <a:pt x="379120" y="218643"/>
                  </a:lnTo>
                  <a:lnTo>
                    <a:pt x="383247" y="217373"/>
                  </a:lnTo>
                  <a:lnTo>
                    <a:pt x="384632" y="211023"/>
                  </a:lnTo>
                  <a:lnTo>
                    <a:pt x="384898" y="209753"/>
                  </a:lnTo>
                  <a:lnTo>
                    <a:pt x="390347" y="1830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145328" y="2702966"/>
              <a:ext cx="396875" cy="311150"/>
            </a:xfrm>
            <a:custGeom>
              <a:avLst/>
              <a:gdLst/>
              <a:ahLst/>
              <a:cxnLst/>
              <a:rect l="l" t="t" r="r" b="b"/>
              <a:pathLst>
                <a:path w="396875" h="311150">
                  <a:moveTo>
                    <a:pt x="8966" y="3695"/>
                  </a:moveTo>
                  <a:lnTo>
                    <a:pt x="254" y="0"/>
                  </a:lnTo>
                  <a:lnTo>
                    <a:pt x="0" y="4343"/>
                  </a:lnTo>
                  <a:lnTo>
                    <a:pt x="863" y="5181"/>
                  </a:lnTo>
                  <a:lnTo>
                    <a:pt x="1511" y="6197"/>
                  </a:lnTo>
                  <a:lnTo>
                    <a:pt x="3327" y="6908"/>
                  </a:lnTo>
                  <a:lnTo>
                    <a:pt x="4851" y="7048"/>
                  </a:lnTo>
                  <a:lnTo>
                    <a:pt x="8966" y="3695"/>
                  </a:lnTo>
                  <a:close/>
                </a:path>
                <a:path w="396875" h="311150">
                  <a:moveTo>
                    <a:pt x="25298" y="42976"/>
                  </a:moveTo>
                  <a:lnTo>
                    <a:pt x="23939" y="40386"/>
                  </a:lnTo>
                  <a:lnTo>
                    <a:pt x="21234" y="38887"/>
                  </a:lnTo>
                  <a:lnTo>
                    <a:pt x="18326" y="39230"/>
                  </a:lnTo>
                  <a:lnTo>
                    <a:pt x="16408" y="42341"/>
                  </a:lnTo>
                  <a:lnTo>
                    <a:pt x="16929" y="45224"/>
                  </a:lnTo>
                  <a:lnTo>
                    <a:pt x="19532" y="46253"/>
                  </a:lnTo>
                  <a:lnTo>
                    <a:pt x="22047" y="48171"/>
                  </a:lnTo>
                  <a:lnTo>
                    <a:pt x="23355" y="45339"/>
                  </a:lnTo>
                  <a:lnTo>
                    <a:pt x="25298" y="42976"/>
                  </a:lnTo>
                  <a:close/>
                </a:path>
                <a:path w="396875" h="311150">
                  <a:moveTo>
                    <a:pt x="31051" y="174853"/>
                  </a:moveTo>
                  <a:lnTo>
                    <a:pt x="30721" y="166179"/>
                  </a:lnTo>
                  <a:lnTo>
                    <a:pt x="21526" y="171462"/>
                  </a:lnTo>
                  <a:lnTo>
                    <a:pt x="20269" y="176377"/>
                  </a:lnTo>
                  <a:lnTo>
                    <a:pt x="31051" y="174853"/>
                  </a:lnTo>
                  <a:close/>
                </a:path>
                <a:path w="396875" h="311150">
                  <a:moveTo>
                    <a:pt x="36779" y="151574"/>
                  </a:moveTo>
                  <a:lnTo>
                    <a:pt x="31623" y="147091"/>
                  </a:lnTo>
                  <a:lnTo>
                    <a:pt x="30124" y="146977"/>
                  </a:lnTo>
                  <a:lnTo>
                    <a:pt x="28473" y="147650"/>
                  </a:lnTo>
                  <a:lnTo>
                    <a:pt x="27381" y="148958"/>
                  </a:lnTo>
                  <a:lnTo>
                    <a:pt x="28130" y="153212"/>
                  </a:lnTo>
                  <a:lnTo>
                    <a:pt x="29108" y="156718"/>
                  </a:lnTo>
                  <a:lnTo>
                    <a:pt x="30022" y="160477"/>
                  </a:lnTo>
                  <a:lnTo>
                    <a:pt x="36106" y="155994"/>
                  </a:lnTo>
                  <a:lnTo>
                    <a:pt x="36779" y="151574"/>
                  </a:lnTo>
                  <a:close/>
                </a:path>
                <a:path w="396875" h="311150">
                  <a:moveTo>
                    <a:pt x="40093" y="117436"/>
                  </a:moveTo>
                  <a:lnTo>
                    <a:pt x="39154" y="115265"/>
                  </a:lnTo>
                  <a:lnTo>
                    <a:pt x="37096" y="114160"/>
                  </a:lnTo>
                  <a:lnTo>
                    <a:pt x="27774" y="115049"/>
                  </a:lnTo>
                  <a:lnTo>
                    <a:pt x="22733" y="119672"/>
                  </a:lnTo>
                  <a:lnTo>
                    <a:pt x="20662" y="129362"/>
                  </a:lnTo>
                  <a:lnTo>
                    <a:pt x="21907" y="131546"/>
                  </a:lnTo>
                  <a:lnTo>
                    <a:pt x="23088" y="136410"/>
                  </a:lnTo>
                  <a:lnTo>
                    <a:pt x="26797" y="131051"/>
                  </a:lnTo>
                  <a:lnTo>
                    <a:pt x="28219" y="128117"/>
                  </a:lnTo>
                  <a:lnTo>
                    <a:pt x="32804" y="123812"/>
                  </a:lnTo>
                  <a:lnTo>
                    <a:pt x="36080" y="122605"/>
                  </a:lnTo>
                  <a:lnTo>
                    <a:pt x="39535" y="119735"/>
                  </a:lnTo>
                  <a:lnTo>
                    <a:pt x="40093" y="117436"/>
                  </a:lnTo>
                  <a:close/>
                </a:path>
                <a:path w="396875" h="311150">
                  <a:moveTo>
                    <a:pt x="45466" y="94576"/>
                  </a:moveTo>
                  <a:lnTo>
                    <a:pt x="43230" y="87096"/>
                  </a:lnTo>
                  <a:lnTo>
                    <a:pt x="42697" y="85509"/>
                  </a:lnTo>
                  <a:lnTo>
                    <a:pt x="41910" y="83540"/>
                  </a:lnTo>
                  <a:lnTo>
                    <a:pt x="41338" y="83286"/>
                  </a:lnTo>
                  <a:lnTo>
                    <a:pt x="40005" y="82169"/>
                  </a:lnTo>
                  <a:lnTo>
                    <a:pt x="38709" y="83400"/>
                  </a:lnTo>
                  <a:lnTo>
                    <a:pt x="36741" y="84493"/>
                  </a:lnTo>
                  <a:lnTo>
                    <a:pt x="35610" y="87325"/>
                  </a:lnTo>
                  <a:lnTo>
                    <a:pt x="36690" y="89268"/>
                  </a:lnTo>
                  <a:lnTo>
                    <a:pt x="38531" y="93713"/>
                  </a:lnTo>
                  <a:lnTo>
                    <a:pt x="38201" y="97701"/>
                  </a:lnTo>
                  <a:lnTo>
                    <a:pt x="44932" y="99047"/>
                  </a:lnTo>
                  <a:lnTo>
                    <a:pt x="45466" y="94576"/>
                  </a:lnTo>
                  <a:close/>
                </a:path>
                <a:path w="396875" h="311150">
                  <a:moveTo>
                    <a:pt x="47142" y="42710"/>
                  </a:moveTo>
                  <a:lnTo>
                    <a:pt x="45935" y="40347"/>
                  </a:lnTo>
                  <a:lnTo>
                    <a:pt x="43954" y="39420"/>
                  </a:lnTo>
                  <a:lnTo>
                    <a:pt x="41910" y="40525"/>
                  </a:lnTo>
                  <a:lnTo>
                    <a:pt x="39484" y="42748"/>
                  </a:lnTo>
                  <a:lnTo>
                    <a:pt x="40335" y="46405"/>
                  </a:lnTo>
                  <a:lnTo>
                    <a:pt x="29933" y="43688"/>
                  </a:lnTo>
                  <a:lnTo>
                    <a:pt x="28448" y="49314"/>
                  </a:lnTo>
                  <a:lnTo>
                    <a:pt x="25539" y="54597"/>
                  </a:lnTo>
                  <a:lnTo>
                    <a:pt x="25844" y="57035"/>
                  </a:lnTo>
                  <a:lnTo>
                    <a:pt x="27457" y="58534"/>
                  </a:lnTo>
                  <a:lnTo>
                    <a:pt x="30518" y="58369"/>
                  </a:lnTo>
                  <a:lnTo>
                    <a:pt x="33528" y="52679"/>
                  </a:lnTo>
                  <a:lnTo>
                    <a:pt x="37426" y="52692"/>
                  </a:lnTo>
                  <a:lnTo>
                    <a:pt x="41719" y="55270"/>
                  </a:lnTo>
                  <a:lnTo>
                    <a:pt x="43738" y="50876"/>
                  </a:lnTo>
                  <a:lnTo>
                    <a:pt x="45580" y="47434"/>
                  </a:lnTo>
                  <a:lnTo>
                    <a:pt x="47142" y="42710"/>
                  </a:lnTo>
                  <a:close/>
                </a:path>
                <a:path w="396875" h="311150">
                  <a:moveTo>
                    <a:pt x="50444" y="116293"/>
                  </a:moveTo>
                  <a:lnTo>
                    <a:pt x="50215" y="112445"/>
                  </a:lnTo>
                  <a:lnTo>
                    <a:pt x="50101" y="107518"/>
                  </a:lnTo>
                  <a:lnTo>
                    <a:pt x="42938" y="108813"/>
                  </a:lnTo>
                  <a:lnTo>
                    <a:pt x="43522" y="112674"/>
                  </a:lnTo>
                  <a:lnTo>
                    <a:pt x="44005" y="117957"/>
                  </a:lnTo>
                  <a:lnTo>
                    <a:pt x="45364" y="119926"/>
                  </a:lnTo>
                  <a:lnTo>
                    <a:pt x="46418" y="122123"/>
                  </a:lnTo>
                  <a:lnTo>
                    <a:pt x="47371" y="122224"/>
                  </a:lnTo>
                  <a:lnTo>
                    <a:pt x="48679" y="121500"/>
                  </a:lnTo>
                  <a:lnTo>
                    <a:pt x="50253" y="120815"/>
                  </a:lnTo>
                  <a:lnTo>
                    <a:pt x="50444" y="116293"/>
                  </a:lnTo>
                  <a:close/>
                </a:path>
                <a:path w="396875" h="311150">
                  <a:moveTo>
                    <a:pt x="51130" y="61290"/>
                  </a:moveTo>
                  <a:lnTo>
                    <a:pt x="50546" y="60960"/>
                  </a:lnTo>
                  <a:lnTo>
                    <a:pt x="50749" y="61290"/>
                  </a:lnTo>
                  <a:lnTo>
                    <a:pt x="50825" y="61429"/>
                  </a:lnTo>
                  <a:lnTo>
                    <a:pt x="51130" y="61290"/>
                  </a:lnTo>
                  <a:close/>
                </a:path>
                <a:path w="396875" h="311150">
                  <a:moveTo>
                    <a:pt x="52578" y="30772"/>
                  </a:moveTo>
                  <a:lnTo>
                    <a:pt x="48006" y="20726"/>
                  </a:lnTo>
                  <a:lnTo>
                    <a:pt x="41846" y="17653"/>
                  </a:lnTo>
                  <a:lnTo>
                    <a:pt x="33515" y="17145"/>
                  </a:lnTo>
                  <a:lnTo>
                    <a:pt x="32943" y="18796"/>
                  </a:lnTo>
                  <a:lnTo>
                    <a:pt x="31775" y="20726"/>
                  </a:lnTo>
                  <a:lnTo>
                    <a:pt x="38011" y="23329"/>
                  </a:lnTo>
                  <a:lnTo>
                    <a:pt x="41948" y="29832"/>
                  </a:lnTo>
                  <a:lnTo>
                    <a:pt x="52578" y="30772"/>
                  </a:lnTo>
                  <a:close/>
                </a:path>
                <a:path w="396875" h="311150">
                  <a:moveTo>
                    <a:pt x="54419" y="67538"/>
                  </a:moveTo>
                  <a:lnTo>
                    <a:pt x="50825" y="61429"/>
                  </a:lnTo>
                  <a:lnTo>
                    <a:pt x="49618" y="61988"/>
                  </a:lnTo>
                  <a:lnTo>
                    <a:pt x="47167" y="62344"/>
                  </a:lnTo>
                  <a:lnTo>
                    <a:pt x="45148" y="68084"/>
                  </a:lnTo>
                  <a:lnTo>
                    <a:pt x="43218" y="71551"/>
                  </a:lnTo>
                  <a:lnTo>
                    <a:pt x="36537" y="70383"/>
                  </a:lnTo>
                  <a:lnTo>
                    <a:pt x="34556" y="72644"/>
                  </a:lnTo>
                  <a:lnTo>
                    <a:pt x="34607" y="74803"/>
                  </a:lnTo>
                  <a:lnTo>
                    <a:pt x="36525" y="76568"/>
                  </a:lnTo>
                  <a:lnTo>
                    <a:pt x="40436" y="76835"/>
                  </a:lnTo>
                  <a:lnTo>
                    <a:pt x="43230" y="76212"/>
                  </a:lnTo>
                  <a:lnTo>
                    <a:pt x="46951" y="75819"/>
                  </a:lnTo>
                  <a:lnTo>
                    <a:pt x="47320" y="72644"/>
                  </a:lnTo>
                  <a:lnTo>
                    <a:pt x="47447" y="71551"/>
                  </a:lnTo>
                  <a:lnTo>
                    <a:pt x="47536" y="70777"/>
                  </a:lnTo>
                  <a:lnTo>
                    <a:pt x="54419" y="67538"/>
                  </a:lnTo>
                  <a:close/>
                </a:path>
                <a:path w="396875" h="311150">
                  <a:moveTo>
                    <a:pt x="58674" y="60540"/>
                  </a:moveTo>
                  <a:lnTo>
                    <a:pt x="58267" y="59817"/>
                  </a:lnTo>
                  <a:lnTo>
                    <a:pt x="57823" y="60540"/>
                  </a:lnTo>
                  <a:lnTo>
                    <a:pt x="58674" y="60540"/>
                  </a:lnTo>
                  <a:close/>
                </a:path>
                <a:path w="396875" h="311150">
                  <a:moveTo>
                    <a:pt x="60032" y="157391"/>
                  </a:moveTo>
                  <a:lnTo>
                    <a:pt x="57188" y="154584"/>
                  </a:lnTo>
                  <a:lnTo>
                    <a:pt x="57785" y="148310"/>
                  </a:lnTo>
                  <a:lnTo>
                    <a:pt x="52133" y="146646"/>
                  </a:lnTo>
                  <a:lnTo>
                    <a:pt x="48780" y="157391"/>
                  </a:lnTo>
                  <a:lnTo>
                    <a:pt x="48653" y="157835"/>
                  </a:lnTo>
                  <a:lnTo>
                    <a:pt x="49555" y="158902"/>
                  </a:lnTo>
                  <a:lnTo>
                    <a:pt x="60032" y="157391"/>
                  </a:lnTo>
                  <a:close/>
                </a:path>
                <a:path w="396875" h="311150">
                  <a:moveTo>
                    <a:pt x="60706" y="157391"/>
                  </a:moveTo>
                  <a:lnTo>
                    <a:pt x="60032" y="157391"/>
                  </a:lnTo>
                  <a:lnTo>
                    <a:pt x="60464" y="157835"/>
                  </a:lnTo>
                  <a:lnTo>
                    <a:pt x="60706" y="157391"/>
                  </a:lnTo>
                  <a:close/>
                </a:path>
                <a:path w="396875" h="311150">
                  <a:moveTo>
                    <a:pt x="61747" y="45618"/>
                  </a:moveTo>
                  <a:lnTo>
                    <a:pt x="60261" y="41529"/>
                  </a:lnTo>
                  <a:lnTo>
                    <a:pt x="57670" y="39928"/>
                  </a:lnTo>
                  <a:lnTo>
                    <a:pt x="54419" y="39941"/>
                  </a:lnTo>
                  <a:lnTo>
                    <a:pt x="52832" y="41960"/>
                  </a:lnTo>
                  <a:lnTo>
                    <a:pt x="49618" y="44246"/>
                  </a:lnTo>
                  <a:lnTo>
                    <a:pt x="53365" y="45758"/>
                  </a:lnTo>
                  <a:lnTo>
                    <a:pt x="55168" y="47028"/>
                  </a:lnTo>
                  <a:lnTo>
                    <a:pt x="59321" y="47155"/>
                  </a:lnTo>
                  <a:lnTo>
                    <a:pt x="61747" y="45618"/>
                  </a:lnTo>
                  <a:close/>
                </a:path>
                <a:path w="396875" h="311150">
                  <a:moveTo>
                    <a:pt x="68745" y="29083"/>
                  </a:moveTo>
                  <a:lnTo>
                    <a:pt x="61531" y="26009"/>
                  </a:lnTo>
                  <a:lnTo>
                    <a:pt x="61379" y="26149"/>
                  </a:lnTo>
                  <a:lnTo>
                    <a:pt x="62877" y="28625"/>
                  </a:lnTo>
                  <a:lnTo>
                    <a:pt x="66128" y="30365"/>
                  </a:lnTo>
                  <a:lnTo>
                    <a:pt x="68745" y="29083"/>
                  </a:lnTo>
                  <a:close/>
                </a:path>
                <a:path w="396875" h="311150">
                  <a:moveTo>
                    <a:pt x="71666" y="211734"/>
                  </a:moveTo>
                  <a:lnTo>
                    <a:pt x="71628" y="210959"/>
                  </a:lnTo>
                  <a:lnTo>
                    <a:pt x="71589" y="210527"/>
                  </a:lnTo>
                  <a:lnTo>
                    <a:pt x="70358" y="210134"/>
                  </a:lnTo>
                  <a:lnTo>
                    <a:pt x="69608" y="209854"/>
                  </a:lnTo>
                  <a:lnTo>
                    <a:pt x="68795" y="210807"/>
                  </a:lnTo>
                  <a:lnTo>
                    <a:pt x="69354" y="211861"/>
                  </a:lnTo>
                  <a:lnTo>
                    <a:pt x="70015" y="212598"/>
                  </a:lnTo>
                  <a:lnTo>
                    <a:pt x="70612" y="213372"/>
                  </a:lnTo>
                  <a:lnTo>
                    <a:pt x="70993" y="212559"/>
                  </a:lnTo>
                  <a:lnTo>
                    <a:pt x="71666" y="211734"/>
                  </a:lnTo>
                  <a:close/>
                </a:path>
                <a:path w="396875" h="311150">
                  <a:moveTo>
                    <a:pt x="73075" y="65176"/>
                  </a:moveTo>
                  <a:lnTo>
                    <a:pt x="72707" y="63195"/>
                  </a:lnTo>
                  <a:lnTo>
                    <a:pt x="72694" y="63055"/>
                  </a:lnTo>
                  <a:lnTo>
                    <a:pt x="71742" y="60693"/>
                  </a:lnTo>
                  <a:lnTo>
                    <a:pt x="66586" y="60274"/>
                  </a:lnTo>
                  <a:lnTo>
                    <a:pt x="61722" y="60540"/>
                  </a:lnTo>
                  <a:lnTo>
                    <a:pt x="58674" y="60540"/>
                  </a:lnTo>
                  <a:lnTo>
                    <a:pt x="60109" y="63055"/>
                  </a:lnTo>
                  <a:lnTo>
                    <a:pt x="61950" y="66852"/>
                  </a:lnTo>
                  <a:lnTo>
                    <a:pt x="67818" y="67818"/>
                  </a:lnTo>
                  <a:lnTo>
                    <a:pt x="69557" y="67437"/>
                  </a:lnTo>
                  <a:lnTo>
                    <a:pt x="71882" y="66535"/>
                  </a:lnTo>
                  <a:lnTo>
                    <a:pt x="73075" y="65176"/>
                  </a:lnTo>
                  <a:close/>
                </a:path>
                <a:path w="396875" h="311150">
                  <a:moveTo>
                    <a:pt x="84289" y="170141"/>
                  </a:moveTo>
                  <a:lnTo>
                    <a:pt x="81940" y="169113"/>
                  </a:lnTo>
                  <a:lnTo>
                    <a:pt x="79070" y="166700"/>
                  </a:lnTo>
                  <a:lnTo>
                    <a:pt x="73926" y="168617"/>
                  </a:lnTo>
                  <a:lnTo>
                    <a:pt x="71031" y="171450"/>
                  </a:lnTo>
                  <a:lnTo>
                    <a:pt x="67830" y="174358"/>
                  </a:lnTo>
                  <a:lnTo>
                    <a:pt x="69138" y="176644"/>
                  </a:lnTo>
                  <a:lnTo>
                    <a:pt x="69938" y="178841"/>
                  </a:lnTo>
                  <a:lnTo>
                    <a:pt x="84289" y="170141"/>
                  </a:lnTo>
                  <a:close/>
                </a:path>
                <a:path w="396875" h="311150">
                  <a:moveTo>
                    <a:pt x="88798" y="37592"/>
                  </a:moveTo>
                  <a:lnTo>
                    <a:pt x="79578" y="33667"/>
                  </a:lnTo>
                  <a:lnTo>
                    <a:pt x="78079" y="34137"/>
                  </a:lnTo>
                  <a:lnTo>
                    <a:pt x="72669" y="37287"/>
                  </a:lnTo>
                  <a:lnTo>
                    <a:pt x="69265" y="43497"/>
                  </a:lnTo>
                  <a:lnTo>
                    <a:pt x="68033" y="48653"/>
                  </a:lnTo>
                  <a:lnTo>
                    <a:pt x="68884" y="51892"/>
                  </a:lnTo>
                  <a:lnTo>
                    <a:pt x="74942" y="56172"/>
                  </a:lnTo>
                  <a:lnTo>
                    <a:pt x="76809" y="57111"/>
                  </a:lnTo>
                  <a:lnTo>
                    <a:pt x="79781" y="59042"/>
                  </a:lnTo>
                  <a:lnTo>
                    <a:pt x="80924" y="59944"/>
                  </a:lnTo>
                  <a:lnTo>
                    <a:pt x="82473" y="61074"/>
                  </a:lnTo>
                  <a:lnTo>
                    <a:pt x="88531" y="50253"/>
                  </a:lnTo>
                  <a:lnTo>
                    <a:pt x="82550" y="40576"/>
                  </a:lnTo>
                  <a:lnTo>
                    <a:pt x="88798" y="37592"/>
                  </a:lnTo>
                  <a:close/>
                </a:path>
                <a:path w="396875" h="311150">
                  <a:moveTo>
                    <a:pt x="93853" y="179666"/>
                  </a:moveTo>
                  <a:lnTo>
                    <a:pt x="91313" y="175018"/>
                  </a:lnTo>
                  <a:lnTo>
                    <a:pt x="84493" y="176060"/>
                  </a:lnTo>
                  <a:lnTo>
                    <a:pt x="84289" y="170281"/>
                  </a:lnTo>
                  <a:lnTo>
                    <a:pt x="82169" y="179514"/>
                  </a:lnTo>
                  <a:lnTo>
                    <a:pt x="83731" y="182905"/>
                  </a:lnTo>
                  <a:lnTo>
                    <a:pt x="91503" y="183654"/>
                  </a:lnTo>
                  <a:lnTo>
                    <a:pt x="92798" y="182778"/>
                  </a:lnTo>
                  <a:lnTo>
                    <a:pt x="93738" y="181152"/>
                  </a:lnTo>
                  <a:lnTo>
                    <a:pt x="93853" y="179666"/>
                  </a:lnTo>
                  <a:close/>
                </a:path>
                <a:path w="396875" h="311150">
                  <a:moveTo>
                    <a:pt x="95719" y="82194"/>
                  </a:moveTo>
                  <a:lnTo>
                    <a:pt x="95262" y="82194"/>
                  </a:lnTo>
                  <a:lnTo>
                    <a:pt x="95351" y="83464"/>
                  </a:lnTo>
                  <a:lnTo>
                    <a:pt x="95719" y="82194"/>
                  </a:lnTo>
                  <a:close/>
                </a:path>
                <a:path w="396875" h="311150">
                  <a:moveTo>
                    <a:pt x="100609" y="78587"/>
                  </a:moveTo>
                  <a:lnTo>
                    <a:pt x="95135" y="72009"/>
                  </a:lnTo>
                  <a:lnTo>
                    <a:pt x="86779" y="73304"/>
                  </a:lnTo>
                  <a:lnTo>
                    <a:pt x="78778" y="71247"/>
                  </a:lnTo>
                  <a:lnTo>
                    <a:pt x="64554" y="81343"/>
                  </a:lnTo>
                  <a:lnTo>
                    <a:pt x="75336" y="92544"/>
                  </a:lnTo>
                  <a:lnTo>
                    <a:pt x="78016" y="77622"/>
                  </a:lnTo>
                  <a:lnTo>
                    <a:pt x="95719" y="82194"/>
                  </a:lnTo>
                  <a:lnTo>
                    <a:pt x="95262" y="82016"/>
                  </a:lnTo>
                  <a:lnTo>
                    <a:pt x="99796" y="82207"/>
                  </a:lnTo>
                  <a:lnTo>
                    <a:pt x="100609" y="78587"/>
                  </a:lnTo>
                  <a:close/>
                </a:path>
                <a:path w="396875" h="311150">
                  <a:moveTo>
                    <a:pt x="107886" y="230035"/>
                  </a:moveTo>
                  <a:lnTo>
                    <a:pt x="107035" y="229844"/>
                  </a:lnTo>
                  <a:lnTo>
                    <a:pt x="105765" y="229235"/>
                  </a:lnTo>
                  <a:lnTo>
                    <a:pt x="104825" y="230124"/>
                  </a:lnTo>
                  <a:lnTo>
                    <a:pt x="104851" y="231305"/>
                  </a:lnTo>
                  <a:lnTo>
                    <a:pt x="104622" y="232219"/>
                  </a:lnTo>
                  <a:lnTo>
                    <a:pt x="106934" y="233476"/>
                  </a:lnTo>
                  <a:lnTo>
                    <a:pt x="107886" y="230035"/>
                  </a:lnTo>
                  <a:close/>
                </a:path>
                <a:path w="396875" h="311150">
                  <a:moveTo>
                    <a:pt x="110477" y="199885"/>
                  </a:moveTo>
                  <a:lnTo>
                    <a:pt x="109677" y="199707"/>
                  </a:lnTo>
                  <a:lnTo>
                    <a:pt x="108864" y="199466"/>
                  </a:lnTo>
                  <a:lnTo>
                    <a:pt x="108064" y="199453"/>
                  </a:lnTo>
                  <a:lnTo>
                    <a:pt x="107886" y="199440"/>
                  </a:lnTo>
                  <a:lnTo>
                    <a:pt x="107696" y="200279"/>
                  </a:lnTo>
                  <a:lnTo>
                    <a:pt x="107518" y="200736"/>
                  </a:lnTo>
                  <a:lnTo>
                    <a:pt x="107924" y="201015"/>
                  </a:lnTo>
                  <a:lnTo>
                    <a:pt x="108534" y="201612"/>
                  </a:lnTo>
                  <a:lnTo>
                    <a:pt x="109359" y="201079"/>
                  </a:lnTo>
                  <a:lnTo>
                    <a:pt x="109893" y="200444"/>
                  </a:lnTo>
                  <a:lnTo>
                    <a:pt x="110477" y="199885"/>
                  </a:lnTo>
                  <a:close/>
                </a:path>
                <a:path w="396875" h="311150">
                  <a:moveTo>
                    <a:pt x="110769" y="163817"/>
                  </a:moveTo>
                  <a:lnTo>
                    <a:pt x="110604" y="162458"/>
                  </a:lnTo>
                  <a:lnTo>
                    <a:pt x="110490" y="161620"/>
                  </a:lnTo>
                  <a:lnTo>
                    <a:pt x="110375" y="160743"/>
                  </a:lnTo>
                  <a:lnTo>
                    <a:pt x="110299" y="160070"/>
                  </a:lnTo>
                  <a:lnTo>
                    <a:pt x="110223" y="159550"/>
                  </a:lnTo>
                  <a:lnTo>
                    <a:pt x="110121" y="158711"/>
                  </a:lnTo>
                  <a:lnTo>
                    <a:pt x="103428" y="156972"/>
                  </a:lnTo>
                  <a:lnTo>
                    <a:pt x="103428" y="159550"/>
                  </a:lnTo>
                  <a:lnTo>
                    <a:pt x="102882" y="160743"/>
                  </a:lnTo>
                  <a:lnTo>
                    <a:pt x="102857" y="160909"/>
                  </a:lnTo>
                  <a:lnTo>
                    <a:pt x="102743" y="161620"/>
                  </a:lnTo>
                  <a:lnTo>
                    <a:pt x="102095" y="161188"/>
                  </a:lnTo>
                  <a:lnTo>
                    <a:pt x="101104" y="160909"/>
                  </a:lnTo>
                  <a:lnTo>
                    <a:pt x="100279" y="158915"/>
                  </a:lnTo>
                  <a:lnTo>
                    <a:pt x="100253" y="158711"/>
                  </a:lnTo>
                  <a:lnTo>
                    <a:pt x="100126" y="157861"/>
                  </a:lnTo>
                  <a:lnTo>
                    <a:pt x="100050" y="157365"/>
                  </a:lnTo>
                  <a:lnTo>
                    <a:pt x="99707" y="156032"/>
                  </a:lnTo>
                  <a:lnTo>
                    <a:pt x="100926" y="157048"/>
                  </a:lnTo>
                  <a:lnTo>
                    <a:pt x="102133" y="157861"/>
                  </a:lnTo>
                  <a:lnTo>
                    <a:pt x="103428" y="159550"/>
                  </a:lnTo>
                  <a:lnTo>
                    <a:pt x="103428" y="156972"/>
                  </a:lnTo>
                  <a:lnTo>
                    <a:pt x="99707" y="155994"/>
                  </a:lnTo>
                  <a:lnTo>
                    <a:pt x="100749" y="153606"/>
                  </a:lnTo>
                  <a:lnTo>
                    <a:pt x="101244" y="152565"/>
                  </a:lnTo>
                  <a:lnTo>
                    <a:pt x="98259" y="153606"/>
                  </a:lnTo>
                  <a:lnTo>
                    <a:pt x="96088" y="157048"/>
                  </a:lnTo>
                  <a:lnTo>
                    <a:pt x="94894" y="160070"/>
                  </a:lnTo>
                  <a:lnTo>
                    <a:pt x="93751" y="162458"/>
                  </a:lnTo>
                  <a:lnTo>
                    <a:pt x="94767" y="164172"/>
                  </a:lnTo>
                  <a:lnTo>
                    <a:pt x="95135" y="165315"/>
                  </a:lnTo>
                  <a:lnTo>
                    <a:pt x="98742" y="168478"/>
                  </a:lnTo>
                  <a:lnTo>
                    <a:pt x="101485" y="172339"/>
                  </a:lnTo>
                  <a:lnTo>
                    <a:pt x="110083" y="168478"/>
                  </a:lnTo>
                  <a:lnTo>
                    <a:pt x="110299" y="168478"/>
                  </a:lnTo>
                  <a:lnTo>
                    <a:pt x="110617" y="165315"/>
                  </a:lnTo>
                  <a:lnTo>
                    <a:pt x="110731" y="164172"/>
                  </a:lnTo>
                  <a:lnTo>
                    <a:pt x="110769" y="163817"/>
                  </a:lnTo>
                  <a:close/>
                </a:path>
                <a:path w="396875" h="311150">
                  <a:moveTo>
                    <a:pt x="117678" y="177050"/>
                  </a:moveTo>
                  <a:lnTo>
                    <a:pt x="117081" y="177292"/>
                  </a:lnTo>
                  <a:lnTo>
                    <a:pt x="117678" y="177698"/>
                  </a:lnTo>
                  <a:lnTo>
                    <a:pt x="117678" y="177050"/>
                  </a:lnTo>
                  <a:close/>
                </a:path>
                <a:path w="396875" h="311150">
                  <a:moveTo>
                    <a:pt x="117843" y="177812"/>
                  </a:moveTo>
                  <a:lnTo>
                    <a:pt x="117094" y="177304"/>
                  </a:lnTo>
                  <a:lnTo>
                    <a:pt x="117348" y="177812"/>
                  </a:lnTo>
                  <a:lnTo>
                    <a:pt x="117843" y="177812"/>
                  </a:lnTo>
                  <a:close/>
                </a:path>
                <a:path w="396875" h="311150">
                  <a:moveTo>
                    <a:pt x="119278" y="220980"/>
                  </a:moveTo>
                  <a:lnTo>
                    <a:pt x="116281" y="217233"/>
                  </a:lnTo>
                  <a:lnTo>
                    <a:pt x="114452" y="216992"/>
                  </a:lnTo>
                  <a:lnTo>
                    <a:pt x="112179" y="215988"/>
                  </a:lnTo>
                  <a:lnTo>
                    <a:pt x="111226" y="218871"/>
                  </a:lnTo>
                  <a:lnTo>
                    <a:pt x="109804" y="221322"/>
                  </a:lnTo>
                  <a:lnTo>
                    <a:pt x="109982" y="224701"/>
                  </a:lnTo>
                  <a:lnTo>
                    <a:pt x="113334" y="226466"/>
                  </a:lnTo>
                  <a:lnTo>
                    <a:pt x="114998" y="226288"/>
                  </a:lnTo>
                  <a:lnTo>
                    <a:pt x="118021" y="225933"/>
                  </a:lnTo>
                  <a:lnTo>
                    <a:pt x="119278" y="220980"/>
                  </a:lnTo>
                  <a:close/>
                </a:path>
                <a:path w="396875" h="311150">
                  <a:moveTo>
                    <a:pt x="120307" y="183769"/>
                  </a:moveTo>
                  <a:lnTo>
                    <a:pt x="117348" y="177812"/>
                  </a:lnTo>
                  <a:lnTo>
                    <a:pt x="105676" y="182130"/>
                  </a:lnTo>
                  <a:lnTo>
                    <a:pt x="105079" y="184797"/>
                  </a:lnTo>
                  <a:lnTo>
                    <a:pt x="105003" y="185115"/>
                  </a:lnTo>
                  <a:lnTo>
                    <a:pt x="105930" y="186918"/>
                  </a:lnTo>
                  <a:lnTo>
                    <a:pt x="112407" y="185940"/>
                  </a:lnTo>
                  <a:lnTo>
                    <a:pt x="116039" y="184797"/>
                  </a:lnTo>
                  <a:lnTo>
                    <a:pt x="120307" y="183769"/>
                  </a:lnTo>
                  <a:close/>
                </a:path>
                <a:path w="396875" h="311150">
                  <a:moveTo>
                    <a:pt x="120472" y="145110"/>
                  </a:moveTo>
                  <a:lnTo>
                    <a:pt x="117436" y="143802"/>
                  </a:lnTo>
                  <a:lnTo>
                    <a:pt x="112941" y="143332"/>
                  </a:lnTo>
                  <a:lnTo>
                    <a:pt x="107454" y="133794"/>
                  </a:lnTo>
                  <a:lnTo>
                    <a:pt x="99618" y="132918"/>
                  </a:lnTo>
                  <a:lnTo>
                    <a:pt x="93421" y="129959"/>
                  </a:lnTo>
                  <a:lnTo>
                    <a:pt x="86741" y="128016"/>
                  </a:lnTo>
                  <a:lnTo>
                    <a:pt x="79806" y="128117"/>
                  </a:lnTo>
                  <a:lnTo>
                    <a:pt x="72605" y="129806"/>
                  </a:lnTo>
                  <a:lnTo>
                    <a:pt x="65100" y="132638"/>
                  </a:lnTo>
                  <a:lnTo>
                    <a:pt x="68364" y="135026"/>
                  </a:lnTo>
                  <a:lnTo>
                    <a:pt x="68745" y="136017"/>
                  </a:lnTo>
                  <a:lnTo>
                    <a:pt x="69646" y="136550"/>
                  </a:lnTo>
                  <a:lnTo>
                    <a:pt x="70307" y="137198"/>
                  </a:lnTo>
                  <a:lnTo>
                    <a:pt x="70612" y="136766"/>
                  </a:lnTo>
                  <a:lnTo>
                    <a:pt x="78117" y="142100"/>
                  </a:lnTo>
                  <a:lnTo>
                    <a:pt x="94894" y="135559"/>
                  </a:lnTo>
                  <a:lnTo>
                    <a:pt x="88798" y="151726"/>
                  </a:lnTo>
                  <a:lnTo>
                    <a:pt x="96431" y="147675"/>
                  </a:lnTo>
                  <a:lnTo>
                    <a:pt x="104368" y="146329"/>
                  </a:lnTo>
                  <a:lnTo>
                    <a:pt x="112356" y="146024"/>
                  </a:lnTo>
                  <a:lnTo>
                    <a:pt x="120180" y="145084"/>
                  </a:lnTo>
                  <a:lnTo>
                    <a:pt x="120472" y="145110"/>
                  </a:lnTo>
                  <a:close/>
                </a:path>
                <a:path w="396875" h="311150">
                  <a:moveTo>
                    <a:pt x="136258" y="152006"/>
                  </a:moveTo>
                  <a:lnTo>
                    <a:pt x="134289" y="144246"/>
                  </a:lnTo>
                  <a:lnTo>
                    <a:pt x="128981" y="144246"/>
                  </a:lnTo>
                  <a:lnTo>
                    <a:pt x="122516" y="145618"/>
                  </a:lnTo>
                  <a:lnTo>
                    <a:pt x="120611" y="150190"/>
                  </a:lnTo>
                  <a:lnTo>
                    <a:pt x="118249" y="155067"/>
                  </a:lnTo>
                  <a:lnTo>
                    <a:pt x="116078" y="161874"/>
                  </a:lnTo>
                  <a:lnTo>
                    <a:pt x="117678" y="164172"/>
                  </a:lnTo>
                  <a:lnTo>
                    <a:pt x="117881" y="168884"/>
                  </a:lnTo>
                  <a:lnTo>
                    <a:pt x="117944" y="170053"/>
                  </a:lnTo>
                  <a:lnTo>
                    <a:pt x="117767" y="173075"/>
                  </a:lnTo>
                  <a:lnTo>
                    <a:pt x="117678" y="177050"/>
                  </a:lnTo>
                  <a:lnTo>
                    <a:pt x="118135" y="176885"/>
                  </a:lnTo>
                  <a:lnTo>
                    <a:pt x="119202" y="176542"/>
                  </a:lnTo>
                  <a:lnTo>
                    <a:pt x="126568" y="173075"/>
                  </a:lnTo>
                  <a:lnTo>
                    <a:pt x="130162" y="168884"/>
                  </a:lnTo>
                  <a:lnTo>
                    <a:pt x="126415" y="160007"/>
                  </a:lnTo>
                  <a:lnTo>
                    <a:pt x="126949" y="158153"/>
                  </a:lnTo>
                  <a:lnTo>
                    <a:pt x="126974" y="156222"/>
                  </a:lnTo>
                  <a:lnTo>
                    <a:pt x="136258" y="152006"/>
                  </a:lnTo>
                  <a:close/>
                </a:path>
                <a:path w="396875" h="311150">
                  <a:moveTo>
                    <a:pt x="147205" y="207467"/>
                  </a:moveTo>
                  <a:lnTo>
                    <a:pt x="143446" y="202895"/>
                  </a:lnTo>
                  <a:lnTo>
                    <a:pt x="141922" y="207987"/>
                  </a:lnTo>
                  <a:lnTo>
                    <a:pt x="137287" y="206971"/>
                  </a:lnTo>
                  <a:lnTo>
                    <a:pt x="134785" y="206692"/>
                  </a:lnTo>
                  <a:lnTo>
                    <a:pt x="131178" y="208089"/>
                  </a:lnTo>
                  <a:lnTo>
                    <a:pt x="128422" y="212293"/>
                  </a:lnTo>
                  <a:lnTo>
                    <a:pt x="129247" y="214337"/>
                  </a:lnTo>
                  <a:lnTo>
                    <a:pt x="131851" y="214947"/>
                  </a:lnTo>
                  <a:lnTo>
                    <a:pt x="134378" y="215684"/>
                  </a:lnTo>
                  <a:lnTo>
                    <a:pt x="139700" y="213042"/>
                  </a:lnTo>
                  <a:lnTo>
                    <a:pt x="142963" y="210350"/>
                  </a:lnTo>
                  <a:lnTo>
                    <a:pt x="147205" y="207467"/>
                  </a:lnTo>
                  <a:close/>
                </a:path>
                <a:path w="396875" h="311150">
                  <a:moveTo>
                    <a:pt x="154952" y="215455"/>
                  </a:moveTo>
                  <a:lnTo>
                    <a:pt x="154241" y="214731"/>
                  </a:lnTo>
                  <a:lnTo>
                    <a:pt x="153619" y="213563"/>
                  </a:lnTo>
                  <a:lnTo>
                    <a:pt x="152095" y="213321"/>
                  </a:lnTo>
                  <a:lnTo>
                    <a:pt x="151193" y="214363"/>
                  </a:lnTo>
                  <a:lnTo>
                    <a:pt x="150380" y="214896"/>
                  </a:lnTo>
                  <a:lnTo>
                    <a:pt x="151104" y="215633"/>
                  </a:lnTo>
                  <a:lnTo>
                    <a:pt x="151752" y="216801"/>
                  </a:lnTo>
                  <a:lnTo>
                    <a:pt x="152590" y="216966"/>
                  </a:lnTo>
                  <a:lnTo>
                    <a:pt x="153250" y="217106"/>
                  </a:lnTo>
                  <a:lnTo>
                    <a:pt x="154165" y="216014"/>
                  </a:lnTo>
                  <a:lnTo>
                    <a:pt x="154952" y="215455"/>
                  </a:lnTo>
                  <a:close/>
                </a:path>
                <a:path w="396875" h="311150">
                  <a:moveTo>
                    <a:pt x="159016" y="189699"/>
                  </a:moveTo>
                  <a:lnTo>
                    <a:pt x="156502" y="183451"/>
                  </a:lnTo>
                  <a:lnTo>
                    <a:pt x="151574" y="190220"/>
                  </a:lnTo>
                  <a:lnTo>
                    <a:pt x="148907" y="186588"/>
                  </a:lnTo>
                  <a:lnTo>
                    <a:pt x="147053" y="182854"/>
                  </a:lnTo>
                  <a:lnTo>
                    <a:pt x="156413" y="179844"/>
                  </a:lnTo>
                  <a:lnTo>
                    <a:pt x="149085" y="175107"/>
                  </a:lnTo>
                  <a:lnTo>
                    <a:pt x="144068" y="177380"/>
                  </a:lnTo>
                  <a:lnTo>
                    <a:pt x="144043" y="184048"/>
                  </a:lnTo>
                  <a:lnTo>
                    <a:pt x="138671" y="187198"/>
                  </a:lnTo>
                  <a:lnTo>
                    <a:pt x="145669" y="194906"/>
                  </a:lnTo>
                  <a:lnTo>
                    <a:pt x="159016" y="189699"/>
                  </a:lnTo>
                  <a:close/>
                </a:path>
                <a:path w="396875" h="311150">
                  <a:moveTo>
                    <a:pt x="174879" y="233337"/>
                  </a:moveTo>
                  <a:lnTo>
                    <a:pt x="172847" y="231609"/>
                  </a:lnTo>
                  <a:lnTo>
                    <a:pt x="170776" y="229933"/>
                  </a:lnTo>
                  <a:lnTo>
                    <a:pt x="166408" y="226034"/>
                  </a:lnTo>
                  <a:lnTo>
                    <a:pt x="163906" y="225691"/>
                  </a:lnTo>
                  <a:lnTo>
                    <a:pt x="160756" y="227711"/>
                  </a:lnTo>
                  <a:lnTo>
                    <a:pt x="160248" y="228295"/>
                  </a:lnTo>
                  <a:lnTo>
                    <a:pt x="160096" y="232537"/>
                  </a:lnTo>
                  <a:lnTo>
                    <a:pt x="162890" y="232892"/>
                  </a:lnTo>
                  <a:lnTo>
                    <a:pt x="168262" y="234149"/>
                  </a:lnTo>
                  <a:lnTo>
                    <a:pt x="170738" y="235254"/>
                  </a:lnTo>
                  <a:lnTo>
                    <a:pt x="173253" y="236131"/>
                  </a:lnTo>
                  <a:lnTo>
                    <a:pt x="174879" y="233337"/>
                  </a:lnTo>
                  <a:close/>
                </a:path>
                <a:path w="396875" h="311150">
                  <a:moveTo>
                    <a:pt x="176580" y="214058"/>
                  </a:moveTo>
                  <a:lnTo>
                    <a:pt x="174790" y="212382"/>
                  </a:lnTo>
                  <a:lnTo>
                    <a:pt x="172847" y="209067"/>
                  </a:lnTo>
                  <a:lnTo>
                    <a:pt x="170827" y="212407"/>
                  </a:lnTo>
                  <a:lnTo>
                    <a:pt x="169278" y="213969"/>
                  </a:lnTo>
                  <a:lnTo>
                    <a:pt x="168338" y="218998"/>
                  </a:lnTo>
                  <a:lnTo>
                    <a:pt x="171221" y="221945"/>
                  </a:lnTo>
                  <a:lnTo>
                    <a:pt x="175094" y="219837"/>
                  </a:lnTo>
                  <a:lnTo>
                    <a:pt x="176479" y="217436"/>
                  </a:lnTo>
                  <a:lnTo>
                    <a:pt x="176580" y="214058"/>
                  </a:lnTo>
                  <a:close/>
                </a:path>
                <a:path w="396875" h="311150">
                  <a:moveTo>
                    <a:pt x="178104" y="290182"/>
                  </a:moveTo>
                  <a:lnTo>
                    <a:pt x="178066" y="289204"/>
                  </a:lnTo>
                  <a:lnTo>
                    <a:pt x="178041" y="288988"/>
                  </a:lnTo>
                  <a:lnTo>
                    <a:pt x="177152" y="288810"/>
                  </a:lnTo>
                  <a:lnTo>
                    <a:pt x="176657" y="288620"/>
                  </a:lnTo>
                  <a:lnTo>
                    <a:pt x="176568" y="289560"/>
                  </a:lnTo>
                  <a:lnTo>
                    <a:pt x="176364" y="290499"/>
                  </a:lnTo>
                  <a:lnTo>
                    <a:pt x="176466" y="291426"/>
                  </a:lnTo>
                  <a:lnTo>
                    <a:pt x="176491" y="291719"/>
                  </a:lnTo>
                  <a:lnTo>
                    <a:pt x="177330" y="291922"/>
                  </a:lnTo>
                  <a:lnTo>
                    <a:pt x="177787" y="292176"/>
                  </a:lnTo>
                  <a:lnTo>
                    <a:pt x="177901" y="291185"/>
                  </a:lnTo>
                  <a:lnTo>
                    <a:pt x="178104" y="290182"/>
                  </a:lnTo>
                  <a:close/>
                </a:path>
                <a:path w="396875" h="311150">
                  <a:moveTo>
                    <a:pt x="184416" y="203936"/>
                  </a:moveTo>
                  <a:lnTo>
                    <a:pt x="180327" y="203288"/>
                  </a:lnTo>
                  <a:lnTo>
                    <a:pt x="180225" y="204216"/>
                  </a:lnTo>
                  <a:lnTo>
                    <a:pt x="179984" y="206679"/>
                  </a:lnTo>
                  <a:lnTo>
                    <a:pt x="181330" y="206730"/>
                  </a:lnTo>
                  <a:lnTo>
                    <a:pt x="182702" y="207010"/>
                  </a:lnTo>
                  <a:lnTo>
                    <a:pt x="184289" y="206565"/>
                  </a:lnTo>
                  <a:lnTo>
                    <a:pt x="184264" y="204889"/>
                  </a:lnTo>
                  <a:lnTo>
                    <a:pt x="184416" y="203936"/>
                  </a:lnTo>
                  <a:close/>
                </a:path>
                <a:path w="396875" h="311150">
                  <a:moveTo>
                    <a:pt x="187998" y="186436"/>
                  </a:moveTo>
                  <a:lnTo>
                    <a:pt x="185928" y="183730"/>
                  </a:lnTo>
                  <a:lnTo>
                    <a:pt x="178396" y="185242"/>
                  </a:lnTo>
                  <a:lnTo>
                    <a:pt x="175196" y="187820"/>
                  </a:lnTo>
                  <a:lnTo>
                    <a:pt x="172224" y="189395"/>
                  </a:lnTo>
                  <a:lnTo>
                    <a:pt x="172250" y="193179"/>
                  </a:lnTo>
                  <a:lnTo>
                    <a:pt x="174256" y="194157"/>
                  </a:lnTo>
                  <a:lnTo>
                    <a:pt x="180136" y="193281"/>
                  </a:lnTo>
                  <a:lnTo>
                    <a:pt x="183654" y="192176"/>
                  </a:lnTo>
                  <a:lnTo>
                    <a:pt x="186931" y="191376"/>
                  </a:lnTo>
                  <a:lnTo>
                    <a:pt x="187998" y="186436"/>
                  </a:lnTo>
                  <a:close/>
                </a:path>
                <a:path w="396875" h="311150">
                  <a:moveTo>
                    <a:pt x="191312" y="303022"/>
                  </a:moveTo>
                  <a:lnTo>
                    <a:pt x="190398" y="302590"/>
                  </a:lnTo>
                  <a:lnTo>
                    <a:pt x="189534" y="302056"/>
                  </a:lnTo>
                  <a:lnTo>
                    <a:pt x="188595" y="301802"/>
                  </a:lnTo>
                  <a:lnTo>
                    <a:pt x="188277" y="301726"/>
                  </a:lnTo>
                  <a:lnTo>
                    <a:pt x="187782" y="302387"/>
                  </a:lnTo>
                  <a:lnTo>
                    <a:pt x="187363" y="302704"/>
                  </a:lnTo>
                  <a:lnTo>
                    <a:pt x="187896" y="303403"/>
                  </a:lnTo>
                  <a:lnTo>
                    <a:pt x="188036" y="303682"/>
                  </a:lnTo>
                  <a:lnTo>
                    <a:pt x="189826" y="304444"/>
                  </a:lnTo>
                  <a:lnTo>
                    <a:pt x="190525" y="303618"/>
                  </a:lnTo>
                  <a:lnTo>
                    <a:pt x="191312" y="303022"/>
                  </a:lnTo>
                  <a:close/>
                </a:path>
                <a:path w="396875" h="311150">
                  <a:moveTo>
                    <a:pt x="192887" y="281762"/>
                  </a:moveTo>
                  <a:lnTo>
                    <a:pt x="192100" y="281228"/>
                  </a:lnTo>
                  <a:lnTo>
                    <a:pt x="191338" y="280301"/>
                  </a:lnTo>
                  <a:lnTo>
                    <a:pt x="190538" y="280289"/>
                  </a:lnTo>
                  <a:lnTo>
                    <a:pt x="189801" y="280250"/>
                  </a:lnTo>
                  <a:lnTo>
                    <a:pt x="189039" y="281190"/>
                  </a:lnTo>
                  <a:lnTo>
                    <a:pt x="188290" y="281711"/>
                  </a:lnTo>
                  <a:lnTo>
                    <a:pt x="188798" y="282473"/>
                  </a:lnTo>
                  <a:lnTo>
                    <a:pt x="189826" y="283959"/>
                  </a:lnTo>
                  <a:lnTo>
                    <a:pt x="191871" y="282498"/>
                  </a:lnTo>
                  <a:lnTo>
                    <a:pt x="192887" y="281762"/>
                  </a:lnTo>
                  <a:close/>
                </a:path>
                <a:path w="396875" h="311150">
                  <a:moveTo>
                    <a:pt x="196646" y="144030"/>
                  </a:moveTo>
                  <a:lnTo>
                    <a:pt x="196532" y="143878"/>
                  </a:lnTo>
                  <a:lnTo>
                    <a:pt x="195922" y="143103"/>
                  </a:lnTo>
                  <a:lnTo>
                    <a:pt x="195122" y="142481"/>
                  </a:lnTo>
                  <a:lnTo>
                    <a:pt x="194297" y="141719"/>
                  </a:lnTo>
                  <a:lnTo>
                    <a:pt x="193636" y="143395"/>
                  </a:lnTo>
                  <a:lnTo>
                    <a:pt x="193319" y="144233"/>
                  </a:lnTo>
                  <a:lnTo>
                    <a:pt x="194157" y="144551"/>
                  </a:lnTo>
                  <a:lnTo>
                    <a:pt x="194983" y="144945"/>
                  </a:lnTo>
                  <a:lnTo>
                    <a:pt x="195846" y="145135"/>
                  </a:lnTo>
                  <a:lnTo>
                    <a:pt x="195999" y="145161"/>
                  </a:lnTo>
                  <a:lnTo>
                    <a:pt x="196646" y="144030"/>
                  </a:lnTo>
                  <a:close/>
                </a:path>
                <a:path w="396875" h="311150">
                  <a:moveTo>
                    <a:pt x="201396" y="158267"/>
                  </a:moveTo>
                  <a:lnTo>
                    <a:pt x="201295" y="157949"/>
                  </a:lnTo>
                  <a:lnTo>
                    <a:pt x="200939" y="157949"/>
                  </a:lnTo>
                  <a:lnTo>
                    <a:pt x="201396" y="158267"/>
                  </a:lnTo>
                  <a:close/>
                </a:path>
                <a:path w="396875" h="311150">
                  <a:moveTo>
                    <a:pt x="202933" y="164744"/>
                  </a:moveTo>
                  <a:lnTo>
                    <a:pt x="202539" y="166014"/>
                  </a:lnTo>
                  <a:lnTo>
                    <a:pt x="202704" y="167284"/>
                  </a:lnTo>
                  <a:lnTo>
                    <a:pt x="202831" y="166014"/>
                  </a:lnTo>
                  <a:lnTo>
                    <a:pt x="202933" y="164744"/>
                  </a:lnTo>
                  <a:close/>
                </a:path>
                <a:path w="396875" h="311150">
                  <a:moveTo>
                    <a:pt x="204495" y="198018"/>
                  </a:moveTo>
                  <a:lnTo>
                    <a:pt x="204444" y="197586"/>
                  </a:lnTo>
                  <a:lnTo>
                    <a:pt x="204317" y="196672"/>
                  </a:lnTo>
                  <a:lnTo>
                    <a:pt x="203415" y="195884"/>
                  </a:lnTo>
                  <a:lnTo>
                    <a:pt x="202831" y="195046"/>
                  </a:lnTo>
                  <a:lnTo>
                    <a:pt x="202044" y="195630"/>
                  </a:lnTo>
                  <a:lnTo>
                    <a:pt x="200456" y="196824"/>
                  </a:lnTo>
                  <a:lnTo>
                    <a:pt x="201091" y="197624"/>
                  </a:lnTo>
                  <a:lnTo>
                    <a:pt x="201587" y="198729"/>
                  </a:lnTo>
                  <a:lnTo>
                    <a:pt x="202844" y="199250"/>
                  </a:lnTo>
                  <a:lnTo>
                    <a:pt x="204495" y="198018"/>
                  </a:lnTo>
                  <a:close/>
                </a:path>
                <a:path w="396875" h="311150">
                  <a:moveTo>
                    <a:pt x="205511" y="254279"/>
                  </a:moveTo>
                  <a:lnTo>
                    <a:pt x="205473" y="253682"/>
                  </a:lnTo>
                  <a:lnTo>
                    <a:pt x="205435" y="252806"/>
                  </a:lnTo>
                  <a:lnTo>
                    <a:pt x="204393" y="251993"/>
                  </a:lnTo>
                  <a:lnTo>
                    <a:pt x="203758" y="251142"/>
                  </a:lnTo>
                  <a:lnTo>
                    <a:pt x="202399" y="252361"/>
                  </a:lnTo>
                  <a:lnTo>
                    <a:pt x="201726" y="252984"/>
                  </a:lnTo>
                  <a:lnTo>
                    <a:pt x="202819" y="254711"/>
                  </a:lnTo>
                  <a:lnTo>
                    <a:pt x="203365" y="255562"/>
                  </a:lnTo>
                  <a:lnTo>
                    <a:pt x="204127" y="254939"/>
                  </a:lnTo>
                  <a:lnTo>
                    <a:pt x="205511" y="254279"/>
                  </a:lnTo>
                  <a:close/>
                </a:path>
                <a:path w="396875" h="311150">
                  <a:moveTo>
                    <a:pt x="206514" y="229933"/>
                  </a:moveTo>
                  <a:lnTo>
                    <a:pt x="200139" y="225729"/>
                  </a:lnTo>
                  <a:lnTo>
                    <a:pt x="199034" y="225285"/>
                  </a:lnTo>
                  <a:lnTo>
                    <a:pt x="199377" y="224878"/>
                  </a:lnTo>
                  <a:lnTo>
                    <a:pt x="200164" y="224269"/>
                  </a:lnTo>
                  <a:lnTo>
                    <a:pt x="198386" y="222262"/>
                  </a:lnTo>
                  <a:lnTo>
                    <a:pt x="197472" y="221246"/>
                  </a:lnTo>
                  <a:lnTo>
                    <a:pt x="195059" y="223481"/>
                  </a:lnTo>
                  <a:lnTo>
                    <a:pt x="195376" y="223786"/>
                  </a:lnTo>
                  <a:lnTo>
                    <a:pt x="191566" y="222224"/>
                  </a:lnTo>
                  <a:lnTo>
                    <a:pt x="185775" y="222199"/>
                  </a:lnTo>
                  <a:lnTo>
                    <a:pt x="189496" y="226402"/>
                  </a:lnTo>
                  <a:lnTo>
                    <a:pt x="191795" y="229336"/>
                  </a:lnTo>
                  <a:lnTo>
                    <a:pt x="198145" y="235546"/>
                  </a:lnTo>
                  <a:lnTo>
                    <a:pt x="200139" y="235115"/>
                  </a:lnTo>
                  <a:lnTo>
                    <a:pt x="206514" y="229933"/>
                  </a:lnTo>
                  <a:close/>
                </a:path>
                <a:path w="396875" h="311150">
                  <a:moveTo>
                    <a:pt x="208902" y="159854"/>
                  </a:moveTo>
                  <a:lnTo>
                    <a:pt x="208597" y="159321"/>
                  </a:lnTo>
                  <a:lnTo>
                    <a:pt x="208013" y="159575"/>
                  </a:lnTo>
                  <a:lnTo>
                    <a:pt x="208902" y="159854"/>
                  </a:lnTo>
                  <a:close/>
                </a:path>
                <a:path w="396875" h="311150">
                  <a:moveTo>
                    <a:pt x="210426" y="207772"/>
                  </a:moveTo>
                  <a:lnTo>
                    <a:pt x="209461" y="207670"/>
                  </a:lnTo>
                  <a:lnTo>
                    <a:pt x="208305" y="207200"/>
                  </a:lnTo>
                  <a:lnTo>
                    <a:pt x="207022" y="207949"/>
                  </a:lnTo>
                  <a:lnTo>
                    <a:pt x="206971" y="209245"/>
                  </a:lnTo>
                  <a:lnTo>
                    <a:pt x="206679" y="210121"/>
                  </a:lnTo>
                  <a:lnTo>
                    <a:pt x="209118" y="211416"/>
                  </a:lnTo>
                  <a:lnTo>
                    <a:pt x="209550" y="210197"/>
                  </a:lnTo>
                  <a:lnTo>
                    <a:pt x="209994" y="208991"/>
                  </a:lnTo>
                  <a:lnTo>
                    <a:pt x="210426" y="207772"/>
                  </a:lnTo>
                  <a:close/>
                </a:path>
                <a:path w="396875" h="311150">
                  <a:moveTo>
                    <a:pt x="213093" y="183349"/>
                  </a:moveTo>
                  <a:lnTo>
                    <a:pt x="210400" y="182664"/>
                  </a:lnTo>
                  <a:lnTo>
                    <a:pt x="210223" y="183565"/>
                  </a:lnTo>
                  <a:lnTo>
                    <a:pt x="210058" y="184492"/>
                  </a:lnTo>
                  <a:lnTo>
                    <a:pt x="209880" y="185407"/>
                  </a:lnTo>
                  <a:lnTo>
                    <a:pt x="210591" y="185889"/>
                  </a:lnTo>
                  <a:lnTo>
                    <a:pt x="211302" y="186385"/>
                  </a:lnTo>
                  <a:lnTo>
                    <a:pt x="212013" y="186867"/>
                  </a:lnTo>
                  <a:lnTo>
                    <a:pt x="212369" y="185686"/>
                  </a:lnTo>
                  <a:lnTo>
                    <a:pt x="212737" y="184531"/>
                  </a:lnTo>
                  <a:lnTo>
                    <a:pt x="213093" y="183349"/>
                  </a:lnTo>
                  <a:close/>
                </a:path>
                <a:path w="396875" h="311150">
                  <a:moveTo>
                    <a:pt x="228257" y="220052"/>
                  </a:moveTo>
                  <a:lnTo>
                    <a:pt x="227317" y="220014"/>
                  </a:lnTo>
                  <a:lnTo>
                    <a:pt x="226174" y="219621"/>
                  </a:lnTo>
                  <a:lnTo>
                    <a:pt x="225488" y="220027"/>
                  </a:lnTo>
                  <a:lnTo>
                    <a:pt x="224917" y="220357"/>
                  </a:lnTo>
                  <a:lnTo>
                    <a:pt x="224891" y="221615"/>
                  </a:lnTo>
                  <a:lnTo>
                    <a:pt x="224624" y="222465"/>
                  </a:lnTo>
                  <a:lnTo>
                    <a:pt x="227177" y="223532"/>
                  </a:lnTo>
                  <a:lnTo>
                    <a:pt x="227545" y="222377"/>
                  </a:lnTo>
                  <a:lnTo>
                    <a:pt x="228257" y="220052"/>
                  </a:lnTo>
                  <a:close/>
                </a:path>
                <a:path w="396875" h="311150">
                  <a:moveTo>
                    <a:pt x="232638" y="162267"/>
                  </a:moveTo>
                  <a:lnTo>
                    <a:pt x="231749" y="161061"/>
                  </a:lnTo>
                  <a:lnTo>
                    <a:pt x="231063" y="159169"/>
                  </a:lnTo>
                  <a:lnTo>
                    <a:pt x="227977" y="158000"/>
                  </a:lnTo>
                  <a:lnTo>
                    <a:pt x="225209" y="157416"/>
                  </a:lnTo>
                  <a:lnTo>
                    <a:pt x="220383" y="160401"/>
                  </a:lnTo>
                  <a:lnTo>
                    <a:pt x="220573" y="164325"/>
                  </a:lnTo>
                  <a:lnTo>
                    <a:pt x="224205" y="170637"/>
                  </a:lnTo>
                  <a:lnTo>
                    <a:pt x="232638" y="162267"/>
                  </a:lnTo>
                  <a:close/>
                </a:path>
                <a:path w="396875" h="311150">
                  <a:moveTo>
                    <a:pt x="237985" y="208953"/>
                  </a:moveTo>
                  <a:lnTo>
                    <a:pt x="234899" y="206502"/>
                  </a:lnTo>
                  <a:lnTo>
                    <a:pt x="231940" y="204939"/>
                  </a:lnTo>
                  <a:lnTo>
                    <a:pt x="228244" y="199948"/>
                  </a:lnTo>
                  <a:lnTo>
                    <a:pt x="227990" y="196164"/>
                  </a:lnTo>
                  <a:lnTo>
                    <a:pt x="223850" y="190766"/>
                  </a:lnTo>
                  <a:lnTo>
                    <a:pt x="220599" y="188696"/>
                  </a:lnTo>
                  <a:lnTo>
                    <a:pt x="216738" y="185369"/>
                  </a:lnTo>
                  <a:lnTo>
                    <a:pt x="215760" y="188849"/>
                  </a:lnTo>
                  <a:lnTo>
                    <a:pt x="214757" y="190881"/>
                  </a:lnTo>
                  <a:lnTo>
                    <a:pt x="214795" y="194259"/>
                  </a:lnTo>
                  <a:lnTo>
                    <a:pt x="215938" y="196392"/>
                  </a:lnTo>
                  <a:lnTo>
                    <a:pt x="224548" y="199707"/>
                  </a:lnTo>
                  <a:lnTo>
                    <a:pt x="223989" y="211213"/>
                  </a:lnTo>
                  <a:lnTo>
                    <a:pt x="234530" y="211747"/>
                  </a:lnTo>
                  <a:lnTo>
                    <a:pt x="235851" y="210248"/>
                  </a:lnTo>
                  <a:lnTo>
                    <a:pt x="237985" y="208953"/>
                  </a:lnTo>
                  <a:close/>
                </a:path>
                <a:path w="396875" h="311150">
                  <a:moveTo>
                    <a:pt x="238620" y="308622"/>
                  </a:moveTo>
                  <a:lnTo>
                    <a:pt x="237731" y="308457"/>
                  </a:lnTo>
                  <a:lnTo>
                    <a:pt x="236753" y="307975"/>
                  </a:lnTo>
                  <a:lnTo>
                    <a:pt x="235445" y="308394"/>
                  </a:lnTo>
                  <a:lnTo>
                    <a:pt x="235229" y="309537"/>
                  </a:lnTo>
                  <a:lnTo>
                    <a:pt x="234848" y="310273"/>
                  </a:lnTo>
                  <a:lnTo>
                    <a:pt x="235851" y="310476"/>
                  </a:lnTo>
                  <a:lnTo>
                    <a:pt x="236855" y="310946"/>
                  </a:lnTo>
                  <a:lnTo>
                    <a:pt x="237680" y="310743"/>
                  </a:lnTo>
                  <a:lnTo>
                    <a:pt x="238137" y="310616"/>
                  </a:lnTo>
                  <a:lnTo>
                    <a:pt x="238315" y="309372"/>
                  </a:lnTo>
                  <a:lnTo>
                    <a:pt x="238620" y="308622"/>
                  </a:lnTo>
                  <a:close/>
                </a:path>
                <a:path w="396875" h="311150">
                  <a:moveTo>
                    <a:pt x="240512" y="297840"/>
                  </a:moveTo>
                  <a:lnTo>
                    <a:pt x="239509" y="297713"/>
                  </a:lnTo>
                  <a:lnTo>
                    <a:pt x="238340" y="297230"/>
                  </a:lnTo>
                  <a:lnTo>
                    <a:pt x="236943" y="297865"/>
                  </a:lnTo>
                  <a:lnTo>
                    <a:pt x="236855" y="299199"/>
                  </a:lnTo>
                  <a:lnTo>
                    <a:pt x="236524" y="300075"/>
                  </a:lnTo>
                  <a:lnTo>
                    <a:pt x="239128" y="301498"/>
                  </a:lnTo>
                  <a:lnTo>
                    <a:pt x="240042" y="299059"/>
                  </a:lnTo>
                  <a:lnTo>
                    <a:pt x="240512" y="297840"/>
                  </a:lnTo>
                  <a:close/>
                </a:path>
                <a:path w="396875" h="311150">
                  <a:moveTo>
                    <a:pt x="242925" y="132168"/>
                  </a:moveTo>
                  <a:lnTo>
                    <a:pt x="238899" y="129260"/>
                  </a:lnTo>
                  <a:lnTo>
                    <a:pt x="235115" y="129006"/>
                  </a:lnTo>
                  <a:lnTo>
                    <a:pt x="227939" y="134289"/>
                  </a:lnTo>
                  <a:lnTo>
                    <a:pt x="223380" y="136626"/>
                  </a:lnTo>
                  <a:lnTo>
                    <a:pt x="217665" y="147040"/>
                  </a:lnTo>
                  <a:lnTo>
                    <a:pt x="212445" y="149745"/>
                  </a:lnTo>
                  <a:lnTo>
                    <a:pt x="201015" y="151142"/>
                  </a:lnTo>
                  <a:lnTo>
                    <a:pt x="200063" y="154393"/>
                  </a:lnTo>
                  <a:lnTo>
                    <a:pt x="201295" y="157949"/>
                  </a:lnTo>
                  <a:lnTo>
                    <a:pt x="203657" y="157949"/>
                  </a:lnTo>
                  <a:lnTo>
                    <a:pt x="206921" y="156400"/>
                  </a:lnTo>
                  <a:lnTo>
                    <a:pt x="208597" y="159321"/>
                  </a:lnTo>
                  <a:lnTo>
                    <a:pt x="215442" y="156400"/>
                  </a:lnTo>
                  <a:lnTo>
                    <a:pt x="217157" y="155663"/>
                  </a:lnTo>
                  <a:lnTo>
                    <a:pt x="224955" y="149745"/>
                  </a:lnTo>
                  <a:lnTo>
                    <a:pt x="232562" y="143344"/>
                  </a:lnTo>
                  <a:lnTo>
                    <a:pt x="240906" y="138176"/>
                  </a:lnTo>
                  <a:lnTo>
                    <a:pt x="242239" y="137579"/>
                  </a:lnTo>
                  <a:lnTo>
                    <a:pt x="242316" y="134150"/>
                  </a:lnTo>
                  <a:lnTo>
                    <a:pt x="242925" y="132168"/>
                  </a:lnTo>
                  <a:close/>
                </a:path>
                <a:path w="396875" h="311150">
                  <a:moveTo>
                    <a:pt x="248996" y="169519"/>
                  </a:moveTo>
                  <a:lnTo>
                    <a:pt x="247815" y="163283"/>
                  </a:lnTo>
                  <a:lnTo>
                    <a:pt x="246456" y="158394"/>
                  </a:lnTo>
                  <a:lnTo>
                    <a:pt x="243992" y="152603"/>
                  </a:lnTo>
                  <a:lnTo>
                    <a:pt x="240512" y="151549"/>
                  </a:lnTo>
                  <a:lnTo>
                    <a:pt x="237515" y="152692"/>
                  </a:lnTo>
                  <a:lnTo>
                    <a:pt x="235458" y="155917"/>
                  </a:lnTo>
                  <a:lnTo>
                    <a:pt x="238290" y="162407"/>
                  </a:lnTo>
                  <a:lnTo>
                    <a:pt x="241414" y="167513"/>
                  </a:lnTo>
                  <a:lnTo>
                    <a:pt x="245122" y="174307"/>
                  </a:lnTo>
                  <a:lnTo>
                    <a:pt x="246976" y="171284"/>
                  </a:lnTo>
                  <a:lnTo>
                    <a:pt x="248996" y="169519"/>
                  </a:lnTo>
                  <a:close/>
                </a:path>
                <a:path w="396875" h="311150">
                  <a:moveTo>
                    <a:pt x="253822" y="183591"/>
                  </a:moveTo>
                  <a:lnTo>
                    <a:pt x="251587" y="182321"/>
                  </a:lnTo>
                  <a:lnTo>
                    <a:pt x="242265" y="179819"/>
                  </a:lnTo>
                  <a:lnTo>
                    <a:pt x="237134" y="181203"/>
                  </a:lnTo>
                  <a:lnTo>
                    <a:pt x="233527" y="188937"/>
                  </a:lnTo>
                  <a:lnTo>
                    <a:pt x="240677" y="190207"/>
                  </a:lnTo>
                  <a:lnTo>
                    <a:pt x="246608" y="187515"/>
                  </a:lnTo>
                  <a:lnTo>
                    <a:pt x="252323" y="188785"/>
                  </a:lnTo>
                  <a:lnTo>
                    <a:pt x="253822" y="183591"/>
                  </a:lnTo>
                  <a:close/>
                </a:path>
                <a:path w="396875" h="311150">
                  <a:moveTo>
                    <a:pt x="256247" y="108864"/>
                  </a:moveTo>
                  <a:lnTo>
                    <a:pt x="251548" y="107594"/>
                  </a:lnTo>
                  <a:lnTo>
                    <a:pt x="254101" y="111404"/>
                  </a:lnTo>
                  <a:lnTo>
                    <a:pt x="256057" y="110134"/>
                  </a:lnTo>
                  <a:lnTo>
                    <a:pt x="256247" y="108864"/>
                  </a:lnTo>
                  <a:close/>
                </a:path>
                <a:path w="396875" h="311150">
                  <a:moveTo>
                    <a:pt x="261620" y="134429"/>
                  </a:moveTo>
                  <a:lnTo>
                    <a:pt x="261404" y="134429"/>
                  </a:lnTo>
                  <a:lnTo>
                    <a:pt x="261556" y="134556"/>
                  </a:lnTo>
                  <a:lnTo>
                    <a:pt x="261620" y="134429"/>
                  </a:lnTo>
                  <a:close/>
                </a:path>
                <a:path w="396875" h="311150">
                  <a:moveTo>
                    <a:pt x="262915" y="162039"/>
                  </a:moveTo>
                  <a:lnTo>
                    <a:pt x="262559" y="161658"/>
                  </a:lnTo>
                  <a:lnTo>
                    <a:pt x="262318" y="161658"/>
                  </a:lnTo>
                  <a:lnTo>
                    <a:pt x="262915" y="162039"/>
                  </a:lnTo>
                  <a:close/>
                </a:path>
                <a:path w="396875" h="311150">
                  <a:moveTo>
                    <a:pt x="265099" y="183946"/>
                  </a:moveTo>
                  <a:lnTo>
                    <a:pt x="261023" y="181495"/>
                  </a:lnTo>
                  <a:lnTo>
                    <a:pt x="256743" y="186321"/>
                  </a:lnTo>
                  <a:lnTo>
                    <a:pt x="256641" y="190334"/>
                  </a:lnTo>
                  <a:lnTo>
                    <a:pt x="261048" y="193903"/>
                  </a:lnTo>
                  <a:lnTo>
                    <a:pt x="261848" y="194017"/>
                  </a:lnTo>
                  <a:lnTo>
                    <a:pt x="263017" y="193255"/>
                  </a:lnTo>
                  <a:lnTo>
                    <a:pt x="264261" y="192557"/>
                  </a:lnTo>
                  <a:lnTo>
                    <a:pt x="265010" y="187845"/>
                  </a:lnTo>
                  <a:lnTo>
                    <a:pt x="265099" y="183946"/>
                  </a:lnTo>
                  <a:close/>
                </a:path>
                <a:path w="396875" h="311150">
                  <a:moveTo>
                    <a:pt x="268109" y="113715"/>
                  </a:moveTo>
                  <a:lnTo>
                    <a:pt x="264033" y="111975"/>
                  </a:lnTo>
                  <a:lnTo>
                    <a:pt x="264668" y="113715"/>
                  </a:lnTo>
                  <a:lnTo>
                    <a:pt x="268109" y="113715"/>
                  </a:lnTo>
                  <a:close/>
                </a:path>
                <a:path w="396875" h="311150">
                  <a:moveTo>
                    <a:pt x="268973" y="140296"/>
                  </a:moveTo>
                  <a:lnTo>
                    <a:pt x="263880" y="136410"/>
                  </a:lnTo>
                  <a:lnTo>
                    <a:pt x="261556" y="134556"/>
                  </a:lnTo>
                  <a:lnTo>
                    <a:pt x="260985" y="135712"/>
                  </a:lnTo>
                  <a:lnTo>
                    <a:pt x="259232" y="131724"/>
                  </a:lnTo>
                  <a:lnTo>
                    <a:pt x="255612" y="129184"/>
                  </a:lnTo>
                  <a:lnTo>
                    <a:pt x="253644" y="113944"/>
                  </a:lnTo>
                  <a:lnTo>
                    <a:pt x="248615" y="110134"/>
                  </a:lnTo>
                  <a:lnTo>
                    <a:pt x="239014" y="106324"/>
                  </a:lnTo>
                  <a:lnTo>
                    <a:pt x="238353" y="105054"/>
                  </a:lnTo>
                  <a:lnTo>
                    <a:pt x="237540" y="103784"/>
                  </a:lnTo>
                  <a:lnTo>
                    <a:pt x="238340" y="101244"/>
                  </a:lnTo>
                  <a:lnTo>
                    <a:pt x="235750" y="100139"/>
                  </a:lnTo>
                  <a:lnTo>
                    <a:pt x="235750" y="117754"/>
                  </a:lnTo>
                  <a:lnTo>
                    <a:pt x="235534" y="116484"/>
                  </a:lnTo>
                  <a:lnTo>
                    <a:pt x="226669" y="120294"/>
                  </a:lnTo>
                  <a:lnTo>
                    <a:pt x="225907" y="119024"/>
                  </a:lnTo>
                  <a:lnTo>
                    <a:pt x="224370" y="117754"/>
                  </a:lnTo>
                  <a:lnTo>
                    <a:pt x="223608" y="116484"/>
                  </a:lnTo>
                  <a:lnTo>
                    <a:pt x="222846" y="113944"/>
                  </a:lnTo>
                  <a:lnTo>
                    <a:pt x="223278" y="112674"/>
                  </a:lnTo>
                  <a:lnTo>
                    <a:pt x="223710" y="112674"/>
                  </a:lnTo>
                  <a:lnTo>
                    <a:pt x="233108" y="106324"/>
                  </a:lnTo>
                  <a:lnTo>
                    <a:pt x="234911" y="112674"/>
                  </a:lnTo>
                  <a:lnTo>
                    <a:pt x="235534" y="116484"/>
                  </a:lnTo>
                  <a:lnTo>
                    <a:pt x="235686" y="116484"/>
                  </a:lnTo>
                  <a:lnTo>
                    <a:pt x="235750" y="117754"/>
                  </a:lnTo>
                  <a:lnTo>
                    <a:pt x="235750" y="100139"/>
                  </a:lnTo>
                  <a:lnTo>
                    <a:pt x="211645" y="89814"/>
                  </a:lnTo>
                  <a:lnTo>
                    <a:pt x="219773" y="94894"/>
                  </a:lnTo>
                  <a:lnTo>
                    <a:pt x="220014" y="97434"/>
                  </a:lnTo>
                  <a:lnTo>
                    <a:pt x="220129" y="98704"/>
                  </a:lnTo>
                  <a:lnTo>
                    <a:pt x="220256" y="99974"/>
                  </a:lnTo>
                  <a:lnTo>
                    <a:pt x="218427" y="106324"/>
                  </a:lnTo>
                  <a:lnTo>
                    <a:pt x="217690" y="106197"/>
                  </a:lnTo>
                  <a:lnTo>
                    <a:pt x="217690" y="124104"/>
                  </a:lnTo>
                  <a:lnTo>
                    <a:pt x="216408" y="126644"/>
                  </a:lnTo>
                  <a:lnTo>
                    <a:pt x="214337" y="125514"/>
                  </a:lnTo>
                  <a:lnTo>
                    <a:pt x="214312" y="124104"/>
                  </a:lnTo>
                  <a:lnTo>
                    <a:pt x="217690" y="124104"/>
                  </a:lnTo>
                  <a:lnTo>
                    <a:pt x="217690" y="106197"/>
                  </a:lnTo>
                  <a:lnTo>
                    <a:pt x="211658" y="105054"/>
                  </a:lnTo>
                  <a:lnTo>
                    <a:pt x="213334" y="101244"/>
                  </a:lnTo>
                  <a:lnTo>
                    <a:pt x="215849" y="98704"/>
                  </a:lnTo>
                  <a:lnTo>
                    <a:pt x="208191" y="94894"/>
                  </a:lnTo>
                  <a:lnTo>
                    <a:pt x="203898" y="94894"/>
                  </a:lnTo>
                  <a:lnTo>
                    <a:pt x="201447" y="94259"/>
                  </a:lnTo>
                  <a:lnTo>
                    <a:pt x="201447" y="107594"/>
                  </a:lnTo>
                  <a:lnTo>
                    <a:pt x="200939" y="108381"/>
                  </a:lnTo>
                  <a:lnTo>
                    <a:pt x="200939" y="125514"/>
                  </a:lnTo>
                  <a:lnTo>
                    <a:pt x="199796" y="129184"/>
                  </a:lnTo>
                  <a:lnTo>
                    <a:pt x="195630" y="129184"/>
                  </a:lnTo>
                  <a:lnTo>
                    <a:pt x="194576" y="125514"/>
                  </a:lnTo>
                  <a:lnTo>
                    <a:pt x="195745" y="125514"/>
                  </a:lnTo>
                  <a:lnTo>
                    <a:pt x="197497" y="119024"/>
                  </a:lnTo>
                  <a:lnTo>
                    <a:pt x="199250" y="122834"/>
                  </a:lnTo>
                  <a:lnTo>
                    <a:pt x="200685" y="124104"/>
                  </a:lnTo>
                  <a:lnTo>
                    <a:pt x="200939" y="125514"/>
                  </a:lnTo>
                  <a:lnTo>
                    <a:pt x="200939" y="108381"/>
                  </a:lnTo>
                  <a:lnTo>
                    <a:pt x="199783" y="110134"/>
                  </a:lnTo>
                  <a:lnTo>
                    <a:pt x="199136" y="110134"/>
                  </a:lnTo>
                  <a:lnTo>
                    <a:pt x="196621" y="107594"/>
                  </a:lnTo>
                  <a:lnTo>
                    <a:pt x="192341" y="106324"/>
                  </a:lnTo>
                  <a:lnTo>
                    <a:pt x="192608" y="105054"/>
                  </a:lnTo>
                  <a:lnTo>
                    <a:pt x="194310" y="103784"/>
                  </a:lnTo>
                  <a:lnTo>
                    <a:pt x="196024" y="101244"/>
                  </a:lnTo>
                  <a:lnTo>
                    <a:pt x="198170" y="105054"/>
                  </a:lnTo>
                  <a:lnTo>
                    <a:pt x="200545" y="106324"/>
                  </a:lnTo>
                  <a:lnTo>
                    <a:pt x="200710" y="106324"/>
                  </a:lnTo>
                  <a:lnTo>
                    <a:pt x="201447" y="107594"/>
                  </a:lnTo>
                  <a:lnTo>
                    <a:pt x="201447" y="94259"/>
                  </a:lnTo>
                  <a:lnTo>
                    <a:pt x="198996" y="93624"/>
                  </a:lnTo>
                  <a:lnTo>
                    <a:pt x="199669" y="93624"/>
                  </a:lnTo>
                  <a:lnTo>
                    <a:pt x="201041" y="91084"/>
                  </a:lnTo>
                  <a:lnTo>
                    <a:pt x="202933" y="87477"/>
                  </a:lnTo>
                  <a:lnTo>
                    <a:pt x="203542" y="87477"/>
                  </a:lnTo>
                  <a:lnTo>
                    <a:pt x="199859" y="86004"/>
                  </a:lnTo>
                  <a:lnTo>
                    <a:pt x="193878" y="82194"/>
                  </a:lnTo>
                  <a:lnTo>
                    <a:pt x="190881" y="80924"/>
                  </a:lnTo>
                  <a:lnTo>
                    <a:pt x="187096" y="80124"/>
                  </a:lnTo>
                  <a:lnTo>
                    <a:pt x="187096" y="91084"/>
                  </a:lnTo>
                  <a:lnTo>
                    <a:pt x="185762" y="93624"/>
                  </a:lnTo>
                  <a:lnTo>
                    <a:pt x="185496" y="93256"/>
                  </a:lnTo>
                  <a:lnTo>
                    <a:pt x="185496" y="105054"/>
                  </a:lnTo>
                  <a:lnTo>
                    <a:pt x="184912" y="106324"/>
                  </a:lnTo>
                  <a:lnTo>
                    <a:pt x="181838" y="107594"/>
                  </a:lnTo>
                  <a:lnTo>
                    <a:pt x="179285" y="110134"/>
                  </a:lnTo>
                  <a:lnTo>
                    <a:pt x="178689" y="107594"/>
                  </a:lnTo>
                  <a:lnTo>
                    <a:pt x="177495" y="106324"/>
                  </a:lnTo>
                  <a:lnTo>
                    <a:pt x="171335" y="107594"/>
                  </a:lnTo>
                  <a:lnTo>
                    <a:pt x="170040" y="107594"/>
                  </a:lnTo>
                  <a:lnTo>
                    <a:pt x="170040" y="119024"/>
                  </a:lnTo>
                  <a:lnTo>
                    <a:pt x="169811" y="119024"/>
                  </a:lnTo>
                  <a:lnTo>
                    <a:pt x="167754" y="122834"/>
                  </a:lnTo>
                  <a:lnTo>
                    <a:pt x="164338" y="119024"/>
                  </a:lnTo>
                  <a:lnTo>
                    <a:pt x="166027" y="116484"/>
                  </a:lnTo>
                  <a:lnTo>
                    <a:pt x="170040" y="119024"/>
                  </a:lnTo>
                  <a:lnTo>
                    <a:pt x="170040" y="107594"/>
                  </a:lnTo>
                  <a:lnTo>
                    <a:pt x="167309" y="107594"/>
                  </a:lnTo>
                  <a:lnTo>
                    <a:pt x="166217" y="106324"/>
                  </a:lnTo>
                  <a:lnTo>
                    <a:pt x="164680" y="103784"/>
                  </a:lnTo>
                  <a:lnTo>
                    <a:pt x="170294" y="103784"/>
                  </a:lnTo>
                  <a:lnTo>
                    <a:pt x="174675" y="101244"/>
                  </a:lnTo>
                  <a:lnTo>
                    <a:pt x="177355" y="106324"/>
                  </a:lnTo>
                  <a:lnTo>
                    <a:pt x="177495" y="106324"/>
                  </a:lnTo>
                  <a:lnTo>
                    <a:pt x="179070" y="106324"/>
                  </a:lnTo>
                  <a:lnTo>
                    <a:pt x="180721" y="105054"/>
                  </a:lnTo>
                  <a:lnTo>
                    <a:pt x="183222" y="103784"/>
                  </a:lnTo>
                  <a:lnTo>
                    <a:pt x="184848" y="103784"/>
                  </a:lnTo>
                  <a:lnTo>
                    <a:pt x="185496" y="105054"/>
                  </a:lnTo>
                  <a:lnTo>
                    <a:pt x="185496" y="93256"/>
                  </a:lnTo>
                  <a:lnTo>
                    <a:pt x="184848" y="92354"/>
                  </a:lnTo>
                  <a:lnTo>
                    <a:pt x="185127" y="92354"/>
                  </a:lnTo>
                  <a:lnTo>
                    <a:pt x="185356" y="91084"/>
                  </a:lnTo>
                  <a:lnTo>
                    <a:pt x="187096" y="91084"/>
                  </a:lnTo>
                  <a:lnTo>
                    <a:pt x="187096" y="80124"/>
                  </a:lnTo>
                  <a:lnTo>
                    <a:pt x="184899" y="79654"/>
                  </a:lnTo>
                  <a:lnTo>
                    <a:pt x="182676" y="79654"/>
                  </a:lnTo>
                  <a:lnTo>
                    <a:pt x="183337" y="78384"/>
                  </a:lnTo>
                  <a:lnTo>
                    <a:pt x="181914" y="78384"/>
                  </a:lnTo>
                  <a:lnTo>
                    <a:pt x="175933" y="74574"/>
                  </a:lnTo>
                  <a:lnTo>
                    <a:pt x="172732" y="73228"/>
                  </a:lnTo>
                  <a:lnTo>
                    <a:pt x="172732" y="75844"/>
                  </a:lnTo>
                  <a:lnTo>
                    <a:pt x="172478" y="78384"/>
                  </a:lnTo>
                  <a:lnTo>
                    <a:pt x="172212" y="78384"/>
                  </a:lnTo>
                  <a:lnTo>
                    <a:pt x="172212" y="92354"/>
                  </a:lnTo>
                  <a:lnTo>
                    <a:pt x="171094" y="93624"/>
                  </a:lnTo>
                  <a:lnTo>
                    <a:pt x="169583" y="92354"/>
                  </a:lnTo>
                  <a:lnTo>
                    <a:pt x="168313" y="89814"/>
                  </a:lnTo>
                  <a:lnTo>
                    <a:pt x="168211" y="88544"/>
                  </a:lnTo>
                  <a:lnTo>
                    <a:pt x="166928" y="87477"/>
                  </a:lnTo>
                  <a:lnTo>
                    <a:pt x="167030" y="86004"/>
                  </a:lnTo>
                  <a:lnTo>
                    <a:pt x="168516" y="87477"/>
                  </a:lnTo>
                  <a:lnTo>
                    <a:pt x="170408" y="87477"/>
                  </a:lnTo>
                  <a:lnTo>
                    <a:pt x="172110" y="91084"/>
                  </a:lnTo>
                  <a:lnTo>
                    <a:pt x="172212" y="92354"/>
                  </a:lnTo>
                  <a:lnTo>
                    <a:pt x="172212" y="78384"/>
                  </a:lnTo>
                  <a:lnTo>
                    <a:pt x="171018" y="78384"/>
                  </a:lnTo>
                  <a:lnTo>
                    <a:pt x="171069" y="75844"/>
                  </a:lnTo>
                  <a:lnTo>
                    <a:pt x="171323" y="74574"/>
                  </a:lnTo>
                  <a:lnTo>
                    <a:pt x="172720" y="74574"/>
                  </a:lnTo>
                  <a:lnTo>
                    <a:pt x="172732" y="75844"/>
                  </a:lnTo>
                  <a:lnTo>
                    <a:pt x="172732" y="73228"/>
                  </a:lnTo>
                  <a:lnTo>
                    <a:pt x="160972" y="68224"/>
                  </a:lnTo>
                  <a:lnTo>
                    <a:pt x="155130" y="66217"/>
                  </a:lnTo>
                  <a:lnTo>
                    <a:pt x="155130" y="86004"/>
                  </a:lnTo>
                  <a:lnTo>
                    <a:pt x="154343" y="87477"/>
                  </a:lnTo>
                  <a:lnTo>
                    <a:pt x="153898" y="88544"/>
                  </a:lnTo>
                  <a:lnTo>
                    <a:pt x="152704" y="91084"/>
                  </a:lnTo>
                  <a:lnTo>
                    <a:pt x="152615" y="92354"/>
                  </a:lnTo>
                  <a:lnTo>
                    <a:pt x="150520" y="92354"/>
                  </a:lnTo>
                  <a:lnTo>
                    <a:pt x="149923" y="91084"/>
                  </a:lnTo>
                  <a:lnTo>
                    <a:pt x="149745" y="90754"/>
                  </a:lnTo>
                  <a:lnTo>
                    <a:pt x="149948" y="90347"/>
                  </a:lnTo>
                  <a:lnTo>
                    <a:pt x="150126" y="89966"/>
                  </a:lnTo>
                  <a:lnTo>
                    <a:pt x="149491" y="89801"/>
                  </a:lnTo>
                  <a:lnTo>
                    <a:pt x="149352" y="89776"/>
                  </a:lnTo>
                  <a:lnTo>
                    <a:pt x="149352" y="110134"/>
                  </a:lnTo>
                  <a:lnTo>
                    <a:pt x="148463" y="111404"/>
                  </a:lnTo>
                  <a:lnTo>
                    <a:pt x="147840" y="112674"/>
                  </a:lnTo>
                  <a:lnTo>
                    <a:pt x="140906" y="112674"/>
                  </a:lnTo>
                  <a:lnTo>
                    <a:pt x="142963" y="111404"/>
                  </a:lnTo>
                  <a:lnTo>
                    <a:pt x="143903" y="110134"/>
                  </a:lnTo>
                  <a:lnTo>
                    <a:pt x="149352" y="110134"/>
                  </a:lnTo>
                  <a:lnTo>
                    <a:pt x="149352" y="89776"/>
                  </a:lnTo>
                  <a:lnTo>
                    <a:pt x="149199" y="89725"/>
                  </a:lnTo>
                  <a:lnTo>
                    <a:pt x="148577" y="88544"/>
                  </a:lnTo>
                  <a:lnTo>
                    <a:pt x="149288" y="87477"/>
                  </a:lnTo>
                  <a:lnTo>
                    <a:pt x="151041" y="86004"/>
                  </a:lnTo>
                  <a:lnTo>
                    <a:pt x="152209" y="82194"/>
                  </a:lnTo>
                  <a:lnTo>
                    <a:pt x="155130" y="86004"/>
                  </a:lnTo>
                  <a:lnTo>
                    <a:pt x="155130" y="66217"/>
                  </a:lnTo>
                  <a:lnTo>
                    <a:pt x="146202" y="63144"/>
                  </a:lnTo>
                  <a:lnTo>
                    <a:pt x="145326" y="68224"/>
                  </a:lnTo>
                  <a:lnTo>
                    <a:pt x="136728" y="68224"/>
                  </a:lnTo>
                  <a:lnTo>
                    <a:pt x="135991" y="66548"/>
                  </a:lnTo>
                  <a:lnTo>
                    <a:pt x="135991" y="89814"/>
                  </a:lnTo>
                  <a:lnTo>
                    <a:pt x="135902" y="90309"/>
                  </a:lnTo>
                  <a:lnTo>
                    <a:pt x="135902" y="103784"/>
                  </a:lnTo>
                  <a:lnTo>
                    <a:pt x="134696" y="106324"/>
                  </a:lnTo>
                  <a:lnTo>
                    <a:pt x="131305" y="104698"/>
                  </a:lnTo>
                  <a:lnTo>
                    <a:pt x="131305" y="117754"/>
                  </a:lnTo>
                  <a:lnTo>
                    <a:pt x="128016" y="119024"/>
                  </a:lnTo>
                  <a:lnTo>
                    <a:pt x="124942" y="122834"/>
                  </a:lnTo>
                  <a:lnTo>
                    <a:pt x="121412" y="124104"/>
                  </a:lnTo>
                  <a:lnTo>
                    <a:pt x="119938" y="120294"/>
                  </a:lnTo>
                  <a:lnTo>
                    <a:pt x="118440" y="119024"/>
                  </a:lnTo>
                  <a:lnTo>
                    <a:pt x="120015" y="119024"/>
                  </a:lnTo>
                  <a:lnTo>
                    <a:pt x="123634" y="116484"/>
                  </a:lnTo>
                  <a:lnTo>
                    <a:pt x="130581" y="111404"/>
                  </a:lnTo>
                  <a:lnTo>
                    <a:pt x="130517" y="113944"/>
                  </a:lnTo>
                  <a:lnTo>
                    <a:pt x="131229" y="116484"/>
                  </a:lnTo>
                  <a:lnTo>
                    <a:pt x="131305" y="117754"/>
                  </a:lnTo>
                  <a:lnTo>
                    <a:pt x="131305" y="104698"/>
                  </a:lnTo>
                  <a:lnTo>
                    <a:pt x="121500" y="99974"/>
                  </a:lnTo>
                  <a:lnTo>
                    <a:pt x="120218" y="103784"/>
                  </a:lnTo>
                  <a:lnTo>
                    <a:pt x="118884" y="105054"/>
                  </a:lnTo>
                  <a:lnTo>
                    <a:pt x="117322" y="112674"/>
                  </a:lnTo>
                  <a:lnTo>
                    <a:pt x="113411" y="113944"/>
                  </a:lnTo>
                  <a:lnTo>
                    <a:pt x="97688" y="113944"/>
                  </a:lnTo>
                  <a:lnTo>
                    <a:pt x="86728" y="116484"/>
                  </a:lnTo>
                  <a:lnTo>
                    <a:pt x="81038" y="116484"/>
                  </a:lnTo>
                  <a:lnTo>
                    <a:pt x="75526" y="113944"/>
                  </a:lnTo>
                  <a:lnTo>
                    <a:pt x="79705" y="112674"/>
                  </a:lnTo>
                  <a:lnTo>
                    <a:pt x="84353" y="112674"/>
                  </a:lnTo>
                  <a:lnTo>
                    <a:pt x="87960" y="111404"/>
                  </a:lnTo>
                  <a:lnTo>
                    <a:pt x="91376" y="107594"/>
                  </a:lnTo>
                  <a:lnTo>
                    <a:pt x="93687" y="105054"/>
                  </a:lnTo>
                  <a:lnTo>
                    <a:pt x="97053" y="99974"/>
                  </a:lnTo>
                  <a:lnTo>
                    <a:pt x="108585" y="112674"/>
                  </a:lnTo>
                  <a:lnTo>
                    <a:pt x="110236" y="107594"/>
                  </a:lnTo>
                  <a:lnTo>
                    <a:pt x="111061" y="106324"/>
                  </a:lnTo>
                  <a:lnTo>
                    <a:pt x="113995" y="101244"/>
                  </a:lnTo>
                  <a:lnTo>
                    <a:pt x="115011" y="99974"/>
                  </a:lnTo>
                  <a:lnTo>
                    <a:pt x="116027" y="99974"/>
                  </a:lnTo>
                  <a:lnTo>
                    <a:pt x="117551" y="97434"/>
                  </a:lnTo>
                  <a:lnTo>
                    <a:pt x="116738" y="94894"/>
                  </a:lnTo>
                  <a:lnTo>
                    <a:pt x="116433" y="93624"/>
                  </a:lnTo>
                  <a:lnTo>
                    <a:pt x="115785" y="93624"/>
                  </a:lnTo>
                  <a:lnTo>
                    <a:pt x="115392" y="92354"/>
                  </a:lnTo>
                  <a:lnTo>
                    <a:pt x="114960" y="91084"/>
                  </a:lnTo>
                  <a:lnTo>
                    <a:pt x="116522" y="88544"/>
                  </a:lnTo>
                  <a:lnTo>
                    <a:pt x="119316" y="88544"/>
                  </a:lnTo>
                  <a:lnTo>
                    <a:pt x="122047" y="94894"/>
                  </a:lnTo>
                  <a:lnTo>
                    <a:pt x="128435" y="98704"/>
                  </a:lnTo>
                  <a:lnTo>
                    <a:pt x="134416" y="101244"/>
                  </a:lnTo>
                  <a:lnTo>
                    <a:pt x="135089" y="103784"/>
                  </a:lnTo>
                  <a:lnTo>
                    <a:pt x="135902" y="103784"/>
                  </a:lnTo>
                  <a:lnTo>
                    <a:pt x="135902" y="90309"/>
                  </a:lnTo>
                  <a:lnTo>
                    <a:pt x="135763" y="91084"/>
                  </a:lnTo>
                  <a:lnTo>
                    <a:pt x="133743" y="91084"/>
                  </a:lnTo>
                  <a:lnTo>
                    <a:pt x="135991" y="89814"/>
                  </a:lnTo>
                  <a:lnTo>
                    <a:pt x="135991" y="66548"/>
                  </a:lnTo>
                  <a:lnTo>
                    <a:pt x="133946" y="61874"/>
                  </a:lnTo>
                  <a:lnTo>
                    <a:pt x="138455" y="61874"/>
                  </a:lnTo>
                  <a:lnTo>
                    <a:pt x="140322" y="60604"/>
                  </a:lnTo>
                  <a:lnTo>
                    <a:pt x="132511" y="56908"/>
                  </a:lnTo>
                  <a:lnTo>
                    <a:pt x="132511" y="78384"/>
                  </a:lnTo>
                  <a:lnTo>
                    <a:pt x="127977" y="79654"/>
                  </a:lnTo>
                  <a:lnTo>
                    <a:pt x="123850" y="80924"/>
                  </a:lnTo>
                  <a:lnTo>
                    <a:pt x="118008" y="80924"/>
                  </a:lnTo>
                  <a:lnTo>
                    <a:pt x="117919" y="79654"/>
                  </a:lnTo>
                  <a:lnTo>
                    <a:pt x="117830" y="78384"/>
                  </a:lnTo>
                  <a:lnTo>
                    <a:pt x="117030" y="74574"/>
                  </a:lnTo>
                  <a:lnTo>
                    <a:pt x="131521" y="74574"/>
                  </a:lnTo>
                  <a:lnTo>
                    <a:pt x="131699" y="75844"/>
                  </a:lnTo>
                  <a:lnTo>
                    <a:pt x="132511" y="78384"/>
                  </a:lnTo>
                  <a:lnTo>
                    <a:pt x="132511" y="56908"/>
                  </a:lnTo>
                  <a:lnTo>
                    <a:pt x="126936" y="54254"/>
                  </a:lnTo>
                  <a:lnTo>
                    <a:pt x="124155" y="55524"/>
                  </a:lnTo>
                  <a:lnTo>
                    <a:pt x="122097" y="59334"/>
                  </a:lnTo>
                  <a:lnTo>
                    <a:pt x="119735" y="61874"/>
                  </a:lnTo>
                  <a:lnTo>
                    <a:pt x="117817" y="55524"/>
                  </a:lnTo>
                  <a:lnTo>
                    <a:pt x="115912" y="50444"/>
                  </a:lnTo>
                  <a:lnTo>
                    <a:pt x="114223" y="50279"/>
                  </a:lnTo>
                  <a:lnTo>
                    <a:pt x="114223" y="66954"/>
                  </a:lnTo>
                  <a:lnTo>
                    <a:pt x="108902" y="68224"/>
                  </a:lnTo>
                  <a:lnTo>
                    <a:pt x="100164" y="58064"/>
                  </a:lnTo>
                  <a:lnTo>
                    <a:pt x="101587" y="56794"/>
                  </a:lnTo>
                  <a:lnTo>
                    <a:pt x="103886" y="55524"/>
                  </a:lnTo>
                  <a:lnTo>
                    <a:pt x="107975" y="55524"/>
                  </a:lnTo>
                  <a:lnTo>
                    <a:pt x="113499" y="63144"/>
                  </a:lnTo>
                  <a:lnTo>
                    <a:pt x="114223" y="66954"/>
                  </a:lnTo>
                  <a:lnTo>
                    <a:pt x="114223" y="50279"/>
                  </a:lnTo>
                  <a:lnTo>
                    <a:pt x="103670" y="49174"/>
                  </a:lnTo>
                  <a:lnTo>
                    <a:pt x="106019" y="45364"/>
                  </a:lnTo>
                  <a:lnTo>
                    <a:pt x="96989" y="41554"/>
                  </a:lnTo>
                  <a:lnTo>
                    <a:pt x="93903" y="47904"/>
                  </a:lnTo>
                  <a:lnTo>
                    <a:pt x="98933" y="58064"/>
                  </a:lnTo>
                  <a:lnTo>
                    <a:pt x="98069" y="59334"/>
                  </a:lnTo>
                  <a:lnTo>
                    <a:pt x="96393" y="59334"/>
                  </a:lnTo>
                  <a:lnTo>
                    <a:pt x="90652" y="65684"/>
                  </a:lnTo>
                  <a:lnTo>
                    <a:pt x="91313" y="69494"/>
                  </a:lnTo>
                  <a:lnTo>
                    <a:pt x="101244" y="74574"/>
                  </a:lnTo>
                  <a:lnTo>
                    <a:pt x="106083" y="74574"/>
                  </a:lnTo>
                  <a:lnTo>
                    <a:pt x="112128" y="75844"/>
                  </a:lnTo>
                  <a:lnTo>
                    <a:pt x="110020" y="80924"/>
                  </a:lnTo>
                  <a:lnTo>
                    <a:pt x="108902" y="86004"/>
                  </a:lnTo>
                  <a:lnTo>
                    <a:pt x="103746" y="93624"/>
                  </a:lnTo>
                  <a:lnTo>
                    <a:pt x="99237" y="92354"/>
                  </a:lnTo>
                  <a:lnTo>
                    <a:pt x="95986" y="86004"/>
                  </a:lnTo>
                  <a:lnTo>
                    <a:pt x="95351" y="83464"/>
                  </a:lnTo>
                  <a:lnTo>
                    <a:pt x="94145" y="84734"/>
                  </a:lnTo>
                  <a:lnTo>
                    <a:pt x="91782" y="84734"/>
                  </a:lnTo>
                  <a:lnTo>
                    <a:pt x="86550" y="92354"/>
                  </a:lnTo>
                  <a:lnTo>
                    <a:pt x="82118" y="98704"/>
                  </a:lnTo>
                  <a:lnTo>
                    <a:pt x="76606" y="107594"/>
                  </a:lnTo>
                  <a:lnTo>
                    <a:pt x="76517" y="110134"/>
                  </a:lnTo>
                  <a:lnTo>
                    <a:pt x="76428" y="111404"/>
                  </a:lnTo>
                  <a:lnTo>
                    <a:pt x="76339" y="112674"/>
                  </a:lnTo>
                  <a:lnTo>
                    <a:pt x="75501" y="113944"/>
                  </a:lnTo>
                  <a:lnTo>
                    <a:pt x="72605" y="113944"/>
                  </a:lnTo>
                  <a:lnTo>
                    <a:pt x="69735" y="112674"/>
                  </a:lnTo>
                  <a:lnTo>
                    <a:pt x="63385" y="112674"/>
                  </a:lnTo>
                  <a:lnTo>
                    <a:pt x="62382" y="113944"/>
                  </a:lnTo>
                  <a:lnTo>
                    <a:pt x="63284" y="116484"/>
                  </a:lnTo>
                  <a:lnTo>
                    <a:pt x="63385" y="117754"/>
                  </a:lnTo>
                  <a:lnTo>
                    <a:pt x="63614" y="118592"/>
                  </a:lnTo>
                  <a:lnTo>
                    <a:pt x="63474" y="121005"/>
                  </a:lnTo>
                  <a:lnTo>
                    <a:pt x="59956" y="121856"/>
                  </a:lnTo>
                  <a:lnTo>
                    <a:pt x="55765" y="124688"/>
                  </a:lnTo>
                  <a:lnTo>
                    <a:pt x="54889" y="126631"/>
                  </a:lnTo>
                  <a:lnTo>
                    <a:pt x="52070" y="130327"/>
                  </a:lnTo>
                  <a:lnTo>
                    <a:pt x="57340" y="129324"/>
                  </a:lnTo>
                  <a:lnTo>
                    <a:pt x="59956" y="129133"/>
                  </a:lnTo>
                  <a:lnTo>
                    <a:pt x="69545" y="125793"/>
                  </a:lnTo>
                  <a:lnTo>
                    <a:pt x="69659" y="124015"/>
                  </a:lnTo>
                  <a:lnTo>
                    <a:pt x="65341" y="119024"/>
                  </a:lnTo>
                  <a:lnTo>
                    <a:pt x="74777" y="119024"/>
                  </a:lnTo>
                  <a:lnTo>
                    <a:pt x="79438" y="125514"/>
                  </a:lnTo>
                  <a:lnTo>
                    <a:pt x="82842" y="125514"/>
                  </a:lnTo>
                  <a:lnTo>
                    <a:pt x="91770" y="120294"/>
                  </a:lnTo>
                  <a:lnTo>
                    <a:pt x="97142" y="124104"/>
                  </a:lnTo>
                  <a:lnTo>
                    <a:pt x="107657" y="131724"/>
                  </a:lnTo>
                  <a:lnTo>
                    <a:pt x="113080" y="131724"/>
                  </a:lnTo>
                  <a:lnTo>
                    <a:pt x="118706" y="126644"/>
                  </a:lnTo>
                  <a:lnTo>
                    <a:pt x="127419" y="136779"/>
                  </a:lnTo>
                  <a:lnTo>
                    <a:pt x="132664" y="135534"/>
                  </a:lnTo>
                  <a:lnTo>
                    <a:pt x="131406" y="131724"/>
                  </a:lnTo>
                  <a:lnTo>
                    <a:pt x="133426" y="126644"/>
                  </a:lnTo>
                  <a:lnTo>
                    <a:pt x="134023" y="125514"/>
                  </a:lnTo>
                  <a:lnTo>
                    <a:pt x="135229" y="124104"/>
                  </a:lnTo>
                  <a:lnTo>
                    <a:pt x="138493" y="122834"/>
                  </a:lnTo>
                  <a:lnTo>
                    <a:pt x="143268" y="122834"/>
                  </a:lnTo>
                  <a:lnTo>
                    <a:pt x="143459" y="124104"/>
                  </a:lnTo>
                  <a:lnTo>
                    <a:pt x="143573" y="125514"/>
                  </a:lnTo>
                  <a:lnTo>
                    <a:pt x="141109" y="130454"/>
                  </a:lnTo>
                  <a:lnTo>
                    <a:pt x="138633" y="131724"/>
                  </a:lnTo>
                  <a:lnTo>
                    <a:pt x="136880" y="132994"/>
                  </a:lnTo>
                  <a:lnTo>
                    <a:pt x="138303" y="139344"/>
                  </a:lnTo>
                  <a:lnTo>
                    <a:pt x="142963" y="138074"/>
                  </a:lnTo>
                  <a:lnTo>
                    <a:pt x="145948" y="139344"/>
                  </a:lnTo>
                  <a:lnTo>
                    <a:pt x="143179" y="148234"/>
                  </a:lnTo>
                  <a:lnTo>
                    <a:pt x="149618" y="152044"/>
                  </a:lnTo>
                  <a:lnTo>
                    <a:pt x="153327" y="157124"/>
                  </a:lnTo>
                  <a:lnTo>
                    <a:pt x="155689" y="162204"/>
                  </a:lnTo>
                  <a:lnTo>
                    <a:pt x="158102" y="169824"/>
                  </a:lnTo>
                  <a:lnTo>
                    <a:pt x="175336" y="167284"/>
                  </a:lnTo>
                  <a:lnTo>
                    <a:pt x="178003" y="176174"/>
                  </a:lnTo>
                  <a:lnTo>
                    <a:pt x="183565" y="174904"/>
                  </a:lnTo>
                  <a:lnTo>
                    <a:pt x="184759" y="173634"/>
                  </a:lnTo>
                  <a:lnTo>
                    <a:pt x="183743" y="167284"/>
                  </a:lnTo>
                  <a:lnTo>
                    <a:pt x="182702" y="160934"/>
                  </a:lnTo>
                  <a:lnTo>
                    <a:pt x="175006" y="155854"/>
                  </a:lnTo>
                  <a:lnTo>
                    <a:pt x="171373" y="152044"/>
                  </a:lnTo>
                  <a:lnTo>
                    <a:pt x="166446" y="149504"/>
                  </a:lnTo>
                  <a:lnTo>
                    <a:pt x="177698" y="144424"/>
                  </a:lnTo>
                  <a:lnTo>
                    <a:pt x="191198" y="160934"/>
                  </a:lnTo>
                  <a:lnTo>
                    <a:pt x="191236" y="162204"/>
                  </a:lnTo>
                  <a:lnTo>
                    <a:pt x="191338" y="163474"/>
                  </a:lnTo>
                  <a:lnTo>
                    <a:pt x="187909" y="167284"/>
                  </a:lnTo>
                  <a:lnTo>
                    <a:pt x="194678" y="173634"/>
                  </a:lnTo>
                  <a:lnTo>
                    <a:pt x="197485" y="169824"/>
                  </a:lnTo>
                  <a:lnTo>
                    <a:pt x="201028" y="167284"/>
                  </a:lnTo>
                  <a:lnTo>
                    <a:pt x="202006" y="167284"/>
                  </a:lnTo>
                  <a:lnTo>
                    <a:pt x="202539" y="166014"/>
                  </a:lnTo>
                  <a:lnTo>
                    <a:pt x="200952" y="158394"/>
                  </a:lnTo>
                  <a:lnTo>
                    <a:pt x="201409" y="158394"/>
                  </a:lnTo>
                  <a:lnTo>
                    <a:pt x="197332" y="155854"/>
                  </a:lnTo>
                  <a:lnTo>
                    <a:pt x="190030" y="154584"/>
                  </a:lnTo>
                  <a:lnTo>
                    <a:pt x="192608" y="144424"/>
                  </a:lnTo>
                  <a:lnTo>
                    <a:pt x="183997" y="131724"/>
                  </a:lnTo>
                  <a:lnTo>
                    <a:pt x="176060" y="131724"/>
                  </a:lnTo>
                  <a:lnTo>
                    <a:pt x="171615" y="138074"/>
                  </a:lnTo>
                  <a:lnTo>
                    <a:pt x="164553" y="141884"/>
                  </a:lnTo>
                  <a:lnTo>
                    <a:pt x="155028" y="138074"/>
                  </a:lnTo>
                  <a:lnTo>
                    <a:pt x="151942" y="136804"/>
                  </a:lnTo>
                  <a:lnTo>
                    <a:pt x="151676" y="135534"/>
                  </a:lnTo>
                  <a:lnTo>
                    <a:pt x="154749" y="125514"/>
                  </a:lnTo>
                  <a:lnTo>
                    <a:pt x="154952" y="125514"/>
                  </a:lnTo>
                  <a:lnTo>
                    <a:pt x="160655" y="130454"/>
                  </a:lnTo>
                  <a:lnTo>
                    <a:pt x="167259" y="131724"/>
                  </a:lnTo>
                  <a:lnTo>
                    <a:pt x="174256" y="130454"/>
                  </a:lnTo>
                  <a:lnTo>
                    <a:pt x="176263" y="125514"/>
                  </a:lnTo>
                  <a:lnTo>
                    <a:pt x="177876" y="120294"/>
                  </a:lnTo>
                  <a:lnTo>
                    <a:pt x="183654" y="117754"/>
                  </a:lnTo>
                  <a:lnTo>
                    <a:pt x="183692" y="119024"/>
                  </a:lnTo>
                  <a:lnTo>
                    <a:pt x="183794" y="122834"/>
                  </a:lnTo>
                  <a:lnTo>
                    <a:pt x="183908" y="126644"/>
                  </a:lnTo>
                  <a:lnTo>
                    <a:pt x="183997" y="131724"/>
                  </a:lnTo>
                  <a:lnTo>
                    <a:pt x="188074" y="135534"/>
                  </a:lnTo>
                  <a:lnTo>
                    <a:pt x="192303" y="138074"/>
                  </a:lnTo>
                  <a:lnTo>
                    <a:pt x="203530" y="145694"/>
                  </a:lnTo>
                  <a:lnTo>
                    <a:pt x="206248" y="145694"/>
                  </a:lnTo>
                  <a:lnTo>
                    <a:pt x="218224" y="135534"/>
                  </a:lnTo>
                  <a:lnTo>
                    <a:pt x="223139" y="131724"/>
                  </a:lnTo>
                  <a:lnTo>
                    <a:pt x="226212" y="129184"/>
                  </a:lnTo>
                  <a:lnTo>
                    <a:pt x="227749" y="126644"/>
                  </a:lnTo>
                  <a:lnTo>
                    <a:pt x="229108" y="125514"/>
                  </a:lnTo>
                  <a:lnTo>
                    <a:pt x="238188" y="125514"/>
                  </a:lnTo>
                  <a:lnTo>
                    <a:pt x="237871" y="124104"/>
                  </a:lnTo>
                  <a:lnTo>
                    <a:pt x="237299" y="120294"/>
                  </a:lnTo>
                  <a:lnTo>
                    <a:pt x="236435" y="117754"/>
                  </a:lnTo>
                  <a:lnTo>
                    <a:pt x="236385" y="116484"/>
                  </a:lnTo>
                  <a:lnTo>
                    <a:pt x="239039" y="116484"/>
                  </a:lnTo>
                  <a:lnTo>
                    <a:pt x="242341" y="113944"/>
                  </a:lnTo>
                  <a:lnTo>
                    <a:pt x="244195" y="119024"/>
                  </a:lnTo>
                  <a:lnTo>
                    <a:pt x="246100" y="124104"/>
                  </a:lnTo>
                  <a:lnTo>
                    <a:pt x="249516" y="136804"/>
                  </a:lnTo>
                  <a:lnTo>
                    <a:pt x="249656" y="136804"/>
                  </a:lnTo>
                  <a:lnTo>
                    <a:pt x="254863" y="138074"/>
                  </a:lnTo>
                  <a:lnTo>
                    <a:pt x="260362" y="137020"/>
                  </a:lnTo>
                  <a:lnTo>
                    <a:pt x="259537" y="138722"/>
                  </a:lnTo>
                  <a:lnTo>
                    <a:pt x="256311" y="140995"/>
                  </a:lnTo>
                  <a:lnTo>
                    <a:pt x="251155" y="140779"/>
                  </a:lnTo>
                  <a:lnTo>
                    <a:pt x="248208" y="140779"/>
                  </a:lnTo>
                  <a:lnTo>
                    <a:pt x="245605" y="141503"/>
                  </a:lnTo>
                  <a:lnTo>
                    <a:pt x="245872" y="146291"/>
                  </a:lnTo>
                  <a:lnTo>
                    <a:pt x="245897" y="146558"/>
                  </a:lnTo>
                  <a:lnTo>
                    <a:pt x="253911" y="146291"/>
                  </a:lnTo>
                  <a:lnTo>
                    <a:pt x="261010" y="142659"/>
                  </a:lnTo>
                  <a:lnTo>
                    <a:pt x="266611" y="140995"/>
                  </a:lnTo>
                  <a:lnTo>
                    <a:pt x="268973" y="140296"/>
                  </a:lnTo>
                  <a:close/>
                </a:path>
                <a:path w="396875" h="311150">
                  <a:moveTo>
                    <a:pt x="276707" y="148107"/>
                  </a:moveTo>
                  <a:lnTo>
                    <a:pt x="258406" y="152577"/>
                  </a:lnTo>
                  <a:lnTo>
                    <a:pt x="256400" y="157048"/>
                  </a:lnTo>
                  <a:lnTo>
                    <a:pt x="260299" y="159270"/>
                  </a:lnTo>
                  <a:lnTo>
                    <a:pt x="262496" y="161607"/>
                  </a:lnTo>
                  <a:lnTo>
                    <a:pt x="273812" y="158140"/>
                  </a:lnTo>
                  <a:lnTo>
                    <a:pt x="276707" y="148107"/>
                  </a:lnTo>
                  <a:close/>
                </a:path>
                <a:path w="396875" h="311150">
                  <a:moveTo>
                    <a:pt x="289687" y="170243"/>
                  </a:moveTo>
                  <a:lnTo>
                    <a:pt x="286829" y="158457"/>
                  </a:lnTo>
                  <a:lnTo>
                    <a:pt x="279577" y="157911"/>
                  </a:lnTo>
                  <a:lnTo>
                    <a:pt x="283641" y="164604"/>
                  </a:lnTo>
                  <a:lnTo>
                    <a:pt x="277418" y="168719"/>
                  </a:lnTo>
                  <a:lnTo>
                    <a:pt x="274916" y="171640"/>
                  </a:lnTo>
                  <a:lnTo>
                    <a:pt x="272021" y="174294"/>
                  </a:lnTo>
                  <a:lnTo>
                    <a:pt x="275882" y="176885"/>
                  </a:lnTo>
                  <a:lnTo>
                    <a:pt x="289687" y="170243"/>
                  </a:lnTo>
                  <a:close/>
                </a:path>
                <a:path w="396875" h="311150">
                  <a:moveTo>
                    <a:pt x="300266" y="127355"/>
                  </a:moveTo>
                  <a:lnTo>
                    <a:pt x="288632" y="122415"/>
                  </a:lnTo>
                  <a:lnTo>
                    <a:pt x="288544" y="123545"/>
                  </a:lnTo>
                  <a:lnTo>
                    <a:pt x="281800" y="127012"/>
                  </a:lnTo>
                  <a:lnTo>
                    <a:pt x="275805" y="121704"/>
                  </a:lnTo>
                  <a:lnTo>
                    <a:pt x="268071" y="121462"/>
                  </a:lnTo>
                  <a:lnTo>
                    <a:pt x="266509" y="122859"/>
                  </a:lnTo>
                  <a:lnTo>
                    <a:pt x="265087" y="124409"/>
                  </a:lnTo>
                  <a:lnTo>
                    <a:pt x="265531" y="126428"/>
                  </a:lnTo>
                  <a:lnTo>
                    <a:pt x="268909" y="128562"/>
                  </a:lnTo>
                  <a:lnTo>
                    <a:pt x="272338" y="129489"/>
                  </a:lnTo>
                  <a:lnTo>
                    <a:pt x="276212" y="133235"/>
                  </a:lnTo>
                  <a:lnTo>
                    <a:pt x="276377" y="136321"/>
                  </a:lnTo>
                  <a:lnTo>
                    <a:pt x="277952" y="140982"/>
                  </a:lnTo>
                  <a:lnTo>
                    <a:pt x="281165" y="136436"/>
                  </a:lnTo>
                  <a:lnTo>
                    <a:pt x="282460" y="132918"/>
                  </a:lnTo>
                  <a:lnTo>
                    <a:pt x="287540" y="130124"/>
                  </a:lnTo>
                  <a:lnTo>
                    <a:pt x="291503" y="131368"/>
                  </a:lnTo>
                  <a:lnTo>
                    <a:pt x="298030" y="129095"/>
                  </a:lnTo>
                  <a:lnTo>
                    <a:pt x="300266" y="127355"/>
                  </a:lnTo>
                  <a:close/>
                </a:path>
                <a:path w="396875" h="311150">
                  <a:moveTo>
                    <a:pt x="307746" y="183629"/>
                  </a:moveTo>
                  <a:lnTo>
                    <a:pt x="305638" y="180784"/>
                  </a:lnTo>
                  <a:lnTo>
                    <a:pt x="288683" y="186855"/>
                  </a:lnTo>
                  <a:lnTo>
                    <a:pt x="289636" y="191731"/>
                  </a:lnTo>
                  <a:lnTo>
                    <a:pt x="290144" y="196024"/>
                  </a:lnTo>
                  <a:lnTo>
                    <a:pt x="291744" y="200825"/>
                  </a:lnTo>
                  <a:lnTo>
                    <a:pt x="296392" y="201422"/>
                  </a:lnTo>
                  <a:lnTo>
                    <a:pt x="298881" y="197700"/>
                  </a:lnTo>
                  <a:lnTo>
                    <a:pt x="298310" y="193548"/>
                  </a:lnTo>
                  <a:lnTo>
                    <a:pt x="304774" y="189712"/>
                  </a:lnTo>
                  <a:lnTo>
                    <a:pt x="305981" y="186207"/>
                  </a:lnTo>
                  <a:lnTo>
                    <a:pt x="307746" y="183629"/>
                  </a:lnTo>
                  <a:close/>
                </a:path>
                <a:path w="396875" h="311150">
                  <a:moveTo>
                    <a:pt x="308825" y="137972"/>
                  </a:moveTo>
                  <a:lnTo>
                    <a:pt x="303898" y="132473"/>
                  </a:lnTo>
                  <a:lnTo>
                    <a:pt x="298996" y="135432"/>
                  </a:lnTo>
                  <a:lnTo>
                    <a:pt x="293547" y="138798"/>
                  </a:lnTo>
                  <a:lnTo>
                    <a:pt x="288163" y="142278"/>
                  </a:lnTo>
                  <a:lnTo>
                    <a:pt x="283006" y="145554"/>
                  </a:lnTo>
                  <a:lnTo>
                    <a:pt x="284340" y="150558"/>
                  </a:lnTo>
                  <a:lnTo>
                    <a:pt x="286740" y="150558"/>
                  </a:lnTo>
                  <a:lnTo>
                    <a:pt x="295236" y="143306"/>
                  </a:lnTo>
                  <a:lnTo>
                    <a:pt x="302107" y="140017"/>
                  </a:lnTo>
                  <a:lnTo>
                    <a:pt x="308825" y="137972"/>
                  </a:lnTo>
                  <a:close/>
                </a:path>
                <a:path w="396875" h="311150">
                  <a:moveTo>
                    <a:pt x="309549" y="137744"/>
                  </a:moveTo>
                  <a:lnTo>
                    <a:pt x="308825" y="137972"/>
                  </a:lnTo>
                  <a:lnTo>
                    <a:pt x="309143" y="138315"/>
                  </a:lnTo>
                  <a:lnTo>
                    <a:pt x="309549" y="137744"/>
                  </a:lnTo>
                  <a:close/>
                </a:path>
                <a:path w="396875" h="311150">
                  <a:moveTo>
                    <a:pt x="324104" y="164973"/>
                  </a:moveTo>
                  <a:lnTo>
                    <a:pt x="315633" y="158584"/>
                  </a:lnTo>
                  <a:lnTo>
                    <a:pt x="315201" y="161747"/>
                  </a:lnTo>
                  <a:lnTo>
                    <a:pt x="314883" y="164934"/>
                  </a:lnTo>
                  <a:lnTo>
                    <a:pt x="313778" y="170713"/>
                  </a:lnTo>
                  <a:lnTo>
                    <a:pt x="312940" y="173304"/>
                  </a:lnTo>
                  <a:lnTo>
                    <a:pt x="312089" y="176479"/>
                  </a:lnTo>
                  <a:lnTo>
                    <a:pt x="314134" y="176834"/>
                  </a:lnTo>
                  <a:lnTo>
                    <a:pt x="316547" y="177749"/>
                  </a:lnTo>
                  <a:lnTo>
                    <a:pt x="321157" y="171234"/>
                  </a:lnTo>
                  <a:lnTo>
                    <a:pt x="324104" y="164973"/>
                  </a:lnTo>
                  <a:close/>
                </a:path>
                <a:path w="396875" h="311150">
                  <a:moveTo>
                    <a:pt x="341820" y="147789"/>
                  </a:moveTo>
                  <a:lnTo>
                    <a:pt x="340944" y="144627"/>
                  </a:lnTo>
                  <a:lnTo>
                    <a:pt x="336118" y="142582"/>
                  </a:lnTo>
                  <a:lnTo>
                    <a:pt x="328015" y="150050"/>
                  </a:lnTo>
                  <a:lnTo>
                    <a:pt x="329349" y="154927"/>
                  </a:lnTo>
                  <a:lnTo>
                    <a:pt x="332371" y="154609"/>
                  </a:lnTo>
                  <a:lnTo>
                    <a:pt x="336969" y="149809"/>
                  </a:lnTo>
                  <a:lnTo>
                    <a:pt x="341820" y="147789"/>
                  </a:lnTo>
                  <a:close/>
                </a:path>
                <a:path w="396875" h="311150">
                  <a:moveTo>
                    <a:pt x="357568" y="151688"/>
                  </a:moveTo>
                  <a:lnTo>
                    <a:pt x="350215" y="148564"/>
                  </a:lnTo>
                  <a:lnTo>
                    <a:pt x="348373" y="150291"/>
                  </a:lnTo>
                  <a:lnTo>
                    <a:pt x="347306" y="153593"/>
                  </a:lnTo>
                  <a:lnTo>
                    <a:pt x="349973" y="158686"/>
                  </a:lnTo>
                  <a:lnTo>
                    <a:pt x="353504" y="159105"/>
                  </a:lnTo>
                  <a:lnTo>
                    <a:pt x="355460" y="156768"/>
                  </a:lnTo>
                  <a:lnTo>
                    <a:pt x="356298" y="155917"/>
                  </a:lnTo>
                  <a:lnTo>
                    <a:pt x="357416" y="152450"/>
                  </a:lnTo>
                  <a:lnTo>
                    <a:pt x="357568" y="151688"/>
                  </a:lnTo>
                  <a:close/>
                </a:path>
                <a:path w="396875" h="311150">
                  <a:moveTo>
                    <a:pt x="358521" y="214045"/>
                  </a:moveTo>
                  <a:lnTo>
                    <a:pt x="356438" y="209892"/>
                  </a:lnTo>
                  <a:lnTo>
                    <a:pt x="354622" y="209486"/>
                  </a:lnTo>
                  <a:lnTo>
                    <a:pt x="352463" y="208267"/>
                  </a:lnTo>
                  <a:lnTo>
                    <a:pt x="350989" y="210832"/>
                  </a:lnTo>
                  <a:lnTo>
                    <a:pt x="349161" y="212826"/>
                  </a:lnTo>
                  <a:lnTo>
                    <a:pt x="348754" y="215988"/>
                  </a:lnTo>
                  <a:lnTo>
                    <a:pt x="351726" y="218198"/>
                  </a:lnTo>
                  <a:lnTo>
                    <a:pt x="356374" y="218592"/>
                  </a:lnTo>
                  <a:lnTo>
                    <a:pt x="358521" y="214045"/>
                  </a:lnTo>
                  <a:close/>
                </a:path>
                <a:path w="396875" h="311150">
                  <a:moveTo>
                    <a:pt x="384657" y="186105"/>
                  </a:moveTo>
                  <a:lnTo>
                    <a:pt x="380733" y="184467"/>
                  </a:lnTo>
                  <a:lnTo>
                    <a:pt x="378688" y="185178"/>
                  </a:lnTo>
                  <a:lnTo>
                    <a:pt x="375526" y="187883"/>
                  </a:lnTo>
                  <a:lnTo>
                    <a:pt x="376593" y="189903"/>
                  </a:lnTo>
                  <a:lnTo>
                    <a:pt x="379031" y="192176"/>
                  </a:lnTo>
                  <a:lnTo>
                    <a:pt x="380123" y="192506"/>
                  </a:lnTo>
                  <a:lnTo>
                    <a:pt x="380669" y="192811"/>
                  </a:lnTo>
                  <a:lnTo>
                    <a:pt x="381050" y="192176"/>
                  </a:lnTo>
                  <a:lnTo>
                    <a:pt x="381165" y="191985"/>
                  </a:lnTo>
                  <a:lnTo>
                    <a:pt x="381787" y="191096"/>
                  </a:lnTo>
                  <a:lnTo>
                    <a:pt x="383133" y="188302"/>
                  </a:lnTo>
                  <a:lnTo>
                    <a:pt x="384657" y="186105"/>
                  </a:lnTo>
                  <a:close/>
                </a:path>
                <a:path w="396875" h="311150">
                  <a:moveTo>
                    <a:pt x="396278" y="228879"/>
                  </a:moveTo>
                  <a:lnTo>
                    <a:pt x="395312" y="228498"/>
                  </a:lnTo>
                  <a:lnTo>
                    <a:pt x="393852" y="227965"/>
                  </a:lnTo>
                  <a:lnTo>
                    <a:pt x="391375" y="226758"/>
                  </a:lnTo>
                  <a:lnTo>
                    <a:pt x="388785" y="226339"/>
                  </a:lnTo>
                  <a:lnTo>
                    <a:pt x="387985" y="226339"/>
                  </a:lnTo>
                  <a:lnTo>
                    <a:pt x="386257" y="228498"/>
                  </a:lnTo>
                  <a:lnTo>
                    <a:pt x="386270" y="230847"/>
                  </a:lnTo>
                  <a:lnTo>
                    <a:pt x="387743" y="232854"/>
                  </a:lnTo>
                  <a:lnTo>
                    <a:pt x="392480" y="233756"/>
                  </a:lnTo>
                  <a:lnTo>
                    <a:pt x="395160" y="232092"/>
                  </a:lnTo>
                  <a:lnTo>
                    <a:pt x="396278" y="2288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087404" y="2694508"/>
              <a:ext cx="480695" cy="288290"/>
            </a:xfrm>
            <a:custGeom>
              <a:avLst/>
              <a:gdLst/>
              <a:ahLst/>
              <a:cxnLst/>
              <a:rect l="l" t="t" r="r" b="b"/>
              <a:pathLst>
                <a:path w="480695" h="288289">
                  <a:moveTo>
                    <a:pt x="3873" y="162013"/>
                  </a:moveTo>
                  <a:lnTo>
                    <a:pt x="2768" y="161163"/>
                  </a:lnTo>
                  <a:lnTo>
                    <a:pt x="2209" y="160401"/>
                  </a:lnTo>
                  <a:lnTo>
                    <a:pt x="0" y="162102"/>
                  </a:lnTo>
                  <a:lnTo>
                    <a:pt x="1676" y="164515"/>
                  </a:lnTo>
                  <a:lnTo>
                    <a:pt x="2425" y="163906"/>
                  </a:lnTo>
                  <a:lnTo>
                    <a:pt x="3644" y="163372"/>
                  </a:lnTo>
                  <a:lnTo>
                    <a:pt x="3771" y="162661"/>
                  </a:lnTo>
                  <a:lnTo>
                    <a:pt x="3873" y="162013"/>
                  </a:lnTo>
                  <a:close/>
                </a:path>
                <a:path w="480695" h="288289">
                  <a:moveTo>
                    <a:pt x="20180" y="6553"/>
                  </a:moveTo>
                  <a:lnTo>
                    <a:pt x="19253" y="3911"/>
                  </a:lnTo>
                  <a:lnTo>
                    <a:pt x="17360" y="2730"/>
                  </a:lnTo>
                  <a:lnTo>
                    <a:pt x="14719" y="0"/>
                  </a:lnTo>
                  <a:lnTo>
                    <a:pt x="13449" y="3670"/>
                  </a:lnTo>
                  <a:lnTo>
                    <a:pt x="12014" y="5689"/>
                  </a:lnTo>
                  <a:lnTo>
                    <a:pt x="12877" y="9690"/>
                  </a:lnTo>
                  <a:lnTo>
                    <a:pt x="15367" y="10845"/>
                  </a:lnTo>
                  <a:lnTo>
                    <a:pt x="18834" y="8851"/>
                  </a:lnTo>
                  <a:lnTo>
                    <a:pt x="20180" y="6553"/>
                  </a:lnTo>
                  <a:close/>
                </a:path>
                <a:path w="480695" h="288289">
                  <a:moveTo>
                    <a:pt x="28613" y="94742"/>
                  </a:moveTo>
                  <a:lnTo>
                    <a:pt x="27813" y="92671"/>
                  </a:lnTo>
                  <a:lnTo>
                    <a:pt x="25831" y="91465"/>
                  </a:lnTo>
                  <a:lnTo>
                    <a:pt x="23495" y="91541"/>
                  </a:lnTo>
                  <a:lnTo>
                    <a:pt x="22479" y="93319"/>
                  </a:lnTo>
                  <a:lnTo>
                    <a:pt x="20256" y="95453"/>
                  </a:lnTo>
                  <a:lnTo>
                    <a:pt x="23139" y="96469"/>
                  </a:lnTo>
                  <a:lnTo>
                    <a:pt x="24853" y="97497"/>
                  </a:lnTo>
                  <a:lnTo>
                    <a:pt x="27203" y="97472"/>
                  </a:lnTo>
                  <a:lnTo>
                    <a:pt x="28613" y="94742"/>
                  </a:lnTo>
                  <a:close/>
                </a:path>
                <a:path w="480695" h="288289">
                  <a:moveTo>
                    <a:pt x="35636" y="133032"/>
                  </a:moveTo>
                  <a:lnTo>
                    <a:pt x="34772" y="130784"/>
                  </a:lnTo>
                  <a:lnTo>
                    <a:pt x="32753" y="129400"/>
                  </a:lnTo>
                  <a:lnTo>
                    <a:pt x="30365" y="129413"/>
                  </a:lnTo>
                  <a:lnTo>
                    <a:pt x="29337" y="131483"/>
                  </a:lnTo>
                  <a:lnTo>
                    <a:pt x="27406" y="133642"/>
                  </a:lnTo>
                  <a:lnTo>
                    <a:pt x="29959" y="134696"/>
                  </a:lnTo>
                  <a:lnTo>
                    <a:pt x="31686" y="135801"/>
                  </a:lnTo>
                  <a:lnTo>
                    <a:pt x="34048" y="135966"/>
                  </a:lnTo>
                  <a:lnTo>
                    <a:pt x="35636" y="133032"/>
                  </a:lnTo>
                  <a:close/>
                </a:path>
                <a:path w="480695" h="288289">
                  <a:moveTo>
                    <a:pt x="37198" y="183616"/>
                  </a:moveTo>
                  <a:lnTo>
                    <a:pt x="36233" y="183642"/>
                  </a:lnTo>
                  <a:lnTo>
                    <a:pt x="35001" y="183324"/>
                  </a:lnTo>
                  <a:lnTo>
                    <a:pt x="33858" y="184213"/>
                  </a:lnTo>
                  <a:lnTo>
                    <a:pt x="34023" y="185534"/>
                  </a:lnTo>
                  <a:lnTo>
                    <a:pt x="33883" y="186448"/>
                  </a:lnTo>
                  <a:lnTo>
                    <a:pt x="36512" y="187248"/>
                  </a:lnTo>
                  <a:lnTo>
                    <a:pt x="37198" y="183616"/>
                  </a:lnTo>
                  <a:close/>
                </a:path>
                <a:path w="480695" h="288289">
                  <a:moveTo>
                    <a:pt x="41186" y="65405"/>
                  </a:moveTo>
                  <a:lnTo>
                    <a:pt x="40551" y="63309"/>
                  </a:lnTo>
                  <a:lnTo>
                    <a:pt x="38633" y="62115"/>
                  </a:lnTo>
                  <a:lnTo>
                    <a:pt x="36334" y="62026"/>
                  </a:lnTo>
                  <a:lnTo>
                    <a:pt x="35242" y="63639"/>
                  </a:lnTo>
                  <a:lnTo>
                    <a:pt x="32918" y="65582"/>
                  </a:lnTo>
                  <a:lnTo>
                    <a:pt x="35750" y="66814"/>
                  </a:lnTo>
                  <a:lnTo>
                    <a:pt x="37363" y="67945"/>
                  </a:lnTo>
                  <a:lnTo>
                    <a:pt x="39662" y="68033"/>
                  </a:lnTo>
                  <a:lnTo>
                    <a:pt x="41186" y="65405"/>
                  </a:lnTo>
                  <a:close/>
                </a:path>
                <a:path w="480695" h="288289">
                  <a:moveTo>
                    <a:pt x="44094" y="114198"/>
                  </a:moveTo>
                  <a:lnTo>
                    <a:pt x="43624" y="111975"/>
                  </a:lnTo>
                  <a:lnTo>
                    <a:pt x="41757" y="111252"/>
                  </a:lnTo>
                  <a:lnTo>
                    <a:pt x="40271" y="110096"/>
                  </a:lnTo>
                  <a:lnTo>
                    <a:pt x="39103" y="111620"/>
                  </a:lnTo>
                  <a:lnTo>
                    <a:pt x="37350" y="113944"/>
                  </a:lnTo>
                  <a:lnTo>
                    <a:pt x="42151" y="116992"/>
                  </a:lnTo>
                  <a:lnTo>
                    <a:pt x="42786" y="115671"/>
                  </a:lnTo>
                  <a:lnTo>
                    <a:pt x="44094" y="114198"/>
                  </a:lnTo>
                  <a:close/>
                </a:path>
                <a:path w="480695" h="288289">
                  <a:moveTo>
                    <a:pt x="50431" y="176250"/>
                  </a:moveTo>
                  <a:lnTo>
                    <a:pt x="50292" y="175018"/>
                  </a:lnTo>
                  <a:lnTo>
                    <a:pt x="49923" y="172123"/>
                  </a:lnTo>
                  <a:lnTo>
                    <a:pt x="47510" y="171907"/>
                  </a:lnTo>
                  <a:lnTo>
                    <a:pt x="44767" y="173342"/>
                  </a:lnTo>
                  <a:lnTo>
                    <a:pt x="44310" y="175793"/>
                  </a:lnTo>
                  <a:lnTo>
                    <a:pt x="44767" y="176885"/>
                  </a:lnTo>
                  <a:lnTo>
                    <a:pt x="45199" y="177965"/>
                  </a:lnTo>
                  <a:lnTo>
                    <a:pt x="46990" y="178485"/>
                  </a:lnTo>
                  <a:lnTo>
                    <a:pt x="48806" y="179654"/>
                  </a:lnTo>
                  <a:lnTo>
                    <a:pt x="49491" y="177622"/>
                  </a:lnTo>
                  <a:lnTo>
                    <a:pt x="50431" y="176250"/>
                  </a:lnTo>
                  <a:close/>
                </a:path>
                <a:path w="480695" h="288289">
                  <a:moveTo>
                    <a:pt x="57048" y="148818"/>
                  </a:moveTo>
                  <a:lnTo>
                    <a:pt x="55702" y="148221"/>
                  </a:lnTo>
                  <a:lnTo>
                    <a:pt x="54165" y="146913"/>
                  </a:lnTo>
                  <a:lnTo>
                    <a:pt x="51993" y="147523"/>
                  </a:lnTo>
                  <a:lnTo>
                    <a:pt x="51358" y="149440"/>
                  </a:lnTo>
                  <a:lnTo>
                    <a:pt x="50088" y="151307"/>
                  </a:lnTo>
                  <a:lnTo>
                    <a:pt x="52247" y="151930"/>
                  </a:lnTo>
                  <a:lnTo>
                    <a:pt x="53936" y="152984"/>
                  </a:lnTo>
                  <a:lnTo>
                    <a:pt x="55981" y="152031"/>
                  </a:lnTo>
                  <a:lnTo>
                    <a:pt x="56362" y="150114"/>
                  </a:lnTo>
                  <a:lnTo>
                    <a:pt x="57048" y="148818"/>
                  </a:lnTo>
                  <a:close/>
                </a:path>
                <a:path w="480695" h="288289">
                  <a:moveTo>
                    <a:pt x="58966" y="38671"/>
                  </a:moveTo>
                  <a:lnTo>
                    <a:pt x="58420" y="35636"/>
                  </a:lnTo>
                  <a:lnTo>
                    <a:pt x="57975" y="32575"/>
                  </a:lnTo>
                  <a:lnTo>
                    <a:pt x="57073" y="29108"/>
                  </a:lnTo>
                  <a:lnTo>
                    <a:pt x="55321" y="28562"/>
                  </a:lnTo>
                  <a:lnTo>
                    <a:pt x="53695" y="29121"/>
                  </a:lnTo>
                  <a:lnTo>
                    <a:pt x="52374" y="30416"/>
                  </a:lnTo>
                  <a:lnTo>
                    <a:pt x="53174" y="33896"/>
                  </a:lnTo>
                  <a:lnTo>
                    <a:pt x="54267" y="36703"/>
                  </a:lnTo>
                  <a:lnTo>
                    <a:pt x="55206" y="39547"/>
                  </a:lnTo>
                  <a:lnTo>
                    <a:pt x="58966" y="38671"/>
                  </a:lnTo>
                  <a:close/>
                </a:path>
                <a:path w="480695" h="288289">
                  <a:moveTo>
                    <a:pt x="62560" y="53936"/>
                  </a:moveTo>
                  <a:lnTo>
                    <a:pt x="61836" y="50444"/>
                  </a:lnTo>
                  <a:lnTo>
                    <a:pt x="59804" y="49631"/>
                  </a:lnTo>
                  <a:lnTo>
                    <a:pt x="56908" y="50457"/>
                  </a:lnTo>
                  <a:lnTo>
                    <a:pt x="56832" y="52222"/>
                  </a:lnTo>
                  <a:lnTo>
                    <a:pt x="56210" y="54394"/>
                  </a:lnTo>
                  <a:lnTo>
                    <a:pt x="57950" y="54914"/>
                  </a:lnTo>
                  <a:lnTo>
                    <a:pt x="59690" y="55524"/>
                  </a:lnTo>
                  <a:lnTo>
                    <a:pt x="61633" y="55867"/>
                  </a:lnTo>
                  <a:lnTo>
                    <a:pt x="62560" y="53936"/>
                  </a:lnTo>
                  <a:close/>
                </a:path>
                <a:path w="480695" h="288289">
                  <a:moveTo>
                    <a:pt x="63398" y="107670"/>
                  </a:moveTo>
                  <a:lnTo>
                    <a:pt x="61785" y="106629"/>
                  </a:lnTo>
                  <a:lnTo>
                    <a:pt x="60553" y="105219"/>
                  </a:lnTo>
                  <a:lnTo>
                    <a:pt x="56997" y="108915"/>
                  </a:lnTo>
                  <a:lnTo>
                    <a:pt x="58432" y="110121"/>
                  </a:lnTo>
                  <a:lnTo>
                    <a:pt x="61290" y="112560"/>
                  </a:lnTo>
                  <a:lnTo>
                    <a:pt x="62052" y="111264"/>
                  </a:lnTo>
                  <a:lnTo>
                    <a:pt x="63398" y="109994"/>
                  </a:lnTo>
                  <a:lnTo>
                    <a:pt x="63398" y="107670"/>
                  </a:lnTo>
                  <a:close/>
                </a:path>
                <a:path w="480695" h="288289">
                  <a:moveTo>
                    <a:pt x="69354" y="193903"/>
                  </a:moveTo>
                  <a:lnTo>
                    <a:pt x="68732" y="192024"/>
                  </a:lnTo>
                  <a:lnTo>
                    <a:pt x="67068" y="191325"/>
                  </a:lnTo>
                  <a:lnTo>
                    <a:pt x="65366" y="189966"/>
                  </a:lnTo>
                  <a:lnTo>
                    <a:pt x="64528" y="191706"/>
                  </a:lnTo>
                  <a:lnTo>
                    <a:pt x="63195" y="193243"/>
                  </a:lnTo>
                  <a:lnTo>
                    <a:pt x="63550" y="194056"/>
                  </a:lnTo>
                  <a:lnTo>
                    <a:pt x="63995" y="195110"/>
                  </a:lnTo>
                  <a:lnTo>
                    <a:pt x="65811" y="196189"/>
                  </a:lnTo>
                  <a:lnTo>
                    <a:pt x="67792" y="196113"/>
                  </a:lnTo>
                  <a:lnTo>
                    <a:pt x="69354" y="193903"/>
                  </a:lnTo>
                  <a:close/>
                </a:path>
                <a:path w="480695" h="288289">
                  <a:moveTo>
                    <a:pt x="77393" y="161150"/>
                  </a:moveTo>
                  <a:lnTo>
                    <a:pt x="73063" y="159943"/>
                  </a:lnTo>
                  <a:lnTo>
                    <a:pt x="72593" y="161912"/>
                  </a:lnTo>
                  <a:lnTo>
                    <a:pt x="72186" y="163537"/>
                  </a:lnTo>
                  <a:lnTo>
                    <a:pt x="73418" y="163957"/>
                  </a:lnTo>
                  <a:lnTo>
                    <a:pt x="74917" y="164998"/>
                  </a:lnTo>
                  <a:lnTo>
                    <a:pt x="76733" y="164376"/>
                  </a:lnTo>
                  <a:lnTo>
                    <a:pt x="76936" y="162369"/>
                  </a:lnTo>
                  <a:lnTo>
                    <a:pt x="77393" y="161150"/>
                  </a:lnTo>
                  <a:close/>
                </a:path>
                <a:path w="480695" h="288289">
                  <a:moveTo>
                    <a:pt x="86385" y="108000"/>
                  </a:moveTo>
                  <a:lnTo>
                    <a:pt x="83731" y="99682"/>
                  </a:lnTo>
                  <a:lnTo>
                    <a:pt x="80264" y="106045"/>
                  </a:lnTo>
                  <a:lnTo>
                    <a:pt x="79921" y="109842"/>
                  </a:lnTo>
                  <a:lnTo>
                    <a:pt x="84404" y="113207"/>
                  </a:lnTo>
                  <a:lnTo>
                    <a:pt x="86385" y="108000"/>
                  </a:lnTo>
                  <a:close/>
                </a:path>
                <a:path w="480695" h="288289">
                  <a:moveTo>
                    <a:pt x="94945" y="228257"/>
                  </a:moveTo>
                  <a:lnTo>
                    <a:pt x="93865" y="226682"/>
                  </a:lnTo>
                  <a:lnTo>
                    <a:pt x="92011" y="225818"/>
                  </a:lnTo>
                  <a:lnTo>
                    <a:pt x="90004" y="226250"/>
                  </a:lnTo>
                  <a:lnTo>
                    <a:pt x="89484" y="228168"/>
                  </a:lnTo>
                  <a:lnTo>
                    <a:pt x="88417" y="229997"/>
                  </a:lnTo>
                  <a:lnTo>
                    <a:pt x="90500" y="230530"/>
                  </a:lnTo>
                  <a:lnTo>
                    <a:pt x="92075" y="231444"/>
                  </a:lnTo>
                  <a:lnTo>
                    <a:pt x="93941" y="230632"/>
                  </a:lnTo>
                  <a:lnTo>
                    <a:pt x="94945" y="228257"/>
                  </a:lnTo>
                  <a:close/>
                </a:path>
                <a:path w="480695" h="288289">
                  <a:moveTo>
                    <a:pt x="100495" y="210362"/>
                  </a:moveTo>
                  <a:lnTo>
                    <a:pt x="100330" y="209918"/>
                  </a:lnTo>
                  <a:lnTo>
                    <a:pt x="100253" y="209194"/>
                  </a:lnTo>
                  <a:lnTo>
                    <a:pt x="98132" y="208457"/>
                  </a:lnTo>
                  <a:lnTo>
                    <a:pt x="96253" y="207962"/>
                  </a:lnTo>
                  <a:lnTo>
                    <a:pt x="94386" y="207416"/>
                  </a:lnTo>
                  <a:lnTo>
                    <a:pt x="94132" y="208711"/>
                  </a:lnTo>
                  <a:lnTo>
                    <a:pt x="93853" y="209994"/>
                  </a:lnTo>
                  <a:lnTo>
                    <a:pt x="93586" y="211289"/>
                  </a:lnTo>
                  <a:lnTo>
                    <a:pt x="95580" y="211416"/>
                  </a:lnTo>
                  <a:lnTo>
                    <a:pt x="97574" y="211594"/>
                  </a:lnTo>
                  <a:lnTo>
                    <a:pt x="99872" y="211594"/>
                  </a:lnTo>
                  <a:lnTo>
                    <a:pt x="100177" y="210794"/>
                  </a:lnTo>
                  <a:lnTo>
                    <a:pt x="100495" y="210362"/>
                  </a:lnTo>
                  <a:close/>
                </a:path>
                <a:path w="480695" h="288289">
                  <a:moveTo>
                    <a:pt x="101536" y="137274"/>
                  </a:moveTo>
                  <a:lnTo>
                    <a:pt x="99733" y="136017"/>
                  </a:lnTo>
                  <a:lnTo>
                    <a:pt x="99428" y="136194"/>
                  </a:lnTo>
                  <a:lnTo>
                    <a:pt x="98247" y="136931"/>
                  </a:lnTo>
                  <a:lnTo>
                    <a:pt x="97345" y="138087"/>
                  </a:lnTo>
                  <a:lnTo>
                    <a:pt x="96329" y="139090"/>
                  </a:lnTo>
                  <a:lnTo>
                    <a:pt x="100012" y="142582"/>
                  </a:lnTo>
                  <a:lnTo>
                    <a:pt x="100787" y="140360"/>
                  </a:lnTo>
                  <a:lnTo>
                    <a:pt x="101511" y="139115"/>
                  </a:lnTo>
                  <a:lnTo>
                    <a:pt x="101536" y="137274"/>
                  </a:lnTo>
                  <a:close/>
                </a:path>
                <a:path w="480695" h="288289">
                  <a:moveTo>
                    <a:pt x="115036" y="179247"/>
                  </a:moveTo>
                  <a:lnTo>
                    <a:pt x="114706" y="178358"/>
                  </a:lnTo>
                  <a:lnTo>
                    <a:pt x="114261" y="177241"/>
                  </a:lnTo>
                  <a:lnTo>
                    <a:pt x="112229" y="175983"/>
                  </a:lnTo>
                  <a:lnTo>
                    <a:pt x="111086" y="176136"/>
                  </a:lnTo>
                  <a:lnTo>
                    <a:pt x="110058" y="176288"/>
                  </a:lnTo>
                  <a:lnTo>
                    <a:pt x="109296" y="178282"/>
                  </a:lnTo>
                  <a:lnTo>
                    <a:pt x="108026" y="179984"/>
                  </a:lnTo>
                  <a:lnTo>
                    <a:pt x="110045" y="180873"/>
                  </a:lnTo>
                  <a:lnTo>
                    <a:pt x="111582" y="182143"/>
                  </a:lnTo>
                  <a:lnTo>
                    <a:pt x="113703" y="181724"/>
                  </a:lnTo>
                  <a:lnTo>
                    <a:pt x="115036" y="179247"/>
                  </a:lnTo>
                  <a:close/>
                </a:path>
                <a:path w="480695" h="288289">
                  <a:moveTo>
                    <a:pt x="117119" y="108826"/>
                  </a:moveTo>
                  <a:lnTo>
                    <a:pt x="112433" y="105765"/>
                  </a:lnTo>
                  <a:lnTo>
                    <a:pt x="111671" y="107099"/>
                  </a:lnTo>
                  <a:lnTo>
                    <a:pt x="110096" y="108635"/>
                  </a:lnTo>
                  <a:lnTo>
                    <a:pt x="110363" y="109677"/>
                  </a:lnTo>
                  <a:lnTo>
                    <a:pt x="110680" y="110820"/>
                  </a:lnTo>
                  <a:lnTo>
                    <a:pt x="112712" y="111480"/>
                  </a:lnTo>
                  <a:lnTo>
                    <a:pt x="114350" y="112598"/>
                  </a:lnTo>
                  <a:lnTo>
                    <a:pt x="117119" y="108826"/>
                  </a:lnTo>
                  <a:close/>
                </a:path>
                <a:path w="480695" h="288289">
                  <a:moveTo>
                    <a:pt x="120332" y="187566"/>
                  </a:moveTo>
                  <a:lnTo>
                    <a:pt x="117881" y="187680"/>
                  </a:lnTo>
                  <a:lnTo>
                    <a:pt x="116179" y="187312"/>
                  </a:lnTo>
                  <a:lnTo>
                    <a:pt x="113944" y="188518"/>
                  </a:lnTo>
                  <a:lnTo>
                    <a:pt x="113436" y="190169"/>
                  </a:lnTo>
                  <a:lnTo>
                    <a:pt x="112687" y="191338"/>
                  </a:lnTo>
                  <a:lnTo>
                    <a:pt x="114109" y="191554"/>
                  </a:lnTo>
                  <a:lnTo>
                    <a:pt x="115773" y="192316"/>
                  </a:lnTo>
                  <a:lnTo>
                    <a:pt x="118084" y="191262"/>
                  </a:lnTo>
                  <a:lnTo>
                    <a:pt x="118783" y="189560"/>
                  </a:lnTo>
                  <a:lnTo>
                    <a:pt x="120332" y="187566"/>
                  </a:lnTo>
                  <a:close/>
                </a:path>
                <a:path w="480695" h="288289">
                  <a:moveTo>
                    <a:pt x="122351" y="242951"/>
                  </a:moveTo>
                  <a:lnTo>
                    <a:pt x="120523" y="242138"/>
                  </a:lnTo>
                  <a:lnTo>
                    <a:pt x="118745" y="240868"/>
                  </a:lnTo>
                  <a:lnTo>
                    <a:pt x="115976" y="240626"/>
                  </a:lnTo>
                  <a:lnTo>
                    <a:pt x="114909" y="242671"/>
                  </a:lnTo>
                  <a:lnTo>
                    <a:pt x="113080" y="244690"/>
                  </a:lnTo>
                  <a:lnTo>
                    <a:pt x="115493" y="245973"/>
                  </a:lnTo>
                  <a:lnTo>
                    <a:pt x="117500" y="247891"/>
                  </a:lnTo>
                  <a:lnTo>
                    <a:pt x="118732" y="247497"/>
                  </a:lnTo>
                  <a:lnTo>
                    <a:pt x="120269" y="246976"/>
                  </a:lnTo>
                  <a:lnTo>
                    <a:pt x="121183" y="244551"/>
                  </a:lnTo>
                  <a:lnTo>
                    <a:pt x="122351" y="242951"/>
                  </a:lnTo>
                  <a:close/>
                </a:path>
                <a:path w="480695" h="288289">
                  <a:moveTo>
                    <a:pt x="125831" y="154584"/>
                  </a:moveTo>
                  <a:lnTo>
                    <a:pt x="125526" y="153403"/>
                  </a:lnTo>
                  <a:lnTo>
                    <a:pt x="125387" y="152920"/>
                  </a:lnTo>
                  <a:lnTo>
                    <a:pt x="123113" y="152438"/>
                  </a:lnTo>
                  <a:lnTo>
                    <a:pt x="122351" y="153835"/>
                  </a:lnTo>
                  <a:lnTo>
                    <a:pt x="121996" y="155219"/>
                  </a:lnTo>
                  <a:lnTo>
                    <a:pt x="121551" y="156565"/>
                  </a:lnTo>
                  <a:lnTo>
                    <a:pt x="125374" y="157314"/>
                  </a:lnTo>
                  <a:lnTo>
                    <a:pt x="125463" y="155930"/>
                  </a:lnTo>
                  <a:lnTo>
                    <a:pt x="125831" y="154584"/>
                  </a:lnTo>
                  <a:close/>
                </a:path>
                <a:path w="480695" h="288289">
                  <a:moveTo>
                    <a:pt x="126288" y="258699"/>
                  </a:moveTo>
                  <a:lnTo>
                    <a:pt x="125818" y="256933"/>
                  </a:lnTo>
                  <a:lnTo>
                    <a:pt x="123532" y="256527"/>
                  </a:lnTo>
                  <a:lnTo>
                    <a:pt x="122275" y="258025"/>
                  </a:lnTo>
                  <a:lnTo>
                    <a:pt x="121881" y="259473"/>
                  </a:lnTo>
                  <a:lnTo>
                    <a:pt x="126111" y="261264"/>
                  </a:lnTo>
                  <a:lnTo>
                    <a:pt x="126098" y="260210"/>
                  </a:lnTo>
                  <a:lnTo>
                    <a:pt x="126288" y="258699"/>
                  </a:lnTo>
                  <a:close/>
                </a:path>
                <a:path w="480695" h="288289">
                  <a:moveTo>
                    <a:pt x="136550" y="170294"/>
                  </a:moveTo>
                  <a:lnTo>
                    <a:pt x="135343" y="168630"/>
                  </a:lnTo>
                  <a:lnTo>
                    <a:pt x="134035" y="167157"/>
                  </a:lnTo>
                  <a:lnTo>
                    <a:pt x="132753" y="165684"/>
                  </a:lnTo>
                  <a:lnTo>
                    <a:pt x="131864" y="166560"/>
                  </a:lnTo>
                  <a:lnTo>
                    <a:pt x="130060" y="167932"/>
                  </a:lnTo>
                  <a:lnTo>
                    <a:pt x="131102" y="169875"/>
                  </a:lnTo>
                  <a:lnTo>
                    <a:pt x="132473" y="171234"/>
                  </a:lnTo>
                  <a:lnTo>
                    <a:pt x="133705" y="172720"/>
                  </a:lnTo>
                  <a:lnTo>
                    <a:pt x="135166" y="171411"/>
                  </a:lnTo>
                  <a:lnTo>
                    <a:pt x="136550" y="170294"/>
                  </a:lnTo>
                  <a:close/>
                </a:path>
                <a:path w="480695" h="288289">
                  <a:moveTo>
                    <a:pt x="138315" y="205016"/>
                  </a:moveTo>
                  <a:lnTo>
                    <a:pt x="137375" y="204851"/>
                  </a:lnTo>
                  <a:lnTo>
                    <a:pt x="135851" y="204228"/>
                  </a:lnTo>
                  <a:lnTo>
                    <a:pt x="135572" y="204584"/>
                  </a:lnTo>
                  <a:lnTo>
                    <a:pt x="134810" y="205524"/>
                  </a:lnTo>
                  <a:lnTo>
                    <a:pt x="134594" y="206895"/>
                  </a:lnTo>
                  <a:lnTo>
                    <a:pt x="134162" y="208089"/>
                  </a:lnTo>
                  <a:lnTo>
                    <a:pt x="137541" y="208978"/>
                  </a:lnTo>
                  <a:lnTo>
                    <a:pt x="138315" y="205016"/>
                  </a:lnTo>
                  <a:close/>
                </a:path>
                <a:path w="480695" h="288289">
                  <a:moveTo>
                    <a:pt x="140843" y="233464"/>
                  </a:moveTo>
                  <a:lnTo>
                    <a:pt x="139001" y="232143"/>
                  </a:lnTo>
                  <a:lnTo>
                    <a:pt x="137096" y="231216"/>
                  </a:lnTo>
                  <a:lnTo>
                    <a:pt x="134658" y="230987"/>
                  </a:lnTo>
                  <a:lnTo>
                    <a:pt x="132930" y="234238"/>
                  </a:lnTo>
                  <a:lnTo>
                    <a:pt x="134429" y="236156"/>
                  </a:lnTo>
                  <a:lnTo>
                    <a:pt x="136359" y="236931"/>
                  </a:lnTo>
                  <a:lnTo>
                    <a:pt x="138569" y="238353"/>
                  </a:lnTo>
                  <a:lnTo>
                    <a:pt x="139560" y="235851"/>
                  </a:lnTo>
                  <a:lnTo>
                    <a:pt x="140843" y="233464"/>
                  </a:lnTo>
                  <a:close/>
                </a:path>
                <a:path w="480695" h="288289">
                  <a:moveTo>
                    <a:pt x="155422" y="260921"/>
                  </a:moveTo>
                  <a:lnTo>
                    <a:pt x="154838" y="258953"/>
                  </a:lnTo>
                  <a:lnTo>
                    <a:pt x="153123" y="257568"/>
                  </a:lnTo>
                  <a:lnTo>
                    <a:pt x="151091" y="257556"/>
                  </a:lnTo>
                  <a:lnTo>
                    <a:pt x="150164" y="259435"/>
                  </a:lnTo>
                  <a:lnTo>
                    <a:pt x="147955" y="261950"/>
                  </a:lnTo>
                  <a:lnTo>
                    <a:pt x="150329" y="262623"/>
                  </a:lnTo>
                  <a:lnTo>
                    <a:pt x="151904" y="263575"/>
                  </a:lnTo>
                  <a:lnTo>
                    <a:pt x="154101" y="263017"/>
                  </a:lnTo>
                  <a:lnTo>
                    <a:pt x="155422" y="260921"/>
                  </a:lnTo>
                  <a:close/>
                </a:path>
                <a:path w="480695" h="288289">
                  <a:moveTo>
                    <a:pt x="158356" y="205232"/>
                  </a:moveTo>
                  <a:lnTo>
                    <a:pt x="157962" y="204863"/>
                  </a:lnTo>
                  <a:lnTo>
                    <a:pt x="157391" y="204304"/>
                  </a:lnTo>
                  <a:lnTo>
                    <a:pt x="156146" y="204419"/>
                  </a:lnTo>
                  <a:lnTo>
                    <a:pt x="155194" y="204254"/>
                  </a:lnTo>
                  <a:lnTo>
                    <a:pt x="155067" y="205206"/>
                  </a:lnTo>
                  <a:lnTo>
                    <a:pt x="154533" y="206489"/>
                  </a:lnTo>
                  <a:lnTo>
                    <a:pt x="154940" y="207022"/>
                  </a:lnTo>
                  <a:lnTo>
                    <a:pt x="155359" y="207543"/>
                  </a:lnTo>
                  <a:lnTo>
                    <a:pt x="156921" y="207708"/>
                  </a:lnTo>
                  <a:lnTo>
                    <a:pt x="158076" y="207111"/>
                  </a:lnTo>
                  <a:lnTo>
                    <a:pt x="158356" y="205232"/>
                  </a:lnTo>
                  <a:close/>
                </a:path>
                <a:path w="480695" h="288289">
                  <a:moveTo>
                    <a:pt x="173736" y="246634"/>
                  </a:moveTo>
                  <a:lnTo>
                    <a:pt x="172783" y="244894"/>
                  </a:lnTo>
                  <a:lnTo>
                    <a:pt x="169151" y="245097"/>
                  </a:lnTo>
                  <a:lnTo>
                    <a:pt x="166001" y="245630"/>
                  </a:lnTo>
                  <a:lnTo>
                    <a:pt x="162839" y="246049"/>
                  </a:lnTo>
                  <a:lnTo>
                    <a:pt x="162712" y="248119"/>
                  </a:lnTo>
                  <a:lnTo>
                    <a:pt x="165811" y="248742"/>
                  </a:lnTo>
                  <a:lnTo>
                    <a:pt x="168910" y="249466"/>
                  </a:lnTo>
                  <a:lnTo>
                    <a:pt x="172542" y="249910"/>
                  </a:lnTo>
                  <a:lnTo>
                    <a:pt x="173659" y="248361"/>
                  </a:lnTo>
                  <a:lnTo>
                    <a:pt x="173736" y="246634"/>
                  </a:lnTo>
                  <a:close/>
                </a:path>
                <a:path w="480695" h="288289">
                  <a:moveTo>
                    <a:pt x="177203" y="229438"/>
                  </a:moveTo>
                  <a:lnTo>
                    <a:pt x="174205" y="225691"/>
                  </a:lnTo>
                  <a:lnTo>
                    <a:pt x="172377" y="225450"/>
                  </a:lnTo>
                  <a:lnTo>
                    <a:pt x="170103" y="224447"/>
                  </a:lnTo>
                  <a:lnTo>
                    <a:pt x="169151" y="227330"/>
                  </a:lnTo>
                  <a:lnTo>
                    <a:pt x="167728" y="229781"/>
                  </a:lnTo>
                  <a:lnTo>
                    <a:pt x="167906" y="233159"/>
                  </a:lnTo>
                  <a:lnTo>
                    <a:pt x="171259" y="234924"/>
                  </a:lnTo>
                  <a:lnTo>
                    <a:pt x="172923" y="234746"/>
                  </a:lnTo>
                  <a:lnTo>
                    <a:pt x="175945" y="234391"/>
                  </a:lnTo>
                  <a:lnTo>
                    <a:pt x="177203" y="229438"/>
                  </a:lnTo>
                  <a:close/>
                </a:path>
                <a:path w="480695" h="288289">
                  <a:moveTo>
                    <a:pt x="179006" y="149580"/>
                  </a:moveTo>
                  <a:lnTo>
                    <a:pt x="178879" y="146392"/>
                  </a:lnTo>
                  <a:lnTo>
                    <a:pt x="178028" y="145008"/>
                  </a:lnTo>
                  <a:lnTo>
                    <a:pt x="176745" y="143738"/>
                  </a:lnTo>
                  <a:lnTo>
                    <a:pt x="174688" y="144183"/>
                  </a:lnTo>
                  <a:lnTo>
                    <a:pt x="173901" y="145999"/>
                  </a:lnTo>
                  <a:lnTo>
                    <a:pt x="173367" y="147891"/>
                  </a:lnTo>
                  <a:lnTo>
                    <a:pt x="174917" y="150685"/>
                  </a:lnTo>
                  <a:lnTo>
                    <a:pt x="176733" y="151993"/>
                  </a:lnTo>
                  <a:lnTo>
                    <a:pt x="178130" y="153365"/>
                  </a:lnTo>
                  <a:lnTo>
                    <a:pt x="178409" y="151561"/>
                  </a:lnTo>
                  <a:lnTo>
                    <a:pt x="179006" y="149580"/>
                  </a:lnTo>
                  <a:close/>
                </a:path>
                <a:path w="480695" h="288289">
                  <a:moveTo>
                    <a:pt x="183769" y="211328"/>
                  </a:moveTo>
                  <a:lnTo>
                    <a:pt x="178676" y="209867"/>
                  </a:lnTo>
                  <a:lnTo>
                    <a:pt x="178219" y="211645"/>
                  </a:lnTo>
                  <a:lnTo>
                    <a:pt x="177165" y="213626"/>
                  </a:lnTo>
                  <a:lnTo>
                    <a:pt x="178511" y="215176"/>
                  </a:lnTo>
                  <a:lnTo>
                    <a:pt x="180809" y="215925"/>
                  </a:lnTo>
                  <a:lnTo>
                    <a:pt x="182829" y="214795"/>
                  </a:lnTo>
                  <a:lnTo>
                    <a:pt x="183121" y="212750"/>
                  </a:lnTo>
                  <a:lnTo>
                    <a:pt x="183769" y="211328"/>
                  </a:lnTo>
                  <a:close/>
                </a:path>
                <a:path w="480695" h="288289">
                  <a:moveTo>
                    <a:pt x="191592" y="272161"/>
                  </a:moveTo>
                  <a:lnTo>
                    <a:pt x="189801" y="271272"/>
                  </a:lnTo>
                  <a:lnTo>
                    <a:pt x="188074" y="270014"/>
                  </a:lnTo>
                  <a:lnTo>
                    <a:pt x="185547" y="269595"/>
                  </a:lnTo>
                  <a:lnTo>
                    <a:pt x="184518" y="271881"/>
                  </a:lnTo>
                  <a:lnTo>
                    <a:pt x="182841" y="274193"/>
                  </a:lnTo>
                  <a:lnTo>
                    <a:pt x="185572" y="275031"/>
                  </a:lnTo>
                  <a:lnTo>
                    <a:pt x="187439" y="276148"/>
                  </a:lnTo>
                  <a:lnTo>
                    <a:pt x="189128" y="275932"/>
                  </a:lnTo>
                  <a:lnTo>
                    <a:pt x="190106" y="275793"/>
                  </a:lnTo>
                  <a:lnTo>
                    <a:pt x="190779" y="273481"/>
                  </a:lnTo>
                  <a:lnTo>
                    <a:pt x="191592" y="272161"/>
                  </a:lnTo>
                  <a:close/>
                </a:path>
                <a:path w="480695" h="288289">
                  <a:moveTo>
                    <a:pt x="195160" y="237591"/>
                  </a:moveTo>
                  <a:lnTo>
                    <a:pt x="194094" y="235572"/>
                  </a:lnTo>
                  <a:lnTo>
                    <a:pt x="192087" y="235242"/>
                  </a:lnTo>
                  <a:lnTo>
                    <a:pt x="190703" y="234569"/>
                  </a:lnTo>
                  <a:lnTo>
                    <a:pt x="190169" y="235927"/>
                  </a:lnTo>
                  <a:lnTo>
                    <a:pt x="188976" y="237477"/>
                  </a:lnTo>
                  <a:lnTo>
                    <a:pt x="189636" y="239674"/>
                  </a:lnTo>
                  <a:lnTo>
                    <a:pt x="191490" y="240334"/>
                  </a:lnTo>
                  <a:lnTo>
                    <a:pt x="193294" y="241617"/>
                  </a:lnTo>
                  <a:lnTo>
                    <a:pt x="193992" y="239382"/>
                  </a:lnTo>
                  <a:lnTo>
                    <a:pt x="195160" y="237591"/>
                  </a:lnTo>
                  <a:close/>
                </a:path>
                <a:path w="480695" h="288289">
                  <a:moveTo>
                    <a:pt x="207251" y="173329"/>
                  </a:moveTo>
                  <a:lnTo>
                    <a:pt x="206933" y="171691"/>
                  </a:lnTo>
                  <a:lnTo>
                    <a:pt x="206095" y="170573"/>
                  </a:lnTo>
                  <a:lnTo>
                    <a:pt x="205447" y="169329"/>
                  </a:lnTo>
                  <a:lnTo>
                    <a:pt x="202387" y="171488"/>
                  </a:lnTo>
                  <a:lnTo>
                    <a:pt x="203263" y="172529"/>
                  </a:lnTo>
                  <a:lnTo>
                    <a:pt x="204063" y="173685"/>
                  </a:lnTo>
                  <a:lnTo>
                    <a:pt x="205295" y="174650"/>
                  </a:lnTo>
                  <a:lnTo>
                    <a:pt x="207251" y="173329"/>
                  </a:lnTo>
                  <a:close/>
                </a:path>
                <a:path w="480695" h="288289">
                  <a:moveTo>
                    <a:pt x="214363" y="259143"/>
                  </a:moveTo>
                  <a:lnTo>
                    <a:pt x="213029" y="258356"/>
                  </a:lnTo>
                  <a:lnTo>
                    <a:pt x="211607" y="256857"/>
                  </a:lnTo>
                  <a:lnTo>
                    <a:pt x="209321" y="257136"/>
                  </a:lnTo>
                  <a:lnTo>
                    <a:pt x="208495" y="259130"/>
                  </a:lnTo>
                  <a:lnTo>
                    <a:pt x="207149" y="260819"/>
                  </a:lnTo>
                  <a:lnTo>
                    <a:pt x="209092" y="261721"/>
                  </a:lnTo>
                  <a:lnTo>
                    <a:pt x="210705" y="263118"/>
                  </a:lnTo>
                  <a:lnTo>
                    <a:pt x="211721" y="262763"/>
                  </a:lnTo>
                  <a:lnTo>
                    <a:pt x="212890" y="262382"/>
                  </a:lnTo>
                  <a:lnTo>
                    <a:pt x="213512" y="260413"/>
                  </a:lnTo>
                  <a:lnTo>
                    <a:pt x="214363" y="259143"/>
                  </a:lnTo>
                  <a:close/>
                </a:path>
                <a:path w="480695" h="288289">
                  <a:moveTo>
                    <a:pt x="215493" y="224345"/>
                  </a:moveTo>
                  <a:lnTo>
                    <a:pt x="212775" y="223570"/>
                  </a:lnTo>
                  <a:lnTo>
                    <a:pt x="211620" y="225488"/>
                  </a:lnTo>
                  <a:lnTo>
                    <a:pt x="210985" y="227368"/>
                  </a:lnTo>
                  <a:lnTo>
                    <a:pt x="210235" y="229184"/>
                  </a:lnTo>
                  <a:lnTo>
                    <a:pt x="211289" y="229412"/>
                  </a:lnTo>
                  <a:lnTo>
                    <a:pt x="212344" y="229666"/>
                  </a:lnTo>
                  <a:lnTo>
                    <a:pt x="214541" y="230174"/>
                  </a:lnTo>
                  <a:lnTo>
                    <a:pt x="214909" y="228282"/>
                  </a:lnTo>
                  <a:lnTo>
                    <a:pt x="215366" y="226428"/>
                  </a:lnTo>
                  <a:lnTo>
                    <a:pt x="215493" y="224345"/>
                  </a:lnTo>
                  <a:close/>
                </a:path>
                <a:path w="480695" h="288289">
                  <a:moveTo>
                    <a:pt x="221754" y="284149"/>
                  </a:moveTo>
                  <a:lnTo>
                    <a:pt x="221005" y="280276"/>
                  </a:lnTo>
                  <a:lnTo>
                    <a:pt x="218973" y="278841"/>
                  </a:lnTo>
                  <a:lnTo>
                    <a:pt x="215557" y="280504"/>
                  </a:lnTo>
                  <a:lnTo>
                    <a:pt x="214528" y="282867"/>
                  </a:lnTo>
                  <a:lnTo>
                    <a:pt x="215290" y="285127"/>
                  </a:lnTo>
                  <a:lnTo>
                    <a:pt x="217233" y="285838"/>
                  </a:lnTo>
                  <a:lnTo>
                    <a:pt x="220332" y="288074"/>
                  </a:lnTo>
                  <a:lnTo>
                    <a:pt x="220853" y="285826"/>
                  </a:lnTo>
                  <a:lnTo>
                    <a:pt x="221754" y="284149"/>
                  </a:lnTo>
                  <a:close/>
                </a:path>
                <a:path w="480695" h="288289">
                  <a:moveTo>
                    <a:pt x="226656" y="210502"/>
                  </a:moveTo>
                  <a:lnTo>
                    <a:pt x="223342" y="209664"/>
                  </a:lnTo>
                  <a:lnTo>
                    <a:pt x="221856" y="209016"/>
                  </a:lnTo>
                  <a:lnTo>
                    <a:pt x="219583" y="208991"/>
                  </a:lnTo>
                  <a:lnTo>
                    <a:pt x="218046" y="210388"/>
                  </a:lnTo>
                  <a:lnTo>
                    <a:pt x="218617" y="211924"/>
                  </a:lnTo>
                  <a:lnTo>
                    <a:pt x="219494" y="213880"/>
                  </a:lnTo>
                  <a:lnTo>
                    <a:pt x="221551" y="214020"/>
                  </a:lnTo>
                  <a:lnTo>
                    <a:pt x="222859" y="212686"/>
                  </a:lnTo>
                  <a:lnTo>
                    <a:pt x="226656" y="210502"/>
                  </a:lnTo>
                  <a:close/>
                </a:path>
                <a:path w="480695" h="288289">
                  <a:moveTo>
                    <a:pt x="230136" y="190080"/>
                  </a:moveTo>
                  <a:lnTo>
                    <a:pt x="228752" y="189026"/>
                  </a:lnTo>
                  <a:lnTo>
                    <a:pt x="227304" y="188442"/>
                  </a:lnTo>
                  <a:lnTo>
                    <a:pt x="225552" y="188277"/>
                  </a:lnTo>
                  <a:lnTo>
                    <a:pt x="224993" y="190093"/>
                  </a:lnTo>
                  <a:lnTo>
                    <a:pt x="224294" y="191490"/>
                  </a:lnTo>
                  <a:lnTo>
                    <a:pt x="225894" y="191973"/>
                  </a:lnTo>
                  <a:lnTo>
                    <a:pt x="227393" y="192544"/>
                  </a:lnTo>
                  <a:lnTo>
                    <a:pt x="229158" y="192760"/>
                  </a:lnTo>
                  <a:lnTo>
                    <a:pt x="230136" y="190080"/>
                  </a:lnTo>
                  <a:close/>
                </a:path>
                <a:path w="480695" h="288289">
                  <a:moveTo>
                    <a:pt x="250469" y="259664"/>
                  </a:moveTo>
                  <a:lnTo>
                    <a:pt x="247408" y="257759"/>
                  </a:lnTo>
                  <a:lnTo>
                    <a:pt x="245719" y="259067"/>
                  </a:lnTo>
                  <a:lnTo>
                    <a:pt x="244627" y="259930"/>
                  </a:lnTo>
                  <a:lnTo>
                    <a:pt x="244208" y="261658"/>
                  </a:lnTo>
                  <a:lnTo>
                    <a:pt x="243293" y="263372"/>
                  </a:lnTo>
                  <a:lnTo>
                    <a:pt x="245033" y="264248"/>
                  </a:lnTo>
                  <a:lnTo>
                    <a:pt x="246545" y="265645"/>
                  </a:lnTo>
                  <a:lnTo>
                    <a:pt x="248805" y="265214"/>
                  </a:lnTo>
                  <a:lnTo>
                    <a:pt x="250177" y="263283"/>
                  </a:lnTo>
                  <a:lnTo>
                    <a:pt x="250291" y="262026"/>
                  </a:lnTo>
                  <a:lnTo>
                    <a:pt x="250469" y="259664"/>
                  </a:lnTo>
                  <a:close/>
                </a:path>
                <a:path w="480695" h="288289">
                  <a:moveTo>
                    <a:pt x="253022" y="283083"/>
                  </a:moveTo>
                  <a:lnTo>
                    <a:pt x="250964" y="280390"/>
                  </a:lnTo>
                  <a:lnTo>
                    <a:pt x="249085" y="279425"/>
                  </a:lnTo>
                  <a:lnTo>
                    <a:pt x="246786" y="279742"/>
                  </a:lnTo>
                  <a:lnTo>
                    <a:pt x="245948" y="281571"/>
                  </a:lnTo>
                  <a:lnTo>
                    <a:pt x="244716" y="283019"/>
                  </a:lnTo>
                  <a:lnTo>
                    <a:pt x="246392" y="284213"/>
                  </a:lnTo>
                  <a:lnTo>
                    <a:pt x="247497" y="285508"/>
                  </a:lnTo>
                  <a:lnTo>
                    <a:pt x="250863" y="286258"/>
                  </a:lnTo>
                  <a:lnTo>
                    <a:pt x="253022" y="283083"/>
                  </a:lnTo>
                  <a:close/>
                </a:path>
                <a:path w="480695" h="288289">
                  <a:moveTo>
                    <a:pt x="258737" y="183553"/>
                  </a:moveTo>
                  <a:lnTo>
                    <a:pt x="255841" y="182714"/>
                  </a:lnTo>
                  <a:lnTo>
                    <a:pt x="254393" y="182308"/>
                  </a:lnTo>
                  <a:lnTo>
                    <a:pt x="254127" y="183286"/>
                  </a:lnTo>
                  <a:lnTo>
                    <a:pt x="253453" y="185877"/>
                  </a:lnTo>
                  <a:lnTo>
                    <a:pt x="256032" y="186867"/>
                  </a:lnTo>
                  <a:lnTo>
                    <a:pt x="257352" y="187363"/>
                  </a:lnTo>
                  <a:lnTo>
                    <a:pt x="257810" y="186093"/>
                  </a:lnTo>
                  <a:lnTo>
                    <a:pt x="258279" y="184823"/>
                  </a:lnTo>
                  <a:lnTo>
                    <a:pt x="258737" y="183553"/>
                  </a:lnTo>
                  <a:close/>
                </a:path>
                <a:path w="480695" h="288289">
                  <a:moveTo>
                    <a:pt x="259842" y="209486"/>
                  </a:moveTo>
                  <a:lnTo>
                    <a:pt x="257848" y="209334"/>
                  </a:lnTo>
                  <a:lnTo>
                    <a:pt x="256057" y="208699"/>
                  </a:lnTo>
                  <a:lnTo>
                    <a:pt x="253136" y="210007"/>
                  </a:lnTo>
                  <a:lnTo>
                    <a:pt x="251777" y="211607"/>
                  </a:lnTo>
                  <a:lnTo>
                    <a:pt x="250342" y="213245"/>
                  </a:lnTo>
                  <a:lnTo>
                    <a:pt x="251625" y="215404"/>
                  </a:lnTo>
                  <a:lnTo>
                    <a:pt x="254076" y="215239"/>
                  </a:lnTo>
                  <a:lnTo>
                    <a:pt x="256209" y="214972"/>
                  </a:lnTo>
                  <a:lnTo>
                    <a:pt x="258826" y="213296"/>
                  </a:lnTo>
                  <a:lnTo>
                    <a:pt x="259067" y="211302"/>
                  </a:lnTo>
                  <a:lnTo>
                    <a:pt x="259842" y="209486"/>
                  </a:lnTo>
                  <a:close/>
                </a:path>
                <a:path w="480695" h="288289">
                  <a:moveTo>
                    <a:pt x="260883" y="173189"/>
                  </a:moveTo>
                  <a:lnTo>
                    <a:pt x="260756" y="173189"/>
                  </a:lnTo>
                  <a:lnTo>
                    <a:pt x="260616" y="173405"/>
                  </a:lnTo>
                  <a:lnTo>
                    <a:pt x="260883" y="173189"/>
                  </a:lnTo>
                  <a:close/>
                </a:path>
                <a:path w="480695" h="288289">
                  <a:moveTo>
                    <a:pt x="264642" y="198742"/>
                  </a:moveTo>
                  <a:lnTo>
                    <a:pt x="263956" y="198132"/>
                  </a:lnTo>
                  <a:lnTo>
                    <a:pt x="262991" y="196850"/>
                  </a:lnTo>
                  <a:lnTo>
                    <a:pt x="262610" y="197015"/>
                  </a:lnTo>
                  <a:lnTo>
                    <a:pt x="260921" y="197688"/>
                  </a:lnTo>
                  <a:lnTo>
                    <a:pt x="259397" y="198780"/>
                  </a:lnTo>
                  <a:lnTo>
                    <a:pt x="257556" y="199872"/>
                  </a:lnTo>
                  <a:lnTo>
                    <a:pt x="259105" y="201383"/>
                  </a:lnTo>
                  <a:lnTo>
                    <a:pt x="260337" y="202730"/>
                  </a:lnTo>
                  <a:lnTo>
                    <a:pt x="261924" y="201460"/>
                  </a:lnTo>
                  <a:lnTo>
                    <a:pt x="263271" y="200075"/>
                  </a:lnTo>
                  <a:lnTo>
                    <a:pt x="264642" y="198742"/>
                  </a:lnTo>
                  <a:close/>
                </a:path>
                <a:path w="480695" h="288289">
                  <a:moveTo>
                    <a:pt x="266839" y="168300"/>
                  </a:moveTo>
                  <a:lnTo>
                    <a:pt x="265950" y="168021"/>
                  </a:lnTo>
                  <a:lnTo>
                    <a:pt x="266433" y="168630"/>
                  </a:lnTo>
                  <a:lnTo>
                    <a:pt x="266839" y="168300"/>
                  </a:lnTo>
                  <a:close/>
                </a:path>
                <a:path w="480695" h="288289">
                  <a:moveTo>
                    <a:pt x="270319" y="175399"/>
                  </a:moveTo>
                  <a:lnTo>
                    <a:pt x="269900" y="173405"/>
                  </a:lnTo>
                  <a:lnTo>
                    <a:pt x="269786" y="172821"/>
                  </a:lnTo>
                  <a:lnTo>
                    <a:pt x="266433" y="168630"/>
                  </a:lnTo>
                  <a:lnTo>
                    <a:pt x="260883" y="173189"/>
                  </a:lnTo>
                  <a:lnTo>
                    <a:pt x="261569" y="176796"/>
                  </a:lnTo>
                  <a:lnTo>
                    <a:pt x="263410" y="179095"/>
                  </a:lnTo>
                  <a:lnTo>
                    <a:pt x="270319" y="175399"/>
                  </a:lnTo>
                  <a:close/>
                </a:path>
                <a:path w="480695" h="288289">
                  <a:moveTo>
                    <a:pt x="277634" y="232537"/>
                  </a:moveTo>
                  <a:lnTo>
                    <a:pt x="277583" y="230835"/>
                  </a:lnTo>
                  <a:lnTo>
                    <a:pt x="275551" y="229984"/>
                  </a:lnTo>
                  <a:lnTo>
                    <a:pt x="274053" y="231051"/>
                  </a:lnTo>
                  <a:lnTo>
                    <a:pt x="273405" y="232346"/>
                  </a:lnTo>
                  <a:lnTo>
                    <a:pt x="272034" y="234188"/>
                  </a:lnTo>
                  <a:lnTo>
                    <a:pt x="274231" y="234670"/>
                  </a:lnTo>
                  <a:lnTo>
                    <a:pt x="276072" y="235597"/>
                  </a:lnTo>
                  <a:lnTo>
                    <a:pt x="276694" y="235064"/>
                  </a:lnTo>
                  <a:lnTo>
                    <a:pt x="277533" y="234365"/>
                  </a:lnTo>
                  <a:lnTo>
                    <a:pt x="277634" y="232537"/>
                  </a:lnTo>
                  <a:close/>
                </a:path>
                <a:path w="480695" h="288289">
                  <a:moveTo>
                    <a:pt x="291147" y="186956"/>
                  </a:moveTo>
                  <a:lnTo>
                    <a:pt x="287375" y="185140"/>
                  </a:lnTo>
                  <a:lnTo>
                    <a:pt x="286258" y="187121"/>
                  </a:lnTo>
                  <a:lnTo>
                    <a:pt x="287337" y="188315"/>
                  </a:lnTo>
                  <a:lnTo>
                    <a:pt x="288544" y="188950"/>
                  </a:lnTo>
                  <a:lnTo>
                    <a:pt x="289737" y="189776"/>
                  </a:lnTo>
                  <a:lnTo>
                    <a:pt x="290347" y="188391"/>
                  </a:lnTo>
                  <a:lnTo>
                    <a:pt x="291147" y="186956"/>
                  </a:lnTo>
                  <a:close/>
                </a:path>
                <a:path w="480695" h="288289">
                  <a:moveTo>
                    <a:pt x="292950" y="280822"/>
                  </a:moveTo>
                  <a:lnTo>
                    <a:pt x="291693" y="278676"/>
                  </a:lnTo>
                  <a:lnTo>
                    <a:pt x="289737" y="276542"/>
                  </a:lnTo>
                  <a:lnTo>
                    <a:pt x="288417" y="276669"/>
                  </a:lnTo>
                  <a:lnTo>
                    <a:pt x="286918" y="276834"/>
                  </a:lnTo>
                  <a:lnTo>
                    <a:pt x="285673" y="279234"/>
                  </a:lnTo>
                  <a:lnTo>
                    <a:pt x="283260" y="281762"/>
                  </a:lnTo>
                  <a:lnTo>
                    <a:pt x="286550" y="282778"/>
                  </a:lnTo>
                  <a:lnTo>
                    <a:pt x="288467" y="283857"/>
                  </a:lnTo>
                  <a:lnTo>
                    <a:pt x="291198" y="283654"/>
                  </a:lnTo>
                  <a:lnTo>
                    <a:pt x="292950" y="280822"/>
                  </a:lnTo>
                  <a:close/>
                </a:path>
                <a:path w="480695" h="288289">
                  <a:moveTo>
                    <a:pt x="296900" y="256070"/>
                  </a:moveTo>
                  <a:lnTo>
                    <a:pt x="295935" y="252564"/>
                  </a:lnTo>
                  <a:lnTo>
                    <a:pt x="293674" y="252107"/>
                  </a:lnTo>
                  <a:lnTo>
                    <a:pt x="290563" y="253873"/>
                  </a:lnTo>
                  <a:lnTo>
                    <a:pt x="290042" y="255422"/>
                  </a:lnTo>
                  <a:lnTo>
                    <a:pt x="288455" y="257708"/>
                  </a:lnTo>
                  <a:lnTo>
                    <a:pt x="291426" y="258229"/>
                  </a:lnTo>
                  <a:lnTo>
                    <a:pt x="293319" y="259003"/>
                  </a:lnTo>
                  <a:lnTo>
                    <a:pt x="294995" y="258686"/>
                  </a:lnTo>
                  <a:lnTo>
                    <a:pt x="295795" y="258521"/>
                  </a:lnTo>
                  <a:lnTo>
                    <a:pt x="296900" y="256070"/>
                  </a:lnTo>
                  <a:close/>
                </a:path>
                <a:path w="480695" h="288289">
                  <a:moveTo>
                    <a:pt x="304990" y="230746"/>
                  </a:moveTo>
                  <a:lnTo>
                    <a:pt x="303149" y="229946"/>
                  </a:lnTo>
                  <a:lnTo>
                    <a:pt x="301091" y="228244"/>
                  </a:lnTo>
                  <a:lnTo>
                    <a:pt x="298107" y="228930"/>
                  </a:lnTo>
                  <a:lnTo>
                    <a:pt x="297218" y="231533"/>
                  </a:lnTo>
                  <a:lnTo>
                    <a:pt x="295554" y="233895"/>
                  </a:lnTo>
                  <a:lnTo>
                    <a:pt x="298259" y="234772"/>
                  </a:lnTo>
                  <a:lnTo>
                    <a:pt x="300228" y="236054"/>
                  </a:lnTo>
                  <a:lnTo>
                    <a:pt x="302666" y="234442"/>
                  </a:lnTo>
                  <a:lnTo>
                    <a:pt x="303707" y="232397"/>
                  </a:lnTo>
                  <a:lnTo>
                    <a:pt x="304990" y="230746"/>
                  </a:lnTo>
                  <a:close/>
                </a:path>
                <a:path w="480695" h="288289">
                  <a:moveTo>
                    <a:pt x="319341" y="244411"/>
                  </a:moveTo>
                  <a:lnTo>
                    <a:pt x="318401" y="244246"/>
                  </a:lnTo>
                  <a:lnTo>
                    <a:pt x="316953" y="243636"/>
                  </a:lnTo>
                  <a:lnTo>
                    <a:pt x="315836" y="244906"/>
                  </a:lnTo>
                  <a:lnTo>
                    <a:pt x="315569" y="246278"/>
                  </a:lnTo>
                  <a:lnTo>
                    <a:pt x="315099" y="247459"/>
                  </a:lnTo>
                  <a:lnTo>
                    <a:pt x="316953" y="247916"/>
                  </a:lnTo>
                  <a:lnTo>
                    <a:pt x="318401" y="248285"/>
                  </a:lnTo>
                  <a:lnTo>
                    <a:pt x="319036" y="245694"/>
                  </a:lnTo>
                  <a:lnTo>
                    <a:pt x="319341" y="244411"/>
                  </a:lnTo>
                  <a:close/>
                </a:path>
                <a:path w="480695" h="288289">
                  <a:moveTo>
                    <a:pt x="319887" y="216700"/>
                  </a:moveTo>
                  <a:lnTo>
                    <a:pt x="319201" y="212153"/>
                  </a:lnTo>
                  <a:lnTo>
                    <a:pt x="319100" y="211556"/>
                  </a:lnTo>
                  <a:lnTo>
                    <a:pt x="316903" y="209423"/>
                  </a:lnTo>
                  <a:lnTo>
                    <a:pt x="312064" y="211035"/>
                  </a:lnTo>
                  <a:lnTo>
                    <a:pt x="311670" y="211289"/>
                  </a:lnTo>
                  <a:lnTo>
                    <a:pt x="311137" y="211556"/>
                  </a:lnTo>
                  <a:lnTo>
                    <a:pt x="311238" y="212153"/>
                  </a:lnTo>
                  <a:lnTo>
                    <a:pt x="310769" y="213436"/>
                  </a:lnTo>
                  <a:lnTo>
                    <a:pt x="312470" y="217309"/>
                  </a:lnTo>
                  <a:lnTo>
                    <a:pt x="313728" y="220903"/>
                  </a:lnTo>
                  <a:lnTo>
                    <a:pt x="318985" y="219151"/>
                  </a:lnTo>
                  <a:lnTo>
                    <a:pt x="319887" y="216700"/>
                  </a:lnTo>
                  <a:close/>
                </a:path>
                <a:path w="480695" h="288289">
                  <a:moveTo>
                    <a:pt x="321640" y="181483"/>
                  </a:moveTo>
                  <a:lnTo>
                    <a:pt x="320725" y="174383"/>
                  </a:lnTo>
                  <a:lnTo>
                    <a:pt x="320255" y="170497"/>
                  </a:lnTo>
                  <a:lnTo>
                    <a:pt x="320852" y="170497"/>
                  </a:lnTo>
                  <a:lnTo>
                    <a:pt x="320217" y="170091"/>
                  </a:lnTo>
                  <a:lnTo>
                    <a:pt x="320243" y="170434"/>
                  </a:lnTo>
                  <a:lnTo>
                    <a:pt x="315798" y="169875"/>
                  </a:lnTo>
                  <a:lnTo>
                    <a:pt x="313182" y="174383"/>
                  </a:lnTo>
                  <a:lnTo>
                    <a:pt x="315696" y="178257"/>
                  </a:lnTo>
                  <a:lnTo>
                    <a:pt x="316725" y="182676"/>
                  </a:lnTo>
                  <a:lnTo>
                    <a:pt x="321640" y="181483"/>
                  </a:lnTo>
                  <a:close/>
                </a:path>
                <a:path w="480695" h="288289">
                  <a:moveTo>
                    <a:pt x="327736" y="273088"/>
                  </a:moveTo>
                  <a:lnTo>
                    <a:pt x="327266" y="269354"/>
                  </a:lnTo>
                  <a:lnTo>
                    <a:pt x="325094" y="268211"/>
                  </a:lnTo>
                  <a:lnTo>
                    <a:pt x="321525" y="269849"/>
                  </a:lnTo>
                  <a:lnTo>
                    <a:pt x="320865" y="271614"/>
                  </a:lnTo>
                  <a:lnTo>
                    <a:pt x="319049" y="274027"/>
                  </a:lnTo>
                  <a:lnTo>
                    <a:pt x="321830" y="274828"/>
                  </a:lnTo>
                  <a:lnTo>
                    <a:pt x="323710" y="275894"/>
                  </a:lnTo>
                  <a:lnTo>
                    <a:pt x="325399" y="275653"/>
                  </a:lnTo>
                  <a:lnTo>
                    <a:pt x="326339" y="275501"/>
                  </a:lnTo>
                  <a:lnTo>
                    <a:pt x="327736" y="273088"/>
                  </a:lnTo>
                  <a:close/>
                </a:path>
                <a:path w="480695" h="288289">
                  <a:moveTo>
                    <a:pt x="335470" y="218694"/>
                  </a:moveTo>
                  <a:lnTo>
                    <a:pt x="332587" y="217017"/>
                  </a:lnTo>
                  <a:lnTo>
                    <a:pt x="330060" y="218122"/>
                  </a:lnTo>
                  <a:lnTo>
                    <a:pt x="328904" y="219976"/>
                  </a:lnTo>
                  <a:lnTo>
                    <a:pt x="326313" y="222605"/>
                  </a:lnTo>
                  <a:lnTo>
                    <a:pt x="329806" y="223621"/>
                  </a:lnTo>
                  <a:lnTo>
                    <a:pt x="332092" y="225069"/>
                  </a:lnTo>
                  <a:lnTo>
                    <a:pt x="334657" y="223812"/>
                  </a:lnTo>
                  <a:lnTo>
                    <a:pt x="335356" y="221157"/>
                  </a:lnTo>
                  <a:lnTo>
                    <a:pt x="335470" y="218694"/>
                  </a:lnTo>
                  <a:close/>
                </a:path>
                <a:path w="480695" h="288289">
                  <a:moveTo>
                    <a:pt x="338251" y="251028"/>
                  </a:moveTo>
                  <a:lnTo>
                    <a:pt x="337413" y="248615"/>
                  </a:lnTo>
                  <a:lnTo>
                    <a:pt x="336092" y="246202"/>
                  </a:lnTo>
                  <a:lnTo>
                    <a:pt x="333298" y="245465"/>
                  </a:lnTo>
                  <a:lnTo>
                    <a:pt x="331368" y="247650"/>
                  </a:lnTo>
                  <a:lnTo>
                    <a:pt x="328180" y="249720"/>
                  </a:lnTo>
                  <a:lnTo>
                    <a:pt x="331495" y="251599"/>
                  </a:lnTo>
                  <a:lnTo>
                    <a:pt x="333133" y="253085"/>
                  </a:lnTo>
                  <a:lnTo>
                    <a:pt x="335902" y="253453"/>
                  </a:lnTo>
                  <a:lnTo>
                    <a:pt x="338251" y="251028"/>
                  </a:lnTo>
                  <a:close/>
                </a:path>
                <a:path w="480695" h="288289">
                  <a:moveTo>
                    <a:pt x="339090" y="200850"/>
                  </a:moveTo>
                  <a:lnTo>
                    <a:pt x="338391" y="199986"/>
                  </a:lnTo>
                  <a:lnTo>
                    <a:pt x="337807" y="198983"/>
                  </a:lnTo>
                  <a:lnTo>
                    <a:pt x="335026" y="196608"/>
                  </a:lnTo>
                  <a:lnTo>
                    <a:pt x="332714" y="196443"/>
                  </a:lnTo>
                  <a:lnTo>
                    <a:pt x="330695" y="199428"/>
                  </a:lnTo>
                  <a:lnTo>
                    <a:pt x="331558" y="202526"/>
                  </a:lnTo>
                  <a:lnTo>
                    <a:pt x="334035" y="202971"/>
                  </a:lnTo>
                  <a:lnTo>
                    <a:pt x="336130" y="202514"/>
                  </a:lnTo>
                  <a:lnTo>
                    <a:pt x="338505" y="202120"/>
                  </a:lnTo>
                  <a:lnTo>
                    <a:pt x="338772" y="201307"/>
                  </a:lnTo>
                  <a:lnTo>
                    <a:pt x="339090" y="200850"/>
                  </a:lnTo>
                  <a:close/>
                </a:path>
                <a:path w="480695" h="288289">
                  <a:moveTo>
                    <a:pt x="354736" y="232435"/>
                  </a:moveTo>
                  <a:lnTo>
                    <a:pt x="354660" y="230365"/>
                  </a:lnTo>
                  <a:lnTo>
                    <a:pt x="354660" y="230009"/>
                  </a:lnTo>
                  <a:lnTo>
                    <a:pt x="353822" y="229692"/>
                  </a:lnTo>
                  <a:lnTo>
                    <a:pt x="353364" y="229349"/>
                  </a:lnTo>
                  <a:lnTo>
                    <a:pt x="352907" y="229603"/>
                  </a:lnTo>
                  <a:lnTo>
                    <a:pt x="352171" y="229768"/>
                  </a:lnTo>
                  <a:lnTo>
                    <a:pt x="351320" y="232054"/>
                  </a:lnTo>
                  <a:lnTo>
                    <a:pt x="350761" y="234022"/>
                  </a:lnTo>
                  <a:lnTo>
                    <a:pt x="350151" y="235966"/>
                  </a:lnTo>
                  <a:lnTo>
                    <a:pt x="353098" y="236359"/>
                  </a:lnTo>
                  <a:lnTo>
                    <a:pt x="354571" y="236575"/>
                  </a:lnTo>
                  <a:lnTo>
                    <a:pt x="354634" y="234505"/>
                  </a:lnTo>
                  <a:lnTo>
                    <a:pt x="354736" y="232435"/>
                  </a:lnTo>
                  <a:close/>
                </a:path>
                <a:path w="480695" h="288289">
                  <a:moveTo>
                    <a:pt x="359397" y="251980"/>
                  </a:moveTo>
                  <a:lnTo>
                    <a:pt x="357682" y="250101"/>
                  </a:lnTo>
                  <a:lnTo>
                    <a:pt x="356120" y="250723"/>
                  </a:lnTo>
                  <a:lnTo>
                    <a:pt x="355155" y="251790"/>
                  </a:lnTo>
                  <a:lnTo>
                    <a:pt x="354050" y="252666"/>
                  </a:lnTo>
                  <a:lnTo>
                    <a:pt x="355180" y="253860"/>
                  </a:lnTo>
                  <a:lnTo>
                    <a:pt x="355866" y="254571"/>
                  </a:lnTo>
                  <a:lnTo>
                    <a:pt x="356539" y="255295"/>
                  </a:lnTo>
                  <a:lnTo>
                    <a:pt x="357492" y="254279"/>
                  </a:lnTo>
                  <a:lnTo>
                    <a:pt x="358584" y="253352"/>
                  </a:lnTo>
                  <a:lnTo>
                    <a:pt x="359397" y="251980"/>
                  </a:lnTo>
                  <a:close/>
                </a:path>
                <a:path w="480695" h="288289">
                  <a:moveTo>
                    <a:pt x="362242" y="163855"/>
                  </a:moveTo>
                  <a:lnTo>
                    <a:pt x="360235" y="162064"/>
                  </a:lnTo>
                  <a:lnTo>
                    <a:pt x="359460" y="161213"/>
                  </a:lnTo>
                  <a:lnTo>
                    <a:pt x="355574" y="161620"/>
                  </a:lnTo>
                  <a:lnTo>
                    <a:pt x="353961" y="163766"/>
                  </a:lnTo>
                  <a:lnTo>
                    <a:pt x="354114" y="167817"/>
                  </a:lnTo>
                  <a:lnTo>
                    <a:pt x="356006" y="168833"/>
                  </a:lnTo>
                  <a:lnTo>
                    <a:pt x="357047" y="169887"/>
                  </a:lnTo>
                  <a:lnTo>
                    <a:pt x="358762" y="168008"/>
                  </a:lnTo>
                  <a:lnTo>
                    <a:pt x="360629" y="166230"/>
                  </a:lnTo>
                  <a:lnTo>
                    <a:pt x="362242" y="163855"/>
                  </a:lnTo>
                  <a:close/>
                </a:path>
                <a:path w="480695" h="288289">
                  <a:moveTo>
                    <a:pt x="367474" y="146799"/>
                  </a:moveTo>
                  <a:lnTo>
                    <a:pt x="367461" y="146202"/>
                  </a:lnTo>
                  <a:lnTo>
                    <a:pt x="367042" y="146799"/>
                  </a:lnTo>
                  <a:lnTo>
                    <a:pt x="367474" y="146799"/>
                  </a:lnTo>
                  <a:close/>
                </a:path>
                <a:path w="480695" h="288289">
                  <a:moveTo>
                    <a:pt x="374408" y="157975"/>
                  </a:moveTo>
                  <a:lnTo>
                    <a:pt x="373113" y="153631"/>
                  </a:lnTo>
                  <a:lnTo>
                    <a:pt x="372999" y="147218"/>
                  </a:lnTo>
                  <a:lnTo>
                    <a:pt x="369963" y="146799"/>
                  </a:lnTo>
                  <a:lnTo>
                    <a:pt x="367474" y="146799"/>
                  </a:lnTo>
                  <a:lnTo>
                    <a:pt x="367576" y="149910"/>
                  </a:lnTo>
                  <a:lnTo>
                    <a:pt x="367665" y="153631"/>
                  </a:lnTo>
                  <a:lnTo>
                    <a:pt x="367779" y="157403"/>
                  </a:lnTo>
                  <a:lnTo>
                    <a:pt x="374408" y="157975"/>
                  </a:lnTo>
                  <a:close/>
                </a:path>
                <a:path w="480695" h="288289">
                  <a:moveTo>
                    <a:pt x="377075" y="222262"/>
                  </a:moveTo>
                  <a:lnTo>
                    <a:pt x="376478" y="219697"/>
                  </a:lnTo>
                  <a:lnTo>
                    <a:pt x="374256" y="218401"/>
                  </a:lnTo>
                  <a:lnTo>
                    <a:pt x="370103" y="218871"/>
                  </a:lnTo>
                  <a:lnTo>
                    <a:pt x="370268" y="221513"/>
                  </a:lnTo>
                  <a:lnTo>
                    <a:pt x="371398" y="224599"/>
                  </a:lnTo>
                  <a:lnTo>
                    <a:pt x="373075" y="225247"/>
                  </a:lnTo>
                  <a:lnTo>
                    <a:pt x="375526" y="227164"/>
                  </a:lnTo>
                  <a:lnTo>
                    <a:pt x="376161" y="224142"/>
                  </a:lnTo>
                  <a:lnTo>
                    <a:pt x="377075" y="222262"/>
                  </a:lnTo>
                  <a:close/>
                </a:path>
                <a:path w="480695" h="288289">
                  <a:moveTo>
                    <a:pt x="380022" y="196570"/>
                  </a:moveTo>
                  <a:lnTo>
                    <a:pt x="378206" y="195872"/>
                  </a:lnTo>
                  <a:lnTo>
                    <a:pt x="376377" y="194729"/>
                  </a:lnTo>
                  <a:lnTo>
                    <a:pt x="373697" y="194665"/>
                  </a:lnTo>
                  <a:lnTo>
                    <a:pt x="372795" y="196786"/>
                  </a:lnTo>
                  <a:lnTo>
                    <a:pt x="371170" y="198907"/>
                  </a:lnTo>
                  <a:lnTo>
                    <a:pt x="373761" y="200037"/>
                  </a:lnTo>
                  <a:lnTo>
                    <a:pt x="375805" y="201739"/>
                  </a:lnTo>
                  <a:lnTo>
                    <a:pt x="378510" y="200914"/>
                  </a:lnTo>
                  <a:lnTo>
                    <a:pt x="379107" y="198247"/>
                  </a:lnTo>
                  <a:lnTo>
                    <a:pt x="380022" y="196570"/>
                  </a:lnTo>
                  <a:close/>
                </a:path>
                <a:path w="480695" h="288289">
                  <a:moveTo>
                    <a:pt x="383857" y="242303"/>
                  </a:moveTo>
                  <a:lnTo>
                    <a:pt x="381025" y="240131"/>
                  </a:lnTo>
                  <a:lnTo>
                    <a:pt x="378650" y="240588"/>
                  </a:lnTo>
                  <a:lnTo>
                    <a:pt x="376859" y="242176"/>
                  </a:lnTo>
                  <a:lnTo>
                    <a:pt x="376936" y="244030"/>
                  </a:lnTo>
                  <a:lnTo>
                    <a:pt x="376453" y="246024"/>
                  </a:lnTo>
                  <a:lnTo>
                    <a:pt x="378612" y="246049"/>
                  </a:lnTo>
                  <a:lnTo>
                    <a:pt x="380403" y="246608"/>
                  </a:lnTo>
                  <a:lnTo>
                    <a:pt x="383451" y="244652"/>
                  </a:lnTo>
                  <a:lnTo>
                    <a:pt x="383857" y="242303"/>
                  </a:lnTo>
                  <a:close/>
                </a:path>
                <a:path w="480695" h="288289">
                  <a:moveTo>
                    <a:pt x="395884" y="269887"/>
                  </a:moveTo>
                  <a:lnTo>
                    <a:pt x="395592" y="268528"/>
                  </a:lnTo>
                  <a:lnTo>
                    <a:pt x="395312" y="267169"/>
                  </a:lnTo>
                  <a:lnTo>
                    <a:pt x="395020" y="265811"/>
                  </a:lnTo>
                  <a:lnTo>
                    <a:pt x="394157" y="266230"/>
                  </a:lnTo>
                  <a:lnTo>
                    <a:pt x="392798" y="266446"/>
                  </a:lnTo>
                  <a:lnTo>
                    <a:pt x="392214" y="267919"/>
                  </a:lnTo>
                  <a:lnTo>
                    <a:pt x="392772" y="269087"/>
                  </a:lnTo>
                  <a:lnTo>
                    <a:pt x="392963" y="270116"/>
                  </a:lnTo>
                  <a:lnTo>
                    <a:pt x="393941" y="270052"/>
                  </a:lnTo>
                  <a:lnTo>
                    <a:pt x="394919" y="269963"/>
                  </a:lnTo>
                  <a:lnTo>
                    <a:pt x="395884" y="269887"/>
                  </a:lnTo>
                  <a:close/>
                </a:path>
                <a:path w="480695" h="288289">
                  <a:moveTo>
                    <a:pt x="417233" y="190931"/>
                  </a:moveTo>
                  <a:lnTo>
                    <a:pt x="415429" y="190639"/>
                  </a:lnTo>
                  <a:lnTo>
                    <a:pt x="413499" y="189877"/>
                  </a:lnTo>
                  <a:lnTo>
                    <a:pt x="411035" y="190423"/>
                  </a:lnTo>
                  <a:lnTo>
                    <a:pt x="410718" y="192747"/>
                  </a:lnTo>
                  <a:lnTo>
                    <a:pt x="409727" y="195275"/>
                  </a:lnTo>
                  <a:lnTo>
                    <a:pt x="412457" y="195122"/>
                  </a:lnTo>
                  <a:lnTo>
                    <a:pt x="414451" y="195440"/>
                  </a:lnTo>
                  <a:lnTo>
                    <a:pt x="416826" y="194398"/>
                  </a:lnTo>
                  <a:lnTo>
                    <a:pt x="416852" y="192265"/>
                  </a:lnTo>
                  <a:lnTo>
                    <a:pt x="417233" y="190931"/>
                  </a:lnTo>
                  <a:close/>
                </a:path>
                <a:path w="480695" h="288289">
                  <a:moveTo>
                    <a:pt x="451993" y="242087"/>
                  </a:moveTo>
                  <a:lnTo>
                    <a:pt x="451548" y="241287"/>
                  </a:lnTo>
                  <a:lnTo>
                    <a:pt x="451281" y="240779"/>
                  </a:lnTo>
                  <a:lnTo>
                    <a:pt x="449821" y="240919"/>
                  </a:lnTo>
                  <a:lnTo>
                    <a:pt x="448894" y="240779"/>
                  </a:lnTo>
                  <a:lnTo>
                    <a:pt x="448830" y="241769"/>
                  </a:lnTo>
                  <a:lnTo>
                    <a:pt x="448348" y="243078"/>
                  </a:lnTo>
                  <a:lnTo>
                    <a:pt x="448805" y="243662"/>
                  </a:lnTo>
                  <a:lnTo>
                    <a:pt x="449262" y="244271"/>
                  </a:lnTo>
                  <a:lnTo>
                    <a:pt x="450646" y="244170"/>
                  </a:lnTo>
                  <a:lnTo>
                    <a:pt x="451624" y="244373"/>
                  </a:lnTo>
                  <a:lnTo>
                    <a:pt x="451637" y="243319"/>
                  </a:lnTo>
                  <a:lnTo>
                    <a:pt x="451993" y="242087"/>
                  </a:lnTo>
                  <a:close/>
                </a:path>
                <a:path w="480695" h="288289">
                  <a:moveTo>
                    <a:pt x="457339" y="187680"/>
                  </a:moveTo>
                  <a:lnTo>
                    <a:pt x="455422" y="183464"/>
                  </a:lnTo>
                  <a:lnTo>
                    <a:pt x="453491" y="181521"/>
                  </a:lnTo>
                  <a:lnTo>
                    <a:pt x="450710" y="181178"/>
                  </a:lnTo>
                  <a:lnTo>
                    <a:pt x="449211" y="183642"/>
                  </a:lnTo>
                  <a:lnTo>
                    <a:pt x="446862" y="185915"/>
                  </a:lnTo>
                  <a:lnTo>
                    <a:pt x="449719" y="187591"/>
                  </a:lnTo>
                  <a:lnTo>
                    <a:pt x="451319" y="189255"/>
                  </a:lnTo>
                  <a:lnTo>
                    <a:pt x="455320" y="189458"/>
                  </a:lnTo>
                  <a:lnTo>
                    <a:pt x="457339" y="187680"/>
                  </a:lnTo>
                  <a:close/>
                </a:path>
                <a:path w="480695" h="288289">
                  <a:moveTo>
                    <a:pt x="480390" y="200240"/>
                  </a:moveTo>
                  <a:lnTo>
                    <a:pt x="480110" y="198297"/>
                  </a:lnTo>
                  <a:lnTo>
                    <a:pt x="480275" y="197015"/>
                  </a:lnTo>
                  <a:lnTo>
                    <a:pt x="478917" y="197167"/>
                  </a:lnTo>
                  <a:lnTo>
                    <a:pt x="477443" y="197040"/>
                  </a:lnTo>
                  <a:lnTo>
                    <a:pt x="475742" y="197802"/>
                  </a:lnTo>
                  <a:lnTo>
                    <a:pt x="475818" y="199377"/>
                  </a:lnTo>
                  <a:lnTo>
                    <a:pt x="475538" y="200825"/>
                  </a:lnTo>
                  <a:lnTo>
                    <a:pt x="477024" y="200837"/>
                  </a:lnTo>
                  <a:lnTo>
                    <a:pt x="478713" y="201307"/>
                  </a:lnTo>
                  <a:lnTo>
                    <a:pt x="479704" y="200685"/>
                  </a:lnTo>
                  <a:lnTo>
                    <a:pt x="480390" y="2002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007064" y="2678747"/>
              <a:ext cx="595630" cy="372110"/>
            </a:xfrm>
            <a:custGeom>
              <a:avLst/>
              <a:gdLst/>
              <a:ahLst/>
              <a:cxnLst/>
              <a:rect l="l" t="t" r="r" b="b"/>
              <a:pathLst>
                <a:path w="595629" h="372110">
                  <a:moveTo>
                    <a:pt x="2489" y="122593"/>
                  </a:moveTo>
                  <a:lnTo>
                    <a:pt x="2184" y="121780"/>
                  </a:lnTo>
                  <a:lnTo>
                    <a:pt x="1955" y="120916"/>
                  </a:lnTo>
                  <a:lnTo>
                    <a:pt x="1498" y="120205"/>
                  </a:lnTo>
                  <a:lnTo>
                    <a:pt x="1346" y="119976"/>
                  </a:lnTo>
                  <a:lnTo>
                    <a:pt x="584" y="120116"/>
                  </a:lnTo>
                  <a:lnTo>
                    <a:pt x="114" y="120091"/>
                  </a:lnTo>
                  <a:lnTo>
                    <a:pt x="63" y="121005"/>
                  </a:lnTo>
                  <a:lnTo>
                    <a:pt x="25" y="121920"/>
                  </a:lnTo>
                  <a:lnTo>
                    <a:pt x="0" y="122834"/>
                  </a:lnTo>
                  <a:lnTo>
                    <a:pt x="838" y="122758"/>
                  </a:lnTo>
                  <a:lnTo>
                    <a:pt x="1663" y="122669"/>
                  </a:lnTo>
                  <a:lnTo>
                    <a:pt x="2489" y="122593"/>
                  </a:lnTo>
                  <a:close/>
                </a:path>
                <a:path w="595629" h="372110">
                  <a:moveTo>
                    <a:pt x="15836" y="73558"/>
                  </a:moveTo>
                  <a:lnTo>
                    <a:pt x="14897" y="73126"/>
                  </a:lnTo>
                  <a:lnTo>
                    <a:pt x="13804" y="72174"/>
                  </a:lnTo>
                  <a:lnTo>
                    <a:pt x="13042" y="72377"/>
                  </a:lnTo>
                  <a:lnTo>
                    <a:pt x="12319" y="72580"/>
                  </a:lnTo>
                  <a:lnTo>
                    <a:pt x="11912" y="74002"/>
                  </a:lnTo>
                  <a:lnTo>
                    <a:pt x="11366" y="74879"/>
                  </a:lnTo>
                  <a:lnTo>
                    <a:pt x="13246" y="75768"/>
                  </a:lnTo>
                  <a:lnTo>
                    <a:pt x="14312" y="76288"/>
                  </a:lnTo>
                  <a:lnTo>
                    <a:pt x="14808" y="75387"/>
                  </a:lnTo>
                  <a:lnTo>
                    <a:pt x="15328" y="74472"/>
                  </a:lnTo>
                  <a:lnTo>
                    <a:pt x="15836" y="73558"/>
                  </a:lnTo>
                  <a:close/>
                </a:path>
                <a:path w="595629" h="372110">
                  <a:moveTo>
                    <a:pt x="31153" y="12293"/>
                  </a:moveTo>
                  <a:lnTo>
                    <a:pt x="31115" y="11518"/>
                  </a:lnTo>
                  <a:lnTo>
                    <a:pt x="31076" y="11087"/>
                  </a:lnTo>
                  <a:lnTo>
                    <a:pt x="29845" y="10693"/>
                  </a:lnTo>
                  <a:lnTo>
                    <a:pt x="29095" y="10414"/>
                  </a:lnTo>
                  <a:lnTo>
                    <a:pt x="28282" y="11366"/>
                  </a:lnTo>
                  <a:lnTo>
                    <a:pt x="28841" y="12433"/>
                  </a:lnTo>
                  <a:lnTo>
                    <a:pt x="29502" y="13157"/>
                  </a:lnTo>
                  <a:lnTo>
                    <a:pt x="30099" y="13931"/>
                  </a:lnTo>
                  <a:lnTo>
                    <a:pt x="30480" y="13119"/>
                  </a:lnTo>
                  <a:lnTo>
                    <a:pt x="31153" y="12293"/>
                  </a:lnTo>
                  <a:close/>
                </a:path>
                <a:path w="595629" h="372110">
                  <a:moveTo>
                    <a:pt x="41351" y="169722"/>
                  </a:moveTo>
                  <a:lnTo>
                    <a:pt x="41300" y="169278"/>
                  </a:lnTo>
                  <a:lnTo>
                    <a:pt x="41186" y="168414"/>
                  </a:lnTo>
                  <a:lnTo>
                    <a:pt x="40297" y="167627"/>
                  </a:lnTo>
                  <a:lnTo>
                    <a:pt x="39725" y="166801"/>
                  </a:lnTo>
                  <a:lnTo>
                    <a:pt x="38976" y="167436"/>
                  </a:lnTo>
                  <a:lnTo>
                    <a:pt x="38227" y="168084"/>
                  </a:lnTo>
                  <a:lnTo>
                    <a:pt x="37477" y="168719"/>
                  </a:lnTo>
                  <a:lnTo>
                    <a:pt x="38049" y="169443"/>
                  </a:lnTo>
                  <a:lnTo>
                    <a:pt x="38557" y="170624"/>
                  </a:lnTo>
                  <a:lnTo>
                    <a:pt x="39217" y="170713"/>
                  </a:lnTo>
                  <a:lnTo>
                    <a:pt x="39878" y="170815"/>
                  </a:lnTo>
                  <a:lnTo>
                    <a:pt x="41351" y="169722"/>
                  </a:lnTo>
                  <a:close/>
                </a:path>
                <a:path w="595629" h="372110">
                  <a:moveTo>
                    <a:pt x="59626" y="132715"/>
                  </a:moveTo>
                  <a:lnTo>
                    <a:pt x="59156" y="132397"/>
                  </a:lnTo>
                  <a:lnTo>
                    <a:pt x="58521" y="131724"/>
                  </a:lnTo>
                  <a:lnTo>
                    <a:pt x="57353" y="132245"/>
                  </a:lnTo>
                  <a:lnTo>
                    <a:pt x="56591" y="132930"/>
                  </a:lnTo>
                  <a:lnTo>
                    <a:pt x="55778" y="133515"/>
                  </a:lnTo>
                  <a:lnTo>
                    <a:pt x="56515" y="134023"/>
                  </a:lnTo>
                  <a:lnTo>
                    <a:pt x="57467" y="135064"/>
                  </a:lnTo>
                  <a:lnTo>
                    <a:pt x="58674" y="134581"/>
                  </a:lnTo>
                  <a:lnTo>
                    <a:pt x="59080" y="133477"/>
                  </a:lnTo>
                  <a:lnTo>
                    <a:pt x="59626" y="132715"/>
                  </a:lnTo>
                  <a:close/>
                </a:path>
                <a:path w="595629" h="372110">
                  <a:moveTo>
                    <a:pt x="67144" y="74396"/>
                  </a:moveTo>
                  <a:lnTo>
                    <a:pt x="66802" y="72821"/>
                  </a:lnTo>
                  <a:lnTo>
                    <a:pt x="65481" y="71424"/>
                  </a:lnTo>
                  <a:lnTo>
                    <a:pt x="65290" y="71513"/>
                  </a:lnTo>
                  <a:lnTo>
                    <a:pt x="64147" y="72097"/>
                  </a:lnTo>
                  <a:lnTo>
                    <a:pt x="63207" y="73037"/>
                  </a:lnTo>
                  <a:lnTo>
                    <a:pt x="61302" y="74561"/>
                  </a:lnTo>
                  <a:lnTo>
                    <a:pt x="63588" y="75323"/>
                  </a:lnTo>
                  <a:lnTo>
                    <a:pt x="64808" y="75869"/>
                  </a:lnTo>
                  <a:lnTo>
                    <a:pt x="66319" y="76047"/>
                  </a:lnTo>
                  <a:lnTo>
                    <a:pt x="67144" y="74396"/>
                  </a:lnTo>
                  <a:close/>
                </a:path>
                <a:path w="595629" h="372110">
                  <a:moveTo>
                    <a:pt x="67373" y="30594"/>
                  </a:moveTo>
                  <a:lnTo>
                    <a:pt x="66522" y="30403"/>
                  </a:lnTo>
                  <a:lnTo>
                    <a:pt x="65252" y="29794"/>
                  </a:lnTo>
                  <a:lnTo>
                    <a:pt x="64312" y="30683"/>
                  </a:lnTo>
                  <a:lnTo>
                    <a:pt x="64338" y="31864"/>
                  </a:lnTo>
                  <a:lnTo>
                    <a:pt x="64109" y="32778"/>
                  </a:lnTo>
                  <a:lnTo>
                    <a:pt x="66421" y="34036"/>
                  </a:lnTo>
                  <a:lnTo>
                    <a:pt x="67373" y="30594"/>
                  </a:lnTo>
                  <a:close/>
                </a:path>
                <a:path w="595629" h="372110">
                  <a:moveTo>
                    <a:pt x="69951" y="444"/>
                  </a:moveTo>
                  <a:lnTo>
                    <a:pt x="69151" y="266"/>
                  </a:lnTo>
                  <a:lnTo>
                    <a:pt x="68338" y="25"/>
                  </a:lnTo>
                  <a:lnTo>
                    <a:pt x="67538" y="12"/>
                  </a:lnTo>
                  <a:lnTo>
                    <a:pt x="67360" y="0"/>
                  </a:lnTo>
                  <a:lnTo>
                    <a:pt x="67170" y="838"/>
                  </a:lnTo>
                  <a:lnTo>
                    <a:pt x="66992" y="1295"/>
                  </a:lnTo>
                  <a:lnTo>
                    <a:pt x="67398" y="1574"/>
                  </a:lnTo>
                  <a:lnTo>
                    <a:pt x="68008" y="2171"/>
                  </a:lnTo>
                  <a:lnTo>
                    <a:pt x="68834" y="1638"/>
                  </a:lnTo>
                  <a:lnTo>
                    <a:pt x="69367" y="1003"/>
                  </a:lnTo>
                  <a:lnTo>
                    <a:pt x="69951" y="444"/>
                  </a:lnTo>
                  <a:close/>
                </a:path>
                <a:path w="595629" h="372110">
                  <a:moveTo>
                    <a:pt x="78409" y="106235"/>
                  </a:moveTo>
                  <a:lnTo>
                    <a:pt x="77152" y="106070"/>
                  </a:lnTo>
                  <a:lnTo>
                    <a:pt x="75882" y="105892"/>
                  </a:lnTo>
                  <a:lnTo>
                    <a:pt x="74625" y="105727"/>
                  </a:lnTo>
                  <a:lnTo>
                    <a:pt x="74599" y="106680"/>
                  </a:lnTo>
                  <a:lnTo>
                    <a:pt x="74206" y="108153"/>
                  </a:lnTo>
                  <a:lnTo>
                    <a:pt x="75361" y="109004"/>
                  </a:lnTo>
                  <a:lnTo>
                    <a:pt x="76631" y="108788"/>
                  </a:lnTo>
                  <a:lnTo>
                    <a:pt x="77673" y="108877"/>
                  </a:lnTo>
                  <a:lnTo>
                    <a:pt x="77914" y="108000"/>
                  </a:lnTo>
                  <a:lnTo>
                    <a:pt x="78168" y="107111"/>
                  </a:lnTo>
                  <a:lnTo>
                    <a:pt x="78409" y="106235"/>
                  </a:lnTo>
                  <a:close/>
                </a:path>
                <a:path w="595629" h="372110">
                  <a:moveTo>
                    <a:pt x="83159" y="47396"/>
                  </a:moveTo>
                  <a:lnTo>
                    <a:pt x="81521" y="46723"/>
                  </a:lnTo>
                  <a:lnTo>
                    <a:pt x="80213" y="45948"/>
                  </a:lnTo>
                  <a:lnTo>
                    <a:pt x="79451" y="47142"/>
                  </a:lnTo>
                  <a:lnTo>
                    <a:pt x="78041" y="48399"/>
                  </a:lnTo>
                  <a:lnTo>
                    <a:pt x="78079" y="50419"/>
                  </a:lnTo>
                  <a:lnTo>
                    <a:pt x="80187" y="51168"/>
                  </a:lnTo>
                  <a:lnTo>
                    <a:pt x="81356" y="51955"/>
                  </a:lnTo>
                  <a:lnTo>
                    <a:pt x="81978" y="50546"/>
                  </a:lnTo>
                  <a:lnTo>
                    <a:pt x="82753" y="49161"/>
                  </a:lnTo>
                  <a:lnTo>
                    <a:pt x="83083" y="47688"/>
                  </a:lnTo>
                  <a:lnTo>
                    <a:pt x="83159" y="47396"/>
                  </a:lnTo>
                  <a:close/>
                </a:path>
                <a:path w="595629" h="372110">
                  <a:moveTo>
                    <a:pt x="83908" y="83388"/>
                  </a:moveTo>
                  <a:lnTo>
                    <a:pt x="83870" y="82410"/>
                  </a:lnTo>
                  <a:lnTo>
                    <a:pt x="83870" y="82130"/>
                  </a:lnTo>
                  <a:lnTo>
                    <a:pt x="82981" y="81889"/>
                  </a:lnTo>
                  <a:lnTo>
                    <a:pt x="82486" y="81635"/>
                  </a:lnTo>
                  <a:lnTo>
                    <a:pt x="82092" y="82461"/>
                  </a:lnTo>
                  <a:lnTo>
                    <a:pt x="81711" y="83286"/>
                  </a:lnTo>
                  <a:lnTo>
                    <a:pt x="81318" y="84112"/>
                  </a:lnTo>
                  <a:lnTo>
                    <a:pt x="82054" y="84531"/>
                  </a:lnTo>
                  <a:lnTo>
                    <a:pt x="82778" y="84963"/>
                  </a:lnTo>
                  <a:lnTo>
                    <a:pt x="83515" y="85382"/>
                  </a:lnTo>
                  <a:lnTo>
                    <a:pt x="83654" y="84391"/>
                  </a:lnTo>
                  <a:lnTo>
                    <a:pt x="83908" y="83388"/>
                  </a:lnTo>
                  <a:close/>
                </a:path>
                <a:path w="595629" h="372110">
                  <a:moveTo>
                    <a:pt x="103822" y="65481"/>
                  </a:moveTo>
                  <a:lnTo>
                    <a:pt x="102616" y="64566"/>
                  </a:lnTo>
                  <a:lnTo>
                    <a:pt x="101460" y="63042"/>
                  </a:lnTo>
                  <a:lnTo>
                    <a:pt x="100203" y="62941"/>
                  </a:lnTo>
                  <a:lnTo>
                    <a:pt x="99250" y="62877"/>
                  </a:lnTo>
                  <a:lnTo>
                    <a:pt x="98158" y="64617"/>
                  </a:lnTo>
                  <a:lnTo>
                    <a:pt x="96418" y="66179"/>
                  </a:lnTo>
                  <a:lnTo>
                    <a:pt x="98513" y="67335"/>
                  </a:lnTo>
                  <a:lnTo>
                    <a:pt x="99885" y="68707"/>
                  </a:lnTo>
                  <a:lnTo>
                    <a:pt x="102069" y="68326"/>
                  </a:lnTo>
                  <a:lnTo>
                    <a:pt x="102882" y="66548"/>
                  </a:lnTo>
                  <a:lnTo>
                    <a:pt x="103822" y="65481"/>
                  </a:lnTo>
                  <a:close/>
                </a:path>
                <a:path w="595629" h="372110">
                  <a:moveTo>
                    <a:pt x="114439" y="16014"/>
                  </a:moveTo>
                  <a:lnTo>
                    <a:pt x="113728" y="15290"/>
                  </a:lnTo>
                  <a:lnTo>
                    <a:pt x="113106" y="14122"/>
                  </a:lnTo>
                  <a:lnTo>
                    <a:pt x="111582" y="13881"/>
                  </a:lnTo>
                  <a:lnTo>
                    <a:pt x="110680" y="14922"/>
                  </a:lnTo>
                  <a:lnTo>
                    <a:pt x="109867" y="15455"/>
                  </a:lnTo>
                  <a:lnTo>
                    <a:pt x="110591" y="16192"/>
                  </a:lnTo>
                  <a:lnTo>
                    <a:pt x="111239" y="17360"/>
                  </a:lnTo>
                  <a:lnTo>
                    <a:pt x="112077" y="17526"/>
                  </a:lnTo>
                  <a:lnTo>
                    <a:pt x="112737" y="17665"/>
                  </a:lnTo>
                  <a:lnTo>
                    <a:pt x="113652" y="16573"/>
                  </a:lnTo>
                  <a:lnTo>
                    <a:pt x="114439" y="16014"/>
                  </a:lnTo>
                  <a:close/>
                </a:path>
                <a:path w="595629" h="372110">
                  <a:moveTo>
                    <a:pt x="121310" y="37680"/>
                  </a:moveTo>
                  <a:lnTo>
                    <a:pt x="120942" y="35699"/>
                  </a:lnTo>
                  <a:lnTo>
                    <a:pt x="119189" y="34239"/>
                  </a:lnTo>
                  <a:lnTo>
                    <a:pt x="117119" y="34188"/>
                  </a:lnTo>
                  <a:lnTo>
                    <a:pt x="116128" y="35941"/>
                  </a:lnTo>
                  <a:lnTo>
                    <a:pt x="112776" y="39243"/>
                  </a:lnTo>
                  <a:lnTo>
                    <a:pt x="115811" y="39624"/>
                  </a:lnTo>
                  <a:lnTo>
                    <a:pt x="117462" y="40297"/>
                  </a:lnTo>
                  <a:lnTo>
                    <a:pt x="119849" y="39484"/>
                  </a:lnTo>
                  <a:lnTo>
                    <a:pt x="121310" y="37680"/>
                  </a:lnTo>
                  <a:close/>
                </a:path>
                <a:path w="595629" h="372110">
                  <a:moveTo>
                    <a:pt x="129578" y="101460"/>
                  </a:moveTo>
                  <a:lnTo>
                    <a:pt x="128727" y="101104"/>
                  </a:lnTo>
                  <a:lnTo>
                    <a:pt x="127863" y="100761"/>
                  </a:lnTo>
                  <a:lnTo>
                    <a:pt x="127012" y="100406"/>
                  </a:lnTo>
                  <a:lnTo>
                    <a:pt x="124790" y="102311"/>
                  </a:lnTo>
                  <a:lnTo>
                    <a:pt x="127635" y="104965"/>
                  </a:lnTo>
                  <a:lnTo>
                    <a:pt x="129578" y="101460"/>
                  </a:lnTo>
                  <a:close/>
                </a:path>
                <a:path w="595629" h="372110">
                  <a:moveTo>
                    <a:pt x="135318" y="138328"/>
                  </a:moveTo>
                  <a:lnTo>
                    <a:pt x="134048" y="137693"/>
                  </a:lnTo>
                  <a:lnTo>
                    <a:pt x="131521" y="136448"/>
                  </a:lnTo>
                  <a:lnTo>
                    <a:pt x="131178" y="137274"/>
                  </a:lnTo>
                  <a:lnTo>
                    <a:pt x="130327" y="138569"/>
                  </a:lnTo>
                  <a:lnTo>
                    <a:pt x="131470" y="139776"/>
                  </a:lnTo>
                  <a:lnTo>
                    <a:pt x="132727" y="140360"/>
                  </a:lnTo>
                  <a:lnTo>
                    <a:pt x="133896" y="141109"/>
                  </a:lnTo>
                  <a:lnTo>
                    <a:pt x="135318" y="138328"/>
                  </a:lnTo>
                  <a:close/>
                </a:path>
                <a:path w="595629" h="372110">
                  <a:moveTo>
                    <a:pt x="137579" y="90741"/>
                  </a:moveTo>
                  <a:lnTo>
                    <a:pt x="137541" y="89763"/>
                  </a:lnTo>
                  <a:lnTo>
                    <a:pt x="137515" y="89547"/>
                  </a:lnTo>
                  <a:lnTo>
                    <a:pt x="136626" y="89369"/>
                  </a:lnTo>
                  <a:lnTo>
                    <a:pt x="136131" y="89179"/>
                  </a:lnTo>
                  <a:lnTo>
                    <a:pt x="136042" y="90119"/>
                  </a:lnTo>
                  <a:lnTo>
                    <a:pt x="135839" y="91059"/>
                  </a:lnTo>
                  <a:lnTo>
                    <a:pt x="135940" y="91986"/>
                  </a:lnTo>
                  <a:lnTo>
                    <a:pt x="135966" y="92278"/>
                  </a:lnTo>
                  <a:lnTo>
                    <a:pt x="136804" y="92481"/>
                  </a:lnTo>
                  <a:lnTo>
                    <a:pt x="137261" y="92735"/>
                  </a:lnTo>
                  <a:lnTo>
                    <a:pt x="137375" y="91744"/>
                  </a:lnTo>
                  <a:lnTo>
                    <a:pt x="137579" y="90741"/>
                  </a:lnTo>
                  <a:close/>
                </a:path>
                <a:path w="595629" h="372110">
                  <a:moveTo>
                    <a:pt x="148361" y="152247"/>
                  </a:moveTo>
                  <a:lnTo>
                    <a:pt x="146900" y="151663"/>
                  </a:lnTo>
                  <a:lnTo>
                    <a:pt x="145503" y="151561"/>
                  </a:lnTo>
                  <a:lnTo>
                    <a:pt x="144170" y="151320"/>
                  </a:lnTo>
                  <a:lnTo>
                    <a:pt x="143941" y="155130"/>
                  </a:lnTo>
                  <a:lnTo>
                    <a:pt x="145313" y="155041"/>
                  </a:lnTo>
                  <a:lnTo>
                    <a:pt x="146672" y="155194"/>
                  </a:lnTo>
                  <a:lnTo>
                    <a:pt x="147802" y="154749"/>
                  </a:lnTo>
                  <a:lnTo>
                    <a:pt x="148221" y="154571"/>
                  </a:lnTo>
                  <a:lnTo>
                    <a:pt x="148361" y="152247"/>
                  </a:lnTo>
                  <a:close/>
                </a:path>
                <a:path w="595629" h="372110">
                  <a:moveTo>
                    <a:pt x="149250" y="115100"/>
                  </a:moveTo>
                  <a:lnTo>
                    <a:pt x="148577" y="114325"/>
                  </a:lnTo>
                  <a:lnTo>
                    <a:pt x="148031" y="113207"/>
                  </a:lnTo>
                  <a:lnTo>
                    <a:pt x="146697" y="112699"/>
                  </a:lnTo>
                  <a:lnTo>
                    <a:pt x="145719" y="113804"/>
                  </a:lnTo>
                  <a:lnTo>
                    <a:pt x="144970" y="114338"/>
                  </a:lnTo>
                  <a:lnTo>
                    <a:pt x="145516" y="115201"/>
                  </a:lnTo>
                  <a:lnTo>
                    <a:pt x="146075" y="116065"/>
                  </a:lnTo>
                  <a:lnTo>
                    <a:pt x="146621" y="116928"/>
                  </a:lnTo>
                  <a:lnTo>
                    <a:pt x="148386" y="115709"/>
                  </a:lnTo>
                  <a:lnTo>
                    <a:pt x="149250" y="115100"/>
                  </a:lnTo>
                  <a:close/>
                </a:path>
                <a:path w="595629" h="372110">
                  <a:moveTo>
                    <a:pt x="150799" y="103593"/>
                  </a:moveTo>
                  <a:lnTo>
                    <a:pt x="149885" y="103162"/>
                  </a:lnTo>
                  <a:lnTo>
                    <a:pt x="149021" y="102628"/>
                  </a:lnTo>
                  <a:lnTo>
                    <a:pt x="148082" y="102374"/>
                  </a:lnTo>
                  <a:lnTo>
                    <a:pt x="147764" y="102298"/>
                  </a:lnTo>
                  <a:lnTo>
                    <a:pt x="147269" y="102958"/>
                  </a:lnTo>
                  <a:lnTo>
                    <a:pt x="146850" y="103276"/>
                  </a:lnTo>
                  <a:lnTo>
                    <a:pt x="147383" y="103974"/>
                  </a:lnTo>
                  <a:lnTo>
                    <a:pt x="148043" y="105308"/>
                  </a:lnTo>
                  <a:lnTo>
                    <a:pt x="149288" y="105054"/>
                  </a:lnTo>
                  <a:lnTo>
                    <a:pt x="150012" y="104190"/>
                  </a:lnTo>
                  <a:lnTo>
                    <a:pt x="150799" y="103593"/>
                  </a:lnTo>
                  <a:close/>
                </a:path>
                <a:path w="595629" h="372110">
                  <a:moveTo>
                    <a:pt x="151218" y="43611"/>
                  </a:moveTo>
                  <a:lnTo>
                    <a:pt x="150279" y="42506"/>
                  </a:lnTo>
                  <a:lnTo>
                    <a:pt x="148361" y="40297"/>
                  </a:lnTo>
                  <a:lnTo>
                    <a:pt x="147116" y="41363"/>
                  </a:lnTo>
                  <a:lnTo>
                    <a:pt x="145529" y="42710"/>
                  </a:lnTo>
                  <a:lnTo>
                    <a:pt x="146646" y="43675"/>
                  </a:lnTo>
                  <a:lnTo>
                    <a:pt x="147662" y="44831"/>
                  </a:lnTo>
                  <a:lnTo>
                    <a:pt x="149326" y="45631"/>
                  </a:lnTo>
                  <a:lnTo>
                    <a:pt x="150444" y="44272"/>
                  </a:lnTo>
                  <a:lnTo>
                    <a:pt x="151218" y="43611"/>
                  </a:lnTo>
                  <a:close/>
                </a:path>
                <a:path w="595629" h="372110">
                  <a:moveTo>
                    <a:pt x="152361" y="82321"/>
                  </a:moveTo>
                  <a:lnTo>
                    <a:pt x="151574" y="81788"/>
                  </a:lnTo>
                  <a:lnTo>
                    <a:pt x="150812" y="80860"/>
                  </a:lnTo>
                  <a:lnTo>
                    <a:pt x="150012" y="80848"/>
                  </a:lnTo>
                  <a:lnTo>
                    <a:pt x="149275" y="80810"/>
                  </a:lnTo>
                  <a:lnTo>
                    <a:pt x="148513" y="81749"/>
                  </a:lnTo>
                  <a:lnTo>
                    <a:pt x="147764" y="82270"/>
                  </a:lnTo>
                  <a:lnTo>
                    <a:pt x="148272" y="83032"/>
                  </a:lnTo>
                  <a:lnTo>
                    <a:pt x="149301" y="84518"/>
                  </a:lnTo>
                  <a:lnTo>
                    <a:pt x="151345" y="83058"/>
                  </a:lnTo>
                  <a:lnTo>
                    <a:pt x="152361" y="82321"/>
                  </a:lnTo>
                  <a:close/>
                </a:path>
                <a:path w="595629" h="372110">
                  <a:moveTo>
                    <a:pt x="154076" y="223088"/>
                  </a:moveTo>
                  <a:lnTo>
                    <a:pt x="153250" y="221945"/>
                  </a:lnTo>
                  <a:lnTo>
                    <a:pt x="151828" y="222097"/>
                  </a:lnTo>
                  <a:lnTo>
                    <a:pt x="150850" y="221932"/>
                  </a:lnTo>
                  <a:lnTo>
                    <a:pt x="150736" y="224802"/>
                  </a:lnTo>
                  <a:lnTo>
                    <a:pt x="153365" y="225374"/>
                  </a:lnTo>
                  <a:lnTo>
                    <a:pt x="153504" y="224383"/>
                  </a:lnTo>
                  <a:lnTo>
                    <a:pt x="154076" y="223088"/>
                  </a:lnTo>
                  <a:close/>
                </a:path>
                <a:path w="595629" h="372110">
                  <a:moveTo>
                    <a:pt x="155575" y="134010"/>
                  </a:moveTo>
                  <a:lnTo>
                    <a:pt x="154711" y="133019"/>
                  </a:lnTo>
                  <a:lnTo>
                    <a:pt x="154533" y="133096"/>
                  </a:lnTo>
                  <a:lnTo>
                    <a:pt x="153708" y="133477"/>
                  </a:lnTo>
                  <a:lnTo>
                    <a:pt x="152971" y="134073"/>
                  </a:lnTo>
                  <a:lnTo>
                    <a:pt x="152120" y="134645"/>
                  </a:lnTo>
                  <a:lnTo>
                    <a:pt x="152806" y="135102"/>
                  </a:lnTo>
                  <a:lnTo>
                    <a:pt x="153581" y="135978"/>
                  </a:lnTo>
                  <a:lnTo>
                    <a:pt x="154711" y="135674"/>
                  </a:lnTo>
                  <a:lnTo>
                    <a:pt x="155181" y="134708"/>
                  </a:lnTo>
                  <a:lnTo>
                    <a:pt x="155575" y="134010"/>
                  </a:lnTo>
                  <a:close/>
                </a:path>
                <a:path w="595629" h="372110">
                  <a:moveTo>
                    <a:pt x="162407" y="94043"/>
                  </a:moveTo>
                  <a:lnTo>
                    <a:pt x="161569" y="92964"/>
                  </a:lnTo>
                  <a:lnTo>
                    <a:pt x="160909" y="91376"/>
                  </a:lnTo>
                  <a:lnTo>
                    <a:pt x="159080" y="90690"/>
                  </a:lnTo>
                  <a:lnTo>
                    <a:pt x="157721" y="92087"/>
                  </a:lnTo>
                  <a:lnTo>
                    <a:pt x="153289" y="94780"/>
                  </a:lnTo>
                  <a:lnTo>
                    <a:pt x="157238" y="95364"/>
                  </a:lnTo>
                  <a:lnTo>
                    <a:pt x="158661" y="95808"/>
                  </a:lnTo>
                  <a:lnTo>
                    <a:pt x="160870" y="95592"/>
                  </a:lnTo>
                  <a:lnTo>
                    <a:pt x="161620" y="94627"/>
                  </a:lnTo>
                  <a:lnTo>
                    <a:pt x="162407" y="94043"/>
                  </a:lnTo>
                  <a:close/>
                </a:path>
                <a:path w="595629" h="372110">
                  <a:moveTo>
                    <a:pt x="164998" y="54838"/>
                  </a:moveTo>
                  <a:lnTo>
                    <a:pt x="164960" y="54241"/>
                  </a:lnTo>
                  <a:lnTo>
                    <a:pt x="164922" y="53365"/>
                  </a:lnTo>
                  <a:lnTo>
                    <a:pt x="163880" y="52552"/>
                  </a:lnTo>
                  <a:lnTo>
                    <a:pt x="163245" y="51701"/>
                  </a:lnTo>
                  <a:lnTo>
                    <a:pt x="161886" y="52920"/>
                  </a:lnTo>
                  <a:lnTo>
                    <a:pt x="161213" y="53543"/>
                  </a:lnTo>
                  <a:lnTo>
                    <a:pt x="162306" y="55270"/>
                  </a:lnTo>
                  <a:lnTo>
                    <a:pt x="162852" y="56121"/>
                  </a:lnTo>
                  <a:lnTo>
                    <a:pt x="163614" y="55499"/>
                  </a:lnTo>
                  <a:lnTo>
                    <a:pt x="164998" y="54838"/>
                  </a:lnTo>
                  <a:close/>
                </a:path>
                <a:path w="595629" h="372110">
                  <a:moveTo>
                    <a:pt x="171411" y="213398"/>
                  </a:moveTo>
                  <a:lnTo>
                    <a:pt x="170116" y="213258"/>
                  </a:lnTo>
                  <a:lnTo>
                    <a:pt x="168833" y="213106"/>
                  </a:lnTo>
                  <a:lnTo>
                    <a:pt x="167538" y="212966"/>
                  </a:lnTo>
                  <a:lnTo>
                    <a:pt x="167500" y="213944"/>
                  </a:lnTo>
                  <a:lnTo>
                    <a:pt x="167081" y="215506"/>
                  </a:lnTo>
                  <a:lnTo>
                    <a:pt x="168287" y="216306"/>
                  </a:lnTo>
                  <a:lnTo>
                    <a:pt x="169570" y="216090"/>
                  </a:lnTo>
                  <a:lnTo>
                    <a:pt x="170649" y="216179"/>
                  </a:lnTo>
                  <a:lnTo>
                    <a:pt x="171411" y="213398"/>
                  </a:lnTo>
                  <a:close/>
                </a:path>
                <a:path w="595629" h="372110">
                  <a:moveTo>
                    <a:pt x="174866" y="129413"/>
                  </a:moveTo>
                  <a:lnTo>
                    <a:pt x="174396" y="128435"/>
                  </a:lnTo>
                  <a:lnTo>
                    <a:pt x="173723" y="127088"/>
                  </a:lnTo>
                  <a:lnTo>
                    <a:pt x="171475" y="126238"/>
                  </a:lnTo>
                  <a:lnTo>
                    <a:pt x="169240" y="125755"/>
                  </a:lnTo>
                  <a:lnTo>
                    <a:pt x="167360" y="128231"/>
                  </a:lnTo>
                  <a:lnTo>
                    <a:pt x="168148" y="130594"/>
                  </a:lnTo>
                  <a:lnTo>
                    <a:pt x="169710" y="131851"/>
                  </a:lnTo>
                  <a:lnTo>
                    <a:pt x="171805" y="134416"/>
                  </a:lnTo>
                  <a:lnTo>
                    <a:pt x="173164" y="131470"/>
                  </a:lnTo>
                  <a:lnTo>
                    <a:pt x="174866" y="129413"/>
                  </a:lnTo>
                  <a:close/>
                </a:path>
                <a:path w="595629" h="372110">
                  <a:moveTo>
                    <a:pt x="181876" y="153035"/>
                  </a:moveTo>
                  <a:lnTo>
                    <a:pt x="180073" y="151777"/>
                  </a:lnTo>
                  <a:lnTo>
                    <a:pt x="179768" y="151955"/>
                  </a:lnTo>
                  <a:lnTo>
                    <a:pt x="178587" y="152692"/>
                  </a:lnTo>
                  <a:lnTo>
                    <a:pt x="177685" y="153847"/>
                  </a:lnTo>
                  <a:lnTo>
                    <a:pt x="176669" y="154851"/>
                  </a:lnTo>
                  <a:lnTo>
                    <a:pt x="180352" y="158343"/>
                  </a:lnTo>
                  <a:lnTo>
                    <a:pt x="181127" y="156121"/>
                  </a:lnTo>
                  <a:lnTo>
                    <a:pt x="181851" y="154876"/>
                  </a:lnTo>
                  <a:lnTo>
                    <a:pt x="181876" y="153035"/>
                  </a:lnTo>
                  <a:close/>
                </a:path>
                <a:path w="595629" h="372110">
                  <a:moveTo>
                    <a:pt x="186931" y="164719"/>
                  </a:moveTo>
                  <a:lnTo>
                    <a:pt x="186550" y="164439"/>
                  </a:lnTo>
                  <a:lnTo>
                    <a:pt x="185928" y="163842"/>
                  </a:lnTo>
                  <a:lnTo>
                    <a:pt x="185115" y="164452"/>
                  </a:lnTo>
                  <a:lnTo>
                    <a:pt x="184543" y="165125"/>
                  </a:lnTo>
                  <a:lnTo>
                    <a:pt x="183921" y="165747"/>
                  </a:lnTo>
                  <a:lnTo>
                    <a:pt x="184353" y="165963"/>
                  </a:lnTo>
                  <a:lnTo>
                    <a:pt x="184785" y="166166"/>
                  </a:lnTo>
                  <a:lnTo>
                    <a:pt x="185216" y="166382"/>
                  </a:lnTo>
                  <a:lnTo>
                    <a:pt x="185801" y="165823"/>
                  </a:lnTo>
                  <a:lnTo>
                    <a:pt x="186931" y="164719"/>
                  </a:lnTo>
                  <a:close/>
                </a:path>
                <a:path w="595629" h="372110">
                  <a:moveTo>
                    <a:pt x="189445" y="85178"/>
                  </a:moveTo>
                  <a:lnTo>
                    <a:pt x="188823" y="85178"/>
                  </a:lnTo>
                  <a:lnTo>
                    <a:pt x="189420" y="85521"/>
                  </a:lnTo>
                  <a:lnTo>
                    <a:pt x="189445" y="85178"/>
                  </a:lnTo>
                  <a:close/>
                </a:path>
                <a:path w="595629" h="372110">
                  <a:moveTo>
                    <a:pt x="196138" y="82334"/>
                  </a:moveTo>
                  <a:lnTo>
                    <a:pt x="194830" y="80327"/>
                  </a:lnTo>
                  <a:lnTo>
                    <a:pt x="193624" y="79260"/>
                  </a:lnTo>
                  <a:lnTo>
                    <a:pt x="191909" y="78511"/>
                  </a:lnTo>
                  <a:lnTo>
                    <a:pt x="190296" y="79743"/>
                  </a:lnTo>
                  <a:lnTo>
                    <a:pt x="189509" y="82118"/>
                  </a:lnTo>
                  <a:lnTo>
                    <a:pt x="189445" y="85090"/>
                  </a:lnTo>
                  <a:lnTo>
                    <a:pt x="195999" y="84099"/>
                  </a:lnTo>
                  <a:lnTo>
                    <a:pt x="195935" y="83654"/>
                  </a:lnTo>
                  <a:lnTo>
                    <a:pt x="196138" y="82334"/>
                  </a:lnTo>
                  <a:close/>
                </a:path>
                <a:path w="595629" h="372110">
                  <a:moveTo>
                    <a:pt x="196481" y="84099"/>
                  </a:moveTo>
                  <a:lnTo>
                    <a:pt x="195999" y="84099"/>
                  </a:lnTo>
                  <a:lnTo>
                    <a:pt x="196100" y="84747"/>
                  </a:lnTo>
                  <a:lnTo>
                    <a:pt x="196481" y="84099"/>
                  </a:lnTo>
                  <a:close/>
                </a:path>
                <a:path w="595629" h="372110">
                  <a:moveTo>
                    <a:pt x="198107" y="109181"/>
                  </a:moveTo>
                  <a:lnTo>
                    <a:pt x="197218" y="109016"/>
                  </a:lnTo>
                  <a:lnTo>
                    <a:pt x="196240" y="108534"/>
                  </a:lnTo>
                  <a:lnTo>
                    <a:pt x="194932" y="108953"/>
                  </a:lnTo>
                  <a:lnTo>
                    <a:pt x="194716" y="110096"/>
                  </a:lnTo>
                  <a:lnTo>
                    <a:pt x="194335" y="110832"/>
                  </a:lnTo>
                  <a:lnTo>
                    <a:pt x="195338" y="111036"/>
                  </a:lnTo>
                  <a:lnTo>
                    <a:pt x="196342" y="111506"/>
                  </a:lnTo>
                  <a:lnTo>
                    <a:pt x="197167" y="111302"/>
                  </a:lnTo>
                  <a:lnTo>
                    <a:pt x="197624" y="111175"/>
                  </a:lnTo>
                  <a:lnTo>
                    <a:pt x="197802" y="109931"/>
                  </a:lnTo>
                  <a:lnTo>
                    <a:pt x="198107" y="109181"/>
                  </a:lnTo>
                  <a:close/>
                </a:path>
                <a:path w="595629" h="372110">
                  <a:moveTo>
                    <a:pt x="199999" y="98399"/>
                  </a:moveTo>
                  <a:lnTo>
                    <a:pt x="198996" y="98272"/>
                  </a:lnTo>
                  <a:lnTo>
                    <a:pt x="197827" y="97790"/>
                  </a:lnTo>
                  <a:lnTo>
                    <a:pt x="197027" y="98145"/>
                  </a:lnTo>
                  <a:lnTo>
                    <a:pt x="196430" y="98425"/>
                  </a:lnTo>
                  <a:lnTo>
                    <a:pt x="196342" y="99758"/>
                  </a:lnTo>
                  <a:lnTo>
                    <a:pt x="196011" y="100634"/>
                  </a:lnTo>
                  <a:lnTo>
                    <a:pt x="198615" y="102057"/>
                  </a:lnTo>
                  <a:lnTo>
                    <a:pt x="199529" y="99618"/>
                  </a:lnTo>
                  <a:lnTo>
                    <a:pt x="199999" y="98399"/>
                  </a:lnTo>
                  <a:close/>
                </a:path>
                <a:path w="595629" h="372110">
                  <a:moveTo>
                    <a:pt x="203034" y="182054"/>
                  </a:moveTo>
                  <a:lnTo>
                    <a:pt x="199936" y="182054"/>
                  </a:lnTo>
                  <a:lnTo>
                    <a:pt x="202526" y="183603"/>
                  </a:lnTo>
                  <a:lnTo>
                    <a:pt x="203034" y="182054"/>
                  </a:lnTo>
                  <a:close/>
                </a:path>
                <a:path w="595629" h="372110">
                  <a:moveTo>
                    <a:pt x="203276" y="181317"/>
                  </a:moveTo>
                  <a:lnTo>
                    <a:pt x="199529" y="181317"/>
                  </a:lnTo>
                  <a:lnTo>
                    <a:pt x="199212" y="181724"/>
                  </a:lnTo>
                  <a:lnTo>
                    <a:pt x="198920" y="181724"/>
                  </a:lnTo>
                  <a:lnTo>
                    <a:pt x="198755" y="182054"/>
                  </a:lnTo>
                  <a:lnTo>
                    <a:pt x="199936" y="182054"/>
                  </a:lnTo>
                  <a:lnTo>
                    <a:pt x="199390" y="181724"/>
                  </a:lnTo>
                  <a:lnTo>
                    <a:pt x="203136" y="181724"/>
                  </a:lnTo>
                  <a:lnTo>
                    <a:pt x="203212" y="181508"/>
                  </a:lnTo>
                  <a:lnTo>
                    <a:pt x="203276" y="181317"/>
                  </a:lnTo>
                  <a:close/>
                </a:path>
                <a:path w="595629" h="372110">
                  <a:moveTo>
                    <a:pt x="205955" y="216192"/>
                  </a:moveTo>
                  <a:lnTo>
                    <a:pt x="205803" y="216128"/>
                  </a:lnTo>
                  <a:lnTo>
                    <a:pt x="204546" y="215531"/>
                  </a:lnTo>
                  <a:lnTo>
                    <a:pt x="203136" y="215214"/>
                  </a:lnTo>
                  <a:lnTo>
                    <a:pt x="201777" y="214807"/>
                  </a:lnTo>
                  <a:lnTo>
                    <a:pt x="201447" y="216750"/>
                  </a:lnTo>
                  <a:lnTo>
                    <a:pt x="201168" y="218338"/>
                  </a:lnTo>
                  <a:lnTo>
                    <a:pt x="202539" y="218465"/>
                  </a:lnTo>
                  <a:lnTo>
                    <a:pt x="203885" y="218795"/>
                  </a:lnTo>
                  <a:lnTo>
                    <a:pt x="205524" y="218490"/>
                  </a:lnTo>
                  <a:lnTo>
                    <a:pt x="205955" y="216192"/>
                  </a:lnTo>
                  <a:close/>
                </a:path>
                <a:path w="595629" h="372110">
                  <a:moveTo>
                    <a:pt x="206425" y="228841"/>
                  </a:moveTo>
                  <a:lnTo>
                    <a:pt x="205740" y="227431"/>
                  </a:lnTo>
                  <a:lnTo>
                    <a:pt x="204457" y="226758"/>
                  </a:lnTo>
                  <a:lnTo>
                    <a:pt x="203631" y="226822"/>
                  </a:lnTo>
                  <a:lnTo>
                    <a:pt x="202920" y="226860"/>
                  </a:lnTo>
                  <a:lnTo>
                    <a:pt x="202272" y="227952"/>
                  </a:lnTo>
                  <a:lnTo>
                    <a:pt x="201612" y="228574"/>
                  </a:lnTo>
                  <a:lnTo>
                    <a:pt x="202869" y="229476"/>
                  </a:lnTo>
                  <a:lnTo>
                    <a:pt x="204152" y="230378"/>
                  </a:lnTo>
                  <a:lnTo>
                    <a:pt x="205574" y="231394"/>
                  </a:lnTo>
                  <a:lnTo>
                    <a:pt x="205841" y="229997"/>
                  </a:lnTo>
                  <a:lnTo>
                    <a:pt x="206425" y="228841"/>
                  </a:lnTo>
                  <a:close/>
                </a:path>
                <a:path w="595629" h="372110">
                  <a:moveTo>
                    <a:pt x="208953" y="124345"/>
                  </a:moveTo>
                  <a:lnTo>
                    <a:pt x="206717" y="122872"/>
                  </a:lnTo>
                  <a:lnTo>
                    <a:pt x="205613" y="122123"/>
                  </a:lnTo>
                  <a:lnTo>
                    <a:pt x="205168" y="123393"/>
                  </a:lnTo>
                  <a:lnTo>
                    <a:pt x="204304" y="125920"/>
                  </a:lnTo>
                  <a:lnTo>
                    <a:pt x="205282" y="126098"/>
                  </a:lnTo>
                  <a:lnTo>
                    <a:pt x="206260" y="126288"/>
                  </a:lnTo>
                  <a:lnTo>
                    <a:pt x="207251" y="126466"/>
                  </a:lnTo>
                  <a:lnTo>
                    <a:pt x="207822" y="125768"/>
                  </a:lnTo>
                  <a:lnTo>
                    <a:pt x="208381" y="125056"/>
                  </a:lnTo>
                  <a:lnTo>
                    <a:pt x="208953" y="124345"/>
                  </a:lnTo>
                  <a:close/>
                </a:path>
                <a:path w="595629" h="372110">
                  <a:moveTo>
                    <a:pt x="229031" y="142760"/>
                  </a:moveTo>
                  <a:lnTo>
                    <a:pt x="227698" y="138023"/>
                  </a:lnTo>
                  <a:lnTo>
                    <a:pt x="226491" y="137287"/>
                  </a:lnTo>
                  <a:lnTo>
                    <a:pt x="224701" y="136626"/>
                  </a:lnTo>
                  <a:lnTo>
                    <a:pt x="223253" y="136461"/>
                  </a:lnTo>
                  <a:lnTo>
                    <a:pt x="221729" y="137845"/>
                  </a:lnTo>
                  <a:lnTo>
                    <a:pt x="221246" y="139280"/>
                  </a:lnTo>
                  <a:lnTo>
                    <a:pt x="220700" y="140233"/>
                  </a:lnTo>
                  <a:lnTo>
                    <a:pt x="221259" y="141630"/>
                  </a:lnTo>
                  <a:lnTo>
                    <a:pt x="221475" y="142671"/>
                  </a:lnTo>
                  <a:lnTo>
                    <a:pt x="223697" y="145910"/>
                  </a:lnTo>
                  <a:lnTo>
                    <a:pt x="227317" y="146456"/>
                  </a:lnTo>
                  <a:lnTo>
                    <a:pt x="229031" y="142760"/>
                  </a:lnTo>
                  <a:close/>
                </a:path>
                <a:path w="595629" h="372110">
                  <a:moveTo>
                    <a:pt x="229603" y="235115"/>
                  </a:moveTo>
                  <a:lnTo>
                    <a:pt x="229222" y="233451"/>
                  </a:lnTo>
                  <a:lnTo>
                    <a:pt x="228384" y="232321"/>
                  </a:lnTo>
                  <a:lnTo>
                    <a:pt x="227711" y="231025"/>
                  </a:lnTo>
                  <a:lnTo>
                    <a:pt x="226580" y="231940"/>
                  </a:lnTo>
                  <a:lnTo>
                    <a:pt x="225145" y="232867"/>
                  </a:lnTo>
                  <a:lnTo>
                    <a:pt x="225247" y="233083"/>
                  </a:lnTo>
                  <a:lnTo>
                    <a:pt x="225767" y="234302"/>
                  </a:lnTo>
                  <a:lnTo>
                    <a:pt x="226695" y="235331"/>
                  </a:lnTo>
                  <a:lnTo>
                    <a:pt x="227495" y="236423"/>
                  </a:lnTo>
                  <a:lnTo>
                    <a:pt x="228206" y="235851"/>
                  </a:lnTo>
                  <a:lnTo>
                    <a:pt x="229603" y="235115"/>
                  </a:lnTo>
                  <a:close/>
                </a:path>
                <a:path w="595629" h="372110">
                  <a:moveTo>
                    <a:pt x="248259" y="227850"/>
                  </a:moveTo>
                  <a:lnTo>
                    <a:pt x="246024" y="224701"/>
                  </a:lnTo>
                  <a:lnTo>
                    <a:pt x="243586" y="223596"/>
                  </a:lnTo>
                  <a:lnTo>
                    <a:pt x="240855" y="224116"/>
                  </a:lnTo>
                  <a:lnTo>
                    <a:pt x="240004" y="226466"/>
                  </a:lnTo>
                  <a:lnTo>
                    <a:pt x="238086" y="229120"/>
                  </a:lnTo>
                  <a:lnTo>
                    <a:pt x="241350" y="229819"/>
                  </a:lnTo>
                  <a:lnTo>
                    <a:pt x="243179" y="230708"/>
                  </a:lnTo>
                  <a:lnTo>
                    <a:pt x="247192" y="230098"/>
                  </a:lnTo>
                  <a:lnTo>
                    <a:pt x="248259" y="227850"/>
                  </a:lnTo>
                  <a:close/>
                </a:path>
                <a:path w="595629" h="372110">
                  <a:moveTo>
                    <a:pt x="270598" y="280250"/>
                  </a:moveTo>
                  <a:lnTo>
                    <a:pt x="264160" y="277177"/>
                  </a:lnTo>
                  <a:lnTo>
                    <a:pt x="264223" y="281762"/>
                  </a:lnTo>
                  <a:lnTo>
                    <a:pt x="262394" y="288226"/>
                  </a:lnTo>
                  <a:lnTo>
                    <a:pt x="260794" y="292049"/>
                  </a:lnTo>
                  <a:lnTo>
                    <a:pt x="268363" y="292252"/>
                  </a:lnTo>
                  <a:lnTo>
                    <a:pt x="270598" y="280250"/>
                  </a:lnTo>
                  <a:close/>
                </a:path>
                <a:path w="595629" h="372110">
                  <a:moveTo>
                    <a:pt x="270598" y="204597"/>
                  </a:moveTo>
                  <a:lnTo>
                    <a:pt x="269849" y="203276"/>
                  </a:lnTo>
                  <a:lnTo>
                    <a:pt x="268363" y="203365"/>
                  </a:lnTo>
                  <a:lnTo>
                    <a:pt x="267398" y="203161"/>
                  </a:lnTo>
                  <a:lnTo>
                    <a:pt x="266026" y="205714"/>
                  </a:lnTo>
                  <a:lnTo>
                    <a:pt x="267360" y="206121"/>
                  </a:lnTo>
                  <a:lnTo>
                    <a:pt x="270027" y="206908"/>
                  </a:lnTo>
                  <a:lnTo>
                    <a:pt x="270116" y="205867"/>
                  </a:lnTo>
                  <a:lnTo>
                    <a:pt x="270598" y="204597"/>
                  </a:lnTo>
                  <a:close/>
                </a:path>
                <a:path w="595629" h="372110">
                  <a:moveTo>
                    <a:pt x="277774" y="197916"/>
                  </a:moveTo>
                  <a:lnTo>
                    <a:pt x="276796" y="197091"/>
                  </a:lnTo>
                  <a:lnTo>
                    <a:pt x="275678" y="197065"/>
                  </a:lnTo>
                  <a:lnTo>
                    <a:pt x="274751" y="196824"/>
                  </a:lnTo>
                  <a:lnTo>
                    <a:pt x="274624" y="197789"/>
                  </a:lnTo>
                  <a:lnTo>
                    <a:pt x="274485" y="198742"/>
                  </a:lnTo>
                  <a:lnTo>
                    <a:pt x="274370" y="199707"/>
                  </a:lnTo>
                  <a:lnTo>
                    <a:pt x="275272" y="199809"/>
                  </a:lnTo>
                  <a:lnTo>
                    <a:pt x="276313" y="200228"/>
                  </a:lnTo>
                  <a:lnTo>
                    <a:pt x="277037" y="199898"/>
                  </a:lnTo>
                  <a:lnTo>
                    <a:pt x="277469" y="199720"/>
                  </a:lnTo>
                  <a:lnTo>
                    <a:pt x="277774" y="197916"/>
                  </a:lnTo>
                  <a:close/>
                </a:path>
                <a:path w="595629" h="372110">
                  <a:moveTo>
                    <a:pt x="285915" y="276923"/>
                  </a:moveTo>
                  <a:lnTo>
                    <a:pt x="278511" y="266395"/>
                  </a:lnTo>
                  <a:lnTo>
                    <a:pt x="274980" y="270294"/>
                  </a:lnTo>
                  <a:lnTo>
                    <a:pt x="275183" y="274853"/>
                  </a:lnTo>
                  <a:lnTo>
                    <a:pt x="281444" y="281457"/>
                  </a:lnTo>
                  <a:lnTo>
                    <a:pt x="283743" y="279742"/>
                  </a:lnTo>
                  <a:lnTo>
                    <a:pt x="285915" y="276923"/>
                  </a:lnTo>
                  <a:close/>
                </a:path>
                <a:path w="595629" h="372110">
                  <a:moveTo>
                    <a:pt x="298069" y="264185"/>
                  </a:moveTo>
                  <a:lnTo>
                    <a:pt x="297370" y="263563"/>
                  </a:lnTo>
                  <a:lnTo>
                    <a:pt x="296532" y="262305"/>
                  </a:lnTo>
                  <a:lnTo>
                    <a:pt x="295998" y="262420"/>
                  </a:lnTo>
                  <a:lnTo>
                    <a:pt x="294894" y="262674"/>
                  </a:lnTo>
                  <a:lnTo>
                    <a:pt x="293941" y="263639"/>
                  </a:lnTo>
                  <a:lnTo>
                    <a:pt x="292836" y="264375"/>
                  </a:lnTo>
                  <a:lnTo>
                    <a:pt x="295211" y="267017"/>
                  </a:lnTo>
                  <a:lnTo>
                    <a:pt x="296176" y="266077"/>
                  </a:lnTo>
                  <a:lnTo>
                    <a:pt x="298069" y="264185"/>
                  </a:lnTo>
                  <a:close/>
                </a:path>
                <a:path w="595629" h="372110">
                  <a:moveTo>
                    <a:pt x="298284" y="215176"/>
                  </a:moveTo>
                  <a:lnTo>
                    <a:pt x="296748" y="211912"/>
                  </a:lnTo>
                  <a:lnTo>
                    <a:pt x="294360" y="211035"/>
                  </a:lnTo>
                  <a:lnTo>
                    <a:pt x="292049" y="210527"/>
                  </a:lnTo>
                  <a:lnTo>
                    <a:pt x="290982" y="212686"/>
                  </a:lnTo>
                  <a:lnTo>
                    <a:pt x="289534" y="214630"/>
                  </a:lnTo>
                  <a:lnTo>
                    <a:pt x="291553" y="215925"/>
                  </a:lnTo>
                  <a:lnTo>
                    <a:pt x="293065" y="217665"/>
                  </a:lnTo>
                  <a:lnTo>
                    <a:pt x="297065" y="217741"/>
                  </a:lnTo>
                  <a:lnTo>
                    <a:pt x="298284" y="215176"/>
                  </a:lnTo>
                  <a:close/>
                </a:path>
                <a:path w="595629" h="372110">
                  <a:moveTo>
                    <a:pt x="313702" y="274434"/>
                  </a:moveTo>
                  <a:lnTo>
                    <a:pt x="313004" y="273812"/>
                  </a:lnTo>
                  <a:lnTo>
                    <a:pt x="312305" y="273202"/>
                  </a:lnTo>
                  <a:lnTo>
                    <a:pt x="311531" y="272503"/>
                  </a:lnTo>
                  <a:lnTo>
                    <a:pt x="311086" y="273278"/>
                  </a:lnTo>
                  <a:lnTo>
                    <a:pt x="310654" y="274053"/>
                  </a:lnTo>
                  <a:lnTo>
                    <a:pt x="310222" y="274802"/>
                  </a:lnTo>
                  <a:lnTo>
                    <a:pt x="311023" y="275056"/>
                  </a:lnTo>
                  <a:lnTo>
                    <a:pt x="311810" y="275437"/>
                  </a:lnTo>
                  <a:lnTo>
                    <a:pt x="312623" y="275488"/>
                  </a:lnTo>
                  <a:lnTo>
                    <a:pt x="312953" y="275501"/>
                  </a:lnTo>
                  <a:lnTo>
                    <a:pt x="313334" y="274802"/>
                  </a:lnTo>
                  <a:lnTo>
                    <a:pt x="313702" y="274434"/>
                  </a:lnTo>
                  <a:close/>
                </a:path>
                <a:path w="595629" h="372110">
                  <a:moveTo>
                    <a:pt x="319278" y="280212"/>
                  </a:moveTo>
                  <a:lnTo>
                    <a:pt x="318160" y="277926"/>
                  </a:lnTo>
                  <a:lnTo>
                    <a:pt x="316344" y="276910"/>
                  </a:lnTo>
                  <a:lnTo>
                    <a:pt x="313880" y="274688"/>
                  </a:lnTo>
                  <a:lnTo>
                    <a:pt x="312801" y="277761"/>
                  </a:lnTo>
                  <a:lnTo>
                    <a:pt x="311226" y="280136"/>
                  </a:lnTo>
                  <a:lnTo>
                    <a:pt x="312712" y="282308"/>
                  </a:lnTo>
                  <a:lnTo>
                    <a:pt x="315150" y="282943"/>
                  </a:lnTo>
                  <a:lnTo>
                    <a:pt x="317627" y="283006"/>
                  </a:lnTo>
                  <a:lnTo>
                    <a:pt x="319278" y="280212"/>
                  </a:lnTo>
                  <a:close/>
                </a:path>
                <a:path w="595629" h="372110">
                  <a:moveTo>
                    <a:pt x="350215" y="205320"/>
                  </a:moveTo>
                  <a:lnTo>
                    <a:pt x="347789" y="204000"/>
                  </a:lnTo>
                  <a:lnTo>
                    <a:pt x="346570" y="203352"/>
                  </a:lnTo>
                  <a:lnTo>
                    <a:pt x="345922" y="205066"/>
                  </a:lnTo>
                  <a:lnTo>
                    <a:pt x="345592" y="205917"/>
                  </a:lnTo>
                  <a:lnTo>
                    <a:pt x="346202" y="206629"/>
                  </a:lnTo>
                  <a:lnTo>
                    <a:pt x="346798" y="207340"/>
                  </a:lnTo>
                  <a:lnTo>
                    <a:pt x="347408" y="208038"/>
                  </a:lnTo>
                  <a:lnTo>
                    <a:pt x="348348" y="207137"/>
                  </a:lnTo>
                  <a:lnTo>
                    <a:pt x="349275" y="206222"/>
                  </a:lnTo>
                  <a:lnTo>
                    <a:pt x="350215" y="205320"/>
                  </a:lnTo>
                  <a:close/>
                </a:path>
                <a:path w="595629" h="372110">
                  <a:moveTo>
                    <a:pt x="351917" y="276364"/>
                  </a:moveTo>
                  <a:lnTo>
                    <a:pt x="350354" y="275475"/>
                  </a:lnTo>
                  <a:lnTo>
                    <a:pt x="349580" y="275018"/>
                  </a:lnTo>
                  <a:lnTo>
                    <a:pt x="348361" y="278701"/>
                  </a:lnTo>
                  <a:lnTo>
                    <a:pt x="349313" y="278904"/>
                  </a:lnTo>
                  <a:lnTo>
                    <a:pt x="350672" y="279577"/>
                  </a:lnTo>
                  <a:lnTo>
                    <a:pt x="351713" y="278663"/>
                  </a:lnTo>
                  <a:lnTo>
                    <a:pt x="351675" y="277355"/>
                  </a:lnTo>
                  <a:lnTo>
                    <a:pt x="351917" y="276364"/>
                  </a:lnTo>
                  <a:close/>
                </a:path>
                <a:path w="595629" h="372110">
                  <a:moveTo>
                    <a:pt x="353021" y="240398"/>
                  </a:moveTo>
                  <a:lnTo>
                    <a:pt x="352640" y="240042"/>
                  </a:lnTo>
                  <a:lnTo>
                    <a:pt x="352145" y="239318"/>
                  </a:lnTo>
                  <a:lnTo>
                    <a:pt x="351078" y="239674"/>
                  </a:lnTo>
                  <a:lnTo>
                    <a:pt x="350329" y="240220"/>
                  </a:lnTo>
                  <a:lnTo>
                    <a:pt x="349440" y="240728"/>
                  </a:lnTo>
                  <a:lnTo>
                    <a:pt x="350050" y="241274"/>
                  </a:lnTo>
                  <a:lnTo>
                    <a:pt x="350850" y="242328"/>
                  </a:lnTo>
                  <a:lnTo>
                    <a:pt x="351891" y="241896"/>
                  </a:lnTo>
                  <a:lnTo>
                    <a:pt x="352412" y="241033"/>
                  </a:lnTo>
                  <a:lnTo>
                    <a:pt x="353021" y="240398"/>
                  </a:lnTo>
                  <a:close/>
                </a:path>
                <a:path w="595629" h="372110">
                  <a:moveTo>
                    <a:pt x="357378" y="292569"/>
                  </a:moveTo>
                  <a:lnTo>
                    <a:pt x="356654" y="292125"/>
                  </a:lnTo>
                  <a:lnTo>
                    <a:pt x="355625" y="291134"/>
                  </a:lnTo>
                  <a:lnTo>
                    <a:pt x="355257" y="291350"/>
                  </a:lnTo>
                  <a:lnTo>
                    <a:pt x="354190" y="291934"/>
                  </a:lnTo>
                  <a:lnTo>
                    <a:pt x="353377" y="293014"/>
                  </a:lnTo>
                  <a:lnTo>
                    <a:pt x="352425" y="293954"/>
                  </a:lnTo>
                  <a:lnTo>
                    <a:pt x="354342" y="295554"/>
                  </a:lnTo>
                  <a:lnTo>
                    <a:pt x="355028" y="296138"/>
                  </a:lnTo>
                  <a:lnTo>
                    <a:pt x="357378" y="292569"/>
                  </a:lnTo>
                  <a:close/>
                </a:path>
                <a:path w="595629" h="372110">
                  <a:moveTo>
                    <a:pt x="361835" y="181622"/>
                  </a:moveTo>
                  <a:lnTo>
                    <a:pt x="360311" y="180543"/>
                  </a:lnTo>
                  <a:lnTo>
                    <a:pt x="358813" y="178663"/>
                  </a:lnTo>
                  <a:lnTo>
                    <a:pt x="357263" y="178625"/>
                  </a:lnTo>
                  <a:lnTo>
                    <a:pt x="355955" y="178612"/>
                  </a:lnTo>
                  <a:lnTo>
                    <a:pt x="354571" y="180682"/>
                  </a:lnTo>
                  <a:lnTo>
                    <a:pt x="352069" y="182829"/>
                  </a:lnTo>
                  <a:lnTo>
                    <a:pt x="355015" y="184391"/>
                  </a:lnTo>
                  <a:lnTo>
                    <a:pt x="356882" y="186194"/>
                  </a:lnTo>
                  <a:lnTo>
                    <a:pt x="359600" y="185280"/>
                  </a:lnTo>
                  <a:lnTo>
                    <a:pt x="360591" y="183095"/>
                  </a:lnTo>
                  <a:lnTo>
                    <a:pt x="361835" y="181622"/>
                  </a:lnTo>
                  <a:close/>
                </a:path>
                <a:path w="595629" h="372110">
                  <a:moveTo>
                    <a:pt x="371500" y="331533"/>
                  </a:moveTo>
                  <a:lnTo>
                    <a:pt x="370217" y="330047"/>
                  </a:lnTo>
                  <a:lnTo>
                    <a:pt x="369570" y="329311"/>
                  </a:lnTo>
                  <a:lnTo>
                    <a:pt x="366966" y="331177"/>
                  </a:lnTo>
                  <a:lnTo>
                    <a:pt x="367690" y="331876"/>
                  </a:lnTo>
                  <a:lnTo>
                    <a:pt x="368363" y="333044"/>
                  </a:lnTo>
                  <a:lnTo>
                    <a:pt x="369874" y="333248"/>
                  </a:lnTo>
                  <a:lnTo>
                    <a:pt x="370725" y="332117"/>
                  </a:lnTo>
                  <a:lnTo>
                    <a:pt x="371500" y="331533"/>
                  </a:lnTo>
                  <a:close/>
                </a:path>
                <a:path w="595629" h="372110">
                  <a:moveTo>
                    <a:pt x="390969" y="225806"/>
                  </a:moveTo>
                  <a:lnTo>
                    <a:pt x="388835" y="220002"/>
                  </a:lnTo>
                  <a:lnTo>
                    <a:pt x="387426" y="220637"/>
                  </a:lnTo>
                  <a:lnTo>
                    <a:pt x="388505" y="222199"/>
                  </a:lnTo>
                  <a:lnTo>
                    <a:pt x="389559" y="223774"/>
                  </a:lnTo>
                  <a:lnTo>
                    <a:pt x="390969" y="225806"/>
                  </a:lnTo>
                  <a:close/>
                </a:path>
                <a:path w="595629" h="372110">
                  <a:moveTo>
                    <a:pt x="391490" y="282359"/>
                  </a:moveTo>
                  <a:lnTo>
                    <a:pt x="390931" y="281063"/>
                  </a:lnTo>
                  <a:lnTo>
                    <a:pt x="388848" y="280720"/>
                  </a:lnTo>
                  <a:lnTo>
                    <a:pt x="388099" y="281851"/>
                  </a:lnTo>
                  <a:lnTo>
                    <a:pt x="388073" y="283044"/>
                  </a:lnTo>
                  <a:lnTo>
                    <a:pt x="387845" y="284099"/>
                  </a:lnTo>
                  <a:lnTo>
                    <a:pt x="390944" y="284556"/>
                  </a:lnTo>
                  <a:lnTo>
                    <a:pt x="391045" y="283540"/>
                  </a:lnTo>
                  <a:lnTo>
                    <a:pt x="391490" y="282359"/>
                  </a:lnTo>
                  <a:close/>
                </a:path>
                <a:path w="595629" h="372110">
                  <a:moveTo>
                    <a:pt x="391668" y="226733"/>
                  </a:moveTo>
                  <a:lnTo>
                    <a:pt x="391350" y="226237"/>
                  </a:lnTo>
                  <a:lnTo>
                    <a:pt x="390969" y="225806"/>
                  </a:lnTo>
                  <a:lnTo>
                    <a:pt x="391502" y="227291"/>
                  </a:lnTo>
                  <a:lnTo>
                    <a:pt x="391668" y="226733"/>
                  </a:lnTo>
                  <a:close/>
                </a:path>
                <a:path w="595629" h="372110">
                  <a:moveTo>
                    <a:pt x="399059" y="280568"/>
                  </a:moveTo>
                  <a:lnTo>
                    <a:pt x="398170" y="277876"/>
                  </a:lnTo>
                  <a:lnTo>
                    <a:pt x="397306" y="275551"/>
                  </a:lnTo>
                  <a:lnTo>
                    <a:pt x="395401" y="272935"/>
                  </a:lnTo>
                  <a:lnTo>
                    <a:pt x="393001" y="272707"/>
                  </a:lnTo>
                  <a:lnTo>
                    <a:pt x="392176" y="273291"/>
                  </a:lnTo>
                  <a:lnTo>
                    <a:pt x="391274" y="273900"/>
                  </a:lnTo>
                  <a:lnTo>
                    <a:pt x="390486" y="276225"/>
                  </a:lnTo>
                  <a:lnTo>
                    <a:pt x="392379" y="279171"/>
                  </a:lnTo>
                  <a:lnTo>
                    <a:pt x="394436" y="280987"/>
                  </a:lnTo>
                  <a:lnTo>
                    <a:pt x="396316" y="283019"/>
                  </a:lnTo>
                  <a:lnTo>
                    <a:pt x="397713" y="281508"/>
                  </a:lnTo>
                  <a:lnTo>
                    <a:pt x="399059" y="280568"/>
                  </a:lnTo>
                  <a:close/>
                </a:path>
                <a:path w="595629" h="372110">
                  <a:moveTo>
                    <a:pt x="399122" y="318630"/>
                  </a:moveTo>
                  <a:lnTo>
                    <a:pt x="398068" y="318414"/>
                  </a:lnTo>
                  <a:lnTo>
                    <a:pt x="396862" y="317792"/>
                  </a:lnTo>
                  <a:lnTo>
                    <a:pt x="395363" y="318338"/>
                  </a:lnTo>
                  <a:lnTo>
                    <a:pt x="395198" y="319811"/>
                  </a:lnTo>
                  <a:lnTo>
                    <a:pt x="394893" y="320535"/>
                  </a:lnTo>
                  <a:lnTo>
                    <a:pt x="396506" y="321640"/>
                  </a:lnTo>
                  <a:lnTo>
                    <a:pt x="397306" y="322173"/>
                  </a:lnTo>
                  <a:lnTo>
                    <a:pt x="397916" y="320992"/>
                  </a:lnTo>
                  <a:lnTo>
                    <a:pt x="398513" y="319811"/>
                  </a:lnTo>
                  <a:lnTo>
                    <a:pt x="399122" y="318630"/>
                  </a:lnTo>
                  <a:close/>
                </a:path>
                <a:path w="595629" h="372110">
                  <a:moveTo>
                    <a:pt x="408800" y="345287"/>
                  </a:moveTo>
                  <a:lnTo>
                    <a:pt x="408343" y="345046"/>
                  </a:lnTo>
                  <a:lnTo>
                    <a:pt x="407720" y="344500"/>
                  </a:lnTo>
                  <a:lnTo>
                    <a:pt x="407466" y="344639"/>
                  </a:lnTo>
                  <a:lnTo>
                    <a:pt x="406603" y="345084"/>
                  </a:lnTo>
                  <a:lnTo>
                    <a:pt x="405866" y="345782"/>
                  </a:lnTo>
                  <a:lnTo>
                    <a:pt x="405091" y="346379"/>
                  </a:lnTo>
                  <a:lnTo>
                    <a:pt x="405892" y="346735"/>
                  </a:lnTo>
                  <a:lnTo>
                    <a:pt x="406793" y="347472"/>
                  </a:lnTo>
                  <a:lnTo>
                    <a:pt x="407479" y="347319"/>
                  </a:lnTo>
                  <a:lnTo>
                    <a:pt x="408038" y="347205"/>
                  </a:lnTo>
                  <a:lnTo>
                    <a:pt x="408368" y="346011"/>
                  </a:lnTo>
                  <a:lnTo>
                    <a:pt x="408800" y="345287"/>
                  </a:lnTo>
                  <a:close/>
                </a:path>
                <a:path w="595629" h="372110">
                  <a:moveTo>
                    <a:pt x="424802" y="248716"/>
                  </a:moveTo>
                  <a:lnTo>
                    <a:pt x="423697" y="246265"/>
                  </a:lnTo>
                  <a:lnTo>
                    <a:pt x="421043" y="244805"/>
                  </a:lnTo>
                  <a:lnTo>
                    <a:pt x="418325" y="245414"/>
                  </a:lnTo>
                  <a:lnTo>
                    <a:pt x="416458" y="248158"/>
                  </a:lnTo>
                  <a:lnTo>
                    <a:pt x="417029" y="250761"/>
                  </a:lnTo>
                  <a:lnTo>
                    <a:pt x="419544" y="251637"/>
                  </a:lnTo>
                  <a:lnTo>
                    <a:pt x="421957" y="253314"/>
                  </a:lnTo>
                  <a:lnTo>
                    <a:pt x="423075" y="250812"/>
                  </a:lnTo>
                  <a:lnTo>
                    <a:pt x="424802" y="248716"/>
                  </a:lnTo>
                  <a:close/>
                </a:path>
                <a:path w="595629" h="372110">
                  <a:moveTo>
                    <a:pt x="429818" y="299110"/>
                  </a:moveTo>
                  <a:lnTo>
                    <a:pt x="429539" y="298551"/>
                  </a:lnTo>
                  <a:lnTo>
                    <a:pt x="429450" y="298094"/>
                  </a:lnTo>
                  <a:lnTo>
                    <a:pt x="428180" y="297942"/>
                  </a:lnTo>
                  <a:lnTo>
                    <a:pt x="428358" y="299415"/>
                  </a:lnTo>
                  <a:lnTo>
                    <a:pt x="428459" y="300139"/>
                  </a:lnTo>
                  <a:lnTo>
                    <a:pt x="428866" y="299910"/>
                  </a:lnTo>
                  <a:lnTo>
                    <a:pt x="429475" y="299783"/>
                  </a:lnTo>
                  <a:lnTo>
                    <a:pt x="429653" y="299440"/>
                  </a:lnTo>
                  <a:lnTo>
                    <a:pt x="429818" y="299110"/>
                  </a:lnTo>
                  <a:close/>
                </a:path>
                <a:path w="595629" h="372110">
                  <a:moveTo>
                    <a:pt x="430339" y="372059"/>
                  </a:moveTo>
                  <a:lnTo>
                    <a:pt x="429958" y="371221"/>
                  </a:lnTo>
                  <a:lnTo>
                    <a:pt x="429679" y="370725"/>
                  </a:lnTo>
                  <a:lnTo>
                    <a:pt x="427761" y="370509"/>
                  </a:lnTo>
                  <a:lnTo>
                    <a:pt x="427418" y="370827"/>
                  </a:lnTo>
                  <a:lnTo>
                    <a:pt x="430339" y="372059"/>
                  </a:lnTo>
                  <a:close/>
                </a:path>
                <a:path w="595629" h="372110">
                  <a:moveTo>
                    <a:pt x="466445" y="164045"/>
                  </a:moveTo>
                  <a:lnTo>
                    <a:pt x="466153" y="163309"/>
                  </a:lnTo>
                  <a:lnTo>
                    <a:pt x="464832" y="162750"/>
                  </a:lnTo>
                  <a:lnTo>
                    <a:pt x="464337" y="162737"/>
                  </a:lnTo>
                  <a:lnTo>
                    <a:pt x="463372" y="162433"/>
                  </a:lnTo>
                  <a:lnTo>
                    <a:pt x="461733" y="164744"/>
                  </a:lnTo>
                  <a:lnTo>
                    <a:pt x="465378" y="166230"/>
                  </a:lnTo>
                  <a:lnTo>
                    <a:pt x="465670" y="165265"/>
                  </a:lnTo>
                  <a:lnTo>
                    <a:pt x="466445" y="164045"/>
                  </a:lnTo>
                  <a:close/>
                </a:path>
                <a:path w="595629" h="372110">
                  <a:moveTo>
                    <a:pt x="473849" y="332955"/>
                  </a:moveTo>
                  <a:lnTo>
                    <a:pt x="472909" y="332816"/>
                  </a:lnTo>
                  <a:lnTo>
                    <a:pt x="471766" y="332282"/>
                  </a:lnTo>
                  <a:lnTo>
                    <a:pt x="470395" y="332968"/>
                  </a:lnTo>
                  <a:lnTo>
                    <a:pt x="470204" y="334225"/>
                  </a:lnTo>
                  <a:lnTo>
                    <a:pt x="469747" y="335191"/>
                  </a:lnTo>
                  <a:lnTo>
                    <a:pt x="472249" y="336600"/>
                  </a:lnTo>
                  <a:lnTo>
                    <a:pt x="473849" y="332955"/>
                  </a:lnTo>
                  <a:close/>
                </a:path>
                <a:path w="595629" h="372110">
                  <a:moveTo>
                    <a:pt x="477367" y="219456"/>
                  </a:moveTo>
                  <a:lnTo>
                    <a:pt x="476402" y="218617"/>
                  </a:lnTo>
                  <a:lnTo>
                    <a:pt x="475869" y="217792"/>
                  </a:lnTo>
                  <a:lnTo>
                    <a:pt x="475195" y="218541"/>
                  </a:lnTo>
                  <a:lnTo>
                    <a:pt x="474268" y="219202"/>
                  </a:lnTo>
                  <a:lnTo>
                    <a:pt x="473824" y="220522"/>
                  </a:lnTo>
                  <a:lnTo>
                    <a:pt x="474827" y="221361"/>
                  </a:lnTo>
                  <a:lnTo>
                    <a:pt x="475310" y="222021"/>
                  </a:lnTo>
                  <a:lnTo>
                    <a:pt x="476046" y="221424"/>
                  </a:lnTo>
                  <a:lnTo>
                    <a:pt x="477342" y="220865"/>
                  </a:lnTo>
                  <a:lnTo>
                    <a:pt x="477367" y="219456"/>
                  </a:lnTo>
                  <a:close/>
                </a:path>
                <a:path w="595629" h="372110">
                  <a:moveTo>
                    <a:pt x="478358" y="185521"/>
                  </a:moveTo>
                  <a:lnTo>
                    <a:pt x="477380" y="185077"/>
                  </a:lnTo>
                  <a:lnTo>
                    <a:pt x="476427" y="184277"/>
                  </a:lnTo>
                  <a:lnTo>
                    <a:pt x="475818" y="184492"/>
                  </a:lnTo>
                  <a:lnTo>
                    <a:pt x="475094" y="184721"/>
                  </a:lnTo>
                  <a:lnTo>
                    <a:pt x="474611" y="185801"/>
                  </a:lnTo>
                  <a:lnTo>
                    <a:pt x="474179" y="186601"/>
                  </a:lnTo>
                  <a:lnTo>
                    <a:pt x="475145" y="187718"/>
                  </a:lnTo>
                  <a:lnTo>
                    <a:pt x="475335" y="187629"/>
                  </a:lnTo>
                  <a:lnTo>
                    <a:pt x="476262" y="187147"/>
                  </a:lnTo>
                  <a:lnTo>
                    <a:pt x="477088" y="186448"/>
                  </a:lnTo>
                  <a:lnTo>
                    <a:pt x="478358" y="185521"/>
                  </a:lnTo>
                  <a:close/>
                </a:path>
                <a:path w="595629" h="372110">
                  <a:moveTo>
                    <a:pt x="519874" y="206425"/>
                  </a:moveTo>
                  <a:lnTo>
                    <a:pt x="517677" y="206476"/>
                  </a:lnTo>
                  <a:lnTo>
                    <a:pt x="515785" y="205981"/>
                  </a:lnTo>
                  <a:lnTo>
                    <a:pt x="514883" y="206705"/>
                  </a:lnTo>
                  <a:lnTo>
                    <a:pt x="514172" y="207302"/>
                  </a:lnTo>
                  <a:lnTo>
                    <a:pt x="514743" y="210769"/>
                  </a:lnTo>
                  <a:lnTo>
                    <a:pt x="514794" y="211023"/>
                  </a:lnTo>
                  <a:lnTo>
                    <a:pt x="517017" y="211416"/>
                  </a:lnTo>
                  <a:lnTo>
                    <a:pt x="518350" y="209918"/>
                  </a:lnTo>
                  <a:lnTo>
                    <a:pt x="518845" y="208419"/>
                  </a:lnTo>
                  <a:lnTo>
                    <a:pt x="519874" y="206425"/>
                  </a:lnTo>
                  <a:close/>
                </a:path>
                <a:path w="595629" h="372110">
                  <a:moveTo>
                    <a:pt x="519963" y="332994"/>
                  </a:moveTo>
                  <a:lnTo>
                    <a:pt x="519823" y="332625"/>
                  </a:lnTo>
                  <a:lnTo>
                    <a:pt x="519696" y="332257"/>
                  </a:lnTo>
                  <a:lnTo>
                    <a:pt x="518820" y="331749"/>
                  </a:lnTo>
                  <a:lnTo>
                    <a:pt x="518058" y="332371"/>
                  </a:lnTo>
                  <a:lnTo>
                    <a:pt x="517537" y="333057"/>
                  </a:lnTo>
                  <a:lnTo>
                    <a:pt x="516966" y="333705"/>
                  </a:lnTo>
                  <a:lnTo>
                    <a:pt x="517817" y="333819"/>
                  </a:lnTo>
                  <a:lnTo>
                    <a:pt x="518655" y="333984"/>
                  </a:lnTo>
                  <a:lnTo>
                    <a:pt x="519480" y="333946"/>
                  </a:lnTo>
                  <a:lnTo>
                    <a:pt x="519633" y="333946"/>
                  </a:lnTo>
                  <a:lnTo>
                    <a:pt x="519963" y="332994"/>
                  </a:lnTo>
                  <a:close/>
                </a:path>
                <a:path w="595629" h="372110">
                  <a:moveTo>
                    <a:pt x="566801" y="300583"/>
                  </a:moveTo>
                  <a:lnTo>
                    <a:pt x="564540" y="300050"/>
                  </a:lnTo>
                  <a:lnTo>
                    <a:pt x="564515" y="300456"/>
                  </a:lnTo>
                  <a:lnTo>
                    <a:pt x="564502" y="300875"/>
                  </a:lnTo>
                  <a:lnTo>
                    <a:pt x="564476" y="301282"/>
                  </a:lnTo>
                  <a:lnTo>
                    <a:pt x="564959" y="301409"/>
                  </a:lnTo>
                  <a:lnTo>
                    <a:pt x="565492" y="301701"/>
                  </a:lnTo>
                  <a:lnTo>
                    <a:pt x="566267" y="301510"/>
                  </a:lnTo>
                  <a:lnTo>
                    <a:pt x="566508" y="300939"/>
                  </a:lnTo>
                  <a:lnTo>
                    <a:pt x="566801" y="300583"/>
                  </a:lnTo>
                  <a:close/>
                </a:path>
                <a:path w="595629" h="372110">
                  <a:moveTo>
                    <a:pt x="580351" y="253377"/>
                  </a:moveTo>
                  <a:lnTo>
                    <a:pt x="580250" y="253072"/>
                  </a:lnTo>
                  <a:lnTo>
                    <a:pt x="580009" y="252298"/>
                  </a:lnTo>
                  <a:lnTo>
                    <a:pt x="579462" y="251637"/>
                  </a:lnTo>
                  <a:lnTo>
                    <a:pt x="579018" y="250913"/>
                  </a:lnTo>
                  <a:lnTo>
                    <a:pt x="578485" y="251460"/>
                  </a:lnTo>
                  <a:lnTo>
                    <a:pt x="577418" y="252577"/>
                  </a:lnTo>
                  <a:lnTo>
                    <a:pt x="578827" y="253733"/>
                  </a:lnTo>
                  <a:lnTo>
                    <a:pt x="579526" y="254330"/>
                  </a:lnTo>
                  <a:lnTo>
                    <a:pt x="579793" y="253898"/>
                  </a:lnTo>
                  <a:lnTo>
                    <a:pt x="580351" y="253377"/>
                  </a:lnTo>
                  <a:close/>
                </a:path>
                <a:path w="595629" h="372110">
                  <a:moveTo>
                    <a:pt x="595261" y="226999"/>
                  </a:moveTo>
                  <a:lnTo>
                    <a:pt x="594956" y="225806"/>
                  </a:lnTo>
                  <a:lnTo>
                    <a:pt x="593725" y="225552"/>
                  </a:lnTo>
                  <a:lnTo>
                    <a:pt x="592975" y="225171"/>
                  </a:lnTo>
                  <a:lnTo>
                    <a:pt x="592759" y="225628"/>
                  </a:lnTo>
                  <a:lnTo>
                    <a:pt x="592213" y="226263"/>
                  </a:lnTo>
                  <a:lnTo>
                    <a:pt x="592810" y="227304"/>
                  </a:lnTo>
                  <a:lnTo>
                    <a:pt x="593521" y="227965"/>
                  </a:lnTo>
                  <a:lnTo>
                    <a:pt x="594144" y="228676"/>
                  </a:lnTo>
                  <a:lnTo>
                    <a:pt x="594512" y="227888"/>
                  </a:lnTo>
                  <a:lnTo>
                    <a:pt x="595261" y="226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987137" y="2749956"/>
              <a:ext cx="560705" cy="309245"/>
            </a:xfrm>
            <a:custGeom>
              <a:avLst/>
              <a:gdLst/>
              <a:ahLst/>
              <a:cxnLst/>
              <a:rect l="l" t="t" r="r" b="b"/>
              <a:pathLst>
                <a:path w="560704" h="309244">
                  <a:moveTo>
                    <a:pt x="7340" y="31915"/>
                  </a:moveTo>
                  <a:lnTo>
                    <a:pt x="7213" y="29273"/>
                  </a:lnTo>
                  <a:lnTo>
                    <a:pt x="5219" y="27978"/>
                  </a:lnTo>
                  <a:lnTo>
                    <a:pt x="3213" y="25679"/>
                  </a:lnTo>
                  <a:lnTo>
                    <a:pt x="1727" y="28384"/>
                  </a:lnTo>
                  <a:lnTo>
                    <a:pt x="0" y="30111"/>
                  </a:lnTo>
                  <a:lnTo>
                    <a:pt x="584" y="32702"/>
                  </a:lnTo>
                  <a:lnTo>
                    <a:pt x="2908" y="34442"/>
                  </a:lnTo>
                  <a:lnTo>
                    <a:pt x="5410" y="34290"/>
                  </a:lnTo>
                  <a:lnTo>
                    <a:pt x="7340" y="31915"/>
                  </a:lnTo>
                  <a:close/>
                </a:path>
                <a:path w="560704" h="309244">
                  <a:moveTo>
                    <a:pt x="75603" y="7416"/>
                  </a:moveTo>
                  <a:lnTo>
                    <a:pt x="75234" y="6883"/>
                  </a:lnTo>
                  <a:lnTo>
                    <a:pt x="74295" y="5461"/>
                  </a:lnTo>
                  <a:lnTo>
                    <a:pt x="72491" y="4610"/>
                  </a:lnTo>
                  <a:lnTo>
                    <a:pt x="71031" y="3530"/>
                  </a:lnTo>
                  <a:lnTo>
                    <a:pt x="68224" y="7886"/>
                  </a:lnTo>
                  <a:lnTo>
                    <a:pt x="70218" y="8940"/>
                  </a:lnTo>
                  <a:lnTo>
                    <a:pt x="71678" y="10134"/>
                  </a:lnTo>
                  <a:lnTo>
                    <a:pt x="73266" y="10312"/>
                  </a:lnTo>
                  <a:lnTo>
                    <a:pt x="73837" y="10388"/>
                  </a:lnTo>
                  <a:lnTo>
                    <a:pt x="75603" y="7416"/>
                  </a:lnTo>
                  <a:close/>
                </a:path>
                <a:path w="560704" h="309244">
                  <a:moveTo>
                    <a:pt x="99314" y="105537"/>
                  </a:moveTo>
                  <a:lnTo>
                    <a:pt x="96532" y="103835"/>
                  </a:lnTo>
                  <a:lnTo>
                    <a:pt x="94678" y="104965"/>
                  </a:lnTo>
                  <a:lnTo>
                    <a:pt x="93903" y="106680"/>
                  </a:lnTo>
                  <a:lnTo>
                    <a:pt x="92570" y="108483"/>
                  </a:lnTo>
                  <a:lnTo>
                    <a:pt x="97205" y="110934"/>
                  </a:lnTo>
                  <a:lnTo>
                    <a:pt x="97955" y="109334"/>
                  </a:lnTo>
                  <a:lnTo>
                    <a:pt x="99072" y="107784"/>
                  </a:lnTo>
                  <a:lnTo>
                    <a:pt x="99314" y="105537"/>
                  </a:lnTo>
                  <a:close/>
                </a:path>
                <a:path w="560704" h="309244">
                  <a:moveTo>
                    <a:pt x="213080" y="82778"/>
                  </a:moveTo>
                  <a:lnTo>
                    <a:pt x="212712" y="80987"/>
                  </a:lnTo>
                  <a:lnTo>
                    <a:pt x="210985" y="80378"/>
                  </a:lnTo>
                  <a:lnTo>
                    <a:pt x="209499" y="79324"/>
                  </a:lnTo>
                  <a:lnTo>
                    <a:pt x="208711" y="80987"/>
                  </a:lnTo>
                  <a:lnTo>
                    <a:pt x="207581" y="82296"/>
                  </a:lnTo>
                  <a:lnTo>
                    <a:pt x="207797" y="83299"/>
                  </a:lnTo>
                  <a:lnTo>
                    <a:pt x="207949" y="84074"/>
                  </a:lnTo>
                  <a:lnTo>
                    <a:pt x="210045" y="85140"/>
                  </a:lnTo>
                  <a:lnTo>
                    <a:pt x="211848" y="84582"/>
                  </a:lnTo>
                  <a:lnTo>
                    <a:pt x="213080" y="82778"/>
                  </a:lnTo>
                  <a:close/>
                </a:path>
                <a:path w="560704" h="309244">
                  <a:moveTo>
                    <a:pt x="224904" y="114795"/>
                  </a:moveTo>
                  <a:lnTo>
                    <a:pt x="224040" y="114668"/>
                  </a:lnTo>
                  <a:lnTo>
                    <a:pt x="222796" y="114096"/>
                  </a:lnTo>
                  <a:lnTo>
                    <a:pt x="221132" y="115544"/>
                  </a:lnTo>
                  <a:lnTo>
                    <a:pt x="220230" y="116992"/>
                  </a:lnTo>
                  <a:lnTo>
                    <a:pt x="218300" y="119418"/>
                  </a:lnTo>
                  <a:lnTo>
                    <a:pt x="221157" y="119646"/>
                  </a:lnTo>
                  <a:lnTo>
                    <a:pt x="223151" y="120192"/>
                  </a:lnTo>
                  <a:lnTo>
                    <a:pt x="224256" y="118300"/>
                  </a:lnTo>
                  <a:lnTo>
                    <a:pt x="224447" y="116471"/>
                  </a:lnTo>
                  <a:lnTo>
                    <a:pt x="224904" y="114795"/>
                  </a:lnTo>
                  <a:close/>
                </a:path>
                <a:path w="560704" h="309244">
                  <a:moveTo>
                    <a:pt x="233083" y="144741"/>
                  </a:moveTo>
                  <a:lnTo>
                    <a:pt x="232994" y="143078"/>
                  </a:lnTo>
                  <a:lnTo>
                    <a:pt x="231051" y="142163"/>
                  </a:lnTo>
                  <a:lnTo>
                    <a:pt x="229438" y="143040"/>
                  </a:lnTo>
                  <a:lnTo>
                    <a:pt x="228739" y="144310"/>
                  </a:lnTo>
                  <a:lnTo>
                    <a:pt x="227304" y="145948"/>
                  </a:lnTo>
                  <a:lnTo>
                    <a:pt x="229527" y="146545"/>
                  </a:lnTo>
                  <a:lnTo>
                    <a:pt x="231038" y="147434"/>
                  </a:lnTo>
                  <a:lnTo>
                    <a:pt x="232765" y="146786"/>
                  </a:lnTo>
                  <a:lnTo>
                    <a:pt x="233083" y="144741"/>
                  </a:lnTo>
                  <a:close/>
                </a:path>
                <a:path w="560704" h="309244">
                  <a:moveTo>
                    <a:pt x="233222" y="27381"/>
                  </a:moveTo>
                  <a:lnTo>
                    <a:pt x="231990" y="24130"/>
                  </a:lnTo>
                  <a:lnTo>
                    <a:pt x="229920" y="23037"/>
                  </a:lnTo>
                  <a:lnTo>
                    <a:pt x="226860" y="25361"/>
                  </a:lnTo>
                  <a:lnTo>
                    <a:pt x="226720" y="27165"/>
                  </a:lnTo>
                  <a:lnTo>
                    <a:pt x="225780" y="29578"/>
                  </a:lnTo>
                  <a:lnTo>
                    <a:pt x="228269" y="29895"/>
                  </a:lnTo>
                  <a:lnTo>
                    <a:pt x="230162" y="30492"/>
                  </a:lnTo>
                  <a:lnTo>
                    <a:pt x="232460" y="30035"/>
                  </a:lnTo>
                  <a:lnTo>
                    <a:pt x="233222" y="27381"/>
                  </a:lnTo>
                  <a:close/>
                </a:path>
                <a:path w="560704" h="309244">
                  <a:moveTo>
                    <a:pt x="245376" y="85420"/>
                  </a:moveTo>
                  <a:lnTo>
                    <a:pt x="243992" y="85153"/>
                  </a:lnTo>
                  <a:lnTo>
                    <a:pt x="242481" y="84416"/>
                  </a:lnTo>
                  <a:lnTo>
                    <a:pt x="240347" y="85026"/>
                  </a:lnTo>
                  <a:lnTo>
                    <a:pt x="239788" y="86639"/>
                  </a:lnTo>
                  <a:lnTo>
                    <a:pt x="238112" y="89014"/>
                  </a:lnTo>
                  <a:lnTo>
                    <a:pt x="241198" y="89166"/>
                  </a:lnTo>
                  <a:lnTo>
                    <a:pt x="243001" y="89636"/>
                  </a:lnTo>
                  <a:lnTo>
                    <a:pt x="245110" y="88912"/>
                  </a:lnTo>
                  <a:lnTo>
                    <a:pt x="245084" y="86728"/>
                  </a:lnTo>
                  <a:lnTo>
                    <a:pt x="245376" y="85420"/>
                  </a:lnTo>
                  <a:close/>
                </a:path>
                <a:path w="560704" h="309244">
                  <a:moveTo>
                    <a:pt x="247992" y="170129"/>
                  </a:moveTo>
                  <a:lnTo>
                    <a:pt x="246634" y="168732"/>
                  </a:lnTo>
                  <a:lnTo>
                    <a:pt x="244678" y="168236"/>
                  </a:lnTo>
                  <a:lnTo>
                    <a:pt x="242481" y="168910"/>
                  </a:lnTo>
                  <a:lnTo>
                    <a:pt x="241909" y="170662"/>
                  </a:lnTo>
                  <a:lnTo>
                    <a:pt x="240207" y="173113"/>
                  </a:lnTo>
                  <a:lnTo>
                    <a:pt x="243281" y="173253"/>
                  </a:lnTo>
                  <a:lnTo>
                    <a:pt x="245135" y="173710"/>
                  </a:lnTo>
                  <a:lnTo>
                    <a:pt x="246684" y="173228"/>
                  </a:lnTo>
                  <a:lnTo>
                    <a:pt x="247332" y="173012"/>
                  </a:lnTo>
                  <a:lnTo>
                    <a:pt x="247992" y="170129"/>
                  </a:lnTo>
                  <a:close/>
                </a:path>
                <a:path w="560704" h="309244">
                  <a:moveTo>
                    <a:pt x="249974" y="202145"/>
                  </a:moveTo>
                  <a:lnTo>
                    <a:pt x="249732" y="202057"/>
                  </a:lnTo>
                  <a:lnTo>
                    <a:pt x="248551" y="201587"/>
                  </a:lnTo>
                  <a:lnTo>
                    <a:pt x="247192" y="201523"/>
                  </a:lnTo>
                  <a:lnTo>
                    <a:pt x="245897" y="201307"/>
                  </a:lnTo>
                  <a:lnTo>
                    <a:pt x="245757" y="202272"/>
                  </a:lnTo>
                  <a:lnTo>
                    <a:pt x="245389" y="204660"/>
                  </a:lnTo>
                  <a:lnTo>
                    <a:pt x="246824" y="204660"/>
                  </a:lnTo>
                  <a:lnTo>
                    <a:pt x="248208" y="204812"/>
                  </a:lnTo>
                  <a:lnTo>
                    <a:pt x="249770" y="204495"/>
                  </a:lnTo>
                  <a:lnTo>
                    <a:pt x="249974" y="202145"/>
                  </a:lnTo>
                  <a:close/>
                </a:path>
                <a:path w="560704" h="309244">
                  <a:moveTo>
                    <a:pt x="250164" y="111582"/>
                  </a:moveTo>
                  <a:lnTo>
                    <a:pt x="250075" y="107911"/>
                  </a:lnTo>
                  <a:lnTo>
                    <a:pt x="247853" y="107162"/>
                  </a:lnTo>
                  <a:lnTo>
                    <a:pt x="244932" y="108127"/>
                  </a:lnTo>
                  <a:lnTo>
                    <a:pt x="243865" y="110299"/>
                  </a:lnTo>
                  <a:lnTo>
                    <a:pt x="244132" y="111302"/>
                  </a:lnTo>
                  <a:lnTo>
                    <a:pt x="244398" y="112382"/>
                  </a:lnTo>
                  <a:lnTo>
                    <a:pt x="246176" y="113068"/>
                  </a:lnTo>
                  <a:lnTo>
                    <a:pt x="247688" y="114223"/>
                  </a:lnTo>
                  <a:lnTo>
                    <a:pt x="248704" y="112737"/>
                  </a:lnTo>
                  <a:lnTo>
                    <a:pt x="250164" y="111582"/>
                  </a:lnTo>
                  <a:close/>
                </a:path>
                <a:path w="560704" h="309244">
                  <a:moveTo>
                    <a:pt x="252171" y="186969"/>
                  </a:moveTo>
                  <a:lnTo>
                    <a:pt x="250253" y="186220"/>
                  </a:lnTo>
                  <a:lnTo>
                    <a:pt x="248716" y="187071"/>
                  </a:lnTo>
                  <a:lnTo>
                    <a:pt x="248119" y="188252"/>
                  </a:lnTo>
                  <a:lnTo>
                    <a:pt x="246748" y="189928"/>
                  </a:lnTo>
                  <a:lnTo>
                    <a:pt x="248932" y="190385"/>
                  </a:lnTo>
                  <a:lnTo>
                    <a:pt x="250672" y="191236"/>
                  </a:lnTo>
                  <a:lnTo>
                    <a:pt x="251993" y="190017"/>
                  </a:lnTo>
                  <a:lnTo>
                    <a:pt x="252056" y="188391"/>
                  </a:lnTo>
                  <a:lnTo>
                    <a:pt x="252171" y="187121"/>
                  </a:lnTo>
                  <a:lnTo>
                    <a:pt x="252171" y="186969"/>
                  </a:lnTo>
                  <a:close/>
                </a:path>
                <a:path w="560704" h="309244">
                  <a:moveTo>
                    <a:pt x="260070" y="218033"/>
                  </a:moveTo>
                  <a:lnTo>
                    <a:pt x="258660" y="217487"/>
                  </a:lnTo>
                  <a:lnTo>
                    <a:pt x="257327" y="217436"/>
                  </a:lnTo>
                  <a:lnTo>
                    <a:pt x="256044" y="217246"/>
                  </a:lnTo>
                  <a:lnTo>
                    <a:pt x="255892" y="218338"/>
                  </a:lnTo>
                  <a:lnTo>
                    <a:pt x="259854" y="220027"/>
                  </a:lnTo>
                  <a:lnTo>
                    <a:pt x="260070" y="218033"/>
                  </a:lnTo>
                  <a:close/>
                </a:path>
                <a:path w="560704" h="309244">
                  <a:moveTo>
                    <a:pt x="260324" y="209080"/>
                  </a:moveTo>
                  <a:lnTo>
                    <a:pt x="259765" y="208356"/>
                  </a:lnTo>
                  <a:lnTo>
                    <a:pt x="259143" y="207530"/>
                  </a:lnTo>
                  <a:lnTo>
                    <a:pt x="257365" y="207606"/>
                  </a:lnTo>
                  <a:lnTo>
                    <a:pt x="256082" y="207276"/>
                  </a:lnTo>
                  <a:lnTo>
                    <a:pt x="255828" y="208470"/>
                  </a:lnTo>
                  <a:lnTo>
                    <a:pt x="255041" y="209969"/>
                  </a:lnTo>
                  <a:lnTo>
                    <a:pt x="255955" y="211670"/>
                  </a:lnTo>
                  <a:lnTo>
                    <a:pt x="257594" y="211937"/>
                  </a:lnTo>
                  <a:lnTo>
                    <a:pt x="259346" y="212775"/>
                  </a:lnTo>
                  <a:lnTo>
                    <a:pt x="259588" y="210781"/>
                  </a:lnTo>
                  <a:lnTo>
                    <a:pt x="260324" y="209080"/>
                  </a:lnTo>
                  <a:close/>
                </a:path>
                <a:path w="560704" h="309244">
                  <a:moveTo>
                    <a:pt x="261772" y="187083"/>
                  </a:moveTo>
                  <a:lnTo>
                    <a:pt x="261569" y="185521"/>
                  </a:lnTo>
                  <a:lnTo>
                    <a:pt x="260794" y="184518"/>
                  </a:lnTo>
                  <a:lnTo>
                    <a:pt x="260210" y="183349"/>
                  </a:lnTo>
                  <a:lnTo>
                    <a:pt x="258102" y="184810"/>
                  </a:lnTo>
                  <a:lnTo>
                    <a:pt x="257327" y="185369"/>
                  </a:lnTo>
                  <a:lnTo>
                    <a:pt x="258140" y="186334"/>
                  </a:lnTo>
                  <a:lnTo>
                    <a:pt x="258864" y="187375"/>
                  </a:lnTo>
                  <a:lnTo>
                    <a:pt x="259829" y="188163"/>
                  </a:lnTo>
                  <a:lnTo>
                    <a:pt x="259981" y="188277"/>
                  </a:lnTo>
                  <a:lnTo>
                    <a:pt x="261772" y="187083"/>
                  </a:lnTo>
                  <a:close/>
                </a:path>
                <a:path w="560704" h="309244">
                  <a:moveTo>
                    <a:pt x="268922" y="177228"/>
                  </a:moveTo>
                  <a:lnTo>
                    <a:pt x="267982" y="175221"/>
                  </a:lnTo>
                  <a:lnTo>
                    <a:pt x="266382" y="174180"/>
                  </a:lnTo>
                  <a:lnTo>
                    <a:pt x="264033" y="171881"/>
                  </a:lnTo>
                  <a:lnTo>
                    <a:pt x="263118" y="175006"/>
                  </a:lnTo>
                  <a:lnTo>
                    <a:pt x="262229" y="176695"/>
                  </a:lnTo>
                  <a:lnTo>
                    <a:pt x="262407" y="178917"/>
                  </a:lnTo>
                  <a:lnTo>
                    <a:pt x="264947" y="179971"/>
                  </a:lnTo>
                  <a:lnTo>
                    <a:pt x="267182" y="179387"/>
                  </a:lnTo>
                  <a:lnTo>
                    <a:pt x="268922" y="177228"/>
                  </a:lnTo>
                  <a:close/>
                </a:path>
                <a:path w="560704" h="309244">
                  <a:moveTo>
                    <a:pt x="274205" y="2882"/>
                  </a:moveTo>
                  <a:lnTo>
                    <a:pt x="272834" y="1981"/>
                  </a:lnTo>
                  <a:lnTo>
                    <a:pt x="271970" y="1206"/>
                  </a:lnTo>
                  <a:lnTo>
                    <a:pt x="269125" y="0"/>
                  </a:lnTo>
                  <a:lnTo>
                    <a:pt x="267970" y="1981"/>
                  </a:lnTo>
                  <a:lnTo>
                    <a:pt x="266230" y="4038"/>
                  </a:lnTo>
                  <a:lnTo>
                    <a:pt x="266433" y="4038"/>
                  </a:lnTo>
                  <a:lnTo>
                    <a:pt x="268693" y="4991"/>
                  </a:lnTo>
                  <a:lnTo>
                    <a:pt x="270306" y="6134"/>
                  </a:lnTo>
                  <a:lnTo>
                    <a:pt x="272643" y="6134"/>
                  </a:lnTo>
                  <a:lnTo>
                    <a:pt x="273418" y="4038"/>
                  </a:lnTo>
                  <a:lnTo>
                    <a:pt x="274205" y="2882"/>
                  </a:lnTo>
                  <a:close/>
                </a:path>
                <a:path w="560704" h="309244">
                  <a:moveTo>
                    <a:pt x="274713" y="193497"/>
                  </a:moveTo>
                  <a:lnTo>
                    <a:pt x="273786" y="191846"/>
                  </a:lnTo>
                  <a:lnTo>
                    <a:pt x="272046" y="191579"/>
                  </a:lnTo>
                  <a:lnTo>
                    <a:pt x="270179" y="190728"/>
                  </a:lnTo>
                  <a:lnTo>
                    <a:pt x="269748" y="192595"/>
                  </a:lnTo>
                  <a:lnTo>
                    <a:pt x="268795" y="194360"/>
                  </a:lnTo>
                  <a:lnTo>
                    <a:pt x="269303" y="195033"/>
                  </a:lnTo>
                  <a:lnTo>
                    <a:pt x="269976" y="195897"/>
                  </a:lnTo>
                  <a:lnTo>
                    <a:pt x="271957" y="196430"/>
                  </a:lnTo>
                  <a:lnTo>
                    <a:pt x="273812" y="195821"/>
                  </a:lnTo>
                  <a:lnTo>
                    <a:pt x="274713" y="193497"/>
                  </a:lnTo>
                  <a:close/>
                </a:path>
                <a:path w="560704" h="309244">
                  <a:moveTo>
                    <a:pt x="275107" y="126288"/>
                  </a:moveTo>
                  <a:lnTo>
                    <a:pt x="273837" y="125603"/>
                  </a:lnTo>
                  <a:lnTo>
                    <a:pt x="272453" y="124244"/>
                  </a:lnTo>
                  <a:lnTo>
                    <a:pt x="270268" y="124625"/>
                  </a:lnTo>
                  <a:lnTo>
                    <a:pt x="269481" y="126428"/>
                  </a:lnTo>
                  <a:lnTo>
                    <a:pt x="268287" y="127876"/>
                  </a:lnTo>
                  <a:lnTo>
                    <a:pt x="270141" y="128752"/>
                  </a:lnTo>
                  <a:lnTo>
                    <a:pt x="271665" y="130073"/>
                  </a:lnTo>
                  <a:lnTo>
                    <a:pt x="273786" y="129527"/>
                  </a:lnTo>
                  <a:lnTo>
                    <a:pt x="274345" y="127520"/>
                  </a:lnTo>
                  <a:lnTo>
                    <a:pt x="275107" y="126288"/>
                  </a:lnTo>
                  <a:close/>
                </a:path>
                <a:path w="560704" h="309244">
                  <a:moveTo>
                    <a:pt x="277202" y="210883"/>
                  </a:moveTo>
                  <a:lnTo>
                    <a:pt x="276009" y="210400"/>
                  </a:lnTo>
                  <a:lnTo>
                    <a:pt x="274789" y="209461"/>
                  </a:lnTo>
                  <a:lnTo>
                    <a:pt x="272364" y="209689"/>
                  </a:lnTo>
                  <a:lnTo>
                    <a:pt x="271170" y="210731"/>
                  </a:lnTo>
                  <a:lnTo>
                    <a:pt x="268224" y="212267"/>
                  </a:lnTo>
                  <a:lnTo>
                    <a:pt x="273278" y="213690"/>
                  </a:lnTo>
                  <a:lnTo>
                    <a:pt x="274789" y="214630"/>
                  </a:lnTo>
                  <a:lnTo>
                    <a:pt x="276440" y="213702"/>
                  </a:lnTo>
                  <a:lnTo>
                    <a:pt x="276669" y="212039"/>
                  </a:lnTo>
                  <a:lnTo>
                    <a:pt x="277202" y="210883"/>
                  </a:lnTo>
                  <a:close/>
                </a:path>
                <a:path w="560704" h="309244">
                  <a:moveTo>
                    <a:pt x="280631" y="146659"/>
                  </a:moveTo>
                  <a:lnTo>
                    <a:pt x="280263" y="144284"/>
                  </a:lnTo>
                  <a:lnTo>
                    <a:pt x="278765" y="143217"/>
                  </a:lnTo>
                  <a:lnTo>
                    <a:pt x="277037" y="141071"/>
                  </a:lnTo>
                  <a:lnTo>
                    <a:pt x="275767" y="144805"/>
                  </a:lnTo>
                  <a:lnTo>
                    <a:pt x="274662" y="146431"/>
                  </a:lnTo>
                  <a:lnTo>
                    <a:pt x="275691" y="148221"/>
                  </a:lnTo>
                  <a:lnTo>
                    <a:pt x="277622" y="149275"/>
                  </a:lnTo>
                  <a:lnTo>
                    <a:pt x="279552" y="148793"/>
                  </a:lnTo>
                  <a:lnTo>
                    <a:pt x="280631" y="146659"/>
                  </a:lnTo>
                  <a:close/>
                </a:path>
                <a:path w="560704" h="309244">
                  <a:moveTo>
                    <a:pt x="285318" y="71424"/>
                  </a:moveTo>
                  <a:lnTo>
                    <a:pt x="284353" y="71234"/>
                  </a:lnTo>
                  <a:lnTo>
                    <a:pt x="283375" y="70853"/>
                  </a:lnTo>
                  <a:lnTo>
                    <a:pt x="279971" y="70993"/>
                  </a:lnTo>
                  <a:lnTo>
                    <a:pt x="277215" y="70942"/>
                  </a:lnTo>
                  <a:lnTo>
                    <a:pt x="276745" y="74206"/>
                  </a:lnTo>
                  <a:lnTo>
                    <a:pt x="276656" y="74930"/>
                  </a:lnTo>
                  <a:lnTo>
                    <a:pt x="277571" y="76187"/>
                  </a:lnTo>
                  <a:lnTo>
                    <a:pt x="281114" y="77965"/>
                  </a:lnTo>
                  <a:lnTo>
                    <a:pt x="283095" y="76428"/>
                  </a:lnTo>
                  <a:lnTo>
                    <a:pt x="285076" y="73456"/>
                  </a:lnTo>
                  <a:lnTo>
                    <a:pt x="285089" y="72364"/>
                  </a:lnTo>
                  <a:lnTo>
                    <a:pt x="285318" y="71424"/>
                  </a:lnTo>
                  <a:close/>
                </a:path>
                <a:path w="560704" h="309244">
                  <a:moveTo>
                    <a:pt x="286346" y="200660"/>
                  </a:moveTo>
                  <a:lnTo>
                    <a:pt x="285877" y="198983"/>
                  </a:lnTo>
                  <a:lnTo>
                    <a:pt x="284848" y="198056"/>
                  </a:lnTo>
                  <a:lnTo>
                    <a:pt x="283641" y="196380"/>
                  </a:lnTo>
                  <a:lnTo>
                    <a:pt x="281266" y="200393"/>
                  </a:lnTo>
                  <a:lnTo>
                    <a:pt x="282384" y="201041"/>
                  </a:lnTo>
                  <a:lnTo>
                    <a:pt x="283438" y="201904"/>
                  </a:lnTo>
                  <a:lnTo>
                    <a:pt x="284988" y="202298"/>
                  </a:lnTo>
                  <a:lnTo>
                    <a:pt x="286346" y="200660"/>
                  </a:lnTo>
                  <a:close/>
                </a:path>
                <a:path w="560704" h="309244">
                  <a:moveTo>
                    <a:pt x="288505" y="37033"/>
                  </a:moveTo>
                  <a:lnTo>
                    <a:pt x="287248" y="36652"/>
                  </a:lnTo>
                  <a:lnTo>
                    <a:pt x="285711" y="35674"/>
                  </a:lnTo>
                  <a:lnTo>
                    <a:pt x="283819" y="36525"/>
                  </a:lnTo>
                  <a:lnTo>
                    <a:pt x="283413" y="38265"/>
                  </a:lnTo>
                  <a:lnTo>
                    <a:pt x="282384" y="40068"/>
                  </a:lnTo>
                  <a:lnTo>
                    <a:pt x="284416" y="40284"/>
                  </a:lnTo>
                  <a:lnTo>
                    <a:pt x="285991" y="40944"/>
                  </a:lnTo>
                  <a:lnTo>
                    <a:pt x="286943" y="40411"/>
                  </a:lnTo>
                  <a:lnTo>
                    <a:pt x="287820" y="39941"/>
                  </a:lnTo>
                  <a:lnTo>
                    <a:pt x="288010" y="38214"/>
                  </a:lnTo>
                  <a:lnTo>
                    <a:pt x="288505" y="37033"/>
                  </a:lnTo>
                  <a:close/>
                </a:path>
                <a:path w="560704" h="309244">
                  <a:moveTo>
                    <a:pt x="290499" y="183603"/>
                  </a:moveTo>
                  <a:lnTo>
                    <a:pt x="289242" y="182918"/>
                  </a:lnTo>
                  <a:lnTo>
                    <a:pt x="287972" y="181673"/>
                  </a:lnTo>
                  <a:lnTo>
                    <a:pt x="285927" y="181762"/>
                  </a:lnTo>
                  <a:lnTo>
                    <a:pt x="285165" y="183603"/>
                  </a:lnTo>
                  <a:lnTo>
                    <a:pt x="284035" y="185089"/>
                  </a:lnTo>
                  <a:lnTo>
                    <a:pt x="285813" y="185877"/>
                  </a:lnTo>
                  <a:lnTo>
                    <a:pt x="287235" y="187083"/>
                  </a:lnTo>
                  <a:lnTo>
                    <a:pt x="289204" y="186512"/>
                  </a:lnTo>
                  <a:lnTo>
                    <a:pt x="289750" y="184721"/>
                  </a:lnTo>
                  <a:lnTo>
                    <a:pt x="290499" y="183603"/>
                  </a:lnTo>
                  <a:close/>
                </a:path>
                <a:path w="560704" h="309244">
                  <a:moveTo>
                    <a:pt x="290868" y="231851"/>
                  </a:moveTo>
                  <a:lnTo>
                    <a:pt x="289687" y="231394"/>
                  </a:lnTo>
                  <a:lnTo>
                    <a:pt x="288544" y="230708"/>
                  </a:lnTo>
                  <a:lnTo>
                    <a:pt x="287324" y="230581"/>
                  </a:lnTo>
                  <a:lnTo>
                    <a:pt x="286943" y="230555"/>
                  </a:lnTo>
                  <a:lnTo>
                    <a:pt x="286473" y="231330"/>
                  </a:lnTo>
                  <a:lnTo>
                    <a:pt x="290385" y="232981"/>
                  </a:lnTo>
                  <a:lnTo>
                    <a:pt x="290868" y="231851"/>
                  </a:lnTo>
                  <a:close/>
                </a:path>
                <a:path w="560704" h="309244">
                  <a:moveTo>
                    <a:pt x="296125" y="117297"/>
                  </a:moveTo>
                  <a:lnTo>
                    <a:pt x="294792" y="116700"/>
                  </a:lnTo>
                  <a:lnTo>
                    <a:pt x="293268" y="115430"/>
                  </a:lnTo>
                  <a:lnTo>
                    <a:pt x="291007" y="116039"/>
                  </a:lnTo>
                  <a:lnTo>
                    <a:pt x="290233" y="117843"/>
                  </a:lnTo>
                  <a:lnTo>
                    <a:pt x="288950" y="119430"/>
                  </a:lnTo>
                  <a:lnTo>
                    <a:pt x="290576" y="120332"/>
                  </a:lnTo>
                  <a:lnTo>
                    <a:pt x="292430" y="121881"/>
                  </a:lnTo>
                  <a:lnTo>
                    <a:pt x="294271" y="120523"/>
                  </a:lnTo>
                  <a:lnTo>
                    <a:pt x="295084" y="118757"/>
                  </a:lnTo>
                  <a:lnTo>
                    <a:pt x="296125" y="117297"/>
                  </a:lnTo>
                  <a:close/>
                </a:path>
                <a:path w="560704" h="309244">
                  <a:moveTo>
                    <a:pt x="300888" y="127419"/>
                  </a:moveTo>
                  <a:lnTo>
                    <a:pt x="299262" y="126453"/>
                  </a:lnTo>
                  <a:lnTo>
                    <a:pt x="297395" y="124472"/>
                  </a:lnTo>
                  <a:lnTo>
                    <a:pt x="296303" y="126987"/>
                  </a:lnTo>
                  <a:lnTo>
                    <a:pt x="295402" y="128460"/>
                  </a:lnTo>
                  <a:lnTo>
                    <a:pt x="295109" y="130378"/>
                  </a:lnTo>
                  <a:lnTo>
                    <a:pt x="297599" y="131737"/>
                  </a:lnTo>
                  <a:lnTo>
                    <a:pt x="299593" y="131102"/>
                  </a:lnTo>
                  <a:lnTo>
                    <a:pt x="300786" y="129438"/>
                  </a:lnTo>
                  <a:lnTo>
                    <a:pt x="300888" y="127419"/>
                  </a:lnTo>
                  <a:close/>
                </a:path>
                <a:path w="560704" h="309244">
                  <a:moveTo>
                    <a:pt x="305473" y="232638"/>
                  </a:moveTo>
                  <a:lnTo>
                    <a:pt x="302564" y="231076"/>
                  </a:lnTo>
                  <a:lnTo>
                    <a:pt x="299631" y="232867"/>
                  </a:lnTo>
                  <a:lnTo>
                    <a:pt x="298602" y="233921"/>
                  </a:lnTo>
                  <a:lnTo>
                    <a:pt x="296710" y="235470"/>
                  </a:lnTo>
                  <a:lnTo>
                    <a:pt x="300164" y="236702"/>
                  </a:lnTo>
                  <a:lnTo>
                    <a:pt x="301574" y="237731"/>
                  </a:lnTo>
                  <a:lnTo>
                    <a:pt x="303606" y="237058"/>
                  </a:lnTo>
                  <a:lnTo>
                    <a:pt x="304711" y="235585"/>
                  </a:lnTo>
                  <a:lnTo>
                    <a:pt x="305028" y="234403"/>
                  </a:lnTo>
                  <a:lnTo>
                    <a:pt x="305473" y="232638"/>
                  </a:lnTo>
                  <a:close/>
                </a:path>
                <a:path w="560704" h="309244">
                  <a:moveTo>
                    <a:pt x="309537" y="220052"/>
                  </a:moveTo>
                  <a:lnTo>
                    <a:pt x="309194" y="219456"/>
                  </a:lnTo>
                  <a:lnTo>
                    <a:pt x="308686" y="218528"/>
                  </a:lnTo>
                  <a:lnTo>
                    <a:pt x="307479" y="217982"/>
                  </a:lnTo>
                  <a:lnTo>
                    <a:pt x="305803" y="216674"/>
                  </a:lnTo>
                  <a:lnTo>
                    <a:pt x="305346" y="218821"/>
                  </a:lnTo>
                  <a:lnTo>
                    <a:pt x="304533" y="220599"/>
                  </a:lnTo>
                  <a:lnTo>
                    <a:pt x="305828" y="221792"/>
                  </a:lnTo>
                  <a:lnTo>
                    <a:pt x="307390" y="221805"/>
                  </a:lnTo>
                  <a:lnTo>
                    <a:pt x="308660" y="222123"/>
                  </a:lnTo>
                  <a:lnTo>
                    <a:pt x="308876" y="221208"/>
                  </a:lnTo>
                  <a:lnTo>
                    <a:pt x="309537" y="220052"/>
                  </a:lnTo>
                  <a:close/>
                </a:path>
                <a:path w="560704" h="309244">
                  <a:moveTo>
                    <a:pt x="313651" y="182651"/>
                  </a:moveTo>
                  <a:lnTo>
                    <a:pt x="313372" y="182016"/>
                  </a:lnTo>
                  <a:lnTo>
                    <a:pt x="312724" y="180619"/>
                  </a:lnTo>
                  <a:lnTo>
                    <a:pt x="311124" y="179641"/>
                  </a:lnTo>
                  <a:lnTo>
                    <a:pt x="309308" y="177914"/>
                  </a:lnTo>
                  <a:lnTo>
                    <a:pt x="308241" y="180136"/>
                  </a:lnTo>
                  <a:lnTo>
                    <a:pt x="306920" y="181864"/>
                  </a:lnTo>
                  <a:lnTo>
                    <a:pt x="307276" y="182333"/>
                  </a:lnTo>
                  <a:lnTo>
                    <a:pt x="308203" y="183603"/>
                  </a:lnTo>
                  <a:lnTo>
                    <a:pt x="309791" y="184556"/>
                  </a:lnTo>
                  <a:lnTo>
                    <a:pt x="311658" y="185191"/>
                  </a:lnTo>
                  <a:lnTo>
                    <a:pt x="313651" y="182651"/>
                  </a:lnTo>
                  <a:close/>
                </a:path>
                <a:path w="560704" h="309244">
                  <a:moveTo>
                    <a:pt x="319443" y="68834"/>
                  </a:moveTo>
                  <a:lnTo>
                    <a:pt x="319278" y="67691"/>
                  </a:lnTo>
                  <a:lnTo>
                    <a:pt x="319100" y="66598"/>
                  </a:lnTo>
                  <a:lnTo>
                    <a:pt x="317385" y="65735"/>
                  </a:lnTo>
                  <a:lnTo>
                    <a:pt x="316001" y="64427"/>
                  </a:lnTo>
                  <a:lnTo>
                    <a:pt x="314921" y="65874"/>
                  </a:lnTo>
                  <a:lnTo>
                    <a:pt x="313232" y="67602"/>
                  </a:lnTo>
                  <a:lnTo>
                    <a:pt x="314490" y="69342"/>
                  </a:lnTo>
                  <a:lnTo>
                    <a:pt x="316077" y="70332"/>
                  </a:lnTo>
                  <a:lnTo>
                    <a:pt x="317449" y="71475"/>
                  </a:lnTo>
                  <a:lnTo>
                    <a:pt x="318122" y="70205"/>
                  </a:lnTo>
                  <a:lnTo>
                    <a:pt x="319443" y="68834"/>
                  </a:lnTo>
                  <a:close/>
                </a:path>
                <a:path w="560704" h="309244">
                  <a:moveTo>
                    <a:pt x="324167" y="198412"/>
                  </a:moveTo>
                  <a:lnTo>
                    <a:pt x="323342" y="196430"/>
                  </a:lnTo>
                  <a:lnTo>
                    <a:pt x="321373" y="195440"/>
                  </a:lnTo>
                  <a:lnTo>
                    <a:pt x="319290" y="195795"/>
                  </a:lnTo>
                  <a:lnTo>
                    <a:pt x="318554" y="197497"/>
                  </a:lnTo>
                  <a:lnTo>
                    <a:pt x="316814" y="199567"/>
                  </a:lnTo>
                  <a:lnTo>
                    <a:pt x="322859" y="201371"/>
                  </a:lnTo>
                  <a:lnTo>
                    <a:pt x="323215" y="200025"/>
                  </a:lnTo>
                  <a:lnTo>
                    <a:pt x="324167" y="198412"/>
                  </a:lnTo>
                  <a:close/>
                </a:path>
                <a:path w="560704" h="309244">
                  <a:moveTo>
                    <a:pt x="325247" y="218274"/>
                  </a:moveTo>
                  <a:lnTo>
                    <a:pt x="323367" y="216763"/>
                  </a:lnTo>
                  <a:lnTo>
                    <a:pt x="321411" y="216916"/>
                  </a:lnTo>
                  <a:lnTo>
                    <a:pt x="320497" y="218376"/>
                  </a:lnTo>
                  <a:lnTo>
                    <a:pt x="317296" y="221221"/>
                  </a:lnTo>
                  <a:lnTo>
                    <a:pt x="320179" y="221691"/>
                  </a:lnTo>
                  <a:lnTo>
                    <a:pt x="321729" y="222402"/>
                  </a:lnTo>
                  <a:lnTo>
                    <a:pt x="323951" y="221640"/>
                  </a:lnTo>
                  <a:lnTo>
                    <a:pt x="325132" y="220091"/>
                  </a:lnTo>
                  <a:lnTo>
                    <a:pt x="325247" y="218274"/>
                  </a:lnTo>
                  <a:close/>
                </a:path>
                <a:path w="560704" h="309244">
                  <a:moveTo>
                    <a:pt x="329552" y="177431"/>
                  </a:moveTo>
                  <a:lnTo>
                    <a:pt x="328574" y="176504"/>
                  </a:lnTo>
                  <a:lnTo>
                    <a:pt x="327507" y="174739"/>
                  </a:lnTo>
                  <a:lnTo>
                    <a:pt x="326631" y="174840"/>
                  </a:lnTo>
                  <a:lnTo>
                    <a:pt x="325170" y="174980"/>
                  </a:lnTo>
                  <a:lnTo>
                    <a:pt x="323837" y="176326"/>
                  </a:lnTo>
                  <a:lnTo>
                    <a:pt x="321589" y="177698"/>
                  </a:lnTo>
                  <a:lnTo>
                    <a:pt x="323684" y="179298"/>
                  </a:lnTo>
                  <a:lnTo>
                    <a:pt x="325069" y="180911"/>
                  </a:lnTo>
                  <a:lnTo>
                    <a:pt x="327139" y="180035"/>
                  </a:lnTo>
                  <a:lnTo>
                    <a:pt x="328269" y="178574"/>
                  </a:lnTo>
                  <a:lnTo>
                    <a:pt x="329552" y="177431"/>
                  </a:lnTo>
                  <a:close/>
                </a:path>
                <a:path w="560704" h="309244">
                  <a:moveTo>
                    <a:pt x="331914" y="232486"/>
                  </a:moveTo>
                  <a:lnTo>
                    <a:pt x="330238" y="231482"/>
                  </a:lnTo>
                  <a:lnTo>
                    <a:pt x="328701" y="232168"/>
                  </a:lnTo>
                  <a:lnTo>
                    <a:pt x="327901" y="233235"/>
                  </a:lnTo>
                  <a:lnTo>
                    <a:pt x="326313" y="234683"/>
                  </a:lnTo>
                  <a:lnTo>
                    <a:pt x="330657" y="236359"/>
                  </a:lnTo>
                  <a:lnTo>
                    <a:pt x="331101" y="235191"/>
                  </a:lnTo>
                  <a:lnTo>
                    <a:pt x="331724" y="234022"/>
                  </a:lnTo>
                  <a:lnTo>
                    <a:pt x="331914" y="232486"/>
                  </a:lnTo>
                  <a:close/>
                </a:path>
                <a:path w="560704" h="309244">
                  <a:moveTo>
                    <a:pt x="337921" y="150114"/>
                  </a:moveTo>
                  <a:lnTo>
                    <a:pt x="335254" y="148183"/>
                  </a:lnTo>
                  <a:lnTo>
                    <a:pt x="332498" y="149771"/>
                  </a:lnTo>
                  <a:lnTo>
                    <a:pt x="331457" y="151422"/>
                  </a:lnTo>
                  <a:lnTo>
                    <a:pt x="331698" y="153466"/>
                  </a:lnTo>
                  <a:lnTo>
                    <a:pt x="333273" y="154292"/>
                  </a:lnTo>
                  <a:lnTo>
                    <a:pt x="334530" y="155498"/>
                  </a:lnTo>
                  <a:lnTo>
                    <a:pt x="335737" y="154000"/>
                  </a:lnTo>
                  <a:lnTo>
                    <a:pt x="336956" y="153073"/>
                  </a:lnTo>
                  <a:lnTo>
                    <a:pt x="337921" y="150114"/>
                  </a:lnTo>
                  <a:close/>
                </a:path>
                <a:path w="560704" h="309244">
                  <a:moveTo>
                    <a:pt x="339204" y="209003"/>
                  </a:moveTo>
                  <a:lnTo>
                    <a:pt x="338086" y="206717"/>
                  </a:lnTo>
                  <a:lnTo>
                    <a:pt x="336270" y="205701"/>
                  </a:lnTo>
                  <a:lnTo>
                    <a:pt x="333806" y="203479"/>
                  </a:lnTo>
                  <a:lnTo>
                    <a:pt x="332727" y="206552"/>
                  </a:lnTo>
                  <a:lnTo>
                    <a:pt x="331152" y="208927"/>
                  </a:lnTo>
                  <a:lnTo>
                    <a:pt x="332638" y="211099"/>
                  </a:lnTo>
                  <a:lnTo>
                    <a:pt x="335076" y="211734"/>
                  </a:lnTo>
                  <a:lnTo>
                    <a:pt x="337553" y="211797"/>
                  </a:lnTo>
                  <a:lnTo>
                    <a:pt x="339204" y="209003"/>
                  </a:lnTo>
                  <a:close/>
                </a:path>
                <a:path w="560704" h="309244">
                  <a:moveTo>
                    <a:pt x="339991" y="252247"/>
                  </a:moveTo>
                  <a:lnTo>
                    <a:pt x="338734" y="251637"/>
                  </a:lnTo>
                  <a:lnTo>
                    <a:pt x="337337" y="250393"/>
                  </a:lnTo>
                  <a:lnTo>
                    <a:pt x="335318" y="250799"/>
                  </a:lnTo>
                  <a:lnTo>
                    <a:pt x="334975" y="251917"/>
                  </a:lnTo>
                  <a:lnTo>
                    <a:pt x="339267" y="253733"/>
                  </a:lnTo>
                  <a:lnTo>
                    <a:pt x="339331" y="253453"/>
                  </a:lnTo>
                  <a:lnTo>
                    <a:pt x="339991" y="252247"/>
                  </a:lnTo>
                  <a:close/>
                </a:path>
                <a:path w="560704" h="309244">
                  <a:moveTo>
                    <a:pt x="341579" y="131584"/>
                  </a:moveTo>
                  <a:lnTo>
                    <a:pt x="340360" y="130898"/>
                  </a:lnTo>
                  <a:lnTo>
                    <a:pt x="338886" y="129387"/>
                  </a:lnTo>
                  <a:lnTo>
                    <a:pt x="336537" y="130187"/>
                  </a:lnTo>
                  <a:lnTo>
                    <a:pt x="335470" y="131838"/>
                  </a:lnTo>
                  <a:lnTo>
                    <a:pt x="333540" y="133642"/>
                  </a:lnTo>
                  <a:lnTo>
                    <a:pt x="336029" y="134747"/>
                  </a:lnTo>
                  <a:lnTo>
                    <a:pt x="337820" y="136118"/>
                  </a:lnTo>
                  <a:lnTo>
                    <a:pt x="339813" y="134823"/>
                  </a:lnTo>
                  <a:lnTo>
                    <a:pt x="340575" y="133019"/>
                  </a:lnTo>
                  <a:lnTo>
                    <a:pt x="341579" y="131584"/>
                  </a:lnTo>
                  <a:close/>
                </a:path>
                <a:path w="560704" h="309244">
                  <a:moveTo>
                    <a:pt x="343928" y="194221"/>
                  </a:moveTo>
                  <a:lnTo>
                    <a:pt x="342722" y="193548"/>
                  </a:lnTo>
                  <a:lnTo>
                    <a:pt x="339407" y="191731"/>
                  </a:lnTo>
                  <a:lnTo>
                    <a:pt x="338632" y="193751"/>
                  </a:lnTo>
                  <a:lnTo>
                    <a:pt x="337642" y="195326"/>
                  </a:lnTo>
                  <a:lnTo>
                    <a:pt x="337616" y="197485"/>
                  </a:lnTo>
                  <a:lnTo>
                    <a:pt x="340563" y="198920"/>
                  </a:lnTo>
                  <a:lnTo>
                    <a:pt x="340995" y="198551"/>
                  </a:lnTo>
                  <a:lnTo>
                    <a:pt x="342290" y="197485"/>
                  </a:lnTo>
                  <a:lnTo>
                    <a:pt x="343001" y="195719"/>
                  </a:lnTo>
                  <a:lnTo>
                    <a:pt x="343928" y="194221"/>
                  </a:lnTo>
                  <a:close/>
                </a:path>
                <a:path w="560704" h="309244">
                  <a:moveTo>
                    <a:pt x="352031" y="211074"/>
                  </a:moveTo>
                  <a:lnTo>
                    <a:pt x="350316" y="210058"/>
                  </a:lnTo>
                  <a:lnTo>
                    <a:pt x="348678" y="210693"/>
                  </a:lnTo>
                  <a:lnTo>
                    <a:pt x="347865" y="211734"/>
                  </a:lnTo>
                  <a:lnTo>
                    <a:pt x="346163" y="213169"/>
                  </a:lnTo>
                  <a:lnTo>
                    <a:pt x="348297" y="213956"/>
                  </a:lnTo>
                  <a:lnTo>
                    <a:pt x="349846" y="215036"/>
                  </a:lnTo>
                  <a:lnTo>
                    <a:pt x="351383" y="214083"/>
                  </a:lnTo>
                  <a:lnTo>
                    <a:pt x="351688" y="212445"/>
                  </a:lnTo>
                  <a:lnTo>
                    <a:pt x="352031" y="211074"/>
                  </a:lnTo>
                  <a:close/>
                </a:path>
                <a:path w="560704" h="309244">
                  <a:moveTo>
                    <a:pt x="355358" y="171488"/>
                  </a:moveTo>
                  <a:lnTo>
                    <a:pt x="353656" y="170459"/>
                  </a:lnTo>
                  <a:lnTo>
                    <a:pt x="351751" y="168427"/>
                  </a:lnTo>
                  <a:lnTo>
                    <a:pt x="350647" y="170980"/>
                  </a:lnTo>
                  <a:lnTo>
                    <a:pt x="349580" y="172554"/>
                  </a:lnTo>
                  <a:lnTo>
                    <a:pt x="349478" y="174180"/>
                  </a:lnTo>
                  <a:lnTo>
                    <a:pt x="349453" y="174764"/>
                  </a:lnTo>
                  <a:lnTo>
                    <a:pt x="352069" y="176263"/>
                  </a:lnTo>
                  <a:lnTo>
                    <a:pt x="354088" y="175526"/>
                  </a:lnTo>
                  <a:lnTo>
                    <a:pt x="355269" y="173710"/>
                  </a:lnTo>
                  <a:lnTo>
                    <a:pt x="355358" y="171488"/>
                  </a:lnTo>
                  <a:close/>
                </a:path>
                <a:path w="560704" h="309244">
                  <a:moveTo>
                    <a:pt x="359105" y="250596"/>
                  </a:moveTo>
                  <a:lnTo>
                    <a:pt x="357174" y="248196"/>
                  </a:lnTo>
                  <a:lnTo>
                    <a:pt x="354876" y="248081"/>
                  </a:lnTo>
                  <a:lnTo>
                    <a:pt x="353034" y="249288"/>
                  </a:lnTo>
                  <a:lnTo>
                    <a:pt x="352780" y="251028"/>
                  </a:lnTo>
                  <a:lnTo>
                    <a:pt x="352005" y="252793"/>
                  </a:lnTo>
                  <a:lnTo>
                    <a:pt x="353872" y="253149"/>
                  </a:lnTo>
                  <a:lnTo>
                    <a:pt x="355346" y="253911"/>
                  </a:lnTo>
                  <a:lnTo>
                    <a:pt x="358978" y="252793"/>
                  </a:lnTo>
                  <a:lnTo>
                    <a:pt x="359105" y="250596"/>
                  </a:lnTo>
                  <a:close/>
                </a:path>
                <a:path w="560704" h="309244">
                  <a:moveTo>
                    <a:pt x="360210" y="148183"/>
                  </a:moveTo>
                  <a:lnTo>
                    <a:pt x="359930" y="147307"/>
                  </a:lnTo>
                  <a:lnTo>
                    <a:pt x="359600" y="146215"/>
                  </a:lnTo>
                  <a:lnTo>
                    <a:pt x="357936" y="145021"/>
                  </a:lnTo>
                  <a:lnTo>
                    <a:pt x="355841" y="144805"/>
                  </a:lnTo>
                  <a:lnTo>
                    <a:pt x="354761" y="146304"/>
                  </a:lnTo>
                  <a:lnTo>
                    <a:pt x="352602" y="148018"/>
                  </a:lnTo>
                  <a:lnTo>
                    <a:pt x="355168" y="149275"/>
                  </a:lnTo>
                  <a:lnTo>
                    <a:pt x="356628" y="150317"/>
                  </a:lnTo>
                  <a:lnTo>
                    <a:pt x="358660" y="150622"/>
                  </a:lnTo>
                  <a:lnTo>
                    <a:pt x="360210" y="148183"/>
                  </a:lnTo>
                  <a:close/>
                </a:path>
                <a:path w="560704" h="309244">
                  <a:moveTo>
                    <a:pt x="360794" y="189801"/>
                  </a:moveTo>
                  <a:lnTo>
                    <a:pt x="359918" y="188137"/>
                  </a:lnTo>
                  <a:lnTo>
                    <a:pt x="357822" y="187452"/>
                  </a:lnTo>
                  <a:lnTo>
                    <a:pt x="355993" y="188163"/>
                  </a:lnTo>
                  <a:lnTo>
                    <a:pt x="355638" y="189941"/>
                  </a:lnTo>
                  <a:lnTo>
                    <a:pt x="354749" y="191655"/>
                  </a:lnTo>
                  <a:lnTo>
                    <a:pt x="356704" y="192062"/>
                  </a:lnTo>
                  <a:lnTo>
                    <a:pt x="358305" y="192887"/>
                  </a:lnTo>
                  <a:lnTo>
                    <a:pt x="360095" y="192074"/>
                  </a:lnTo>
                  <a:lnTo>
                    <a:pt x="360794" y="189801"/>
                  </a:lnTo>
                  <a:close/>
                </a:path>
                <a:path w="560704" h="309244">
                  <a:moveTo>
                    <a:pt x="369506" y="209143"/>
                  </a:moveTo>
                  <a:lnTo>
                    <a:pt x="368185" y="208953"/>
                  </a:lnTo>
                  <a:lnTo>
                    <a:pt x="366864" y="208610"/>
                  </a:lnTo>
                  <a:lnTo>
                    <a:pt x="365569" y="208711"/>
                  </a:lnTo>
                  <a:lnTo>
                    <a:pt x="365277" y="208724"/>
                  </a:lnTo>
                  <a:lnTo>
                    <a:pt x="365112" y="210286"/>
                  </a:lnTo>
                  <a:lnTo>
                    <a:pt x="364769" y="211543"/>
                  </a:lnTo>
                  <a:lnTo>
                    <a:pt x="366014" y="211874"/>
                  </a:lnTo>
                  <a:lnTo>
                    <a:pt x="367372" y="212648"/>
                  </a:lnTo>
                  <a:lnTo>
                    <a:pt x="369036" y="212191"/>
                  </a:lnTo>
                  <a:lnTo>
                    <a:pt x="369163" y="210273"/>
                  </a:lnTo>
                  <a:lnTo>
                    <a:pt x="369506" y="209143"/>
                  </a:lnTo>
                  <a:close/>
                </a:path>
                <a:path w="560704" h="309244">
                  <a:moveTo>
                    <a:pt x="372872" y="175856"/>
                  </a:moveTo>
                  <a:lnTo>
                    <a:pt x="371754" y="174993"/>
                  </a:lnTo>
                  <a:lnTo>
                    <a:pt x="370357" y="174752"/>
                  </a:lnTo>
                  <a:lnTo>
                    <a:pt x="369036" y="175437"/>
                  </a:lnTo>
                  <a:lnTo>
                    <a:pt x="368960" y="176784"/>
                  </a:lnTo>
                  <a:lnTo>
                    <a:pt x="368439" y="178244"/>
                  </a:lnTo>
                  <a:lnTo>
                    <a:pt x="369976" y="178181"/>
                  </a:lnTo>
                  <a:lnTo>
                    <a:pt x="371284" y="178219"/>
                  </a:lnTo>
                  <a:lnTo>
                    <a:pt x="372541" y="177952"/>
                  </a:lnTo>
                  <a:lnTo>
                    <a:pt x="372694" y="177914"/>
                  </a:lnTo>
                  <a:lnTo>
                    <a:pt x="372872" y="175856"/>
                  </a:lnTo>
                  <a:close/>
                </a:path>
                <a:path w="560704" h="309244">
                  <a:moveTo>
                    <a:pt x="384327" y="196189"/>
                  </a:moveTo>
                  <a:lnTo>
                    <a:pt x="383311" y="195376"/>
                  </a:lnTo>
                  <a:lnTo>
                    <a:pt x="382333" y="194030"/>
                  </a:lnTo>
                  <a:lnTo>
                    <a:pt x="380441" y="193865"/>
                  </a:lnTo>
                  <a:lnTo>
                    <a:pt x="379488" y="195402"/>
                  </a:lnTo>
                  <a:lnTo>
                    <a:pt x="377952" y="196811"/>
                  </a:lnTo>
                  <a:lnTo>
                    <a:pt x="379742" y="197789"/>
                  </a:lnTo>
                  <a:lnTo>
                    <a:pt x="380923" y="198958"/>
                  </a:lnTo>
                  <a:lnTo>
                    <a:pt x="381838" y="198767"/>
                  </a:lnTo>
                  <a:lnTo>
                    <a:pt x="382803" y="198589"/>
                  </a:lnTo>
                  <a:lnTo>
                    <a:pt x="383514" y="197104"/>
                  </a:lnTo>
                  <a:lnTo>
                    <a:pt x="384327" y="196189"/>
                  </a:lnTo>
                  <a:close/>
                </a:path>
                <a:path w="560704" h="309244">
                  <a:moveTo>
                    <a:pt x="384365" y="261454"/>
                  </a:moveTo>
                  <a:lnTo>
                    <a:pt x="383997" y="259575"/>
                  </a:lnTo>
                  <a:lnTo>
                    <a:pt x="382460" y="258876"/>
                  </a:lnTo>
                  <a:lnTo>
                    <a:pt x="381520" y="258076"/>
                  </a:lnTo>
                  <a:lnTo>
                    <a:pt x="380720" y="259118"/>
                  </a:lnTo>
                  <a:lnTo>
                    <a:pt x="379387" y="260121"/>
                  </a:lnTo>
                  <a:lnTo>
                    <a:pt x="379234" y="262026"/>
                  </a:lnTo>
                  <a:lnTo>
                    <a:pt x="380784" y="262966"/>
                  </a:lnTo>
                  <a:lnTo>
                    <a:pt x="382193" y="264464"/>
                  </a:lnTo>
                  <a:lnTo>
                    <a:pt x="383171" y="262648"/>
                  </a:lnTo>
                  <a:lnTo>
                    <a:pt x="384365" y="261454"/>
                  </a:lnTo>
                  <a:close/>
                </a:path>
                <a:path w="560704" h="309244">
                  <a:moveTo>
                    <a:pt x="385025" y="159156"/>
                  </a:moveTo>
                  <a:lnTo>
                    <a:pt x="384149" y="157861"/>
                  </a:lnTo>
                  <a:lnTo>
                    <a:pt x="380403" y="156578"/>
                  </a:lnTo>
                  <a:lnTo>
                    <a:pt x="377177" y="159727"/>
                  </a:lnTo>
                  <a:lnTo>
                    <a:pt x="377875" y="162864"/>
                  </a:lnTo>
                  <a:lnTo>
                    <a:pt x="378612" y="163499"/>
                  </a:lnTo>
                  <a:lnTo>
                    <a:pt x="379336" y="164642"/>
                  </a:lnTo>
                  <a:lnTo>
                    <a:pt x="383260" y="164782"/>
                  </a:lnTo>
                  <a:lnTo>
                    <a:pt x="384619" y="162623"/>
                  </a:lnTo>
                  <a:lnTo>
                    <a:pt x="385025" y="159156"/>
                  </a:lnTo>
                  <a:close/>
                </a:path>
                <a:path w="560704" h="309244">
                  <a:moveTo>
                    <a:pt x="388366" y="186677"/>
                  </a:moveTo>
                  <a:lnTo>
                    <a:pt x="387731" y="185216"/>
                  </a:lnTo>
                  <a:lnTo>
                    <a:pt x="387019" y="183502"/>
                  </a:lnTo>
                  <a:lnTo>
                    <a:pt x="385178" y="182892"/>
                  </a:lnTo>
                  <a:lnTo>
                    <a:pt x="383794" y="184467"/>
                  </a:lnTo>
                  <a:lnTo>
                    <a:pt x="381800" y="185801"/>
                  </a:lnTo>
                  <a:lnTo>
                    <a:pt x="383755" y="186893"/>
                  </a:lnTo>
                  <a:lnTo>
                    <a:pt x="384835" y="187858"/>
                  </a:lnTo>
                  <a:lnTo>
                    <a:pt x="386715" y="188150"/>
                  </a:lnTo>
                  <a:lnTo>
                    <a:pt x="388366" y="186677"/>
                  </a:lnTo>
                  <a:close/>
                </a:path>
                <a:path w="560704" h="309244">
                  <a:moveTo>
                    <a:pt x="393407" y="166649"/>
                  </a:moveTo>
                  <a:lnTo>
                    <a:pt x="393369" y="165354"/>
                  </a:lnTo>
                  <a:lnTo>
                    <a:pt x="393357" y="165138"/>
                  </a:lnTo>
                  <a:lnTo>
                    <a:pt x="391502" y="164553"/>
                  </a:lnTo>
                  <a:lnTo>
                    <a:pt x="390017" y="165481"/>
                  </a:lnTo>
                  <a:lnTo>
                    <a:pt x="389420" y="166649"/>
                  </a:lnTo>
                  <a:lnTo>
                    <a:pt x="388124" y="168262"/>
                  </a:lnTo>
                  <a:lnTo>
                    <a:pt x="392899" y="169252"/>
                  </a:lnTo>
                  <a:lnTo>
                    <a:pt x="393090" y="167957"/>
                  </a:lnTo>
                  <a:lnTo>
                    <a:pt x="393407" y="166649"/>
                  </a:lnTo>
                  <a:close/>
                </a:path>
                <a:path w="560704" h="309244">
                  <a:moveTo>
                    <a:pt x="401027" y="244094"/>
                  </a:moveTo>
                  <a:lnTo>
                    <a:pt x="400659" y="240372"/>
                  </a:lnTo>
                  <a:lnTo>
                    <a:pt x="398348" y="240436"/>
                  </a:lnTo>
                  <a:lnTo>
                    <a:pt x="395516" y="241503"/>
                  </a:lnTo>
                  <a:lnTo>
                    <a:pt x="394868" y="242963"/>
                  </a:lnTo>
                  <a:lnTo>
                    <a:pt x="393115" y="245046"/>
                  </a:lnTo>
                  <a:lnTo>
                    <a:pt x="395795" y="245681"/>
                  </a:lnTo>
                  <a:lnTo>
                    <a:pt x="397471" y="246532"/>
                  </a:lnTo>
                  <a:lnTo>
                    <a:pt x="399821" y="246100"/>
                  </a:lnTo>
                  <a:lnTo>
                    <a:pt x="401027" y="244094"/>
                  </a:lnTo>
                  <a:close/>
                </a:path>
                <a:path w="560704" h="309244">
                  <a:moveTo>
                    <a:pt x="409067" y="154190"/>
                  </a:moveTo>
                  <a:lnTo>
                    <a:pt x="408038" y="153416"/>
                  </a:lnTo>
                  <a:lnTo>
                    <a:pt x="407047" y="152120"/>
                  </a:lnTo>
                  <a:lnTo>
                    <a:pt x="405193" y="151942"/>
                  </a:lnTo>
                  <a:lnTo>
                    <a:pt x="404279" y="153492"/>
                  </a:lnTo>
                  <a:lnTo>
                    <a:pt x="401294" y="156375"/>
                  </a:lnTo>
                  <a:lnTo>
                    <a:pt x="404050" y="156743"/>
                  </a:lnTo>
                  <a:lnTo>
                    <a:pt x="405523" y="157353"/>
                  </a:lnTo>
                  <a:lnTo>
                    <a:pt x="407657" y="156603"/>
                  </a:lnTo>
                  <a:lnTo>
                    <a:pt x="408266" y="155155"/>
                  </a:lnTo>
                  <a:lnTo>
                    <a:pt x="409067" y="154190"/>
                  </a:lnTo>
                  <a:close/>
                </a:path>
                <a:path w="560704" h="309244">
                  <a:moveTo>
                    <a:pt x="409473" y="134353"/>
                  </a:moveTo>
                  <a:lnTo>
                    <a:pt x="409409" y="133235"/>
                  </a:lnTo>
                  <a:lnTo>
                    <a:pt x="409371" y="132283"/>
                  </a:lnTo>
                  <a:lnTo>
                    <a:pt x="407619" y="131419"/>
                  </a:lnTo>
                  <a:lnTo>
                    <a:pt x="406311" y="130225"/>
                  </a:lnTo>
                  <a:lnTo>
                    <a:pt x="405079" y="131533"/>
                  </a:lnTo>
                  <a:lnTo>
                    <a:pt x="403733" y="132359"/>
                  </a:lnTo>
                  <a:lnTo>
                    <a:pt x="402742" y="135318"/>
                  </a:lnTo>
                  <a:lnTo>
                    <a:pt x="405396" y="137502"/>
                  </a:lnTo>
                  <a:lnTo>
                    <a:pt x="408292" y="136055"/>
                  </a:lnTo>
                  <a:lnTo>
                    <a:pt x="409473" y="134353"/>
                  </a:lnTo>
                  <a:close/>
                </a:path>
                <a:path w="560704" h="309244">
                  <a:moveTo>
                    <a:pt x="416331" y="236016"/>
                  </a:moveTo>
                  <a:lnTo>
                    <a:pt x="416191" y="235800"/>
                  </a:lnTo>
                  <a:lnTo>
                    <a:pt x="415607" y="234759"/>
                  </a:lnTo>
                  <a:lnTo>
                    <a:pt x="414604" y="233946"/>
                  </a:lnTo>
                  <a:lnTo>
                    <a:pt x="413334" y="232638"/>
                  </a:lnTo>
                  <a:lnTo>
                    <a:pt x="411429" y="235165"/>
                  </a:lnTo>
                  <a:lnTo>
                    <a:pt x="410692" y="236156"/>
                  </a:lnTo>
                  <a:lnTo>
                    <a:pt x="411924" y="236689"/>
                  </a:lnTo>
                  <a:lnTo>
                    <a:pt x="413131" y="237490"/>
                  </a:lnTo>
                  <a:lnTo>
                    <a:pt x="414401" y="237629"/>
                  </a:lnTo>
                  <a:lnTo>
                    <a:pt x="414959" y="237680"/>
                  </a:lnTo>
                  <a:lnTo>
                    <a:pt x="416331" y="236016"/>
                  </a:lnTo>
                  <a:close/>
                </a:path>
                <a:path w="560704" h="309244">
                  <a:moveTo>
                    <a:pt x="416331" y="183337"/>
                  </a:moveTo>
                  <a:lnTo>
                    <a:pt x="416267" y="181444"/>
                  </a:lnTo>
                  <a:lnTo>
                    <a:pt x="416128" y="179908"/>
                  </a:lnTo>
                  <a:lnTo>
                    <a:pt x="414121" y="179285"/>
                  </a:lnTo>
                  <a:lnTo>
                    <a:pt x="413689" y="179628"/>
                  </a:lnTo>
                  <a:lnTo>
                    <a:pt x="412711" y="180428"/>
                  </a:lnTo>
                  <a:lnTo>
                    <a:pt x="412140" y="181737"/>
                  </a:lnTo>
                  <a:lnTo>
                    <a:pt x="410908" y="183578"/>
                  </a:lnTo>
                  <a:lnTo>
                    <a:pt x="413118" y="183781"/>
                  </a:lnTo>
                  <a:lnTo>
                    <a:pt x="414820" y="184454"/>
                  </a:lnTo>
                  <a:lnTo>
                    <a:pt x="416331" y="183337"/>
                  </a:lnTo>
                  <a:close/>
                </a:path>
                <a:path w="560704" h="309244">
                  <a:moveTo>
                    <a:pt x="442239" y="230441"/>
                  </a:moveTo>
                  <a:lnTo>
                    <a:pt x="440905" y="230416"/>
                  </a:lnTo>
                  <a:lnTo>
                    <a:pt x="439534" y="230174"/>
                  </a:lnTo>
                  <a:lnTo>
                    <a:pt x="438289" y="230505"/>
                  </a:lnTo>
                  <a:lnTo>
                    <a:pt x="437896" y="230593"/>
                  </a:lnTo>
                  <a:lnTo>
                    <a:pt x="437896" y="232206"/>
                  </a:lnTo>
                  <a:lnTo>
                    <a:pt x="437616" y="233629"/>
                  </a:lnTo>
                  <a:lnTo>
                    <a:pt x="439127" y="233476"/>
                  </a:lnTo>
                  <a:lnTo>
                    <a:pt x="440575" y="233565"/>
                  </a:lnTo>
                  <a:lnTo>
                    <a:pt x="442214" y="232918"/>
                  </a:lnTo>
                  <a:lnTo>
                    <a:pt x="442112" y="231355"/>
                  </a:lnTo>
                  <a:lnTo>
                    <a:pt x="442239" y="230441"/>
                  </a:lnTo>
                  <a:close/>
                </a:path>
                <a:path w="560704" h="309244">
                  <a:moveTo>
                    <a:pt x="452856" y="141986"/>
                  </a:moveTo>
                  <a:lnTo>
                    <a:pt x="450646" y="141947"/>
                  </a:lnTo>
                  <a:lnTo>
                    <a:pt x="448716" y="141389"/>
                  </a:lnTo>
                  <a:lnTo>
                    <a:pt x="447395" y="142798"/>
                  </a:lnTo>
                  <a:lnTo>
                    <a:pt x="447967" y="146227"/>
                  </a:lnTo>
                  <a:lnTo>
                    <a:pt x="450088" y="146621"/>
                  </a:lnTo>
                  <a:lnTo>
                    <a:pt x="451434" y="145288"/>
                  </a:lnTo>
                  <a:lnTo>
                    <a:pt x="451853" y="143903"/>
                  </a:lnTo>
                  <a:lnTo>
                    <a:pt x="452856" y="141986"/>
                  </a:lnTo>
                  <a:close/>
                </a:path>
                <a:path w="560704" h="309244">
                  <a:moveTo>
                    <a:pt x="455422" y="265912"/>
                  </a:moveTo>
                  <a:lnTo>
                    <a:pt x="453682" y="265303"/>
                  </a:lnTo>
                  <a:lnTo>
                    <a:pt x="451942" y="264299"/>
                  </a:lnTo>
                  <a:lnTo>
                    <a:pt x="450189" y="264299"/>
                  </a:lnTo>
                  <a:lnTo>
                    <a:pt x="449364" y="264287"/>
                  </a:lnTo>
                  <a:lnTo>
                    <a:pt x="448525" y="266192"/>
                  </a:lnTo>
                  <a:lnTo>
                    <a:pt x="447027" y="268071"/>
                  </a:lnTo>
                  <a:lnTo>
                    <a:pt x="449453" y="269151"/>
                  </a:lnTo>
                  <a:lnTo>
                    <a:pt x="451383" y="270764"/>
                  </a:lnTo>
                  <a:lnTo>
                    <a:pt x="452704" y="270370"/>
                  </a:lnTo>
                  <a:lnTo>
                    <a:pt x="453948" y="269976"/>
                  </a:lnTo>
                  <a:lnTo>
                    <a:pt x="454545" y="267474"/>
                  </a:lnTo>
                  <a:lnTo>
                    <a:pt x="455422" y="265912"/>
                  </a:lnTo>
                  <a:close/>
                </a:path>
                <a:path w="560704" h="309244">
                  <a:moveTo>
                    <a:pt x="466788" y="93980"/>
                  </a:moveTo>
                  <a:lnTo>
                    <a:pt x="464769" y="90868"/>
                  </a:lnTo>
                  <a:lnTo>
                    <a:pt x="463016" y="90551"/>
                  </a:lnTo>
                  <a:lnTo>
                    <a:pt x="460705" y="89369"/>
                  </a:lnTo>
                  <a:lnTo>
                    <a:pt x="460273" y="91821"/>
                  </a:lnTo>
                  <a:lnTo>
                    <a:pt x="459498" y="93675"/>
                  </a:lnTo>
                  <a:lnTo>
                    <a:pt x="460044" y="96037"/>
                  </a:lnTo>
                  <a:lnTo>
                    <a:pt x="462546" y="97066"/>
                  </a:lnTo>
                  <a:lnTo>
                    <a:pt x="465696" y="96037"/>
                  </a:lnTo>
                  <a:lnTo>
                    <a:pt x="466788" y="93980"/>
                  </a:lnTo>
                  <a:close/>
                </a:path>
                <a:path w="560704" h="309244">
                  <a:moveTo>
                    <a:pt x="474586" y="184823"/>
                  </a:moveTo>
                  <a:lnTo>
                    <a:pt x="473633" y="184759"/>
                  </a:lnTo>
                  <a:lnTo>
                    <a:pt x="472490" y="184340"/>
                  </a:lnTo>
                  <a:lnTo>
                    <a:pt x="471335" y="185026"/>
                  </a:lnTo>
                  <a:lnTo>
                    <a:pt x="471474" y="186385"/>
                  </a:lnTo>
                  <a:lnTo>
                    <a:pt x="471347" y="187274"/>
                  </a:lnTo>
                  <a:lnTo>
                    <a:pt x="472211" y="187363"/>
                  </a:lnTo>
                  <a:lnTo>
                    <a:pt x="473430" y="187833"/>
                  </a:lnTo>
                  <a:lnTo>
                    <a:pt x="473849" y="187452"/>
                  </a:lnTo>
                  <a:lnTo>
                    <a:pt x="474421" y="186918"/>
                  </a:lnTo>
                  <a:lnTo>
                    <a:pt x="474370" y="185724"/>
                  </a:lnTo>
                  <a:lnTo>
                    <a:pt x="474586" y="184823"/>
                  </a:lnTo>
                  <a:close/>
                </a:path>
                <a:path w="560704" h="309244">
                  <a:moveTo>
                    <a:pt x="487260" y="249809"/>
                  </a:moveTo>
                  <a:lnTo>
                    <a:pt x="487197" y="249415"/>
                  </a:lnTo>
                  <a:lnTo>
                    <a:pt x="486968" y="248259"/>
                  </a:lnTo>
                  <a:lnTo>
                    <a:pt x="486156" y="247205"/>
                  </a:lnTo>
                  <a:lnTo>
                    <a:pt x="485521" y="246037"/>
                  </a:lnTo>
                  <a:lnTo>
                    <a:pt x="484365" y="246926"/>
                  </a:lnTo>
                  <a:lnTo>
                    <a:pt x="482930" y="247777"/>
                  </a:lnTo>
                  <a:lnTo>
                    <a:pt x="483031" y="247992"/>
                  </a:lnTo>
                  <a:lnTo>
                    <a:pt x="483489" y="249097"/>
                  </a:lnTo>
                  <a:lnTo>
                    <a:pt x="484339" y="250037"/>
                  </a:lnTo>
                  <a:lnTo>
                    <a:pt x="485051" y="251028"/>
                  </a:lnTo>
                  <a:lnTo>
                    <a:pt x="485800" y="250482"/>
                  </a:lnTo>
                  <a:lnTo>
                    <a:pt x="487260" y="249809"/>
                  </a:lnTo>
                  <a:close/>
                </a:path>
                <a:path w="560704" h="309244">
                  <a:moveTo>
                    <a:pt x="487426" y="213766"/>
                  </a:moveTo>
                  <a:lnTo>
                    <a:pt x="487070" y="211886"/>
                  </a:lnTo>
                  <a:lnTo>
                    <a:pt x="485432" y="210477"/>
                  </a:lnTo>
                  <a:lnTo>
                    <a:pt x="484403" y="210464"/>
                  </a:lnTo>
                  <a:lnTo>
                    <a:pt x="483489" y="210439"/>
                  </a:lnTo>
                  <a:lnTo>
                    <a:pt x="481799" y="212140"/>
                  </a:lnTo>
                  <a:lnTo>
                    <a:pt x="481850" y="214058"/>
                  </a:lnTo>
                  <a:lnTo>
                    <a:pt x="483425" y="215023"/>
                  </a:lnTo>
                  <a:lnTo>
                    <a:pt x="484695" y="216433"/>
                  </a:lnTo>
                  <a:lnTo>
                    <a:pt x="485863" y="214934"/>
                  </a:lnTo>
                  <a:lnTo>
                    <a:pt x="487426" y="213766"/>
                  </a:lnTo>
                  <a:close/>
                </a:path>
                <a:path w="560704" h="309244">
                  <a:moveTo>
                    <a:pt x="491680" y="306057"/>
                  </a:moveTo>
                  <a:lnTo>
                    <a:pt x="491007" y="305396"/>
                  </a:lnTo>
                  <a:lnTo>
                    <a:pt x="490093" y="304076"/>
                  </a:lnTo>
                  <a:lnTo>
                    <a:pt x="489699" y="304203"/>
                  </a:lnTo>
                  <a:lnTo>
                    <a:pt x="488607" y="304584"/>
                  </a:lnTo>
                  <a:lnTo>
                    <a:pt x="487718" y="305574"/>
                  </a:lnTo>
                  <a:lnTo>
                    <a:pt x="486676" y="306387"/>
                  </a:lnTo>
                  <a:lnTo>
                    <a:pt x="487743" y="307441"/>
                  </a:lnTo>
                  <a:lnTo>
                    <a:pt x="488797" y="308686"/>
                  </a:lnTo>
                  <a:lnTo>
                    <a:pt x="489966" y="307898"/>
                  </a:lnTo>
                  <a:lnTo>
                    <a:pt x="490791" y="306933"/>
                  </a:lnTo>
                  <a:lnTo>
                    <a:pt x="491680" y="306057"/>
                  </a:lnTo>
                  <a:close/>
                </a:path>
                <a:path w="560704" h="309244">
                  <a:moveTo>
                    <a:pt x="510565" y="146138"/>
                  </a:moveTo>
                  <a:lnTo>
                    <a:pt x="509587" y="145275"/>
                  </a:lnTo>
                  <a:lnTo>
                    <a:pt x="508698" y="143967"/>
                  </a:lnTo>
                  <a:lnTo>
                    <a:pt x="506958" y="143573"/>
                  </a:lnTo>
                  <a:lnTo>
                    <a:pt x="505929" y="145173"/>
                  </a:lnTo>
                  <a:lnTo>
                    <a:pt x="504329" y="146723"/>
                  </a:lnTo>
                  <a:lnTo>
                    <a:pt x="506488" y="147408"/>
                  </a:lnTo>
                  <a:lnTo>
                    <a:pt x="507619" y="148069"/>
                  </a:lnTo>
                  <a:lnTo>
                    <a:pt x="509371" y="147993"/>
                  </a:lnTo>
                  <a:lnTo>
                    <a:pt x="509968" y="146812"/>
                  </a:lnTo>
                  <a:lnTo>
                    <a:pt x="510565" y="146138"/>
                  </a:lnTo>
                  <a:close/>
                </a:path>
                <a:path w="560704" h="309244">
                  <a:moveTo>
                    <a:pt x="512394" y="202514"/>
                  </a:moveTo>
                  <a:lnTo>
                    <a:pt x="511848" y="201803"/>
                  </a:lnTo>
                  <a:lnTo>
                    <a:pt x="511175" y="200444"/>
                  </a:lnTo>
                  <a:lnTo>
                    <a:pt x="509549" y="200736"/>
                  </a:lnTo>
                  <a:lnTo>
                    <a:pt x="508431" y="201523"/>
                  </a:lnTo>
                  <a:lnTo>
                    <a:pt x="507136" y="202145"/>
                  </a:lnTo>
                  <a:lnTo>
                    <a:pt x="508127" y="203238"/>
                  </a:lnTo>
                  <a:lnTo>
                    <a:pt x="508977" y="204635"/>
                  </a:lnTo>
                  <a:lnTo>
                    <a:pt x="509346" y="204508"/>
                  </a:lnTo>
                  <a:lnTo>
                    <a:pt x="510463" y="204165"/>
                  </a:lnTo>
                  <a:lnTo>
                    <a:pt x="511390" y="203225"/>
                  </a:lnTo>
                  <a:lnTo>
                    <a:pt x="512394" y="202514"/>
                  </a:lnTo>
                  <a:close/>
                </a:path>
                <a:path w="560704" h="309244">
                  <a:moveTo>
                    <a:pt x="528370" y="240182"/>
                  </a:moveTo>
                  <a:lnTo>
                    <a:pt x="527469" y="238607"/>
                  </a:lnTo>
                  <a:lnTo>
                    <a:pt x="526199" y="237947"/>
                  </a:lnTo>
                  <a:lnTo>
                    <a:pt x="524611" y="236651"/>
                  </a:lnTo>
                  <a:lnTo>
                    <a:pt x="523887" y="238671"/>
                  </a:lnTo>
                  <a:lnTo>
                    <a:pt x="522998" y="241211"/>
                  </a:lnTo>
                  <a:lnTo>
                    <a:pt x="524344" y="241579"/>
                  </a:lnTo>
                  <a:lnTo>
                    <a:pt x="525678" y="242176"/>
                  </a:lnTo>
                  <a:lnTo>
                    <a:pt x="527392" y="242201"/>
                  </a:lnTo>
                  <a:lnTo>
                    <a:pt x="528370" y="240182"/>
                  </a:lnTo>
                  <a:close/>
                </a:path>
                <a:path w="560704" h="309244">
                  <a:moveTo>
                    <a:pt x="544842" y="158597"/>
                  </a:moveTo>
                  <a:lnTo>
                    <a:pt x="543674" y="157886"/>
                  </a:lnTo>
                  <a:lnTo>
                    <a:pt x="542505" y="156591"/>
                  </a:lnTo>
                  <a:lnTo>
                    <a:pt x="540054" y="156629"/>
                  </a:lnTo>
                  <a:lnTo>
                    <a:pt x="538772" y="157822"/>
                  </a:lnTo>
                  <a:lnTo>
                    <a:pt x="536587" y="158978"/>
                  </a:lnTo>
                  <a:lnTo>
                    <a:pt x="538772" y="159943"/>
                  </a:lnTo>
                  <a:lnTo>
                    <a:pt x="540131" y="161061"/>
                  </a:lnTo>
                  <a:lnTo>
                    <a:pt x="542594" y="160807"/>
                  </a:lnTo>
                  <a:lnTo>
                    <a:pt x="543687" y="159423"/>
                  </a:lnTo>
                  <a:lnTo>
                    <a:pt x="544842" y="158597"/>
                  </a:lnTo>
                  <a:close/>
                </a:path>
                <a:path w="560704" h="309244">
                  <a:moveTo>
                    <a:pt x="560451" y="239141"/>
                  </a:moveTo>
                  <a:lnTo>
                    <a:pt x="557784" y="236715"/>
                  </a:lnTo>
                  <a:lnTo>
                    <a:pt x="555904" y="236220"/>
                  </a:lnTo>
                  <a:lnTo>
                    <a:pt x="553720" y="235153"/>
                  </a:lnTo>
                  <a:lnTo>
                    <a:pt x="553085" y="237388"/>
                  </a:lnTo>
                  <a:lnTo>
                    <a:pt x="552030" y="239331"/>
                  </a:lnTo>
                  <a:lnTo>
                    <a:pt x="553669" y="241071"/>
                  </a:lnTo>
                  <a:lnTo>
                    <a:pt x="555498" y="242214"/>
                  </a:lnTo>
                  <a:lnTo>
                    <a:pt x="559066" y="242468"/>
                  </a:lnTo>
                  <a:lnTo>
                    <a:pt x="560451" y="2391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998923" y="2735478"/>
              <a:ext cx="436245" cy="299720"/>
            </a:xfrm>
            <a:custGeom>
              <a:avLst/>
              <a:gdLst/>
              <a:ahLst/>
              <a:cxnLst/>
              <a:rect l="l" t="t" r="r" b="b"/>
              <a:pathLst>
                <a:path w="436245" h="299719">
                  <a:moveTo>
                    <a:pt x="3073" y="88861"/>
                  </a:moveTo>
                  <a:lnTo>
                    <a:pt x="2247" y="88874"/>
                  </a:lnTo>
                  <a:lnTo>
                    <a:pt x="1092" y="88557"/>
                  </a:lnTo>
                  <a:lnTo>
                    <a:pt x="647" y="88976"/>
                  </a:lnTo>
                  <a:lnTo>
                    <a:pt x="114" y="89496"/>
                  </a:lnTo>
                  <a:lnTo>
                    <a:pt x="190" y="90639"/>
                  </a:lnTo>
                  <a:lnTo>
                    <a:pt x="0" y="91516"/>
                  </a:lnTo>
                  <a:lnTo>
                    <a:pt x="1701" y="91922"/>
                  </a:lnTo>
                  <a:lnTo>
                    <a:pt x="2540" y="92113"/>
                  </a:lnTo>
                  <a:lnTo>
                    <a:pt x="2730" y="91033"/>
                  </a:lnTo>
                  <a:lnTo>
                    <a:pt x="2908" y="89941"/>
                  </a:lnTo>
                  <a:lnTo>
                    <a:pt x="3073" y="88861"/>
                  </a:lnTo>
                  <a:close/>
                </a:path>
                <a:path w="436245" h="299719">
                  <a:moveTo>
                    <a:pt x="55905" y="128993"/>
                  </a:moveTo>
                  <a:lnTo>
                    <a:pt x="55156" y="127850"/>
                  </a:lnTo>
                  <a:lnTo>
                    <a:pt x="53962" y="127787"/>
                  </a:lnTo>
                  <a:lnTo>
                    <a:pt x="53124" y="127495"/>
                  </a:lnTo>
                  <a:lnTo>
                    <a:pt x="52755" y="128282"/>
                  </a:lnTo>
                  <a:lnTo>
                    <a:pt x="52400" y="129070"/>
                  </a:lnTo>
                  <a:lnTo>
                    <a:pt x="52031" y="129857"/>
                  </a:lnTo>
                  <a:lnTo>
                    <a:pt x="55333" y="130962"/>
                  </a:lnTo>
                  <a:lnTo>
                    <a:pt x="55435" y="130098"/>
                  </a:lnTo>
                  <a:lnTo>
                    <a:pt x="55905" y="128993"/>
                  </a:lnTo>
                  <a:close/>
                </a:path>
                <a:path w="436245" h="299719">
                  <a:moveTo>
                    <a:pt x="78282" y="150749"/>
                  </a:moveTo>
                  <a:lnTo>
                    <a:pt x="77076" y="149174"/>
                  </a:lnTo>
                  <a:lnTo>
                    <a:pt x="75260" y="149110"/>
                  </a:lnTo>
                  <a:lnTo>
                    <a:pt x="73723" y="149009"/>
                  </a:lnTo>
                  <a:lnTo>
                    <a:pt x="72898" y="151142"/>
                  </a:lnTo>
                  <a:lnTo>
                    <a:pt x="73279" y="151701"/>
                  </a:lnTo>
                  <a:lnTo>
                    <a:pt x="73964" y="152755"/>
                  </a:lnTo>
                  <a:lnTo>
                    <a:pt x="75298" y="153390"/>
                  </a:lnTo>
                  <a:lnTo>
                    <a:pt x="77063" y="154736"/>
                  </a:lnTo>
                  <a:lnTo>
                    <a:pt x="77444" y="152514"/>
                  </a:lnTo>
                  <a:lnTo>
                    <a:pt x="78282" y="150749"/>
                  </a:lnTo>
                  <a:close/>
                </a:path>
                <a:path w="436245" h="299719">
                  <a:moveTo>
                    <a:pt x="100393" y="63982"/>
                  </a:moveTo>
                  <a:lnTo>
                    <a:pt x="99034" y="63804"/>
                  </a:lnTo>
                  <a:lnTo>
                    <a:pt x="97675" y="63474"/>
                  </a:lnTo>
                  <a:lnTo>
                    <a:pt x="96329" y="63576"/>
                  </a:lnTo>
                  <a:lnTo>
                    <a:pt x="96050" y="63588"/>
                  </a:lnTo>
                  <a:lnTo>
                    <a:pt x="95415" y="65582"/>
                  </a:lnTo>
                  <a:lnTo>
                    <a:pt x="96558" y="66954"/>
                  </a:lnTo>
                  <a:lnTo>
                    <a:pt x="97828" y="67513"/>
                  </a:lnTo>
                  <a:lnTo>
                    <a:pt x="99631" y="68719"/>
                  </a:lnTo>
                  <a:lnTo>
                    <a:pt x="99974" y="66548"/>
                  </a:lnTo>
                  <a:lnTo>
                    <a:pt x="100190" y="65265"/>
                  </a:lnTo>
                  <a:lnTo>
                    <a:pt x="100393" y="63982"/>
                  </a:lnTo>
                  <a:close/>
                </a:path>
                <a:path w="436245" h="299719">
                  <a:moveTo>
                    <a:pt x="109499" y="8115"/>
                  </a:moveTo>
                  <a:lnTo>
                    <a:pt x="108267" y="7289"/>
                  </a:lnTo>
                  <a:lnTo>
                    <a:pt x="106984" y="7061"/>
                  </a:lnTo>
                  <a:lnTo>
                    <a:pt x="105816" y="6680"/>
                  </a:lnTo>
                  <a:lnTo>
                    <a:pt x="105333" y="8407"/>
                  </a:lnTo>
                  <a:lnTo>
                    <a:pt x="104927" y="9817"/>
                  </a:lnTo>
                  <a:lnTo>
                    <a:pt x="106222" y="10045"/>
                  </a:lnTo>
                  <a:lnTo>
                    <a:pt x="107454" y="10439"/>
                  </a:lnTo>
                  <a:lnTo>
                    <a:pt x="108927" y="10363"/>
                  </a:lnTo>
                  <a:lnTo>
                    <a:pt x="109499" y="8115"/>
                  </a:lnTo>
                  <a:close/>
                </a:path>
                <a:path w="436245" h="299719">
                  <a:moveTo>
                    <a:pt x="113042" y="167043"/>
                  </a:moveTo>
                  <a:lnTo>
                    <a:pt x="112674" y="166712"/>
                  </a:lnTo>
                  <a:lnTo>
                    <a:pt x="111823" y="165976"/>
                  </a:lnTo>
                  <a:lnTo>
                    <a:pt x="110490" y="165760"/>
                  </a:lnTo>
                  <a:lnTo>
                    <a:pt x="109359" y="165341"/>
                  </a:lnTo>
                  <a:lnTo>
                    <a:pt x="108432" y="168617"/>
                  </a:lnTo>
                  <a:lnTo>
                    <a:pt x="112293" y="169392"/>
                  </a:lnTo>
                  <a:lnTo>
                    <a:pt x="112458" y="168465"/>
                  </a:lnTo>
                  <a:lnTo>
                    <a:pt x="113042" y="167043"/>
                  </a:lnTo>
                  <a:close/>
                </a:path>
                <a:path w="436245" h="299719">
                  <a:moveTo>
                    <a:pt x="118630" y="172986"/>
                  </a:moveTo>
                  <a:lnTo>
                    <a:pt x="117259" y="172758"/>
                  </a:lnTo>
                  <a:lnTo>
                    <a:pt x="115887" y="172516"/>
                  </a:lnTo>
                  <a:lnTo>
                    <a:pt x="114515" y="172288"/>
                  </a:lnTo>
                  <a:lnTo>
                    <a:pt x="114071" y="175463"/>
                  </a:lnTo>
                  <a:lnTo>
                    <a:pt x="115277" y="175869"/>
                  </a:lnTo>
                  <a:lnTo>
                    <a:pt x="117843" y="176758"/>
                  </a:lnTo>
                  <a:lnTo>
                    <a:pt x="118097" y="175488"/>
                  </a:lnTo>
                  <a:lnTo>
                    <a:pt x="118630" y="172986"/>
                  </a:lnTo>
                  <a:close/>
                </a:path>
                <a:path w="436245" h="299719">
                  <a:moveTo>
                    <a:pt x="122224" y="140169"/>
                  </a:moveTo>
                  <a:lnTo>
                    <a:pt x="117665" y="139941"/>
                  </a:lnTo>
                  <a:lnTo>
                    <a:pt x="117652" y="141224"/>
                  </a:lnTo>
                  <a:lnTo>
                    <a:pt x="117487" y="142544"/>
                  </a:lnTo>
                  <a:lnTo>
                    <a:pt x="117741" y="144018"/>
                  </a:lnTo>
                  <a:lnTo>
                    <a:pt x="119684" y="144373"/>
                  </a:lnTo>
                  <a:lnTo>
                    <a:pt x="120916" y="143167"/>
                  </a:lnTo>
                  <a:lnTo>
                    <a:pt x="121310" y="141897"/>
                  </a:lnTo>
                  <a:lnTo>
                    <a:pt x="122224" y="140169"/>
                  </a:lnTo>
                  <a:close/>
                </a:path>
                <a:path w="436245" h="299719">
                  <a:moveTo>
                    <a:pt x="128016" y="106641"/>
                  </a:moveTo>
                  <a:lnTo>
                    <a:pt x="127165" y="104965"/>
                  </a:lnTo>
                  <a:lnTo>
                    <a:pt x="125882" y="104279"/>
                  </a:lnTo>
                  <a:lnTo>
                    <a:pt x="124358" y="102946"/>
                  </a:lnTo>
                  <a:lnTo>
                    <a:pt x="123177" y="106260"/>
                  </a:lnTo>
                  <a:lnTo>
                    <a:pt x="122732" y="107543"/>
                  </a:lnTo>
                  <a:lnTo>
                    <a:pt x="124066" y="107962"/>
                  </a:lnTo>
                  <a:lnTo>
                    <a:pt x="125387" y="108559"/>
                  </a:lnTo>
                  <a:lnTo>
                    <a:pt x="127038" y="108699"/>
                  </a:lnTo>
                  <a:lnTo>
                    <a:pt x="128016" y="106641"/>
                  </a:lnTo>
                  <a:close/>
                </a:path>
                <a:path w="436245" h="299719">
                  <a:moveTo>
                    <a:pt x="132511" y="59969"/>
                  </a:moveTo>
                  <a:lnTo>
                    <a:pt x="132270" y="57937"/>
                  </a:lnTo>
                  <a:lnTo>
                    <a:pt x="130619" y="57150"/>
                  </a:lnTo>
                  <a:lnTo>
                    <a:pt x="129260" y="55943"/>
                  </a:lnTo>
                  <a:lnTo>
                    <a:pt x="128257" y="57785"/>
                  </a:lnTo>
                  <a:lnTo>
                    <a:pt x="126885" y="59182"/>
                  </a:lnTo>
                  <a:lnTo>
                    <a:pt x="127279" y="61163"/>
                  </a:lnTo>
                  <a:lnTo>
                    <a:pt x="129400" y="62293"/>
                  </a:lnTo>
                  <a:lnTo>
                    <a:pt x="131330" y="62077"/>
                  </a:lnTo>
                  <a:lnTo>
                    <a:pt x="132511" y="59969"/>
                  </a:lnTo>
                  <a:close/>
                </a:path>
                <a:path w="436245" h="299719">
                  <a:moveTo>
                    <a:pt x="139573" y="129603"/>
                  </a:moveTo>
                  <a:lnTo>
                    <a:pt x="139001" y="128841"/>
                  </a:lnTo>
                  <a:lnTo>
                    <a:pt x="138455" y="127495"/>
                  </a:lnTo>
                  <a:lnTo>
                    <a:pt x="137833" y="127457"/>
                  </a:lnTo>
                  <a:lnTo>
                    <a:pt x="137058" y="127419"/>
                  </a:lnTo>
                  <a:lnTo>
                    <a:pt x="136232" y="128460"/>
                  </a:lnTo>
                  <a:lnTo>
                    <a:pt x="135432" y="129044"/>
                  </a:lnTo>
                  <a:lnTo>
                    <a:pt x="136055" y="129781"/>
                  </a:lnTo>
                  <a:lnTo>
                    <a:pt x="136601" y="130962"/>
                  </a:lnTo>
                  <a:lnTo>
                    <a:pt x="137960" y="131241"/>
                  </a:lnTo>
                  <a:lnTo>
                    <a:pt x="138823" y="130162"/>
                  </a:lnTo>
                  <a:lnTo>
                    <a:pt x="139573" y="129603"/>
                  </a:lnTo>
                  <a:close/>
                </a:path>
                <a:path w="436245" h="299719">
                  <a:moveTo>
                    <a:pt x="145046" y="182079"/>
                  </a:moveTo>
                  <a:lnTo>
                    <a:pt x="144106" y="182054"/>
                  </a:lnTo>
                  <a:lnTo>
                    <a:pt x="142963" y="181711"/>
                  </a:lnTo>
                  <a:lnTo>
                    <a:pt x="142278" y="182130"/>
                  </a:lnTo>
                  <a:lnTo>
                    <a:pt x="141719" y="182460"/>
                  </a:lnTo>
                  <a:lnTo>
                    <a:pt x="141719" y="183705"/>
                  </a:lnTo>
                  <a:lnTo>
                    <a:pt x="141478" y="184556"/>
                  </a:lnTo>
                  <a:lnTo>
                    <a:pt x="142328" y="184912"/>
                  </a:lnTo>
                  <a:lnTo>
                    <a:pt x="143179" y="185254"/>
                  </a:lnTo>
                  <a:lnTo>
                    <a:pt x="144030" y="185610"/>
                  </a:lnTo>
                  <a:lnTo>
                    <a:pt x="144716" y="183248"/>
                  </a:lnTo>
                  <a:lnTo>
                    <a:pt x="145046" y="182079"/>
                  </a:lnTo>
                  <a:close/>
                </a:path>
                <a:path w="436245" h="299719">
                  <a:moveTo>
                    <a:pt x="147370" y="164477"/>
                  </a:moveTo>
                  <a:lnTo>
                    <a:pt x="147167" y="163715"/>
                  </a:lnTo>
                  <a:lnTo>
                    <a:pt x="146977" y="163042"/>
                  </a:lnTo>
                  <a:lnTo>
                    <a:pt x="145605" y="162052"/>
                  </a:lnTo>
                  <a:lnTo>
                    <a:pt x="144437" y="162839"/>
                  </a:lnTo>
                  <a:lnTo>
                    <a:pt x="143675" y="163817"/>
                  </a:lnTo>
                  <a:lnTo>
                    <a:pt x="142113" y="165417"/>
                  </a:lnTo>
                  <a:lnTo>
                    <a:pt x="144322" y="165862"/>
                  </a:lnTo>
                  <a:lnTo>
                    <a:pt x="145503" y="166230"/>
                  </a:lnTo>
                  <a:lnTo>
                    <a:pt x="146685" y="166192"/>
                  </a:lnTo>
                  <a:lnTo>
                    <a:pt x="146900" y="166192"/>
                  </a:lnTo>
                  <a:lnTo>
                    <a:pt x="147370" y="164477"/>
                  </a:lnTo>
                  <a:close/>
                </a:path>
                <a:path w="436245" h="299719">
                  <a:moveTo>
                    <a:pt x="150114" y="85394"/>
                  </a:moveTo>
                  <a:lnTo>
                    <a:pt x="149745" y="84759"/>
                  </a:lnTo>
                  <a:lnTo>
                    <a:pt x="149440" y="84201"/>
                  </a:lnTo>
                  <a:lnTo>
                    <a:pt x="148069" y="84226"/>
                  </a:lnTo>
                  <a:lnTo>
                    <a:pt x="147167" y="83997"/>
                  </a:lnTo>
                  <a:lnTo>
                    <a:pt x="146024" y="86360"/>
                  </a:lnTo>
                  <a:lnTo>
                    <a:pt x="148259" y="87122"/>
                  </a:lnTo>
                  <a:lnTo>
                    <a:pt x="149364" y="87490"/>
                  </a:lnTo>
                  <a:lnTo>
                    <a:pt x="149542" y="86563"/>
                  </a:lnTo>
                  <a:lnTo>
                    <a:pt x="150114" y="85394"/>
                  </a:lnTo>
                  <a:close/>
                </a:path>
                <a:path w="436245" h="299719">
                  <a:moveTo>
                    <a:pt x="159016" y="15735"/>
                  </a:moveTo>
                  <a:lnTo>
                    <a:pt x="156756" y="15151"/>
                  </a:lnTo>
                  <a:lnTo>
                    <a:pt x="155613" y="14846"/>
                  </a:lnTo>
                  <a:lnTo>
                    <a:pt x="155536" y="15760"/>
                  </a:lnTo>
                  <a:lnTo>
                    <a:pt x="155079" y="16903"/>
                  </a:lnTo>
                  <a:lnTo>
                    <a:pt x="155473" y="17526"/>
                  </a:lnTo>
                  <a:lnTo>
                    <a:pt x="155778" y="18021"/>
                  </a:lnTo>
                  <a:lnTo>
                    <a:pt x="157111" y="17881"/>
                  </a:lnTo>
                  <a:lnTo>
                    <a:pt x="157988" y="18008"/>
                  </a:lnTo>
                  <a:lnTo>
                    <a:pt x="159016" y="15735"/>
                  </a:lnTo>
                  <a:close/>
                </a:path>
                <a:path w="436245" h="299719">
                  <a:moveTo>
                    <a:pt x="161645" y="190004"/>
                  </a:moveTo>
                  <a:lnTo>
                    <a:pt x="160756" y="188899"/>
                  </a:lnTo>
                  <a:lnTo>
                    <a:pt x="159550" y="188874"/>
                  </a:lnTo>
                  <a:lnTo>
                    <a:pt x="158648" y="188607"/>
                  </a:lnTo>
                  <a:lnTo>
                    <a:pt x="158597" y="189585"/>
                  </a:lnTo>
                  <a:lnTo>
                    <a:pt x="158216" y="190728"/>
                  </a:lnTo>
                  <a:lnTo>
                    <a:pt x="158623" y="191465"/>
                  </a:lnTo>
                  <a:lnTo>
                    <a:pt x="158889" y="191973"/>
                  </a:lnTo>
                  <a:lnTo>
                    <a:pt x="160235" y="191897"/>
                  </a:lnTo>
                  <a:lnTo>
                    <a:pt x="161112" y="192074"/>
                  </a:lnTo>
                  <a:lnTo>
                    <a:pt x="161188" y="191185"/>
                  </a:lnTo>
                  <a:lnTo>
                    <a:pt x="161645" y="190004"/>
                  </a:lnTo>
                  <a:close/>
                </a:path>
                <a:path w="436245" h="299719">
                  <a:moveTo>
                    <a:pt x="161988" y="156908"/>
                  </a:moveTo>
                  <a:lnTo>
                    <a:pt x="161467" y="155676"/>
                  </a:lnTo>
                  <a:lnTo>
                    <a:pt x="160007" y="155778"/>
                  </a:lnTo>
                  <a:lnTo>
                    <a:pt x="159118" y="155638"/>
                  </a:lnTo>
                  <a:lnTo>
                    <a:pt x="158737" y="158394"/>
                  </a:lnTo>
                  <a:lnTo>
                    <a:pt x="159651" y="158610"/>
                  </a:lnTo>
                  <a:lnTo>
                    <a:pt x="160578" y="158813"/>
                  </a:lnTo>
                  <a:lnTo>
                    <a:pt x="161480" y="159029"/>
                  </a:lnTo>
                  <a:lnTo>
                    <a:pt x="161582" y="158038"/>
                  </a:lnTo>
                  <a:lnTo>
                    <a:pt x="161988" y="156908"/>
                  </a:lnTo>
                  <a:close/>
                </a:path>
                <a:path w="436245" h="299719">
                  <a:moveTo>
                    <a:pt x="162445" y="131749"/>
                  </a:moveTo>
                  <a:lnTo>
                    <a:pt x="161544" y="130962"/>
                  </a:lnTo>
                  <a:lnTo>
                    <a:pt x="160731" y="131495"/>
                  </a:lnTo>
                  <a:lnTo>
                    <a:pt x="160070" y="132092"/>
                  </a:lnTo>
                  <a:lnTo>
                    <a:pt x="159385" y="132664"/>
                  </a:lnTo>
                  <a:lnTo>
                    <a:pt x="160032" y="133172"/>
                  </a:lnTo>
                  <a:lnTo>
                    <a:pt x="160680" y="133667"/>
                  </a:lnTo>
                  <a:lnTo>
                    <a:pt x="161328" y="134175"/>
                  </a:lnTo>
                  <a:lnTo>
                    <a:pt x="161696" y="133451"/>
                  </a:lnTo>
                  <a:lnTo>
                    <a:pt x="162179" y="132765"/>
                  </a:lnTo>
                  <a:lnTo>
                    <a:pt x="162445" y="131749"/>
                  </a:lnTo>
                  <a:close/>
                </a:path>
                <a:path w="436245" h="299719">
                  <a:moveTo>
                    <a:pt x="170954" y="178511"/>
                  </a:moveTo>
                  <a:lnTo>
                    <a:pt x="170573" y="177850"/>
                  </a:lnTo>
                  <a:lnTo>
                    <a:pt x="170256" y="177266"/>
                  </a:lnTo>
                  <a:lnTo>
                    <a:pt x="169049" y="177165"/>
                  </a:lnTo>
                  <a:lnTo>
                    <a:pt x="168224" y="176847"/>
                  </a:lnTo>
                  <a:lnTo>
                    <a:pt x="166966" y="179336"/>
                  </a:lnTo>
                  <a:lnTo>
                    <a:pt x="170421" y="180517"/>
                  </a:lnTo>
                  <a:lnTo>
                    <a:pt x="170510" y="179603"/>
                  </a:lnTo>
                  <a:lnTo>
                    <a:pt x="170954" y="178511"/>
                  </a:lnTo>
                  <a:close/>
                </a:path>
                <a:path w="436245" h="299719">
                  <a:moveTo>
                    <a:pt x="177317" y="159448"/>
                  </a:moveTo>
                  <a:lnTo>
                    <a:pt x="176352" y="158572"/>
                  </a:lnTo>
                  <a:lnTo>
                    <a:pt x="175907" y="157937"/>
                  </a:lnTo>
                  <a:lnTo>
                    <a:pt x="173609" y="159385"/>
                  </a:lnTo>
                  <a:lnTo>
                    <a:pt x="174129" y="160147"/>
                  </a:lnTo>
                  <a:lnTo>
                    <a:pt x="175145" y="161709"/>
                  </a:lnTo>
                  <a:lnTo>
                    <a:pt x="175844" y="161074"/>
                  </a:lnTo>
                  <a:lnTo>
                    <a:pt x="176758" y="160566"/>
                  </a:lnTo>
                  <a:lnTo>
                    <a:pt x="177152" y="159791"/>
                  </a:lnTo>
                  <a:lnTo>
                    <a:pt x="177317" y="159448"/>
                  </a:lnTo>
                  <a:close/>
                </a:path>
                <a:path w="436245" h="299719">
                  <a:moveTo>
                    <a:pt x="177914" y="198577"/>
                  </a:moveTo>
                  <a:lnTo>
                    <a:pt x="177749" y="197751"/>
                  </a:lnTo>
                  <a:lnTo>
                    <a:pt x="177838" y="196494"/>
                  </a:lnTo>
                  <a:lnTo>
                    <a:pt x="177342" y="196202"/>
                  </a:lnTo>
                  <a:lnTo>
                    <a:pt x="176707" y="195808"/>
                  </a:lnTo>
                  <a:lnTo>
                    <a:pt x="175374" y="195884"/>
                  </a:lnTo>
                  <a:lnTo>
                    <a:pt x="174790" y="196342"/>
                  </a:lnTo>
                  <a:lnTo>
                    <a:pt x="174269" y="196735"/>
                  </a:lnTo>
                  <a:lnTo>
                    <a:pt x="174358" y="197929"/>
                  </a:lnTo>
                  <a:lnTo>
                    <a:pt x="174066" y="199301"/>
                  </a:lnTo>
                  <a:lnTo>
                    <a:pt x="177914" y="198577"/>
                  </a:lnTo>
                  <a:close/>
                </a:path>
                <a:path w="436245" h="299719">
                  <a:moveTo>
                    <a:pt x="178866" y="110883"/>
                  </a:moveTo>
                  <a:lnTo>
                    <a:pt x="175171" y="109893"/>
                  </a:lnTo>
                  <a:lnTo>
                    <a:pt x="175120" y="110832"/>
                  </a:lnTo>
                  <a:lnTo>
                    <a:pt x="174688" y="112064"/>
                  </a:lnTo>
                  <a:lnTo>
                    <a:pt x="175526" y="113233"/>
                  </a:lnTo>
                  <a:lnTo>
                    <a:pt x="176847" y="113157"/>
                  </a:lnTo>
                  <a:lnTo>
                    <a:pt x="177761" y="113360"/>
                  </a:lnTo>
                  <a:lnTo>
                    <a:pt x="178866" y="110883"/>
                  </a:lnTo>
                  <a:close/>
                </a:path>
                <a:path w="436245" h="299719">
                  <a:moveTo>
                    <a:pt x="183235" y="142659"/>
                  </a:moveTo>
                  <a:lnTo>
                    <a:pt x="181965" y="142138"/>
                  </a:lnTo>
                  <a:lnTo>
                    <a:pt x="180784" y="141566"/>
                  </a:lnTo>
                  <a:lnTo>
                    <a:pt x="179527" y="141262"/>
                  </a:lnTo>
                  <a:lnTo>
                    <a:pt x="179400" y="141224"/>
                  </a:lnTo>
                  <a:lnTo>
                    <a:pt x="178409" y="143268"/>
                  </a:lnTo>
                  <a:lnTo>
                    <a:pt x="178638" y="143471"/>
                  </a:lnTo>
                  <a:lnTo>
                    <a:pt x="179501" y="144284"/>
                  </a:lnTo>
                  <a:lnTo>
                    <a:pt x="180695" y="144754"/>
                  </a:lnTo>
                  <a:lnTo>
                    <a:pt x="181775" y="145338"/>
                  </a:lnTo>
                  <a:lnTo>
                    <a:pt x="182168" y="144602"/>
                  </a:lnTo>
                  <a:lnTo>
                    <a:pt x="183235" y="142659"/>
                  </a:lnTo>
                  <a:close/>
                </a:path>
                <a:path w="436245" h="299719">
                  <a:moveTo>
                    <a:pt x="186143" y="190017"/>
                  </a:moveTo>
                  <a:lnTo>
                    <a:pt x="185267" y="190004"/>
                  </a:lnTo>
                  <a:lnTo>
                    <a:pt x="184061" y="189636"/>
                  </a:lnTo>
                  <a:lnTo>
                    <a:pt x="183045" y="190576"/>
                  </a:lnTo>
                  <a:lnTo>
                    <a:pt x="183134" y="191770"/>
                  </a:lnTo>
                  <a:lnTo>
                    <a:pt x="182943" y="192671"/>
                  </a:lnTo>
                  <a:lnTo>
                    <a:pt x="183845" y="192874"/>
                  </a:lnTo>
                  <a:lnTo>
                    <a:pt x="184746" y="193090"/>
                  </a:lnTo>
                  <a:lnTo>
                    <a:pt x="185635" y="193294"/>
                  </a:lnTo>
                  <a:lnTo>
                    <a:pt x="185801" y="192201"/>
                  </a:lnTo>
                  <a:lnTo>
                    <a:pt x="185978" y="191109"/>
                  </a:lnTo>
                  <a:lnTo>
                    <a:pt x="186143" y="190017"/>
                  </a:lnTo>
                  <a:close/>
                </a:path>
                <a:path w="436245" h="299719">
                  <a:moveTo>
                    <a:pt x="189992" y="172377"/>
                  </a:moveTo>
                  <a:lnTo>
                    <a:pt x="188468" y="170891"/>
                  </a:lnTo>
                  <a:lnTo>
                    <a:pt x="187198" y="171500"/>
                  </a:lnTo>
                  <a:lnTo>
                    <a:pt x="186372" y="172415"/>
                  </a:lnTo>
                  <a:lnTo>
                    <a:pt x="185483" y="173177"/>
                  </a:lnTo>
                  <a:lnTo>
                    <a:pt x="187096" y="175031"/>
                  </a:lnTo>
                  <a:lnTo>
                    <a:pt x="187693" y="175729"/>
                  </a:lnTo>
                  <a:lnTo>
                    <a:pt x="188468" y="174726"/>
                  </a:lnTo>
                  <a:lnTo>
                    <a:pt x="189369" y="173786"/>
                  </a:lnTo>
                  <a:lnTo>
                    <a:pt x="189992" y="172377"/>
                  </a:lnTo>
                  <a:close/>
                </a:path>
                <a:path w="436245" h="299719">
                  <a:moveTo>
                    <a:pt x="194132" y="119418"/>
                  </a:moveTo>
                  <a:lnTo>
                    <a:pt x="194068" y="117881"/>
                  </a:lnTo>
                  <a:lnTo>
                    <a:pt x="192100" y="117233"/>
                  </a:lnTo>
                  <a:lnTo>
                    <a:pt x="190627" y="118135"/>
                  </a:lnTo>
                  <a:lnTo>
                    <a:pt x="190119" y="119380"/>
                  </a:lnTo>
                  <a:lnTo>
                    <a:pt x="188887" y="121081"/>
                  </a:lnTo>
                  <a:lnTo>
                    <a:pt x="191084" y="121526"/>
                  </a:lnTo>
                  <a:lnTo>
                    <a:pt x="192290" y="121780"/>
                  </a:lnTo>
                  <a:lnTo>
                    <a:pt x="193509" y="122021"/>
                  </a:lnTo>
                  <a:lnTo>
                    <a:pt x="193738" y="120726"/>
                  </a:lnTo>
                  <a:lnTo>
                    <a:pt x="194132" y="119418"/>
                  </a:lnTo>
                  <a:close/>
                </a:path>
                <a:path w="436245" h="299719">
                  <a:moveTo>
                    <a:pt x="195605" y="152895"/>
                  </a:moveTo>
                  <a:lnTo>
                    <a:pt x="194665" y="152730"/>
                  </a:lnTo>
                  <a:lnTo>
                    <a:pt x="193598" y="152222"/>
                  </a:lnTo>
                  <a:lnTo>
                    <a:pt x="192265" y="152717"/>
                  </a:lnTo>
                  <a:lnTo>
                    <a:pt x="192112" y="153987"/>
                  </a:lnTo>
                  <a:lnTo>
                    <a:pt x="191706" y="154940"/>
                  </a:lnTo>
                  <a:lnTo>
                    <a:pt x="193167" y="155740"/>
                  </a:lnTo>
                  <a:lnTo>
                    <a:pt x="193916" y="156133"/>
                  </a:lnTo>
                  <a:lnTo>
                    <a:pt x="194475" y="155054"/>
                  </a:lnTo>
                  <a:lnTo>
                    <a:pt x="195046" y="153974"/>
                  </a:lnTo>
                  <a:lnTo>
                    <a:pt x="195605" y="152895"/>
                  </a:lnTo>
                  <a:close/>
                </a:path>
                <a:path w="436245" h="299719">
                  <a:moveTo>
                    <a:pt x="195935" y="205181"/>
                  </a:moveTo>
                  <a:lnTo>
                    <a:pt x="195033" y="205244"/>
                  </a:lnTo>
                  <a:lnTo>
                    <a:pt x="193865" y="205003"/>
                  </a:lnTo>
                  <a:lnTo>
                    <a:pt x="193306" y="205473"/>
                  </a:lnTo>
                  <a:lnTo>
                    <a:pt x="192760" y="205917"/>
                  </a:lnTo>
                  <a:lnTo>
                    <a:pt x="192862" y="207111"/>
                  </a:lnTo>
                  <a:lnTo>
                    <a:pt x="192671" y="207987"/>
                  </a:lnTo>
                  <a:lnTo>
                    <a:pt x="195338" y="208826"/>
                  </a:lnTo>
                  <a:lnTo>
                    <a:pt x="195541" y="207606"/>
                  </a:lnTo>
                  <a:lnTo>
                    <a:pt x="195732" y="206400"/>
                  </a:lnTo>
                  <a:lnTo>
                    <a:pt x="195935" y="205181"/>
                  </a:lnTo>
                  <a:close/>
                </a:path>
                <a:path w="436245" h="299719">
                  <a:moveTo>
                    <a:pt x="202412" y="164147"/>
                  </a:moveTo>
                  <a:lnTo>
                    <a:pt x="201587" y="164185"/>
                  </a:lnTo>
                  <a:lnTo>
                    <a:pt x="200494" y="163931"/>
                  </a:lnTo>
                  <a:lnTo>
                    <a:pt x="200025" y="164363"/>
                  </a:lnTo>
                  <a:lnTo>
                    <a:pt x="199529" y="164807"/>
                  </a:lnTo>
                  <a:lnTo>
                    <a:pt x="199644" y="165925"/>
                  </a:lnTo>
                  <a:lnTo>
                    <a:pt x="199491" y="166738"/>
                  </a:lnTo>
                  <a:lnTo>
                    <a:pt x="201993" y="167462"/>
                  </a:lnTo>
                  <a:lnTo>
                    <a:pt x="202412" y="164147"/>
                  </a:lnTo>
                  <a:close/>
                </a:path>
                <a:path w="436245" h="299719">
                  <a:moveTo>
                    <a:pt x="206082" y="191211"/>
                  </a:moveTo>
                  <a:lnTo>
                    <a:pt x="204660" y="189992"/>
                  </a:lnTo>
                  <a:lnTo>
                    <a:pt x="203441" y="188137"/>
                  </a:lnTo>
                  <a:lnTo>
                    <a:pt x="202285" y="189979"/>
                  </a:lnTo>
                  <a:lnTo>
                    <a:pt x="201282" y="191033"/>
                  </a:lnTo>
                  <a:lnTo>
                    <a:pt x="201041" y="192239"/>
                  </a:lnTo>
                  <a:lnTo>
                    <a:pt x="200914" y="192824"/>
                  </a:lnTo>
                  <a:lnTo>
                    <a:pt x="202425" y="194437"/>
                  </a:lnTo>
                  <a:lnTo>
                    <a:pt x="204000" y="193941"/>
                  </a:lnTo>
                  <a:lnTo>
                    <a:pt x="205803" y="193090"/>
                  </a:lnTo>
                  <a:lnTo>
                    <a:pt x="206082" y="191211"/>
                  </a:lnTo>
                  <a:close/>
                </a:path>
                <a:path w="436245" h="299719">
                  <a:moveTo>
                    <a:pt x="215036" y="207797"/>
                  </a:moveTo>
                  <a:lnTo>
                    <a:pt x="214033" y="206654"/>
                  </a:lnTo>
                  <a:lnTo>
                    <a:pt x="212915" y="205803"/>
                  </a:lnTo>
                  <a:lnTo>
                    <a:pt x="211848" y="204901"/>
                  </a:lnTo>
                  <a:lnTo>
                    <a:pt x="210324" y="206870"/>
                  </a:lnTo>
                  <a:lnTo>
                    <a:pt x="209130" y="208432"/>
                  </a:lnTo>
                  <a:lnTo>
                    <a:pt x="210959" y="208978"/>
                  </a:lnTo>
                  <a:lnTo>
                    <a:pt x="212140" y="209626"/>
                  </a:lnTo>
                  <a:lnTo>
                    <a:pt x="213906" y="209550"/>
                  </a:lnTo>
                  <a:lnTo>
                    <a:pt x="215036" y="207797"/>
                  </a:lnTo>
                  <a:close/>
                </a:path>
                <a:path w="436245" h="299719">
                  <a:moveTo>
                    <a:pt x="215430" y="182270"/>
                  </a:moveTo>
                  <a:lnTo>
                    <a:pt x="214325" y="180467"/>
                  </a:lnTo>
                  <a:lnTo>
                    <a:pt x="212813" y="180682"/>
                  </a:lnTo>
                  <a:lnTo>
                    <a:pt x="211823" y="181444"/>
                  </a:lnTo>
                  <a:lnTo>
                    <a:pt x="210693" y="182029"/>
                  </a:lnTo>
                  <a:lnTo>
                    <a:pt x="211607" y="183261"/>
                  </a:lnTo>
                  <a:lnTo>
                    <a:pt x="212140" y="184010"/>
                  </a:lnTo>
                  <a:lnTo>
                    <a:pt x="212686" y="184746"/>
                  </a:lnTo>
                  <a:lnTo>
                    <a:pt x="213639" y="183946"/>
                  </a:lnTo>
                  <a:lnTo>
                    <a:pt x="214630" y="183197"/>
                  </a:lnTo>
                  <a:lnTo>
                    <a:pt x="215430" y="182270"/>
                  </a:lnTo>
                  <a:close/>
                </a:path>
                <a:path w="436245" h="299719">
                  <a:moveTo>
                    <a:pt x="218998" y="482"/>
                  </a:moveTo>
                  <a:lnTo>
                    <a:pt x="218084" y="431"/>
                  </a:lnTo>
                  <a:lnTo>
                    <a:pt x="216814" y="0"/>
                  </a:lnTo>
                  <a:lnTo>
                    <a:pt x="215798" y="952"/>
                  </a:lnTo>
                  <a:lnTo>
                    <a:pt x="215938" y="2209"/>
                  </a:lnTo>
                  <a:lnTo>
                    <a:pt x="215773" y="3149"/>
                  </a:lnTo>
                  <a:lnTo>
                    <a:pt x="218173" y="3911"/>
                  </a:lnTo>
                  <a:lnTo>
                    <a:pt x="218452" y="2768"/>
                  </a:lnTo>
                  <a:lnTo>
                    <a:pt x="218719" y="1625"/>
                  </a:lnTo>
                  <a:lnTo>
                    <a:pt x="218998" y="482"/>
                  </a:lnTo>
                  <a:close/>
                </a:path>
                <a:path w="436245" h="299719">
                  <a:moveTo>
                    <a:pt x="219100" y="193116"/>
                  </a:moveTo>
                  <a:lnTo>
                    <a:pt x="218147" y="193078"/>
                  </a:lnTo>
                  <a:lnTo>
                    <a:pt x="217017" y="192709"/>
                  </a:lnTo>
                  <a:lnTo>
                    <a:pt x="215773" y="193382"/>
                  </a:lnTo>
                  <a:lnTo>
                    <a:pt x="215811" y="194678"/>
                  </a:lnTo>
                  <a:lnTo>
                    <a:pt x="215595" y="195516"/>
                  </a:lnTo>
                  <a:lnTo>
                    <a:pt x="217551" y="195795"/>
                  </a:lnTo>
                  <a:lnTo>
                    <a:pt x="218541" y="195922"/>
                  </a:lnTo>
                  <a:lnTo>
                    <a:pt x="218732" y="194983"/>
                  </a:lnTo>
                  <a:lnTo>
                    <a:pt x="218909" y="194056"/>
                  </a:lnTo>
                  <a:lnTo>
                    <a:pt x="219100" y="193116"/>
                  </a:lnTo>
                  <a:close/>
                </a:path>
                <a:path w="436245" h="299719">
                  <a:moveTo>
                    <a:pt x="223100" y="171856"/>
                  </a:moveTo>
                  <a:lnTo>
                    <a:pt x="221818" y="171081"/>
                  </a:lnTo>
                  <a:lnTo>
                    <a:pt x="220522" y="170764"/>
                  </a:lnTo>
                  <a:lnTo>
                    <a:pt x="219303" y="170345"/>
                  </a:lnTo>
                  <a:lnTo>
                    <a:pt x="218643" y="173736"/>
                  </a:lnTo>
                  <a:lnTo>
                    <a:pt x="219875" y="173888"/>
                  </a:lnTo>
                  <a:lnTo>
                    <a:pt x="221094" y="174256"/>
                  </a:lnTo>
                  <a:lnTo>
                    <a:pt x="222224" y="174066"/>
                  </a:lnTo>
                  <a:lnTo>
                    <a:pt x="222605" y="173990"/>
                  </a:lnTo>
                  <a:lnTo>
                    <a:pt x="223100" y="171856"/>
                  </a:lnTo>
                  <a:close/>
                </a:path>
                <a:path w="436245" h="299719">
                  <a:moveTo>
                    <a:pt x="223100" y="141389"/>
                  </a:moveTo>
                  <a:lnTo>
                    <a:pt x="222275" y="139230"/>
                  </a:lnTo>
                  <a:lnTo>
                    <a:pt x="220802" y="138633"/>
                  </a:lnTo>
                  <a:lnTo>
                    <a:pt x="219811" y="137845"/>
                  </a:lnTo>
                  <a:lnTo>
                    <a:pt x="219024" y="138836"/>
                  </a:lnTo>
                  <a:lnTo>
                    <a:pt x="217690" y="139814"/>
                  </a:lnTo>
                  <a:lnTo>
                    <a:pt x="217601" y="141655"/>
                  </a:lnTo>
                  <a:lnTo>
                    <a:pt x="219138" y="142557"/>
                  </a:lnTo>
                  <a:lnTo>
                    <a:pt x="222300" y="145821"/>
                  </a:lnTo>
                  <a:lnTo>
                    <a:pt x="222554" y="142900"/>
                  </a:lnTo>
                  <a:lnTo>
                    <a:pt x="223100" y="141389"/>
                  </a:lnTo>
                  <a:close/>
                </a:path>
                <a:path w="436245" h="299719">
                  <a:moveTo>
                    <a:pt x="223901" y="223342"/>
                  </a:moveTo>
                  <a:lnTo>
                    <a:pt x="223850" y="222211"/>
                  </a:lnTo>
                  <a:lnTo>
                    <a:pt x="223824" y="221983"/>
                  </a:lnTo>
                  <a:lnTo>
                    <a:pt x="222237" y="221856"/>
                  </a:lnTo>
                  <a:lnTo>
                    <a:pt x="221373" y="221691"/>
                  </a:lnTo>
                  <a:lnTo>
                    <a:pt x="221272" y="223126"/>
                  </a:lnTo>
                  <a:lnTo>
                    <a:pt x="223672" y="224155"/>
                  </a:lnTo>
                  <a:lnTo>
                    <a:pt x="223901" y="223342"/>
                  </a:lnTo>
                  <a:close/>
                </a:path>
                <a:path w="436245" h="299719">
                  <a:moveTo>
                    <a:pt x="224828" y="202285"/>
                  </a:moveTo>
                  <a:lnTo>
                    <a:pt x="224002" y="202145"/>
                  </a:lnTo>
                  <a:lnTo>
                    <a:pt x="222923" y="201637"/>
                  </a:lnTo>
                  <a:lnTo>
                    <a:pt x="222453" y="201980"/>
                  </a:lnTo>
                  <a:lnTo>
                    <a:pt x="221907" y="202361"/>
                  </a:lnTo>
                  <a:lnTo>
                    <a:pt x="221894" y="203504"/>
                  </a:lnTo>
                  <a:lnTo>
                    <a:pt x="221665" y="204279"/>
                  </a:lnTo>
                  <a:lnTo>
                    <a:pt x="222377" y="204724"/>
                  </a:lnTo>
                  <a:lnTo>
                    <a:pt x="223088" y="205181"/>
                  </a:lnTo>
                  <a:lnTo>
                    <a:pt x="223786" y="205613"/>
                  </a:lnTo>
                  <a:lnTo>
                    <a:pt x="224472" y="203403"/>
                  </a:lnTo>
                  <a:lnTo>
                    <a:pt x="224828" y="202285"/>
                  </a:lnTo>
                  <a:close/>
                </a:path>
                <a:path w="436245" h="299719">
                  <a:moveTo>
                    <a:pt x="239941" y="157353"/>
                  </a:moveTo>
                  <a:lnTo>
                    <a:pt x="238582" y="156108"/>
                  </a:lnTo>
                  <a:lnTo>
                    <a:pt x="237515" y="154393"/>
                  </a:lnTo>
                  <a:lnTo>
                    <a:pt x="236372" y="156146"/>
                  </a:lnTo>
                  <a:lnTo>
                    <a:pt x="235432" y="157124"/>
                  </a:lnTo>
                  <a:lnTo>
                    <a:pt x="235000" y="158788"/>
                  </a:lnTo>
                  <a:lnTo>
                    <a:pt x="236435" y="160312"/>
                  </a:lnTo>
                  <a:lnTo>
                    <a:pt x="237871" y="159791"/>
                  </a:lnTo>
                  <a:lnTo>
                    <a:pt x="239407" y="159067"/>
                  </a:lnTo>
                  <a:lnTo>
                    <a:pt x="239712" y="158127"/>
                  </a:lnTo>
                  <a:lnTo>
                    <a:pt x="239941" y="157353"/>
                  </a:lnTo>
                  <a:close/>
                </a:path>
                <a:path w="436245" h="299719">
                  <a:moveTo>
                    <a:pt x="240639" y="173685"/>
                  </a:moveTo>
                  <a:lnTo>
                    <a:pt x="240080" y="172466"/>
                  </a:lnTo>
                  <a:lnTo>
                    <a:pt x="238912" y="172402"/>
                  </a:lnTo>
                  <a:lnTo>
                    <a:pt x="238150" y="172148"/>
                  </a:lnTo>
                  <a:lnTo>
                    <a:pt x="237070" y="174409"/>
                  </a:lnTo>
                  <a:lnTo>
                    <a:pt x="238125" y="174815"/>
                  </a:lnTo>
                  <a:lnTo>
                    <a:pt x="239166" y="175209"/>
                  </a:lnTo>
                  <a:lnTo>
                    <a:pt x="240207" y="175615"/>
                  </a:lnTo>
                  <a:lnTo>
                    <a:pt x="240284" y="174713"/>
                  </a:lnTo>
                  <a:lnTo>
                    <a:pt x="240639" y="173685"/>
                  </a:lnTo>
                  <a:close/>
                </a:path>
                <a:path w="436245" h="299719">
                  <a:moveTo>
                    <a:pt x="242430" y="141846"/>
                  </a:moveTo>
                  <a:lnTo>
                    <a:pt x="241465" y="140233"/>
                  </a:lnTo>
                  <a:lnTo>
                    <a:pt x="239839" y="139992"/>
                  </a:lnTo>
                  <a:lnTo>
                    <a:pt x="238683" y="139484"/>
                  </a:lnTo>
                  <a:lnTo>
                    <a:pt x="238201" y="140639"/>
                  </a:lnTo>
                  <a:lnTo>
                    <a:pt x="237261" y="141846"/>
                  </a:lnTo>
                  <a:lnTo>
                    <a:pt x="237528" y="144272"/>
                  </a:lnTo>
                  <a:lnTo>
                    <a:pt x="238594" y="145503"/>
                  </a:lnTo>
                  <a:lnTo>
                    <a:pt x="240296" y="148780"/>
                  </a:lnTo>
                  <a:lnTo>
                    <a:pt x="241579" y="143357"/>
                  </a:lnTo>
                  <a:lnTo>
                    <a:pt x="242430" y="141846"/>
                  </a:lnTo>
                  <a:close/>
                </a:path>
                <a:path w="436245" h="299719">
                  <a:moveTo>
                    <a:pt x="249986" y="201561"/>
                  </a:moveTo>
                  <a:lnTo>
                    <a:pt x="249783" y="199999"/>
                  </a:lnTo>
                  <a:lnTo>
                    <a:pt x="249008" y="198996"/>
                  </a:lnTo>
                  <a:lnTo>
                    <a:pt x="248424" y="197827"/>
                  </a:lnTo>
                  <a:lnTo>
                    <a:pt x="246316" y="199288"/>
                  </a:lnTo>
                  <a:lnTo>
                    <a:pt x="245541" y="199847"/>
                  </a:lnTo>
                  <a:lnTo>
                    <a:pt x="246354" y="200812"/>
                  </a:lnTo>
                  <a:lnTo>
                    <a:pt x="247078" y="201853"/>
                  </a:lnTo>
                  <a:lnTo>
                    <a:pt x="248043" y="202641"/>
                  </a:lnTo>
                  <a:lnTo>
                    <a:pt x="248196" y="202755"/>
                  </a:lnTo>
                  <a:lnTo>
                    <a:pt x="249986" y="201561"/>
                  </a:lnTo>
                  <a:close/>
                </a:path>
                <a:path w="436245" h="299719">
                  <a:moveTo>
                    <a:pt x="250825" y="213664"/>
                  </a:moveTo>
                  <a:lnTo>
                    <a:pt x="249974" y="213423"/>
                  </a:lnTo>
                  <a:lnTo>
                    <a:pt x="248894" y="212750"/>
                  </a:lnTo>
                  <a:lnTo>
                    <a:pt x="247713" y="213372"/>
                  </a:lnTo>
                  <a:lnTo>
                    <a:pt x="247573" y="214591"/>
                  </a:lnTo>
                  <a:lnTo>
                    <a:pt x="247205" y="215430"/>
                  </a:lnTo>
                  <a:lnTo>
                    <a:pt x="247904" y="215925"/>
                  </a:lnTo>
                  <a:lnTo>
                    <a:pt x="249301" y="216890"/>
                  </a:lnTo>
                  <a:lnTo>
                    <a:pt x="250317" y="214757"/>
                  </a:lnTo>
                  <a:lnTo>
                    <a:pt x="250825" y="213664"/>
                  </a:lnTo>
                  <a:close/>
                </a:path>
                <a:path w="436245" h="299719">
                  <a:moveTo>
                    <a:pt x="263753" y="113550"/>
                  </a:moveTo>
                  <a:lnTo>
                    <a:pt x="263639" y="111899"/>
                  </a:lnTo>
                  <a:lnTo>
                    <a:pt x="261632" y="111086"/>
                  </a:lnTo>
                  <a:lnTo>
                    <a:pt x="260146" y="112014"/>
                  </a:lnTo>
                  <a:lnTo>
                    <a:pt x="259613" y="113309"/>
                  </a:lnTo>
                  <a:lnTo>
                    <a:pt x="258343" y="115087"/>
                  </a:lnTo>
                  <a:lnTo>
                    <a:pt x="262953" y="116141"/>
                  </a:lnTo>
                  <a:lnTo>
                    <a:pt x="263232" y="114858"/>
                  </a:lnTo>
                  <a:lnTo>
                    <a:pt x="263753" y="113550"/>
                  </a:lnTo>
                  <a:close/>
                </a:path>
                <a:path w="436245" h="299719">
                  <a:moveTo>
                    <a:pt x="267601" y="194678"/>
                  </a:moveTo>
                  <a:lnTo>
                    <a:pt x="266738" y="194144"/>
                  </a:lnTo>
                  <a:lnTo>
                    <a:pt x="265658" y="193001"/>
                  </a:lnTo>
                  <a:lnTo>
                    <a:pt x="265061" y="193217"/>
                  </a:lnTo>
                  <a:lnTo>
                    <a:pt x="263880" y="193624"/>
                  </a:lnTo>
                  <a:lnTo>
                    <a:pt x="262978" y="194792"/>
                  </a:lnTo>
                  <a:lnTo>
                    <a:pt x="261861" y="195732"/>
                  </a:lnTo>
                  <a:lnTo>
                    <a:pt x="263169" y="196799"/>
                  </a:lnTo>
                  <a:lnTo>
                    <a:pt x="264541" y="198107"/>
                  </a:lnTo>
                  <a:lnTo>
                    <a:pt x="265772" y="197040"/>
                  </a:lnTo>
                  <a:lnTo>
                    <a:pt x="266649" y="195821"/>
                  </a:lnTo>
                  <a:lnTo>
                    <a:pt x="267601" y="194678"/>
                  </a:lnTo>
                  <a:close/>
                </a:path>
                <a:path w="436245" h="299719">
                  <a:moveTo>
                    <a:pt x="268782" y="176288"/>
                  </a:moveTo>
                  <a:lnTo>
                    <a:pt x="268592" y="176225"/>
                  </a:lnTo>
                  <a:lnTo>
                    <a:pt x="267512" y="175793"/>
                  </a:lnTo>
                  <a:lnTo>
                    <a:pt x="266280" y="175729"/>
                  </a:lnTo>
                  <a:lnTo>
                    <a:pt x="265112" y="175539"/>
                  </a:lnTo>
                  <a:lnTo>
                    <a:pt x="264782" y="178816"/>
                  </a:lnTo>
                  <a:lnTo>
                    <a:pt x="266001" y="178790"/>
                  </a:lnTo>
                  <a:lnTo>
                    <a:pt x="267233" y="178993"/>
                  </a:lnTo>
                  <a:lnTo>
                    <a:pt x="268224" y="178612"/>
                  </a:lnTo>
                  <a:lnTo>
                    <a:pt x="268630" y="178447"/>
                  </a:lnTo>
                  <a:lnTo>
                    <a:pt x="268782" y="176288"/>
                  </a:lnTo>
                  <a:close/>
                </a:path>
                <a:path w="436245" h="299719">
                  <a:moveTo>
                    <a:pt x="274637" y="151434"/>
                  </a:moveTo>
                  <a:lnTo>
                    <a:pt x="274320" y="150698"/>
                  </a:lnTo>
                  <a:lnTo>
                    <a:pt x="274116" y="149910"/>
                  </a:lnTo>
                  <a:lnTo>
                    <a:pt x="273494" y="149059"/>
                  </a:lnTo>
                  <a:lnTo>
                    <a:pt x="272364" y="149186"/>
                  </a:lnTo>
                  <a:lnTo>
                    <a:pt x="272173" y="150114"/>
                  </a:lnTo>
                  <a:lnTo>
                    <a:pt x="272161" y="150990"/>
                  </a:lnTo>
                  <a:lnTo>
                    <a:pt x="272097" y="151866"/>
                  </a:lnTo>
                  <a:lnTo>
                    <a:pt x="272948" y="151726"/>
                  </a:lnTo>
                  <a:lnTo>
                    <a:pt x="273786" y="151574"/>
                  </a:lnTo>
                  <a:lnTo>
                    <a:pt x="274637" y="151434"/>
                  </a:lnTo>
                  <a:close/>
                </a:path>
                <a:path w="436245" h="299719">
                  <a:moveTo>
                    <a:pt x="283972" y="182994"/>
                  </a:moveTo>
                  <a:lnTo>
                    <a:pt x="281559" y="179501"/>
                  </a:lnTo>
                  <a:lnTo>
                    <a:pt x="280390" y="181165"/>
                  </a:lnTo>
                  <a:lnTo>
                    <a:pt x="279425" y="182054"/>
                  </a:lnTo>
                  <a:lnTo>
                    <a:pt x="279006" y="183642"/>
                  </a:lnTo>
                  <a:lnTo>
                    <a:pt x="280454" y="185178"/>
                  </a:lnTo>
                  <a:lnTo>
                    <a:pt x="281914" y="184632"/>
                  </a:lnTo>
                  <a:lnTo>
                    <a:pt x="282905" y="183730"/>
                  </a:lnTo>
                  <a:lnTo>
                    <a:pt x="283972" y="182994"/>
                  </a:lnTo>
                  <a:close/>
                </a:path>
                <a:path w="436245" h="299719">
                  <a:moveTo>
                    <a:pt x="287108" y="113372"/>
                  </a:moveTo>
                  <a:lnTo>
                    <a:pt x="286816" y="111874"/>
                  </a:lnTo>
                  <a:lnTo>
                    <a:pt x="284848" y="111506"/>
                  </a:lnTo>
                  <a:lnTo>
                    <a:pt x="284480" y="111899"/>
                  </a:lnTo>
                  <a:lnTo>
                    <a:pt x="283654" y="112750"/>
                  </a:lnTo>
                  <a:lnTo>
                    <a:pt x="283273" y="114046"/>
                  </a:lnTo>
                  <a:lnTo>
                    <a:pt x="282384" y="115811"/>
                  </a:lnTo>
                  <a:lnTo>
                    <a:pt x="285661" y="115938"/>
                  </a:lnTo>
                  <a:lnTo>
                    <a:pt x="286931" y="116001"/>
                  </a:lnTo>
                  <a:lnTo>
                    <a:pt x="286943" y="114693"/>
                  </a:lnTo>
                  <a:lnTo>
                    <a:pt x="287108" y="113372"/>
                  </a:lnTo>
                  <a:close/>
                </a:path>
                <a:path w="436245" h="299719">
                  <a:moveTo>
                    <a:pt x="288201" y="169773"/>
                  </a:moveTo>
                  <a:lnTo>
                    <a:pt x="287858" y="167855"/>
                  </a:lnTo>
                  <a:lnTo>
                    <a:pt x="286296" y="167157"/>
                  </a:lnTo>
                  <a:lnTo>
                    <a:pt x="285356" y="166344"/>
                  </a:lnTo>
                  <a:lnTo>
                    <a:pt x="284543" y="167373"/>
                  </a:lnTo>
                  <a:lnTo>
                    <a:pt x="283146" y="168363"/>
                  </a:lnTo>
                  <a:lnTo>
                    <a:pt x="283083" y="170294"/>
                  </a:lnTo>
                  <a:lnTo>
                    <a:pt x="284607" y="171246"/>
                  </a:lnTo>
                  <a:lnTo>
                    <a:pt x="286029" y="172808"/>
                  </a:lnTo>
                  <a:lnTo>
                    <a:pt x="287007" y="170980"/>
                  </a:lnTo>
                  <a:lnTo>
                    <a:pt x="288201" y="169773"/>
                  </a:lnTo>
                  <a:close/>
                </a:path>
                <a:path w="436245" h="299719">
                  <a:moveTo>
                    <a:pt x="300342" y="179857"/>
                  </a:moveTo>
                  <a:lnTo>
                    <a:pt x="299948" y="179209"/>
                  </a:lnTo>
                  <a:lnTo>
                    <a:pt x="299440" y="178320"/>
                  </a:lnTo>
                  <a:lnTo>
                    <a:pt x="297573" y="177495"/>
                  </a:lnTo>
                  <a:lnTo>
                    <a:pt x="295757" y="178066"/>
                  </a:lnTo>
                  <a:lnTo>
                    <a:pt x="295351" y="179806"/>
                  </a:lnTo>
                  <a:lnTo>
                    <a:pt x="294373" y="181533"/>
                  </a:lnTo>
                  <a:lnTo>
                    <a:pt x="296291" y="181978"/>
                  </a:lnTo>
                  <a:lnTo>
                    <a:pt x="297776" y="182791"/>
                  </a:lnTo>
                  <a:lnTo>
                    <a:pt x="299504" y="182003"/>
                  </a:lnTo>
                  <a:lnTo>
                    <a:pt x="300342" y="179857"/>
                  </a:lnTo>
                  <a:close/>
                </a:path>
                <a:path w="436245" h="299719">
                  <a:moveTo>
                    <a:pt x="306311" y="247205"/>
                  </a:moveTo>
                  <a:lnTo>
                    <a:pt x="305600" y="246748"/>
                  </a:lnTo>
                  <a:lnTo>
                    <a:pt x="304634" y="245745"/>
                  </a:lnTo>
                  <a:lnTo>
                    <a:pt x="303174" y="246392"/>
                  </a:lnTo>
                  <a:lnTo>
                    <a:pt x="302374" y="247408"/>
                  </a:lnTo>
                  <a:lnTo>
                    <a:pt x="301396" y="248272"/>
                  </a:lnTo>
                  <a:lnTo>
                    <a:pt x="303276" y="249885"/>
                  </a:lnTo>
                  <a:lnTo>
                    <a:pt x="303936" y="250469"/>
                  </a:lnTo>
                  <a:lnTo>
                    <a:pt x="304723" y="249377"/>
                  </a:lnTo>
                  <a:lnTo>
                    <a:pt x="305523" y="248297"/>
                  </a:lnTo>
                  <a:lnTo>
                    <a:pt x="306311" y="247205"/>
                  </a:lnTo>
                  <a:close/>
                </a:path>
                <a:path w="436245" h="299719">
                  <a:moveTo>
                    <a:pt x="312851" y="174218"/>
                  </a:moveTo>
                  <a:lnTo>
                    <a:pt x="312254" y="173774"/>
                  </a:lnTo>
                  <a:lnTo>
                    <a:pt x="311505" y="172885"/>
                  </a:lnTo>
                  <a:lnTo>
                    <a:pt x="311073" y="173012"/>
                  </a:lnTo>
                  <a:lnTo>
                    <a:pt x="310464" y="173202"/>
                  </a:lnTo>
                  <a:lnTo>
                    <a:pt x="310032" y="174104"/>
                  </a:lnTo>
                  <a:lnTo>
                    <a:pt x="309651" y="174777"/>
                  </a:lnTo>
                  <a:lnTo>
                    <a:pt x="310464" y="175729"/>
                  </a:lnTo>
                  <a:lnTo>
                    <a:pt x="310642" y="175641"/>
                  </a:lnTo>
                  <a:lnTo>
                    <a:pt x="311429" y="175285"/>
                  </a:lnTo>
                  <a:lnTo>
                    <a:pt x="312127" y="174726"/>
                  </a:lnTo>
                  <a:lnTo>
                    <a:pt x="312851" y="174218"/>
                  </a:lnTo>
                  <a:close/>
                </a:path>
                <a:path w="436245" h="299719">
                  <a:moveTo>
                    <a:pt x="313296" y="127152"/>
                  </a:moveTo>
                  <a:lnTo>
                    <a:pt x="312762" y="125310"/>
                  </a:lnTo>
                  <a:lnTo>
                    <a:pt x="311010" y="124879"/>
                  </a:lnTo>
                  <a:lnTo>
                    <a:pt x="309257" y="123875"/>
                  </a:lnTo>
                  <a:lnTo>
                    <a:pt x="308800" y="125793"/>
                  </a:lnTo>
                  <a:lnTo>
                    <a:pt x="307924" y="127317"/>
                  </a:lnTo>
                  <a:lnTo>
                    <a:pt x="308864" y="128993"/>
                  </a:lnTo>
                  <a:lnTo>
                    <a:pt x="310553" y="129197"/>
                  </a:lnTo>
                  <a:lnTo>
                    <a:pt x="311721" y="129705"/>
                  </a:lnTo>
                  <a:lnTo>
                    <a:pt x="312216" y="128511"/>
                  </a:lnTo>
                  <a:lnTo>
                    <a:pt x="313296" y="127152"/>
                  </a:lnTo>
                  <a:close/>
                </a:path>
                <a:path w="436245" h="299719">
                  <a:moveTo>
                    <a:pt x="329336" y="181381"/>
                  </a:moveTo>
                  <a:lnTo>
                    <a:pt x="328307" y="180632"/>
                  </a:lnTo>
                  <a:lnTo>
                    <a:pt x="327279" y="179336"/>
                  </a:lnTo>
                  <a:lnTo>
                    <a:pt x="325323" y="179298"/>
                  </a:lnTo>
                  <a:lnTo>
                    <a:pt x="324370" y="180721"/>
                  </a:lnTo>
                  <a:lnTo>
                    <a:pt x="321208" y="183375"/>
                  </a:lnTo>
                  <a:lnTo>
                    <a:pt x="324154" y="183896"/>
                  </a:lnTo>
                  <a:lnTo>
                    <a:pt x="325653" y="184607"/>
                  </a:lnTo>
                  <a:lnTo>
                    <a:pt x="327850" y="183896"/>
                  </a:lnTo>
                  <a:lnTo>
                    <a:pt x="328510" y="182384"/>
                  </a:lnTo>
                  <a:lnTo>
                    <a:pt x="329336" y="181381"/>
                  </a:lnTo>
                  <a:close/>
                </a:path>
                <a:path w="436245" h="299719">
                  <a:moveTo>
                    <a:pt x="332346" y="197993"/>
                  </a:moveTo>
                  <a:lnTo>
                    <a:pt x="331457" y="198018"/>
                  </a:lnTo>
                  <a:lnTo>
                    <a:pt x="330542" y="197929"/>
                  </a:lnTo>
                  <a:lnTo>
                    <a:pt x="329412" y="198196"/>
                  </a:lnTo>
                  <a:lnTo>
                    <a:pt x="329323" y="199009"/>
                  </a:lnTo>
                  <a:lnTo>
                    <a:pt x="329145" y="199491"/>
                  </a:lnTo>
                  <a:lnTo>
                    <a:pt x="330860" y="199923"/>
                  </a:lnTo>
                  <a:lnTo>
                    <a:pt x="331711" y="200126"/>
                  </a:lnTo>
                  <a:lnTo>
                    <a:pt x="331927" y="199415"/>
                  </a:lnTo>
                  <a:lnTo>
                    <a:pt x="332130" y="198704"/>
                  </a:lnTo>
                  <a:lnTo>
                    <a:pt x="332346" y="197993"/>
                  </a:lnTo>
                  <a:close/>
                </a:path>
                <a:path w="436245" h="299719">
                  <a:moveTo>
                    <a:pt x="333565" y="117398"/>
                  </a:moveTo>
                  <a:lnTo>
                    <a:pt x="332994" y="115735"/>
                  </a:lnTo>
                  <a:lnTo>
                    <a:pt x="331558" y="114554"/>
                  </a:lnTo>
                  <a:lnTo>
                    <a:pt x="329692" y="114388"/>
                  </a:lnTo>
                  <a:lnTo>
                    <a:pt x="328752" y="115976"/>
                  </a:lnTo>
                  <a:lnTo>
                    <a:pt x="327329" y="117360"/>
                  </a:lnTo>
                  <a:lnTo>
                    <a:pt x="329095" y="118351"/>
                  </a:lnTo>
                  <a:lnTo>
                    <a:pt x="330263" y="119570"/>
                  </a:lnTo>
                  <a:lnTo>
                    <a:pt x="331216" y="119405"/>
                  </a:lnTo>
                  <a:lnTo>
                    <a:pt x="332117" y="119265"/>
                  </a:lnTo>
                  <a:lnTo>
                    <a:pt x="333565" y="117398"/>
                  </a:lnTo>
                  <a:close/>
                </a:path>
                <a:path w="436245" h="299719">
                  <a:moveTo>
                    <a:pt x="338988" y="244690"/>
                  </a:moveTo>
                  <a:lnTo>
                    <a:pt x="337756" y="244551"/>
                  </a:lnTo>
                  <a:lnTo>
                    <a:pt x="336486" y="244221"/>
                  </a:lnTo>
                  <a:lnTo>
                    <a:pt x="334949" y="244462"/>
                  </a:lnTo>
                  <a:lnTo>
                    <a:pt x="334860" y="246011"/>
                  </a:lnTo>
                  <a:lnTo>
                    <a:pt x="334530" y="247319"/>
                  </a:lnTo>
                  <a:lnTo>
                    <a:pt x="335940" y="247332"/>
                  </a:lnTo>
                  <a:lnTo>
                    <a:pt x="337273" y="247535"/>
                  </a:lnTo>
                  <a:lnTo>
                    <a:pt x="338848" y="247129"/>
                  </a:lnTo>
                  <a:lnTo>
                    <a:pt x="338836" y="245579"/>
                  </a:lnTo>
                  <a:lnTo>
                    <a:pt x="338988" y="244690"/>
                  </a:lnTo>
                  <a:close/>
                </a:path>
                <a:path w="436245" h="299719">
                  <a:moveTo>
                    <a:pt x="344322" y="84670"/>
                  </a:moveTo>
                  <a:lnTo>
                    <a:pt x="343916" y="83045"/>
                  </a:lnTo>
                  <a:lnTo>
                    <a:pt x="342950" y="82016"/>
                  </a:lnTo>
                  <a:lnTo>
                    <a:pt x="342265" y="80937"/>
                  </a:lnTo>
                  <a:lnTo>
                    <a:pt x="341109" y="81673"/>
                  </a:lnTo>
                  <a:lnTo>
                    <a:pt x="338137" y="83604"/>
                  </a:lnTo>
                  <a:lnTo>
                    <a:pt x="339915" y="84734"/>
                  </a:lnTo>
                  <a:lnTo>
                    <a:pt x="340956" y="85737"/>
                  </a:lnTo>
                  <a:lnTo>
                    <a:pt x="342176" y="86017"/>
                  </a:lnTo>
                  <a:lnTo>
                    <a:pt x="342734" y="86156"/>
                  </a:lnTo>
                  <a:lnTo>
                    <a:pt x="344322" y="84670"/>
                  </a:lnTo>
                  <a:close/>
                </a:path>
                <a:path w="436245" h="299719">
                  <a:moveTo>
                    <a:pt x="350342" y="231838"/>
                  </a:moveTo>
                  <a:lnTo>
                    <a:pt x="347954" y="230517"/>
                  </a:lnTo>
                  <a:lnTo>
                    <a:pt x="346684" y="233997"/>
                  </a:lnTo>
                  <a:lnTo>
                    <a:pt x="347599" y="234086"/>
                  </a:lnTo>
                  <a:lnTo>
                    <a:pt x="348678" y="234505"/>
                  </a:lnTo>
                  <a:lnTo>
                    <a:pt x="349935" y="233857"/>
                  </a:lnTo>
                  <a:lnTo>
                    <a:pt x="350037" y="232651"/>
                  </a:lnTo>
                  <a:lnTo>
                    <a:pt x="350342" y="231838"/>
                  </a:lnTo>
                  <a:close/>
                </a:path>
                <a:path w="436245" h="299719">
                  <a:moveTo>
                    <a:pt x="358902" y="168910"/>
                  </a:moveTo>
                  <a:lnTo>
                    <a:pt x="358470" y="167424"/>
                  </a:lnTo>
                  <a:lnTo>
                    <a:pt x="357606" y="166420"/>
                  </a:lnTo>
                  <a:lnTo>
                    <a:pt x="356958" y="165366"/>
                  </a:lnTo>
                  <a:lnTo>
                    <a:pt x="350786" y="169278"/>
                  </a:lnTo>
                  <a:lnTo>
                    <a:pt x="354101" y="169824"/>
                  </a:lnTo>
                  <a:lnTo>
                    <a:pt x="355473" y="170268"/>
                  </a:lnTo>
                  <a:lnTo>
                    <a:pt x="357543" y="170103"/>
                  </a:lnTo>
                  <a:lnTo>
                    <a:pt x="358902" y="168910"/>
                  </a:lnTo>
                  <a:close/>
                </a:path>
                <a:path w="436245" h="299719">
                  <a:moveTo>
                    <a:pt x="361251" y="254050"/>
                  </a:moveTo>
                  <a:lnTo>
                    <a:pt x="360032" y="252171"/>
                  </a:lnTo>
                  <a:lnTo>
                    <a:pt x="359752" y="252260"/>
                  </a:lnTo>
                  <a:lnTo>
                    <a:pt x="358546" y="252552"/>
                  </a:lnTo>
                  <a:lnTo>
                    <a:pt x="357466" y="253301"/>
                  </a:lnTo>
                  <a:lnTo>
                    <a:pt x="356260" y="253936"/>
                  </a:lnTo>
                  <a:lnTo>
                    <a:pt x="357136" y="255054"/>
                  </a:lnTo>
                  <a:lnTo>
                    <a:pt x="358025" y="256501"/>
                  </a:lnTo>
                  <a:lnTo>
                    <a:pt x="359321" y="255943"/>
                  </a:lnTo>
                  <a:lnTo>
                    <a:pt x="360337" y="255155"/>
                  </a:lnTo>
                  <a:lnTo>
                    <a:pt x="361086" y="254241"/>
                  </a:lnTo>
                  <a:lnTo>
                    <a:pt x="361251" y="254050"/>
                  </a:lnTo>
                  <a:close/>
                </a:path>
                <a:path w="436245" h="299719">
                  <a:moveTo>
                    <a:pt x="366864" y="145986"/>
                  </a:moveTo>
                  <a:lnTo>
                    <a:pt x="365531" y="144729"/>
                  </a:lnTo>
                  <a:lnTo>
                    <a:pt x="364528" y="143129"/>
                  </a:lnTo>
                  <a:lnTo>
                    <a:pt x="363372" y="144792"/>
                  </a:lnTo>
                  <a:lnTo>
                    <a:pt x="362445" y="145757"/>
                  </a:lnTo>
                  <a:lnTo>
                    <a:pt x="361924" y="147307"/>
                  </a:lnTo>
                  <a:lnTo>
                    <a:pt x="363334" y="148805"/>
                  </a:lnTo>
                  <a:lnTo>
                    <a:pt x="363664" y="148704"/>
                  </a:lnTo>
                  <a:lnTo>
                    <a:pt x="364794" y="148323"/>
                  </a:lnTo>
                  <a:lnTo>
                    <a:pt x="366318" y="147637"/>
                  </a:lnTo>
                  <a:lnTo>
                    <a:pt x="366864" y="145986"/>
                  </a:lnTo>
                  <a:close/>
                </a:path>
                <a:path w="436245" h="299719">
                  <a:moveTo>
                    <a:pt x="375678" y="241312"/>
                  </a:moveTo>
                  <a:lnTo>
                    <a:pt x="375450" y="239877"/>
                  </a:lnTo>
                  <a:lnTo>
                    <a:pt x="374624" y="238950"/>
                  </a:lnTo>
                  <a:lnTo>
                    <a:pt x="374040" y="237947"/>
                  </a:lnTo>
                  <a:lnTo>
                    <a:pt x="371322" y="239725"/>
                  </a:lnTo>
                  <a:lnTo>
                    <a:pt x="372046" y="240639"/>
                  </a:lnTo>
                  <a:lnTo>
                    <a:pt x="372668" y="241719"/>
                  </a:lnTo>
                  <a:lnTo>
                    <a:pt x="373583" y="242379"/>
                  </a:lnTo>
                  <a:lnTo>
                    <a:pt x="373824" y="242544"/>
                  </a:lnTo>
                  <a:lnTo>
                    <a:pt x="375678" y="241312"/>
                  </a:lnTo>
                  <a:close/>
                </a:path>
                <a:path w="436245" h="299719">
                  <a:moveTo>
                    <a:pt x="390347" y="227571"/>
                  </a:moveTo>
                  <a:lnTo>
                    <a:pt x="389458" y="227457"/>
                  </a:lnTo>
                  <a:lnTo>
                    <a:pt x="388099" y="226936"/>
                  </a:lnTo>
                  <a:lnTo>
                    <a:pt x="387248" y="227926"/>
                  </a:lnTo>
                  <a:lnTo>
                    <a:pt x="387413" y="229108"/>
                  </a:lnTo>
                  <a:lnTo>
                    <a:pt x="387286" y="230060"/>
                  </a:lnTo>
                  <a:lnTo>
                    <a:pt x="388924" y="230619"/>
                  </a:lnTo>
                  <a:lnTo>
                    <a:pt x="389737" y="230886"/>
                  </a:lnTo>
                  <a:lnTo>
                    <a:pt x="390347" y="227571"/>
                  </a:lnTo>
                  <a:close/>
                </a:path>
                <a:path w="436245" h="299719">
                  <a:moveTo>
                    <a:pt x="393166" y="72402"/>
                  </a:moveTo>
                  <a:lnTo>
                    <a:pt x="390486" y="72072"/>
                  </a:lnTo>
                  <a:lnTo>
                    <a:pt x="389153" y="71920"/>
                  </a:lnTo>
                  <a:lnTo>
                    <a:pt x="388874" y="75387"/>
                  </a:lnTo>
                  <a:lnTo>
                    <a:pt x="390258" y="75285"/>
                  </a:lnTo>
                  <a:lnTo>
                    <a:pt x="391617" y="75399"/>
                  </a:lnTo>
                  <a:lnTo>
                    <a:pt x="393166" y="74828"/>
                  </a:lnTo>
                  <a:lnTo>
                    <a:pt x="393052" y="73291"/>
                  </a:lnTo>
                  <a:lnTo>
                    <a:pt x="393166" y="72402"/>
                  </a:lnTo>
                  <a:close/>
                </a:path>
                <a:path w="436245" h="299719">
                  <a:moveTo>
                    <a:pt x="408978" y="274586"/>
                  </a:moveTo>
                  <a:lnTo>
                    <a:pt x="406857" y="273037"/>
                  </a:lnTo>
                  <a:lnTo>
                    <a:pt x="406476" y="273773"/>
                  </a:lnTo>
                  <a:lnTo>
                    <a:pt x="405980" y="274459"/>
                  </a:lnTo>
                  <a:lnTo>
                    <a:pt x="405714" y="275488"/>
                  </a:lnTo>
                  <a:lnTo>
                    <a:pt x="406641" y="276288"/>
                  </a:lnTo>
                  <a:lnTo>
                    <a:pt x="407555" y="275780"/>
                  </a:lnTo>
                  <a:lnTo>
                    <a:pt x="408254" y="275158"/>
                  </a:lnTo>
                  <a:lnTo>
                    <a:pt x="408978" y="274586"/>
                  </a:lnTo>
                  <a:close/>
                </a:path>
                <a:path w="436245" h="299719">
                  <a:moveTo>
                    <a:pt x="415010" y="298907"/>
                  </a:moveTo>
                  <a:lnTo>
                    <a:pt x="414883" y="297624"/>
                  </a:lnTo>
                  <a:lnTo>
                    <a:pt x="414997" y="296837"/>
                  </a:lnTo>
                  <a:lnTo>
                    <a:pt x="414045" y="296735"/>
                  </a:lnTo>
                  <a:lnTo>
                    <a:pt x="412889" y="296252"/>
                  </a:lnTo>
                  <a:lnTo>
                    <a:pt x="411746" y="296938"/>
                  </a:lnTo>
                  <a:lnTo>
                    <a:pt x="411949" y="298348"/>
                  </a:lnTo>
                  <a:lnTo>
                    <a:pt x="411835" y="299262"/>
                  </a:lnTo>
                  <a:lnTo>
                    <a:pt x="412775" y="299250"/>
                  </a:lnTo>
                  <a:lnTo>
                    <a:pt x="413854" y="299504"/>
                  </a:lnTo>
                  <a:lnTo>
                    <a:pt x="414604" y="299123"/>
                  </a:lnTo>
                  <a:lnTo>
                    <a:pt x="415010" y="298907"/>
                  </a:lnTo>
                  <a:close/>
                </a:path>
                <a:path w="436245" h="299719">
                  <a:moveTo>
                    <a:pt x="415048" y="116471"/>
                  </a:moveTo>
                  <a:lnTo>
                    <a:pt x="413042" y="115671"/>
                  </a:lnTo>
                  <a:lnTo>
                    <a:pt x="411454" y="116636"/>
                  </a:lnTo>
                  <a:lnTo>
                    <a:pt x="410756" y="117881"/>
                  </a:lnTo>
                  <a:lnTo>
                    <a:pt x="409295" y="119634"/>
                  </a:lnTo>
                  <a:lnTo>
                    <a:pt x="411594" y="120180"/>
                  </a:lnTo>
                  <a:lnTo>
                    <a:pt x="413486" y="121119"/>
                  </a:lnTo>
                  <a:lnTo>
                    <a:pt x="414870" y="119824"/>
                  </a:lnTo>
                  <a:lnTo>
                    <a:pt x="414947" y="118071"/>
                  </a:lnTo>
                  <a:lnTo>
                    <a:pt x="415048" y="116471"/>
                  </a:lnTo>
                  <a:close/>
                </a:path>
                <a:path w="436245" h="299719">
                  <a:moveTo>
                    <a:pt x="427012" y="204279"/>
                  </a:moveTo>
                  <a:lnTo>
                    <a:pt x="426224" y="203873"/>
                  </a:lnTo>
                  <a:lnTo>
                    <a:pt x="425437" y="203390"/>
                  </a:lnTo>
                  <a:lnTo>
                    <a:pt x="424599" y="203123"/>
                  </a:lnTo>
                  <a:lnTo>
                    <a:pt x="424434" y="203060"/>
                  </a:lnTo>
                  <a:lnTo>
                    <a:pt x="423672" y="203962"/>
                  </a:lnTo>
                  <a:lnTo>
                    <a:pt x="424154" y="204863"/>
                  </a:lnTo>
                  <a:lnTo>
                    <a:pt x="424751" y="205524"/>
                  </a:lnTo>
                  <a:lnTo>
                    <a:pt x="425272" y="206197"/>
                  </a:lnTo>
                  <a:lnTo>
                    <a:pt x="426440" y="204927"/>
                  </a:lnTo>
                  <a:lnTo>
                    <a:pt x="427012" y="204279"/>
                  </a:lnTo>
                  <a:close/>
                </a:path>
                <a:path w="436245" h="299719">
                  <a:moveTo>
                    <a:pt x="436219" y="140525"/>
                  </a:moveTo>
                  <a:lnTo>
                    <a:pt x="435546" y="139230"/>
                  </a:lnTo>
                  <a:lnTo>
                    <a:pt x="434632" y="138328"/>
                  </a:lnTo>
                  <a:lnTo>
                    <a:pt x="433806" y="137312"/>
                  </a:lnTo>
                  <a:lnTo>
                    <a:pt x="432041" y="138950"/>
                  </a:lnTo>
                  <a:lnTo>
                    <a:pt x="431380" y="139585"/>
                  </a:lnTo>
                  <a:lnTo>
                    <a:pt x="432282" y="140411"/>
                  </a:lnTo>
                  <a:lnTo>
                    <a:pt x="433108" y="141452"/>
                  </a:lnTo>
                  <a:lnTo>
                    <a:pt x="434505" y="142138"/>
                  </a:lnTo>
                  <a:lnTo>
                    <a:pt x="436219" y="1405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053127" y="2787891"/>
              <a:ext cx="270510" cy="123825"/>
            </a:xfrm>
            <a:custGeom>
              <a:avLst/>
              <a:gdLst/>
              <a:ahLst/>
              <a:cxnLst/>
              <a:rect l="l" t="t" r="r" b="b"/>
              <a:pathLst>
                <a:path w="270510" h="123825">
                  <a:moveTo>
                    <a:pt x="3098" y="28092"/>
                  </a:moveTo>
                  <a:lnTo>
                    <a:pt x="2692" y="27851"/>
                  </a:lnTo>
                  <a:lnTo>
                    <a:pt x="2133" y="27317"/>
                  </a:lnTo>
                  <a:lnTo>
                    <a:pt x="1905" y="27444"/>
                  </a:lnTo>
                  <a:lnTo>
                    <a:pt x="1206" y="27787"/>
                  </a:lnTo>
                  <a:lnTo>
                    <a:pt x="622" y="28397"/>
                  </a:lnTo>
                  <a:lnTo>
                    <a:pt x="0" y="28905"/>
                  </a:lnTo>
                  <a:lnTo>
                    <a:pt x="596" y="29324"/>
                  </a:lnTo>
                  <a:lnTo>
                    <a:pt x="1790" y="30137"/>
                  </a:lnTo>
                  <a:lnTo>
                    <a:pt x="2667" y="28778"/>
                  </a:lnTo>
                  <a:lnTo>
                    <a:pt x="3098" y="28092"/>
                  </a:lnTo>
                  <a:close/>
                </a:path>
                <a:path w="270510" h="123825">
                  <a:moveTo>
                    <a:pt x="197154" y="100876"/>
                  </a:moveTo>
                  <a:lnTo>
                    <a:pt x="196773" y="100622"/>
                  </a:lnTo>
                  <a:lnTo>
                    <a:pt x="196303" y="100101"/>
                  </a:lnTo>
                  <a:lnTo>
                    <a:pt x="196024" y="100190"/>
                  </a:lnTo>
                  <a:lnTo>
                    <a:pt x="195237" y="100406"/>
                  </a:lnTo>
                  <a:lnTo>
                    <a:pt x="194538" y="100901"/>
                  </a:lnTo>
                  <a:lnTo>
                    <a:pt x="193687" y="101358"/>
                  </a:lnTo>
                  <a:lnTo>
                    <a:pt x="194271" y="101777"/>
                  </a:lnTo>
                  <a:lnTo>
                    <a:pt x="194970" y="102603"/>
                  </a:lnTo>
                  <a:lnTo>
                    <a:pt x="196024" y="102196"/>
                  </a:lnTo>
                  <a:lnTo>
                    <a:pt x="196545" y="101434"/>
                  </a:lnTo>
                  <a:lnTo>
                    <a:pt x="197154" y="100876"/>
                  </a:lnTo>
                  <a:close/>
                </a:path>
                <a:path w="270510" h="123825">
                  <a:moveTo>
                    <a:pt x="252641" y="87033"/>
                  </a:moveTo>
                  <a:lnTo>
                    <a:pt x="252349" y="85902"/>
                  </a:lnTo>
                  <a:lnTo>
                    <a:pt x="251244" y="85610"/>
                  </a:lnTo>
                  <a:lnTo>
                    <a:pt x="250571" y="85217"/>
                  </a:lnTo>
                  <a:lnTo>
                    <a:pt x="250355" y="85661"/>
                  </a:lnTo>
                  <a:lnTo>
                    <a:pt x="249872" y="86245"/>
                  </a:lnTo>
                  <a:lnTo>
                    <a:pt x="249999" y="86525"/>
                  </a:lnTo>
                  <a:lnTo>
                    <a:pt x="250393" y="87274"/>
                  </a:lnTo>
                  <a:lnTo>
                    <a:pt x="251040" y="87922"/>
                  </a:lnTo>
                  <a:lnTo>
                    <a:pt x="251587" y="88595"/>
                  </a:lnTo>
                  <a:lnTo>
                    <a:pt x="251929" y="87858"/>
                  </a:lnTo>
                  <a:lnTo>
                    <a:pt x="252641" y="87033"/>
                  </a:lnTo>
                  <a:close/>
                </a:path>
                <a:path w="270510" h="123825">
                  <a:moveTo>
                    <a:pt x="258648" y="121805"/>
                  </a:moveTo>
                  <a:lnTo>
                    <a:pt x="258051" y="121361"/>
                  </a:lnTo>
                  <a:lnTo>
                    <a:pt x="257302" y="120472"/>
                  </a:lnTo>
                  <a:lnTo>
                    <a:pt x="256870" y="120599"/>
                  </a:lnTo>
                  <a:lnTo>
                    <a:pt x="256260" y="120789"/>
                  </a:lnTo>
                  <a:lnTo>
                    <a:pt x="255828" y="121691"/>
                  </a:lnTo>
                  <a:lnTo>
                    <a:pt x="255447" y="122364"/>
                  </a:lnTo>
                  <a:lnTo>
                    <a:pt x="256260" y="123317"/>
                  </a:lnTo>
                  <a:lnTo>
                    <a:pt x="256438" y="123228"/>
                  </a:lnTo>
                  <a:lnTo>
                    <a:pt x="257225" y="122872"/>
                  </a:lnTo>
                  <a:lnTo>
                    <a:pt x="257924" y="122313"/>
                  </a:lnTo>
                  <a:lnTo>
                    <a:pt x="258648" y="121805"/>
                  </a:lnTo>
                  <a:close/>
                </a:path>
                <a:path w="270510" h="123825">
                  <a:moveTo>
                    <a:pt x="270116" y="431"/>
                  </a:moveTo>
                  <a:lnTo>
                    <a:pt x="269303" y="215"/>
                  </a:lnTo>
                  <a:lnTo>
                    <a:pt x="268871" y="0"/>
                  </a:lnTo>
                  <a:lnTo>
                    <a:pt x="268605" y="406"/>
                  </a:lnTo>
                  <a:lnTo>
                    <a:pt x="268008" y="990"/>
                  </a:lnTo>
                  <a:lnTo>
                    <a:pt x="268503" y="1866"/>
                  </a:lnTo>
                  <a:lnTo>
                    <a:pt x="269138" y="2438"/>
                  </a:lnTo>
                  <a:lnTo>
                    <a:pt x="269671" y="3060"/>
                  </a:lnTo>
                  <a:lnTo>
                    <a:pt x="269836" y="2247"/>
                  </a:lnTo>
                  <a:lnTo>
                    <a:pt x="270103" y="1447"/>
                  </a:lnTo>
                  <a:lnTo>
                    <a:pt x="270116" y="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904892" y="1094171"/>
              <a:ext cx="463550" cy="463550"/>
            </a:xfrm>
            <a:custGeom>
              <a:avLst/>
              <a:gdLst/>
              <a:ahLst/>
              <a:cxnLst/>
              <a:rect l="l" t="t" r="r" b="b"/>
              <a:pathLst>
                <a:path w="463550" h="463550">
                  <a:moveTo>
                    <a:pt x="329623" y="0"/>
                  </a:moveTo>
                  <a:lnTo>
                    <a:pt x="44239" y="80567"/>
                  </a:lnTo>
                  <a:lnTo>
                    <a:pt x="7125" y="110848"/>
                  </a:lnTo>
                  <a:lnTo>
                    <a:pt x="0" y="133754"/>
                  </a:lnTo>
                  <a:lnTo>
                    <a:pt x="2291" y="158494"/>
                  </a:lnTo>
                  <a:lnTo>
                    <a:pt x="80574" y="419136"/>
                  </a:lnTo>
                  <a:lnTo>
                    <a:pt x="92285" y="441049"/>
                  </a:lnTo>
                  <a:lnTo>
                    <a:pt x="110850" y="456244"/>
                  </a:lnTo>
                  <a:lnTo>
                    <a:pt x="133759" y="463368"/>
                  </a:lnTo>
                  <a:lnTo>
                    <a:pt x="158501" y="461071"/>
                  </a:lnTo>
                  <a:lnTo>
                    <a:pt x="419143" y="382801"/>
                  </a:lnTo>
                  <a:lnTo>
                    <a:pt x="441062" y="371084"/>
                  </a:lnTo>
                  <a:lnTo>
                    <a:pt x="456256" y="352520"/>
                  </a:lnTo>
                  <a:lnTo>
                    <a:pt x="463377" y="329614"/>
                  </a:lnTo>
                  <a:lnTo>
                    <a:pt x="461078" y="304874"/>
                  </a:lnTo>
                  <a:lnTo>
                    <a:pt x="382808" y="44232"/>
                  </a:lnTo>
                  <a:lnTo>
                    <a:pt x="371096" y="22319"/>
                  </a:lnTo>
                  <a:lnTo>
                    <a:pt x="352531" y="7124"/>
                  </a:lnTo>
                  <a:lnTo>
                    <a:pt x="329623" y="0"/>
                  </a:lnTo>
                  <a:close/>
                </a:path>
              </a:pathLst>
            </a:custGeom>
            <a:solidFill>
              <a:srgbClr val="47B8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cstate="print"/>
            <a:stretch>
              <a:fillRect/>
            </a:stretch>
          </p:blipFill>
          <p:spPr>
            <a:xfrm>
              <a:off x="4998038" y="1216389"/>
              <a:ext cx="113961" cy="113963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4967694" y="1207392"/>
              <a:ext cx="400685" cy="350520"/>
            </a:xfrm>
            <a:custGeom>
              <a:avLst/>
              <a:gdLst/>
              <a:ahLst/>
              <a:cxnLst/>
              <a:rect l="l" t="t" r="r" b="b"/>
              <a:pathLst>
                <a:path w="400685" h="350519">
                  <a:moveTo>
                    <a:pt x="295063" y="0"/>
                  </a:moveTo>
                  <a:lnTo>
                    <a:pt x="269762" y="2530"/>
                  </a:lnTo>
                  <a:lnTo>
                    <a:pt x="247254" y="14364"/>
                  </a:lnTo>
                  <a:lnTo>
                    <a:pt x="230428" y="34631"/>
                  </a:lnTo>
                  <a:lnTo>
                    <a:pt x="157314" y="170508"/>
                  </a:lnTo>
                  <a:lnTo>
                    <a:pt x="144684" y="185723"/>
                  </a:lnTo>
                  <a:lnTo>
                    <a:pt x="127785" y="194603"/>
                  </a:lnTo>
                  <a:lnTo>
                    <a:pt x="108789" y="196497"/>
                  </a:lnTo>
                  <a:lnTo>
                    <a:pt x="69878" y="184696"/>
                  </a:lnTo>
                  <a:lnTo>
                    <a:pt x="49812" y="186702"/>
                  </a:lnTo>
                  <a:lnTo>
                    <a:pt x="31961" y="196083"/>
                  </a:lnTo>
                  <a:lnTo>
                    <a:pt x="18618" y="212151"/>
                  </a:lnTo>
                  <a:lnTo>
                    <a:pt x="0" y="246759"/>
                  </a:lnTo>
                  <a:lnTo>
                    <a:pt x="17767" y="305915"/>
                  </a:lnTo>
                  <a:lnTo>
                    <a:pt x="29484" y="327834"/>
                  </a:lnTo>
                  <a:lnTo>
                    <a:pt x="48048" y="343028"/>
                  </a:lnTo>
                  <a:lnTo>
                    <a:pt x="70954" y="350149"/>
                  </a:lnTo>
                  <a:lnTo>
                    <a:pt x="95694" y="347851"/>
                  </a:lnTo>
                  <a:lnTo>
                    <a:pt x="356336" y="269581"/>
                  </a:lnTo>
                  <a:lnTo>
                    <a:pt x="378249" y="257869"/>
                  </a:lnTo>
                  <a:lnTo>
                    <a:pt x="393444" y="239302"/>
                  </a:lnTo>
                  <a:lnTo>
                    <a:pt x="400568" y="216390"/>
                  </a:lnTo>
                  <a:lnTo>
                    <a:pt x="398272" y="191641"/>
                  </a:lnTo>
                  <a:lnTo>
                    <a:pt x="347408" y="22248"/>
                  </a:lnTo>
                  <a:lnTo>
                    <a:pt x="320268" y="7643"/>
                  </a:lnTo>
                  <a:lnTo>
                    <a:pt x="295063" y="0"/>
                  </a:lnTo>
                  <a:close/>
                </a:path>
              </a:pathLst>
            </a:custGeom>
            <a:solidFill>
              <a:srgbClr val="0908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652325" y="1962816"/>
              <a:ext cx="901700" cy="382905"/>
            </a:xfrm>
            <a:custGeom>
              <a:avLst/>
              <a:gdLst/>
              <a:ahLst/>
              <a:cxnLst/>
              <a:rect l="l" t="t" r="r" b="b"/>
              <a:pathLst>
                <a:path w="901700" h="382905">
                  <a:moveTo>
                    <a:pt x="749808" y="0"/>
                  </a:moveTo>
                  <a:lnTo>
                    <a:pt x="151561" y="0"/>
                  </a:lnTo>
                  <a:lnTo>
                    <a:pt x="103656" y="7726"/>
                  </a:lnTo>
                  <a:lnTo>
                    <a:pt x="62051" y="29242"/>
                  </a:lnTo>
                  <a:lnTo>
                    <a:pt x="29242" y="62051"/>
                  </a:lnTo>
                  <a:lnTo>
                    <a:pt x="7726" y="103656"/>
                  </a:lnTo>
                  <a:lnTo>
                    <a:pt x="0" y="151561"/>
                  </a:lnTo>
                  <a:lnTo>
                    <a:pt x="7726" y="199465"/>
                  </a:lnTo>
                  <a:lnTo>
                    <a:pt x="29242" y="241067"/>
                  </a:lnTo>
                  <a:lnTo>
                    <a:pt x="62051" y="273872"/>
                  </a:lnTo>
                  <a:lnTo>
                    <a:pt x="103656" y="295385"/>
                  </a:lnTo>
                  <a:lnTo>
                    <a:pt x="151561" y="303110"/>
                  </a:lnTo>
                  <a:lnTo>
                    <a:pt x="680847" y="303110"/>
                  </a:lnTo>
                  <a:lnTo>
                    <a:pt x="765771" y="382892"/>
                  </a:lnTo>
                  <a:lnTo>
                    <a:pt x="765771" y="302272"/>
                  </a:lnTo>
                  <a:lnTo>
                    <a:pt x="809134" y="291053"/>
                  </a:lnTo>
                  <a:lnTo>
                    <a:pt x="846420" y="268329"/>
                  </a:lnTo>
                  <a:lnTo>
                    <a:pt x="875584" y="236144"/>
                  </a:lnTo>
                  <a:lnTo>
                    <a:pt x="894582" y="196540"/>
                  </a:lnTo>
                  <a:lnTo>
                    <a:pt x="901369" y="151561"/>
                  </a:lnTo>
                  <a:lnTo>
                    <a:pt x="893643" y="103656"/>
                  </a:lnTo>
                  <a:lnTo>
                    <a:pt x="872127" y="62051"/>
                  </a:lnTo>
                  <a:lnTo>
                    <a:pt x="839318" y="29242"/>
                  </a:lnTo>
                  <a:lnTo>
                    <a:pt x="797713" y="7726"/>
                  </a:lnTo>
                  <a:lnTo>
                    <a:pt x="749808" y="0"/>
                  </a:lnTo>
                  <a:close/>
                </a:path>
              </a:pathLst>
            </a:custGeom>
            <a:solidFill>
              <a:srgbClr val="E6AB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652566" y="1996643"/>
              <a:ext cx="193675" cy="262890"/>
            </a:xfrm>
            <a:custGeom>
              <a:avLst/>
              <a:gdLst/>
              <a:ahLst/>
              <a:cxnLst/>
              <a:rect l="l" t="t" r="r" b="b"/>
              <a:pathLst>
                <a:path w="193675" h="262889">
                  <a:moveTo>
                    <a:pt x="3644" y="139712"/>
                  </a:moveTo>
                  <a:lnTo>
                    <a:pt x="3302" y="139712"/>
                  </a:lnTo>
                  <a:lnTo>
                    <a:pt x="3352" y="140982"/>
                  </a:lnTo>
                  <a:lnTo>
                    <a:pt x="3644" y="139712"/>
                  </a:lnTo>
                  <a:close/>
                </a:path>
                <a:path w="193675" h="262889">
                  <a:moveTo>
                    <a:pt x="35890" y="21336"/>
                  </a:moveTo>
                  <a:lnTo>
                    <a:pt x="32931" y="24295"/>
                  </a:lnTo>
                  <a:lnTo>
                    <a:pt x="33312" y="24409"/>
                  </a:lnTo>
                  <a:lnTo>
                    <a:pt x="35864" y="23710"/>
                  </a:lnTo>
                  <a:lnTo>
                    <a:pt x="35890" y="21336"/>
                  </a:lnTo>
                  <a:close/>
                </a:path>
                <a:path w="193675" h="262889">
                  <a:moveTo>
                    <a:pt x="42379" y="86106"/>
                  </a:moveTo>
                  <a:lnTo>
                    <a:pt x="42113" y="85940"/>
                  </a:lnTo>
                  <a:lnTo>
                    <a:pt x="42341" y="86347"/>
                  </a:lnTo>
                  <a:lnTo>
                    <a:pt x="42379" y="86106"/>
                  </a:lnTo>
                  <a:close/>
                </a:path>
                <a:path w="193675" h="262889">
                  <a:moveTo>
                    <a:pt x="49771" y="30340"/>
                  </a:moveTo>
                  <a:lnTo>
                    <a:pt x="46621" y="28473"/>
                  </a:lnTo>
                  <a:lnTo>
                    <a:pt x="33997" y="28473"/>
                  </a:lnTo>
                  <a:lnTo>
                    <a:pt x="31457" y="29235"/>
                  </a:lnTo>
                  <a:lnTo>
                    <a:pt x="32905" y="33413"/>
                  </a:lnTo>
                  <a:lnTo>
                    <a:pt x="33020" y="33731"/>
                  </a:lnTo>
                  <a:lnTo>
                    <a:pt x="35902" y="34315"/>
                  </a:lnTo>
                  <a:lnTo>
                    <a:pt x="42799" y="33413"/>
                  </a:lnTo>
                  <a:lnTo>
                    <a:pt x="44716" y="36626"/>
                  </a:lnTo>
                  <a:lnTo>
                    <a:pt x="47713" y="40640"/>
                  </a:lnTo>
                  <a:lnTo>
                    <a:pt x="48844" y="41173"/>
                  </a:lnTo>
                  <a:lnTo>
                    <a:pt x="49593" y="41630"/>
                  </a:lnTo>
                  <a:lnTo>
                    <a:pt x="49707" y="34315"/>
                  </a:lnTo>
                  <a:lnTo>
                    <a:pt x="49720" y="33413"/>
                  </a:lnTo>
                  <a:lnTo>
                    <a:pt x="49771" y="30340"/>
                  </a:lnTo>
                  <a:close/>
                </a:path>
                <a:path w="193675" h="262889">
                  <a:moveTo>
                    <a:pt x="49847" y="41795"/>
                  </a:moveTo>
                  <a:lnTo>
                    <a:pt x="49593" y="41630"/>
                  </a:lnTo>
                  <a:lnTo>
                    <a:pt x="49580" y="42024"/>
                  </a:lnTo>
                  <a:lnTo>
                    <a:pt x="49847" y="41795"/>
                  </a:lnTo>
                  <a:close/>
                </a:path>
                <a:path w="193675" h="262889">
                  <a:moveTo>
                    <a:pt x="57238" y="0"/>
                  </a:moveTo>
                  <a:lnTo>
                    <a:pt x="53746" y="3492"/>
                  </a:lnTo>
                  <a:lnTo>
                    <a:pt x="55803" y="5765"/>
                  </a:lnTo>
                  <a:lnTo>
                    <a:pt x="57238" y="0"/>
                  </a:lnTo>
                  <a:close/>
                </a:path>
                <a:path w="193675" h="262889">
                  <a:moveTo>
                    <a:pt x="62496" y="29870"/>
                  </a:moveTo>
                  <a:lnTo>
                    <a:pt x="60388" y="28435"/>
                  </a:lnTo>
                  <a:lnTo>
                    <a:pt x="57200" y="26708"/>
                  </a:lnTo>
                  <a:lnTo>
                    <a:pt x="55245" y="27305"/>
                  </a:lnTo>
                  <a:lnTo>
                    <a:pt x="52489" y="28435"/>
                  </a:lnTo>
                  <a:lnTo>
                    <a:pt x="51320" y="29603"/>
                  </a:lnTo>
                  <a:lnTo>
                    <a:pt x="50139" y="30454"/>
                  </a:lnTo>
                  <a:lnTo>
                    <a:pt x="49796" y="30251"/>
                  </a:lnTo>
                  <a:lnTo>
                    <a:pt x="50050" y="30518"/>
                  </a:lnTo>
                  <a:lnTo>
                    <a:pt x="50253" y="30518"/>
                  </a:lnTo>
                  <a:lnTo>
                    <a:pt x="51511" y="31242"/>
                  </a:lnTo>
                  <a:lnTo>
                    <a:pt x="53657" y="31851"/>
                  </a:lnTo>
                  <a:lnTo>
                    <a:pt x="54787" y="33248"/>
                  </a:lnTo>
                  <a:lnTo>
                    <a:pt x="56629" y="35585"/>
                  </a:lnTo>
                  <a:lnTo>
                    <a:pt x="58496" y="36118"/>
                  </a:lnTo>
                  <a:lnTo>
                    <a:pt x="61506" y="34378"/>
                  </a:lnTo>
                  <a:lnTo>
                    <a:pt x="62039" y="33477"/>
                  </a:lnTo>
                  <a:lnTo>
                    <a:pt x="62128" y="32766"/>
                  </a:lnTo>
                  <a:lnTo>
                    <a:pt x="62242" y="31851"/>
                  </a:lnTo>
                  <a:lnTo>
                    <a:pt x="62318" y="31242"/>
                  </a:lnTo>
                  <a:lnTo>
                    <a:pt x="62445" y="30251"/>
                  </a:lnTo>
                  <a:lnTo>
                    <a:pt x="62496" y="29870"/>
                  </a:lnTo>
                  <a:close/>
                </a:path>
                <a:path w="193675" h="262889">
                  <a:moveTo>
                    <a:pt x="62801" y="235153"/>
                  </a:moveTo>
                  <a:lnTo>
                    <a:pt x="58991" y="232918"/>
                  </a:lnTo>
                  <a:lnTo>
                    <a:pt x="58966" y="228193"/>
                  </a:lnTo>
                  <a:lnTo>
                    <a:pt x="55422" y="226580"/>
                  </a:lnTo>
                  <a:lnTo>
                    <a:pt x="51117" y="229362"/>
                  </a:lnTo>
                  <a:lnTo>
                    <a:pt x="52387" y="230632"/>
                  </a:lnTo>
                  <a:lnTo>
                    <a:pt x="56857" y="232067"/>
                  </a:lnTo>
                  <a:lnTo>
                    <a:pt x="55854" y="234099"/>
                  </a:lnTo>
                  <a:lnTo>
                    <a:pt x="59994" y="238239"/>
                  </a:lnTo>
                  <a:lnTo>
                    <a:pt x="62801" y="235153"/>
                  </a:lnTo>
                  <a:close/>
                </a:path>
                <a:path w="193675" h="262889">
                  <a:moveTo>
                    <a:pt x="68453" y="75831"/>
                  </a:moveTo>
                  <a:lnTo>
                    <a:pt x="67538" y="75323"/>
                  </a:lnTo>
                  <a:lnTo>
                    <a:pt x="66268" y="75018"/>
                  </a:lnTo>
                  <a:lnTo>
                    <a:pt x="64020" y="71526"/>
                  </a:lnTo>
                  <a:lnTo>
                    <a:pt x="61760" y="72085"/>
                  </a:lnTo>
                  <a:lnTo>
                    <a:pt x="58864" y="74053"/>
                  </a:lnTo>
                  <a:lnTo>
                    <a:pt x="58369" y="75869"/>
                  </a:lnTo>
                  <a:lnTo>
                    <a:pt x="58369" y="77724"/>
                  </a:lnTo>
                  <a:lnTo>
                    <a:pt x="60325" y="78917"/>
                  </a:lnTo>
                  <a:lnTo>
                    <a:pt x="63614" y="78016"/>
                  </a:lnTo>
                  <a:lnTo>
                    <a:pt x="66027" y="76822"/>
                  </a:lnTo>
                  <a:lnTo>
                    <a:pt x="68453" y="75831"/>
                  </a:lnTo>
                  <a:close/>
                </a:path>
                <a:path w="193675" h="262889">
                  <a:moveTo>
                    <a:pt x="69062" y="91948"/>
                  </a:moveTo>
                  <a:lnTo>
                    <a:pt x="67538" y="85280"/>
                  </a:lnTo>
                  <a:lnTo>
                    <a:pt x="61099" y="84074"/>
                  </a:lnTo>
                  <a:lnTo>
                    <a:pt x="56908" y="89839"/>
                  </a:lnTo>
                  <a:lnTo>
                    <a:pt x="50939" y="88544"/>
                  </a:lnTo>
                  <a:lnTo>
                    <a:pt x="49771" y="90525"/>
                  </a:lnTo>
                  <a:lnTo>
                    <a:pt x="50266" y="92214"/>
                  </a:lnTo>
                  <a:lnTo>
                    <a:pt x="51587" y="93548"/>
                  </a:lnTo>
                  <a:lnTo>
                    <a:pt x="57746" y="93179"/>
                  </a:lnTo>
                  <a:lnTo>
                    <a:pt x="63080" y="92544"/>
                  </a:lnTo>
                  <a:lnTo>
                    <a:pt x="69062" y="91948"/>
                  </a:lnTo>
                  <a:close/>
                </a:path>
                <a:path w="193675" h="262889">
                  <a:moveTo>
                    <a:pt x="69430" y="65341"/>
                  </a:moveTo>
                  <a:lnTo>
                    <a:pt x="67703" y="63182"/>
                  </a:lnTo>
                  <a:lnTo>
                    <a:pt x="65493" y="62611"/>
                  </a:lnTo>
                  <a:lnTo>
                    <a:pt x="63004" y="63754"/>
                  </a:lnTo>
                  <a:lnTo>
                    <a:pt x="62839" y="65938"/>
                  </a:lnTo>
                  <a:lnTo>
                    <a:pt x="63830" y="67525"/>
                  </a:lnTo>
                  <a:lnTo>
                    <a:pt x="64782" y="70256"/>
                  </a:lnTo>
                  <a:lnTo>
                    <a:pt x="66916" y="68275"/>
                  </a:lnTo>
                  <a:lnTo>
                    <a:pt x="68554" y="67335"/>
                  </a:lnTo>
                  <a:lnTo>
                    <a:pt x="69430" y="65341"/>
                  </a:lnTo>
                  <a:close/>
                </a:path>
                <a:path w="193675" h="262889">
                  <a:moveTo>
                    <a:pt x="77660" y="72783"/>
                  </a:moveTo>
                  <a:lnTo>
                    <a:pt x="76593" y="71107"/>
                  </a:lnTo>
                  <a:lnTo>
                    <a:pt x="76161" y="69723"/>
                  </a:lnTo>
                  <a:lnTo>
                    <a:pt x="75603" y="69684"/>
                  </a:lnTo>
                  <a:lnTo>
                    <a:pt x="74345" y="69570"/>
                  </a:lnTo>
                  <a:lnTo>
                    <a:pt x="73050" y="70129"/>
                  </a:lnTo>
                  <a:lnTo>
                    <a:pt x="71767" y="70421"/>
                  </a:lnTo>
                  <a:lnTo>
                    <a:pt x="72110" y="71361"/>
                  </a:lnTo>
                  <a:lnTo>
                    <a:pt x="72275" y="72948"/>
                  </a:lnTo>
                  <a:lnTo>
                    <a:pt x="72859" y="73126"/>
                  </a:lnTo>
                  <a:lnTo>
                    <a:pt x="74015" y="73456"/>
                  </a:lnTo>
                  <a:lnTo>
                    <a:pt x="75399" y="73012"/>
                  </a:lnTo>
                  <a:lnTo>
                    <a:pt x="77660" y="72783"/>
                  </a:lnTo>
                  <a:close/>
                </a:path>
                <a:path w="193675" h="262889">
                  <a:moveTo>
                    <a:pt x="78105" y="228130"/>
                  </a:moveTo>
                  <a:lnTo>
                    <a:pt x="77685" y="227965"/>
                  </a:lnTo>
                  <a:lnTo>
                    <a:pt x="77685" y="228422"/>
                  </a:lnTo>
                  <a:lnTo>
                    <a:pt x="77914" y="228498"/>
                  </a:lnTo>
                  <a:lnTo>
                    <a:pt x="78092" y="228142"/>
                  </a:lnTo>
                  <a:close/>
                </a:path>
                <a:path w="193675" h="262889">
                  <a:moveTo>
                    <a:pt x="78816" y="217195"/>
                  </a:moveTo>
                  <a:lnTo>
                    <a:pt x="77279" y="212369"/>
                  </a:lnTo>
                  <a:lnTo>
                    <a:pt x="75603" y="208915"/>
                  </a:lnTo>
                  <a:lnTo>
                    <a:pt x="74244" y="205676"/>
                  </a:lnTo>
                  <a:lnTo>
                    <a:pt x="69659" y="204711"/>
                  </a:lnTo>
                  <a:lnTo>
                    <a:pt x="65913" y="204711"/>
                  </a:lnTo>
                  <a:lnTo>
                    <a:pt x="64503" y="210197"/>
                  </a:lnTo>
                  <a:lnTo>
                    <a:pt x="71094" y="213182"/>
                  </a:lnTo>
                  <a:lnTo>
                    <a:pt x="71107" y="214566"/>
                  </a:lnTo>
                  <a:lnTo>
                    <a:pt x="71488" y="215874"/>
                  </a:lnTo>
                  <a:lnTo>
                    <a:pt x="68834" y="222161"/>
                  </a:lnTo>
                  <a:lnTo>
                    <a:pt x="71386" y="225145"/>
                  </a:lnTo>
                  <a:lnTo>
                    <a:pt x="76606" y="227596"/>
                  </a:lnTo>
                  <a:lnTo>
                    <a:pt x="77685" y="227965"/>
                  </a:lnTo>
                  <a:lnTo>
                    <a:pt x="77622" y="225145"/>
                  </a:lnTo>
                  <a:lnTo>
                    <a:pt x="77533" y="222161"/>
                  </a:lnTo>
                  <a:lnTo>
                    <a:pt x="77685" y="218833"/>
                  </a:lnTo>
                  <a:lnTo>
                    <a:pt x="78816" y="217195"/>
                  </a:lnTo>
                  <a:close/>
                </a:path>
                <a:path w="193675" h="262889">
                  <a:moveTo>
                    <a:pt x="81165" y="63423"/>
                  </a:moveTo>
                  <a:lnTo>
                    <a:pt x="80098" y="62039"/>
                  </a:lnTo>
                  <a:lnTo>
                    <a:pt x="79667" y="60998"/>
                  </a:lnTo>
                  <a:lnTo>
                    <a:pt x="78384" y="61607"/>
                  </a:lnTo>
                  <a:lnTo>
                    <a:pt x="76885" y="62014"/>
                  </a:lnTo>
                  <a:lnTo>
                    <a:pt x="75590" y="63334"/>
                  </a:lnTo>
                  <a:lnTo>
                    <a:pt x="76530" y="64973"/>
                  </a:lnTo>
                  <a:lnTo>
                    <a:pt x="77177" y="66954"/>
                  </a:lnTo>
                  <a:lnTo>
                    <a:pt x="78765" y="65760"/>
                  </a:lnTo>
                  <a:lnTo>
                    <a:pt x="80213" y="65138"/>
                  </a:lnTo>
                  <a:lnTo>
                    <a:pt x="81165" y="63423"/>
                  </a:lnTo>
                  <a:close/>
                </a:path>
                <a:path w="193675" h="262889">
                  <a:moveTo>
                    <a:pt x="84404" y="50571"/>
                  </a:moveTo>
                  <a:lnTo>
                    <a:pt x="80327" y="48755"/>
                  </a:lnTo>
                  <a:lnTo>
                    <a:pt x="77470" y="47752"/>
                  </a:lnTo>
                  <a:lnTo>
                    <a:pt x="74295" y="46507"/>
                  </a:lnTo>
                  <a:lnTo>
                    <a:pt x="74561" y="50825"/>
                  </a:lnTo>
                  <a:lnTo>
                    <a:pt x="82384" y="54838"/>
                  </a:lnTo>
                  <a:lnTo>
                    <a:pt x="84264" y="51104"/>
                  </a:lnTo>
                  <a:lnTo>
                    <a:pt x="84404" y="50571"/>
                  </a:lnTo>
                  <a:close/>
                </a:path>
                <a:path w="193675" h="262889">
                  <a:moveTo>
                    <a:pt x="86664" y="233680"/>
                  </a:moveTo>
                  <a:lnTo>
                    <a:pt x="86194" y="231571"/>
                  </a:lnTo>
                  <a:lnTo>
                    <a:pt x="77914" y="228498"/>
                  </a:lnTo>
                  <a:lnTo>
                    <a:pt x="75806" y="232727"/>
                  </a:lnTo>
                  <a:lnTo>
                    <a:pt x="78841" y="233464"/>
                  </a:lnTo>
                  <a:lnTo>
                    <a:pt x="81419" y="234264"/>
                  </a:lnTo>
                  <a:lnTo>
                    <a:pt x="86004" y="234962"/>
                  </a:lnTo>
                  <a:lnTo>
                    <a:pt x="86664" y="233680"/>
                  </a:lnTo>
                  <a:close/>
                </a:path>
                <a:path w="193675" h="262889">
                  <a:moveTo>
                    <a:pt x="89077" y="11176"/>
                  </a:moveTo>
                  <a:lnTo>
                    <a:pt x="87477" y="8915"/>
                  </a:lnTo>
                  <a:lnTo>
                    <a:pt x="86690" y="7378"/>
                  </a:lnTo>
                  <a:lnTo>
                    <a:pt x="85483" y="6350"/>
                  </a:lnTo>
                  <a:lnTo>
                    <a:pt x="85090" y="6032"/>
                  </a:lnTo>
                  <a:lnTo>
                    <a:pt x="83261" y="6794"/>
                  </a:lnTo>
                  <a:lnTo>
                    <a:pt x="81483" y="8864"/>
                  </a:lnTo>
                  <a:lnTo>
                    <a:pt x="82359" y="11912"/>
                  </a:lnTo>
                  <a:lnTo>
                    <a:pt x="85204" y="12509"/>
                  </a:lnTo>
                  <a:lnTo>
                    <a:pt x="86614" y="11760"/>
                  </a:lnTo>
                  <a:lnTo>
                    <a:pt x="89077" y="11176"/>
                  </a:lnTo>
                  <a:close/>
                </a:path>
                <a:path w="193675" h="262889">
                  <a:moveTo>
                    <a:pt x="90335" y="127000"/>
                  </a:moveTo>
                  <a:lnTo>
                    <a:pt x="89954" y="127000"/>
                  </a:lnTo>
                  <a:lnTo>
                    <a:pt x="90017" y="127152"/>
                  </a:lnTo>
                  <a:lnTo>
                    <a:pt x="90335" y="127000"/>
                  </a:lnTo>
                  <a:close/>
                </a:path>
                <a:path w="193675" h="262889">
                  <a:moveTo>
                    <a:pt x="93433" y="90893"/>
                  </a:moveTo>
                  <a:lnTo>
                    <a:pt x="93319" y="90639"/>
                  </a:lnTo>
                  <a:lnTo>
                    <a:pt x="93218" y="90436"/>
                  </a:lnTo>
                  <a:lnTo>
                    <a:pt x="92951" y="90792"/>
                  </a:lnTo>
                  <a:lnTo>
                    <a:pt x="90131" y="90195"/>
                  </a:lnTo>
                  <a:lnTo>
                    <a:pt x="86995" y="90639"/>
                  </a:lnTo>
                  <a:lnTo>
                    <a:pt x="84162" y="92329"/>
                  </a:lnTo>
                  <a:lnTo>
                    <a:pt x="84366" y="92329"/>
                  </a:lnTo>
                  <a:lnTo>
                    <a:pt x="88912" y="96189"/>
                  </a:lnTo>
                  <a:lnTo>
                    <a:pt x="91808" y="92329"/>
                  </a:lnTo>
                  <a:lnTo>
                    <a:pt x="92824" y="90893"/>
                  </a:lnTo>
                  <a:lnTo>
                    <a:pt x="93433" y="90893"/>
                  </a:lnTo>
                  <a:close/>
                </a:path>
                <a:path w="193675" h="262889">
                  <a:moveTo>
                    <a:pt x="93827" y="101498"/>
                  </a:moveTo>
                  <a:lnTo>
                    <a:pt x="93535" y="101053"/>
                  </a:lnTo>
                  <a:lnTo>
                    <a:pt x="93446" y="101295"/>
                  </a:lnTo>
                  <a:lnTo>
                    <a:pt x="93370" y="101485"/>
                  </a:lnTo>
                  <a:lnTo>
                    <a:pt x="89585" y="101295"/>
                  </a:lnTo>
                  <a:lnTo>
                    <a:pt x="86601" y="99517"/>
                  </a:lnTo>
                  <a:lnTo>
                    <a:pt x="85204" y="94056"/>
                  </a:lnTo>
                  <a:lnTo>
                    <a:pt x="84505" y="93065"/>
                  </a:lnTo>
                  <a:lnTo>
                    <a:pt x="84112" y="92265"/>
                  </a:lnTo>
                  <a:lnTo>
                    <a:pt x="83845" y="92036"/>
                  </a:lnTo>
                  <a:lnTo>
                    <a:pt x="82359" y="90182"/>
                  </a:lnTo>
                  <a:lnTo>
                    <a:pt x="83502" y="86360"/>
                  </a:lnTo>
                  <a:lnTo>
                    <a:pt x="79768" y="85725"/>
                  </a:lnTo>
                  <a:lnTo>
                    <a:pt x="78790" y="85725"/>
                  </a:lnTo>
                  <a:lnTo>
                    <a:pt x="76390" y="89522"/>
                  </a:lnTo>
                  <a:lnTo>
                    <a:pt x="72517" y="95821"/>
                  </a:lnTo>
                  <a:lnTo>
                    <a:pt x="78130" y="111848"/>
                  </a:lnTo>
                  <a:lnTo>
                    <a:pt x="82130" y="111137"/>
                  </a:lnTo>
                  <a:lnTo>
                    <a:pt x="79540" y="107759"/>
                  </a:lnTo>
                  <a:lnTo>
                    <a:pt x="81216" y="105829"/>
                  </a:lnTo>
                  <a:lnTo>
                    <a:pt x="82892" y="105829"/>
                  </a:lnTo>
                  <a:lnTo>
                    <a:pt x="84912" y="105600"/>
                  </a:lnTo>
                  <a:lnTo>
                    <a:pt x="90995" y="106845"/>
                  </a:lnTo>
                  <a:lnTo>
                    <a:pt x="91516" y="105829"/>
                  </a:lnTo>
                  <a:lnTo>
                    <a:pt x="91630" y="105600"/>
                  </a:lnTo>
                  <a:lnTo>
                    <a:pt x="92367" y="104165"/>
                  </a:lnTo>
                  <a:lnTo>
                    <a:pt x="93370" y="101498"/>
                  </a:lnTo>
                  <a:lnTo>
                    <a:pt x="93827" y="101498"/>
                  </a:lnTo>
                  <a:close/>
                </a:path>
                <a:path w="193675" h="262889">
                  <a:moveTo>
                    <a:pt x="93967" y="101104"/>
                  </a:moveTo>
                  <a:lnTo>
                    <a:pt x="93573" y="101104"/>
                  </a:lnTo>
                  <a:lnTo>
                    <a:pt x="93827" y="101498"/>
                  </a:lnTo>
                  <a:lnTo>
                    <a:pt x="93967" y="101104"/>
                  </a:lnTo>
                  <a:close/>
                </a:path>
                <a:path w="193675" h="262889">
                  <a:moveTo>
                    <a:pt x="94602" y="113411"/>
                  </a:moveTo>
                  <a:lnTo>
                    <a:pt x="90474" y="111201"/>
                  </a:lnTo>
                  <a:lnTo>
                    <a:pt x="86956" y="111010"/>
                  </a:lnTo>
                  <a:lnTo>
                    <a:pt x="81762" y="116001"/>
                  </a:lnTo>
                  <a:lnTo>
                    <a:pt x="83477" y="119062"/>
                  </a:lnTo>
                  <a:lnTo>
                    <a:pt x="84213" y="125882"/>
                  </a:lnTo>
                  <a:lnTo>
                    <a:pt x="86868" y="127000"/>
                  </a:lnTo>
                  <a:lnTo>
                    <a:pt x="89954" y="127000"/>
                  </a:lnTo>
                  <a:lnTo>
                    <a:pt x="87858" y="121627"/>
                  </a:lnTo>
                  <a:lnTo>
                    <a:pt x="92392" y="117919"/>
                  </a:lnTo>
                  <a:lnTo>
                    <a:pt x="94602" y="113411"/>
                  </a:lnTo>
                  <a:close/>
                </a:path>
                <a:path w="193675" h="262889">
                  <a:moveTo>
                    <a:pt x="94640" y="217627"/>
                  </a:moveTo>
                  <a:lnTo>
                    <a:pt x="94348" y="217017"/>
                  </a:lnTo>
                  <a:lnTo>
                    <a:pt x="93827" y="215925"/>
                  </a:lnTo>
                  <a:lnTo>
                    <a:pt x="93065" y="214007"/>
                  </a:lnTo>
                  <a:lnTo>
                    <a:pt x="92976" y="213779"/>
                  </a:lnTo>
                  <a:lnTo>
                    <a:pt x="91452" y="211340"/>
                  </a:lnTo>
                  <a:lnTo>
                    <a:pt x="89319" y="210604"/>
                  </a:lnTo>
                  <a:lnTo>
                    <a:pt x="90436" y="212979"/>
                  </a:lnTo>
                  <a:lnTo>
                    <a:pt x="90233" y="213779"/>
                  </a:lnTo>
                  <a:lnTo>
                    <a:pt x="90119" y="214350"/>
                  </a:lnTo>
                  <a:lnTo>
                    <a:pt x="90017" y="215112"/>
                  </a:lnTo>
                  <a:lnTo>
                    <a:pt x="89420" y="216522"/>
                  </a:lnTo>
                  <a:lnTo>
                    <a:pt x="88734" y="216725"/>
                  </a:lnTo>
                  <a:lnTo>
                    <a:pt x="88265" y="217017"/>
                  </a:lnTo>
                  <a:lnTo>
                    <a:pt x="88201" y="216522"/>
                  </a:lnTo>
                  <a:lnTo>
                    <a:pt x="87947" y="215925"/>
                  </a:lnTo>
                  <a:lnTo>
                    <a:pt x="87769" y="215557"/>
                  </a:lnTo>
                  <a:lnTo>
                    <a:pt x="88696" y="214350"/>
                  </a:lnTo>
                  <a:lnTo>
                    <a:pt x="89560" y="213779"/>
                  </a:lnTo>
                  <a:lnTo>
                    <a:pt x="90398" y="213093"/>
                  </a:lnTo>
                  <a:lnTo>
                    <a:pt x="83032" y="214960"/>
                  </a:lnTo>
                  <a:lnTo>
                    <a:pt x="82918" y="215925"/>
                  </a:lnTo>
                  <a:lnTo>
                    <a:pt x="82816" y="216725"/>
                  </a:lnTo>
                  <a:lnTo>
                    <a:pt x="82689" y="219633"/>
                  </a:lnTo>
                  <a:lnTo>
                    <a:pt x="82918" y="221881"/>
                  </a:lnTo>
                  <a:lnTo>
                    <a:pt x="83045" y="221881"/>
                  </a:lnTo>
                  <a:lnTo>
                    <a:pt x="89166" y="224624"/>
                  </a:lnTo>
                  <a:lnTo>
                    <a:pt x="91109" y="221881"/>
                  </a:lnTo>
                  <a:lnTo>
                    <a:pt x="93649" y="219633"/>
                  </a:lnTo>
                  <a:lnTo>
                    <a:pt x="93916" y="218833"/>
                  </a:lnTo>
                  <a:lnTo>
                    <a:pt x="94640" y="217627"/>
                  </a:lnTo>
                  <a:close/>
                </a:path>
                <a:path w="193675" h="262889">
                  <a:moveTo>
                    <a:pt x="97129" y="56934"/>
                  </a:moveTo>
                  <a:lnTo>
                    <a:pt x="94246" y="52044"/>
                  </a:lnTo>
                  <a:lnTo>
                    <a:pt x="91071" y="51600"/>
                  </a:lnTo>
                  <a:lnTo>
                    <a:pt x="88290" y="52527"/>
                  </a:lnTo>
                  <a:lnTo>
                    <a:pt x="88315" y="59067"/>
                  </a:lnTo>
                  <a:lnTo>
                    <a:pt x="90970" y="62128"/>
                  </a:lnTo>
                  <a:lnTo>
                    <a:pt x="88925" y="65811"/>
                  </a:lnTo>
                  <a:lnTo>
                    <a:pt x="89966" y="67068"/>
                  </a:lnTo>
                  <a:lnTo>
                    <a:pt x="91528" y="67106"/>
                  </a:lnTo>
                  <a:lnTo>
                    <a:pt x="93230" y="66878"/>
                  </a:lnTo>
                  <a:lnTo>
                    <a:pt x="95478" y="61658"/>
                  </a:lnTo>
                  <a:lnTo>
                    <a:pt x="97129" y="56934"/>
                  </a:lnTo>
                  <a:close/>
                </a:path>
                <a:path w="193675" h="262889">
                  <a:moveTo>
                    <a:pt x="100241" y="42519"/>
                  </a:moveTo>
                  <a:lnTo>
                    <a:pt x="99466" y="41109"/>
                  </a:lnTo>
                  <a:lnTo>
                    <a:pt x="99148" y="39738"/>
                  </a:lnTo>
                  <a:lnTo>
                    <a:pt x="98425" y="39446"/>
                  </a:lnTo>
                  <a:lnTo>
                    <a:pt x="97675" y="39166"/>
                  </a:lnTo>
                  <a:lnTo>
                    <a:pt x="96507" y="39966"/>
                  </a:lnTo>
                  <a:lnTo>
                    <a:pt x="95529" y="40284"/>
                  </a:lnTo>
                  <a:lnTo>
                    <a:pt x="95910" y="41249"/>
                  </a:lnTo>
                  <a:lnTo>
                    <a:pt x="96037" y="42646"/>
                  </a:lnTo>
                  <a:lnTo>
                    <a:pt x="96723" y="43040"/>
                  </a:lnTo>
                  <a:lnTo>
                    <a:pt x="97434" y="43434"/>
                  </a:lnTo>
                  <a:lnTo>
                    <a:pt x="98691" y="42799"/>
                  </a:lnTo>
                  <a:lnTo>
                    <a:pt x="100241" y="42519"/>
                  </a:lnTo>
                  <a:close/>
                </a:path>
                <a:path w="193675" h="262889">
                  <a:moveTo>
                    <a:pt x="102857" y="229704"/>
                  </a:moveTo>
                  <a:lnTo>
                    <a:pt x="101346" y="223151"/>
                  </a:lnTo>
                  <a:lnTo>
                    <a:pt x="101219" y="227253"/>
                  </a:lnTo>
                  <a:lnTo>
                    <a:pt x="96380" y="226517"/>
                  </a:lnTo>
                  <a:lnTo>
                    <a:pt x="94576" y="229806"/>
                  </a:lnTo>
                  <a:lnTo>
                    <a:pt x="94665" y="230873"/>
                  </a:lnTo>
                  <a:lnTo>
                    <a:pt x="95326" y="232016"/>
                  </a:lnTo>
                  <a:lnTo>
                    <a:pt x="96240" y="232638"/>
                  </a:lnTo>
                  <a:lnTo>
                    <a:pt x="101752" y="232117"/>
                  </a:lnTo>
                  <a:lnTo>
                    <a:pt x="102857" y="229704"/>
                  </a:lnTo>
                  <a:close/>
                </a:path>
                <a:path w="193675" h="262889">
                  <a:moveTo>
                    <a:pt x="103543" y="23190"/>
                  </a:moveTo>
                  <a:lnTo>
                    <a:pt x="102146" y="21336"/>
                  </a:lnTo>
                  <a:lnTo>
                    <a:pt x="96342" y="17856"/>
                  </a:lnTo>
                  <a:lnTo>
                    <a:pt x="91884" y="17538"/>
                  </a:lnTo>
                  <a:lnTo>
                    <a:pt x="86614" y="17894"/>
                  </a:lnTo>
                  <a:lnTo>
                    <a:pt x="90131" y="27901"/>
                  </a:lnTo>
                  <a:lnTo>
                    <a:pt x="94678" y="28943"/>
                  </a:lnTo>
                  <a:lnTo>
                    <a:pt x="93319" y="24752"/>
                  </a:lnTo>
                  <a:lnTo>
                    <a:pt x="95351" y="23507"/>
                  </a:lnTo>
                  <a:lnTo>
                    <a:pt x="96215" y="23964"/>
                  </a:lnTo>
                  <a:lnTo>
                    <a:pt x="97231" y="24422"/>
                  </a:lnTo>
                  <a:lnTo>
                    <a:pt x="99568" y="25933"/>
                  </a:lnTo>
                  <a:lnTo>
                    <a:pt x="101295" y="26860"/>
                  </a:lnTo>
                  <a:lnTo>
                    <a:pt x="103543" y="23190"/>
                  </a:lnTo>
                  <a:close/>
                </a:path>
                <a:path w="193675" h="262889">
                  <a:moveTo>
                    <a:pt x="104698" y="67614"/>
                  </a:moveTo>
                  <a:lnTo>
                    <a:pt x="102222" y="66027"/>
                  </a:lnTo>
                  <a:lnTo>
                    <a:pt x="101015" y="66713"/>
                  </a:lnTo>
                  <a:lnTo>
                    <a:pt x="99364" y="69519"/>
                  </a:lnTo>
                  <a:lnTo>
                    <a:pt x="98437" y="71920"/>
                  </a:lnTo>
                  <a:lnTo>
                    <a:pt x="93383" y="70980"/>
                  </a:lnTo>
                  <a:lnTo>
                    <a:pt x="90500" y="75209"/>
                  </a:lnTo>
                  <a:lnTo>
                    <a:pt x="81546" y="75565"/>
                  </a:lnTo>
                  <a:lnTo>
                    <a:pt x="76974" y="76936"/>
                  </a:lnTo>
                  <a:lnTo>
                    <a:pt x="71107" y="77597"/>
                  </a:lnTo>
                  <a:lnTo>
                    <a:pt x="69761" y="76403"/>
                  </a:lnTo>
                  <a:lnTo>
                    <a:pt x="68478" y="75819"/>
                  </a:lnTo>
                  <a:lnTo>
                    <a:pt x="68554" y="76403"/>
                  </a:lnTo>
                  <a:lnTo>
                    <a:pt x="68630" y="76936"/>
                  </a:lnTo>
                  <a:lnTo>
                    <a:pt x="68745" y="77673"/>
                  </a:lnTo>
                  <a:lnTo>
                    <a:pt x="68541" y="78981"/>
                  </a:lnTo>
                  <a:lnTo>
                    <a:pt x="68453" y="79565"/>
                  </a:lnTo>
                  <a:lnTo>
                    <a:pt x="68376" y="80124"/>
                  </a:lnTo>
                  <a:lnTo>
                    <a:pt x="70548" y="82410"/>
                  </a:lnTo>
                  <a:lnTo>
                    <a:pt x="73634" y="82410"/>
                  </a:lnTo>
                  <a:lnTo>
                    <a:pt x="74841" y="82664"/>
                  </a:lnTo>
                  <a:lnTo>
                    <a:pt x="75488" y="82664"/>
                  </a:lnTo>
                  <a:lnTo>
                    <a:pt x="81991" y="79565"/>
                  </a:lnTo>
                  <a:lnTo>
                    <a:pt x="86906" y="82410"/>
                  </a:lnTo>
                  <a:lnTo>
                    <a:pt x="92684" y="86652"/>
                  </a:lnTo>
                  <a:lnTo>
                    <a:pt x="92811" y="89115"/>
                  </a:lnTo>
                  <a:lnTo>
                    <a:pt x="93294" y="90449"/>
                  </a:lnTo>
                  <a:lnTo>
                    <a:pt x="99656" y="91935"/>
                  </a:lnTo>
                  <a:lnTo>
                    <a:pt x="102577" y="84302"/>
                  </a:lnTo>
                  <a:lnTo>
                    <a:pt x="99187" y="79565"/>
                  </a:lnTo>
                  <a:lnTo>
                    <a:pt x="98767" y="78981"/>
                  </a:lnTo>
                  <a:lnTo>
                    <a:pt x="99682" y="77673"/>
                  </a:lnTo>
                  <a:lnTo>
                    <a:pt x="101574" y="75006"/>
                  </a:lnTo>
                  <a:lnTo>
                    <a:pt x="102946" y="71920"/>
                  </a:lnTo>
                  <a:lnTo>
                    <a:pt x="103238" y="71272"/>
                  </a:lnTo>
                  <a:lnTo>
                    <a:pt x="104698" y="67614"/>
                  </a:lnTo>
                  <a:close/>
                </a:path>
                <a:path w="193675" h="262889">
                  <a:moveTo>
                    <a:pt x="105117" y="2806"/>
                  </a:moveTo>
                  <a:lnTo>
                    <a:pt x="101828" y="38"/>
                  </a:lnTo>
                  <a:lnTo>
                    <a:pt x="99682" y="317"/>
                  </a:lnTo>
                  <a:lnTo>
                    <a:pt x="97764" y="3632"/>
                  </a:lnTo>
                  <a:lnTo>
                    <a:pt x="98386" y="6070"/>
                  </a:lnTo>
                  <a:lnTo>
                    <a:pt x="101942" y="8204"/>
                  </a:lnTo>
                  <a:lnTo>
                    <a:pt x="104178" y="5308"/>
                  </a:lnTo>
                  <a:lnTo>
                    <a:pt x="105117" y="2806"/>
                  </a:lnTo>
                  <a:close/>
                </a:path>
                <a:path w="193675" h="262889">
                  <a:moveTo>
                    <a:pt x="107353" y="261416"/>
                  </a:moveTo>
                  <a:lnTo>
                    <a:pt x="106794" y="260375"/>
                  </a:lnTo>
                  <a:lnTo>
                    <a:pt x="104990" y="260375"/>
                  </a:lnTo>
                  <a:lnTo>
                    <a:pt x="103632" y="261035"/>
                  </a:lnTo>
                  <a:lnTo>
                    <a:pt x="103098" y="261416"/>
                  </a:lnTo>
                  <a:lnTo>
                    <a:pt x="107353" y="261416"/>
                  </a:lnTo>
                  <a:close/>
                </a:path>
                <a:path w="193675" h="262889">
                  <a:moveTo>
                    <a:pt x="107810" y="262280"/>
                  </a:moveTo>
                  <a:lnTo>
                    <a:pt x="107429" y="261569"/>
                  </a:lnTo>
                  <a:lnTo>
                    <a:pt x="103403" y="261569"/>
                  </a:lnTo>
                  <a:lnTo>
                    <a:pt x="107810" y="262280"/>
                  </a:lnTo>
                  <a:close/>
                </a:path>
                <a:path w="193675" h="262889">
                  <a:moveTo>
                    <a:pt x="112674" y="35128"/>
                  </a:moveTo>
                  <a:lnTo>
                    <a:pt x="109016" y="25044"/>
                  </a:lnTo>
                  <a:lnTo>
                    <a:pt x="106756" y="25895"/>
                  </a:lnTo>
                  <a:lnTo>
                    <a:pt x="106705" y="27216"/>
                  </a:lnTo>
                  <a:lnTo>
                    <a:pt x="106286" y="28676"/>
                  </a:lnTo>
                  <a:lnTo>
                    <a:pt x="107378" y="31864"/>
                  </a:lnTo>
                  <a:lnTo>
                    <a:pt x="107111" y="33147"/>
                  </a:lnTo>
                  <a:lnTo>
                    <a:pt x="103873" y="38341"/>
                  </a:lnTo>
                  <a:lnTo>
                    <a:pt x="109029" y="41478"/>
                  </a:lnTo>
                  <a:lnTo>
                    <a:pt x="112674" y="35128"/>
                  </a:lnTo>
                  <a:close/>
                </a:path>
                <a:path w="193675" h="262889">
                  <a:moveTo>
                    <a:pt x="112877" y="136944"/>
                  </a:moveTo>
                  <a:lnTo>
                    <a:pt x="110134" y="125361"/>
                  </a:lnTo>
                  <a:lnTo>
                    <a:pt x="102146" y="126758"/>
                  </a:lnTo>
                  <a:lnTo>
                    <a:pt x="97091" y="123329"/>
                  </a:lnTo>
                  <a:lnTo>
                    <a:pt x="96570" y="123736"/>
                  </a:lnTo>
                  <a:lnTo>
                    <a:pt x="96024" y="123990"/>
                  </a:lnTo>
                  <a:lnTo>
                    <a:pt x="94894" y="127520"/>
                  </a:lnTo>
                  <a:lnTo>
                    <a:pt x="102590" y="131203"/>
                  </a:lnTo>
                  <a:lnTo>
                    <a:pt x="98348" y="138061"/>
                  </a:lnTo>
                  <a:lnTo>
                    <a:pt x="102641" y="145732"/>
                  </a:lnTo>
                  <a:lnTo>
                    <a:pt x="103746" y="144932"/>
                  </a:lnTo>
                  <a:lnTo>
                    <a:pt x="104546" y="144297"/>
                  </a:lnTo>
                  <a:lnTo>
                    <a:pt x="106654" y="142925"/>
                  </a:lnTo>
                  <a:lnTo>
                    <a:pt x="107988" y="142265"/>
                  </a:lnTo>
                  <a:lnTo>
                    <a:pt x="112280" y="139217"/>
                  </a:lnTo>
                  <a:lnTo>
                    <a:pt x="112877" y="136944"/>
                  </a:lnTo>
                  <a:close/>
                </a:path>
                <a:path w="193675" h="262889">
                  <a:moveTo>
                    <a:pt x="113017" y="226060"/>
                  </a:moveTo>
                  <a:lnTo>
                    <a:pt x="110744" y="223989"/>
                  </a:lnTo>
                  <a:lnTo>
                    <a:pt x="108699" y="221970"/>
                  </a:lnTo>
                  <a:lnTo>
                    <a:pt x="105054" y="220624"/>
                  </a:lnTo>
                  <a:lnTo>
                    <a:pt x="103009" y="222326"/>
                  </a:lnTo>
                  <a:lnTo>
                    <a:pt x="101358" y="223062"/>
                  </a:lnTo>
                  <a:lnTo>
                    <a:pt x="111531" y="229235"/>
                  </a:lnTo>
                  <a:lnTo>
                    <a:pt x="112090" y="227672"/>
                  </a:lnTo>
                  <a:lnTo>
                    <a:pt x="113017" y="226060"/>
                  </a:lnTo>
                  <a:close/>
                </a:path>
                <a:path w="193675" h="262889">
                  <a:moveTo>
                    <a:pt x="114947" y="196469"/>
                  </a:moveTo>
                  <a:lnTo>
                    <a:pt x="107721" y="193395"/>
                  </a:lnTo>
                  <a:lnTo>
                    <a:pt x="101066" y="191604"/>
                  </a:lnTo>
                  <a:lnTo>
                    <a:pt x="90474" y="196659"/>
                  </a:lnTo>
                  <a:lnTo>
                    <a:pt x="84912" y="197294"/>
                  </a:lnTo>
                  <a:lnTo>
                    <a:pt x="81026" y="204050"/>
                  </a:lnTo>
                  <a:lnTo>
                    <a:pt x="77851" y="204381"/>
                  </a:lnTo>
                  <a:lnTo>
                    <a:pt x="75692" y="205308"/>
                  </a:lnTo>
                  <a:lnTo>
                    <a:pt x="76288" y="205308"/>
                  </a:lnTo>
                  <a:lnTo>
                    <a:pt x="83134" y="206997"/>
                  </a:lnTo>
                  <a:lnTo>
                    <a:pt x="91084" y="204381"/>
                  </a:lnTo>
                  <a:lnTo>
                    <a:pt x="98145" y="210007"/>
                  </a:lnTo>
                  <a:lnTo>
                    <a:pt x="96037" y="204381"/>
                  </a:lnTo>
                  <a:lnTo>
                    <a:pt x="93827" y="198539"/>
                  </a:lnTo>
                  <a:lnTo>
                    <a:pt x="105714" y="203174"/>
                  </a:lnTo>
                  <a:lnTo>
                    <a:pt x="112102" y="198539"/>
                  </a:lnTo>
                  <a:lnTo>
                    <a:pt x="114947" y="196469"/>
                  </a:lnTo>
                  <a:close/>
                </a:path>
                <a:path w="193675" h="262889">
                  <a:moveTo>
                    <a:pt x="115341" y="160096"/>
                  </a:moveTo>
                  <a:lnTo>
                    <a:pt x="105257" y="152933"/>
                  </a:lnTo>
                  <a:lnTo>
                    <a:pt x="99580" y="154393"/>
                  </a:lnTo>
                  <a:lnTo>
                    <a:pt x="93662" y="153479"/>
                  </a:lnTo>
                  <a:lnTo>
                    <a:pt x="89789" y="158140"/>
                  </a:lnTo>
                  <a:lnTo>
                    <a:pt x="90360" y="160705"/>
                  </a:lnTo>
                  <a:lnTo>
                    <a:pt x="93573" y="160578"/>
                  </a:lnTo>
                  <a:lnTo>
                    <a:pt x="93243" y="160705"/>
                  </a:lnTo>
                  <a:lnTo>
                    <a:pt x="105803" y="157454"/>
                  </a:lnTo>
                  <a:lnTo>
                    <a:pt x="107696" y="168046"/>
                  </a:lnTo>
                  <a:lnTo>
                    <a:pt x="115341" y="160096"/>
                  </a:lnTo>
                  <a:close/>
                </a:path>
                <a:path w="193675" h="262889">
                  <a:moveTo>
                    <a:pt x="116306" y="18567"/>
                  </a:moveTo>
                  <a:lnTo>
                    <a:pt x="115049" y="16179"/>
                  </a:lnTo>
                  <a:lnTo>
                    <a:pt x="112979" y="15824"/>
                  </a:lnTo>
                  <a:lnTo>
                    <a:pt x="112026" y="15671"/>
                  </a:lnTo>
                  <a:lnTo>
                    <a:pt x="110578" y="16217"/>
                  </a:lnTo>
                  <a:lnTo>
                    <a:pt x="109982" y="16941"/>
                  </a:lnTo>
                  <a:lnTo>
                    <a:pt x="108813" y="18415"/>
                  </a:lnTo>
                  <a:lnTo>
                    <a:pt x="109816" y="21234"/>
                  </a:lnTo>
                  <a:lnTo>
                    <a:pt x="112979" y="21945"/>
                  </a:lnTo>
                  <a:lnTo>
                    <a:pt x="114439" y="21196"/>
                  </a:lnTo>
                  <a:lnTo>
                    <a:pt x="115290" y="21005"/>
                  </a:lnTo>
                  <a:lnTo>
                    <a:pt x="116306" y="18567"/>
                  </a:lnTo>
                  <a:close/>
                </a:path>
                <a:path w="193675" h="262889">
                  <a:moveTo>
                    <a:pt x="117602" y="120967"/>
                  </a:moveTo>
                  <a:lnTo>
                    <a:pt x="112242" y="116039"/>
                  </a:lnTo>
                  <a:lnTo>
                    <a:pt x="108432" y="113258"/>
                  </a:lnTo>
                  <a:lnTo>
                    <a:pt x="104571" y="110147"/>
                  </a:lnTo>
                  <a:lnTo>
                    <a:pt x="105105" y="107975"/>
                  </a:lnTo>
                  <a:lnTo>
                    <a:pt x="105397" y="105587"/>
                  </a:lnTo>
                  <a:lnTo>
                    <a:pt x="107251" y="101104"/>
                  </a:lnTo>
                  <a:lnTo>
                    <a:pt x="107327" y="100901"/>
                  </a:lnTo>
                  <a:lnTo>
                    <a:pt x="111391" y="94361"/>
                  </a:lnTo>
                  <a:lnTo>
                    <a:pt x="115176" y="94919"/>
                  </a:lnTo>
                  <a:lnTo>
                    <a:pt x="114503" y="90601"/>
                  </a:lnTo>
                  <a:lnTo>
                    <a:pt x="112725" y="90119"/>
                  </a:lnTo>
                  <a:lnTo>
                    <a:pt x="109880" y="88366"/>
                  </a:lnTo>
                  <a:lnTo>
                    <a:pt x="103238" y="92608"/>
                  </a:lnTo>
                  <a:lnTo>
                    <a:pt x="95834" y="94361"/>
                  </a:lnTo>
                  <a:lnTo>
                    <a:pt x="96100" y="94361"/>
                  </a:lnTo>
                  <a:lnTo>
                    <a:pt x="94030" y="100901"/>
                  </a:lnTo>
                  <a:lnTo>
                    <a:pt x="93967" y="101104"/>
                  </a:lnTo>
                  <a:lnTo>
                    <a:pt x="99974" y="101714"/>
                  </a:lnTo>
                  <a:lnTo>
                    <a:pt x="100660" y="107213"/>
                  </a:lnTo>
                  <a:lnTo>
                    <a:pt x="95224" y="111277"/>
                  </a:lnTo>
                  <a:lnTo>
                    <a:pt x="98717" y="116306"/>
                  </a:lnTo>
                  <a:lnTo>
                    <a:pt x="114236" y="123964"/>
                  </a:lnTo>
                  <a:lnTo>
                    <a:pt x="116535" y="122732"/>
                  </a:lnTo>
                  <a:lnTo>
                    <a:pt x="117602" y="120967"/>
                  </a:lnTo>
                  <a:close/>
                </a:path>
                <a:path w="193675" h="262889">
                  <a:moveTo>
                    <a:pt x="118554" y="214033"/>
                  </a:moveTo>
                  <a:lnTo>
                    <a:pt x="118071" y="214033"/>
                  </a:lnTo>
                  <a:lnTo>
                    <a:pt x="118237" y="214337"/>
                  </a:lnTo>
                  <a:lnTo>
                    <a:pt x="118554" y="214033"/>
                  </a:lnTo>
                  <a:close/>
                </a:path>
                <a:path w="193675" h="262889">
                  <a:moveTo>
                    <a:pt x="119456" y="145465"/>
                  </a:moveTo>
                  <a:lnTo>
                    <a:pt x="119024" y="145465"/>
                  </a:lnTo>
                  <a:lnTo>
                    <a:pt x="113919" y="145173"/>
                  </a:lnTo>
                  <a:lnTo>
                    <a:pt x="110261" y="145465"/>
                  </a:lnTo>
                  <a:lnTo>
                    <a:pt x="109550" y="147231"/>
                  </a:lnTo>
                  <a:lnTo>
                    <a:pt x="109308" y="148640"/>
                  </a:lnTo>
                  <a:lnTo>
                    <a:pt x="110159" y="149618"/>
                  </a:lnTo>
                  <a:lnTo>
                    <a:pt x="111810" y="150253"/>
                  </a:lnTo>
                  <a:lnTo>
                    <a:pt x="113042" y="150520"/>
                  </a:lnTo>
                  <a:lnTo>
                    <a:pt x="117195" y="149834"/>
                  </a:lnTo>
                  <a:lnTo>
                    <a:pt x="118440" y="147231"/>
                  </a:lnTo>
                  <a:lnTo>
                    <a:pt x="119456" y="145465"/>
                  </a:lnTo>
                  <a:close/>
                </a:path>
                <a:path w="193675" h="262889">
                  <a:moveTo>
                    <a:pt x="120192" y="145465"/>
                  </a:moveTo>
                  <a:lnTo>
                    <a:pt x="119811" y="144843"/>
                  </a:lnTo>
                  <a:lnTo>
                    <a:pt x="119456" y="145465"/>
                  </a:lnTo>
                  <a:lnTo>
                    <a:pt x="120192" y="145465"/>
                  </a:lnTo>
                  <a:close/>
                </a:path>
                <a:path w="193675" h="262889">
                  <a:moveTo>
                    <a:pt x="120510" y="105524"/>
                  </a:moveTo>
                  <a:lnTo>
                    <a:pt x="118478" y="102666"/>
                  </a:lnTo>
                  <a:lnTo>
                    <a:pt x="114719" y="101180"/>
                  </a:lnTo>
                  <a:lnTo>
                    <a:pt x="113982" y="101346"/>
                  </a:lnTo>
                  <a:lnTo>
                    <a:pt x="113055" y="101307"/>
                  </a:lnTo>
                  <a:lnTo>
                    <a:pt x="112153" y="102133"/>
                  </a:lnTo>
                  <a:lnTo>
                    <a:pt x="111887" y="103200"/>
                  </a:lnTo>
                  <a:lnTo>
                    <a:pt x="113728" y="107734"/>
                  </a:lnTo>
                  <a:lnTo>
                    <a:pt x="116497" y="109791"/>
                  </a:lnTo>
                  <a:lnTo>
                    <a:pt x="118694" y="108762"/>
                  </a:lnTo>
                  <a:lnTo>
                    <a:pt x="119024" y="108623"/>
                  </a:lnTo>
                  <a:lnTo>
                    <a:pt x="119392" y="108318"/>
                  </a:lnTo>
                  <a:lnTo>
                    <a:pt x="119532" y="108000"/>
                  </a:lnTo>
                  <a:lnTo>
                    <a:pt x="120510" y="105524"/>
                  </a:lnTo>
                  <a:close/>
                </a:path>
                <a:path w="193675" h="262889">
                  <a:moveTo>
                    <a:pt x="123583" y="94919"/>
                  </a:moveTo>
                  <a:lnTo>
                    <a:pt x="122580" y="93789"/>
                  </a:lnTo>
                  <a:lnTo>
                    <a:pt x="121945" y="92532"/>
                  </a:lnTo>
                  <a:lnTo>
                    <a:pt x="120815" y="93319"/>
                  </a:lnTo>
                  <a:lnTo>
                    <a:pt x="119430" y="93827"/>
                  </a:lnTo>
                  <a:lnTo>
                    <a:pt x="119316" y="95288"/>
                  </a:lnTo>
                  <a:lnTo>
                    <a:pt x="120269" y="96215"/>
                  </a:lnTo>
                  <a:lnTo>
                    <a:pt x="120777" y="97104"/>
                  </a:lnTo>
                  <a:lnTo>
                    <a:pt x="121678" y="96596"/>
                  </a:lnTo>
                  <a:lnTo>
                    <a:pt x="122986" y="96266"/>
                  </a:lnTo>
                  <a:lnTo>
                    <a:pt x="123583" y="94919"/>
                  </a:lnTo>
                  <a:close/>
                </a:path>
                <a:path w="193675" h="262889">
                  <a:moveTo>
                    <a:pt x="124206" y="194818"/>
                  </a:moveTo>
                  <a:lnTo>
                    <a:pt x="122199" y="192201"/>
                  </a:lnTo>
                  <a:lnTo>
                    <a:pt x="121577" y="190830"/>
                  </a:lnTo>
                  <a:lnTo>
                    <a:pt x="118605" y="188810"/>
                  </a:lnTo>
                  <a:lnTo>
                    <a:pt x="116116" y="188214"/>
                  </a:lnTo>
                  <a:lnTo>
                    <a:pt x="115938" y="185648"/>
                  </a:lnTo>
                  <a:lnTo>
                    <a:pt x="116230" y="185432"/>
                  </a:lnTo>
                  <a:lnTo>
                    <a:pt x="116878" y="184162"/>
                  </a:lnTo>
                  <a:lnTo>
                    <a:pt x="116166" y="181622"/>
                  </a:lnTo>
                  <a:lnTo>
                    <a:pt x="111671" y="181622"/>
                  </a:lnTo>
                  <a:lnTo>
                    <a:pt x="107581" y="184162"/>
                  </a:lnTo>
                  <a:lnTo>
                    <a:pt x="99631" y="184162"/>
                  </a:lnTo>
                  <a:lnTo>
                    <a:pt x="91846" y="182892"/>
                  </a:lnTo>
                  <a:lnTo>
                    <a:pt x="87960" y="184162"/>
                  </a:lnTo>
                  <a:lnTo>
                    <a:pt x="80708" y="182892"/>
                  </a:lnTo>
                  <a:lnTo>
                    <a:pt x="77939" y="181622"/>
                  </a:lnTo>
                  <a:lnTo>
                    <a:pt x="77660" y="180352"/>
                  </a:lnTo>
                  <a:lnTo>
                    <a:pt x="77139" y="178727"/>
                  </a:lnTo>
                  <a:lnTo>
                    <a:pt x="77139" y="186702"/>
                  </a:lnTo>
                  <a:lnTo>
                    <a:pt x="75031" y="189242"/>
                  </a:lnTo>
                  <a:lnTo>
                    <a:pt x="72529" y="187972"/>
                  </a:lnTo>
                  <a:lnTo>
                    <a:pt x="70358" y="187972"/>
                  </a:lnTo>
                  <a:lnTo>
                    <a:pt x="68021" y="185432"/>
                  </a:lnTo>
                  <a:lnTo>
                    <a:pt x="68300" y="184162"/>
                  </a:lnTo>
                  <a:lnTo>
                    <a:pt x="68567" y="182892"/>
                  </a:lnTo>
                  <a:lnTo>
                    <a:pt x="68529" y="180352"/>
                  </a:lnTo>
                  <a:lnTo>
                    <a:pt x="77139" y="186702"/>
                  </a:lnTo>
                  <a:lnTo>
                    <a:pt x="77139" y="178727"/>
                  </a:lnTo>
                  <a:lnTo>
                    <a:pt x="76847" y="177812"/>
                  </a:lnTo>
                  <a:lnTo>
                    <a:pt x="75882" y="175272"/>
                  </a:lnTo>
                  <a:lnTo>
                    <a:pt x="74968" y="172732"/>
                  </a:lnTo>
                  <a:lnTo>
                    <a:pt x="65633" y="177647"/>
                  </a:lnTo>
                  <a:lnTo>
                    <a:pt x="64757" y="175272"/>
                  </a:lnTo>
                  <a:lnTo>
                    <a:pt x="65341" y="175272"/>
                  </a:lnTo>
                  <a:lnTo>
                    <a:pt x="65811" y="174002"/>
                  </a:lnTo>
                  <a:lnTo>
                    <a:pt x="70053" y="171462"/>
                  </a:lnTo>
                  <a:lnTo>
                    <a:pt x="74587" y="170192"/>
                  </a:lnTo>
                  <a:lnTo>
                    <a:pt x="75552" y="167652"/>
                  </a:lnTo>
                  <a:lnTo>
                    <a:pt x="76034" y="166382"/>
                  </a:lnTo>
                  <a:lnTo>
                    <a:pt x="76454" y="166382"/>
                  </a:lnTo>
                  <a:lnTo>
                    <a:pt x="76517" y="165112"/>
                  </a:lnTo>
                  <a:lnTo>
                    <a:pt x="78498" y="165112"/>
                  </a:lnTo>
                  <a:lnTo>
                    <a:pt x="79603" y="166382"/>
                  </a:lnTo>
                  <a:lnTo>
                    <a:pt x="79019" y="167652"/>
                  </a:lnTo>
                  <a:lnTo>
                    <a:pt x="78562" y="168922"/>
                  </a:lnTo>
                  <a:lnTo>
                    <a:pt x="78346" y="168922"/>
                  </a:lnTo>
                  <a:lnTo>
                    <a:pt x="77774" y="170192"/>
                  </a:lnTo>
                  <a:lnTo>
                    <a:pt x="78854" y="172732"/>
                  </a:lnTo>
                  <a:lnTo>
                    <a:pt x="80302" y="174002"/>
                  </a:lnTo>
                  <a:lnTo>
                    <a:pt x="82321" y="178917"/>
                  </a:lnTo>
                  <a:lnTo>
                    <a:pt x="82397" y="179082"/>
                  </a:lnTo>
                  <a:lnTo>
                    <a:pt x="84124" y="181622"/>
                  </a:lnTo>
                  <a:lnTo>
                    <a:pt x="92303" y="172732"/>
                  </a:lnTo>
                  <a:lnTo>
                    <a:pt x="94678" y="177647"/>
                  </a:lnTo>
                  <a:lnTo>
                    <a:pt x="94754" y="177812"/>
                  </a:lnTo>
                  <a:lnTo>
                    <a:pt x="96329" y="179082"/>
                  </a:lnTo>
                  <a:lnTo>
                    <a:pt x="101307" y="181622"/>
                  </a:lnTo>
                  <a:lnTo>
                    <a:pt x="104597" y="182892"/>
                  </a:lnTo>
                  <a:lnTo>
                    <a:pt x="107569" y="184162"/>
                  </a:lnTo>
                  <a:lnTo>
                    <a:pt x="106984" y="181622"/>
                  </a:lnTo>
                  <a:lnTo>
                    <a:pt x="106895" y="180352"/>
                  </a:lnTo>
                  <a:lnTo>
                    <a:pt x="106807" y="179082"/>
                  </a:lnTo>
                  <a:lnTo>
                    <a:pt x="103555" y="172732"/>
                  </a:lnTo>
                  <a:lnTo>
                    <a:pt x="102895" y="171462"/>
                  </a:lnTo>
                  <a:lnTo>
                    <a:pt x="99758" y="167652"/>
                  </a:lnTo>
                  <a:lnTo>
                    <a:pt x="96037" y="161302"/>
                  </a:lnTo>
                  <a:lnTo>
                    <a:pt x="93573" y="161302"/>
                  </a:lnTo>
                  <a:lnTo>
                    <a:pt x="93281" y="162572"/>
                  </a:lnTo>
                  <a:lnTo>
                    <a:pt x="93052" y="162572"/>
                  </a:lnTo>
                  <a:lnTo>
                    <a:pt x="90754" y="167652"/>
                  </a:lnTo>
                  <a:lnTo>
                    <a:pt x="87553" y="167652"/>
                  </a:lnTo>
                  <a:lnTo>
                    <a:pt x="83896" y="162572"/>
                  </a:lnTo>
                  <a:lnTo>
                    <a:pt x="83502" y="161302"/>
                  </a:lnTo>
                  <a:lnTo>
                    <a:pt x="83108" y="160032"/>
                  </a:lnTo>
                  <a:lnTo>
                    <a:pt x="81622" y="156222"/>
                  </a:lnTo>
                  <a:lnTo>
                    <a:pt x="85902" y="154952"/>
                  </a:lnTo>
                  <a:lnTo>
                    <a:pt x="89331" y="154952"/>
                  </a:lnTo>
                  <a:lnTo>
                    <a:pt x="96380" y="152412"/>
                  </a:lnTo>
                  <a:lnTo>
                    <a:pt x="96494" y="151142"/>
                  </a:lnTo>
                  <a:lnTo>
                    <a:pt x="96608" y="149872"/>
                  </a:lnTo>
                  <a:lnTo>
                    <a:pt x="96723" y="148602"/>
                  </a:lnTo>
                  <a:lnTo>
                    <a:pt x="96837" y="147332"/>
                  </a:lnTo>
                  <a:lnTo>
                    <a:pt x="92773" y="143522"/>
                  </a:lnTo>
                  <a:lnTo>
                    <a:pt x="90716" y="143522"/>
                  </a:lnTo>
                  <a:lnTo>
                    <a:pt x="90551" y="143522"/>
                  </a:lnTo>
                  <a:lnTo>
                    <a:pt x="83908" y="151142"/>
                  </a:lnTo>
                  <a:lnTo>
                    <a:pt x="80124" y="149872"/>
                  </a:lnTo>
                  <a:lnTo>
                    <a:pt x="80632" y="147332"/>
                  </a:lnTo>
                  <a:lnTo>
                    <a:pt x="82600" y="144792"/>
                  </a:lnTo>
                  <a:lnTo>
                    <a:pt x="84569" y="142252"/>
                  </a:lnTo>
                  <a:lnTo>
                    <a:pt x="87464" y="142252"/>
                  </a:lnTo>
                  <a:lnTo>
                    <a:pt x="90716" y="143522"/>
                  </a:lnTo>
                  <a:lnTo>
                    <a:pt x="91351" y="142252"/>
                  </a:lnTo>
                  <a:lnTo>
                    <a:pt x="94538" y="135902"/>
                  </a:lnTo>
                  <a:lnTo>
                    <a:pt x="90055" y="128282"/>
                  </a:lnTo>
                  <a:lnTo>
                    <a:pt x="90474" y="127012"/>
                  </a:lnTo>
                  <a:lnTo>
                    <a:pt x="88036" y="129552"/>
                  </a:lnTo>
                  <a:lnTo>
                    <a:pt x="84086" y="132092"/>
                  </a:lnTo>
                  <a:lnTo>
                    <a:pt x="87617" y="135902"/>
                  </a:lnTo>
                  <a:lnTo>
                    <a:pt x="78930" y="138442"/>
                  </a:lnTo>
                  <a:lnTo>
                    <a:pt x="78143" y="140296"/>
                  </a:lnTo>
                  <a:lnTo>
                    <a:pt x="78143" y="154952"/>
                  </a:lnTo>
                  <a:lnTo>
                    <a:pt x="77571" y="157492"/>
                  </a:lnTo>
                  <a:lnTo>
                    <a:pt x="77444" y="158762"/>
                  </a:lnTo>
                  <a:lnTo>
                    <a:pt x="73304" y="160032"/>
                  </a:lnTo>
                  <a:lnTo>
                    <a:pt x="70383" y="158762"/>
                  </a:lnTo>
                  <a:lnTo>
                    <a:pt x="67157" y="157492"/>
                  </a:lnTo>
                  <a:lnTo>
                    <a:pt x="67729" y="156222"/>
                  </a:lnTo>
                  <a:lnTo>
                    <a:pt x="71069" y="156222"/>
                  </a:lnTo>
                  <a:lnTo>
                    <a:pt x="78143" y="154952"/>
                  </a:lnTo>
                  <a:lnTo>
                    <a:pt x="78143" y="140296"/>
                  </a:lnTo>
                  <a:lnTo>
                    <a:pt x="76225" y="144792"/>
                  </a:lnTo>
                  <a:lnTo>
                    <a:pt x="74549" y="143522"/>
                  </a:lnTo>
                  <a:lnTo>
                    <a:pt x="73088" y="142252"/>
                  </a:lnTo>
                  <a:lnTo>
                    <a:pt x="68783" y="139712"/>
                  </a:lnTo>
                  <a:lnTo>
                    <a:pt x="66090" y="138442"/>
                  </a:lnTo>
                  <a:lnTo>
                    <a:pt x="60223" y="138442"/>
                  </a:lnTo>
                  <a:lnTo>
                    <a:pt x="58102" y="140982"/>
                  </a:lnTo>
                  <a:lnTo>
                    <a:pt x="58534" y="142252"/>
                  </a:lnTo>
                  <a:lnTo>
                    <a:pt x="62953" y="144792"/>
                  </a:lnTo>
                  <a:lnTo>
                    <a:pt x="66154" y="146062"/>
                  </a:lnTo>
                  <a:lnTo>
                    <a:pt x="64173" y="151142"/>
                  </a:lnTo>
                  <a:lnTo>
                    <a:pt x="61214" y="151142"/>
                  </a:lnTo>
                  <a:lnTo>
                    <a:pt x="61214" y="182892"/>
                  </a:lnTo>
                  <a:lnTo>
                    <a:pt x="57137" y="182892"/>
                  </a:lnTo>
                  <a:lnTo>
                    <a:pt x="56299" y="181622"/>
                  </a:lnTo>
                  <a:lnTo>
                    <a:pt x="55841" y="180352"/>
                  </a:lnTo>
                  <a:lnTo>
                    <a:pt x="56210" y="180352"/>
                  </a:lnTo>
                  <a:lnTo>
                    <a:pt x="57340" y="179082"/>
                  </a:lnTo>
                  <a:lnTo>
                    <a:pt x="59080" y="180352"/>
                  </a:lnTo>
                  <a:lnTo>
                    <a:pt x="59753" y="181622"/>
                  </a:lnTo>
                  <a:lnTo>
                    <a:pt x="61214" y="182892"/>
                  </a:lnTo>
                  <a:lnTo>
                    <a:pt x="61214" y="151142"/>
                  </a:lnTo>
                  <a:lnTo>
                    <a:pt x="58089" y="151142"/>
                  </a:lnTo>
                  <a:lnTo>
                    <a:pt x="57188" y="144792"/>
                  </a:lnTo>
                  <a:lnTo>
                    <a:pt x="55778" y="144335"/>
                  </a:lnTo>
                  <a:lnTo>
                    <a:pt x="55778" y="165112"/>
                  </a:lnTo>
                  <a:lnTo>
                    <a:pt x="54825" y="166382"/>
                  </a:lnTo>
                  <a:lnTo>
                    <a:pt x="54406" y="167652"/>
                  </a:lnTo>
                  <a:lnTo>
                    <a:pt x="53797" y="167652"/>
                  </a:lnTo>
                  <a:lnTo>
                    <a:pt x="52006" y="165112"/>
                  </a:lnTo>
                  <a:lnTo>
                    <a:pt x="51638" y="165112"/>
                  </a:lnTo>
                  <a:lnTo>
                    <a:pt x="51130" y="162572"/>
                  </a:lnTo>
                  <a:lnTo>
                    <a:pt x="53200" y="161302"/>
                  </a:lnTo>
                  <a:lnTo>
                    <a:pt x="54025" y="162572"/>
                  </a:lnTo>
                  <a:lnTo>
                    <a:pt x="55194" y="165112"/>
                  </a:lnTo>
                  <a:lnTo>
                    <a:pt x="55778" y="165112"/>
                  </a:lnTo>
                  <a:lnTo>
                    <a:pt x="55778" y="144335"/>
                  </a:lnTo>
                  <a:lnTo>
                    <a:pt x="53327" y="143522"/>
                  </a:lnTo>
                  <a:lnTo>
                    <a:pt x="54063" y="138442"/>
                  </a:lnTo>
                  <a:lnTo>
                    <a:pt x="55384" y="135902"/>
                  </a:lnTo>
                  <a:lnTo>
                    <a:pt x="62979" y="132092"/>
                  </a:lnTo>
                  <a:lnTo>
                    <a:pt x="66192" y="133362"/>
                  </a:lnTo>
                  <a:lnTo>
                    <a:pt x="69240" y="135902"/>
                  </a:lnTo>
                  <a:lnTo>
                    <a:pt x="69710" y="135902"/>
                  </a:lnTo>
                  <a:lnTo>
                    <a:pt x="72605" y="137172"/>
                  </a:lnTo>
                  <a:lnTo>
                    <a:pt x="73787" y="135902"/>
                  </a:lnTo>
                  <a:lnTo>
                    <a:pt x="75793" y="132092"/>
                  </a:lnTo>
                  <a:lnTo>
                    <a:pt x="81343" y="132092"/>
                  </a:lnTo>
                  <a:lnTo>
                    <a:pt x="81470" y="130822"/>
                  </a:lnTo>
                  <a:lnTo>
                    <a:pt x="81597" y="129552"/>
                  </a:lnTo>
                  <a:lnTo>
                    <a:pt x="81711" y="128282"/>
                  </a:lnTo>
                  <a:lnTo>
                    <a:pt x="77965" y="121932"/>
                  </a:lnTo>
                  <a:lnTo>
                    <a:pt x="77216" y="120662"/>
                  </a:lnTo>
                  <a:lnTo>
                    <a:pt x="75450" y="117690"/>
                  </a:lnTo>
                  <a:lnTo>
                    <a:pt x="75450" y="132092"/>
                  </a:lnTo>
                  <a:lnTo>
                    <a:pt x="70929" y="128282"/>
                  </a:lnTo>
                  <a:lnTo>
                    <a:pt x="66065" y="124472"/>
                  </a:lnTo>
                  <a:lnTo>
                    <a:pt x="64439" y="123202"/>
                  </a:lnTo>
                  <a:lnTo>
                    <a:pt x="70916" y="121932"/>
                  </a:lnTo>
                  <a:lnTo>
                    <a:pt x="75069" y="127012"/>
                  </a:lnTo>
                  <a:lnTo>
                    <a:pt x="75171" y="128282"/>
                  </a:lnTo>
                  <a:lnTo>
                    <a:pt x="75272" y="129552"/>
                  </a:lnTo>
                  <a:lnTo>
                    <a:pt x="75374" y="130822"/>
                  </a:lnTo>
                  <a:lnTo>
                    <a:pt x="75450" y="132092"/>
                  </a:lnTo>
                  <a:lnTo>
                    <a:pt x="75450" y="117690"/>
                  </a:lnTo>
                  <a:lnTo>
                    <a:pt x="73456" y="114312"/>
                  </a:lnTo>
                  <a:lnTo>
                    <a:pt x="69113" y="114312"/>
                  </a:lnTo>
                  <a:lnTo>
                    <a:pt x="68427" y="113042"/>
                  </a:lnTo>
                  <a:lnTo>
                    <a:pt x="68338" y="111772"/>
                  </a:lnTo>
                  <a:lnTo>
                    <a:pt x="66382" y="107962"/>
                  </a:lnTo>
                  <a:lnTo>
                    <a:pt x="68808" y="102882"/>
                  </a:lnTo>
                  <a:lnTo>
                    <a:pt x="68389" y="101612"/>
                  </a:lnTo>
                  <a:lnTo>
                    <a:pt x="67310" y="99072"/>
                  </a:lnTo>
                  <a:lnTo>
                    <a:pt x="65201" y="99072"/>
                  </a:lnTo>
                  <a:lnTo>
                    <a:pt x="64223" y="97802"/>
                  </a:lnTo>
                  <a:lnTo>
                    <a:pt x="62674" y="99072"/>
                  </a:lnTo>
                  <a:lnTo>
                    <a:pt x="61391" y="101612"/>
                  </a:lnTo>
                  <a:lnTo>
                    <a:pt x="61366" y="102882"/>
                  </a:lnTo>
                  <a:lnTo>
                    <a:pt x="58826" y="109232"/>
                  </a:lnTo>
                  <a:lnTo>
                    <a:pt x="58572" y="109410"/>
                  </a:lnTo>
                  <a:lnTo>
                    <a:pt x="58572" y="127012"/>
                  </a:lnTo>
                  <a:lnTo>
                    <a:pt x="55968" y="128282"/>
                  </a:lnTo>
                  <a:lnTo>
                    <a:pt x="55067" y="125742"/>
                  </a:lnTo>
                  <a:lnTo>
                    <a:pt x="54597" y="125742"/>
                  </a:lnTo>
                  <a:lnTo>
                    <a:pt x="55537" y="124472"/>
                  </a:lnTo>
                  <a:lnTo>
                    <a:pt x="58051" y="124472"/>
                  </a:lnTo>
                  <a:lnTo>
                    <a:pt x="58191" y="125742"/>
                  </a:lnTo>
                  <a:lnTo>
                    <a:pt x="58572" y="127012"/>
                  </a:lnTo>
                  <a:lnTo>
                    <a:pt x="58572" y="109410"/>
                  </a:lnTo>
                  <a:lnTo>
                    <a:pt x="54940" y="111772"/>
                  </a:lnTo>
                  <a:lnTo>
                    <a:pt x="51396" y="111772"/>
                  </a:lnTo>
                  <a:lnTo>
                    <a:pt x="51396" y="115582"/>
                  </a:lnTo>
                  <a:lnTo>
                    <a:pt x="49885" y="117957"/>
                  </a:lnTo>
                  <a:lnTo>
                    <a:pt x="48031" y="120662"/>
                  </a:lnTo>
                  <a:lnTo>
                    <a:pt x="37528" y="118122"/>
                  </a:lnTo>
                  <a:lnTo>
                    <a:pt x="37414" y="119392"/>
                  </a:lnTo>
                  <a:lnTo>
                    <a:pt x="37299" y="120662"/>
                  </a:lnTo>
                  <a:lnTo>
                    <a:pt x="37185" y="121932"/>
                  </a:lnTo>
                  <a:lnTo>
                    <a:pt x="37071" y="123202"/>
                  </a:lnTo>
                  <a:lnTo>
                    <a:pt x="36449" y="127012"/>
                  </a:lnTo>
                  <a:lnTo>
                    <a:pt x="43586" y="133362"/>
                  </a:lnTo>
                  <a:lnTo>
                    <a:pt x="46774" y="137172"/>
                  </a:lnTo>
                  <a:lnTo>
                    <a:pt x="45529" y="143522"/>
                  </a:lnTo>
                  <a:lnTo>
                    <a:pt x="44602" y="142989"/>
                  </a:lnTo>
                  <a:lnTo>
                    <a:pt x="44602" y="186702"/>
                  </a:lnTo>
                  <a:lnTo>
                    <a:pt x="42176" y="187972"/>
                  </a:lnTo>
                  <a:lnTo>
                    <a:pt x="40665" y="185432"/>
                  </a:lnTo>
                  <a:lnTo>
                    <a:pt x="43408" y="184162"/>
                  </a:lnTo>
                  <a:lnTo>
                    <a:pt x="44602" y="186702"/>
                  </a:lnTo>
                  <a:lnTo>
                    <a:pt x="44602" y="142989"/>
                  </a:lnTo>
                  <a:lnTo>
                    <a:pt x="44361" y="142836"/>
                  </a:lnTo>
                  <a:lnTo>
                    <a:pt x="44361" y="175272"/>
                  </a:lnTo>
                  <a:lnTo>
                    <a:pt x="43307" y="177647"/>
                  </a:lnTo>
                  <a:lnTo>
                    <a:pt x="43230" y="177812"/>
                  </a:lnTo>
                  <a:lnTo>
                    <a:pt x="42595" y="178917"/>
                  </a:lnTo>
                  <a:lnTo>
                    <a:pt x="42494" y="179082"/>
                  </a:lnTo>
                  <a:lnTo>
                    <a:pt x="35407" y="179082"/>
                  </a:lnTo>
                  <a:lnTo>
                    <a:pt x="35267" y="178917"/>
                  </a:lnTo>
                  <a:lnTo>
                    <a:pt x="35229" y="179082"/>
                  </a:lnTo>
                  <a:lnTo>
                    <a:pt x="30022" y="179082"/>
                  </a:lnTo>
                  <a:lnTo>
                    <a:pt x="29629" y="177812"/>
                  </a:lnTo>
                  <a:lnTo>
                    <a:pt x="30060" y="175272"/>
                  </a:lnTo>
                  <a:lnTo>
                    <a:pt x="32981" y="175272"/>
                  </a:lnTo>
                  <a:lnTo>
                    <a:pt x="34188" y="177647"/>
                  </a:lnTo>
                  <a:lnTo>
                    <a:pt x="34264" y="177812"/>
                  </a:lnTo>
                  <a:lnTo>
                    <a:pt x="35267" y="178917"/>
                  </a:lnTo>
                  <a:lnTo>
                    <a:pt x="35471" y="177812"/>
                  </a:lnTo>
                  <a:lnTo>
                    <a:pt x="36639" y="175272"/>
                  </a:lnTo>
                  <a:lnTo>
                    <a:pt x="37261" y="174002"/>
                  </a:lnTo>
                  <a:lnTo>
                    <a:pt x="40373" y="175272"/>
                  </a:lnTo>
                  <a:lnTo>
                    <a:pt x="44361" y="175272"/>
                  </a:lnTo>
                  <a:lnTo>
                    <a:pt x="44361" y="142836"/>
                  </a:lnTo>
                  <a:lnTo>
                    <a:pt x="42760" y="141897"/>
                  </a:lnTo>
                  <a:lnTo>
                    <a:pt x="42760" y="165112"/>
                  </a:lnTo>
                  <a:lnTo>
                    <a:pt x="41859" y="166382"/>
                  </a:lnTo>
                  <a:lnTo>
                    <a:pt x="40881" y="166382"/>
                  </a:lnTo>
                  <a:lnTo>
                    <a:pt x="39865" y="167652"/>
                  </a:lnTo>
                  <a:lnTo>
                    <a:pt x="39001" y="167652"/>
                  </a:lnTo>
                  <a:lnTo>
                    <a:pt x="39687" y="166382"/>
                  </a:lnTo>
                  <a:lnTo>
                    <a:pt x="40271" y="166382"/>
                  </a:lnTo>
                  <a:lnTo>
                    <a:pt x="40360" y="165112"/>
                  </a:lnTo>
                  <a:lnTo>
                    <a:pt x="41719" y="165112"/>
                  </a:lnTo>
                  <a:lnTo>
                    <a:pt x="42684" y="162572"/>
                  </a:lnTo>
                  <a:lnTo>
                    <a:pt x="42760" y="165112"/>
                  </a:lnTo>
                  <a:lnTo>
                    <a:pt x="42760" y="141897"/>
                  </a:lnTo>
                  <a:lnTo>
                    <a:pt x="39852" y="140195"/>
                  </a:lnTo>
                  <a:lnTo>
                    <a:pt x="39852" y="157492"/>
                  </a:lnTo>
                  <a:lnTo>
                    <a:pt x="38823" y="157492"/>
                  </a:lnTo>
                  <a:lnTo>
                    <a:pt x="38646" y="156222"/>
                  </a:lnTo>
                  <a:lnTo>
                    <a:pt x="38658" y="154952"/>
                  </a:lnTo>
                  <a:lnTo>
                    <a:pt x="39522" y="154952"/>
                  </a:lnTo>
                  <a:lnTo>
                    <a:pt x="39649" y="156222"/>
                  </a:lnTo>
                  <a:lnTo>
                    <a:pt x="39827" y="156222"/>
                  </a:lnTo>
                  <a:lnTo>
                    <a:pt x="39852" y="157492"/>
                  </a:lnTo>
                  <a:lnTo>
                    <a:pt x="39852" y="140195"/>
                  </a:lnTo>
                  <a:lnTo>
                    <a:pt x="34721" y="137172"/>
                  </a:lnTo>
                  <a:lnTo>
                    <a:pt x="37172" y="129552"/>
                  </a:lnTo>
                  <a:lnTo>
                    <a:pt x="33096" y="123202"/>
                  </a:lnTo>
                  <a:lnTo>
                    <a:pt x="31762" y="120662"/>
                  </a:lnTo>
                  <a:lnTo>
                    <a:pt x="31597" y="120357"/>
                  </a:lnTo>
                  <a:lnTo>
                    <a:pt x="31597" y="157492"/>
                  </a:lnTo>
                  <a:lnTo>
                    <a:pt x="30060" y="158140"/>
                  </a:lnTo>
                  <a:lnTo>
                    <a:pt x="30060" y="167652"/>
                  </a:lnTo>
                  <a:lnTo>
                    <a:pt x="29413" y="167652"/>
                  </a:lnTo>
                  <a:lnTo>
                    <a:pt x="28473" y="166382"/>
                  </a:lnTo>
                  <a:lnTo>
                    <a:pt x="29857" y="166382"/>
                  </a:lnTo>
                  <a:lnTo>
                    <a:pt x="30060" y="167652"/>
                  </a:lnTo>
                  <a:lnTo>
                    <a:pt x="30060" y="158140"/>
                  </a:lnTo>
                  <a:lnTo>
                    <a:pt x="28562" y="158762"/>
                  </a:lnTo>
                  <a:lnTo>
                    <a:pt x="26111" y="160032"/>
                  </a:lnTo>
                  <a:lnTo>
                    <a:pt x="24650" y="159372"/>
                  </a:lnTo>
                  <a:lnTo>
                    <a:pt x="24650" y="177812"/>
                  </a:lnTo>
                  <a:lnTo>
                    <a:pt x="21704" y="179082"/>
                  </a:lnTo>
                  <a:lnTo>
                    <a:pt x="20129" y="180352"/>
                  </a:lnTo>
                  <a:lnTo>
                    <a:pt x="19926" y="180352"/>
                  </a:lnTo>
                  <a:lnTo>
                    <a:pt x="19456" y="179082"/>
                  </a:lnTo>
                  <a:lnTo>
                    <a:pt x="19164" y="179082"/>
                  </a:lnTo>
                  <a:lnTo>
                    <a:pt x="20497" y="177812"/>
                  </a:lnTo>
                  <a:lnTo>
                    <a:pt x="22136" y="175272"/>
                  </a:lnTo>
                  <a:lnTo>
                    <a:pt x="24650" y="177812"/>
                  </a:lnTo>
                  <a:lnTo>
                    <a:pt x="24650" y="159372"/>
                  </a:lnTo>
                  <a:lnTo>
                    <a:pt x="23317" y="158762"/>
                  </a:lnTo>
                  <a:lnTo>
                    <a:pt x="23355" y="157492"/>
                  </a:lnTo>
                  <a:lnTo>
                    <a:pt x="23431" y="154952"/>
                  </a:lnTo>
                  <a:lnTo>
                    <a:pt x="23037" y="152412"/>
                  </a:lnTo>
                  <a:lnTo>
                    <a:pt x="25336" y="152412"/>
                  </a:lnTo>
                  <a:lnTo>
                    <a:pt x="31597" y="157492"/>
                  </a:lnTo>
                  <a:lnTo>
                    <a:pt x="31597" y="120357"/>
                  </a:lnTo>
                  <a:lnTo>
                    <a:pt x="31318" y="119824"/>
                  </a:lnTo>
                  <a:lnTo>
                    <a:pt x="31318" y="130822"/>
                  </a:lnTo>
                  <a:lnTo>
                    <a:pt x="27597" y="134632"/>
                  </a:lnTo>
                  <a:lnTo>
                    <a:pt x="25400" y="127012"/>
                  </a:lnTo>
                  <a:lnTo>
                    <a:pt x="29235" y="125742"/>
                  </a:lnTo>
                  <a:lnTo>
                    <a:pt x="30365" y="127012"/>
                  </a:lnTo>
                  <a:lnTo>
                    <a:pt x="31318" y="130822"/>
                  </a:lnTo>
                  <a:lnTo>
                    <a:pt x="31318" y="119824"/>
                  </a:lnTo>
                  <a:lnTo>
                    <a:pt x="29095" y="115582"/>
                  </a:lnTo>
                  <a:lnTo>
                    <a:pt x="26479" y="114312"/>
                  </a:lnTo>
                  <a:lnTo>
                    <a:pt x="25946" y="116852"/>
                  </a:lnTo>
                  <a:lnTo>
                    <a:pt x="22440" y="120662"/>
                  </a:lnTo>
                  <a:lnTo>
                    <a:pt x="19837" y="120662"/>
                  </a:lnTo>
                  <a:lnTo>
                    <a:pt x="17297" y="118122"/>
                  </a:lnTo>
                  <a:lnTo>
                    <a:pt x="20066" y="115582"/>
                  </a:lnTo>
                  <a:lnTo>
                    <a:pt x="22745" y="111772"/>
                  </a:lnTo>
                  <a:lnTo>
                    <a:pt x="25857" y="109232"/>
                  </a:lnTo>
                  <a:lnTo>
                    <a:pt x="26225" y="107962"/>
                  </a:lnTo>
                  <a:lnTo>
                    <a:pt x="26631" y="106692"/>
                  </a:lnTo>
                  <a:lnTo>
                    <a:pt x="26720" y="104152"/>
                  </a:lnTo>
                  <a:lnTo>
                    <a:pt x="26797" y="102882"/>
                  </a:lnTo>
                  <a:lnTo>
                    <a:pt x="32931" y="104152"/>
                  </a:lnTo>
                  <a:lnTo>
                    <a:pt x="32092" y="106692"/>
                  </a:lnTo>
                  <a:lnTo>
                    <a:pt x="31102" y="107962"/>
                  </a:lnTo>
                  <a:lnTo>
                    <a:pt x="31165" y="110502"/>
                  </a:lnTo>
                  <a:lnTo>
                    <a:pt x="31965" y="113042"/>
                  </a:lnTo>
                  <a:lnTo>
                    <a:pt x="37795" y="114312"/>
                  </a:lnTo>
                  <a:lnTo>
                    <a:pt x="42824" y="115582"/>
                  </a:lnTo>
                  <a:lnTo>
                    <a:pt x="48539" y="113042"/>
                  </a:lnTo>
                  <a:lnTo>
                    <a:pt x="49276" y="113042"/>
                  </a:lnTo>
                  <a:lnTo>
                    <a:pt x="51396" y="115582"/>
                  </a:lnTo>
                  <a:lnTo>
                    <a:pt x="51396" y="111772"/>
                  </a:lnTo>
                  <a:lnTo>
                    <a:pt x="49364" y="111772"/>
                  </a:lnTo>
                  <a:lnTo>
                    <a:pt x="52235" y="109232"/>
                  </a:lnTo>
                  <a:lnTo>
                    <a:pt x="52146" y="106692"/>
                  </a:lnTo>
                  <a:lnTo>
                    <a:pt x="52057" y="104152"/>
                  </a:lnTo>
                  <a:lnTo>
                    <a:pt x="52006" y="102882"/>
                  </a:lnTo>
                  <a:lnTo>
                    <a:pt x="57365" y="102882"/>
                  </a:lnTo>
                  <a:lnTo>
                    <a:pt x="57442" y="101612"/>
                  </a:lnTo>
                  <a:lnTo>
                    <a:pt x="57518" y="100342"/>
                  </a:lnTo>
                  <a:lnTo>
                    <a:pt x="56896" y="100342"/>
                  </a:lnTo>
                  <a:lnTo>
                    <a:pt x="56032" y="99072"/>
                  </a:lnTo>
                  <a:lnTo>
                    <a:pt x="53492" y="99072"/>
                  </a:lnTo>
                  <a:lnTo>
                    <a:pt x="49999" y="100342"/>
                  </a:lnTo>
                  <a:lnTo>
                    <a:pt x="49936" y="99072"/>
                  </a:lnTo>
                  <a:lnTo>
                    <a:pt x="49022" y="95262"/>
                  </a:lnTo>
                  <a:lnTo>
                    <a:pt x="45402" y="95262"/>
                  </a:lnTo>
                  <a:lnTo>
                    <a:pt x="45402" y="109232"/>
                  </a:lnTo>
                  <a:lnTo>
                    <a:pt x="43878" y="107962"/>
                  </a:lnTo>
                  <a:lnTo>
                    <a:pt x="43141" y="107962"/>
                  </a:lnTo>
                  <a:lnTo>
                    <a:pt x="41414" y="106692"/>
                  </a:lnTo>
                  <a:lnTo>
                    <a:pt x="38608" y="106692"/>
                  </a:lnTo>
                  <a:lnTo>
                    <a:pt x="39878" y="102882"/>
                  </a:lnTo>
                  <a:lnTo>
                    <a:pt x="43891" y="102882"/>
                  </a:lnTo>
                  <a:lnTo>
                    <a:pt x="44246" y="105422"/>
                  </a:lnTo>
                  <a:lnTo>
                    <a:pt x="45161" y="106692"/>
                  </a:lnTo>
                  <a:lnTo>
                    <a:pt x="45173" y="107962"/>
                  </a:lnTo>
                  <a:lnTo>
                    <a:pt x="45402" y="109232"/>
                  </a:lnTo>
                  <a:lnTo>
                    <a:pt x="45402" y="95262"/>
                  </a:lnTo>
                  <a:lnTo>
                    <a:pt x="40601" y="95262"/>
                  </a:lnTo>
                  <a:lnTo>
                    <a:pt x="41706" y="88912"/>
                  </a:lnTo>
                  <a:lnTo>
                    <a:pt x="41935" y="87642"/>
                  </a:lnTo>
                  <a:lnTo>
                    <a:pt x="42151" y="86372"/>
                  </a:lnTo>
                  <a:lnTo>
                    <a:pt x="42329" y="86372"/>
                  </a:lnTo>
                  <a:lnTo>
                    <a:pt x="40449" y="85102"/>
                  </a:lnTo>
                  <a:lnTo>
                    <a:pt x="40424" y="95262"/>
                  </a:lnTo>
                  <a:lnTo>
                    <a:pt x="39408" y="99072"/>
                  </a:lnTo>
                  <a:lnTo>
                    <a:pt x="35077" y="97802"/>
                  </a:lnTo>
                  <a:lnTo>
                    <a:pt x="31267" y="99072"/>
                  </a:lnTo>
                  <a:lnTo>
                    <a:pt x="28435" y="92722"/>
                  </a:lnTo>
                  <a:lnTo>
                    <a:pt x="36957" y="92722"/>
                  </a:lnTo>
                  <a:lnTo>
                    <a:pt x="38874" y="95262"/>
                  </a:lnTo>
                  <a:lnTo>
                    <a:pt x="40424" y="95262"/>
                  </a:lnTo>
                  <a:lnTo>
                    <a:pt x="40424" y="85090"/>
                  </a:lnTo>
                  <a:lnTo>
                    <a:pt x="38684" y="83832"/>
                  </a:lnTo>
                  <a:lnTo>
                    <a:pt x="35420" y="82562"/>
                  </a:lnTo>
                  <a:lnTo>
                    <a:pt x="33032" y="82562"/>
                  </a:lnTo>
                  <a:lnTo>
                    <a:pt x="28765" y="86182"/>
                  </a:lnTo>
                  <a:lnTo>
                    <a:pt x="28765" y="91452"/>
                  </a:lnTo>
                  <a:lnTo>
                    <a:pt x="28270" y="92722"/>
                  </a:lnTo>
                  <a:lnTo>
                    <a:pt x="27660" y="92722"/>
                  </a:lnTo>
                  <a:lnTo>
                    <a:pt x="26644" y="95148"/>
                  </a:lnTo>
                  <a:lnTo>
                    <a:pt x="25450" y="92722"/>
                  </a:lnTo>
                  <a:lnTo>
                    <a:pt x="24930" y="91452"/>
                  </a:lnTo>
                  <a:lnTo>
                    <a:pt x="24587" y="90182"/>
                  </a:lnTo>
                  <a:lnTo>
                    <a:pt x="25908" y="88912"/>
                  </a:lnTo>
                  <a:lnTo>
                    <a:pt x="27051" y="90182"/>
                  </a:lnTo>
                  <a:lnTo>
                    <a:pt x="27965" y="90182"/>
                  </a:lnTo>
                  <a:lnTo>
                    <a:pt x="28765" y="91452"/>
                  </a:lnTo>
                  <a:lnTo>
                    <a:pt x="28765" y="86182"/>
                  </a:lnTo>
                  <a:lnTo>
                    <a:pt x="27038" y="87642"/>
                  </a:lnTo>
                  <a:lnTo>
                    <a:pt x="23609" y="83832"/>
                  </a:lnTo>
                  <a:lnTo>
                    <a:pt x="22466" y="82562"/>
                  </a:lnTo>
                  <a:lnTo>
                    <a:pt x="19481" y="82562"/>
                  </a:lnTo>
                  <a:lnTo>
                    <a:pt x="19481" y="105422"/>
                  </a:lnTo>
                  <a:lnTo>
                    <a:pt x="18046" y="107962"/>
                  </a:lnTo>
                  <a:lnTo>
                    <a:pt x="16687" y="109232"/>
                  </a:lnTo>
                  <a:lnTo>
                    <a:pt x="14503" y="113042"/>
                  </a:lnTo>
                  <a:lnTo>
                    <a:pt x="13677" y="115582"/>
                  </a:lnTo>
                  <a:lnTo>
                    <a:pt x="12750" y="117957"/>
                  </a:lnTo>
                  <a:lnTo>
                    <a:pt x="12687" y="118122"/>
                  </a:lnTo>
                  <a:lnTo>
                    <a:pt x="5664" y="116852"/>
                  </a:lnTo>
                  <a:lnTo>
                    <a:pt x="8890" y="110502"/>
                  </a:lnTo>
                  <a:lnTo>
                    <a:pt x="6845" y="106692"/>
                  </a:lnTo>
                  <a:lnTo>
                    <a:pt x="7480" y="102882"/>
                  </a:lnTo>
                  <a:lnTo>
                    <a:pt x="5651" y="99072"/>
                  </a:lnTo>
                  <a:lnTo>
                    <a:pt x="5727" y="95262"/>
                  </a:lnTo>
                  <a:lnTo>
                    <a:pt x="8699" y="96532"/>
                  </a:lnTo>
                  <a:lnTo>
                    <a:pt x="10198" y="99072"/>
                  </a:lnTo>
                  <a:lnTo>
                    <a:pt x="14185" y="102882"/>
                  </a:lnTo>
                  <a:lnTo>
                    <a:pt x="16675" y="104152"/>
                  </a:lnTo>
                  <a:lnTo>
                    <a:pt x="19481" y="105422"/>
                  </a:lnTo>
                  <a:lnTo>
                    <a:pt x="19481" y="82562"/>
                  </a:lnTo>
                  <a:lnTo>
                    <a:pt x="17919" y="82562"/>
                  </a:lnTo>
                  <a:lnTo>
                    <a:pt x="14516" y="83832"/>
                  </a:lnTo>
                  <a:lnTo>
                    <a:pt x="9105" y="74942"/>
                  </a:lnTo>
                  <a:lnTo>
                    <a:pt x="11430" y="71132"/>
                  </a:lnTo>
                  <a:lnTo>
                    <a:pt x="19265" y="71132"/>
                  </a:lnTo>
                  <a:lnTo>
                    <a:pt x="20066" y="67322"/>
                  </a:lnTo>
                  <a:lnTo>
                    <a:pt x="20332" y="66052"/>
                  </a:lnTo>
                  <a:lnTo>
                    <a:pt x="15367" y="67322"/>
                  </a:lnTo>
                  <a:lnTo>
                    <a:pt x="14224" y="64782"/>
                  </a:lnTo>
                  <a:lnTo>
                    <a:pt x="14871" y="60972"/>
                  </a:lnTo>
                  <a:lnTo>
                    <a:pt x="17564" y="60972"/>
                  </a:lnTo>
                  <a:lnTo>
                    <a:pt x="22606" y="64782"/>
                  </a:lnTo>
                  <a:lnTo>
                    <a:pt x="27622" y="67322"/>
                  </a:lnTo>
                  <a:lnTo>
                    <a:pt x="24460" y="73672"/>
                  </a:lnTo>
                  <a:lnTo>
                    <a:pt x="25781" y="74942"/>
                  </a:lnTo>
                  <a:lnTo>
                    <a:pt x="26289" y="76212"/>
                  </a:lnTo>
                  <a:lnTo>
                    <a:pt x="30734" y="74942"/>
                  </a:lnTo>
                  <a:lnTo>
                    <a:pt x="32766" y="73672"/>
                  </a:lnTo>
                  <a:lnTo>
                    <a:pt x="36563" y="78752"/>
                  </a:lnTo>
                  <a:lnTo>
                    <a:pt x="43535" y="77482"/>
                  </a:lnTo>
                  <a:lnTo>
                    <a:pt x="48298" y="81127"/>
                  </a:lnTo>
                  <a:lnTo>
                    <a:pt x="47155" y="82677"/>
                  </a:lnTo>
                  <a:lnTo>
                    <a:pt x="42913" y="82677"/>
                  </a:lnTo>
                  <a:lnTo>
                    <a:pt x="42456" y="85610"/>
                  </a:lnTo>
                  <a:lnTo>
                    <a:pt x="42379" y="86106"/>
                  </a:lnTo>
                  <a:lnTo>
                    <a:pt x="45961" y="88353"/>
                  </a:lnTo>
                  <a:lnTo>
                    <a:pt x="49593" y="84785"/>
                  </a:lnTo>
                  <a:lnTo>
                    <a:pt x="54457" y="85610"/>
                  </a:lnTo>
                  <a:lnTo>
                    <a:pt x="55448" y="84785"/>
                  </a:lnTo>
                  <a:lnTo>
                    <a:pt x="56311" y="84074"/>
                  </a:lnTo>
                  <a:lnTo>
                    <a:pt x="54940" y="81711"/>
                  </a:lnTo>
                  <a:lnTo>
                    <a:pt x="48755" y="80505"/>
                  </a:lnTo>
                  <a:lnTo>
                    <a:pt x="48628" y="80670"/>
                  </a:lnTo>
                  <a:lnTo>
                    <a:pt x="48653" y="80505"/>
                  </a:lnTo>
                  <a:lnTo>
                    <a:pt x="48971" y="80200"/>
                  </a:lnTo>
                  <a:lnTo>
                    <a:pt x="48691" y="80340"/>
                  </a:lnTo>
                  <a:lnTo>
                    <a:pt x="49199" y="77482"/>
                  </a:lnTo>
                  <a:lnTo>
                    <a:pt x="50431" y="71132"/>
                  </a:lnTo>
                  <a:lnTo>
                    <a:pt x="56603" y="68592"/>
                  </a:lnTo>
                  <a:lnTo>
                    <a:pt x="56007" y="64782"/>
                  </a:lnTo>
                  <a:lnTo>
                    <a:pt x="55143" y="59702"/>
                  </a:lnTo>
                  <a:lnTo>
                    <a:pt x="57454" y="58432"/>
                  </a:lnTo>
                  <a:lnTo>
                    <a:pt x="59753" y="57162"/>
                  </a:lnTo>
                  <a:lnTo>
                    <a:pt x="69735" y="58432"/>
                  </a:lnTo>
                  <a:lnTo>
                    <a:pt x="70586" y="57162"/>
                  </a:lnTo>
                  <a:lnTo>
                    <a:pt x="73977" y="52082"/>
                  </a:lnTo>
                  <a:lnTo>
                    <a:pt x="70015" y="50812"/>
                  </a:lnTo>
                  <a:lnTo>
                    <a:pt x="66040" y="49542"/>
                  </a:lnTo>
                  <a:lnTo>
                    <a:pt x="67868" y="44462"/>
                  </a:lnTo>
                  <a:lnTo>
                    <a:pt x="72021" y="41922"/>
                  </a:lnTo>
                  <a:lnTo>
                    <a:pt x="85471" y="44462"/>
                  </a:lnTo>
                  <a:lnTo>
                    <a:pt x="86779" y="45732"/>
                  </a:lnTo>
                  <a:lnTo>
                    <a:pt x="87680" y="48272"/>
                  </a:lnTo>
                  <a:lnTo>
                    <a:pt x="93357" y="45732"/>
                  </a:lnTo>
                  <a:lnTo>
                    <a:pt x="90335" y="43192"/>
                  </a:lnTo>
                  <a:lnTo>
                    <a:pt x="89865" y="41922"/>
                  </a:lnTo>
                  <a:lnTo>
                    <a:pt x="89382" y="40652"/>
                  </a:lnTo>
                  <a:lnTo>
                    <a:pt x="89979" y="39382"/>
                  </a:lnTo>
                  <a:lnTo>
                    <a:pt x="90678" y="38112"/>
                  </a:lnTo>
                  <a:lnTo>
                    <a:pt x="91376" y="36842"/>
                  </a:lnTo>
                  <a:lnTo>
                    <a:pt x="91960" y="35572"/>
                  </a:lnTo>
                  <a:lnTo>
                    <a:pt x="89789" y="34302"/>
                  </a:lnTo>
                  <a:lnTo>
                    <a:pt x="76238" y="38112"/>
                  </a:lnTo>
                  <a:lnTo>
                    <a:pt x="71818" y="33032"/>
                  </a:lnTo>
                  <a:lnTo>
                    <a:pt x="78130" y="33032"/>
                  </a:lnTo>
                  <a:lnTo>
                    <a:pt x="78016" y="31762"/>
                  </a:lnTo>
                  <a:lnTo>
                    <a:pt x="77901" y="30492"/>
                  </a:lnTo>
                  <a:lnTo>
                    <a:pt x="75577" y="25412"/>
                  </a:lnTo>
                  <a:lnTo>
                    <a:pt x="73774" y="21602"/>
                  </a:lnTo>
                  <a:lnTo>
                    <a:pt x="75399" y="17792"/>
                  </a:lnTo>
                  <a:lnTo>
                    <a:pt x="76479" y="15252"/>
                  </a:lnTo>
                  <a:lnTo>
                    <a:pt x="75158" y="13982"/>
                  </a:lnTo>
                  <a:lnTo>
                    <a:pt x="74472" y="12712"/>
                  </a:lnTo>
                  <a:lnTo>
                    <a:pt x="68491" y="17792"/>
                  </a:lnTo>
                  <a:lnTo>
                    <a:pt x="66357" y="16522"/>
                  </a:lnTo>
                  <a:lnTo>
                    <a:pt x="63754" y="15252"/>
                  </a:lnTo>
                  <a:lnTo>
                    <a:pt x="62039" y="15252"/>
                  </a:lnTo>
                  <a:lnTo>
                    <a:pt x="60680" y="19062"/>
                  </a:lnTo>
                  <a:lnTo>
                    <a:pt x="61709" y="20332"/>
                  </a:lnTo>
                  <a:lnTo>
                    <a:pt x="69710" y="20332"/>
                  </a:lnTo>
                  <a:lnTo>
                    <a:pt x="70637" y="25412"/>
                  </a:lnTo>
                  <a:lnTo>
                    <a:pt x="73787" y="29222"/>
                  </a:lnTo>
                  <a:lnTo>
                    <a:pt x="71882" y="30492"/>
                  </a:lnTo>
                  <a:lnTo>
                    <a:pt x="70573" y="30492"/>
                  </a:lnTo>
                  <a:lnTo>
                    <a:pt x="67157" y="34302"/>
                  </a:lnTo>
                  <a:lnTo>
                    <a:pt x="67106" y="35572"/>
                  </a:lnTo>
                  <a:lnTo>
                    <a:pt x="66979" y="38112"/>
                  </a:lnTo>
                  <a:lnTo>
                    <a:pt x="61442" y="43192"/>
                  </a:lnTo>
                  <a:lnTo>
                    <a:pt x="62661" y="45732"/>
                  </a:lnTo>
                  <a:lnTo>
                    <a:pt x="63614" y="48272"/>
                  </a:lnTo>
                  <a:lnTo>
                    <a:pt x="62357" y="49542"/>
                  </a:lnTo>
                  <a:lnTo>
                    <a:pt x="61760" y="50812"/>
                  </a:lnTo>
                  <a:lnTo>
                    <a:pt x="60833" y="50812"/>
                  </a:lnTo>
                  <a:lnTo>
                    <a:pt x="59778" y="49542"/>
                  </a:lnTo>
                  <a:lnTo>
                    <a:pt x="58559" y="48272"/>
                  </a:lnTo>
                  <a:lnTo>
                    <a:pt x="58559" y="47002"/>
                  </a:lnTo>
                  <a:lnTo>
                    <a:pt x="56959" y="43192"/>
                  </a:lnTo>
                  <a:lnTo>
                    <a:pt x="56413" y="41922"/>
                  </a:lnTo>
                  <a:lnTo>
                    <a:pt x="53987" y="42379"/>
                  </a:lnTo>
                  <a:lnTo>
                    <a:pt x="53987" y="54622"/>
                  </a:lnTo>
                  <a:lnTo>
                    <a:pt x="52755" y="58432"/>
                  </a:lnTo>
                  <a:lnTo>
                    <a:pt x="49377" y="55892"/>
                  </a:lnTo>
                  <a:lnTo>
                    <a:pt x="48336" y="57162"/>
                  </a:lnTo>
                  <a:lnTo>
                    <a:pt x="44462" y="59702"/>
                  </a:lnTo>
                  <a:lnTo>
                    <a:pt x="49911" y="63512"/>
                  </a:lnTo>
                  <a:lnTo>
                    <a:pt x="45351" y="68592"/>
                  </a:lnTo>
                  <a:lnTo>
                    <a:pt x="44691" y="71132"/>
                  </a:lnTo>
                  <a:lnTo>
                    <a:pt x="43408" y="73672"/>
                  </a:lnTo>
                  <a:lnTo>
                    <a:pt x="39979" y="72402"/>
                  </a:lnTo>
                  <a:lnTo>
                    <a:pt x="38582" y="68592"/>
                  </a:lnTo>
                  <a:lnTo>
                    <a:pt x="43307" y="63512"/>
                  </a:lnTo>
                  <a:lnTo>
                    <a:pt x="39878" y="60972"/>
                  </a:lnTo>
                  <a:lnTo>
                    <a:pt x="39230" y="57162"/>
                  </a:lnTo>
                  <a:lnTo>
                    <a:pt x="49568" y="50812"/>
                  </a:lnTo>
                  <a:lnTo>
                    <a:pt x="51625" y="49542"/>
                  </a:lnTo>
                  <a:lnTo>
                    <a:pt x="53987" y="54622"/>
                  </a:lnTo>
                  <a:lnTo>
                    <a:pt x="53987" y="42379"/>
                  </a:lnTo>
                  <a:lnTo>
                    <a:pt x="49542" y="43192"/>
                  </a:lnTo>
                  <a:lnTo>
                    <a:pt x="49847" y="41922"/>
                  </a:lnTo>
                  <a:lnTo>
                    <a:pt x="46342" y="44462"/>
                  </a:lnTo>
                  <a:lnTo>
                    <a:pt x="43218" y="48272"/>
                  </a:lnTo>
                  <a:lnTo>
                    <a:pt x="38481" y="48272"/>
                  </a:lnTo>
                  <a:lnTo>
                    <a:pt x="36753" y="46418"/>
                  </a:lnTo>
                  <a:lnTo>
                    <a:pt x="36753" y="60972"/>
                  </a:lnTo>
                  <a:lnTo>
                    <a:pt x="36055" y="63512"/>
                  </a:lnTo>
                  <a:lnTo>
                    <a:pt x="36182" y="66052"/>
                  </a:lnTo>
                  <a:lnTo>
                    <a:pt x="36296" y="68592"/>
                  </a:lnTo>
                  <a:lnTo>
                    <a:pt x="30695" y="60972"/>
                  </a:lnTo>
                  <a:lnTo>
                    <a:pt x="26949" y="55892"/>
                  </a:lnTo>
                  <a:lnTo>
                    <a:pt x="26860" y="54622"/>
                  </a:lnTo>
                  <a:lnTo>
                    <a:pt x="26771" y="53352"/>
                  </a:lnTo>
                  <a:lnTo>
                    <a:pt x="26682" y="52082"/>
                  </a:lnTo>
                  <a:lnTo>
                    <a:pt x="26593" y="50812"/>
                  </a:lnTo>
                  <a:lnTo>
                    <a:pt x="31788" y="50812"/>
                  </a:lnTo>
                  <a:lnTo>
                    <a:pt x="33286" y="55892"/>
                  </a:lnTo>
                  <a:lnTo>
                    <a:pt x="36753" y="60972"/>
                  </a:lnTo>
                  <a:lnTo>
                    <a:pt x="36753" y="46418"/>
                  </a:lnTo>
                  <a:lnTo>
                    <a:pt x="36118" y="45732"/>
                  </a:lnTo>
                  <a:lnTo>
                    <a:pt x="38773" y="44462"/>
                  </a:lnTo>
                  <a:lnTo>
                    <a:pt x="44081" y="41922"/>
                  </a:lnTo>
                  <a:lnTo>
                    <a:pt x="37731" y="39382"/>
                  </a:lnTo>
                  <a:lnTo>
                    <a:pt x="30086" y="44462"/>
                  </a:lnTo>
                  <a:lnTo>
                    <a:pt x="25285" y="36842"/>
                  </a:lnTo>
                  <a:lnTo>
                    <a:pt x="22580" y="40652"/>
                  </a:lnTo>
                  <a:lnTo>
                    <a:pt x="18630" y="48272"/>
                  </a:lnTo>
                  <a:lnTo>
                    <a:pt x="17564" y="50812"/>
                  </a:lnTo>
                  <a:lnTo>
                    <a:pt x="18770" y="53352"/>
                  </a:lnTo>
                  <a:lnTo>
                    <a:pt x="18173" y="53352"/>
                  </a:lnTo>
                  <a:lnTo>
                    <a:pt x="15671" y="54622"/>
                  </a:lnTo>
                  <a:lnTo>
                    <a:pt x="15354" y="54622"/>
                  </a:lnTo>
                  <a:lnTo>
                    <a:pt x="7480" y="69862"/>
                  </a:lnTo>
                  <a:lnTo>
                    <a:pt x="3784" y="92722"/>
                  </a:lnTo>
                  <a:lnTo>
                    <a:pt x="3568" y="95262"/>
                  </a:lnTo>
                  <a:lnTo>
                    <a:pt x="3378" y="95262"/>
                  </a:lnTo>
                  <a:lnTo>
                    <a:pt x="1943" y="104152"/>
                  </a:lnTo>
                  <a:lnTo>
                    <a:pt x="279" y="115582"/>
                  </a:lnTo>
                  <a:lnTo>
                    <a:pt x="5842" y="118122"/>
                  </a:lnTo>
                  <a:lnTo>
                    <a:pt x="5943" y="119392"/>
                  </a:lnTo>
                  <a:lnTo>
                    <a:pt x="6045" y="120662"/>
                  </a:lnTo>
                  <a:lnTo>
                    <a:pt x="6134" y="121932"/>
                  </a:lnTo>
                  <a:lnTo>
                    <a:pt x="6235" y="123202"/>
                  </a:lnTo>
                  <a:lnTo>
                    <a:pt x="6337" y="124472"/>
                  </a:lnTo>
                  <a:lnTo>
                    <a:pt x="6426" y="125742"/>
                  </a:lnTo>
                  <a:lnTo>
                    <a:pt x="4876" y="124472"/>
                  </a:lnTo>
                  <a:lnTo>
                    <a:pt x="3581" y="121932"/>
                  </a:lnTo>
                  <a:lnTo>
                    <a:pt x="1701" y="119392"/>
                  </a:lnTo>
                  <a:lnTo>
                    <a:pt x="0" y="118122"/>
                  </a:lnTo>
                  <a:lnTo>
                    <a:pt x="1447" y="128282"/>
                  </a:lnTo>
                  <a:lnTo>
                    <a:pt x="2057" y="132092"/>
                  </a:lnTo>
                  <a:lnTo>
                    <a:pt x="8331" y="134632"/>
                  </a:lnTo>
                  <a:lnTo>
                    <a:pt x="11645" y="134632"/>
                  </a:lnTo>
                  <a:lnTo>
                    <a:pt x="17475" y="135902"/>
                  </a:lnTo>
                  <a:lnTo>
                    <a:pt x="18605" y="137172"/>
                  </a:lnTo>
                  <a:lnTo>
                    <a:pt x="21844" y="140982"/>
                  </a:lnTo>
                  <a:lnTo>
                    <a:pt x="25298" y="142252"/>
                  </a:lnTo>
                  <a:lnTo>
                    <a:pt x="28016" y="143522"/>
                  </a:lnTo>
                  <a:lnTo>
                    <a:pt x="28003" y="146062"/>
                  </a:lnTo>
                  <a:lnTo>
                    <a:pt x="23926" y="146062"/>
                  </a:lnTo>
                  <a:lnTo>
                    <a:pt x="21577" y="148602"/>
                  </a:lnTo>
                  <a:lnTo>
                    <a:pt x="16979" y="153682"/>
                  </a:lnTo>
                  <a:lnTo>
                    <a:pt x="15760" y="157492"/>
                  </a:lnTo>
                  <a:lnTo>
                    <a:pt x="11150" y="156222"/>
                  </a:lnTo>
                  <a:lnTo>
                    <a:pt x="12204" y="151142"/>
                  </a:lnTo>
                  <a:lnTo>
                    <a:pt x="19608" y="146062"/>
                  </a:lnTo>
                  <a:lnTo>
                    <a:pt x="15303" y="138442"/>
                  </a:lnTo>
                  <a:lnTo>
                    <a:pt x="4318" y="138442"/>
                  </a:lnTo>
                  <a:lnTo>
                    <a:pt x="4318" y="147332"/>
                  </a:lnTo>
                  <a:lnTo>
                    <a:pt x="6578" y="160032"/>
                  </a:lnTo>
                  <a:lnTo>
                    <a:pt x="7480" y="166382"/>
                  </a:lnTo>
                  <a:lnTo>
                    <a:pt x="8420" y="167652"/>
                  </a:lnTo>
                  <a:lnTo>
                    <a:pt x="16649" y="162572"/>
                  </a:lnTo>
                  <a:lnTo>
                    <a:pt x="20027" y="168922"/>
                  </a:lnTo>
                  <a:lnTo>
                    <a:pt x="16548" y="170192"/>
                  </a:lnTo>
                  <a:lnTo>
                    <a:pt x="13512" y="170192"/>
                  </a:lnTo>
                  <a:lnTo>
                    <a:pt x="10223" y="171462"/>
                  </a:lnTo>
                  <a:lnTo>
                    <a:pt x="13716" y="178917"/>
                  </a:lnTo>
                  <a:lnTo>
                    <a:pt x="13792" y="179082"/>
                  </a:lnTo>
                  <a:lnTo>
                    <a:pt x="19024" y="187972"/>
                  </a:lnTo>
                  <a:lnTo>
                    <a:pt x="19685" y="189242"/>
                  </a:lnTo>
                  <a:lnTo>
                    <a:pt x="19850" y="189242"/>
                  </a:lnTo>
                  <a:lnTo>
                    <a:pt x="21082" y="186702"/>
                  </a:lnTo>
                  <a:lnTo>
                    <a:pt x="22313" y="190512"/>
                  </a:lnTo>
                  <a:lnTo>
                    <a:pt x="23177" y="191782"/>
                  </a:lnTo>
                  <a:lnTo>
                    <a:pt x="22860" y="191782"/>
                  </a:lnTo>
                  <a:lnTo>
                    <a:pt x="22402" y="193052"/>
                  </a:lnTo>
                  <a:lnTo>
                    <a:pt x="21653" y="193052"/>
                  </a:lnTo>
                  <a:lnTo>
                    <a:pt x="24904" y="199402"/>
                  </a:lnTo>
                  <a:lnTo>
                    <a:pt x="27762" y="198132"/>
                  </a:lnTo>
                  <a:lnTo>
                    <a:pt x="30645" y="195592"/>
                  </a:lnTo>
                  <a:lnTo>
                    <a:pt x="30746" y="191782"/>
                  </a:lnTo>
                  <a:lnTo>
                    <a:pt x="30848" y="187972"/>
                  </a:lnTo>
                  <a:lnTo>
                    <a:pt x="30873" y="186702"/>
                  </a:lnTo>
                  <a:lnTo>
                    <a:pt x="30899" y="185432"/>
                  </a:lnTo>
                  <a:lnTo>
                    <a:pt x="35001" y="187972"/>
                  </a:lnTo>
                  <a:lnTo>
                    <a:pt x="37566" y="194322"/>
                  </a:lnTo>
                  <a:lnTo>
                    <a:pt x="47205" y="194322"/>
                  </a:lnTo>
                  <a:lnTo>
                    <a:pt x="51358" y="190512"/>
                  </a:lnTo>
                  <a:lnTo>
                    <a:pt x="53200" y="196862"/>
                  </a:lnTo>
                  <a:lnTo>
                    <a:pt x="53441" y="198132"/>
                  </a:lnTo>
                  <a:lnTo>
                    <a:pt x="44450" y="201942"/>
                  </a:lnTo>
                  <a:lnTo>
                    <a:pt x="39433" y="200672"/>
                  </a:lnTo>
                  <a:lnTo>
                    <a:pt x="36283" y="195592"/>
                  </a:lnTo>
                  <a:lnTo>
                    <a:pt x="30657" y="195592"/>
                  </a:lnTo>
                  <a:lnTo>
                    <a:pt x="30645" y="198132"/>
                  </a:lnTo>
                  <a:lnTo>
                    <a:pt x="30086" y="200672"/>
                  </a:lnTo>
                  <a:lnTo>
                    <a:pt x="26822" y="203212"/>
                  </a:lnTo>
                  <a:lnTo>
                    <a:pt x="28994" y="208292"/>
                  </a:lnTo>
                  <a:lnTo>
                    <a:pt x="31076" y="209562"/>
                  </a:lnTo>
                  <a:lnTo>
                    <a:pt x="35128" y="204482"/>
                  </a:lnTo>
                  <a:lnTo>
                    <a:pt x="43103" y="208292"/>
                  </a:lnTo>
                  <a:lnTo>
                    <a:pt x="39611" y="210832"/>
                  </a:lnTo>
                  <a:lnTo>
                    <a:pt x="37033" y="212102"/>
                  </a:lnTo>
                  <a:lnTo>
                    <a:pt x="35153" y="214642"/>
                  </a:lnTo>
                  <a:lnTo>
                    <a:pt x="41465" y="219722"/>
                  </a:lnTo>
                  <a:lnTo>
                    <a:pt x="43586" y="222262"/>
                  </a:lnTo>
                  <a:lnTo>
                    <a:pt x="49022" y="223532"/>
                  </a:lnTo>
                  <a:lnTo>
                    <a:pt x="51765" y="212102"/>
                  </a:lnTo>
                  <a:lnTo>
                    <a:pt x="59601" y="207022"/>
                  </a:lnTo>
                  <a:lnTo>
                    <a:pt x="58813" y="204482"/>
                  </a:lnTo>
                  <a:lnTo>
                    <a:pt x="58026" y="201942"/>
                  </a:lnTo>
                  <a:lnTo>
                    <a:pt x="57632" y="200672"/>
                  </a:lnTo>
                  <a:lnTo>
                    <a:pt x="59753" y="199402"/>
                  </a:lnTo>
                  <a:lnTo>
                    <a:pt x="63055" y="200672"/>
                  </a:lnTo>
                  <a:lnTo>
                    <a:pt x="63398" y="199402"/>
                  </a:lnTo>
                  <a:lnTo>
                    <a:pt x="64058" y="196862"/>
                  </a:lnTo>
                  <a:lnTo>
                    <a:pt x="62826" y="195592"/>
                  </a:lnTo>
                  <a:lnTo>
                    <a:pt x="61074" y="194322"/>
                  </a:lnTo>
                  <a:lnTo>
                    <a:pt x="59270" y="191782"/>
                  </a:lnTo>
                  <a:lnTo>
                    <a:pt x="59410" y="190512"/>
                  </a:lnTo>
                  <a:lnTo>
                    <a:pt x="59537" y="189242"/>
                  </a:lnTo>
                  <a:lnTo>
                    <a:pt x="62928" y="189242"/>
                  </a:lnTo>
                  <a:lnTo>
                    <a:pt x="65239" y="190512"/>
                  </a:lnTo>
                  <a:lnTo>
                    <a:pt x="66027" y="191782"/>
                  </a:lnTo>
                  <a:lnTo>
                    <a:pt x="67945" y="194322"/>
                  </a:lnTo>
                  <a:lnTo>
                    <a:pt x="67056" y="198132"/>
                  </a:lnTo>
                  <a:lnTo>
                    <a:pt x="70764" y="199402"/>
                  </a:lnTo>
                  <a:lnTo>
                    <a:pt x="76949" y="193052"/>
                  </a:lnTo>
                  <a:lnTo>
                    <a:pt x="80937" y="195592"/>
                  </a:lnTo>
                  <a:lnTo>
                    <a:pt x="84785" y="195592"/>
                  </a:lnTo>
                  <a:lnTo>
                    <a:pt x="88519" y="193052"/>
                  </a:lnTo>
                  <a:lnTo>
                    <a:pt x="92240" y="190512"/>
                  </a:lnTo>
                  <a:lnTo>
                    <a:pt x="96050" y="187972"/>
                  </a:lnTo>
                  <a:lnTo>
                    <a:pt x="102196" y="190512"/>
                  </a:lnTo>
                  <a:lnTo>
                    <a:pt x="104863" y="190512"/>
                  </a:lnTo>
                  <a:lnTo>
                    <a:pt x="106514" y="187972"/>
                  </a:lnTo>
                  <a:lnTo>
                    <a:pt x="108153" y="185432"/>
                  </a:lnTo>
                  <a:lnTo>
                    <a:pt x="112699" y="187972"/>
                  </a:lnTo>
                  <a:lnTo>
                    <a:pt x="115595" y="185889"/>
                  </a:lnTo>
                  <a:lnTo>
                    <a:pt x="111734" y="190347"/>
                  </a:lnTo>
                  <a:lnTo>
                    <a:pt x="111810" y="191617"/>
                  </a:lnTo>
                  <a:lnTo>
                    <a:pt x="118960" y="194106"/>
                  </a:lnTo>
                  <a:lnTo>
                    <a:pt x="120459" y="194106"/>
                  </a:lnTo>
                  <a:lnTo>
                    <a:pt x="124206" y="194818"/>
                  </a:lnTo>
                  <a:close/>
                </a:path>
                <a:path w="193675" h="262889">
                  <a:moveTo>
                    <a:pt x="125272" y="145656"/>
                  </a:moveTo>
                  <a:lnTo>
                    <a:pt x="124663" y="145986"/>
                  </a:lnTo>
                  <a:lnTo>
                    <a:pt x="125082" y="145986"/>
                  </a:lnTo>
                  <a:lnTo>
                    <a:pt x="125272" y="145656"/>
                  </a:lnTo>
                  <a:close/>
                </a:path>
                <a:path w="193675" h="262889">
                  <a:moveTo>
                    <a:pt x="125806" y="41744"/>
                  </a:moveTo>
                  <a:lnTo>
                    <a:pt x="124231" y="38544"/>
                  </a:lnTo>
                  <a:lnTo>
                    <a:pt x="122999" y="35725"/>
                  </a:lnTo>
                  <a:lnTo>
                    <a:pt x="121132" y="32702"/>
                  </a:lnTo>
                  <a:lnTo>
                    <a:pt x="119265" y="33261"/>
                  </a:lnTo>
                  <a:lnTo>
                    <a:pt x="117386" y="33451"/>
                  </a:lnTo>
                  <a:lnTo>
                    <a:pt x="118414" y="41351"/>
                  </a:lnTo>
                  <a:lnTo>
                    <a:pt x="117449" y="42087"/>
                  </a:lnTo>
                  <a:lnTo>
                    <a:pt x="116890" y="42672"/>
                  </a:lnTo>
                  <a:lnTo>
                    <a:pt x="114452" y="43853"/>
                  </a:lnTo>
                  <a:lnTo>
                    <a:pt x="112039" y="44411"/>
                  </a:lnTo>
                  <a:lnTo>
                    <a:pt x="114477" y="49161"/>
                  </a:lnTo>
                  <a:lnTo>
                    <a:pt x="116789" y="49415"/>
                  </a:lnTo>
                  <a:lnTo>
                    <a:pt x="121056" y="46355"/>
                  </a:lnTo>
                  <a:lnTo>
                    <a:pt x="123202" y="44081"/>
                  </a:lnTo>
                  <a:lnTo>
                    <a:pt x="125806" y="41744"/>
                  </a:lnTo>
                  <a:close/>
                </a:path>
                <a:path w="193675" h="262889">
                  <a:moveTo>
                    <a:pt x="125933" y="133807"/>
                  </a:moveTo>
                  <a:lnTo>
                    <a:pt x="123659" y="132181"/>
                  </a:lnTo>
                  <a:lnTo>
                    <a:pt x="122529" y="130759"/>
                  </a:lnTo>
                  <a:lnTo>
                    <a:pt x="120218" y="130746"/>
                  </a:lnTo>
                  <a:lnTo>
                    <a:pt x="118389" y="131889"/>
                  </a:lnTo>
                  <a:lnTo>
                    <a:pt x="117348" y="134785"/>
                  </a:lnTo>
                  <a:lnTo>
                    <a:pt x="119049" y="135864"/>
                  </a:lnTo>
                  <a:lnTo>
                    <a:pt x="121996" y="135788"/>
                  </a:lnTo>
                  <a:lnTo>
                    <a:pt x="123278" y="134874"/>
                  </a:lnTo>
                  <a:lnTo>
                    <a:pt x="125933" y="133807"/>
                  </a:lnTo>
                  <a:close/>
                </a:path>
                <a:path w="193675" h="262889">
                  <a:moveTo>
                    <a:pt x="126606" y="214337"/>
                  </a:moveTo>
                  <a:lnTo>
                    <a:pt x="126530" y="214033"/>
                  </a:lnTo>
                  <a:lnTo>
                    <a:pt x="124155" y="206413"/>
                  </a:lnTo>
                  <a:lnTo>
                    <a:pt x="120142" y="207581"/>
                  </a:lnTo>
                  <a:lnTo>
                    <a:pt x="120561" y="212039"/>
                  </a:lnTo>
                  <a:lnTo>
                    <a:pt x="118554" y="214033"/>
                  </a:lnTo>
                  <a:lnTo>
                    <a:pt x="125971" y="215099"/>
                  </a:lnTo>
                  <a:lnTo>
                    <a:pt x="126606" y="214337"/>
                  </a:lnTo>
                  <a:close/>
                </a:path>
                <a:path w="193675" h="262889">
                  <a:moveTo>
                    <a:pt x="129755" y="67106"/>
                  </a:moveTo>
                  <a:lnTo>
                    <a:pt x="129133" y="65735"/>
                  </a:lnTo>
                  <a:lnTo>
                    <a:pt x="125514" y="62699"/>
                  </a:lnTo>
                  <a:lnTo>
                    <a:pt x="122859" y="65455"/>
                  </a:lnTo>
                  <a:lnTo>
                    <a:pt x="118757" y="61366"/>
                  </a:lnTo>
                  <a:lnTo>
                    <a:pt x="117983" y="61480"/>
                  </a:lnTo>
                  <a:lnTo>
                    <a:pt x="117182" y="61506"/>
                  </a:lnTo>
                  <a:lnTo>
                    <a:pt x="110350" y="63728"/>
                  </a:lnTo>
                  <a:lnTo>
                    <a:pt x="106121" y="57111"/>
                  </a:lnTo>
                  <a:lnTo>
                    <a:pt x="105524" y="55638"/>
                  </a:lnTo>
                  <a:lnTo>
                    <a:pt x="103378" y="56603"/>
                  </a:lnTo>
                  <a:lnTo>
                    <a:pt x="101206" y="58699"/>
                  </a:lnTo>
                  <a:lnTo>
                    <a:pt x="102958" y="60909"/>
                  </a:lnTo>
                  <a:lnTo>
                    <a:pt x="103416" y="63093"/>
                  </a:lnTo>
                  <a:lnTo>
                    <a:pt x="117716" y="69773"/>
                  </a:lnTo>
                  <a:lnTo>
                    <a:pt x="116484" y="71221"/>
                  </a:lnTo>
                  <a:lnTo>
                    <a:pt x="114541" y="72847"/>
                  </a:lnTo>
                  <a:lnTo>
                    <a:pt x="117157" y="77787"/>
                  </a:lnTo>
                  <a:lnTo>
                    <a:pt x="113969" y="77711"/>
                  </a:lnTo>
                  <a:lnTo>
                    <a:pt x="110426" y="78574"/>
                  </a:lnTo>
                  <a:lnTo>
                    <a:pt x="109994" y="80035"/>
                  </a:lnTo>
                  <a:lnTo>
                    <a:pt x="109423" y="80899"/>
                  </a:lnTo>
                  <a:lnTo>
                    <a:pt x="110426" y="81394"/>
                  </a:lnTo>
                  <a:lnTo>
                    <a:pt x="111506" y="82435"/>
                  </a:lnTo>
                  <a:lnTo>
                    <a:pt x="114617" y="81927"/>
                  </a:lnTo>
                  <a:lnTo>
                    <a:pt x="116763" y="81775"/>
                  </a:lnTo>
                  <a:lnTo>
                    <a:pt x="121031" y="75476"/>
                  </a:lnTo>
                  <a:lnTo>
                    <a:pt x="123240" y="71247"/>
                  </a:lnTo>
                  <a:lnTo>
                    <a:pt x="129755" y="67106"/>
                  </a:lnTo>
                  <a:close/>
                </a:path>
                <a:path w="193675" h="262889">
                  <a:moveTo>
                    <a:pt x="130670" y="179565"/>
                  </a:moveTo>
                  <a:lnTo>
                    <a:pt x="125590" y="178650"/>
                  </a:lnTo>
                  <a:lnTo>
                    <a:pt x="125501" y="182143"/>
                  </a:lnTo>
                  <a:lnTo>
                    <a:pt x="125349" y="184873"/>
                  </a:lnTo>
                  <a:lnTo>
                    <a:pt x="125476" y="188074"/>
                  </a:lnTo>
                  <a:lnTo>
                    <a:pt x="126593" y="188569"/>
                  </a:lnTo>
                  <a:lnTo>
                    <a:pt x="127533" y="189077"/>
                  </a:lnTo>
                  <a:lnTo>
                    <a:pt x="128193" y="189001"/>
                  </a:lnTo>
                  <a:lnTo>
                    <a:pt x="128943" y="187452"/>
                  </a:lnTo>
                  <a:lnTo>
                    <a:pt x="129908" y="186055"/>
                  </a:lnTo>
                  <a:lnTo>
                    <a:pt x="130251" y="182308"/>
                  </a:lnTo>
                  <a:lnTo>
                    <a:pt x="130670" y="179565"/>
                  </a:lnTo>
                  <a:close/>
                </a:path>
                <a:path w="193675" h="262889">
                  <a:moveTo>
                    <a:pt x="132410" y="91554"/>
                  </a:moveTo>
                  <a:lnTo>
                    <a:pt x="130721" y="87896"/>
                  </a:lnTo>
                  <a:lnTo>
                    <a:pt x="128612" y="85394"/>
                  </a:lnTo>
                  <a:lnTo>
                    <a:pt x="125818" y="82321"/>
                  </a:lnTo>
                  <a:lnTo>
                    <a:pt x="124815" y="83921"/>
                  </a:lnTo>
                  <a:lnTo>
                    <a:pt x="122872" y="86017"/>
                  </a:lnTo>
                  <a:lnTo>
                    <a:pt x="125044" y="89395"/>
                  </a:lnTo>
                  <a:lnTo>
                    <a:pt x="127342" y="92036"/>
                  </a:lnTo>
                  <a:lnTo>
                    <a:pt x="132410" y="91554"/>
                  </a:lnTo>
                  <a:close/>
                </a:path>
                <a:path w="193675" h="262889">
                  <a:moveTo>
                    <a:pt x="132600" y="109093"/>
                  </a:moveTo>
                  <a:lnTo>
                    <a:pt x="127889" y="107061"/>
                  </a:lnTo>
                  <a:lnTo>
                    <a:pt x="126644" y="107772"/>
                  </a:lnTo>
                  <a:lnTo>
                    <a:pt x="122948" y="115036"/>
                  </a:lnTo>
                  <a:lnTo>
                    <a:pt x="129527" y="110998"/>
                  </a:lnTo>
                  <a:lnTo>
                    <a:pt x="132600" y="109093"/>
                  </a:lnTo>
                  <a:close/>
                </a:path>
                <a:path w="193675" h="262889">
                  <a:moveTo>
                    <a:pt x="135864" y="164325"/>
                  </a:moveTo>
                  <a:lnTo>
                    <a:pt x="135064" y="162318"/>
                  </a:lnTo>
                  <a:lnTo>
                    <a:pt x="133667" y="161556"/>
                  </a:lnTo>
                  <a:lnTo>
                    <a:pt x="132753" y="160680"/>
                  </a:lnTo>
                  <a:lnTo>
                    <a:pt x="131813" y="161467"/>
                  </a:lnTo>
                  <a:lnTo>
                    <a:pt x="131406" y="161645"/>
                  </a:lnTo>
                  <a:lnTo>
                    <a:pt x="130835" y="163042"/>
                  </a:lnTo>
                  <a:lnTo>
                    <a:pt x="130454" y="164172"/>
                  </a:lnTo>
                  <a:lnTo>
                    <a:pt x="128879" y="169468"/>
                  </a:lnTo>
                  <a:lnTo>
                    <a:pt x="129260" y="172643"/>
                  </a:lnTo>
                  <a:lnTo>
                    <a:pt x="134023" y="171691"/>
                  </a:lnTo>
                  <a:lnTo>
                    <a:pt x="133807" y="168859"/>
                  </a:lnTo>
                  <a:lnTo>
                    <a:pt x="135102" y="165709"/>
                  </a:lnTo>
                  <a:lnTo>
                    <a:pt x="135864" y="164325"/>
                  </a:lnTo>
                  <a:close/>
                </a:path>
                <a:path w="193675" h="262889">
                  <a:moveTo>
                    <a:pt x="136601" y="153936"/>
                  </a:moveTo>
                  <a:lnTo>
                    <a:pt x="135928" y="153162"/>
                  </a:lnTo>
                  <a:lnTo>
                    <a:pt x="135280" y="152425"/>
                  </a:lnTo>
                  <a:lnTo>
                    <a:pt x="134645" y="152425"/>
                  </a:lnTo>
                  <a:lnTo>
                    <a:pt x="130467" y="153162"/>
                  </a:lnTo>
                  <a:lnTo>
                    <a:pt x="129095" y="150698"/>
                  </a:lnTo>
                  <a:lnTo>
                    <a:pt x="127660" y="146634"/>
                  </a:lnTo>
                  <a:lnTo>
                    <a:pt x="125920" y="146380"/>
                  </a:lnTo>
                  <a:lnTo>
                    <a:pt x="125082" y="145986"/>
                  </a:lnTo>
                  <a:lnTo>
                    <a:pt x="122516" y="150317"/>
                  </a:lnTo>
                  <a:lnTo>
                    <a:pt x="127406" y="152603"/>
                  </a:lnTo>
                  <a:lnTo>
                    <a:pt x="127736" y="155460"/>
                  </a:lnTo>
                  <a:lnTo>
                    <a:pt x="127812" y="156184"/>
                  </a:lnTo>
                  <a:lnTo>
                    <a:pt x="130454" y="156464"/>
                  </a:lnTo>
                  <a:lnTo>
                    <a:pt x="132435" y="156908"/>
                  </a:lnTo>
                  <a:lnTo>
                    <a:pt x="135216" y="156718"/>
                  </a:lnTo>
                  <a:lnTo>
                    <a:pt x="136575" y="155460"/>
                  </a:lnTo>
                  <a:lnTo>
                    <a:pt x="136601" y="153936"/>
                  </a:lnTo>
                  <a:close/>
                </a:path>
                <a:path w="193675" h="262889">
                  <a:moveTo>
                    <a:pt x="137121" y="18834"/>
                  </a:moveTo>
                  <a:lnTo>
                    <a:pt x="136537" y="16522"/>
                  </a:lnTo>
                  <a:lnTo>
                    <a:pt x="133985" y="16586"/>
                  </a:lnTo>
                  <a:lnTo>
                    <a:pt x="131406" y="16471"/>
                  </a:lnTo>
                  <a:lnTo>
                    <a:pt x="128358" y="16916"/>
                  </a:lnTo>
                  <a:lnTo>
                    <a:pt x="127533" y="18783"/>
                  </a:lnTo>
                  <a:lnTo>
                    <a:pt x="127977" y="20434"/>
                  </a:lnTo>
                  <a:lnTo>
                    <a:pt x="129476" y="21717"/>
                  </a:lnTo>
                  <a:lnTo>
                    <a:pt x="132499" y="20904"/>
                  </a:lnTo>
                  <a:lnTo>
                    <a:pt x="134785" y="19786"/>
                  </a:lnTo>
                  <a:lnTo>
                    <a:pt x="137121" y="18834"/>
                  </a:lnTo>
                  <a:close/>
                </a:path>
                <a:path w="193675" h="262889">
                  <a:moveTo>
                    <a:pt x="137261" y="48615"/>
                  </a:moveTo>
                  <a:lnTo>
                    <a:pt x="136093" y="46583"/>
                  </a:lnTo>
                  <a:lnTo>
                    <a:pt x="126415" y="50215"/>
                  </a:lnTo>
                  <a:lnTo>
                    <a:pt x="128409" y="54952"/>
                  </a:lnTo>
                  <a:lnTo>
                    <a:pt x="132384" y="57962"/>
                  </a:lnTo>
                  <a:lnTo>
                    <a:pt x="132588" y="55422"/>
                  </a:lnTo>
                  <a:lnTo>
                    <a:pt x="132499" y="53213"/>
                  </a:lnTo>
                  <a:lnTo>
                    <a:pt x="133489" y="49199"/>
                  </a:lnTo>
                  <a:lnTo>
                    <a:pt x="137261" y="48615"/>
                  </a:lnTo>
                  <a:close/>
                </a:path>
                <a:path w="193675" h="262889">
                  <a:moveTo>
                    <a:pt x="138582" y="117132"/>
                  </a:moveTo>
                  <a:lnTo>
                    <a:pt x="137756" y="115760"/>
                  </a:lnTo>
                  <a:lnTo>
                    <a:pt x="137350" y="114592"/>
                  </a:lnTo>
                  <a:lnTo>
                    <a:pt x="131457" y="114947"/>
                  </a:lnTo>
                  <a:lnTo>
                    <a:pt x="127076" y="117119"/>
                  </a:lnTo>
                  <a:lnTo>
                    <a:pt x="123837" y="124244"/>
                  </a:lnTo>
                  <a:lnTo>
                    <a:pt x="131381" y="123583"/>
                  </a:lnTo>
                  <a:lnTo>
                    <a:pt x="134162" y="118960"/>
                  </a:lnTo>
                  <a:lnTo>
                    <a:pt x="138582" y="117132"/>
                  </a:lnTo>
                  <a:close/>
                </a:path>
                <a:path w="193675" h="262889">
                  <a:moveTo>
                    <a:pt x="141643" y="107111"/>
                  </a:moveTo>
                  <a:lnTo>
                    <a:pt x="141084" y="105651"/>
                  </a:lnTo>
                  <a:lnTo>
                    <a:pt x="140970" y="104292"/>
                  </a:lnTo>
                  <a:lnTo>
                    <a:pt x="140296" y="103886"/>
                  </a:lnTo>
                  <a:lnTo>
                    <a:pt x="139687" y="103543"/>
                  </a:lnTo>
                  <a:lnTo>
                    <a:pt x="138455" y="104254"/>
                  </a:lnTo>
                  <a:lnTo>
                    <a:pt x="137502" y="104508"/>
                  </a:lnTo>
                  <a:lnTo>
                    <a:pt x="137756" y="105473"/>
                  </a:lnTo>
                  <a:lnTo>
                    <a:pt x="137744" y="106781"/>
                  </a:lnTo>
                  <a:lnTo>
                    <a:pt x="138912" y="107721"/>
                  </a:lnTo>
                  <a:lnTo>
                    <a:pt x="140195" y="107238"/>
                  </a:lnTo>
                  <a:lnTo>
                    <a:pt x="141643" y="107111"/>
                  </a:lnTo>
                  <a:close/>
                </a:path>
                <a:path w="193675" h="262889">
                  <a:moveTo>
                    <a:pt x="141706" y="208026"/>
                  </a:moveTo>
                  <a:lnTo>
                    <a:pt x="140931" y="207111"/>
                  </a:lnTo>
                  <a:lnTo>
                    <a:pt x="140347" y="206883"/>
                  </a:lnTo>
                  <a:lnTo>
                    <a:pt x="139763" y="206629"/>
                  </a:lnTo>
                  <a:lnTo>
                    <a:pt x="138684" y="206717"/>
                  </a:lnTo>
                  <a:lnTo>
                    <a:pt x="135039" y="209892"/>
                  </a:lnTo>
                  <a:lnTo>
                    <a:pt x="135509" y="213029"/>
                  </a:lnTo>
                  <a:lnTo>
                    <a:pt x="139827" y="216204"/>
                  </a:lnTo>
                  <a:lnTo>
                    <a:pt x="140474" y="213537"/>
                  </a:lnTo>
                  <a:lnTo>
                    <a:pt x="141173" y="211048"/>
                  </a:lnTo>
                  <a:lnTo>
                    <a:pt x="141706" y="208026"/>
                  </a:lnTo>
                  <a:close/>
                </a:path>
                <a:path w="193675" h="262889">
                  <a:moveTo>
                    <a:pt x="141973" y="63817"/>
                  </a:moveTo>
                  <a:lnTo>
                    <a:pt x="140957" y="62255"/>
                  </a:lnTo>
                  <a:lnTo>
                    <a:pt x="140220" y="62103"/>
                  </a:lnTo>
                  <a:lnTo>
                    <a:pt x="139395" y="61912"/>
                  </a:lnTo>
                  <a:lnTo>
                    <a:pt x="138303" y="62890"/>
                  </a:lnTo>
                  <a:lnTo>
                    <a:pt x="137325" y="63347"/>
                  </a:lnTo>
                  <a:lnTo>
                    <a:pt x="137845" y="64300"/>
                  </a:lnTo>
                  <a:lnTo>
                    <a:pt x="138341" y="65252"/>
                  </a:lnTo>
                  <a:lnTo>
                    <a:pt x="139052" y="66573"/>
                  </a:lnTo>
                  <a:lnTo>
                    <a:pt x="140246" y="65773"/>
                  </a:lnTo>
                  <a:lnTo>
                    <a:pt x="141681" y="65303"/>
                  </a:lnTo>
                  <a:lnTo>
                    <a:pt x="141820" y="64566"/>
                  </a:lnTo>
                  <a:lnTo>
                    <a:pt x="141973" y="63817"/>
                  </a:lnTo>
                  <a:close/>
                </a:path>
                <a:path w="193675" h="262889">
                  <a:moveTo>
                    <a:pt x="143014" y="141147"/>
                  </a:moveTo>
                  <a:lnTo>
                    <a:pt x="140944" y="137401"/>
                  </a:lnTo>
                  <a:lnTo>
                    <a:pt x="139890" y="133413"/>
                  </a:lnTo>
                  <a:lnTo>
                    <a:pt x="132511" y="135331"/>
                  </a:lnTo>
                  <a:lnTo>
                    <a:pt x="133121" y="132740"/>
                  </a:lnTo>
                  <a:lnTo>
                    <a:pt x="131394" y="131165"/>
                  </a:lnTo>
                  <a:lnTo>
                    <a:pt x="129946" y="130378"/>
                  </a:lnTo>
                  <a:lnTo>
                    <a:pt x="128536" y="131038"/>
                  </a:lnTo>
                  <a:lnTo>
                    <a:pt x="127685" y="132715"/>
                  </a:lnTo>
                  <a:lnTo>
                    <a:pt x="128790" y="136055"/>
                  </a:lnTo>
                  <a:lnTo>
                    <a:pt x="130111" y="138493"/>
                  </a:lnTo>
                  <a:lnTo>
                    <a:pt x="131533" y="141617"/>
                  </a:lnTo>
                  <a:lnTo>
                    <a:pt x="134569" y="139788"/>
                  </a:lnTo>
                  <a:lnTo>
                    <a:pt x="137350" y="139776"/>
                  </a:lnTo>
                  <a:lnTo>
                    <a:pt x="139484" y="143814"/>
                  </a:lnTo>
                  <a:lnTo>
                    <a:pt x="141643" y="143929"/>
                  </a:lnTo>
                  <a:lnTo>
                    <a:pt x="142786" y="142862"/>
                  </a:lnTo>
                  <a:lnTo>
                    <a:pt x="143014" y="141147"/>
                  </a:lnTo>
                  <a:close/>
                </a:path>
                <a:path w="193675" h="262889">
                  <a:moveTo>
                    <a:pt x="145516" y="174320"/>
                  </a:moveTo>
                  <a:lnTo>
                    <a:pt x="145262" y="171615"/>
                  </a:lnTo>
                  <a:lnTo>
                    <a:pt x="142811" y="167106"/>
                  </a:lnTo>
                  <a:lnTo>
                    <a:pt x="140931" y="172999"/>
                  </a:lnTo>
                  <a:lnTo>
                    <a:pt x="142328" y="176695"/>
                  </a:lnTo>
                  <a:lnTo>
                    <a:pt x="145516" y="174320"/>
                  </a:lnTo>
                  <a:close/>
                </a:path>
                <a:path w="193675" h="262889">
                  <a:moveTo>
                    <a:pt x="145732" y="37325"/>
                  </a:moveTo>
                  <a:lnTo>
                    <a:pt x="144932" y="35737"/>
                  </a:lnTo>
                  <a:lnTo>
                    <a:pt x="144272" y="35585"/>
                  </a:lnTo>
                  <a:lnTo>
                    <a:pt x="143471" y="35382"/>
                  </a:lnTo>
                  <a:lnTo>
                    <a:pt x="141986" y="36055"/>
                  </a:lnTo>
                  <a:lnTo>
                    <a:pt x="141554" y="36804"/>
                  </a:lnTo>
                  <a:lnTo>
                    <a:pt x="141224" y="37350"/>
                  </a:lnTo>
                  <a:lnTo>
                    <a:pt x="142113" y="38608"/>
                  </a:lnTo>
                  <a:lnTo>
                    <a:pt x="143205" y="41554"/>
                  </a:lnTo>
                  <a:lnTo>
                    <a:pt x="144373" y="39966"/>
                  </a:lnTo>
                  <a:lnTo>
                    <a:pt x="145440" y="39128"/>
                  </a:lnTo>
                  <a:lnTo>
                    <a:pt x="145592" y="38138"/>
                  </a:lnTo>
                  <a:lnTo>
                    <a:pt x="145732" y="37325"/>
                  </a:lnTo>
                  <a:close/>
                </a:path>
                <a:path w="193675" h="262889">
                  <a:moveTo>
                    <a:pt x="146456" y="194144"/>
                  </a:moveTo>
                  <a:lnTo>
                    <a:pt x="144995" y="187274"/>
                  </a:lnTo>
                  <a:lnTo>
                    <a:pt x="141427" y="183997"/>
                  </a:lnTo>
                  <a:lnTo>
                    <a:pt x="134810" y="183375"/>
                  </a:lnTo>
                  <a:lnTo>
                    <a:pt x="133350" y="184162"/>
                  </a:lnTo>
                  <a:lnTo>
                    <a:pt x="132676" y="185686"/>
                  </a:lnTo>
                  <a:lnTo>
                    <a:pt x="133083" y="187337"/>
                  </a:lnTo>
                  <a:lnTo>
                    <a:pt x="135521" y="189357"/>
                  </a:lnTo>
                  <a:lnTo>
                    <a:pt x="137858" y="190207"/>
                  </a:lnTo>
                  <a:lnTo>
                    <a:pt x="141109" y="193268"/>
                  </a:lnTo>
                  <a:lnTo>
                    <a:pt x="142113" y="195338"/>
                  </a:lnTo>
                  <a:lnTo>
                    <a:pt x="144741" y="199148"/>
                  </a:lnTo>
                  <a:lnTo>
                    <a:pt x="145580" y="195694"/>
                  </a:lnTo>
                  <a:lnTo>
                    <a:pt x="146456" y="194144"/>
                  </a:lnTo>
                  <a:close/>
                </a:path>
                <a:path w="193675" h="262889">
                  <a:moveTo>
                    <a:pt x="146735" y="227482"/>
                  </a:moveTo>
                  <a:lnTo>
                    <a:pt x="145859" y="224002"/>
                  </a:lnTo>
                  <a:lnTo>
                    <a:pt x="139331" y="220256"/>
                  </a:lnTo>
                  <a:lnTo>
                    <a:pt x="139103" y="226402"/>
                  </a:lnTo>
                  <a:lnTo>
                    <a:pt x="146735" y="227482"/>
                  </a:lnTo>
                  <a:close/>
                </a:path>
                <a:path w="193675" h="262889">
                  <a:moveTo>
                    <a:pt x="149466" y="132435"/>
                  </a:moveTo>
                  <a:lnTo>
                    <a:pt x="148120" y="130225"/>
                  </a:lnTo>
                  <a:lnTo>
                    <a:pt x="146050" y="129997"/>
                  </a:lnTo>
                  <a:lnTo>
                    <a:pt x="144145" y="131051"/>
                  </a:lnTo>
                  <a:lnTo>
                    <a:pt x="143167" y="132892"/>
                  </a:lnTo>
                  <a:lnTo>
                    <a:pt x="144538" y="134569"/>
                  </a:lnTo>
                  <a:lnTo>
                    <a:pt x="145478" y="136575"/>
                  </a:lnTo>
                  <a:lnTo>
                    <a:pt x="147256" y="135204"/>
                  </a:lnTo>
                  <a:lnTo>
                    <a:pt x="149110" y="134493"/>
                  </a:lnTo>
                  <a:lnTo>
                    <a:pt x="149466" y="132435"/>
                  </a:lnTo>
                  <a:close/>
                </a:path>
                <a:path w="193675" h="262889">
                  <a:moveTo>
                    <a:pt x="150215" y="71526"/>
                  </a:moveTo>
                  <a:lnTo>
                    <a:pt x="149491" y="70256"/>
                  </a:lnTo>
                  <a:lnTo>
                    <a:pt x="149085" y="68745"/>
                  </a:lnTo>
                  <a:lnTo>
                    <a:pt x="148437" y="68605"/>
                  </a:lnTo>
                  <a:lnTo>
                    <a:pt x="147612" y="68453"/>
                  </a:lnTo>
                  <a:lnTo>
                    <a:pt x="146113" y="69215"/>
                  </a:lnTo>
                  <a:lnTo>
                    <a:pt x="145440" y="70624"/>
                  </a:lnTo>
                  <a:lnTo>
                    <a:pt x="146189" y="72542"/>
                  </a:lnTo>
                  <a:lnTo>
                    <a:pt x="146748" y="72656"/>
                  </a:lnTo>
                  <a:lnTo>
                    <a:pt x="147650" y="72859"/>
                  </a:lnTo>
                  <a:lnTo>
                    <a:pt x="148767" y="72059"/>
                  </a:lnTo>
                  <a:lnTo>
                    <a:pt x="150215" y="71526"/>
                  </a:lnTo>
                  <a:close/>
                </a:path>
                <a:path w="193675" h="262889">
                  <a:moveTo>
                    <a:pt x="157975" y="33642"/>
                  </a:moveTo>
                  <a:lnTo>
                    <a:pt x="157797" y="31889"/>
                  </a:lnTo>
                  <a:lnTo>
                    <a:pt x="156895" y="30759"/>
                  </a:lnTo>
                  <a:lnTo>
                    <a:pt x="156044" y="29044"/>
                  </a:lnTo>
                  <a:lnTo>
                    <a:pt x="154660" y="30353"/>
                  </a:lnTo>
                  <a:lnTo>
                    <a:pt x="153200" y="31318"/>
                  </a:lnTo>
                  <a:lnTo>
                    <a:pt x="153797" y="32893"/>
                  </a:lnTo>
                  <a:lnTo>
                    <a:pt x="154838" y="33883"/>
                  </a:lnTo>
                  <a:lnTo>
                    <a:pt x="155638" y="34963"/>
                  </a:lnTo>
                  <a:lnTo>
                    <a:pt x="156451" y="34328"/>
                  </a:lnTo>
                  <a:lnTo>
                    <a:pt x="157975" y="33642"/>
                  </a:lnTo>
                  <a:close/>
                </a:path>
                <a:path w="193675" h="262889">
                  <a:moveTo>
                    <a:pt x="160070" y="58648"/>
                  </a:moveTo>
                  <a:lnTo>
                    <a:pt x="159042" y="56705"/>
                  </a:lnTo>
                  <a:lnTo>
                    <a:pt x="158775" y="55359"/>
                  </a:lnTo>
                  <a:lnTo>
                    <a:pt x="157226" y="54711"/>
                  </a:lnTo>
                  <a:lnTo>
                    <a:pt x="155600" y="54978"/>
                  </a:lnTo>
                  <a:lnTo>
                    <a:pt x="155079" y="55600"/>
                  </a:lnTo>
                  <a:lnTo>
                    <a:pt x="154609" y="56184"/>
                  </a:lnTo>
                  <a:lnTo>
                    <a:pt x="154851" y="58343"/>
                  </a:lnTo>
                  <a:lnTo>
                    <a:pt x="156413" y="58915"/>
                  </a:lnTo>
                  <a:lnTo>
                    <a:pt x="157797" y="58635"/>
                  </a:lnTo>
                  <a:lnTo>
                    <a:pt x="160070" y="58648"/>
                  </a:lnTo>
                  <a:close/>
                </a:path>
                <a:path w="193675" h="262889">
                  <a:moveTo>
                    <a:pt x="161112" y="105511"/>
                  </a:moveTo>
                  <a:lnTo>
                    <a:pt x="160934" y="102450"/>
                  </a:lnTo>
                  <a:lnTo>
                    <a:pt x="160655" y="99225"/>
                  </a:lnTo>
                  <a:lnTo>
                    <a:pt x="156845" y="97104"/>
                  </a:lnTo>
                  <a:lnTo>
                    <a:pt x="154063" y="98196"/>
                  </a:lnTo>
                  <a:lnTo>
                    <a:pt x="153301" y="102158"/>
                  </a:lnTo>
                  <a:lnTo>
                    <a:pt x="154673" y="104978"/>
                  </a:lnTo>
                  <a:lnTo>
                    <a:pt x="157670" y="107429"/>
                  </a:lnTo>
                  <a:lnTo>
                    <a:pt x="158750" y="107327"/>
                  </a:lnTo>
                  <a:lnTo>
                    <a:pt x="160032" y="106819"/>
                  </a:lnTo>
                  <a:lnTo>
                    <a:pt x="160502" y="106095"/>
                  </a:lnTo>
                  <a:lnTo>
                    <a:pt x="161112" y="105511"/>
                  </a:lnTo>
                  <a:close/>
                </a:path>
                <a:path w="193675" h="262889">
                  <a:moveTo>
                    <a:pt x="162331" y="135001"/>
                  </a:moveTo>
                  <a:lnTo>
                    <a:pt x="161886" y="133451"/>
                  </a:lnTo>
                  <a:lnTo>
                    <a:pt x="161836" y="132219"/>
                  </a:lnTo>
                  <a:lnTo>
                    <a:pt x="159778" y="131622"/>
                  </a:lnTo>
                  <a:lnTo>
                    <a:pt x="158343" y="132207"/>
                  </a:lnTo>
                  <a:lnTo>
                    <a:pt x="157949" y="134061"/>
                  </a:lnTo>
                  <a:lnTo>
                    <a:pt x="157835" y="134670"/>
                  </a:lnTo>
                  <a:lnTo>
                    <a:pt x="158584" y="136029"/>
                  </a:lnTo>
                  <a:lnTo>
                    <a:pt x="159867" y="135801"/>
                  </a:lnTo>
                  <a:lnTo>
                    <a:pt x="161099" y="135369"/>
                  </a:lnTo>
                  <a:lnTo>
                    <a:pt x="162331" y="135001"/>
                  </a:lnTo>
                  <a:close/>
                </a:path>
                <a:path w="193675" h="262889">
                  <a:moveTo>
                    <a:pt x="165049" y="117995"/>
                  </a:moveTo>
                  <a:lnTo>
                    <a:pt x="164109" y="117068"/>
                  </a:lnTo>
                  <a:lnTo>
                    <a:pt x="162966" y="116687"/>
                  </a:lnTo>
                  <a:lnTo>
                    <a:pt x="161721" y="117068"/>
                  </a:lnTo>
                  <a:lnTo>
                    <a:pt x="161620" y="117424"/>
                  </a:lnTo>
                  <a:lnTo>
                    <a:pt x="161074" y="119532"/>
                  </a:lnTo>
                  <a:lnTo>
                    <a:pt x="160769" y="121704"/>
                  </a:lnTo>
                  <a:lnTo>
                    <a:pt x="160375" y="123850"/>
                  </a:lnTo>
                  <a:lnTo>
                    <a:pt x="163042" y="124472"/>
                  </a:lnTo>
                  <a:lnTo>
                    <a:pt x="163715" y="122453"/>
                  </a:lnTo>
                  <a:lnTo>
                    <a:pt x="164477" y="120459"/>
                  </a:lnTo>
                  <a:lnTo>
                    <a:pt x="165049" y="117995"/>
                  </a:lnTo>
                  <a:close/>
                </a:path>
                <a:path w="193675" h="262889">
                  <a:moveTo>
                    <a:pt x="166674" y="203708"/>
                  </a:moveTo>
                  <a:lnTo>
                    <a:pt x="165773" y="202374"/>
                  </a:lnTo>
                  <a:lnTo>
                    <a:pt x="165328" y="201015"/>
                  </a:lnTo>
                  <a:lnTo>
                    <a:pt x="163779" y="200583"/>
                  </a:lnTo>
                  <a:lnTo>
                    <a:pt x="162687" y="201510"/>
                  </a:lnTo>
                  <a:lnTo>
                    <a:pt x="161747" y="201942"/>
                  </a:lnTo>
                  <a:lnTo>
                    <a:pt x="162217" y="202857"/>
                  </a:lnTo>
                  <a:lnTo>
                    <a:pt x="162496" y="204228"/>
                  </a:lnTo>
                  <a:lnTo>
                    <a:pt x="163245" y="204571"/>
                  </a:lnTo>
                  <a:lnTo>
                    <a:pt x="163944" y="204901"/>
                  </a:lnTo>
                  <a:lnTo>
                    <a:pt x="165150" y="204139"/>
                  </a:lnTo>
                  <a:lnTo>
                    <a:pt x="166674" y="203708"/>
                  </a:lnTo>
                  <a:close/>
                </a:path>
                <a:path w="193675" h="262889">
                  <a:moveTo>
                    <a:pt x="178003" y="89344"/>
                  </a:moveTo>
                  <a:lnTo>
                    <a:pt x="176034" y="87693"/>
                  </a:lnTo>
                  <a:lnTo>
                    <a:pt x="175133" y="86525"/>
                  </a:lnTo>
                  <a:lnTo>
                    <a:pt x="173964" y="86131"/>
                  </a:lnTo>
                  <a:lnTo>
                    <a:pt x="173393" y="85928"/>
                  </a:lnTo>
                  <a:lnTo>
                    <a:pt x="171564" y="87274"/>
                  </a:lnTo>
                  <a:lnTo>
                    <a:pt x="171843" y="88976"/>
                  </a:lnTo>
                  <a:lnTo>
                    <a:pt x="172427" y="90678"/>
                  </a:lnTo>
                  <a:lnTo>
                    <a:pt x="174129" y="91554"/>
                  </a:lnTo>
                  <a:lnTo>
                    <a:pt x="175691" y="90335"/>
                  </a:lnTo>
                  <a:lnTo>
                    <a:pt x="178003" y="89344"/>
                  </a:lnTo>
                  <a:close/>
                </a:path>
                <a:path w="193675" h="262889">
                  <a:moveTo>
                    <a:pt x="181330" y="68072"/>
                  </a:moveTo>
                  <a:lnTo>
                    <a:pt x="179311" y="66573"/>
                  </a:lnTo>
                  <a:lnTo>
                    <a:pt x="178346" y="65392"/>
                  </a:lnTo>
                  <a:lnTo>
                    <a:pt x="177165" y="65125"/>
                  </a:lnTo>
                  <a:lnTo>
                    <a:pt x="176428" y="64947"/>
                  </a:lnTo>
                  <a:lnTo>
                    <a:pt x="174536" y="66294"/>
                  </a:lnTo>
                  <a:lnTo>
                    <a:pt x="174866" y="67983"/>
                  </a:lnTo>
                  <a:lnTo>
                    <a:pt x="175514" y="69875"/>
                  </a:lnTo>
                  <a:lnTo>
                    <a:pt x="177406" y="70535"/>
                  </a:lnTo>
                  <a:lnTo>
                    <a:pt x="178904" y="69227"/>
                  </a:lnTo>
                  <a:lnTo>
                    <a:pt x="181330" y="68072"/>
                  </a:lnTo>
                  <a:close/>
                </a:path>
                <a:path w="193675" h="262889">
                  <a:moveTo>
                    <a:pt x="182753" y="191185"/>
                  </a:moveTo>
                  <a:lnTo>
                    <a:pt x="181381" y="189661"/>
                  </a:lnTo>
                  <a:lnTo>
                    <a:pt x="180657" y="188188"/>
                  </a:lnTo>
                  <a:lnTo>
                    <a:pt x="178968" y="188175"/>
                  </a:lnTo>
                  <a:lnTo>
                    <a:pt x="177533" y="189153"/>
                  </a:lnTo>
                  <a:lnTo>
                    <a:pt x="176923" y="190754"/>
                  </a:lnTo>
                  <a:lnTo>
                    <a:pt x="178041" y="192824"/>
                  </a:lnTo>
                  <a:lnTo>
                    <a:pt x="178447" y="192811"/>
                  </a:lnTo>
                  <a:lnTo>
                    <a:pt x="179717" y="192722"/>
                  </a:lnTo>
                  <a:lnTo>
                    <a:pt x="180949" y="191935"/>
                  </a:lnTo>
                  <a:lnTo>
                    <a:pt x="182753" y="191185"/>
                  </a:lnTo>
                  <a:close/>
                </a:path>
                <a:path w="193675" h="262889">
                  <a:moveTo>
                    <a:pt x="187820" y="164109"/>
                  </a:moveTo>
                  <a:lnTo>
                    <a:pt x="186245" y="162598"/>
                  </a:lnTo>
                  <a:lnTo>
                    <a:pt x="185521" y="161340"/>
                  </a:lnTo>
                  <a:lnTo>
                    <a:pt x="183870" y="161277"/>
                  </a:lnTo>
                  <a:lnTo>
                    <a:pt x="182460" y="162128"/>
                  </a:lnTo>
                  <a:lnTo>
                    <a:pt x="181902" y="163601"/>
                  </a:lnTo>
                  <a:lnTo>
                    <a:pt x="182892" y="165531"/>
                  </a:lnTo>
                  <a:lnTo>
                    <a:pt x="184556" y="165557"/>
                  </a:lnTo>
                  <a:lnTo>
                    <a:pt x="185788" y="164833"/>
                  </a:lnTo>
                  <a:lnTo>
                    <a:pt x="187820" y="164109"/>
                  </a:lnTo>
                  <a:close/>
                </a:path>
                <a:path w="193675" h="262889">
                  <a:moveTo>
                    <a:pt x="193662" y="100469"/>
                  </a:moveTo>
                  <a:lnTo>
                    <a:pt x="192646" y="99034"/>
                  </a:lnTo>
                  <a:lnTo>
                    <a:pt x="191744" y="96431"/>
                  </a:lnTo>
                  <a:lnTo>
                    <a:pt x="189865" y="98374"/>
                  </a:lnTo>
                  <a:lnTo>
                    <a:pt x="188531" y="99199"/>
                  </a:lnTo>
                  <a:lnTo>
                    <a:pt x="187871" y="101079"/>
                  </a:lnTo>
                  <a:lnTo>
                    <a:pt x="188823" y="102704"/>
                  </a:lnTo>
                  <a:lnTo>
                    <a:pt x="191287" y="104114"/>
                  </a:lnTo>
                  <a:lnTo>
                    <a:pt x="193052" y="103314"/>
                  </a:lnTo>
                  <a:lnTo>
                    <a:pt x="193408" y="101612"/>
                  </a:lnTo>
                  <a:lnTo>
                    <a:pt x="193662" y="1004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696432" y="1973300"/>
              <a:ext cx="215900" cy="284480"/>
            </a:xfrm>
            <a:custGeom>
              <a:avLst/>
              <a:gdLst/>
              <a:ahLst/>
              <a:cxnLst/>
              <a:rect l="l" t="t" r="r" b="b"/>
              <a:pathLst>
                <a:path w="215900" h="284480">
                  <a:moveTo>
                    <a:pt x="3683" y="46189"/>
                  </a:moveTo>
                  <a:lnTo>
                    <a:pt x="2933" y="45593"/>
                  </a:lnTo>
                  <a:lnTo>
                    <a:pt x="2298" y="44843"/>
                  </a:lnTo>
                  <a:lnTo>
                    <a:pt x="1168" y="44488"/>
                  </a:lnTo>
                  <a:lnTo>
                    <a:pt x="0" y="45783"/>
                  </a:lnTo>
                  <a:lnTo>
                    <a:pt x="76" y="45910"/>
                  </a:lnTo>
                  <a:lnTo>
                    <a:pt x="584" y="46697"/>
                  </a:lnTo>
                  <a:lnTo>
                    <a:pt x="1308" y="47332"/>
                  </a:lnTo>
                  <a:lnTo>
                    <a:pt x="1968" y="48031"/>
                  </a:lnTo>
                  <a:lnTo>
                    <a:pt x="2882" y="47040"/>
                  </a:lnTo>
                  <a:lnTo>
                    <a:pt x="3683" y="46189"/>
                  </a:lnTo>
                  <a:close/>
                </a:path>
                <a:path w="215900" h="284480">
                  <a:moveTo>
                    <a:pt x="9956" y="34734"/>
                  </a:moveTo>
                  <a:lnTo>
                    <a:pt x="8509" y="33540"/>
                  </a:lnTo>
                  <a:lnTo>
                    <a:pt x="7785" y="32956"/>
                  </a:lnTo>
                  <a:lnTo>
                    <a:pt x="7366" y="33528"/>
                  </a:lnTo>
                  <a:lnTo>
                    <a:pt x="6477" y="34277"/>
                  </a:lnTo>
                  <a:lnTo>
                    <a:pt x="6921" y="35420"/>
                  </a:lnTo>
                  <a:lnTo>
                    <a:pt x="7747" y="36029"/>
                  </a:lnTo>
                  <a:lnTo>
                    <a:pt x="8356" y="36715"/>
                  </a:lnTo>
                  <a:lnTo>
                    <a:pt x="8788" y="36169"/>
                  </a:lnTo>
                  <a:lnTo>
                    <a:pt x="9956" y="34734"/>
                  </a:lnTo>
                  <a:close/>
                </a:path>
                <a:path w="215900" h="284480">
                  <a:moveTo>
                    <a:pt x="14820" y="241350"/>
                  </a:moveTo>
                  <a:lnTo>
                    <a:pt x="14224" y="240944"/>
                  </a:lnTo>
                  <a:lnTo>
                    <a:pt x="13627" y="240512"/>
                  </a:lnTo>
                  <a:lnTo>
                    <a:pt x="12649" y="239826"/>
                  </a:lnTo>
                  <a:lnTo>
                    <a:pt x="12192" y="240703"/>
                  </a:lnTo>
                  <a:lnTo>
                    <a:pt x="11595" y="241503"/>
                  </a:lnTo>
                  <a:lnTo>
                    <a:pt x="11379" y="242671"/>
                  </a:lnTo>
                  <a:lnTo>
                    <a:pt x="12877" y="243497"/>
                  </a:lnTo>
                  <a:lnTo>
                    <a:pt x="13627" y="242912"/>
                  </a:lnTo>
                  <a:lnTo>
                    <a:pt x="14198" y="242100"/>
                  </a:lnTo>
                  <a:lnTo>
                    <a:pt x="14820" y="241350"/>
                  </a:lnTo>
                  <a:close/>
                </a:path>
                <a:path w="215900" h="284480">
                  <a:moveTo>
                    <a:pt x="20764" y="250202"/>
                  </a:moveTo>
                  <a:lnTo>
                    <a:pt x="20675" y="249529"/>
                  </a:lnTo>
                  <a:lnTo>
                    <a:pt x="20574" y="248831"/>
                  </a:lnTo>
                  <a:lnTo>
                    <a:pt x="20485" y="248158"/>
                  </a:lnTo>
                  <a:lnTo>
                    <a:pt x="19824" y="248323"/>
                  </a:lnTo>
                  <a:lnTo>
                    <a:pt x="19037" y="248348"/>
                  </a:lnTo>
                  <a:lnTo>
                    <a:pt x="18567" y="248742"/>
                  </a:lnTo>
                  <a:lnTo>
                    <a:pt x="18351" y="248932"/>
                  </a:lnTo>
                  <a:lnTo>
                    <a:pt x="18567" y="250215"/>
                  </a:lnTo>
                  <a:lnTo>
                    <a:pt x="18859" y="250342"/>
                  </a:lnTo>
                  <a:lnTo>
                    <a:pt x="19367" y="250571"/>
                  </a:lnTo>
                  <a:lnTo>
                    <a:pt x="20116" y="250278"/>
                  </a:lnTo>
                  <a:lnTo>
                    <a:pt x="20764" y="250202"/>
                  </a:lnTo>
                  <a:close/>
                </a:path>
                <a:path w="215900" h="284480">
                  <a:moveTo>
                    <a:pt x="23431" y="30988"/>
                  </a:moveTo>
                  <a:lnTo>
                    <a:pt x="22161" y="29641"/>
                  </a:lnTo>
                  <a:lnTo>
                    <a:pt x="21615" y="28727"/>
                  </a:lnTo>
                  <a:lnTo>
                    <a:pt x="20269" y="28079"/>
                  </a:lnTo>
                  <a:lnTo>
                    <a:pt x="19354" y="28536"/>
                  </a:lnTo>
                  <a:lnTo>
                    <a:pt x="18605" y="28663"/>
                  </a:lnTo>
                  <a:lnTo>
                    <a:pt x="18910" y="29705"/>
                  </a:lnTo>
                  <a:lnTo>
                    <a:pt x="18935" y="31064"/>
                  </a:lnTo>
                  <a:lnTo>
                    <a:pt x="20091" y="32042"/>
                  </a:lnTo>
                  <a:lnTo>
                    <a:pt x="21488" y="31369"/>
                  </a:lnTo>
                  <a:lnTo>
                    <a:pt x="23431" y="30988"/>
                  </a:lnTo>
                  <a:close/>
                </a:path>
                <a:path w="215900" h="284480">
                  <a:moveTo>
                    <a:pt x="26670" y="254457"/>
                  </a:moveTo>
                  <a:lnTo>
                    <a:pt x="26339" y="253847"/>
                  </a:lnTo>
                  <a:lnTo>
                    <a:pt x="26022" y="253238"/>
                  </a:lnTo>
                  <a:lnTo>
                    <a:pt x="25692" y="252641"/>
                  </a:lnTo>
                  <a:lnTo>
                    <a:pt x="25006" y="252780"/>
                  </a:lnTo>
                  <a:lnTo>
                    <a:pt x="23952" y="252717"/>
                  </a:lnTo>
                  <a:lnTo>
                    <a:pt x="23418" y="253657"/>
                  </a:lnTo>
                  <a:lnTo>
                    <a:pt x="23761" y="254558"/>
                  </a:lnTo>
                  <a:lnTo>
                    <a:pt x="23837" y="255295"/>
                  </a:lnTo>
                  <a:lnTo>
                    <a:pt x="26670" y="254457"/>
                  </a:lnTo>
                  <a:close/>
                </a:path>
                <a:path w="215900" h="284480">
                  <a:moveTo>
                    <a:pt x="28638" y="21323"/>
                  </a:moveTo>
                  <a:lnTo>
                    <a:pt x="26479" y="19481"/>
                  </a:lnTo>
                  <a:lnTo>
                    <a:pt x="25908" y="20281"/>
                  </a:lnTo>
                  <a:lnTo>
                    <a:pt x="25171" y="20967"/>
                  </a:lnTo>
                  <a:lnTo>
                    <a:pt x="24930" y="21805"/>
                  </a:lnTo>
                  <a:lnTo>
                    <a:pt x="24841" y="22161"/>
                  </a:lnTo>
                  <a:lnTo>
                    <a:pt x="26098" y="23317"/>
                  </a:lnTo>
                  <a:lnTo>
                    <a:pt x="26238" y="23228"/>
                  </a:lnTo>
                  <a:lnTo>
                    <a:pt x="27114" y="22733"/>
                  </a:lnTo>
                  <a:lnTo>
                    <a:pt x="27851" y="21996"/>
                  </a:lnTo>
                  <a:lnTo>
                    <a:pt x="28638" y="21323"/>
                  </a:lnTo>
                  <a:close/>
                </a:path>
                <a:path w="215900" h="284480">
                  <a:moveTo>
                    <a:pt x="32562" y="270954"/>
                  </a:moveTo>
                  <a:lnTo>
                    <a:pt x="31965" y="269836"/>
                  </a:lnTo>
                  <a:lnTo>
                    <a:pt x="31635" y="268579"/>
                  </a:lnTo>
                  <a:lnTo>
                    <a:pt x="30111" y="269024"/>
                  </a:lnTo>
                  <a:lnTo>
                    <a:pt x="29133" y="269189"/>
                  </a:lnTo>
                  <a:lnTo>
                    <a:pt x="32562" y="270954"/>
                  </a:lnTo>
                  <a:close/>
                </a:path>
                <a:path w="215900" h="284480">
                  <a:moveTo>
                    <a:pt x="35026" y="223291"/>
                  </a:moveTo>
                  <a:lnTo>
                    <a:pt x="34467" y="222008"/>
                  </a:lnTo>
                  <a:lnTo>
                    <a:pt x="32677" y="222008"/>
                  </a:lnTo>
                  <a:lnTo>
                    <a:pt x="32092" y="222592"/>
                  </a:lnTo>
                  <a:lnTo>
                    <a:pt x="31661" y="223291"/>
                  </a:lnTo>
                  <a:lnTo>
                    <a:pt x="35026" y="223291"/>
                  </a:lnTo>
                  <a:close/>
                </a:path>
                <a:path w="215900" h="284480">
                  <a:moveTo>
                    <a:pt x="35394" y="224624"/>
                  </a:moveTo>
                  <a:lnTo>
                    <a:pt x="35102" y="223570"/>
                  </a:lnTo>
                  <a:lnTo>
                    <a:pt x="31496" y="223570"/>
                  </a:lnTo>
                  <a:lnTo>
                    <a:pt x="31407" y="225831"/>
                  </a:lnTo>
                  <a:lnTo>
                    <a:pt x="31826" y="227228"/>
                  </a:lnTo>
                  <a:lnTo>
                    <a:pt x="32016" y="228511"/>
                  </a:lnTo>
                  <a:lnTo>
                    <a:pt x="33020" y="227545"/>
                  </a:lnTo>
                  <a:lnTo>
                    <a:pt x="34302" y="226618"/>
                  </a:lnTo>
                  <a:lnTo>
                    <a:pt x="35394" y="224624"/>
                  </a:lnTo>
                  <a:close/>
                </a:path>
                <a:path w="215900" h="284480">
                  <a:moveTo>
                    <a:pt x="40182" y="11328"/>
                  </a:moveTo>
                  <a:lnTo>
                    <a:pt x="39128" y="9956"/>
                  </a:lnTo>
                  <a:lnTo>
                    <a:pt x="38620" y="8686"/>
                  </a:lnTo>
                  <a:lnTo>
                    <a:pt x="37871" y="8458"/>
                  </a:lnTo>
                  <a:lnTo>
                    <a:pt x="36779" y="9029"/>
                  </a:lnTo>
                  <a:lnTo>
                    <a:pt x="35623" y="10312"/>
                  </a:lnTo>
                  <a:lnTo>
                    <a:pt x="36334" y="11620"/>
                  </a:lnTo>
                  <a:lnTo>
                    <a:pt x="36791" y="11722"/>
                  </a:lnTo>
                  <a:lnTo>
                    <a:pt x="37630" y="11887"/>
                  </a:lnTo>
                  <a:lnTo>
                    <a:pt x="38557" y="11557"/>
                  </a:lnTo>
                  <a:lnTo>
                    <a:pt x="40182" y="11328"/>
                  </a:lnTo>
                  <a:close/>
                </a:path>
                <a:path w="215900" h="284480">
                  <a:moveTo>
                    <a:pt x="47967" y="9601"/>
                  </a:moveTo>
                  <a:lnTo>
                    <a:pt x="47586" y="9029"/>
                  </a:lnTo>
                  <a:lnTo>
                    <a:pt x="46799" y="7886"/>
                  </a:lnTo>
                  <a:lnTo>
                    <a:pt x="46507" y="8102"/>
                  </a:lnTo>
                  <a:lnTo>
                    <a:pt x="45935" y="8318"/>
                  </a:lnTo>
                  <a:lnTo>
                    <a:pt x="45948" y="8521"/>
                  </a:lnTo>
                  <a:lnTo>
                    <a:pt x="45948" y="9220"/>
                  </a:lnTo>
                  <a:lnTo>
                    <a:pt x="46164" y="9918"/>
                  </a:lnTo>
                  <a:lnTo>
                    <a:pt x="46291" y="10617"/>
                  </a:lnTo>
                  <a:lnTo>
                    <a:pt x="46850" y="10274"/>
                  </a:lnTo>
                  <a:lnTo>
                    <a:pt x="47409" y="9944"/>
                  </a:lnTo>
                  <a:lnTo>
                    <a:pt x="47967" y="9601"/>
                  </a:lnTo>
                  <a:close/>
                </a:path>
                <a:path w="215900" h="284480">
                  <a:moveTo>
                    <a:pt x="48755" y="266179"/>
                  </a:moveTo>
                  <a:lnTo>
                    <a:pt x="48374" y="265264"/>
                  </a:lnTo>
                  <a:lnTo>
                    <a:pt x="48285" y="264591"/>
                  </a:lnTo>
                  <a:lnTo>
                    <a:pt x="47612" y="264706"/>
                  </a:lnTo>
                  <a:lnTo>
                    <a:pt x="46736" y="264617"/>
                  </a:lnTo>
                  <a:lnTo>
                    <a:pt x="46329" y="265023"/>
                  </a:lnTo>
                  <a:lnTo>
                    <a:pt x="46050" y="265290"/>
                  </a:lnTo>
                  <a:lnTo>
                    <a:pt x="46240" y="266611"/>
                  </a:lnTo>
                  <a:lnTo>
                    <a:pt x="46570" y="266788"/>
                  </a:lnTo>
                  <a:lnTo>
                    <a:pt x="47066" y="267042"/>
                  </a:lnTo>
                  <a:lnTo>
                    <a:pt x="48171" y="266928"/>
                  </a:lnTo>
                  <a:lnTo>
                    <a:pt x="48463" y="266547"/>
                  </a:lnTo>
                  <a:lnTo>
                    <a:pt x="48755" y="266179"/>
                  </a:lnTo>
                  <a:close/>
                </a:path>
                <a:path w="215900" h="284480">
                  <a:moveTo>
                    <a:pt x="56375" y="65862"/>
                  </a:moveTo>
                  <a:lnTo>
                    <a:pt x="55600" y="64452"/>
                  </a:lnTo>
                  <a:lnTo>
                    <a:pt x="55283" y="63080"/>
                  </a:lnTo>
                  <a:lnTo>
                    <a:pt x="54559" y="62788"/>
                  </a:lnTo>
                  <a:lnTo>
                    <a:pt x="53809" y="62509"/>
                  </a:lnTo>
                  <a:lnTo>
                    <a:pt x="52641" y="63309"/>
                  </a:lnTo>
                  <a:lnTo>
                    <a:pt x="51663" y="63627"/>
                  </a:lnTo>
                  <a:lnTo>
                    <a:pt x="52044" y="64592"/>
                  </a:lnTo>
                  <a:lnTo>
                    <a:pt x="52171" y="65989"/>
                  </a:lnTo>
                  <a:lnTo>
                    <a:pt x="52857" y="66382"/>
                  </a:lnTo>
                  <a:lnTo>
                    <a:pt x="53568" y="66776"/>
                  </a:lnTo>
                  <a:lnTo>
                    <a:pt x="54825" y="66141"/>
                  </a:lnTo>
                  <a:lnTo>
                    <a:pt x="56375" y="65862"/>
                  </a:lnTo>
                  <a:close/>
                </a:path>
                <a:path w="215900" h="284480">
                  <a:moveTo>
                    <a:pt x="57023" y="1358"/>
                  </a:moveTo>
                  <a:lnTo>
                    <a:pt x="56197" y="571"/>
                  </a:lnTo>
                  <a:lnTo>
                    <a:pt x="55803" y="0"/>
                  </a:lnTo>
                  <a:lnTo>
                    <a:pt x="53225" y="1854"/>
                  </a:lnTo>
                  <a:lnTo>
                    <a:pt x="54140" y="2921"/>
                  </a:lnTo>
                  <a:lnTo>
                    <a:pt x="54952" y="3886"/>
                  </a:lnTo>
                  <a:lnTo>
                    <a:pt x="55651" y="3124"/>
                  </a:lnTo>
                  <a:lnTo>
                    <a:pt x="56476" y="2489"/>
                  </a:lnTo>
                  <a:lnTo>
                    <a:pt x="57023" y="1358"/>
                  </a:lnTo>
                  <a:close/>
                </a:path>
                <a:path w="215900" h="284480">
                  <a:moveTo>
                    <a:pt x="57302" y="57912"/>
                  </a:moveTo>
                  <a:lnTo>
                    <a:pt x="56959" y="56934"/>
                  </a:lnTo>
                  <a:lnTo>
                    <a:pt x="56870" y="55626"/>
                  </a:lnTo>
                  <a:lnTo>
                    <a:pt x="55753" y="54711"/>
                  </a:lnTo>
                  <a:lnTo>
                    <a:pt x="54406" y="55473"/>
                  </a:lnTo>
                  <a:lnTo>
                    <a:pt x="53479" y="55727"/>
                  </a:lnTo>
                  <a:lnTo>
                    <a:pt x="54698" y="58432"/>
                  </a:lnTo>
                  <a:lnTo>
                    <a:pt x="55841" y="58204"/>
                  </a:lnTo>
                  <a:lnTo>
                    <a:pt x="56578" y="58064"/>
                  </a:lnTo>
                  <a:lnTo>
                    <a:pt x="57302" y="57912"/>
                  </a:lnTo>
                  <a:close/>
                </a:path>
                <a:path w="215900" h="284480">
                  <a:moveTo>
                    <a:pt x="63195" y="267309"/>
                  </a:moveTo>
                  <a:lnTo>
                    <a:pt x="62890" y="266458"/>
                  </a:lnTo>
                  <a:lnTo>
                    <a:pt x="62725" y="265493"/>
                  </a:lnTo>
                  <a:lnTo>
                    <a:pt x="61988" y="264566"/>
                  </a:lnTo>
                  <a:lnTo>
                    <a:pt x="60921" y="265010"/>
                  </a:lnTo>
                  <a:lnTo>
                    <a:pt x="60236" y="265137"/>
                  </a:lnTo>
                  <a:lnTo>
                    <a:pt x="60426" y="266065"/>
                  </a:lnTo>
                  <a:lnTo>
                    <a:pt x="60604" y="266992"/>
                  </a:lnTo>
                  <a:lnTo>
                    <a:pt x="60794" y="267944"/>
                  </a:lnTo>
                  <a:lnTo>
                    <a:pt x="63195" y="267309"/>
                  </a:lnTo>
                  <a:close/>
                </a:path>
                <a:path w="215900" h="284480">
                  <a:moveTo>
                    <a:pt x="66116" y="238848"/>
                  </a:moveTo>
                  <a:lnTo>
                    <a:pt x="64833" y="237871"/>
                  </a:lnTo>
                  <a:lnTo>
                    <a:pt x="64198" y="237248"/>
                  </a:lnTo>
                  <a:lnTo>
                    <a:pt x="63296" y="238302"/>
                  </a:lnTo>
                  <a:lnTo>
                    <a:pt x="62357" y="239331"/>
                  </a:lnTo>
                  <a:lnTo>
                    <a:pt x="61506" y="240512"/>
                  </a:lnTo>
                  <a:lnTo>
                    <a:pt x="62484" y="241312"/>
                  </a:lnTo>
                  <a:lnTo>
                    <a:pt x="63525" y="242239"/>
                  </a:lnTo>
                  <a:lnTo>
                    <a:pt x="64401" y="241185"/>
                  </a:lnTo>
                  <a:lnTo>
                    <a:pt x="65366" y="240220"/>
                  </a:lnTo>
                  <a:lnTo>
                    <a:pt x="65989" y="239064"/>
                  </a:lnTo>
                  <a:lnTo>
                    <a:pt x="66116" y="238848"/>
                  </a:lnTo>
                  <a:close/>
                </a:path>
                <a:path w="215900" h="284480">
                  <a:moveTo>
                    <a:pt x="66306" y="73037"/>
                  </a:moveTo>
                  <a:lnTo>
                    <a:pt x="65379" y="71297"/>
                  </a:lnTo>
                  <a:lnTo>
                    <a:pt x="64960" y="70497"/>
                  </a:lnTo>
                  <a:lnTo>
                    <a:pt x="62763" y="71031"/>
                  </a:lnTo>
                  <a:lnTo>
                    <a:pt x="63055" y="71945"/>
                  </a:lnTo>
                  <a:lnTo>
                    <a:pt x="63080" y="73240"/>
                  </a:lnTo>
                  <a:lnTo>
                    <a:pt x="63690" y="73660"/>
                  </a:lnTo>
                  <a:lnTo>
                    <a:pt x="64198" y="73990"/>
                  </a:lnTo>
                  <a:lnTo>
                    <a:pt x="65405" y="73279"/>
                  </a:lnTo>
                  <a:lnTo>
                    <a:pt x="66306" y="73037"/>
                  </a:lnTo>
                  <a:close/>
                </a:path>
                <a:path w="215900" h="284480">
                  <a:moveTo>
                    <a:pt x="67170" y="28892"/>
                  </a:moveTo>
                  <a:lnTo>
                    <a:pt x="67043" y="28257"/>
                  </a:lnTo>
                  <a:lnTo>
                    <a:pt x="67106" y="27279"/>
                  </a:lnTo>
                  <a:lnTo>
                    <a:pt x="66255" y="26822"/>
                  </a:lnTo>
                  <a:lnTo>
                    <a:pt x="65443" y="27152"/>
                  </a:lnTo>
                  <a:lnTo>
                    <a:pt x="64757" y="27216"/>
                  </a:lnTo>
                  <a:lnTo>
                    <a:pt x="64960" y="27851"/>
                  </a:lnTo>
                  <a:lnTo>
                    <a:pt x="64985" y="28689"/>
                  </a:lnTo>
                  <a:lnTo>
                    <a:pt x="65735" y="29298"/>
                  </a:lnTo>
                  <a:lnTo>
                    <a:pt x="66560" y="28956"/>
                  </a:lnTo>
                  <a:lnTo>
                    <a:pt x="67170" y="28892"/>
                  </a:lnTo>
                  <a:close/>
                </a:path>
                <a:path w="215900" h="284480">
                  <a:moveTo>
                    <a:pt x="70434" y="197891"/>
                  </a:moveTo>
                  <a:lnTo>
                    <a:pt x="70116" y="196989"/>
                  </a:lnTo>
                  <a:lnTo>
                    <a:pt x="69507" y="195199"/>
                  </a:lnTo>
                  <a:lnTo>
                    <a:pt x="68719" y="195719"/>
                  </a:lnTo>
                  <a:lnTo>
                    <a:pt x="67919" y="196240"/>
                  </a:lnTo>
                  <a:lnTo>
                    <a:pt x="67132" y="196773"/>
                  </a:lnTo>
                  <a:lnTo>
                    <a:pt x="67538" y="197269"/>
                  </a:lnTo>
                  <a:lnTo>
                    <a:pt x="67932" y="197777"/>
                  </a:lnTo>
                  <a:lnTo>
                    <a:pt x="68338" y="198272"/>
                  </a:lnTo>
                  <a:lnTo>
                    <a:pt x="70434" y="197891"/>
                  </a:lnTo>
                  <a:close/>
                </a:path>
                <a:path w="215900" h="284480">
                  <a:moveTo>
                    <a:pt x="72148" y="230784"/>
                  </a:moveTo>
                  <a:lnTo>
                    <a:pt x="71818" y="229831"/>
                  </a:lnTo>
                  <a:lnTo>
                    <a:pt x="71564" y="228854"/>
                  </a:lnTo>
                  <a:lnTo>
                    <a:pt x="71031" y="227863"/>
                  </a:lnTo>
                  <a:lnTo>
                    <a:pt x="69418" y="228206"/>
                  </a:lnTo>
                  <a:lnTo>
                    <a:pt x="69329" y="228549"/>
                  </a:lnTo>
                  <a:lnTo>
                    <a:pt x="69100" y="229374"/>
                  </a:lnTo>
                  <a:lnTo>
                    <a:pt x="69367" y="230339"/>
                  </a:lnTo>
                  <a:lnTo>
                    <a:pt x="69430" y="231317"/>
                  </a:lnTo>
                  <a:lnTo>
                    <a:pt x="71412" y="230936"/>
                  </a:lnTo>
                  <a:lnTo>
                    <a:pt x="72148" y="230784"/>
                  </a:lnTo>
                  <a:close/>
                </a:path>
                <a:path w="215900" h="284480">
                  <a:moveTo>
                    <a:pt x="72644" y="263410"/>
                  </a:moveTo>
                  <a:lnTo>
                    <a:pt x="72453" y="262280"/>
                  </a:lnTo>
                  <a:lnTo>
                    <a:pt x="72326" y="261594"/>
                  </a:lnTo>
                  <a:lnTo>
                    <a:pt x="72212" y="260908"/>
                  </a:lnTo>
                  <a:lnTo>
                    <a:pt x="71247" y="261200"/>
                  </a:lnTo>
                  <a:lnTo>
                    <a:pt x="70256" y="261416"/>
                  </a:lnTo>
                  <a:lnTo>
                    <a:pt x="69253" y="261886"/>
                  </a:lnTo>
                  <a:lnTo>
                    <a:pt x="69557" y="263525"/>
                  </a:lnTo>
                  <a:lnTo>
                    <a:pt x="70713" y="263740"/>
                  </a:lnTo>
                  <a:lnTo>
                    <a:pt x="71666" y="263499"/>
                  </a:lnTo>
                  <a:lnTo>
                    <a:pt x="72644" y="263410"/>
                  </a:lnTo>
                  <a:close/>
                </a:path>
                <a:path w="215900" h="284480">
                  <a:moveTo>
                    <a:pt x="76288" y="168440"/>
                  </a:moveTo>
                  <a:lnTo>
                    <a:pt x="75933" y="168186"/>
                  </a:lnTo>
                  <a:lnTo>
                    <a:pt x="76250" y="168694"/>
                  </a:lnTo>
                  <a:lnTo>
                    <a:pt x="76288" y="168440"/>
                  </a:lnTo>
                  <a:close/>
                </a:path>
                <a:path w="215900" h="284480">
                  <a:moveTo>
                    <a:pt x="76314" y="179946"/>
                  </a:moveTo>
                  <a:lnTo>
                    <a:pt x="76085" y="179324"/>
                  </a:lnTo>
                  <a:lnTo>
                    <a:pt x="76009" y="178384"/>
                  </a:lnTo>
                  <a:lnTo>
                    <a:pt x="75590" y="178181"/>
                  </a:lnTo>
                  <a:lnTo>
                    <a:pt x="75031" y="177927"/>
                  </a:lnTo>
                  <a:lnTo>
                    <a:pt x="74193" y="178269"/>
                  </a:lnTo>
                  <a:lnTo>
                    <a:pt x="73494" y="178358"/>
                  </a:lnTo>
                  <a:lnTo>
                    <a:pt x="73812" y="179222"/>
                  </a:lnTo>
                  <a:lnTo>
                    <a:pt x="74472" y="180962"/>
                  </a:lnTo>
                  <a:lnTo>
                    <a:pt x="75082" y="180619"/>
                  </a:lnTo>
                  <a:lnTo>
                    <a:pt x="76314" y="179946"/>
                  </a:lnTo>
                  <a:close/>
                </a:path>
                <a:path w="215900" h="284480">
                  <a:moveTo>
                    <a:pt x="78422" y="255447"/>
                  </a:moveTo>
                  <a:lnTo>
                    <a:pt x="77889" y="254609"/>
                  </a:lnTo>
                  <a:lnTo>
                    <a:pt x="77533" y="253441"/>
                  </a:lnTo>
                  <a:lnTo>
                    <a:pt x="75946" y="252590"/>
                  </a:lnTo>
                  <a:lnTo>
                    <a:pt x="74739" y="252844"/>
                  </a:lnTo>
                  <a:lnTo>
                    <a:pt x="72999" y="252768"/>
                  </a:lnTo>
                  <a:lnTo>
                    <a:pt x="74091" y="254177"/>
                  </a:lnTo>
                  <a:lnTo>
                    <a:pt x="74587" y="255384"/>
                  </a:lnTo>
                  <a:lnTo>
                    <a:pt x="76238" y="256133"/>
                  </a:lnTo>
                  <a:lnTo>
                    <a:pt x="77419" y="255587"/>
                  </a:lnTo>
                  <a:lnTo>
                    <a:pt x="78422" y="255447"/>
                  </a:lnTo>
                  <a:close/>
                </a:path>
                <a:path w="215900" h="284480">
                  <a:moveTo>
                    <a:pt x="80264" y="196799"/>
                  </a:moveTo>
                  <a:lnTo>
                    <a:pt x="79133" y="195694"/>
                  </a:lnTo>
                  <a:lnTo>
                    <a:pt x="78600" y="194767"/>
                  </a:lnTo>
                  <a:lnTo>
                    <a:pt x="77482" y="195478"/>
                  </a:lnTo>
                  <a:lnTo>
                    <a:pt x="76390" y="196215"/>
                  </a:lnTo>
                  <a:lnTo>
                    <a:pt x="75272" y="196938"/>
                  </a:lnTo>
                  <a:lnTo>
                    <a:pt x="77241" y="199605"/>
                  </a:lnTo>
                  <a:lnTo>
                    <a:pt x="78397" y="198805"/>
                  </a:lnTo>
                  <a:lnTo>
                    <a:pt x="79844" y="198335"/>
                  </a:lnTo>
                  <a:lnTo>
                    <a:pt x="80264" y="196799"/>
                  </a:lnTo>
                  <a:close/>
                </a:path>
                <a:path w="215900" h="284480">
                  <a:moveTo>
                    <a:pt x="80949" y="168935"/>
                  </a:moveTo>
                  <a:lnTo>
                    <a:pt x="80924" y="166839"/>
                  </a:lnTo>
                  <a:lnTo>
                    <a:pt x="80352" y="165138"/>
                  </a:lnTo>
                  <a:lnTo>
                    <a:pt x="79209" y="164274"/>
                  </a:lnTo>
                  <a:lnTo>
                    <a:pt x="78003" y="164807"/>
                  </a:lnTo>
                  <a:lnTo>
                    <a:pt x="77152" y="165557"/>
                  </a:lnTo>
                  <a:lnTo>
                    <a:pt x="76314" y="166839"/>
                  </a:lnTo>
                  <a:lnTo>
                    <a:pt x="76288" y="168440"/>
                  </a:lnTo>
                  <a:lnTo>
                    <a:pt x="77762" y="168440"/>
                  </a:lnTo>
                  <a:lnTo>
                    <a:pt x="80949" y="168935"/>
                  </a:lnTo>
                  <a:close/>
                </a:path>
                <a:path w="215900" h="284480">
                  <a:moveTo>
                    <a:pt x="81724" y="247383"/>
                  </a:moveTo>
                  <a:lnTo>
                    <a:pt x="80835" y="246176"/>
                  </a:lnTo>
                  <a:lnTo>
                    <a:pt x="80276" y="244754"/>
                  </a:lnTo>
                  <a:lnTo>
                    <a:pt x="78740" y="244538"/>
                  </a:lnTo>
                  <a:lnTo>
                    <a:pt x="77304" y="245440"/>
                  </a:lnTo>
                  <a:lnTo>
                    <a:pt x="76987" y="246227"/>
                  </a:lnTo>
                  <a:lnTo>
                    <a:pt x="76746" y="246862"/>
                  </a:lnTo>
                  <a:lnTo>
                    <a:pt x="77698" y="248615"/>
                  </a:lnTo>
                  <a:lnTo>
                    <a:pt x="79209" y="248907"/>
                  </a:lnTo>
                  <a:lnTo>
                    <a:pt x="80302" y="248018"/>
                  </a:lnTo>
                  <a:lnTo>
                    <a:pt x="81724" y="247383"/>
                  </a:lnTo>
                  <a:close/>
                </a:path>
                <a:path w="215900" h="284480">
                  <a:moveTo>
                    <a:pt x="84747" y="124929"/>
                  </a:moveTo>
                  <a:lnTo>
                    <a:pt x="84556" y="124333"/>
                  </a:lnTo>
                  <a:lnTo>
                    <a:pt x="84543" y="123444"/>
                  </a:lnTo>
                  <a:lnTo>
                    <a:pt x="83654" y="122910"/>
                  </a:lnTo>
                  <a:lnTo>
                    <a:pt x="82842" y="123190"/>
                  </a:lnTo>
                  <a:lnTo>
                    <a:pt x="82169" y="123215"/>
                  </a:lnTo>
                  <a:lnTo>
                    <a:pt x="82677" y="124866"/>
                  </a:lnTo>
                  <a:lnTo>
                    <a:pt x="82943" y="125691"/>
                  </a:lnTo>
                  <a:lnTo>
                    <a:pt x="84747" y="124929"/>
                  </a:lnTo>
                  <a:close/>
                </a:path>
                <a:path w="215900" h="284480">
                  <a:moveTo>
                    <a:pt x="89065" y="61683"/>
                  </a:moveTo>
                  <a:lnTo>
                    <a:pt x="88328" y="61010"/>
                  </a:lnTo>
                  <a:lnTo>
                    <a:pt x="87604" y="60337"/>
                  </a:lnTo>
                  <a:lnTo>
                    <a:pt x="86855" y="59651"/>
                  </a:lnTo>
                  <a:lnTo>
                    <a:pt x="86410" y="60172"/>
                  </a:lnTo>
                  <a:lnTo>
                    <a:pt x="85483" y="60921"/>
                  </a:lnTo>
                  <a:lnTo>
                    <a:pt x="86055" y="62026"/>
                  </a:lnTo>
                  <a:lnTo>
                    <a:pt x="86829" y="62738"/>
                  </a:lnTo>
                  <a:lnTo>
                    <a:pt x="87490" y="63525"/>
                  </a:lnTo>
                  <a:lnTo>
                    <a:pt x="89065" y="61683"/>
                  </a:lnTo>
                  <a:close/>
                </a:path>
                <a:path w="215900" h="284480">
                  <a:moveTo>
                    <a:pt x="89154" y="19761"/>
                  </a:moveTo>
                  <a:lnTo>
                    <a:pt x="87922" y="18707"/>
                  </a:lnTo>
                  <a:lnTo>
                    <a:pt x="87122" y="17513"/>
                  </a:lnTo>
                  <a:lnTo>
                    <a:pt x="86448" y="17589"/>
                  </a:lnTo>
                  <a:lnTo>
                    <a:pt x="85636" y="17665"/>
                  </a:lnTo>
                  <a:lnTo>
                    <a:pt x="84924" y="18808"/>
                  </a:lnTo>
                  <a:lnTo>
                    <a:pt x="84162" y="19494"/>
                  </a:lnTo>
                  <a:lnTo>
                    <a:pt x="84886" y="20154"/>
                  </a:lnTo>
                  <a:lnTo>
                    <a:pt x="85547" y="21221"/>
                  </a:lnTo>
                  <a:lnTo>
                    <a:pt x="86347" y="21361"/>
                  </a:lnTo>
                  <a:lnTo>
                    <a:pt x="87045" y="21463"/>
                  </a:lnTo>
                  <a:lnTo>
                    <a:pt x="87922" y="20523"/>
                  </a:lnTo>
                  <a:lnTo>
                    <a:pt x="89154" y="19761"/>
                  </a:lnTo>
                  <a:close/>
                </a:path>
                <a:path w="215900" h="284480">
                  <a:moveTo>
                    <a:pt x="90017" y="218401"/>
                  </a:moveTo>
                  <a:lnTo>
                    <a:pt x="89306" y="217690"/>
                  </a:lnTo>
                  <a:lnTo>
                    <a:pt x="88658" y="216865"/>
                  </a:lnTo>
                  <a:lnTo>
                    <a:pt x="87617" y="216217"/>
                  </a:lnTo>
                  <a:lnTo>
                    <a:pt x="86334" y="217093"/>
                  </a:lnTo>
                  <a:lnTo>
                    <a:pt x="86347" y="218401"/>
                  </a:lnTo>
                  <a:lnTo>
                    <a:pt x="86868" y="219290"/>
                  </a:lnTo>
                  <a:lnTo>
                    <a:pt x="87414" y="220865"/>
                  </a:lnTo>
                  <a:lnTo>
                    <a:pt x="90017" y="218401"/>
                  </a:lnTo>
                  <a:close/>
                </a:path>
                <a:path w="215900" h="284480">
                  <a:moveTo>
                    <a:pt x="91948" y="269582"/>
                  </a:moveTo>
                  <a:lnTo>
                    <a:pt x="91770" y="268655"/>
                  </a:lnTo>
                  <a:lnTo>
                    <a:pt x="91389" y="266839"/>
                  </a:lnTo>
                  <a:lnTo>
                    <a:pt x="90068" y="267220"/>
                  </a:lnTo>
                  <a:lnTo>
                    <a:pt x="88734" y="267576"/>
                  </a:lnTo>
                  <a:lnTo>
                    <a:pt x="87439" y="268020"/>
                  </a:lnTo>
                  <a:lnTo>
                    <a:pt x="87236" y="268097"/>
                  </a:lnTo>
                  <a:lnTo>
                    <a:pt x="87185" y="268617"/>
                  </a:lnTo>
                  <a:lnTo>
                    <a:pt x="87058" y="268922"/>
                  </a:lnTo>
                  <a:lnTo>
                    <a:pt x="87287" y="269227"/>
                  </a:lnTo>
                  <a:lnTo>
                    <a:pt x="87503" y="269798"/>
                  </a:lnTo>
                  <a:lnTo>
                    <a:pt x="89128" y="269798"/>
                  </a:lnTo>
                  <a:lnTo>
                    <a:pt x="90551" y="269659"/>
                  </a:lnTo>
                  <a:lnTo>
                    <a:pt x="91948" y="269582"/>
                  </a:lnTo>
                  <a:close/>
                </a:path>
                <a:path w="215900" h="284480">
                  <a:moveTo>
                    <a:pt x="95199" y="98653"/>
                  </a:moveTo>
                  <a:lnTo>
                    <a:pt x="94945" y="97358"/>
                  </a:lnTo>
                  <a:lnTo>
                    <a:pt x="94830" y="96697"/>
                  </a:lnTo>
                  <a:lnTo>
                    <a:pt x="94195" y="96875"/>
                  </a:lnTo>
                  <a:lnTo>
                    <a:pt x="93560" y="97028"/>
                  </a:lnTo>
                  <a:lnTo>
                    <a:pt x="92925" y="97193"/>
                  </a:lnTo>
                  <a:lnTo>
                    <a:pt x="93433" y="98856"/>
                  </a:lnTo>
                  <a:lnTo>
                    <a:pt x="93675" y="99682"/>
                  </a:lnTo>
                  <a:lnTo>
                    <a:pt x="95199" y="98653"/>
                  </a:lnTo>
                  <a:close/>
                </a:path>
                <a:path w="215900" h="284480">
                  <a:moveTo>
                    <a:pt x="95631" y="282841"/>
                  </a:moveTo>
                  <a:lnTo>
                    <a:pt x="94869" y="281546"/>
                  </a:lnTo>
                  <a:lnTo>
                    <a:pt x="94500" y="280174"/>
                  </a:lnTo>
                  <a:lnTo>
                    <a:pt x="93091" y="279882"/>
                  </a:lnTo>
                  <a:lnTo>
                    <a:pt x="91770" y="280492"/>
                  </a:lnTo>
                  <a:lnTo>
                    <a:pt x="91008" y="281597"/>
                  </a:lnTo>
                  <a:lnTo>
                    <a:pt x="91719" y="283286"/>
                  </a:lnTo>
                  <a:lnTo>
                    <a:pt x="93040" y="283870"/>
                  </a:lnTo>
                  <a:lnTo>
                    <a:pt x="94157" y="283222"/>
                  </a:lnTo>
                  <a:lnTo>
                    <a:pt x="95631" y="282841"/>
                  </a:lnTo>
                  <a:close/>
                </a:path>
                <a:path w="215900" h="284480">
                  <a:moveTo>
                    <a:pt x="96824" y="261391"/>
                  </a:moveTo>
                  <a:lnTo>
                    <a:pt x="96520" y="260286"/>
                  </a:lnTo>
                  <a:lnTo>
                    <a:pt x="96494" y="259588"/>
                  </a:lnTo>
                  <a:lnTo>
                    <a:pt x="95567" y="259702"/>
                  </a:lnTo>
                  <a:lnTo>
                    <a:pt x="93738" y="259905"/>
                  </a:lnTo>
                  <a:lnTo>
                    <a:pt x="93916" y="260565"/>
                  </a:lnTo>
                  <a:lnTo>
                    <a:pt x="94107" y="261213"/>
                  </a:lnTo>
                  <a:lnTo>
                    <a:pt x="94284" y="261874"/>
                  </a:lnTo>
                  <a:lnTo>
                    <a:pt x="95046" y="261810"/>
                  </a:lnTo>
                  <a:lnTo>
                    <a:pt x="95961" y="261962"/>
                  </a:lnTo>
                  <a:lnTo>
                    <a:pt x="96824" y="261391"/>
                  </a:lnTo>
                  <a:close/>
                </a:path>
                <a:path w="215900" h="284480">
                  <a:moveTo>
                    <a:pt x="97459" y="116179"/>
                  </a:moveTo>
                  <a:lnTo>
                    <a:pt x="97256" y="115557"/>
                  </a:lnTo>
                  <a:lnTo>
                    <a:pt x="97218" y="114630"/>
                  </a:lnTo>
                  <a:lnTo>
                    <a:pt x="96786" y="114388"/>
                  </a:lnTo>
                  <a:lnTo>
                    <a:pt x="96304" y="114109"/>
                  </a:lnTo>
                  <a:lnTo>
                    <a:pt x="95478" y="114439"/>
                  </a:lnTo>
                  <a:lnTo>
                    <a:pt x="94805" y="114515"/>
                  </a:lnTo>
                  <a:lnTo>
                    <a:pt x="95110" y="115366"/>
                  </a:lnTo>
                  <a:lnTo>
                    <a:pt x="95427" y="116230"/>
                  </a:lnTo>
                  <a:lnTo>
                    <a:pt x="95732" y="117094"/>
                  </a:lnTo>
                  <a:lnTo>
                    <a:pt x="97459" y="116179"/>
                  </a:lnTo>
                  <a:close/>
                </a:path>
                <a:path w="215900" h="284480">
                  <a:moveTo>
                    <a:pt x="100977" y="146570"/>
                  </a:moveTo>
                  <a:lnTo>
                    <a:pt x="100495" y="146126"/>
                  </a:lnTo>
                  <a:lnTo>
                    <a:pt x="99529" y="145262"/>
                  </a:lnTo>
                  <a:lnTo>
                    <a:pt x="99098" y="145859"/>
                  </a:lnTo>
                  <a:lnTo>
                    <a:pt x="98348" y="146443"/>
                  </a:lnTo>
                  <a:lnTo>
                    <a:pt x="98285" y="147485"/>
                  </a:lnTo>
                  <a:lnTo>
                    <a:pt x="99275" y="147955"/>
                  </a:lnTo>
                  <a:lnTo>
                    <a:pt x="99809" y="148399"/>
                  </a:lnTo>
                  <a:lnTo>
                    <a:pt x="100596" y="147180"/>
                  </a:lnTo>
                  <a:lnTo>
                    <a:pt x="100977" y="146570"/>
                  </a:lnTo>
                  <a:close/>
                </a:path>
                <a:path w="215900" h="284480">
                  <a:moveTo>
                    <a:pt x="101879" y="106756"/>
                  </a:moveTo>
                  <a:lnTo>
                    <a:pt x="101320" y="106337"/>
                  </a:lnTo>
                  <a:lnTo>
                    <a:pt x="100749" y="105918"/>
                  </a:lnTo>
                  <a:lnTo>
                    <a:pt x="100190" y="105486"/>
                  </a:lnTo>
                  <a:lnTo>
                    <a:pt x="99783" y="106083"/>
                  </a:lnTo>
                  <a:lnTo>
                    <a:pt x="99136" y="106654"/>
                  </a:lnTo>
                  <a:lnTo>
                    <a:pt x="99060" y="107302"/>
                  </a:lnTo>
                  <a:lnTo>
                    <a:pt x="99009" y="107607"/>
                  </a:lnTo>
                  <a:lnTo>
                    <a:pt x="100190" y="108483"/>
                  </a:lnTo>
                  <a:lnTo>
                    <a:pt x="100495" y="108356"/>
                  </a:lnTo>
                  <a:lnTo>
                    <a:pt x="101079" y="108102"/>
                  </a:lnTo>
                  <a:lnTo>
                    <a:pt x="101434" y="107315"/>
                  </a:lnTo>
                  <a:lnTo>
                    <a:pt x="101879" y="106756"/>
                  </a:lnTo>
                  <a:close/>
                </a:path>
                <a:path w="215900" h="284480">
                  <a:moveTo>
                    <a:pt x="105702" y="125653"/>
                  </a:moveTo>
                  <a:lnTo>
                    <a:pt x="104762" y="124764"/>
                  </a:lnTo>
                  <a:lnTo>
                    <a:pt x="104000" y="124066"/>
                  </a:lnTo>
                  <a:lnTo>
                    <a:pt x="103365" y="124790"/>
                  </a:lnTo>
                  <a:lnTo>
                    <a:pt x="102717" y="125501"/>
                  </a:lnTo>
                  <a:lnTo>
                    <a:pt x="102082" y="126212"/>
                  </a:lnTo>
                  <a:lnTo>
                    <a:pt x="102654" y="126631"/>
                  </a:lnTo>
                  <a:lnTo>
                    <a:pt x="103403" y="127533"/>
                  </a:lnTo>
                  <a:lnTo>
                    <a:pt x="103733" y="127406"/>
                  </a:lnTo>
                  <a:lnTo>
                    <a:pt x="104495" y="127076"/>
                  </a:lnTo>
                  <a:lnTo>
                    <a:pt x="105067" y="126263"/>
                  </a:lnTo>
                  <a:lnTo>
                    <a:pt x="105702" y="125653"/>
                  </a:lnTo>
                  <a:close/>
                </a:path>
                <a:path w="215900" h="284480">
                  <a:moveTo>
                    <a:pt x="106591" y="175806"/>
                  </a:moveTo>
                  <a:lnTo>
                    <a:pt x="103441" y="173901"/>
                  </a:lnTo>
                  <a:lnTo>
                    <a:pt x="102476" y="172910"/>
                  </a:lnTo>
                  <a:lnTo>
                    <a:pt x="101193" y="173393"/>
                  </a:lnTo>
                  <a:lnTo>
                    <a:pt x="100711" y="174523"/>
                  </a:lnTo>
                  <a:lnTo>
                    <a:pt x="100126" y="175285"/>
                  </a:lnTo>
                  <a:lnTo>
                    <a:pt x="100685" y="175691"/>
                  </a:lnTo>
                  <a:lnTo>
                    <a:pt x="101219" y="176390"/>
                  </a:lnTo>
                  <a:lnTo>
                    <a:pt x="101815" y="176441"/>
                  </a:lnTo>
                  <a:lnTo>
                    <a:pt x="102781" y="176542"/>
                  </a:lnTo>
                  <a:lnTo>
                    <a:pt x="103784" y="176212"/>
                  </a:lnTo>
                  <a:lnTo>
                    <a:pt x="106591" y="175806"/>
                  </a:lnTo>
                  <a:close/>
                </a:path>
                <a:path w="215900" h="284480">
                  <a:moveTo>
                    <a:pt x="106946" y="69456"/>
                  </a:moveTo>
                  <a:lnTo>
                    <a:pt x="106489" y="68300"/>
                  </a:lnTo>
                  <a:lnTo>
                    <a:pt x="106248" y="67678"/>
                  </a:lnTo>
                  <a:lnTo>
                    <a:pt x="105664" y="68224"/>
                  </a:lnTo>
                  <a:lnTo>
                    <a:pt x="105092" y="68656"/>
                  </a:lnTo>
                  <a:lnTo>
                    <a:pt x="104571" y="69316"/>
                  </a:lnTo>
                  <a:lnTo>
                    <a:pt x="105156" y="70091"/>
                  </a:lnTo>
                  <a:lnTo>
                    <a:pt x="105765" y="69964"/>
                  </a:lnTo>
                  <a:lnTo>
                    <a:pt x="106349" y="69684"/>
                  </a:lnTo>
                  <a:lnTo>
                    <a:pt x="106946" y="69456"/>
                  </a:lnTo>
                  <a:close/>
                </a:path>
                <a:path w="215900" h="284480">
                  <a:moveTo>
                    <a:pt x="107137" y="235724"/>
                  </a:moveTo>
                  <a:lnTo>
                    <a:pt x="106857" y="234569"/>
                  </a:lnTo>
                  <a:lnTo>
                    <a:pt x="106680" y="233870"/>
                  </a:lnTo>
                  <a:lnTo>
                    <a:pt x="106514" y="233172"/>
                  </a:lnTo>
                  <a:lnTo>
                    <a:pt x="105498" y="233464"/>
                  </a:lnTo>
                  <a:lnTo>
                    <a:pt x="103454" y="234022"/>
                  </a:lnTo>
                  <a:lnTo>
                    <a:pt x="103771" y="234899"/>
                  </a:lnTo>
                  <a:lnTo>
                    <a:pt x="103924" y="236308"/>
                  </a:lnTo>
                  <a:lnTo>
                    <a:pt x="104482" y="236512"/>
                  </a:lnTo>
                  <a:lnTo>
                    <a:pt x="105194" y="236753"/>
                  </a:lnTo>
                  <a:lnTo>
                    <a:pt x="106260" y="236029"/>
                  </a:lnTo>
                  <a:lnTo>
                    <a:pt x="107137" y="235724"/>
                  </a:lnTo>
                  <a:close/>
                </a:path>
                <a:path w="215900" h="284480">
                  <a:moveTo>
                    <a:pt x="108394" y="267982"/>
                  </a:moveTo>
                  <a:lnTo>
                    <a:pt x="108318" y="265950"/>
                  </a:lnTo>
                  <a:lnTo>
                    <a:pt x="107619" y="266065"/>
                  </a:lnTo>
                  <a:lnTo>
                    <a:pt x="106616" y="265950"/>
                  </a:lnTo>
                  <a:lnTo>
                    <a:pt x="106019" y="266776"/>
                  </a:lnTo>
                  <a:lnTo>
                    <a:pt x="106426" y="267690"/>
                  </a:lnTo>
                  <a:lnTo>
                    <a:pt x="106527" y="268389"/>
                  </a:lnTo>
                  <a:lnTo>
                    <a:pt x="107149" y="268249"/>
                  </a:lnTo>
                  <a:lnTo>
                    <a:pt x="107772" y="268122"/>
                  </a:lnTo>
                  <a:lnTo>
                    <a:pt x="108394" y="267982"/>
                  </a:lnTo>
                  <a:close/>
                </a:path>
                <a:path w="215900" h="284480">
                  <a:moveTo>
                    <a:pt x="110515" y="166928"/>
                  </a:moveTo>
                  <a:lnTo>
                    <a:pt x="109982" y="166560"/>
                  </a:lnTo>
                  <a:lnTo>
                    <a:pt x="109435" y="165900"/>
                  </a:lnTo>
                  <a:lnTo>
                    <a:pt x="108927" y="165912"/>
                  </a:lnTo>
                  <a:lnTo>
                    <a:pt x="108356" y="165938"/>
                  </a:lnTo>
                  <a:lnTo>
                    <a:pt x="107810" y="166585"/>
                  </a:lnTo>
                  <a:lnTo>
                    <a:pt x="107251" y="166954"/>
                  </a:lnTo>
                  <a:lnTo>
                    <a:pt x="107975" y="167487"/>
                  </a:lnTo>
                  <a:lnTo>
                    <a:pt x="109423" y="168529"/>
                  </a:lnTo>
                  <a:lnTo>
                    <a:pt x="109791" y="167995"/>
                  </a:lnTo>
                  <a:lnTo>
                    <a:pt x="110147" y="167462"/>
                  </a:lnTo>
                  <a:lnTo>
                    <a:pt x="110515" y="166928"/>
                  </a:lnTo>
                  <a:close/>
                </a:path>
                <a:path w="215900" h="284480">
                  <a:moveTo>
                    <a:pt x="111163" y="181813"/>
                  </a:moveTo>
                  <a:lnTo>
                    <a:pt x="110858" y="181584"/>
                  </a:lnTo>
                  <a:lnTo>
                    <a:pt x="110502" y="181127"/>
                  </a:lnTo>
                  <a:lnTo>
                    <a:pt x="110286" y="181178"/>
                  </a:lnTo>
                  <a:lnTo>
                    <a:pt x="109613" y="181356"/>
                  </a:lnTo>
                  <a:lnTo>
                    <a:pt x="109004" y="181737"/>
                  </a:lnTo>
                  <a:lnTo>
                    <a:pt x="108356" y="182041"/>
                  </a:lnTo>
                  <a:lnTo>
                    <a:pt x="108915" y="182460"/>
                  </a:lnTo>
                  <a:lnTo>
                    <a:pt x="109423" y="183070"/>
                  </a:lnTo>
                  <a:lnTo>
                    <a:pt x="110032" y="183197"/>
                  </a:lnTo>
                  <a:lnTo>
                    <a:pt x="110312" y="183248"/>
                  </a:lnTo>
                  <a:lnTo>
                    <a:pt x="110782" y="182308"/>
                  </a:lnTo>
                  <a:lnTo>
                    <a:pt x="111163" y="181813"/>
                  </a:lnTo>
                  <a:close/>
                </a:path>
                <a:path w="215900" h="284480">
                  <a:moveTo>
                    <a:pt x="112090" y="138887"/>
                  </a:moveTo>
                  <a:lnTo>
                    <a:pt x="111531" y="138404"/>
                  </a:lnTo>
                  <a:lnTo>
                    <a:pt x="110972" y="137934"/>
                  </a:lnTo>
                  <a:lnTo>
                    <a:pt x="110083" y="137172"/>
                  </a:lnTo>
                  <a:lnTo>
                    <a:pt x="109397" y="137972"/>
                  </a:lnTo>
                  <a:lnTo>
                    <a:pt x="108051" y="139522"/>
                  </a:lnTo>
                  <a:lnTo>
                    <a:pt x="108610" y="139992"/>
                  </a:lnTo>
                  <a:lnTo>
                    <a:pt x="109410" y="140957"/>
                  </a:lnTo>
                  <a:lnTo>
                    <a:pt x="110578" y="140385"/>
                  </a:lnTo>
                  <a:lnTo>
                    <a:pt x="111302" y="139560"/>
                  </a:lnTo>
                  <a:lnTo>
                    <a:pt x="112090" y="138887"/>
                  </a:lnTo>
                  <a:close/>
                </a:path>
                <a:path w="215900" h="284480">
                  <a:moveTo>
                    <a:pt x="112496" y="189661"/>
                  </a:moveTo>
                  <a:lnTo>
                    <a:pt x="111963" y="189280"/>
                  </a:lnTo>
                  <a:lnTo>
                    <a:pt x="111264" y="188493"/>
                  </a:lnTo>
                  <a:lnTo>
                    <a:pt x="110934" y="188633"/>
                  </a:lnTo>
                  <a:lnTo>
                    <a:pt x="110324" y="188861"/>
                  </a:lnTo>
                  <a:lnTo>
                    <a:pt x="109943" y="189649"/>
                  </a:lnTo>
                  <a:lnTo>
                    <a:pt x="109461" y="190207"/>
                  </a:lnTo>
                  <a:lnTo>
                    <a:pt x="110083" y="190639"/>
                  </a:lnTo>
                  <a:lnTo>
                    <a:pt x="110693" y="191071"/>
                  </a:lnTo>
                  <a:lnTo>
                    <a:pt x="111328" y="191503"/>
                  </a:lnTo>
                  <a:lnTo>
                    <a:pt x="111721" y="190893"/>
                  </a:lnTo>
                  <a:lnTo>
                    <a:pt x="112496" y="189661"/>
                  </a:lnTo>
                  <a:close/>
                </a:path>
                <a:path w="215900" h="284480">
                  <a:moveTo>
                    <a:pt x="113220" y="218592"/>
                  </a:moveTo>
                  <a:lnTo>
                    <a:pt x="113157" y="217360"/>
                  </a:lnTo>
                  <a:lnTo>
                    <a:pt x="113106" y="216623"/>
                  </a:lnTo>
                  <a:lnTo>
                    <a:pt x="113068" y="215887"/>
                  </a:lnTo>
                  <a:lnTo>
                    <a:pt x="112102" y="216065"/>
                  </a:lnTo>
                  <a:lnTo>
                    <a:pt x="111125" y="216141"/>
                  </a:lnTo>
                  <a:lnTo>
                    <a:pt x="110248" y="216484"/>
                  </a:lnTo>
                  <a:lnTo>
                    <a:pt x="110083" y="216560"/>
                  </a:lnTo>
                  <a:lnTo>
                    <a:pt x="110185" y="218198"/>
                  </a:lnTo>
                  <a:lnTo>
                    <a:pt x="110477" y="218313"/>
                  </a:lnTo>
                  <a:lnTo>
                    <a:pt x="111277" y="218643"/>
                  </a:lnTo>
                  <a:lnTo>
                    <a:pt x="112255" y="218528"/>
                  </a:lnTo>
                  <a:lnTo>
                    <a:pt x="113220" y="218592"/>
                  </a:lnTo>
                  <a:close/>
                </a:path>
                <a:path w="215900" h="284480">
                  <a:moveTo>
                    <a:pt x="113512" y="256781"/>
                  </a:moveTo>
                  <a:lnTo>
                    <a:pt x="112572" y="255689"/>
                  </a:lnTo>
                  <a:lnTo>
                    <a:pt x="111975" y="254457"/>
                  </a:lnTo>
                  <a:lnTo>
                    <a:pt x="110769" y="255409"/>
                  </a:lnTo>
                  <a:lnTo>
                    <a:pt x="109588" y="255917"/>
                  </a:lnTo>
                  <a:lnTo>
                    <a:pt x="109334" y="256717"/>
                  </a:lnTo>
                  <a:lnTo>
                    <a:pt x="109156" y="257251"/>
                  </a:lnTo>
                  <a:lnTo>
                    <a:pt x="110248" y="258813"/>
                  </a:lnTo>
                  <a:lnTo>
                    <a:pt x="110820" y="258838"/>
                  </a:lnTo>
                  <a:lnTo>
                    <a:pt x="111671" y="258864"/>
                  </a:lnTo>
                  <a:lnTo>
                    <a:pt x="112941" y="258102"/>
                  </a:lnTo>
                  <a:lnTo>
                    <a:pt x="113271" y="257352"/>
                  </a:lnTo>
                  <a:lnTo>
                    <a:pt x="113512" y="256781"/>
                  </a:lnTo>
                  <a:close/>
                </a:path>
                <a:path w="215900" h="284480">
                  <a:moveTo>
                    <a:pt x="116395" y="113741"/>
                  </a:moveTo>
                  <a:lnTo>
                    <a:pt x="116281" y="112649"/>
                  </a:lnTo>
                  <a:lnTo>
                    <a:pt x="116154" y="111328"/>
                  </a:lnTo>
                  <a:lnTo>
                    <a:pt x="115189" y="111493"/>
                  </a:lnTo>
                  <a:lnTo>
                    <a:pt x="114223" y="111645"/>
                  </a:lnTo>
                  <a:lnTo>
                    <a:pt x="113245" y="111785"/>
                  </a:lnTo>
                  <a:lnTo>
                    <a:pt x="113360" y="112471"/>
                  </a:lnTo>
                  <a:lnTo>
                    <a:pt x="113334" y="113665"/>
                  </a:lnTo>
                  <a:lnTo>
                    <a:pt x="114477" y="113969"/>
                  </a:lnTo>
                  <a:lnTo>
                    <a:pt x="115443" y="113766"/>
                  </a:lnTo>
                  <a:lnTo>
                    <a:pt x="116395" y="113741"/>
                  </a:lnTo>
                  <a:close/>
                </a:path>
                <a:path w="215900" h="284480">
                  <a:moveTo>
                    <a:pt x="117894" y="196989"/>
                  </a:moveTo>
                  <a:lnTo>
                    <a:pt x="117170" y="196227"/>
                  </a:lnTo>
                  <a:lnTo>
                    <a:pt x="115379" y="194373"/>
                  </a:lnTo>
                  <a:lnTo>
                    <a:pt x="114503" y="195376"/>
                  </a:lnTo>
                  <a:lnTo>
                    <a:pt x="113360" y="196113"/>
                  </a:lnTo>
                  <a:lnTo>
                    <a:pt x="113360" y="197751"/>
                  </a:lnTo>
                  <a:lnTo>
                    <a:pt x="114312" y="198666"/>
                  </a:lnTo>
                  <a:lnTo>
                    <a:pt x="114858" y="199580"/>
                  </a:lnTo>
                  <a:lnTo>
                    <a:pt x="117894" y="196989"/>
                  </a:lnTo>
                  <a:close/>
                </a:path>
                <a:path w="215900" h="284480">
                  <a:moveTo>
                    <a:pt x="119900" y="96710"/>
                  </a:moveTo>
                  <a:lnTo>
                    <a:pt x="119316" y="95770"/>
                  </a:lnTo>
                  <a:lnTo>
                    <a:pt x="119075" y="95186"/>
                  </a:lnTo>
                  <a:lnTo>
                    <a:pt x="118135" y="95656"/>
                  </a:lnTo>
                  <a:lnTo>
                    <a:pt x="117157" y="96113"/>
                  </a:lnTo>
                  <a:lnTo>
                    <a:pt x="116205" y="96748"/>
                  </a:lnTo>
                  <a:lnTo>
                    <a:pt x="116763" y="97726"/>
                  </a:lnTo>
                  <a:lnTo>
                    <a:pt x="117182" y="98602"/>
                  </a:lnTo>
                  <a:lnTo>
                    <a:pt x="118071" y="98031"/>
                  </a:lnTo>
                  <a:lnTo>
                    <a:pt x="119024" y="97574"/>
                  </a:lnTo>
                  <a:lnTo>
                    <a:pt x="119900" y="96710"/>
                  </a:lnTo>
                  <a:close/>
                </a:path>
                <a:path w="215900" h="284480">
                  <a:moveTo>
                    <a:pt x="122872" y="206844"/>
                  </a:moveTo>
                  <a:lnTo>
                    <a:pt x="122275" y="205917"/>
                  </a:lnTo>
                  <a:lnTo>
                    <a:pt x="122021" y="205346"/>
                  </a:lnTo>
                  <a:lnTo>
                    <a:pt x="120230" y="206235"/>
                  </a:lnTo>
                  <a:lnTo>
                    <a:pt x="119329" y="206667"/>
                  </a:lnTo>
                  <a:lnTo>
                    <a:pt x="120345" y="208648"/>
                  </a:lnTo>
                  <a:lnTo>
                    <a:pt x="121170" y="208114"/>
                  </a:lnTo>
                  <a:lnTo>
                    <a:pt x="122072" y="207695"/>
                  </a:lnTo>
                  <a:lnTo>
                    <a:pt x="122872" y="206844"/>
                  </a:lnTo>
                  <a:close/>
                </a:path>
                <a:path w="215900" h="284480">
                  <a:moveTo>
                    <a:pt x="126809" y="181140"/>
                  </a:moveTo>
                  <a:lnTo>
                    <a:pt x="126288" y="180695"/>
                  </a:lnTo>
                  <a:lnTo>
                    <a:pt x="125755" y="180251"/>
                  </a:lnTo>
                  <a:lnTo>
                    <a:pt x="125234" y="179793"/>
                  </a:lnTo>
                  <a:lnTo>
                    <a:pt x="124625" y="180035"/>
                  </a:lnTo>
                  <a:lnTo>
                    <a:pt x="124015" y="180301"/>
                  </a:lnTo>
                  <a:lnTo>
                    <a:pt x="123418" y="180543"/>
                  </a:lnTo>
                  <a:lnTo>
                    <a:pt x="124790" y="183019"/>
                  </a:lnTo>
                  <a:lnTo>
                    <a:pt x="126136" y="181775"/>
                  </a:lnTo>
                  <a:lnTo>
                    <a:pt x="126809" y="181140"/>
                  </a:lnTo>
                  <a:close/>
                </a:path>
                <a:path w="215900" h="284480">
                  <a:moveTo>
                    <a:pt x="126898" y="244411"/>
                  </a:moveTo>
                  <a:lnTo>
                    <a:pt x="126580" y="242671"/>
                  </a:lnTo>
                  <a:lnTo>
                    <a:pt x="126009" y="242366"/>
                  </a:lnTo>
                  <a:lnTo>
                    <a:pt x="124625" y="241655"/>
                  </a:lnTo>
                  <a:lnTo>
                    <a:pt x="122910" y="241795"/>
                  </a:lnTo>
                  <a:lnTo>
                    <a:pt x="122555" y="244729"/>
                  </a:lnTo>
                  <a:lnTo>
                    <a:pt x="123228" y="245694"/>
                  </a:lnTo>
                  <a:lnTo>
                    <a:pt x="123710" y="247142"/>
                  </a:lnTo>
                  <a:lnTo>
                    <a:pt x="125006" y="246316"/>
                  </a:lnTo>
                  <a:lnTo>
                    <a:pt x="126263" y="245948"/>
                  </a:lnTo>
                  <a:lnTo>
                    <a:pt x="126898" y="244411"/>
                  </a:lnTo>
                  <a:close/>
                </a:path>
                <a:path w="215900" h="284480">
                  <a:moveTo>
                    <a:pt x="131826" y="200558"/>
                  </a:moveTo>
                  <a:lnTo>
                    <a:pt x="129755" y="197827"/>
                  </a:lnTo>
                  <a:lnTo>
                    <a:pt x="128701" y="198640"/>
                  </a:lnTo>
                  <a:lnTo>
                    <a:pt x="127381" y="199161"/>
                  </a:lnTo>
                  <a:lnTo>
                    <a:pt x="127215" y="199923"/>
                  </a:lnTo>
                  <a:lnTo>
                    <a:pt x="127050" y="200736"/>
                  </a:lnTo>
                  <a:lnTo>
                    <a:pt x="127977" y="201777"/>
                  </a:lnTo>
                  <a:lnTo>
                    <a:pt x="128422" y="202717"/>
                  </a:lnTo>
                  <a:lnTo>
                    <a:pt x="129552" y="201993"/>
                  </a:lnTo>
                  <a:lnTo>
                    <a:pt x="130695" y="201282"/>
                  </a:lnTo>
                  <a:lnTo>
                    <a:pt x="131826" y="200558"/>
                  </a:lnTo>
                  <a:close/>
                </a:path>
                <a:path w="215900" h="284480">
                  <a:moveTo>
                    <a:pt x="134315" y="250380"/>
                  </a:moveTo>
                  <a:lnTo>
                    <a:pt x="133934" y="250088"/>
                  </a:lnTo>
                  <a:lnTo>
                    <a:pt x="133489" y="249758"/>
                  </a:lnTo>
                  <a:lnTo>
                    <a:pt x="132626" y="249986"/>
                  </a:lnTo>
                  <a:lnTo>
                    <a:pt x="131940" y="249961"/>
                  </a:lnTo>
                  <a:lnTo>
                    <a:pt x="132435" y="252539"/>
                  </a:lnTo>
                  <a:lnTo>
                    <a:pt x="134289" y="251968"/>
                  </a:lnTo>
                  <a:lnTo>
                    <a:pt x="134188" y="251320"/>
                  </a:lnTo>
                  <a:lnTo>
                    <a:pt x="134315" y="250380"/>
                  </a:lnTo>
                  <a:close/>
                </a:path>
                <a:path w="215900" h="284480">
                  <a:moveTo>
                    <a:pt x="134975" y="166268"/>
                  </a:moveTo>
                  <a:lnTo>
                    <a:pt x="133324" y="164896"/>
                  </a:lnTo>
                  <a:lnTo>
                    <a:pt x="132562" y="163741"/>
                  </a:lnTo>
                  <a:lnTo>
                    <a:pt x="131838" y="163779"/>
                  </a:lnTo>
                  <a:lnTo>
                    <a:pt x="130924" y="163804"/>
                  </a:lnTo>
                  <a:lnTo>
                    <a:pt x="129565" y="164668"/>
                  </a:lnTo>
                  <a:lnTo>
                    <a:pt x="129324" y="165442"/>
                  </a:lnTo>
                  <a:lnTo>
                    <a:pt x="129120" y="166141"/>
                  </a:lnTo>
                  <a:lnTo>
                    <a:pt x="130187" y="168008"/>
                  </a:lnTo>
                  <a:lnTo>
                    <a:pt x="130657" y="167982"/>
                  </a:lnTo>
                  <a:lnTo>
                    <a:pt x="131813" y="167944"/>
                  </a:lnTo>
                  <a:lnTo>
                    <a:pt x="132969" y="167144"/>
                  </a:lnTo>
                  <a:lnTo>
                    <a:pt x="134975" y="166268"/>
                  </a:lnTo>
                  <a:close/>
                </a:path>
                <a:path w="215900" h="284480">
                  <a:moveTo>
                    <a:pt x="135318" y="136423"/>
                  </a:moveTo>
                  <a:lnTo>
                    <a:pt x="132943" y="134086"/>
                  </a:lnTo>
                  <a:lnTo>
                    <a:pt x="132232" y="132842"/>
                  </a:lnTo>
                  <a:lnTo>
                    <a:pt x="130771" y="132867"/>
                  </a:lnTo>
                  <a:lnTo>
                    <a:pt x="129527" y="133908"/>
                  </a:lnTo>
                  <a:lnTo>
                    <a:pt x="129273" y="135305"/>
                  </a:lnTo>
                  <a:lnTo>
                    <a:pt x="130314" y="136588"/>
                  </a:lnTo>
                  <a:lnTo>
                    <a:pt x="131076" y="136867"/>
                  </a:lnTo>
                  <a:lnTo>
                    <a:pt x="131991" y="137172"/>
                  </a:lnTo>
                  <a:lnTo>
                    <a:pt x="133159" y="136690"/>
                  </a:lnTo>
                  <a:lnTo>
                    <a:pt x="135318" y="136423"/>
                  </a:lnTo>
                  <a:close/>
                </a:path>
                <a:path w="215900" h="284480">
                  <a:moveTo>
                    <a:pt x="136486" y="59740"/>
                  </a:moveTo>
                  <a:lnTo>
                    <a:pt x="135877" y="58902"/>
                  </a:lnTo>
                  <a:lnTo>
                    <a:pt x="135648" y="58267"/>
                  </a:lnTo>
                  <a:lnTo>
                    <a:pt x="134543" y="59118"/>
                  </a:lnTo>
                  <a:lnTo>
                    <a:pt x="133362" y="59893"/>
                  </a:lnTo>
                  <a:lnTo>
                    <a:pt x="132397" y="60858"/>
                  </a:lnTo>
                  <a:lnTo>
                    <a:pt x="132219" y="61023"/>
                  </a:lnTo>
                  <a:lnTo>
                    <a:pt x="132867" y="62014"/>
                  </a:lnTo>
                  <a:lnTo>
                    <a:pt x="133515" y="63474"/>
                  </a:lnTo>
                  <a:lnTo>
                    <a:pt x="134632" y="62166"/>
                  </a:lnTo>
                  <a:lnTo>
                    <a:pt x="135610" y="61226"/>
                  </a:lnTo>
                  <a:lnTo>
                    <a:pt x="136486" y="59740"/>
                  </a:lnTo>
                  <a:close/>
                </a:path>
                <a:path w="215900" h="284480">
                  <a:moveTo>
                    <a:pt x="137388" y="119557"/>
                  </a:moveTo>
                  <a:lnTo>
                    <a:pt x="136804" y="119176"/>
                  </a:lnTo>
                  <a:lnTo>
                    <a:pt x="136182" y="118440"/>
                  </a:lnTo>
                  <a:lnTo>
                    <a:pt x="135661" y="118529"/>
                  </a:lnTo>
                  <a:lnTo>
                    <a:pt x="135089" y="118618"/>
                  </a:lnTo>
                  <a:lnTo>
                    <a:pt x="134645" y="119443"/>
                  </a:lnTo>
                  <a:lnTo>
                    <a:pt x="134137" y="119951"/>
                  </a:lnTo>
                  <a:lnTo>
                    <a:pt x="134708" y="120345"/>
                  </a:lnTo>
                  <a:lnTo>
                    <a:pt x="135356" y="121119"/>
                  </a:lnTo>
                  <a:lnTo>
                    <a:pt x="135826" y="121031"/>
                  </a:lnTo>
                  <a:lnTo>
                    <a:pt x="136410" y="120904"/>
                  </a:lnTo>
                  <a:lnTo>
                    <a:pt x="136867" y="120078"/>
                  </a:lnTo>
                  <a:lnTo>
                    <a:pt x="137388" y="119557"/>
                  </a:lnTo>
                  <a:close/>
                </a:path>
                <a:path w="215900" h="284480">
                  <a:moveTo>
                    <a:pt x="146913" y="155524"/>
                  </a:moveTo>
                  <a:lnTo>
                    <a:pt x="145681" y="154419"/>
                  </a:lnTo>
                  <a:lnTo>
                    <a:pt x="144907" y="153174"/>
                  </a:lnTo>
                  <a:lnTo>
                    <a:pt x="144221" y="153238"/>
                  </a:lnTo>
                  <a:lnTo>
                    <a:pt x="143332" y="153301"/>
                  </a:lnTo>
                  <a:lnTo>
                    <a:pt x="142519" y="154381"/>
                  </a:lnTo>
                  <a:lnTo>
                    <a:pt x="141668" y="155028"/>
                  </a:lnTo>
                  <a:lnTo>
                    <a:pt x="142328" y="155790"/>
                  </a:lnTo>
                  <a:lnTo>
                    <a:pt x="142900" y="157048"/>
                  </a:lnTo>
                  <a:lnTo>
                    <a:pt x="143675" y="157175"/>
                  </a:lnTo>
                  <a:lnTo>
                    <a:pt x="144449" y="157314"/>
                  </a:lnTo>
                  <a:lnTo>
                    <a:pt x="145427" y="156337"/>
                  </a:lnTo>
                  <a:lnTo>
                    <a:pt x="146913" y="155524"/>
                  </a:lnTo>
                  <a:close/>
                </a:path>
                <a:path w="215900" h="284480">
                  <a:moveTo>
                    <a:pt x="158318" y="234708"/>
                  </a:moveTo>
                  <a:lnTo>
                    <a:pt x="157797" y="234302"/>
                  </a:lnTo>
                  <a:lnTo>
                    <a:pt x="157276" y="233908"/>
                  </a:lnTo>
                  <a:lnTo>
                    <a:pt x="156756" y="233502"/>
                  </a:lnTo>
                  <a:lnTo>
                    <a:pt x="156349" y="234048"/>
                  </a:lnTo>
                  <a:lnTo>
                    <a:pt x="155575" y="234645"/>
                  </a:lnTo>
                  <a:lnTo>
                    <a:pt x="155727" y="235610"/>
                  </a:lnTo>
                  <a:lnTo>
                    <a:pt x="156603" y="235991"/>
                  </a:lnTo>
                  <a:lnTo>
                    <a:pt x="157124" y="236423"/>
                  </a:lnTo>
                  <a:lnTo>
                    <a:pt x="157518" y="235851"/>
                  </a:lnTo>
                  <a:lnTo>
                    <a:pt x="157924" y="235280"/>
                  </a:lnTo>
                  <a:lnTo>
                    <a:pt x="158318" y="234708"/>
                  </a:lnTo>
                  <a:close/>
                </a:path>
                <a:path w="215900" h="284480">
                  <a:moveTo>
                    <a:pt x="159943" y="142913"/>
                  </a:moveTo>
                  <a:lnTo>
                    <a:pt x="158953" y="142011"/>
                  </a:lnTo>
                  <a:lnTo>
                    <a:pt x="158407" y="141173"/>
                  </a:lnTo>
                  <a:lnTo>
                    <a:pt x="157480" y="141719"/>
                  </a:lnTo>
                  <a:lnTo>
                    <a:pt x="156324" y="142201"/>
                  </a:lnTo>
                  <a:lnTo>
                    <a:pt x="156603" y="143459"/>
                  </a:lnTo>
                  <a:lnTo>
                    <a:pt x="157162" y="144424"/>
                  </a:lnTo>
                  <a:lnTo>
                    <a:pt x="157594" y="145427"/>
                  </a:lnTo>
                  <a:lnTo>
                    <a:pt x="158419" y="144881"/>
                  </a:lnTo>
                  <a:lnTo>
                    <a:pt x="159918" y="144348"/>
                  </a:lnTo>
                  <a:lnTo>
                    <a:pt x="159943" y="142913"/>
                  </a:lnTo>
                  <a:close/>
                </a:path>
                <a:path w="215900" h="284480">
                  <a:moveTo>
                    <a:pt x="162661" y="185280"/>
                  </a:moveTo>
                  <a:lnTo>
                    <a:pt x="162369" y="184226"/>
                  </a:lnTo>
                  <a:lnTo>
                    <a:pt x="162356" y="183553"/>
                  </a:lnTo>
                  <a:lnTo>
                    <a:pt x="161467" y="183667"/>
                  </a:lnTo>
                  <a:lnTo>
                    <a:pt x="159677" y="183921"/>
                  </a:lnTo>
                  <a:lnTo>
                    <a:pt x="159854" y="184543"/>
                  </a:lnTo>
                  <a:lnTo>
                    <a:pt x="160020" y="185166"/>
                  </a:lnTo>
                  <a:lnTo>
                    <a:pt x="160197" y="185788"/>
                  </a:lnTo>
                  <a:lnTo>
                    <a:pt x="160934" y="185724"/>
                  </a:lnTo>
                  <a:lnTo>
                    <a:pt x="161836" y="185877"/>
                  </a:lnTo>
                  <a:lnTo>
                    <a:pt x="162356" y="185508"/>
                  </a:lnTo>
                  <a:lnTo>
                    <a:pt x="162661" y="185280"/>
                  </a:lnTo>
                  <a:close/>
                </a:path>
                <a:path w="215900" h="284480">
                  <a:moveTo>
                    <a:pt x="169824" y="131838"/>
                  </a:moveTo>
                  <a:lnTo>
                    <a:pt x="169659" y="131191"/>
                  </a:lnTo>
                  <a:lnTo>
                    <a:pt x="169672" y="130352"/>
                  </a:lnTo>
                  <a:lnTo>
                    <a:pt x="169265" y="129971"/>
                  </a:lnTo>
                  <a:lnTo>
                    <a:pt x="169011" y="129717"/>
                  </a:lnTo>
                  <a:lnTo>
                    <a:pt x="168122" y="130162"/>
                  </a:lnTo>
                  <a:lnTo>
                    <a:pt x="167513" y="130289"/>
                  </a:lnTo>
                  <a:lnTo>
                    <a:pt x="167728" y="131102"/>
                  </a:lnTo>
                  <a:lnTo>
                    <a:pt x="168186" y="132740"/>
                  </a:lnTo>
                  <a:lnTo>
                    <a:pt x="168732" y="132435"/>
                  </a:lnTo>
                  <a:lnTo>
                    <a:pt x="169278" y="132143"/>
                  </a:lnTo>
                  <a:lnTo>
                    <a:pt x="169824" y="131838"/>
                  </a:lnTo>
                  <a:close/>
                </a:path>
                <a:path w="215900" h="284480">
                  <a:moveTo>
                    <a:pt x="171805" y="161467"/>
                  </a:moveTo>
                  <a:lnTo>
                    <a:pt x="170459" y="160375"/>
                  </a:lnTo>
                  <a:lnTo>
                    <a:pt x="169786" y="159715"/>
                  </a:lnTo>
                  <a:lnTo>
                    <a:pt x="168846" y="159232"/>
                  </a:lnTo>
                  <a:lnTo>
                    <a:pt x="167894" y="160235"/>
                  </a:lnTo>
                  <a:lnTo>
                    <a:pt x="167779" y="160832"/>
                  </a:lnTo>
                  <a:lnTo>
                    <a:pt x="167665" y="161353"/>
                  </a:lnTo>
                  <a:lnTo>
                    <a:pt x="168249" y="162521"/>
                  </a:lnTo>
                  <a:lnTo>
                    <a:pt x="168414" y="162496"/>
                  </a:lnTo>
                  <a:lnTo>
                    <a:pt x="169316" y="162394"/>
                  </a:lnTo>
                  <a:lnTo>
                    <a:pt x="170180" y="162013"/>
                  </a:lnTo>
                  <a:lnTo>
                    <a:pt x="171805" y="161467"/>
                  </a:lnTo>
                  <a:close/>
                </a:path>
                <a:path w="215900" h="284480">
                  <a:moveTo>
                    <a:pt x="188696" y="228219"/>
                  </a:moveTo>
                  <a:lnTo>
                    <a:pt x="188163" y="227761"/>
                  </a:lnTo>
                  <a:lnTo>
                    <a:pt x="187629" y="227317"/>
                  </a:lnTo>
                  <a:lnTo>
                    <a:pt x="187096" y="226860"/>
                  </a:lnTo>
                  <a:lnTo>
                    <a:pt x="186702" y="227444"/>
                  </a:lnTo>
                  <a:lnTo>
                    <a:pt x="186067" y="228003"/>
                  </a:lnTo>
                  <a:lnTo>
                    <a:pt x="185953" y="228930"/>
                  </a:lnTo>
                  <a:lnTo>
                    <a:pt x="186994" y="229704"/>
                  </a:lnTo>
                  <a:lnTo>
                    <a:pt x="187464" y="229641"/>
                  </a:lnTo>
                  <a:lnTo>
                    <a:pt x="187934" y="229565"/>
                  </a:lnTo>
                  <a:lnTo>
                    <a:pt x="188290" y="228727"/>
                  </a:lnTo>
                  <a:lnTo>
                    <a:pt x="188696" y="228219"/>
                  </a:lnTo>
                  <a:close/>
                </a:path>
                <a:path w="215900" h="284480">
                  <a:moveTo>
                    <a:pt x="196748" y="263918"/>
                  </a:moveTo>
                  <a:lnTo>
                    <a:pt x="196380" y="261937"/>
                  </a:lnTo>
                  <a:lnTo>
                    <a:pt x="196215" y="260997"/>
                  </a:lnTo>
                  <a:lnTo>
                    <a:pt x="195668" y="261289"/>
                  </a:lnTo>
                  <a:lnTo>
                    <a:pt x="194894" y="261467"/>
                  </a:lnTo>
                  <a:lnTo>
                    <a:pt x="194665" y="261937"/>
                  </a:lnTo>
                  <a:lnTo>
                    <a:pt x="194398" y="262458"/>
                  </a:lnTo>
                  <a:lnTo>
                    <a:pt x="194462" y="263296"/>
                  </a:lnTo>
                  <a:lnTo>
                    <a:pt x="194818" y="264071"/>
                  </a:lnTo>
                  <a:lnTo>
                    <a:pt x="195783" y="263893"/>
                  </a:lnTo>
                  <a:lnTo>
                    <a:pt x="196748" y="263918"/>
                  </a:lnTo>
                  <a:close/>
                </a:path>
                <a:path w="215900" h="284480">
                  <a:moveTo>
                    <a:pt x="207213" y="161683"/>
                  </a:moveTo>
                  <a:lnTo>
                    <a:pt x="206832" y="161061"/>
                  </a:lnTo>
                  <a:lnTo>
                    <a:pt x="206552" y="160058"/>
                  </a:lnTo>
                  <a:lnTo>
                    <a:pt x="205486" y="159766"/>
                  </a:lnTo>
                  <a:lnTo>
                    <a:pt x="204724" y="160439"/>
                  </a:lnTo>
                  <a:lnTo>
                    <a:pt x="204050" y="160756"/>
                  </a:lnTo>
                  <a:lnTo>
                    <a:pt x="204406" y="161404"/>
                  </a:lnTo>
                  <a:lnTo>
                    <a:pt x="205130" y="162687"/>
                  </a:lnTo>
                  <a:lnTo>
                    <a:pt x="207213" y="161683"/>
                  </a:lnTo>
                  <a:close/>
                </a:path>
                <a:path w="215900" h="284480">
                  <a:moveTo>
                    <a:pt x="215277" y="195694"/>
                  </a:moveTo>
                  <a:lnTo>
                    <a:pt x="215201" y="193751"/>
                  </a:lnTo>
                  <a:lnTo>
                    <a:pt x="214858" y="193776"/>
                  </a:lnTo>
                  <a:lnTo>
                    <a:pt x="214325" y="193662"/>
                  </a:lnTo>
                  <a:lnTo>
                    <a:pt x="213893" y="194335"/>
                  </a:lnTo>
                  <a:lnTo>
                    <a:pt x="213728" y="194957"/>
                  </a:lnTo>
                  <a:lnTo>
                    <a:pt x="213512" y="195529"/>
                  </a:lnTo>
                  <a:lnTo>
                    <a:pt x="214096" y="195580"/>
                  </a:lnTo>
                  <a:lnTo>
                    <a:pt x="214680" y="195643"/>
                  </a:lnTo>
                  <a:lnTo>
                    <a:pt x="215277" y="1956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659475" y="1962822"/>
              <a:ext cx="269875" cy="287020"/>
            </a:xfrm>
            <a:custGeom>
              <a:avLst/>
              <a:gdLst/>
              <a:ahLst/>
              <a:cxnLst/>
              <a:rect l="l" t="t" r="r" b="b"/>
              <a:pathLst>
                <a:path w="269875" h="287019">
                  <a:moveTo>
                    <a:pt x="7099" y="139687"/>
                  </a:moveTo>
                  <a:lnTo>
                    <a:pt x="5880" y="138150"/>
                  </a:lnTo>
                  <a:lnTo>
                    <a:pt x="5308" y="138150"/>
                  </a:lnTo>
                  <a:lnTo>
                    <a:pt x="3467" y="138455"/>
                  </a:lnTo>
                  <a:lnTo>
                    <a:pt x="1714" y="139306"/>
                  </a:lnTo>
                  <a:lnTo>
                    <a:pt x="0" y="139954"/>
                  </a:lnTo>
                  <a:lnTo>
                    <a:pt x="787" y="142227"/>
                  </a:lnTo>
                  <a:lnTo>
                    <a:pt x="2692" y="143408"/>
                  </a:lnTo>
                  <a:lnTo>
                    <a:pt x="6045" y="142773"/>
                  </a:lnTo>
                  <a:lnTo>
                    <a:pt x="7086" y="141351"/>
                  </a:lnTo>
                  <a:lnTo>
                    <a:pt x="7099" y="139687"/>
                  </a:lnTo>
                  <a:close/>
                </a:path>
                <a:path w="269875" h="287019">
                  <a:moveTo>
                    <a:pt x="14706" y="110896"/>
                  </a:moveTo>
                  <a:lnTo>
                    <a:pt x="12471" y="108978"/>
                  </a:lnTo>
                  <a:lnTo>
                    <a:pt x="11010" y="108470"/>
                  </a:lnTo>
                  <a:lnTo>
                    <a:pt x="8242" y="109639"/>
                  </a:lnTo>
                  <a:lnTo>
                    <a:pt x="9321" y="111188"/>
                  </a:lnTo>
                  <a:lnTo>
                    <a:pt x="10274" y="113182"/>
                  </a:lnTo>
                  <a:lnTo>
                    <a:pt x="10795" y="113931"/>
                  </a:lnTo>
                  <a:lnTo>
                    <a:pt x="11049" y="114388"/>
                  </a:lnTo>
                  <a:lnTo>
                    <a:pt x="11455" y="114173"/>
                  </a:lnTo>
                  <a:lnTo>
                    <a:pt x="12230" y="113931"/>
                  </a:lnTo>
                  <a:lnTo>
                    <a:pt x="13944" y="112318"/>
                  </a:lnTo>
                  <a:lnTo>
                    <a:pt x="14706" y="110896"/>
                  </a:lnTo>
                  <a:close/>
                </a:path>
                <a:path w="269875" h="287019">
                  <a:moveTo>
                    <a:pt x="33693" y="130822"/>
                  </a:moveTo>
                  <a:lnTo>
                    <a:pt x="33401" y="128587"/>
                  </a:lnTo>
                  <a:lnTo>
                    <a:pt x="32105" y="127165"/>
                  </a:lnTo>
                  <a:lnTo>
                    <a:pt x="31064" y="125349"/>
                  </a:lnTo>
                  <a:lnTo>
                    <a:pt x="29540" y="126212"/>
                  </a:lnTo>
                  <a:lnTo>
                    <a:pt x="28244" y="126504"/>
                  </a:lnTo>
                  <a:lnTo>
                    <a:pt x="26758" y="129438"/>
                  </a:lnTo>
                  <a:lnTo>
                    <a:pt x="28295" y="132676"/>
                  </a:lnTo>
                  <a:lnTo>
                    <a:pt x="31584" y="132384"/>
                  </a:lnTo>
                  <a:lnTo>
                    <a:pt x="33693" y="130822"/>
                  </a:lnTo>
                  <a:close/>
                </a:path>
                <a:path w="269875" h="287019">
                  <a:moveTo>
                    <a:pt x="34721" y="86575"/>
                  </a:moveTo>
                  <a:lnTo>
                    <a:pt x="33959" y="84239"/>
                  </a:lnTo>
                  <a:lnTo>
                    <a:pt x="31216" y="81661"/>
                  </a:lnTo>
                  <a:lnTo>
                    <a:pt x="29133" y="81762"/>
                  </a:lnTo>
                  <a:lnTo>
                    <a:pt x="26454" y="81102"/>
                  </a:lnTo>
                  <a:lnTo>
                    <a:pt x="27165" y="83947"/>
                  </a:lnTo>
                  <a:lnTo>
                    <a:pt x="27559" y="85775"/>
                  </a:lnTo>
                  <a:lnTo>
                    <a:pt x="28346" y="88226"/>
                  </a:lnTo>
                  <a:lnTo>
                    <a:pt x="28943" y="88823"/>
                  </a:lnTo>
                  <a:lnTo>
                    <a:pt x="29425" y="89420"/>
                  </a:lnTo>
                  <a:lnTo>
                    <a:pt x="30314" y="90474"/>
                  </a:lnTo>
                  <a:lnTo>
                    <a:pt x="32829" y="90195"/>
                  </a:lnTo>
                  <a:lnTo>
                    <a:pt x="34721" y="86575"/>
                  </a:lnTo>
                  <a:close/>
                </a:path>
                <a:path w="269875" h="287019">
                  <a:moveTo>
                    <a:pt x="39484" y="69900"/>
                  </a:moveTo>
                  <a:lnTo>
                    <a:pt x="38989" y="67259"/>
                  </a:lnTo>
                  <a:lnTo>
                    <a:pt x="29603" y="62115"/>
                  </a:lnTo>
                  <a:lnTo>
                    <a:pt x="34112" y="56070"/>
                  </a:lnTo>
                  <a:lnTo>
                    <a:pt x="31788" y="55537"/>
                  </a:lnTo>
                  <a:lnTo>
                    <a:pt x="32842" y="55537"/>
                  </a:lnTo>
                  <a:lnTo>
                    <a:pt x="33350" y="55727"/>
                  </a:lnTo>
                  <a:lnTo>
                    <a:pt x="34455" y="56070"/>
                  </a:lnTo>
                  <a:lnTo>
                    <a:pt x="34163" y="56070"/>
                  </a:lnTo>
                  <a:lnTo>
                    <a:pt x="35661" y="57391"/>
                  </a:lnTo>
                  <a:lnTo>
                    <a:pt x="37122" y="56769"/>
                  </a:lnTo>
                  <a:lnTo>
                    <a:pt x="37617" y="55727"/>
                  </a:lnTo>
                  <a:lnTo>
                    <a:pt x="37719" y="55537"/>
                  </a:lnTo>
                  <a:lnTo>
                    <a:pt x="38265" y="54394"/>
                  </a:lnTo>
                  <a:lnTo>
                    <a:pt x="37973" y="52578"/>
                  </a:lnTo>
                  <a:lnTo>
                    <a:pt x="34810" y="50266"/>
                  </a:lnTo>
                  <a:lnTo>
                    <a:pt x="34201" y="49949"/>
                  </a:lnTo>
                  <a:lnTo>
                    <a:pt x="25184" y="58953"/>
                  </a:lnTo>
                  <a:lnTo>
                    <a:pt x="25654" y="59220"/>
                  </a:lnTo>
                  <a:lnTo>
                    <a:pt x="26466" y="67259"/>
                  </a:lnTo>
                  <a:lnTo>
                    <a:pt x="26593" y="68465"/>
                  </a:lnTo>
                  <a:lnTo>
                    <a:pt x="31648" y="70967"/>
                  </a:lnTo>
                  <a:lnTo>
                    <a:pt x="38290" y="71805"/>
                  </a:lnTo>
                  <a:lnTo>
                    <a:pt x="39484" y="69900"/>
                  </a:lnTo>
                  <a:close/>
                </a:path>
                <a:path w="269875" h="287019">
                  <a:moveTo>
                    <a:pt x="48399" y="84061"/>
                  </a:moveTo>
                  <a:lnTo>
                    <a:pt x="40259" y="76568"/>
                  </a:lnTo>
                  <a:lnTo>
                    <a:pt x="38620" y="82461"/>
                  </a:lnTo>
                  <a:lnTo>
                    <a:pt x="42049" y="83896"/>
                  </a:lnTo>
                  <a:lnTo>
                    <a:pt x="45300" y="87299"/>
                  </a:lnTo>
                  <a:lnTo>
                    <a:pt x="47447" y="87515"/>
                  </a:lnTo>
                  <a:lnTo>
                    <a:pt x="48399" y="84061"/>
                  </a:lnTo>
                  <a:close/>
                </a:path>
                <a:path w="269875" h="287019">
                  <a:moveTo>
                    <a:pt x="59690" y="102806"/>
                  </a:moveTo>
                  <a:lnTo>
                    <a:pt x="59093" y="100558"/>
                  </a:lnTo>
                  <a:lnTo>
                    <a:pt x="58483" y="98729"/>
                  </a:lnTo>
                  <a:lnTo>
                    <a:pt x="57708" y="94627"/>
                  </a:lnTo>
                  <a:lnTo>
                    <a:pt x="57480" y="92367"/>
                  </a:lnTo>
                  <a:lnTo>
                    <a:pt x="57175" y="90119"/>
                  </a:lnTo>
                  <a:lnTo>
                    <a:pt x="51168" y="94640"/>
                  </a:lnTo>
                  <a:lnTo>
                    <a:pt x="53263" y="99085"/>
                  </a:lnTo>
                  <a:lnTo>
                    <a:pt x="56540" y="103708"/>
                  </a:lnTo>
                  <a:lnTo>
                    <a:pt x="58242" y="103060"/>
                  </a:lnTo>
                  <a:lnTo>
                    <a:pt x="59690" y="102806"/>
                  </a:lnTo>
                  <a:close/>
                </a:path>
                <a:path w="269875" h="287019">
                  <a:moveTo>
                    <a:pt x="60998" y="68364"/>
                  </a:moveTo>
                  <a:lnTo>
                    <a:pt x="57404" y="65430"/>
                  </a:lnTo>
                  <a:lnTo>
                    <a:pt x="56184" y="62077"/>
                  </a:lnTo>
                  <a:lnTo>
                    <a:pt x="53949" y="62255"/>
                  </a:lnTo>
                  <a:lnTo>
                    <a:pt x="51600" y="61976"/>
                  </a:lnTo>
                  <a:lnTo>
                    <a:pt x="55537" y="72707"/>
                  </a:lnTo>
                  <a:lnTo>
                    <a:pt x="60998" y="68364"/>
                  </a:lnTo>
                  <a:close/>
                </a:path>
                <a:path w="269875" h="287019">
                  <a:moveTo>
                    <a:pt x="62014" y="75501"/>
                  </a:moveTo>
                  <a:lnTo>
                    <a:pt x="61493" y="75336"/>
                  </a:lnTo>
                  <a:lnTo>
                    <a:pt x="61785" y="75742"/>
                  </a:lnTo>
                  <a:lnTo>
                    <a:pt x="62014" y="75501"/>
                  </a:lnTo>
                  <a:close/>
                </a:path>
                <a:path w="269875" h="287019">
                  <a:moveTo>
                    <a:pt x="63627" y="264934"/>
                  </a:moveTo>
                  <a:lnTo>
                    <a:pt x="63296" y="264325"/>
                  </a:lnTo>
                  <a:lnTo>
                    <a:pt x="62979" y="263715"/>
                  </a:lnTo>
                  <a:lnTo>
                    <a:pt x="62649" y="263118"/>
                  </a:lnTo>
                  <a:lnTo>
                    <a:pt x="61963" y="263258"/>
                  </a:lnTo>
                  <a:lnTo>
                    <a:pt x="60909" y="263194"/>
                  </a:lnTo>
                  <a:lnTo>
                    <a:pt x="60375" y="264134"/>
                  </a:lnTo>
                  <a:lnTo>
                    <a:pt x="60718" y="265036"/>
                  </a:lnTo>
                  <a:lnTo>
                    <a:pt x="60794" y="265772"/>
                  </a:lnTo>
                  <a:lnTo>
                    <a:pt x="63627" y="264934"/>
                  </a:lnTo>
                  <a:close/>
                </a:path>
                <a:path w="269875" h="287019">
                  <a:moveTo>
                    <a:pt x="70243" y="53759"/>
                  </a:moveTo>
                  <a:lnTo>
                    <a:pt x="70078" y="52412"/>
                  </a:lnTo>
                  <a:lnTo>
                    <a:pt x="69570" y="51320"/>
                  </a:lnTo>
                  <a:lnTo>
                    <a:pt x="65773" y="50571"/>
                  </a:lnTo>
                  <a:lnTo>
                    <a:pt x="62433" y="50152"/>
                  </a:lnTo>
                  <a:lnTo>
                    <a:pt x="59563" y="49720"/>
                  </a:lnTo>
                  <a:lnTo>
                    <a:pt x="56972" y="52895"/>
                  </a:lnTo>
                  <a:lnTo>
                    <a:pt x="56210" y="56184"/>
                  </a:lnTo>
                  <a:lnTo>
                    <a:pt x="62636" y="57658"/>
                  </a:lnTo>
                  <a:lnTo>
                    <a:pt x="66230" y="55943"/>
                  </a:lnTo>
                  <a:lnTo>
                    <a:pt x="69900" y="55029"/>
                  </a:lnTo>
                  <a:lnTo>
                    <a:pt x="70243" y="53759"/>
                  </a:lnTo>
                  <a:close/>
                </a:path>
                <a:path w="269875" h="287019">
                  <a:moveTo>
                    <a:pt x="76276" y="110159"/>
                  </a:moveTo>
                  <a:lnTo>
                    <a:pt x="64262" y="105854"/>
                  </a:lnTo>
                  <a:lnTo>
                    <a:pt x="62776" y="107873"/>
                  </a:lnTo>
                  <a:lnTo>
                    <a:pt x="64020" y="109702"/>
                  </a:lnTo>
                  <a:lnTo>
                    <a:pt x="64871" y="112179"/>
                  </a:lnTo>
                  <a:lnTo>
                    <a:pt x="69456" y="114896"/>
                  </a:lnTo>
                  <a:lnTo>
                    <a:pt x="69049" y="117843"/>
                  </a:lnTo>
                  <a:lnTo>
                    <a:pt x="70815" y="120484"/>
                  </a:lnTo>
                  <a:lnTo>
                    <a:pt x="74104" y="120065"/>
                  </a:lnTo>
                  <a:lnTo>
                    <a:pt x="75247" y="116649"/>
                  </a:lnTo>
                  <a:lnTo>
                    <a:pt x="75615" y="113614"/>
                  </a:lnTo>
                  <a:lnTo>
                    <a:pt x="76276" y="110159"/>
                  </a:lnTo>
                  <a:close/>
                </a:path>
                <a:path w="269875" h="287019">
                  <a:moveTo>
                    <a:pt x="80314" y="80873"/>
                  </a:moveTo>
                  <a:lnTo>
                    <a:pt x="76657" y="78549"/>
                  </a:lnTo>
                  <a:lnTo>
                    <a:pt x="72847" y="76085"/>
                  </a:lnTo>
                  <a:lnTo>
                    <a:pt x="68973" y="73698"/>
                  </a:lnTo>
                  <a:lnTo>
                    <a:pt x="65506" y="71602"/>
                  </a:lnTo>
                  <a:lnTo>
                    <a:pt x="62014" y="75501"/>
                  </a:lnTo>
                  <a:lnTo>
                    <a:pt x="66776" y="76949"/>
                  </a:lnTo>
                  <a:lnTo>
                    <a:pt x="71640" y="79273"/>
                  </a:lnTo>
                  <a:lnTo>
                    <a:pt x="77673" y="84416"/>
                  </a:lnTo>
                  <a:lnTo>
                    <a:pt x="79362" y="84416"/>
                  </a:lnTo>
                  <a:lnTo>
                    <a:pt x="80314" y="80873"/>
                  </a:lnTo>
                  <a:close/>
                </a:path>
                <a:path w="269875" h="287019">
                  <a:moveTo>
                    <a:pt x="88099" y="101257"/>
                  </a:moveTo>
                  <a:lnTo>
                    <a:pt x="86055" y="99377"/>
                  </a:lnTo>
                  <a:lnTo>
                    <a:pt x="84277" y="97294"/>
                  </a:lnTo>
                  <a:lnTo>
                    <a:pt x="79857" y="94386"/>
                  </a:lnTo>
                  <a:lnTo>
                    <a:pt x="82753" y="89636"/>
                  </a:lnTo>
                  <a:lnTo>
                    <a:pt x="77609" y="90030"/>
                  </a:lnTo>
                  <a:lnTo>
                    <a:pt x="75577" y="98386"/>
                  </a:lnTo>
                  <a:lnTo>
                    <a:pt x="85369" y="103098"/>
                  </a:lnTo>
                  <a:lnTo>
                    <a:pt x="88099" y="101257"/>
                  </a:lnTo>
                  <a:close/>
                </a:path>
                <a:path w="269875" h="287019">
                  <a:moveTo>
                    <a:pt x="92595" y="284175"/>
                  </a:moveTo>
                  <a:lnTo>
                    <a:pt x="91579" y="283514"/>
                  </a:lnTo>
                  <a:lnTo>
                    <a:pt x="90779" y="282867"/>
                  </a:lnTo>
                  <a:lnTo>
                    <a:pt x="90297" y="283781"/>
                  </a:lnTo>
                  <a:lnTo>
                    <a:pt x="89700" y="284594"/>
                  </a:lnTo>
                  <a:lnTo>
                    <a:pt x="89509" y="285483"/>
                  </a:lnTo>
                  <a:lnTo>
                    <a:pt x="89433" y="285775"/>
                  </a:lnTo>
                  <a:lnTo>
                    <a:pt x="90424" y="286283"/>
                  </a:lnTo>
                  <a:lnTo>
                    <a:pt x="90932" y="286689"/>
                  </a:lnTo>
                  <a:lnTo>
                    <a:pt x="91490" y="285927"/>
                  </a:lnTo>
                  <a:lnTo>
                    <a:pt x="92151" y="285178"/>
                  </a:lnTo>
                  <a:lnTo>
                    <a:pt x="92595" y="284175"/>
                  </a:lnTo>
                  <a:close/>
                </a:path>
                <a:path w="269875" h="287019">
                  <a:moveTo>
                    <a:pt x="93027" y="65887"/>
                  </a:moveTo>
                  <a:lnTo>
                    <a:pt x="91998" y="64782"/>
                  </a:lnTo>
                  <a:lnTo>
                    <a:pt x="90906" y="63804"/>
                  </a:lnTo>
                  <a:lnTo>
                    <a:pt x="85420" y="63957"/>
                  </a:lnTo>
                  <a:lnTo>
                    <a:pt x="81165" y="67729"/>
                  </a:lnTo>
                  <a:lnTo>
                    <a:pt x="76390" y="65278"/>
                  </a:lnTo>
                  <a:lnTo>
                    <a:pt x="76339" y="64490"/>
                  </a:lnTo>
                  <a:lnTo>
                    <a:pt x="76161" y="64020"/>
                  </a:lnTo>
                  <a:lnTo>
                    <a:pt x="77000" y="62255"/>
                  </a:lnTo>
                  <a:lnTo>
                    <a:pt x="78016" y="60528"/>
                  </a:lnTo>
                  <a:lnTo>
                    <a:pt x="75184" y="58839"/>
                  </a:lnTo>
                  <a:lnTo>
                    <a:pt x="73025" y="58712"/>
                  </a:lnTo>
                  <a:lnTo>
                    <a:pt x="69392" y="61010"/>
                  </a:lnTo>
                  <a:lnTo>
                    <a:pt x="67170" y="63233"/>
                  </a:lnTo>
                  <a:lnTo>
                    <a:pt x="64287" y="65659"/>
                  </a:lnTo>
                  <a:lnTo>
                    <a:pt x="67449" y="67487"/>
                  </a:lnTo>
                  <a:lnTo>
                    <a:pt x="69672" y="69215"/>
                  </a:lnTo>
                  <a:lnTo>
                    <a:pt x="74295" y="70827"/>
                  </a:lnTo>
                  <a:lnTo>
                    <a:pt x="77101" y="69938"/>
                  </a:lnTo>
                  <a:lnTo>
                    <a:pt x="80708" y="71920"/>
                  </a:lnTo>
                  <a:lnTo>
                    <a:pt x="81622" y="74409"/>
                  </a:lnTo>
                  <a:lnTo>
                    <a:pt x="83896" y="77635"/>
                  </a:lnTo>
                  <a:lnTo>
                    <a:pt x="85013" y="74333"/>
                  </a:lnTo>
                  <a:lnTo>
                    <a:pt x="85128" y="72148"/>
                  </a:lnTo>
                  <a:lnTo>
                    <a:pt x="87884" y="69481"/>
                  </a:lnTo>
                  <a:lnTo>
                    <a:pt x="90309" y="68834"/>
                  </a:lnTo>
                  <a:lnTo>
                    <a:pt x="92710" y="67322"/>
                  </a:lnTo>
                  <a:lnTo>
                    <a:pt x="93027" y="65887"/>
                  </a:lnTo>
                  <a:close/>
                </a:path>
                <a:path w="269875" h="287019">
                  <a:moveTo>
                    <a:pt x="94983" y="92303"/>
                  </a:moveTo>
                  <a:lnTo>
                    <a:pt x="94805" y="92303"/>
                  </a:lnTo>
                  <a:lnTo>
                    <a:pt x="94564" y="92570"/>
                  </a:lnTo>
                  <a:lnTo>
                    <a:pt x="94983" y="92303"/>
                  </a:lnTo>
                  <a:close/>
                </a:path>
                <a:path w="269875" h="287019">
                  <a:moveTo>
                    <a:pt x="99009" y="112636"/>
                  </a:moveTo>
                  <a:lnTo>
                    <a:pt x="98933" y="109778"/>
                  </a:lnTo>
                  <a:lnTo>
                    <a:pt x="95897" y="106362"/>
                  </a:lnTo>
                  <a:lnTo>
                    <a:pt x="93002" y="108102"/>
                  </a:lnTo>
                  <a:lnTo>
                    <a:pt x="93065" y="110858"/>
                  </a:lnTo>
                  <a:lnTo>
                    <a:pt x="93599" y="114198"/>
                  </a:lnTo>
                  <a:lnTo>
                    <a:pt x="94488" y="114693"/>
                  </a:lnTo>
                  <a:lnTo>
                    <a:pt x="95313" y="115252"/>
                  </a:lnTo>
                  <a:lnTo>
                    <a:pt x="95885" y="115163"/>
                  </a:lnTo>
                  <a:lnTo>
                    <a:pt x="99009" y="112636"/>
                  </a:lnTo>
                  <a:close/>
                </a:path>
                <a:path w="269875" h="287019">
                  <a:moveTo>
                    <a:pt x="99174" y="89039"/>
                  </a:moveTo>
                  <a:lnTo>
                    <a:pt x="97751" y="85864"/>
                  </a:lnTo>
                  <a:lnTo>
                    <a:pt x="84785" y="82702"/>
                  </a:lnTo>
                  <a:lnTo>
                    <a:pt x="86829" y="89814"/>
                  </a:lnTo>
                  <a:lnTo>
                    <a:pt x="94843" y="92265"/>
                  </a:lnTo>
                  <a:lnTo>
                    <a:pt x="96418" y="90601"/>
                  </a:lnTo>
                  <a:lnTo>
                    <a:pt x="99174" y="89039"/>
                  </a:lnTo>
                  <a:close/>
                </a:path>
                <a:path w="269875" h="287019">
                  <a:moveTo>
                    <a:pt x="109308" y="281139"/>
                  </a:moveTo>
                  <a:lnTo>
                    <a:pt x="108826" y="280695"/>
                  </a:lnTo>
                  <a:lnTo>
                    <a:pt x="108369" y="279920"/>
                  </a:lnTo>
                  <a:lnTo>
                    <a:pt x="107873" y="279882"/>
                  </a:lnTo>
                  <a:lnTo>
                    <a:pt x="107276" y="279857"/>
                  </a:lnTo>
                  <a:lnTo>
                    <a:pt x="106375" y="280327"/>
                  </a:lnTo>
                  <a:lnTo>
                    <a:pt x="105879" y="281330"/>
                  </a:lnTo>
                  <a:lnTo>
                    <a:pt x="106299" y="282143"/>
                  </a:lnTo>
                  <a:lnTo>
                    <a:pt x="106489" y="283133"/>
                  </a:lnTo>
                  <a:lnTo>
                    <a:pt x="107505" y="282409"/>
                  </a:lnTo>
                  <a:lnTo>
                    <a:pt x="109308" y="281139"/>
                  </a:lnTo>
                  <a:close/>
                </a:path>
                <a:path w="269875" h="287019">
                  <a:moveTo>
                    <a:pt x="111125" y="247764"/>
                  </a:moveTo>
                  <a:lnTo>
                    <a:pt x="108165" y="247764"/>
                  </a:lnTo>
                  <a:lnTo>
                    <a:pt x="108648" y="249250"/>
                  </a:lnTo>
                  <a:lnTo>
                    <a:pt x="111125" y="247764"/>
                  </a:lnTo>
                  <a:close/>
                </a:path>
                <a:path w="269875" h="287019">
                  <a:moveTo>
                    <a:pt x="114033" y="88239"/>
                  </a:moveTo>
                  <a:lnTo>
                    <a:pt x="112572" y="85953"/>
                  </a:lnTo>
                  <a:lnTo>
                    <a:pt x="110439" y="85128"/>
                  </a:lnTo>
                  <a:lnTo>
                    <a:pt x="107975" y="85877"/>
                  </a:lnTo>
                  <a:lnTo>
                    <a:pt x="106235" y="89992"/>
                  </a:lnTo>
                  <a:lnTo>
                    <a:pt x="105270" y="93446"/>
                  </a:lnTo>
                  <a:lnTo>
                    <a:pt x="104432" y="97866"/>
                  </a:lnTo>
                  <a:lnTo>
                    <a:pt x="105854" y="99136"/>
                  </a:lnTo>
                  <a:lnTo>
                    <a:pt x="107175" y="101269"/>
                  </a:lnTo>
                  <a:lnTo>
                    <a:pt x="109804" y="96456"/>
                  </a:lnTo>
                  <a:lnTo>
                    <a:pt x="112014" y="92837"/>
                  </a:lnTo>
                  <a:lnTo>
                    <a:pt x="114033" y="88239"/>
                  </a:lnTo>
                  <a:close/>
                </a:path>
                <a:path w="269875" h="287019">
                  <a:moveTo>
                    <a:pt x="114452" y="197662"/>
                  </a:moveTo>
                  <a:lnTo>
                    <a:pt x="114185" y="197142"/>
                  </a:lnTo>
                  <a:lnTo>
                    <a:pt x="114033" y="196329"/>
                  </a:lnTo>
                  <a:lnTo>
                    <a:pt x="113639" y="196202"/>
                  </a:lnTo>
                  <a:lnTo>
                    <a:pt x="113106" y="196037"/>
                  </a:lnTo>
                  <a:lnTo>
                    <a:pt x="112407" y="196367"/>
                  </a:lnTo>
                  <a:lnTo>
                    <a:pt x="111772" y="196494"/>
                  </a:lnTo>
                  <a:lnTo>
                    <a:pt x="111988" y="197027"/>
                  </a:lnTo>
                  <a:lnTo>
                    <a:pt x="112115" y="197904"/>
                  </a:lnTo>
                  <a:lnTo>
                    <a:pt x="113030" y="198145"/>
                  </a:lnTo>
                  <a:lnTo>
                    <a:pt x="113741" y="197815"/>
                  </a:lnTo>
                  <a:lnTo>
                    <a:pt x="114452" y="197662"/>
                  </a:lnTo>
                  <a:close/>
                </a:path>
                <a:path w="269875" h="287019">
                  <a:moveTo>
                    <a:pt x="115392" y="111633"/>
                  </a:moveTo>
                  <a:lnTo>
                    <a:pt x="112826" y="106146"/>
                  </a:lnTo>
                  <a:lnTo>
                    <a:pt x="109207" y="105168"/>
                  </a:lnTo>
                  <a:lnTo>
                    <a:pt x="102590" y="106934"/>
                  </a:lnTo>
                  <a:lnTo>
                    <a:pt x="101003" y="107848"/>
                  </a:lnTo>
                  <a:lnTo>
                    <a:pt x="102057" y="111531"/>
                  </a:lnTo>
                  <a:lnTo>
                    <a:pt x="106108" y="110617"/>
                  </a:lnTo>
                  <a:lnTo>
                    <a:pt x="110324" y="112534"/>
                  </a:lnTo>
                  <a:lnTo>
                    <a:pt x="115392" y="111633"/>
                  </a:lnTo>
                  <a:close/>
                </a:path>
                <a:path w="269875" h="287019">
                  <a:moveTo>
                    <a:pt x="115519" y="60553"/>
                  </a:moveTo>
                  <a:lnTo>
                    <a:pt x="114046" y="59791"/>
                  </a:lnTo>
                  <a:lnTo>
                    <a:pt x="113868" y="60553"/>
                  </a:lnTo>
                  <a:lnTo>
                    <a:pt x="115519" y="60553"/>
                  </a:lnTo>
                  <a:close/>
                </a:path>
                <a:path w="269875" h="287019">
                  <a:moveTo>
                    <a:pt x="121831" y="236601"/>
                  </a:moveTo>
                  <a:lnTo>
                    <a:pt x="121399" y="236156"/>
                  </a:lnTo>
                  <a:lnTo>
                    <a:pt x="120980" y="235673"/>
                  </a:lnTo>
                  <a:lnTo>
                    <a:pt x="120421" y="235242"/>
                  </a:lnTo>
                  <a:lnTo>
                    <a:pt x="119976" y="235661"/>
                  </a:lnTo>
                  <a:lnTo>
                    <a:pt x="119697" y="235864"/>
                  </a:lnTo>
                  <a:lnTo>
                    <a:pt x="120916" y="237045"/>
                  </a:lnTo>
                  <a:lnTo>
                    <a:pt x="121526" y="236740"/>
                  </a:lnTo>
                  <a:lnTo>
                    <a:pt x="121831" y="236601"/>
                  </a:lnTo>
                  <a:close/>
                </a:path>
                <a:path w="269875" h="287019">
                  <a:moveTo>
                    <a:pt x="124701" y="91401"/>
                  </a:moveTo>
                  <a:lnTo>
                    <a:pt x="121285" y="89293"/>
                  </a:lnTo>
                  <a:lnTo>
                    <a:pt x="119329" y="89700"/>
                  </a:lnTo>
                  <a:lnTo>
                    <a:pt x="117132" y="90538"/>
                  </a:lnTo>
                  <a:lnTo>
                    <a:pt x="116649" y="91871"/>
                  </a:lnTo>
                  <a:lnTo>
                    <a:pt x="116014" y="92735"/>
                  </a:lnTo>
                  <a:lnTo>
                    <a:pt x="121996" y="98666"/>
                  </a:lnTo>
                  <a:lnTo>
                    <a:pt x="124574" y="94195"/>
                  </a:lnTo>
                  <a:lnTo>
                    <a:pt x="124701" y="91401"/>
                  </a:lnTo>
                  <a:close/>
                </a:path>
                <a:path w="269875" h="287019">
                  <a:moveTo>
                    <a:pt x="128689" y="113004"/>
                  </a:moveTo>
                  <a:lnTo>
                    <a:pt x="127977" y="111556"/>
                  </a:lnTo>
                  <a:lnTo>
                    <a:pt x="127292" y="109105"/>
                  </a:lnTo>
                  <a:lnTo>
                    <a:pt x="124561" y="111467"/>
                  </a:lnTo>
                  <a:lnTo>
                    <a:pt x="122250" y="112928"/>
                  </a:lnTo>
                  <a:lnTo>
                    <a:pt x="119316" y="116751"/>
                  </a:lnTo>
                  <a:lnTo>
                    <a:pt x="119126" y="119430"/>
                  </a:lnTo>
                  <a:lnTo>
                    <a:pt x="116509" y="122974"/>
                  </a:lnTo>
                  <a:lnTo>
                    <a:pt x="114414" y="124079"/>
                  </a:lnTo>
                  <a:lnTo>
                    <a:pt x="112229" y="125818"/>
                  </a:lnTo>
                  <a:lnTo>
                    <a:pt x="113741" y="126733"/>
                  </a:lnTo>
                  <a:lnTo>
                    <a:pt x="114681" y="127800"/>
                  </a:lnTo>
                  <a:lnTo>
                    <a:pt x="122161" y="127419"/>
                  </a:lnTo>
                  <a:lnTo>
                    <a:pt x="121754" y="119253"/>
                  </a:lnTo>
                  <a:lnTo>
                    <a:pt x="127863" y="116916"/>
                  </a:lnTo>
                  <a:lnTo>
                    <a:pt x="128663" y="115404"/>
                  </a:lnTo>
                  <a:lnTo>
                    <a:pt x="128689" y="113004"/>
                  </a:lnTo>
                  <a:close/>
                </a:path>
                <a:path w="269875" h="287019">
                  <a:moveTo>
                    <a:pt x="133477" y="90817"/>
                  </a:moveTo>
                  <a:lnTo>
                    <a:pt x="133057" y="90639"/>
                  </a:lnTo>
                  <a:lnTo>
                    <a:pt x="132956" y="90817"/>
                  </a:lnTo>
                  <a:lnTo>
                    <a:pt x="132842" y="91020"/>
                  </a:lnTo>
                  <a:lnTo>
                    <a:pt x="133477" y="90817"/>
                  </a:lnTo>
                  <a:close/>
                </a:path>
                <a:path w="269875" h="287019">
                  <a:moveTo>
                    <a:pt x="139115" y="87147"/>
                  </a:moveTo>
                  <a:lnTo>
                    <a:pt x="138430" y="84848"/>
                  </a:lnTo>
                  <a:lnTo>
                    <a:pt x="130340" y="83845"/>
                  </a:lnTo>
                  <a:lnTo>
                    <a:pt x="126631" y="81927"/>
                  </a:lnTo>
                  <a:lnTo>
                    <a:pt x="122580" y="74536"/>
                  </a:lnTo>
                  <a:lnTo>
                    <a:pt x="119354" y="72885"/>
                  </a:lnTo>
                  <a:lnTo>
                    <a:pt x="114261" y="69138"/>
                  </a:lnTo>
                  <a:lnTo>
                    <a:pt x="111582" y="69316"/>
                  </a:lnTo>
                  <a:lnTo>
                    <a:pt x="108724" y="71386"/>
                  </a:lnTo>
                  <a:lnTo>
                    <a:pt x="109156" y="72885"/>
                  </a:lnTo>
                  <a:lnTo>
                    <a:pt x="109207" y="75222"/>
                  </a:lnTo>
                  <a:lnTo>
                    <a:pt x="110147" y="75641"/>
                  </a:lnTo>
                  <a:lnTo>
                    <a:pt x="116078" y="79311"/>
                  </a:lnTo>
                  <a:lnTo>
                    <a:pt x="121462" y="83845"/>
                  </a:lnTo>
                  <a:lnTo>
                    <a:pt x="127000" y="88049"/>
                  </a:lnTo>
                  <a:lnTo>
                    <a:pt x="133057" y="90639"/>
                  </a:lnTo>
                  <a:lnTo>
                    <a:pt x="134251" y="88569"/>
                  </a:lnTo>
                  <a:lnTo>
                    <a:pt x="136575" y="89662"/>
                  </a:lnTo>
                  <a:lnTo>
                    <a:pt x="138239" y="89662"/>
                  </a:lnTo>
                  <a:lnTo>
                    <a:pt x="138620" y="88569"/>
                  </a:lnTo>
                  <a:lnTo>
                    <a:pt x="139115" y="87147"/>
                  </a:lnTo>
                  <a:close/>
                </a:path>
                <a:path w="269875" h="287019">
                  <a:moveTo>
                    <a:pt x="144386" y="214541"/>
                  </a:moveTo>
                  <a:lnTo>
                    <a:pt x="143789" y="214134"/>
                  </a:lnTo>
                  <a:lnTo>
                    <a:pt x="143268" y="213715"/>
                  </a:lnTo>
                  <a:lnTo>
                    <a:pt x="142544" y="213385"/>
                  </a:lnTo>
                  <a:lnTo>
                    <a:pt x="141935" y="214083"/>
                  </a:lnTo>
                  <a:lnTo>
                    <a:pt x="142227" y="214579"/>
                  </a:lnTo>
                  <a:lnTo>
                    <a:pt x="142544" y="215277"/>
                  </a:lnTo>
                  <a:lnTo>
                    <a:pt x="142989" y="215392"/>
                  </a:lnTo>
                  <a:lnTo>
                    <a:pt x="143357" y="215480"/>
                  </a:lnTo>
                  <a:lnTo>
                    <a:pt x="143903" y="214871"/>
                  </a:lnTo>
                  <a:lnTo>
                    <a:pt x="144386" y="214541"/>
                  </a:lnTo>
                  <a:close/>
                </a:path>
                <a:path w="269875" h="287019">
                  <a:moveTo>
                    <a:pt x="149250" y="135216"/>
                  </a:moveTo>
                  <a:lnTo>
                    <a:pt x="145148" y="135229"/>
                  </a:lnTo>
                  <a:lnTo>
                    <a:pt x="139065" y="137731"/>
                  </a:lnTo>
                  <a:lnTo>
                    <a:pt x="134543" y="140703"/>
                  </a:lnTo>
                  <a:lnTo>
                    <a:pt x="139065" y="144373"/>
                  </a:lnTo>
                  <a:lnTo>
                    <a:pt x="140474" y="144678"/>
                  </a:lnTo>
                  <a:lnTo>
                    <a:pt x="144983" y="140271"/>
                  </a:lnTo>
                  <a:lnTo>
                    <a:pt x="146621" y="138201"/>
                  </a:lnTo>
                  <a:lnTo>
                    <a:pt x="149250" y="135216"/>
                  </a:lnTo>
                  <a:close/>
                </a:path>
                <a:path w="269875" h="287019">
                  <a:moveTo>
                    <a:pt x="155917" y="183642"/>
                  </a:moveTo>
                  <a:lnTo>
                    <a:pt x="155778" y="182968"/>
                  </a:lnTo>
                  <a:lnTo>
                    <a:pt x="155714" y="182308"/>
                  </a:lnTo>
                  <a:lnTo>
                    <a:pt x="155371" y="182448"/>
                  </a:lnTo>
                  <a:lnTo>
                    <a:pt x="154724" y="182575"/>
                  </a:lnTo>
                  <a:lnTo>
                    <a:pt x="154724" y="182714"/>
                  </a:lnTo>
                  <a:lnTo>
                    <a:pt x="154686" y="183426"/>
                  </a:lnTo>
                  <a:lnTo>
                    <a:pt x="154838" y="184124"/>
                  </a:lnTo>
                  <a:lnTo>
                    <a:pt x="154914" y="184823"/>
                  </a:lnTo>
                  <a:lnTo>
                    <a:pt x="155232" y="184658"/>
                  </a:lnTo>
                  <a:lnTo>
                    <a:pt x="155829" y="184505"/>
                  </a:lnTo>
                  <a:lnTo>
                    <a:pt x="155854" y="184302"/>
                  </a:lnTo>
                  <a:lnTo>
                    <a:pt x="155917" y="183642"/>
                  </a:lnTo>
                  <a:close/>
                </a:path>
                <a:path w="269875" h="287019">
                  <a:moveTo>
                    <a:pt x="158851" y="111950"/>
                  </a:moveTo>
                  <a:lnTo>
                    <a:pt x="156743" y="110845"/>
                  </a:lnTo>
                  <a:lnTo>
                    <a:pt x="154470" y="109004"/>
                  </a:lnTo>
                  <a:lnTo>
                    <a:pt x="149136" y="107937"/>
                  </a:lnTo>
                  <a:lnTo>
                    <a:pt x="147662" y="109855"/>
                  </a:lnTo>
                  <a:lnTo>
                    <a:pt x="148424" y="113360"/>
                  </a:lnTo>
                  <a:lnTo>
                    <a:pt x="150749" y="113919"/>
                  </a:lnTo>
                  <a:lnTo>
                    <a:pt x="153238" y="114706"/>
                  </a:lnTo>
                  <a:lnTo>
                    <a:pt x="157403" y="115328"/>
                  </a:lnTo>
                  <a:lnTo>
                    <a:pt x="158826" y="114642"/>
                  </a:lnTo>
                  <a:lnTo>
                    <a:pt x="158851" y="111950"/>
                  </a:lnTo>
                  <a:close/>
                </a:path>
                <a:path w="269875" h="287019">
                  <a:moveTo>
                    <a:pt x="161620" y="132943"/>
                  </a:moveTo>
                  <a:lnTo>
                    <a:pt x="160947" y="129374"/>
                  </a:lnTo>
                  <a:lnTo>
                    <a:pt x="159842" y="128282"/>
                  </a:lnTo>
                  <a:lnTo>
                    <a:pt x="158419" y="125907"/>
                  </a:lnTo>
                  <a:lnTo>
                    <a:pt x="157035" y="128257"/>
                  </a:lnTo>
                  <a:lnTo>
                    <a:pt x="155778" y="129451"/>
                  </a:lnTo>
                  <a:lnTo>
                    <a:pt x="155841" y="131838"/>
                  </a:lnTo>
                  <a:lnTo>
                    <a:pt x="156819" y="133553"/>
                  </a:lnTo>
                  <a:lnTo>
                    <a:pt x="159575" y="135051"/>
                  </a:lnTo>
                  <a:lnTo>
                    <a:pt x="161620" y="132943"/>
                  </a:lnTo>
                  <a:close/>
                </a:path>
                <a:path w="269875" h="287019">
                  <a:moveTo>
                    <a:pt x="167449" y="142544"/>
                  </a:moveTo>
                  <a:lnTo>
                    <a:pt x="167347" y="139547"/>
                  </a:lnTo>
                  <a:lnTo>
                    <a:pt x="166979" y="139128"/>
                  </a:lnTo>
                  <a:lnTo>
                    <a:pt x="164757" y="137693"/>
                  </a:lnTo>
                  <a:lnTo>
                    <a:pt x="162979" y="137947"/>
                  </a:lnTo>
                  <a:lnTo>
                    <a:pt x="159880" y="140703"/>
                  </a:lnTo>
                  <a:lnTo>
                    <a:pt x="158419" y="141897"/>
                  </a:lnTo>
                  <a:lnTo>
                    <a:pt x="156972" y="143116"/>
                  </a:lnTo>
                  <a:lnTo>
                    <a:pt x="158127" y="145097"/>
                  </a:lnTo>
                  <a:lnTo>
                    <a:pt x="159918" y="144475"/>
                  </a:lnTo>
                  <a:lnTo>
                    <a:pt x="161671" y="143700"/>
                  </a:lnTo>
                  <a:lnTo>
                    <a:pt x="165468" y="142798"/>
                  </a:lnTo>
                  <a:lnTo>
                    <a:pt x="167449" y="142544"/>
                  </a:lnTo>
                  <a:close/>
                </a:path>
                <a:path w="269875" h="287019">
                  <a:moveTo>
                    <a:pt x="176593" y="16573"/>
                  </a:moveTo>
                  <a:lnTo>
                    <a:pt x="176441" y="16205"/>
                  </a:lnTo>
                  <a:lnTo>
                    <a:pt x="176276" y="15506"/>
                  </a:lnTo>
                  <a:lnTo>
                    <a:pt x="176149" y="15506"/>
                  </a:lnTo>
                  <a:lnTo>
                    <a:pt x="175399" y="15557"/>
                  </a:lnTo>
                  <a:lnTo>
                    <a:pt x="174675" y="15760"/>
                  </a:lnTo>
                  <a:lnTo>
                    <a:pt x="173926" y="15900"/>
                  </a:lnTo>
                  <a:lnTo>
                    <a:pt x="174129" y="16243"/>
                  </a:lnTo>
                  <a:lnTo>
                    <a:pt x="174320" y="16878"/>
                  </a:lnTo>
                  <a:lnTo>
                    <a:pt x="174536" y="16878"/>
                  </a:lnTo>
                  <a:lnTo>
                    <a:pt x="175221" y="16903"/>
                  </a:lnTo>
                  <a:lnTo>
                    <a:pt x="175907" y="16700"/>
                  </a:lnTo>
                  <a:lnTo>
                    <a:pt x="176593" y="16573"/>
                  </a:lnTo>
                  <a:close/>
                </a:path>
                <a:path w="269875" h="287019">
                  <a:moveTo>
                    <a:pt x="182651" y="110413"/>
                  </a:moveTo>
                  <a:lnTo>
                    <a:pt x="178841" y="108178"/>
                  </a:lnTo>
                  <a:lnTo>
                    <a:pt x="178816" y="103454"/>
                  </a:lnTo>
                  <a:lnTo>
                    <a:pt x="175272" y="101841"/>
                  </a:lnTo>
                  <a:lnTo>
                    <a:pt x="170065" y="105194"/>
                  </a:lnTo>
                  <a:lnTo>
                    <a:pt x="176707" y="107327"/>
                  </a:lnTo>
                  <a:lnTo>
                    <a:pt x="175387" y="109982"/>
                  </a:lnTo>
                  <a:lnTo>
                    <a:pt x="173507" y="112547"/>
                  </a:lnTo>
                  <a:lnTo>
                    <a:pt x="170002" y="107746"/>
                  </a:lnTo>
                  <a:lnTo>
                    <a:pt x="168224" y="112191"/>
                  </a:lnTo>
                  <a:lnTo>
                    <a:pt x="177685" y="115874"/>
                  </a:lnTo>
                  <a:lnTo>
                    <a:pt x="182651" y="110413"/>
                  </a:lnTo>
                  <a:close/>
                </a:path>
                <a:path w="269875" h="287019">
                  <a:moveTo>
                    <a:pt x="189915" y="128193"/>
                  </a:moveTo>
                  <a:lnTo>
                    <a:pt x="187960" y="125222"/>
                  </a:lnTo>
                  <a:lnTo>
                    <a:pt x="185394" y="124231"/>
                  </a:lnTo>
                  <a:lnTo>
                    <a:pt x="183629" y="124421"/>
                  </a:lnTo>
                  <a:lnTo>
                    <a:pt x="180340" y="125145"/>
                  </a:lnTo>
                  <a:lnTo>
                    <a:pt x="179260" y="121539"/>
                  </a:lnTo>
                  <a:lnTo>
                    <a:pt x="176593" y="124777"/>
                  </a:lnTo>
                  <a:lnTo>
                    <a:pt x="179590" y="126822"/>
                  </a:lnTo>
                  <a:lnTo>
                    <a:pt x="181914" y="128727"/>
                  </a:lnTo>
                  <a:lnTo>
                    <a:pt x="185686" y="130594"/>
                  </a:lnTo>
                  <a:lnTo>
                    <a:pt x="187490" y="130086"/>
                  </a:lnTo>
                  <a:lnTo>
                    <a:pt x="189318" y="129641"/>
                  </a:lnTo>
                  <a:lnTo>
                    <a:pt x="189915" y="128193"/>
                  </a:lnTo>
                  <a:close/>
                </a:path>
                <a:path w="269875" h="287019">
                  <a:moveTo>
                    <a:pt x="193916" y="282714"/>
                  </a:moveTo>
                  <a:lnTo>
                    <a:pt x="193763" y="282003"/>
                  </a:lnTo>
                  <a:lnTo>
                    <a:pt x="193675" y="281292"/>
                  </a:lnTo>
                  <a:lnTo>
                    <a:pt x="193332" y="281482"/>
                  </a:lnTo>
                  <a:lnTo>
                    <a:pt x="192735" y="281635"/>
                  </a:lnTo>
                  <a:lnTo>
                    <a:pt x="192671" y="282549"/>
                  </a:lnTo>
                  <a:lnTo>
                    <a:pt x="192836" y="283260"/>
                  </a:lnTo>
                  <a:lnTo>
                    <a:pt x="192925" y="283972"/>
                  </a:lnTo>
                  <a:lnTo>
                    <a:pt x="193255" y="283781"/>
                  </a:lnTo>
                  <a:lnTo>
                    <a:pt x="193865" y="283629"/>
                  </a:lnTo>
                  <a:lnTo>
                    <a:pt x="193916" y="282714"/>
                  </a:lnTo>
                  <a:close/>
                </a:path>
                <a:path w="269875" h="287019">
                  <a:moveTo>
                    <a:pt x="194589" y="178714"/>
                  </a:moveTo>
                  <a:lnTo>
                    <a:pt x="194030" y="177546"/>
                  </a:lnTo>
                  <a:lnTo>
                    <a:pt x="193751" y="176949"/>
                  </a:lnTo>
                  <a:lnTo>
                    <a:pt x="193421" y="177139"/>
                  </a:lnTo>
                  <a:lnTo>
                    <a:pt x="192786" y="177304"/>
                  </a:lnTo>
                  <a:lnTo>
                    <a:pt x="192773" y="177507"/>
                  </a:lnTo>
                  <a:lnTo>
                    <a:pt x="192747" y="178206"/>
                  </a:lnTo>
                  <a:lnTo>
                    <a:pt x="192925" y="178904"/>
                  </a:lnTo>
                  <a:lnTo>
                    <a:pt x="193040" y="179616"/>
                  </a:lnTo>
                  <a:lnTo>
                    <a:pt x="194589" y="178714"/>
                  </a:lnTo>
                  <a:close/>
                </a:path>
                <a:path w="269875" h="287019">
                  <a:moveTo>
                    <a:pt x="197954" y="103378"/>
                  </a:moveTo>
                  <a:lnTo>
                    <a:pt x="197523" y="103212"/>
                  </a:lnTo>
                  <a:lnTo>
                    <a:pt x="197535" y="103670"/>
                  </a:lnTo>
                  <a:lnTo>
                    <a:pt x="197408" y="103759"/>
                  </a:lnTo>
                  <a:lnTo>
                    <a:pt x="197764" y="103759"/>
                  </a:lnTo>
                  <a:lnTo>
                    <a:pt x="197942" y="103390"/>
                  </a:lnTo>
                  <a:close/>
                </a:path>
                <a:path w="269875" h="287019">
                  <a:moveTo>
                    <a:pt x="198666" y="92443"/>
                  </a:moveTo>
                  <a:lnTo>
                    <a:pt x="197116" y="87617"/>
                  </a:lnTo>
                  <a:lnTo>
                    <a:pt x="195453" y="84162"/>
                  </a:lnTo>
                  <a:lnTo>
                    <a:pt x="194094" y="80924"/>
                  </a:lnTo>
                  <a:lnTo>
                    <a:pt x="189496" y="79959"/>
                  </a:lnTo>
                  <a:lnTo>
                    <a:pt x="185762" y="79959"/>
                  </a:lnTo>
                  <a:lnTo>
                    <a:pt x="184353" y="85445"/>
                  </a:lnTo>
                  <a:lnTo>
                    <a:pt x="190944" y="88430"/>
                  </a:lnTo>
                  <a:lnTo>
                    <a:pt x="190957" y="89814"/>
                  </a:lnTo>
                  <a:lnTo>
                    <a:pt x="191338" y="91122"/>
                  </a:lnTo>
                  <a:lnTo>
                    <a:pt x="188683" y="97409"/>
                  </a:lnTo>
                  <a:lnTo>
                    <a:pt x="191236" y="100393"/>
                  </a:lnTo>
                  <a:lnTo>
                    <a:pt x="196456" y="102844"/>
                  </a:lnTo>
                  <a:lnTo>
                    <a:pt x="197523" y="103212"/>
                  </a:lnTo>
                  <a:lnTo>
                    <a:pt x="197459" y="100393"/>
                  </a:lnTo>
                  <a:lnTo>
                    <a:pt x="197383" y="97409"/>
                  </a:lnTo>
                  <a:lnTo>
                    <a:pt x="197535" y="94081"/>
                  </a:lnTo>
                  <a:lnTo>
                    <a:pt x="198666" y="92443"/>
                  </a:lnTo>
                  <a:close/>
                </a:path>
                <a:path w="269875" h="287019">
                  <a:moveTo>
                    <a:pt x="204736" y="120002"/>
                  </a:moveTo>
                  <a:lnTo>
                    <a:pt x="204609" y="119672"/>
                  </a:lnTo>
                  <a:lnTo>
                    <a:pt x="204355" y="119087"/>
                  </a:lnTo>
                  <a:lnTo>
                    <a:pt x="203784" y="119100"/>
                  </a:lnTo>
                  <a:lnTo>
                    <a:pt x="203212" y="119278"/>
                  </a:lnTo>
                  <a:lnTo>
                    <a:pt x="202641" y="119392"/>
                  </a:lnTo>
                  <a:lnTo>
                    <a:pt x="203047" y="119799"/>
                  </a:lnTo>
                  <a:lnTo>
                    <a:pt x="203428" y="120243"/>
                  </a:lnTo>
                  <a:lnTo>
                    <a:pt x="204012" y="120624"/>
                  </a:lnTo>
                  <a:lnTo>
                    <a:pt x="204444" y="120192"/>
                  </a:lnTo>
                  <a:lnTo>
                    <a:pt x="204736" y="120002"/>
                  </a:lnTo>
                  <a:close/>
                </a:path>
                <a:path w="269875" h="287019">
                  <a:moveTo>
                    <a:pt x="206514" y="108927"/>
                  </a:moveTo>
                  <a:lnTo>
                    <a:pt x="206044" y="106819"/>
                  </a:lnTo>
                  <a:lnTo>
                    <a:pt x="197764" y="103759"/>
                  </a:lnTo>
                  <a:lnTo>
                    <a:pt x="195656" y="107975"/>
                  </a:lnTo>
                  <a:lnTo>
                    <a:pt x="198691" y="108699"/>
                  </a:lnTo>
                  <a:lnTo>
                    <a:pt x="201269" y="109512"/>
                  </a:lnTo>
                  <a:lnTo>
                    <a:pt x="205854" y="110210"/>
                  </a:lnTo>
                  <a:lnTo>
                    <a:pt x="206514" y="108927"/>
                  </a:lnTo>
                  <a:close/>
                </a:path>
                <a:path w="269875" h="287019">
                  <a:moveTo>
                    <a:pt x="209804" y="2247"/>
                  </a:moveTo>
                  <a:lnTo>
                    <a:pt x="208927" y="0"/>
                  </a:lnTo>
                  <a:lnTo>
                    <a:pt x="203936" y="0"/>
                  </a:lnTo>
                  <a:lnTo>
                    <a:pt x="204063" y="1130"/>
                  </a:lnTo>
                  <a:lnTo>
                    <a:pt x="206717" y="2247"/>
                  </a:lnTo>
                  <a:lnTo>
                    <a:pt x="209804" y="2247"/>
                  </a:lnTo>
                  <a:close/>
                </a:path>
                <a:path w="269875" h="287019">
                  <a:moveTo>
                    <a:pt x="212686" y="213741"/>
                  </a:moveTo>
                  <a:lnTo>
                    <a:pt x="212102" y="213334"/>
                  </a:lnTo>
                  <a:lnTo>
                    <a:pt x="211569" y="212839"/>
                  </a:lnTo>
                  <a:lnTo>
                    <a:pt x="210934" y="212559"/>
                  </a:lnTo>
                  <a:lnTo>
                    <a:pt x="210743" y="212471"/>
                  </a:lnTo>
                  <a:lnTo>
                    <a:pt x="210286" y="212953"/>
                  </a:lnTo>
                  <a:lnTo>
                    <a:pt x="209956" y="213169"/>
                  </a:lnTo>
                  <a:lnTo>
                    <a:pt x="210350" y="213715"/>
                  </a:lnTo>
                  <a:lnTo>
                    <a:pt x="210629" y="214503"/>
                  </a:lnTo>
                  <a:lnTo>
                    <a:pt x="211493" y="214833"/>
                  </a:lnTo>
                  <a:lnTo>
                    <a:pt x="212166" y="214096"/>
                  </a:lnTo>
                  <a:lnTo>
                    <a:pt x="212686" y="213741"/>
                  </a:lnTo>
                  <a:close/>
                </a:path>
                <a:path w="269875" h="287019">
                  <a:moveTo>
                    <a:pt x="214490" y="92875"/>
                  </a:moveTo>
                  <a:lnTo>
                    <a:pt x="214198" y="92265"/>
                  </a:lnTo>
                  <a:lnTo>
                    <a:pt x="213677" y="91173"/>
                  </a:lnTo>
                  <a:lnTo>
                    <a:pt x="212915" y="89255"/>
                  </a:lnTo>
                  <a:lnTo>
                    <a:pt x="212826" y="89027"/>
                  </a:lnTo>
                  <a:lnTo>
                    <a:pt x="211302" y="86588"/>
                  </a:lnTo>
                  <a:lnTo>
                    <a:pt x="209169" y="85852"/>
                  </a:lnTo>
                  <a:lnTo>
                    <a:pt x="210273" y="88226"/>
                  </a:lnTo>
                  <a:lnTo>
                    <a:pt x="210235" y="88353"/>
                  </a:lnTo>
                  <a:lnTo>
                    <a:pt x="210070" y="89027"/>
                  </a:lnTo>
                  <a:lnTo>
                    <a:pt x="209969" y="89598"/>
                  </a:lnTo>
                  <a:lnTo>
                    <a:pt x="209867" y="90360"/>
                  </a:lnTo>
                  <a:lnTo>
                    <a:pt x="209270" y="91770"/>
                  </a:lnTo>
                  <a:lnTo>
                    <a:pt x="208584" y="91973"/>
                  </a:lnTo>
                  <a:lnTo>
                    <a:pt x="208114" y="92265"/>
                  </a:lnTo>
                  <a:lnTo>
                    <a:pt x="208038" y="91770"/>
                  </a:lnTo>
                  <a:lnTo>
                    <a:pt x="207797" y="91173"/>
                  </a:lnTo>
                  <a:lnTo>
                    <a:pt x="207619" y="90805"/>
                  </a:lnTo>
                  <a:lnTo>
                    <a:pt x="208546" y="89598"/>
                  </a:lnTo>
                  <a:lnTo>
                    <a:pt x="209397" y="89027"/>
                  </a:lnTo>
                  <a:lnTo>
                    <a:pt x="210235" y="88353"/>
                  </a:lnTo>
                  <a:lnTo>
                    <a:pt x="202882" y="90208"/>
                  </a:lnTo>
                  <a:lnTo>
                    <a:pt x="202755" y="91173"/>
                  </a:lnTo>
                  <a:lnTo>
                    <a:pt x="202653" y="91973"/>
                  </a:lnTo>
                  <a:lnTo>
                    <a:pt x="202526" y="94881"/>
                  </a:lnTo>
                  <a:lnTo>
                    <a:pt x="202755" y="97129"/>
                  </a:lnTo>
                  <a:lnTo>
                    <a:pt x="202895" y="97129"/>
                  </a:lnTo>
                  <a:lnTo>
                    <a:pt x="209016" y="99885"/>
                  </a:lnTo>
                  <a:lnTo>
                    <a:pt x="210959" y="97129"/>
                  </a:lnTo>
                  <a:lnTo>
                    <a:pt x="213499" y="94881"/>
                  </a:lnTo>
                  <a:lnTo>
                    <a:pt x="213766" y="94081"/>
                  </a:lnTo>
                  <a:lnTo>
                    <a:pt x="214490" y="92875"/>
                  </a:lnTo>
                  <a:close/>
                </a:path>
                <a:path w="269875" h="287019">
                  <a:moveTo>
                    <a:pt x="222694" y="104952"/>
                  </a:moveTo>
                  <a:lnTo>
                    <a:pt x="221183" y="98399"/>
                  </a:lnTo>
                  <a:lnTo>
                    <a:pt x="221056" y="102501"/>
                  </a:lnTo>
                  <a:lnTo>
                    <a:pt x="216217" y="101765"/>
                  </a:lnTo>
                  <a:lnTo>
                    <a:pt x="214414" y="105054"/>
                  </a:lnTo>
                  <a:lnTo>
                    <a:pt x="214503" y="106121"/>
                  </a:lnTo>
                  <a:lnTo>
                    <a:pt x="215163" y="107264"/>
                  </a:lnTo>
                  <a:lnTo>
                    <a:pt x="216077" y="107886"/>
                  </a:lnTo>
                  <a:lnTo>
                    <a:pt x="221589" y="107365"/>
                  </a:lnTo>
                  <a:lnTo>
                    <a:pt x="222694" y="104952"/>
                  </a:lnTo>
                  <a:close/>
                </a:path>
                <a:path w="269875" h="287019">
                  <a:moveTo>
                    <a:pt x="232181" y="127139"/>
                  </a:moveTo>
                  <a:lnTo>
                    <a:pt x="231609" y="126466"/>
                  </a:lnTo>
                  <a:lnTo>
                    <a:pt x="231089" y="126657"/>
                  </a:lnTo>
                  <a:lnTo>
                    <a:pt x="230200" y="126936"/>
                  </a:lnTo>
                  <a:lnTo>
                    <a:pt x="230174" y="127241"/>
                  </a:lnTo>
                  <a:lnTo>
                    <a:pt x="230149" y="127800"/>
                  </a:lnTo>
                  <a:lnTo>
                    <a:pt x="230632" y="128384"/>
                  </a:lnTo>
                  <a:lnTo>
                    <a:pt x="230898" y="128955"/>
                  </a:lnTo>
                  <a:lnTo>
                    <a:pt x="231317" y="128409"/>
                  </a:lnTo>
                  <a:lnTo>
                    <a:pt x="231787" y="127889"/>
                  </a:lnTo>
                  <a:lnTo>
                    <a:pt x="232105" y="127292"/>
                  </a:lnTo>
                  <a:lnTo>
                    <a:pt x="232181" y="127139"/>
                  </a:lnTo>
                  <a:close/>
                </a:path>
                <a:path w="269875" h="287019">
                  <a:moveTo>
                    <a:pt x="232714" y="12192"/>
                  </a:moveTo>
                  <a:lnTo>
                    <a:pt x="229958" y="609"/>
                  </a:lnTo>
                  <a:lnTo>
                    <a:pt x="221983" y="2006"/>
                  </a:lnTo>
                  <a:lnTo>
                    <a:pt x="219036" y="0"/>
                  </a:lnTo>
                  <a:lnTo>
                    <a:pt x="215620" y="0"/>
                  </a:lnTo>
                  <a:lnTo>
                    <a:pt x="214731" y="2768"/>
                  </a:lnTo>
                  <a:lnTo>
                    <a:pt x="222427" y="6451"/>
                  </a:lnTo>
                  <a:lnTo>
                    <a:pt x="218186" y="13309"/>
                  </a:lnTo>
                  <a:lnTo>
                    <a:pt x="222478" y="20980"/>
                  </a:lnTo>
                  <a:lnTo>
                    <a:pt x="223583" y="20180"/>
                  </a:lnTo>
                  <a:lnTo>
                    <a:pt x="224383" y="19545"/>
                  </a:lnTo>
                  <a:lnTo>
                    <a:pt x="226491" y="18173"/>
                  </a:lnTo>
                  <a:lnTo>
                    <a:pt x="227825" y="17513"/>
                  </a:lnTo>
                  <a:lnTo>
                    <a:pt x="232117" y="14478"/>
                  </a:lnTo>
                  <a:lnTo>
                    <a:pt x="232714" y="12192"/>
                  </a:lnTo>
                  <a:close/>
                </a:path>
                <a:path w="269875" h="287019">
                  <a:moveTo>
                    <a:pt x="232867" y="101307"/>
                  </a:moveTo>
                  <a:lnTo>
                    <a:pt x="230593" y="99237"/>
                  </a:lnTo>
                  <a:lnTo>
                    <a:pt x="228549" y="97218"/>
                  </a:lnTo>
                  <a:lnTo>
                    <a:pt x="224904" y="95872"/>
                  </a:lnTo>
                  <a:lnTo>
                    <a:pt x="222859" y="97574"/>
                  </a:lnTo>
                  <a:lnTo>
                    <a:pt x="221195" y="98310"/>
                  </a:lnTo>
                  <a:lnTo>
                    <a:pt x="231381" y="104482"/>
                  </a:lnTo>
                  <a:lnTo>
                    <a:pt x="231940" y="102920"/>
                  </a:lnTo>
                  <a:lnTo>
                    <a:pt x="232867" y="101307"/>
                  </a:lnTo>
                  <a:close/>
                </a:path>
                <a:path w="269875" h="287019">
                  <a:moveTo>
                    <a:pt x="234797" y="71729"/>
                  </a:moveTo>
                  <a:lnTo>
                    <a:pt x="227571" y="68656"/>
                  </a:lnTo>
                  <a:lnTo>
                    <a:pt x="220916" y="66865"/>
                  </a:lnTo>
                  <a:lnTo>
                    <a:pt x="210324" y="71920"/>
                  </a:lnTo>
                  <a:lnTo>
                    <a:pt x="204774" y="72555"/>
                  </a:lnTo>
                  <a:lnTo>
                    <a:pt x="200875" y="79311"/>
                  </a:lnTo>
                  <a:lnTo>
                    <a:pt x="197700" y="79641"/>
                  </a:lnTo>
                  <a:lnTo>
                    <a:pt x="195541" y="80568"/>
                  </a:lnTo>
                  <a:lnTo>
                    <a:pt x="196138" y="80568"/>
                  </a:lnTo>
                  <a:lnTo>
                    <a:pt x="202984" y="82257"/>
                  </a:lnTo>
                  <a:lnTo>
                    <a:pt x="210934" y="79641"/>
                  </a:lnTo>
                  <a:lnTo>
                    <a:pt x="217995" y="85267"/>
                  </a:lnTo>
                  <a:lnTo>
                    <a:pt x="215887" y="79641"/>
                  </a:lnTo>
                  <a:lnTo>
                    <a:pt x="213677" y="73787"/>
                  </a:lnTo>
                  <a:lnTo>
                    <a:pt x="225564" y="78435"/>
                  </a:lnTo>
                  <a:lnTo>
                    <a:pt x="230822" y="74612"/>
                  </a:lnTo>
                  <a:lnTo>
                    <a:pt x="231101" y="74955"/>
                  </a:lnTo>
                  <a:lnTo>
                    <a:pt x="231571" y="74498"/>
                  </a:lnTo>
                  <a:lnTo>
                    <a:pt x="232219" y="74104"/>
                  </a:lnTo>
                  <a:lnTo>
                    <a:pt x="232473" y="73418"/>
                  </a:lnTo>
                  <a:lnTo>
                    <a:pt x="234797" y="71729"/>
                  </a:lnTo>
                  <a:close/>
                </a:path>
                <a:path w="269875" h="287019">
                  <a:moveTo>
                    <a:pt x="235191" y="35356"/>
                  </a:moveTo>
                  <a:lnTo>
                    <a:pt x="225107" y="28194"/>
                  </a:lnTo>
                  <a:lnTo>
                    <a:pt x="219430" y="29654"/>
                  </a:lnTo>
                  <a:lnTo>
                    <a:pt x="213512" y="28740"/>
                  </a:lnTo>
                  <a:lnTo>
                    <a:pt x="209638" y="33401"/>
                  </a:lnTo>
                  <a:lnTo>
                    <a:pt x="210210" y="35966"/>
                  </a:lnTo>
                  <a:lnTo>
                    <a:pt x="213423" y="35839"/>
                  </a:lnTo>
                  <a:lnTo>
                    <a:pt x="213093" y="35966"/>
                  </a:lnTo>
                  <a:lnTo>
                    <a:pt x="225653" y="32715"/>
                  </a:lnTo>
                  <a:lnTo>
                    <a:pt x="227545" y="43307"/>
                  </a:lnTo>
                  <a:lnTo>
                    <a:pt x="235191" y="35356"/>
                  </a:lnTo>
                  <a:close/>
                </a:path>
                <a:path w="269875" h="287019">
                  <a:moveTo>
                    <a:pt x="238391" y="89281"/>
                  </a:moveTo>
                  <a:lnTo>
                    <a:pt x="237921" y="89281"/>
                  </a:lnTo>
                  <a:lnTo>
                    <a:pt x="238086" y="89585"/>
                  </a:lnTo>
                  <a:lnTo>
                    <a:pt x="238391" y="89281"/>
                  </a:lnTo>
                  <a:close/>
                </a:path>
                <a:path w="269875" h="287019">
                  <a:moveTo>
                    <a:pt x="239293" y="20713"/>
                  </a:moveTo>
                  <a:lnTo>
                    <a:pt x="238874" y="20713"/>
                  </a:lnTo>
                  <a:lnTo>
                    <a:pt x="233756" y="20421"/>
                  </a:lnTo>
                  <a:lnTo>
                    <a:pt x="230098" y="20713"/>
                  </a:lnTo>
                  <a:lnTo>
                    <a:pt x="229400" y="22479"/>
                  </a:lnTo>
                  <a:lnTo>
                    <a:pt x="229146" y="23888"/>
                  </a:lnTo>
                  <a:lnTo>
                    <a:pt x="229997" y="24866"/>
                  </a:lnTo>
                  <a:lnTo>
                    <a:pt x="231648" y="25501"/>
                  </a:lnTo>
                  <a:lnTo>
                    <a:pt x="232879" y="25768"/>
                  </a:lnTo>
                  <a:lnTo>
                    <a:pt x="237032" y="25082"/>
                  </a:lnTo>
                  <a:lnTo>
                    <a:pt x="238277" y="22479"/>
                  </a:lnTo>
                  <a:lnTo>
                    <a:pt x="239293" y="20713"/>
                  </a:lnTo>
                  <a:close/>
                </a:path>
                <a:path w="269875" h="287019">
                  <a:moveTo>
                    <a:pt x="240030" y="20713"/>
                  </a:moveTo>
                  <a:lnTo>
                    <a:pt x="239649" y="20091"/>
                  </a:lnTo>
                  <a:lnTo>
                    <a:pt x="239293" y="20713"/>
                  </a:lnTo>
                  <a:lnTo>
                    <a:pt x="240030" y="20713"/>
                  </a:lnTo>
                  <a:close/>
                </a:path>
                <a:path w="269875" h="287019">
                  <a:moveTo>
                    <a:pt x="244043" y="70091"/>
                  </a:moveTo>
                  <a:lnTo>
                    <a:pt x="242036" y="67462"/>
                  </a:lnTo>
                  <a:lnTo>
                    <a:pt x="241414" y="66090"/>
                  </a:lnTo>
                  <a:lnTo>
                    <a:pt x="238442" y="64071"/>
                  </a:lnTo>
                  <a:lnTo>
                    <a:pt x="235953" y="63474"/>
                  </a:lnTo>
                  <a:lnTo>
                    <a:pt x="235800" y="61010"/>
                  </a:lnTo>
                  <a:lnTo>
                    <a:pt x="236080" y="60807"/>
                  </a:lnTo>
                  <a:lnTo>
                    <a:pt x="236728" y="59410"/>
                  </a:lnTo>
                  <a:lnTo>
                    <a:pt x="236016" y="56997"/>
                  </a:lnTo>
                  <a:lnTo>
                    <a:pt x="231521" y="56997"/>
                  </a:lnTo>
                  <a:lnTo>
                    <a:pt x="227418" y="59410"/>
                  </a:lnTo>
                  <a:lnTo>
                    <a:pt x="219481" y="59410"/>
                  </a:lnTo>
                  <a:lnTo>
                    <a:pt x="211696" y="58140"/>
                  </a:lnTo>
                  <a:lnTo>
                    <a:pt x="207810" y="59410"/>
                  </a:lnTo>
                  <a:lnTo>
                    <a:pt x="200558" y="58140"/>
                  </a:lnTo>
                  <a:lnTo>
                    <a:pt x="197789" y="56997"/>
                  </a:lnTo>
                  <a:lnTo>
                    <a:pt x="197510" y="55727"/>
                  </a:lnTo>
                  <a:lnTo>
                    <a:pt x="196989" y="53289"/>
                  </a:lnTo>
                  <a:lnTo>
                    <a:pt x="196989" y="62077"/>
                  </a:lnTo>
                  <a:lnTo>
                    <a:pt x="194881" y="64490"/>
                  </a:lnTo>
                  <a:lnTo>
                    <a:pt x="192379" y="63347"/>
                  </a:lnTo>
                  <a:lnTo>
                    <a:pt x="190207" y="63347"/>
                  </a:lnTo>
                  <a:lnTo>
                    <a:pt x="187871" y="60807"/>
                  </a:lnTo>
                  <a:lnTo>
                    <a:pt x="188087" y="59791"/>
                  </a:lnTo>
                  <a:lnTo>
                    <a:pt x="188150" y="59410"/>
                  </a:lnTo>
                  <a:lnTo>
                    <a:pt x="188417" y="58140"/>
                  </a:lnTo>
                  <a:lnTo>
                    <a:pt x="188379" y="55727"/>
                  </a:lnTo>
                  <a:lnTo>
                    <a:pt x="196989" y="62077"/>
                  </a:lnTo>
                  <a:lnTo>
                    <a:pt x="196989" y="53289"/>
                  </a:lnTo>
                  <a:lnTo>
                    <a:pt x="196697" y="51917"/>
                  </a:lnTo>
                  <a:lnTo>
                    <a:pt x="195732" y="50647"/>
                  </a:lnTo>
                  <a:lnTo>
                    <a:pt x="194818" y="48107"/>
                  </a:lnTo>
                  <a:lnTo>
                    <a:pt x="185407" y="51828"/>
                  </a:lnTo>
                  <a:lnTo>
                    <a:pt x="184607" y="50647"/>
                  </a:lnTo>
                  <a:lnTo>
                    <a:pt x="185191" y="50647"/>
                  </a:lnTo>
                  <a:lnTo>
                    <a:pt x="185661" y="49377"/>
                  </a:lnTo>
                  <a:lnTo>
                    <a:pt x="186359" y="49377"/>
                  </a:lnTo>
                  <a:lnTo>
                    <a:pt x="189903" y="46710"/>
                  </a:lnTo>
                  <a:lnTo>
                    <a:pt x="194437" y="45440"/>
                  </a:lnTo>
                  <a:lnTo>
                    <a:pt x="195402" y="43027"/>
                  </a:lnTo>
                  <a:lnTo>
                    <a:pt x="195884" y="41757"/>
                  </a:lnTo>
                  <a:lnTo>
                    <a:pt x="196291" y="40614"/>
                  </a:lnTo>
                  <a:lnTo>
                    <a:pt x="196329" y="40474"/>
                  </a:lnTo>
                  <a:lnTo>
                    <a:pt x="198450" y="40474"/>
                  </a:lnTo>
                  <a:lnTo>
                    <a:pt x="199453" y="41757"/>
                  </a:lnTo>
                  <a:lnTo>
                    <a:pt x="198869" y="43027"/>
                  </a:lnTo>
                  <a:lnTo>
                    <a:pt x="198412" y="44297"/>
                  </a:lnTo>
                  <a:lnTo>
                    <a:pt x="198196" y="44297"/>
                  </a:lnTo>
                  <a:lnTo>
                    <a:pt x="197624" y="45440"/>
                  </a:lnTo>
                  <a:lnTo>
                    <a:pt x="198691" y="48107"/>
                  </a:lnTo>
                  <a:lnTo>
                    <a:pt x="200152" y="49377"/>
                  </a:lnTo>
                  <a:lnTo>
                    <a:pt x="202234" y="53187"/>
                  </a:lnTo>
                  <a:lnTo>
                    <a:pt x="203974" y="56997"/>
                  </a:lnTo>
                  <a:lnTo>
                    <a:pt x="212153" y="48107"/>
                  </a:lnTo>
                  <a:lnTo>
                    <a:pt x="214604" y="51917"/>
                  </a:lnTo>
                  <a:lnTo>
                    <a:pt x="216179" y="54457"/>
                  </a:lnTo>
                  <a:lnTo>
                    <a:pt x="221157" y="56997"/>
                  </a:lnTo>
                  <a:lnTo>
                    <a:pt x="224447" y="58140"/>
                  </a:lnTo>
                  <a:lnTo>
                    <a:pt x="227418" y="59410"/>
                  </a:lnTo>
                  <a:lnTo>
                    <a:pt x="226834" y="56997"/>
                  </a:lnTo>
                  <a:lnTo>
                    <a:pt x="226745" y="55727"/>
                  </a:lnTo>
                  <a:lnTo>
                    <a:pt x="226656" y="54457"/>
                  </a:lnTo>
                  <a:lnTo>
                    <a:pt x="223393" y="48107"/>
                  </a:lnTo>
                  <a:lnTo>
                    <a:pt x="222732" y="46710"/>
                  </a:lnTo>
                  <a:lnTo>
                    <a:pt x="219608" y="43027"/>
                  </a:lnTo>
                  <a:lnTo>
                    <a:pt x="215887" y="36677"/>
                  </a:lnTo>
                  <a:lnTo>
                    <a:pt x="213423" y="36677"/>
                  </a:lnTo>
                  <a:lnTo>
                    <a:pt x="213131" y="37947"/>
                  </a:lnTo>
                  <a:lnTo>
                    <a:pt x="212902" y="37947"/>
                  </a:lnTo>
                  <a:lnTo>
                    <a:pt x="210591" y="43027"/>
                  </a:lnTo>
                  <a:lnTo>
                    <a:pt x="207403" y="43027"/>
                  </a:lnTo>
                  <a:lnTo>
                    <a:pt x="205663" y="40614"/>
                  </a:lnTo>
                  <a:lnTo>
                    <a:pt x="205574" y="40474"/>
                  </a:lnTo>
                  <a:lnTo>
                    <a:pt x="203746" y="37947"/>
                  </a:lnTo>
                  <a:lnTo>
                    <a:pt x="203352" y="36677"/>
                  </a:lnTo>
                  <a:lnTo>
                    <a:pt x="202958" y="35407"/>
                  </a:lnTo>
                  <a:lnTo>
                    <a:pt x="201460" y="31597"/>
                  </a:lnTo>
                  <a:lnTo>
                    <a:pt x="205752" y="30327"/>
                  </a:lnTo>
                  <a:lnTo>
                    <a:pt x="209181" y="30327"/>
                  </a:lnTo>
                  <a:lnTo>
                    <a:pt x="216230" y="27660"/>
                  </a:lnTo>
                  <a:lnTo>
                    <a:pt x="216344" y="26390"/>
                  </a:lnTo>
                  <a:lnTo>
                    <a:pt x="216458" y="25247"/>
                  </a:lnTo>
                  <a:lnTo>
                    <a:pt x="216573" y="23977"/>
                  </a:lnTo>
                  <a:lnTo>
                    <a:pt x="216687" y="22707"/>
                  </a:lnTo>
                  <a:lnTo>
                    <a:pt x="212623" y="18897"/>
                  </a:lnTo>
                  <a:lnTo>
                    <a:pt x="210566" y="18897"/>
                  </a:lnTo>
                  <a:lnTo>
                    <a:pt x="210400" y="18897"/>
                  </a:lnTo>
                  <a:lnTo>
                    <a:pt x="203758" y="26390"/>
                  </a:lnTo>
                  <a:lnTo>
                    <a:pt x="199974" y="25247"/>
                  </a:lnTo>
                  <a:lnTo>
                    <a:pt x="200482" y="22707"/>
                  </a:lnTo>
                  <a:lnTo>
                    <a:pt x="202450" y="20040"/>
                  </a:lnTo>
                  <a:lnTo>
                    <a:pt x="204419" y="17627"/>
                  </a:lnTo>
                  <a:lnTo>
                    <a:pt x="207314" y="17627"/>
                  </a:lnTo>
                  <a:lnTo>
                    <a:pt x="210566" y="18897"/>
                  </a:lnTo>
                  <a:lnTo>
                    <a:pt x="211201" y="17627"/>
                  </a:lnTo>
                  <a:lnTo>
                    <a:pt x="214388" y="11277"/>
                  </a:lnTo>
                  <a:lnTo>
                    <a:pt x="209905" y="3657"/>
                  </a:lnTo>
                  <a:lnTo>
                    <a:pt x="210324" y="2260"/>
                  </a:lnTo>
                  <a:lnTo>
                    <a:pt x="207886" y="4927"/>
                  </a:lnTo>
                  <a:lnTo>
                    <a:pt x="203936" y="7340"/>
                  </a:lnTo>
                  <a:lnTo>
                    <a:pt x="207467" y="11277"/>
                  </a:lnTo>
                  <a:lnTo>
                    <a:pt x="198780" y="13690"/>
                  </a:lnTo>
                  <a:lnTo>
                    <a:pt x="197993" y="15544"/>
                  </a:lnTo>
                  <a:lnTo>
                    <a:pt x="197993" y="30327"/>
                  </a:lnTo>
                  <a:lnTo>
                    <a:pt x="197421" y="32740"/>
                  </a:lnTo>
                  <a:lnTo>
                    <a:pt x="197294" y="34010"/>
                  </a:lnTo>
                  <a:lnTo>
                    <a:pt x="193154" y="35407"/>
                  </a:lnTo>
                  <a:lnTo>
                    <a:pt x="190233" y="34010"/>
                  </a:lnTo>
                  <a:lnTo>
                    <a:pt x="187007" y="32740"/>
                  </a:lnTo>
                  <a:lnTo>
                    <a:pt x="187579" y="31597"/>
                  </a:lnTo>
                  <a:lnTo>
                    <a:pt x="190919" y="31597"/>
                  </a:lnTo>
                  <a:lnTo>
                    <a:pt x="197993" y="30327"/>
                  </a:lnTo>
                  <a:lnTo>
                    <a:pt x="197993" y="15544"/>
                  </a:lnTo>
                  <a:lnTo>
                    <a:pt x="196075" y="20040"/>
                  </a:lnTo>
                  <a:lnTo>
                    <a:pt x="194398" y="18897"/>
                  </a:lnTo>
                  <a:lnTo>
                    <a:pt x="192938" y="17627"/>
                  </a:lnTo>
                  <a:lnTo>
                    <a:pt x="188633" y="14960"/>
                  </a:lnTo>
                  <a:lnTo>
                    <a:pt x="186143" y="13792"/>
                  </a:lnTo>
                  <a:lnTo>
                    <a:pt x="186143" y="41757"/>
                  </a:lnTo>
                  <a:lnTo>
                    <a:pt x="184721" y="41757"/>
                  </a:lnTo>
                  <a:lnTo>
                    <a:pt x="184543" y="40614"/>
                  </a:lnTo>
                  <a:lnTo>
                    <a:pt x="184404" y="40474"/>
                  </a:lnTo>
                  <a:lnTo>
                    <a:pt x="184531" y="40474"/>
                  </a:lnTo>
                  <a:lnTo>
                    <a:pt x="184543" y="40614"/>
                  </a:lnTo>
                  <a:lnTo>
                    <a:pt x="186143" y="41757"/>
                  </a:lnTo>
                  <a:lnTo>
                    <a:pt x="186143" y="13792"/>
                  </a:lnTo>
                  <a:lnTo>
                    <a:pt x="185940" y="13690"/>
                  </a:lnTo>
                  <a:lnTo>
                    <a:pt x="180073" y="13690"/>
                  </a:lnTo>
                  <a:lnTo>
                    <a:pt x="177952" y="16357"/>
                  </a:lnTo>
                  <a:lnTo>
                    <a:pt x="178384" y="17627"/>
                  </a:lnTo>
                  <a:lnTo>
                    <a:pt x="182803" y="20040"/>
                  </a:lnTo>
                  <a:lnTo>
                    <a:pt x="185991" y="21310"/>
                  </a:lnTo>
                  <a:lnTo>
                    <a:pt x="184023" y="26390"/>
                  </a:lnTo>
                  <a:lnTo>
                    <a:pt x="181063" y="26390"/>
                  </a:lnTo>
                  <a:lnTo>
                    <a:pt x="181063" y="58140"/>
                  </a:lnTo>
                  <a:lnTo>
                    <a:pt x="176987" y="58140"/>
                  </a:lnTo>
                  <a:lnTo>
                    <a:pt x="176149" y="56997"/>
                  </a:lnTo>
                  <a:lnTo>
                    <a:pt x="175691" y="55727"/>
                  </a:lnTo>
                  <a:lnTo>
                    <a:pt x="176060" y="55727"/>
                  </a:lnTo>
                  <a:lnTo>
                    <a:pt x="177190" y="54457"/>
                  </a:lnTo>
                  <a:lnTo>
                    <a:pt x="178930" y="55727"/>
                  </a:lnTo>
                  <a:lnTo>
                    <a:pt x="179603" y="56997"/>
                  </a:lnTo>
                  <a:lnTo>
                    <a:pt x="181063" y="58140"/>
                  </a:lnTo>
                  <a:lnTo>
                    <a:pt x="181063" y="26390"/>
                  </a:lnTo>
                  <a:lnTo>
                    <a:pt x="177927" y="26390"/>
                  </a:lnTo>
                  <a:lnTo>
                    <a:pt x="177038" y="20040"/>
                  </a:lnTo>
                  <a:lnTo>
                    <a:pt x="175539" y="19608"/>
                  </a:lnTo>
                  <a:lnTo>
                    <a:pt x="175539" y="40474"/>
                  </a:lnTo>
                  <a:lnTo>
                    <a:pt x="174879" y="41376"/>
                  </a:lnTo>
                  <a:lnTo>
                    <a:pt x="174510" y="41465"/>
                  </a:lnTo>
                  <a:lnTo>
                    <a:pt x="174650" y="41732"/>
                  </a:lnTo>
                  <a:lnTo>
                    <a:pt x="174383" y="42646"/>
                  </a:lnTo>
                  <a:lnTo>
                    <a:pt x="174256" y="43027"/>
                  </a:lnTo>
                  <a:lnTo>
                    <a:pt x="173647" y="43027"/>
                  </a:lnTo>
                  <a:lnTo>
                    <a:pt x="172021" y="40614"/>
                  </a:lnTo>
                  <a:lnTo>
                    <a:pt x="171932" y="40474"/>
                  </a:lnTo>
                  <a:lnTo>
                    <a:pt x="171577" y="39471"/>
                  </a:lnTo>
                  <a:lnTo>
                    <a:pt x="170980" y="37947"/>
                  </a:lnTo>
                  <a:lnTo>
                    <a:pt x="173050" y="36677"/>
                  </a:lnTo>
                  <a:lnTo>
                    <a:pt x="173875" y="37947"/>
                  </a:lnTo>
                  <a:lnTo>
                    <a:pt x="175044" y="39217"/>
                  </a:lnTo>
                  <a:lnTo>
                    <a:pt x="175120" y="39471"/>
                  </a:lnTo>
                  <a:lnTo>
                    <a:pt x="175539" y="40474"/>
                  </a:lnTo>
                  <a:lnTo>
                    <a:pt x="175539" y="19608"/>
                  </a:lnTo>
                  <a:lnTo>
                    <a:pt x="173177" y="18897"/>
                  </a:lnTo>
                  <a:lnTo>
                    <a:pt x="173913" y="13690"/>
                  </a:lnTo>
                  <a:lnTo>
                    <a:pt x="175234" y="11277"/>
                  </a:lnTo>
                  <a:lnTo>
                    <a:pt x="182829" y="7340"/>
                  </a:lnTo>
                  <a:lnTo>
                    <a:pt x="186042" y="8610"/>
                  </a:lnTo>
                  <a:lnTo>
                    <a:pt x="189090" y="11277"/>
                  </a:lnTo>
                  <a:lnTo>
                    <a:pt x="189560" y="11277"/>
                  </a:lnTo>
                  <a:lnTo>
                    <a:pt x="192455" y="12560"/>
                  </a:lnTo>
                  <a:lnTo>
                    <a:pt x="193636" y="11277"/>
                  </a:lnTo>
                  <a:lnTo>
                    <a:pt x="195643" y="7340"/>
                  </a:lnTo>
                  <a:lnTo>
                    <a:pt x="201193" y="7340"/>
                  </a:lnTo>
                  <a:lnTo>
                    <a:pt x="201320" y="6197"/>
                  </a:lnTo>
                  <a:lnTo>
                    <a:pt x="201434" y="4927"/>
                  </a:lnTo>
                  <a:lnTo>
                    <a:pt x="201561" y="3657"/>
                  </a:lnTo>
                  <a:lnTo>
                    <a:pt x="199478" y="101"/>
                  </a:lnTo>
                  <a:lnTo>
                    <a:pt x="193078" y="101"/>
                  </a:lnTo>
                  <a:lnTo>
                    <a:pt x="194919" y="2260"/>
                  </a:lnTo>
                  <a:lnTo>
                    <a:pt x="195021" y="3657"/>
                  </a:lnTo>
                  <a:lnTo>
                    <a:pt x="195072" y="4419"/>
                  </a:lnTo>
                  <a:lnTo>
                    <a:pt x="195186" y="5816"/>
                  </a:lnTo>
                  <a:lnTo>
                    <a:pt x="195287" y="7086"/>
                  </a:lnTo>
                  <a:lnTo>
                    <a:pt x="190779" y="3657"/>
                  </a:lnTo>
                  <a:lnTo>
                    <a:pt x="186283" y="101"/>
                  </a:lnTo>
                  <a:lnTo>
                    <a:pt x="177927" y="101"/>
                  </a:lnTo>
                  <a:lnTo>
                    <a:pt x="178028" y="990"/>
                  </a:lnTo>
                  <a:lnTo>
                    <a:pt x="178422" y="2260"/>
                  </a:lnTo>
                  <a:lnTo>
                    <a:pt x="175818" y="3657"/>
                  </a:lnTo>
                  <a:lnTo>
                    <a:pt x="174917" y="990"/>
                  </a:lnTo>
                  <a:lnTo>
                    <a:pt x="174447" y="990"/>
                  </a:lnTo>
                  <a:lnTo>
                    <a:pt x="175171" y="101"/>
                  </a:lnTo>
                  <a:lnTo>
                    <a:pt x="156667" y="101"/>
                  </a:lnTo>
                  <a:lnTo>
                    <a:pt x="156298" y="2260"/>
                  </a:lnTo>
                  <a:lnTo>
                    <a:pt x="163436" y="8610"/>
                  </a:lnTo>
                  <a:lnTo>
                    <a:pt x="166725" y="12674"/>
                  </a:lnTo>
                  <a:lnTo>
                    <a:pt x="166598" y="12674"/>
                  </a:lnTo>
                  <a:lnTo>
                    <a:pt x="165379" y="18897"/>
                  </a:lnTo>
                  <a:lnTo>
                    <a:pt x="164452" y="18364"/>
                  </a:lnTo>
                  <a:lnTo>
                    <a:pt x="164452" y="62077"/>
                  </a:lnTo>
                  <a:lnTo>
                    <a:pt x="162026" y="63347"/>
                  </a:lnTo>
                  <a:lnTo>
                    <a:pt x="160515" y="60807"/>
                  </a:lnTo>
                  <a:lnTo>
                    <a:pt x="163258" y="59410"/>
                  </a:lnTo>
                  <a:lnTo>
                    <a:pt x="164452" y="62077"/>
                  </a:lnTo>
                  <a:lnTo>
                    <a:pt x="164452" y="18364"/>
                  </a:lnTo>
                  <a:lnTo>
                    <a:pt x="164211" y="18211"/>
                  </a:lnTo>
                  <a:lnTo>
                    <a:pt x="164211" y="50647"/>
                  </a:lnTo>
                  <a:lnTo>
                    <a:pt x="163080" y="51917"/>
                  </a:lnTo>
                  <a:lnTo>
                    <a:pt x="162344" y="54457"/>
                  </a:lnTo>
                  <a:lnTo>
                    <a:pt x="159499" y="54457"/>
                  </a:lnTo>
                  <a:lnTo>
                    <a:pt x="157378" y="53187"/>
                  </a:lnTo>
                  <a:lnTo>
                    <a:pt x="155244" y="53187"/>
                  </a:lnTo>
                  <a:lnTo>
                    <a:pt x="155092" y="53187"/>
                  </a:lnTo>
                  <a:lnTo>
                    <a:pt x="153847" y="54457"/>
                  </a:lnTo>
                  <a:lnTo>
                    <a:pt x="152044" y="54457"/>
                  </a:lnTo>
                  <a:lnTo>
                    <a:pt x="150380" y="53187"/>
                  </a:lnTo>
                  <a:lnTo>
                    <a:pt x="149872" y="53187"/>
                  </a:lnTo>
                  <a:lnTo>
                    <a:pt x="149479" y="51917"/>
                  </a:lnTo>
                  <a:lnTo>
                    <a:pt x="149910" y="50647"/>
                  </a:lnTo>
                  <a:lnTo>
                    <a:pt x="152831" y="50647"/>
                  </a:lnTo>
                  <a:lnTo>
                    <a:pt x="154114" y="51917"/>
                  </a:lnTo>
                  <a:lnTo>
                    <a:pt x="155155" y="53098"/>
                  </a:lnTo>
                  <a:lnTo>
                    <a:pt x="155321" y="52933"/>
                  </a:lnTo>
                  <a:lnTo>
                    <a:pt x="156476" y="50647"/>
                  </a:lnTo>
                  <a:lnTo>
                    <a:pt x="157111" y="49377"/>
                  </a:lnTo>
                  <a:lnTo>
                    <a:pt x="160223" y="50647"/>
                  </a:lnTo>
                  <a:lnTo>
                    <a:pt x="164211" y="50647"/>
                  </a:lnTo>
                  <a:lnTo>
                    <a:pt x="164211" y="18211"/>
                  </a:lnTo>
                  <a:lnTo>
                    <a:pt x="162788" y="17386"/>
                  </a:lnTo>
                  <a:lnTo>
                    <a:pt x="162788" y="40474"/>
                  </a:lnTo>
                  <a:lnTo>
                    <a:pt x="162521" y="40474"/>
                  </a:lnTo>
                  <a:lnTo>
                    <a:pt x="161823" y="41503"/>
                  </a:lnTo>
                  <a:lnTo>
                    <a:pt x="161709" y="41757"/>
                  </a:lnTo>
                  <a:lnTo>
                    <a:pt x="160731" y="41757"/>
                  </a:lnTo>
                  <a:lnTo>
                    <a:pt x="159715" y="43027"/>
                  </a:lnTo>
                  <a:lnTo>
                    <a:pt x="158851" y="43027"/>
                  </a:lnTo>
                  <a:lnTo>
                    <a:pt x="159537" y="41757"/>
                  </a:lnTo>
                  <a:lnTo>
                    <a:pt x="160108" y="40614"/>
                  </a:lnTo>
                  <a:lnTo>
                    <a:pt x="160159" y="40474"/>
                  </a:lnTo>
                  <a:lnTo>
                    <a:pt x="161112" y="39217"/>
                  </a:lnTo>
                  <a:lnTo>
                    <a:pt x="161569" y="39217"/>
                  </a:lnTo>
                  <a:lnTo>
                    <a:pt x="162534" y="37947"/>
                  </a:lnTo>
                  <a:lnTo>
                    <a:pt x="162648" y="39471"/>
                  </a:lnTo>
                  <a:lnTo>
                    <a:pt x="162788" y="40474"/>
                  </a:lnTo>
                  <a:lnTo>
                    <a:pt x="162788" y="17386"/>
                  </a:lnTo>
                  <a:lnTo>
                    <a:pt x="159702" y="15570"/>
                  </a:lnTo>
                  <a:lnTo>
                    <a:pt x="159702" y="32740"/>
                  </a:lnTo>
                  <a:lnTo>
                    <a:pt x="158673" y="32740"/>
                  </a:lnTo>
                  <a:lnTo>
                    <a:pt x="158496" y="31597"/>
                  </a:lnTo>
                  <a:lnTo>
                    <a:pt x="158508" y="30327"/>
                  </a:lnTo>
                  <a:lnTo>
                    <a:pt x="159372" y="30327"/>
                  </a:lnTo>
                  <a:lnTo>
                    <a:pt x="159499" y="31597"/>
                  </a:lnTo>
                  <a:lnTo>
                    <a:pt x="159677" y="31597"/>
                  </a:lnTo>
                  <a:lnTo>
                    <a:pt x="159702" y="32740"/>
                  </a:lnTo>
                  <a:lnTo>
                    <a:pt x="159702" y="15570"/>
                  </a:lnTo>
                  <a:lnTo>
                    <a:pt x="154787" y="12674"/>
                  </a:lnTo>
                  <a:lnTo>
                    <a:pt x="154533" y="12674"/>
                  </a:lnTo>
                  <a:lnTo>
                    <a:pt x="157022" y="4927"/>
                  </a:lnTo>
                  <a:lnTo>
                    <a:pt x="154508" y="990"/>
                  </a:lnTo>
                  <a:lnTo>
                    <a:pt x="153949" y="101"/>
                  </a:lnTo>
                  <a:lnTo>
                    <a:pt x="151447" y="101"/>
                  </a:lnTo>
                  <a:lnTo>
                    <a:pt x="151447" y="32740"/>
                  </a:lnTo>
                  <a:lnTo>
                    <a:pt x="149910" y="33388"/>
                  </a:lnTo>
                  <a:lnTo>
                    <a:pt x="149910" y="43027"/>
                  </a:lnTo>
                  <a:lnTo>
                    <a:pt x="149263" y="43027"/>
                  </a:lnTo>
                  <a:lnTo>
                    <a:pt x="148323" y="41757"/>
                  </a:lnTo>
                  <a:lnTo>
                    <a:pt x="149707" y="41757"/>
                  </a:lnTo>
                  <a:lnTo>
                    <a:pt x="149847" y="42646"/>
                  </a:lnTo>
                  <a:lnTo>
                    <a:pt x="149910" y="43027"/>
                  </a:lnTo>
                  <a:lnTo>
                    <a:pt x="149910" y="33388"/>
                  </a:lnTo>
                  <a:lnTo>
                    <a:pt x="148412" y="34010"/>
                  </a:lnTo>
                  <a:lnTo>
                    <a:pt x="145961" y="35407"/>
                  </a:lnTo>
                  <a:lnTo>
                    <a:pt x="144500" y="34683"/>
                  </a:lnTo>
                  <a:lnTo>
                    <a:pt x="144500" y="51917"/>
                  </a:lnTo>
                  <a:lnTo>
                    <a:pt x="143027" y="53187"/>
                  </a:lnTo>
                  <a:lnTo>
                    <a:pt x="143027" y="67157"/>
                  </a:lnTo>
                  <a:lnTo>
                    <a:pt x="142709" y="67157"/>
                  </a:lnTo>
                  <a:lnTo>
                    <a:pt x="142252" y="68427"/>
                  </a:lnTo>
                  <a:lnTo>
                    <a:pt x="139306" y="68427"/>
                  </a:lnTo>
                  <a:lnTo>
                    <a:pt x="138455" y="67157"/>
                  </a:lnTo>
                  <a:lnTo>
                    <a:pt x="138557" y="65760"/>
                  </a:lnTo>
                  <a:lnTo>
                    <a:pt x="138671" y="64490"/>
                  </a:lnTo>
                  <a:lnTo>
                    <a:pt x="139700" y="64490"/>
                  </a:lnTo>
                  <a:lnTo>
                    <a:pt x="140322" y="63347"/>
                  </a:lnTo>
                  <a:lnTo>
                    <a:pt x="140931" y="62077"/>
                  </a:lnTo>
                  <a:lnTo>
                    <a:pt x="142163" y="65760"/>
                  </a:lnTo>
                  <a:lnTo>
                    <a:pt x="143027" y="67157"/>
                  </a:lnTo>
                  <a:lnTo>
                    <a:pt x="143027" y="53187"/>
                  </a:lnTo>
                  <a:lnTo>
                    <a:pt x="141554" y="54457"/>
                  </a:lnTo>
                  <a:lnTo>
                    <a:pt x="139979" y="55727"/>
                  </a:lnTo>
                  <a:lnTo>
                    <a:pt x="139776" y="55727"/>
                  </a:lnTo>
                  <a:lnTo>
                    <a:pt x="139306" y="54457"/>
                  </a:lnTo>
                  <a:lnTo>
                    <a:pt x="138137" y="54457"/>
                  </a:lnTo>
                  <a:lnTo>
                    <a:pt x="138747" y="53187"/>
                  </a:lnTo>
                  <a:lnTo>
                    <a:pt x="139001" y="53187"/>
                  </a:lnTo>
                  <a:lnTo>
                    <a:pt x="140335" y="51917"/>
                  </a:lnTo>
                  <a:lnTo>
                    <a:pt x="141986" y="50647"/>
                  </a:lnTo>
                  <a:lnTo>
                    <a:pt x="144500" y="51917"/>
                  </a:lnTo>
                  <a:lnTo>
                    <a:pt x="144500" y="34683"/>
                  </a:lnTo>
                  <a:lnTo>
                    <a:pt x="143154" y="34010"/>
                  </a:lnTo>
                  <a:lnTo>
                    <a:pt x="143192" y="32740"/>
                  </a:lnTo>
                  <a:lnTo>
                    <a:pt x="143268" y="30327"/>
                  </a:lnTo>
                  <a:lnTo>
                    <a:pt x="142887" y="27660"/>
                  </a:lnTo>
                  <a:lnTo>
                    <a:pt x="145186" y="27660"/>
                  </a:lnTo>
                  <a:lnTo>
                    <a:pt x="151447" y="32740"/>
                  </a:lnTo>
                  <a:lnTo>
                    <a:pt x="151447" y="101"/>
                  </a:lnTo>
                  <a:lnTo>
                    <a:pt x="151168" y="101"/>
                  </a:lnTo>
                  <a:lnTo>
                    <a:pt x="151168" y="6197"/>
                  </a:lnTo>
                  <a:lnTo>
                    <a:pt x="147447" y="10007"/>
                  </a:lnTo>
                  <a:lnTo>
                    <a:pt x="145618" y="3657"/>
                  </a:lnTo>
                  <a:lnTo>
                    <a:pt x="145249" y="2260"/>
                  </a:lnTo>
                  <a:lnTo>
                    <a:pt x="149085" y="990"/>
                  </a:lnTo>
                  <a:lnTo>
                    <a:pt x="150215" y="2260"/>
                  </a:lnTo>
                  <a:lnTo>
                    <a:pt x="151079" y="5816"/>
                  </a:lnTo>
                  <a:lnTo>
                    <a:pt x="151168" y="6197"/>
                  </a:lnTo>
                  <a:lnTo>
                    <a:pt x="151168" y="101"/>
                  </a:lnTo>
                  <a:lnTo>
                    <a:pt x="144399" y="101"/>
                  </a:lnTo>
                  <a:lnTo>
                    <a:pt x="138303" y="990"/>
                  </a:lnTo>
                  <a:lnTo>
                    <a:pt x="122567" y="3657"/>
                  </a:lnTo>
                  <a:lnTo>
                    <a:pt x="117182" y="4419"/>
                  </a:lnTo>
                  <a:lnTo>
                    <a:pt x="119227" y="6197"/>
                  </a:lnTo>
                  <a:lnTo>
                    <a:pt x="122047" y="7340"/>
                  </a:lnTo>
                  <a:lnTo>
                    <a:pt x="128181" y="10007"/>
                  </a:lnTo>
                  <a:lnTo>
                    <a:pt x="131495" y="10007"/>
                  </a:lnTo>
                  <a:lnTo>
                    <a:pt x="137325" y="11277"/>
                  </a:lnTo>
                  <a:lnTo>
                    <a:pt x="138557" y="12674"/>
                  </a:lnTo>
                  <a:lnTo>
                    <a:pt x="141681" y="16357"/>
                  </a:lnTo>
                  <a:lnTo>
                    <a:pt x="145148" y="17627"/>
                  </a:lnTo>
                  <a:lnTo>
                    <a:pt x="147866" y="18897"/>
                  </a:lnTo>
                  <a:lnTo>
                    <a:pt x="147853" y="21310"/>
                  </a:lnTo>
                  <a:lnTo>
                    <a:pt x="143776" y="21310"/>
                  </a:lnTo>
                  <a:lnTo>
                    <a:pt x="141414" y="23977"/>
                  </a:lnTo>
                  <a:lnTo>
                    <a:pt x="139877" y="25679"/>
                  </a:lnTo>
                  <a:lnTo>
                    <a:pt x="139877" y="44297"/>
                  </a:lnTo>
                  <a:lnTo>
                    <a:pt x="136398" y="45440"/>
                  </a:lnTo>
                  <a:lnTo>
                    <a:pt x="133362" y="45440"/>
                  </a:lnTo>
                  <a:lnTo>
                    <a:pt x="127927" y="46710"/>
                  </a:lnTo>
                  <a:lnTo>
                    <a:pt x="130962" y="51917"/>
                  </a:lnTo>
                  <a:lnTo>
                    <a:pt x="130454" y="51917"/>
                  </a:lnTo>
                  <a:lnTo>
                    <a:pt x="129171" y="52285"/>
                  </a:lnTo>
                  <a:lnTo>
                    <a:pt x="129171" y="67157"/>
                  </a:lnTo>
                  <a:lnTo>
                    <a:pt x="127533" y="67157"/>
                  </a:lnTo>
                  <a:lnTo>
                    <a:pt x="126619" y="64490"/>
                  </a:lnTo>
                  <a:lnTo>
                    <a:pt x="129019" y="64490"/>
                  </a:lnTo>
                  <a:lnTo>
                    <a:pt x="128993" y="65760"/>
                  </a:lnTo>
                  <a:lnTo>
                    <a:pt x="129171" y="67157"/>
                  </a:lnTo>
                  <a:lnTo>
                    <a:pt x="129171" y="52285"/>
                  </a:lnTo>
                  <a:lnTo>
                    <a:pt x="126098" y="53149"/>
                  </a:lnTo>
                  <a:lnTo>
                    <a:pt x="124802" y="48107"/>
                  </a:lnTo>
                  <a:lnTo>
                    <a:pt x="125133" y="45440"/>
                  </a:lnTo>
                  <a:lnTo>
                    <a:pt x="126542" y="44297"/>
                  </a:lnTo>
                  <a:lnTo>
                    <a:pt x="127952" y="43027"/>
                  </a:lnTo>
                  <a:lnTo>
                    <a:pt x="136486" y="37947"/>
                  </a:lnTo>
                  <a:lnTo>
                    <a:pt x="139877" y="44297"/>
                  </a:lnTo>
                  <a:lnTo>
                    <a:pt x="139877" y="25679"/>
                  </a:lnTo>
                  <a:lnTo>
                    <a:pt x="136817" y="29057"/>
                  </a:lnTo>
                  <a:lnTo>
                    <a:pt x="135610" y="32740"/>
                  </a:lnTo>
                  <a:lnTo>
                    <a:pt x="131000" y="31597"/>
                  </a:lnTo>
                  <a:lnTo>
                    <a:pt x="132054" y="26390"/>
                  </a:lnTo>
                  <a:lnTo>
                    <a:pt x="139458" y="21310"/>
                  </a:lnTo>
                  <a:lnTo>
                    <a:pt x="135153" y="13690"/>
                  </a:lnTo>
                  <a:lnTo>
                    <a:pt x="124167" y="13690"/>
                  </a:lnTo>
                  <a:lnTo>
                    <a:pt x="124167" y="14846"/>
                  </a:lnTo>
                  <a:lnTo>
                    <a:pt x="124167" y="21310"/>
                  </a:lnTo>
                  <a:lnTo>
                    <a:pt x="122326" y="20624"/>
                  </a:lnTo>
                  <a:lnTo>
                    <a:pt x="122326" y="34010"/>
                  </a:lnTo>
                  <a:lnTo>
                    <a:pt x="121500" y="35407"/>
                  </a:lnTo>
                  <a:lnTo>
                    <a:pt x="120662" y="35407"/>
                  </a:lnTo>
                  <a:lnTo>
                    <a:pt x="119722" y="37947"/>
                  </a:lnTo>
                  <a:lnTo>
                    <a:pt x="119646" y="38455"/>
                  </a:lnTo>
                  <a:lnTo>
                    <a:pt x="119519" y="39217"/>
                  </a:lnTo>
                  <a:lnTo>
                    <a:pt x="118719" y="41503"/>
                  </a:lnTo>
                  <a:lnTo>
                    <a:pt x="118668" y="41757"/>
                  </a:lnTo>
                  <a:lnTo>
                    <a:pt x="117995" y="43027"/>
                  </a:lnTo>
                  <a:lnTo>
                    <a:pt x="117386" y="44297"/>
                  </a:lnTo>
                  <a:lnTo>
                    <a:pt x="113118" y="39217"/>
                  </a:lnTo>
                  <a:lnTo>
                    <a:pt x="105752" y="39217"/>
                  </a:lnTo>
                  <a:lnTo>
                    <a:pt x="106959" y="37947"/>
                  </a:lnTo>
                  <a:lnTo>
                    <a:pt x="107492" y="35407"/>
                  </a:lnTo>
                  <a:lnTo>
                    <a:pt x="109410" y="34010"/>
                  </a:lnTo>
                  <a:lnTo>
                    <a:pt x="111328" y="32740"/>
                  </a:lnTo>
                  <a:lnTo>
                    <a:pt x="117538" y="30327"/>
                  </a:lnTo>
                  <a:lnTo>
                    <a:pt x="122326" y="34010"/>
                  </a:lnTo>
                  <a:lnTo>
                    <a:pt x="122326" y="20624"/>
                  </a:lnTo>
                  <a:lnTo>
                    <a:pt x="120802" y="20040"/>
                  </a:lnTo>
                  <a:lnTo>
                    <a:pt x="120357" y="20040"/>
                  </a:lnTo>
                  <a:lnTo>
                    <a:pt x="122389" y="16357"/>
                  </a:lnTo>
                  <a:lnTo>
                    <a:pt x="123494" y="14960"/>
                  </a:lnTo>
                  <a:lnTo>
                    <a:pt x="124167" y="14960"/>
                  </a:lnTo>
                  <a:lnTo>
                    <a:pt x="121513" y="12674"/>
                  </a:lnTo>
                  <a:lnTo>
                    <a:pt x="118821" y="11277"/>
                  </a:lnTo>
                  <a:lnTo>
                    <a:pt x="116268" y="10007"/>
                  </a:lnTo>
                  <a:lnTo>
                    <a:pt x="116154" y="4673"/>
                  </a:lnTo>
                  <a:lnTo>
                    <a:pt x="115824" y="4737"/>
                  </a:lnTo>
                  <a:lnTo>
                    <a:pt x="115824" y="22707"/>
                  </a:lnTo>
                  <a:lnTo>
                    <a:pt x="111417" y="23977"/>
                  </a:lnTo>
                  <a:lnTo>
                    <a:pt x="109931" y="25247"/>
                  </a:lnTo>
                  <a:lnTo>
                    <a:pt x="104597" y="25247"/>
                  </a:lnTo>
                  <a:lnTo>
                    <a:pt x="104597" y="31597"/>
                  </a:lnTo>
                  <a:lnTo>
                    <a:pt x="101460" y="33756"/>
                  </a:lnTo>
                  <a:lnTo>
                    <a:pt x="101460" y="46710"/>
                  </a:lnTo>
                  <a:lnTo>
                    <a:pt x="100838" y="48107"/>
                  </a:lnTo>
                  <a:lnTo>
                    <a:pt x="99009" y="48107"/>
                  </a:lnTo>
                  <a:lnTo>
                    <a:pt x="98679" y="46710"/>
                  </a:lnTo>
                  <a:lnTo>
                    <a:pt x="98971" y="46710"/>
                  </a:lnTo>
                  <a:lnTo>
                    <a:pt x="99466" y="45440"/>
                  </a:lnTo>
                  <a:lnTo>
                    <a:pt x="101053" y="45440"/>
                  </a:lnTo>
                  <a:lnTo>
                    <a:pt x="101117" y="46710"/>
                  </a:lnTo>
                  <a:lnTo>
                    <a:pt x="101460" y="46710"/>
                  </a:lnTo>
                  <a:lnTo>
                    <a:pt x="101460" y="33756"/>
                  </a:lnTo>
                  <a:lnTo>
                    <a:pt x="101079" y="34010"/>
                  </a:lnTo>
                  <a:lnTo>
                    <a:pt x="101015" y="32740"/>
                  </a:lnTo>
                  <a:lnTo>
                    <a:pt x="100609" y="31597"/>
                  </a:lnTo>
                  <a:lnTo>
                    <a:pt x="101600" y="30327"/>
                  </a:lnTo>
                  <a:lnTo>
                    <a:pt x="103784" y="30327"/>
                  </a:lnTo>
                  <a:lnTo>
                    <a:pt x="104165" y="31597"/>
                  </a:lnTo>
                  <a:lnTo>
                    <a:pt x="104597" y="31597"/>
                  </a:lnTo>
                  <a:lnTo>
                    <a:pt x="104597" y="25247"/>
                  </a:lnTo>
                  <a:lnTo>
                    <a:pt x="103670" y="25247"/>
                  </a:lnTo>
                  <a:lnTo>
                    <a:pt x="102425" y="21310"/>
                  </a:lnTo>
                  <a:lnTo>
                    <a:pt x="104495" y="18897"/>
                  </a:lnTo>
                  <a:lnTo>
                    <a:pt x="106832" y="20040"/>
                  </a:lnTo>
                  <a:lnTo>
                    <a:pt x="110401" y="21310"/>
                  </a:lnTo>
                  <a:lnTo>
                    <a:pt x="111810" y="21310"/>
                  </a:lnTo>
                  <a:lnTo>
                    <a:pt x="115824" y="22707"/>
                  </a:lnTo>
                  <a:lnTo>
                    <a:pt x="115824" y="4737"/>
                  </a:lnTo>
                  <a:lnTo>
                    <a:pt x="108927" y="5816"/>
                  </a:lnTo>
                  <a:lnTo>
                    <a:pt x="108902" y="7086"/>
                  </a:lnTo>
                  <a:lnTo>
                    <a:pt x="108788" y="13690"/>
                  </a:lnTo>
                  <a:lnTo>
                    <a:pt x="104597" y="14960"/>
                  </a:lnTo>
                  <a:lnTo>
                    <a:pt x="100380" y="13690"/>
                  </a:lnTo>
                  <a:lnTo>
                    <a:pt x="96469" y="10668"/>
                  </a:lnTo>
                  <a:lnTo>
                    <a:pt x="96469" y="29057"/>
                  </a:lnTo>
                  <a:lnTo>
                    <a:pt x="96215" y="29057"/>
                  </a:lnTo>
                  <a:lnTo>
                    <a:pt x="95224" y="30327"/>
                  </a:lnTo>
                  <a:lnTo>
                    <a:pt x="93878" y="30327"/>
                  </a:lnTo>
                  <a:lnTo>
                    <a:pt x="92659" y="31597"/>
                  </a:lnTo>
                  <a:lnTo>
                    <a:pt x="92354" y="30327"/>
                  </a:lnTo>
                  <a:lnTo>
                    <a:pt x="91630" y="30327"/>
                  </a:lnTo>
                  <a:lnTo>
                    <a:pt x="92456" y="27660"/>
                  </a:lnTo>
                  <a:lnTo>
                    <a:pt x="93433" y="27660"/>
                  </a:lnTo>
                  <a:lnTo>
                    <a:pt x="94881" y="25247"/>
                  </a:lnTo>
                  <a:lnTo>
                    <a:pt x="95618" y="27660"/>
                  </a:lnTo>
                  <a:lnTo>
                    <a:pt x="96469" y="29057"/>
                  </a:lnTo>
                  <a:lnTo>
                    <a:pt x="96469" y="10668"/>
                  </a:lnTo>
                  <a:lnTo>
                    <a:pt x="95631" y="10007"/>
                  </a:lnTo>
                  <a:lnTo>
                    <a:pt x="101053" y="7340"/>
                  </a:lnTo>
                  <a:lnTo>
                    <a:pt x="106870" y="7340"/>
                  </a:lnTo>
                  <a:lnTo>
                    <a:pt x="107391" y="6197"/>
                  </a:lnTo>
                  <a:lnTo>
                    <a:pt x="106667" y="6197"/>
                  </a:lnTo>
                  <a:lnTo>
                    <a:pt x="96494" y="7848"/>
                  </a:lnTo>
                  <a:lnTo>
                    <a:pt x="95364" y="8432"/>
                  </a:lnTo>
                  <a:lnTo>
                    <a:pt x="95364" y="21310"/>
                  </a:lnTo>
                  <a:lnTo>
                    <a:pt x="92697" y="21310"/>
                  </a:lnTo>
                  <a:lnTo>
                    <a:pt x="92481" y="20040"/>
                  </a:lnTo>
                  <a:lnTo>
                    <a:pt x="92163" y="18897"/>
                  </a:lnTo>
                  <a:lnTo>
                    <a:pt x="94665" y="18897"/>
                  </a:lnTo>
                  <a:lnTo>
                    <a:pt x="94932" y="20040"/>
                  </a:lnTo>
                  <a:lnTo>
                    <a:pt x="95364" y="21310"/>
                  </a:lnTo>
                  <a:lnTo>
                    <a:pt x="95364" y="8432"/>
                  </a:lnTo>
                  <a:lnTo>
                    <a:pt x="87109" y="12674"/>
                  </a:lnTo>
                  <a:lnTo>
                    <a:pt x="87287" y="13690"/>
                  </a:lnTo>
                  <a:lnTo>
                    <a:pt x="87401" y="14960"/>
                  </a:lnTo>
                  <a:lnTo>
                    <a:pt x="86296" y="16357"/>
                  </a:lnTo>
                  <a:lnTo>
                    <a:pt x="85471" y="17538"/>
                  </a:lnTo>
                  <a:lnTo>
                    <a:pt x="85471" y="25247"/>
                  </a:lnTo>
                  <a:lnTo>
                    <a:pt x="84429" y="30327"/>
                  </a:lnTo>
                  <a:lnTo>
                    <a:pt x="82892" y="34010"/>
                  </a:lnTo>
                  <a:lnTo>
                    <a:pt x="81699" y="37947"/>
                  </a:lnTo>
                  <a:lnTo>
                    <a:pt x="71399" y="41503"/>
                  </a:lnTo>
                  <a:lnTo>
                    <a:pt x="71526" y="40614"/>
                  </a:lnTo>
                  <a:lnTo>
                    <a:pt x="71539" y="40474"/>
                  </a:lnTo>
                  <a:lnTo>
                    <a:pt x="71666" y="39471"/>
                  </a:lnTo>
                  <a:lnTo>
                    <a:pt x="71704" y="39217"/>
                  </a:lnTo>
                  <a:lnTo>
                    <a:pt x="68834" y="34010"/>
                  </a:lnTo>
                  <a:lnTo>
                    <a:pt x="70954" y="31597"/>
                  </a:lnTo>
                  <a:lnTo>
                    <a:pt x="72072" y="30327"/>
                  </a:lnTo>
                  <a:lnTo>
                    <a:pt x="78270" y="34010"/>
                  </a:lnTo>
                  <a:lnTo>
                    <a:pt x="81813" y="30327"/>
                  </a:lnTo>
                  <a:lnTo>
                    <a:pt x="82740" y="26390"/>
                  </a:lnTo>
                  <a:lnTo>
                    <a:pt x="79946" y="23977"/>
                  </a:lnTo>
                  <a:lnTo>
                    <a:pt x="78549" y="22707"/>
                  </a:lnTo>
                  <a:lnTo>
                    <a:pt x="79514" y="21310"/>
                  </a:lnTo>
                  <a:lnTo>
                    <a:pt x="81610" y="20040"/>
                  </a:lnTo>
                  <a:lnTo>
                    <a:pt x="84480" y="22707"/>
                  </a:lnTo>
                  <a:lnTo>
                    <a:pt x="85471" y="25247"/>
                  </a:lnTo>
                  <a:lnTo>
                    <a:pt x="85471" y="17538"/>
                  </a:lnTo>
                  <a:lnTo>
                    <a:pt x="84505" y="18897"/>
                  </a:lnTo>
                  <a:lnTo>
                    <a:pt x="85280" y="13690"/>
                  </a:lnTo>
                  <a:lnTo>
                    <a:pt x="85064" y="13690"/>
                  </a:lnTo>
                  <a:lnTo>
                    <a:pt x="80073" y="16357"/>
                  </a:lnTo>
                  <a:lnTo>
                    <a:pt x="72707" y="20040"/>
                  </a:lnTo>
                  <a:lnTo>
                    <a:pt x="65341" y="23977"/>
                  </a:lnTo>
                  <a:lnTo>
                    <a:pt x="64401" y="24460"/>
                  </a:lnTo>
                  <a:lnTo>
                    <a:pt x="64401" y="34010"/>
                  </a:lnTo>
                  <a:lnTo>
                    <a:pt x="63093" y="37947"/>
                  </a:lnTo>
                  <a:lnTo>
                    <a:pt x="59880" y="39217"/>
                  </a:lnTo>
                  <a:lnTo>
                    <a:pt x="56070" y="40474"/>
                  </a:lnTo>
                  <a:lnTo>
                    <a:pt x="55905" y="40474"/>
                  </a:lnTo>
                  <a:lnTo>
                    <a:pt x="54203" y="39217"/>
                  </a:lnTo>
                  <a:lnTo>
                    <a:pt x="54089" y="38455"/>
                  </a:lnTo>
                  <a:lnTo>
                    <a:pt x="54013" y="37947"/>
                  </a:lnTo>
                  <a:lnTo>
                    <a:pt x="53936" y="36677"/>
                  </a:lnTo>
                  <a:lnTo>
                    <a:pt x="53848" y="35407"/>
                  </a:lnTo>
                  <a:lnTo>
                    <a:pt x="60502" y="31597"/>
                  </a:lnTo>
                  <a:lnTo>
                    <a:pt x="62611" y="31597"/>
                  </a:lnTo>
                  <a:lnTo>
                    <a:pt x="64401" y="34010"/>
                  </a:lnTo>
                  <a:lnTo>
                    <a:pt x="64401" y="24460"/>
                  </a:lnTo>
                  <a:lnTo>
                    <a:pt x="54902" y="29311"/>
                  </a:lnTo>
                  <a:lnTo>
                    <a:pt x="52679" y="31597"/>
                  </a:lnTo>
                  <a:lnTo>
                    <a:pt x="45745" y="38455"/>
                  </a:lnTo>
                  <a:lnTo>
                    <a:pt x="45593" y="38544"/>
                  </a:lnTo>
                  <a:lnTo>
                    <a:pt x="45758" y="38595"/>
                  </a:lnTo>
                  <a:lnTo>
                    <a:pt x="45885" y="39217"/>
                  </a:lnTo>
                  <a:lnTo>
                    <a:pt x="45948" y="39471"/>
                  </a:lnTo>
                  <a:lnTo>
                    <a:pt x="48158" y="43027"/>
                  </a:lnTo>
                  <a:lnTo>
                    <a:pt x="43954" y="46710"/>
                  </a:lnTo>
                  <a:lnTo>
                    <a:pt x="45123" y="51917"/>
                  </a:lnTo>
                  <a:lnTo>
                    <a:pt x="45923" y="50647"/>
                  </a:lnTo>
                  <a:lnTo>
                    <a:pt x="47574" y="48107"/>
                  </a:lnTo>
                  <a:lnTo>
                    <a:pt x="49009" y="45440"/>
                  </a:lnTo>
                  <a:lnTo>
                    <a:pt x="56324" y="45440"/>
                  </a:lnTo>
                  <a:lnTo>
                    <a:pt x="62369" y="48107"/>
                  </a:lnTo>
                  <a:lnTo>
                    <a:pt x="64338" y="45440"/>
                  </a:lnTo>
                  <a:lnTo>
                    <a:pt x="67284" y="41757"/>
                  </a:lnTo>
                  <a:lnTo>
                    <a:pt x="69710" y="41757"/>
                  </a:lnTo>
                  <a:lnTo>
                    <a:pt x="70764" y="42646"/>
                  </a:lnTo>
                  <a:lnTo>
                    <a:pt x="70396" y="44297"/>
                  </a:lnTo>
                  <a:lnTo>
                    <a:pt x="69316" y="46710"/>
                  </a:lnTo>
                  <a:lnTo>
                    <a:pt x="72313" y="48107"/>
                  </a:lnTo>
                  <a:lnTo>
                    <a:pt x="77711" y="48107"/>
                  </a:lnTo>
                  <a:lnTo>
                    <a:pt x="84112" y="49377"/>
                  </a:lnTo>
                  <a:lnTo>
                    <a:pt x="84010" y="44297"/>
                  </a:lnTo>
                  <a:lnTo>
                    <a:pt x="88468" y="44297"/>
                  </a:lnTo>
                  <a:lnTo>
                    <a:pt x="92049" y="43027"/>
                  </a:lnTo>
                  <a:lnTo>
                    <a:pt x="89966" y="51917"/>
                  </a:lnTo>
                  <a:lnTo>
                    <a:pt x="84505" y="51917"/>
                  </a:lnTo>
                  <a:lnTo>
                    <a:pt x="80797" y="52933"/>
                  </a:lnTo>
                  <a:lnTo>
                    <a:pt x="79984" y="53187"/>
                  </a:lnTo>
                  <a:lnTo>
                    <a:pt x="78663" y="55727"/>
                  </a:lnTo>
                  <a:lnTo>
                    <a:pt x="80505" y="58140"/>
                  </a:lnTo>
                  <a:lnTo>
                    <a:pt x="93256" y="58140"/>
                  </a:lnTo>
                  <a:lnTo>
                    <a:pt x="95211" y="53187"/>
                  </a:lnTo>
                  <a:lnTo>
                    <a:pt x="96875" y="53187"/>
                  </a:lnTo>
                  <a:lnTo>
                    <a:pt x="98501" y="54457"/>
                  </a:lnTo>
                  <a:lnTo>
                    <a:pt x="99415" y="54457"/>
                  </a:lnTo>
                  <a:lnTo>
                    <a:pt x="100812" y="55727"/>
                  </a:lnTo>
                  <a:lnTo>
                    <a:pt x="102768" y="53187"/>
                  </a:lnTo>
                  <a:lnTo>
                    <a:pt x="104305" y="51917"/>
                  </a:lnTo>
                  <a:lnTo>
                    <a:pt x="108585" y="48107"/>
                  </a:lnTo>
                  <a:lnTo>
                    <a:pt x="111036" y="48107"/>
                  </a:lnTo>
                  <a:lnTo>
                    <a:pt x="112547" y="50647"/>
                  </a:lnTo>
                  <a:lnTo>
                    <a:pt x="111925" y="51917"/>
                  </a:lnTo>
                  <a:lnTo>
                    <a:pt x="111188" y="51917"/>
                  </a:lnTo>
                  <a:lnTo>
                    <a:pt x="104698" y="54457"/>
                  </a:lnTo>
                  <a:lnTo>
                    <a:pt x="101130" y="58140"/>
                  </a:lnTo>
                  <a:lnTo>
                    <a:pt x="99733" y="68427"/>
                  </a:lnTo>
                  <a:lnTo>
                    <a:pt x="97180" y="70840"/>
                  </a:lnTo>
                  <a:lnTo>
                    <a:pt x="95656" y="73380"/>
                  </a:lnTo>
                  <a:lnTo>
                    <a:pt x="95516" y="73088"/>
                  </a:lnTo>
                  <a:lnTo>
                    <a:pt x="93878" y="74383"/>
                  </a:lnTo>
                  <a:lnTo>
                    <a:pt x="90258" y="77139"/>
                  </a:lnTo>
                  <a:lnTo>
                    <a:pt x="95910" y="78816"/>
                  </a:lnTo>
                  <a:lnTo>
                    <a:pt x="100952" y="81407"/>
                  </a:lnTo>
                  <a:lnTo>
                    <a:pt x="106616" y="81597"/>
                  </a:lnTo>
                  <a:lnTo>
                    <a:pt x="106781" y="78816"/>
                  </a:lnTo>
                  <a:lnTo>
                    <a:pt x="106832" y="78003"/>
                  </a:lnTo>
                  <a:lnTo>
                    <a:pt x="105524" y="77635"/>
                  </a:lnTo>
                  <a:lnTo>
                    <a:pt x="105029" y="77495"/>
                  </a:lnTo>
                  <a:lnTo>
                    <a:pt x="102895" y="77495"/>
                  </a:lnTo>
                  <a:lnTo>
                    <a:pt x="99250" y="77635"/>
                  </a:lnTo>
                  <a:lnTo>
                    <a:pt x="96951" y="76034"/>
                  </a:lnTo>
                  <a:lnTo>
                    <a:pt x="95758" y="73596"/>
                  </a:lnTo>
                  <a:lnTo>
                    <a:pt x="100266" y="74777"/>
                  </a:lnTo>
                  <a:lnTo>
                    <a:pt x="104051" y="73507"/>
                  </a:lnTo>
                  <a:lnTo>
                    <a:pt x="106476" y="65760"/>
                  </a:lnTo>
                  <a:lnTo>
                    <a:pt x="107823" y="62077"/>
                  </a:lnTo>
                  <a:lnTo>
                    <a:pt x="109143" y="59410"/>
                  </a:lnTo>
                  <a:lnTo>
                    <a:pt x="113271" y="60553"/>
                  </a:lnTo>
                  <a:lnTo>
                    <a:pt x="113436" y="59791"/>
                  </a:lnTo>
                  <a:lnTo>
                    <a:pt x="113525" y="59410"/>
                  </a:lnTo>
                  <a:lnTo>
                    <a:pt x="113461" y="59791"/>
                  </a:lnTo>
                  <a:lnTo>
                    <a:pt x="113271" y="60553"/>
                  </a:lnTo>
                  <a:lnTo>
                    <a:pt x="113842" y="60553"/>
                  </a:lnTo>
                  <a:lnTo>
                    <a:pt x="114046" y="59791"/>
                  </a:lnTo>
                  <a:lnTo>
                    <a:pt x="114122" y="59410"/>
                  </a:lnTo>
                  <a:lnTo>
                    <a:pt x="115684" y="53187"/>
                  </a:lnTo>
                  <a:lnTo>
                    <a:pt x="122351" y="56997"/>
                  </a:lnTo>
                  <a:lnTo>
                    <a:pt x="122961" y="58140"/>
                  </a:lnTo>
                  <a:lnTo>
                    <a:pt x="120256" y="63347"/>
                  </a:lnTo>
                  <a:lnTo>
                    <a:pt x="115773" y="60807"/>
                  </a:lnTo>
                  <a:lnTo>
                    <a:pt x="113245" y="60807"/>
                  </a:lnTo>
                  <a:lnTo>
                    <a:pt x="112115" y="65760"/>
                  </a:lnTo>
                  <a:lnTo>
                    <a:pt x="117030" y="67157"/>
                  </a:lnTo>
                  <a:lnTo>
                    <a:pt x="118402" y="67157"/>
                  </a:lnTo>
                  <a:lnTo>
                    <a:pt x="122758" y="69697"/>
                  </a:lnTo>
                  <a:lnTo>
                    <a:pt x="126238" y="73507"/>
                  </a:lnTo>
                  <a:lnTo>
                    <a:pt x="134734" y="81127"/>
                  </a:lnTo>
                  <a:lnTo>
                    <a:pt x="136664" y="81127"/>
                  </a:lnTo>
                  <a:lnTo>
                    <a:pt x="144614" y="74777"/>
                  </a:lnTo>
                  <a:lnTo>
                    <a:pt x="147612" y="73507"/>
                  </a:lnTo>
                  <a:lnTo>
                    <a:pt x="150495" y="70840"/>
                  </a:lnTo>
                  <a:lnTo>
                    <a:pt x="150558" y="68427"/>
                  </a:lnTo>
                  <a:lnTo>
                    <a:pt x="150660" y="64490"/>
                  </a:lnTo>
                  <a:lnTo>
                    <a:pt x="150723" y="62077"/>
                  </a:lnTo>
                  <a:lnTo>
                    <a:pt x="150749" y="60807"/>
                  </a:lnTo>
                  <a:lnTo>
                    <a:pt x="154851" y="63347"/>
                  </a:lnTo>
                  <a:lnTo>
                    <a:pt x="157416" y="69697"/>
                  </a:lnTo>
                  <a:lnTo>
                    <a:pt x="167055" y="69697"/>
                  </a:lnTo>
                  <a:lnTo>
                    <a:pt x="171208" y="65760"/>
                  </a:lnTo>
                  <a:lnTo>
                    <a:pt x="173431" y="73507"/>
                  </a:lnTo>
                  <a:lnTo>
                    <a:pt x="173278" y="73507"/>
                  </a:lnTo>
                  <a:lnTo>
                    <a:pt x="164299" y="77190"/>
                  </a:lnTo>
                  <a:lnTo>
                    <a:pt x="159283" y="76047"/>
                  </a:lnTo>
                  <a:lnTo>
                    <a:pt x="156133" y="70840"/>
                  </a:lnTo>
                  <a:lnTo>
                    <a:pt x="150507" y="70840"/>
                  </a:lnTo>
                  <a:lnTo>
                    <a:pt x="150495" y="73507"/>
                  </a:lnTo>
                  <a:lnTo>
                    <a:pt x="149936" y="76047"/>
                  </a:lnTo>
                  <a:lnTo>
                    <a:pt x="144411" y="79857"/>
                  </a:lnTo>
                  <a:lnTo>
                    <a:pt x="146227" y="86207"/>
                  </a:lnTo>
                  <a:lnTo>
                    <a:pt x="141058" y="87477"/>
                  </a:lnTo>
                  <a:lnTo>
                    <a:pt x="138430" y="89662"/>
                  </a:lnTo>
                  <a:lnTo>
                    <a:pt x="138239" y="89662"/>
                  </a:lnTo>
                  <a:lnTo>
                    <a:pt x="138163" y="89877"/>
                  </a:lnTo>
                  <a:lnTo>
                    <a:pt x="138493" y="89890"/>
                  </a:lnTo>
                  <a:lnTo>
                    <a:pt x="137248" y="95097"/>
                  </a:lnTo>
                  <a:lnTo>
                    <a:pt x="137744" y="95097"/>
                  </a:lnTo>
                  <a:lnTo>
                    <a:pt x="138430" y="96240"/>
                  </a:lnTo>
                  <a:lnTo>
                    <a:pt x="140944" y="97510"/>
                  </a:lnTo>
                  <a:lnTo>
                    <a:pt x="142938" y="100177"/>
                  </a:lnTo>
                  <a:lnTo>
                    <a:pt x="147739" y="96240"/>
                  </a:lnTo>
                  <a:lnTo>
                    <a:pt x="145313" y="93827"/>
                  </a:lnTo>
                  <a:lnTo>
                    <a:pt x="145402" y="91160"/>
                  </a:lnTo>
                  <a:lnTo>
                    <a:pt x="154978" y="79857"/>
                  </a:lnTo>
                  <a:lnTo>
                    <a:pt x="162953" y="83540"/>
                  </a:lnTo>
                  <a:lnTo>
                    <a:pt x="159461" y="86207"/>
                  </a:lnTo>
                  <a:lnTo>
                    <a:pt x="156883" y="87477"/>
                  </a:lnTo>
                  <a:lnTo>
                    <a:pt x="151422" y="91160"/>
                  </a:lnTo>
                  <a:lnTo>
                    <a:pt x="149974" y="100177"/>
                  </a:lnTo>
                  <a:lnTo>
                    <a:pt x="150812" y="101447"/>
                  </a:lnTo>
                  <a:lnTo>
                    <a:pt x="154749" y="102590"/>
                  </a:lnTo>
                  <a:lnTo>
                    <a:pt x="156641" y="95097"/>
                  </a:lnTo>
                  <a:lnTo>
                    <a:pt x="168871" y="98907"/>
                  </a:lnTo>
                  <a:lnTo>
                    <a:pt x="169786" y="95097"/>
                  </a:lnTo>
                  <a:lnTo>
                    <a:pt x="171615" y="87477"/>
                  </a:lnTo>
                  <a:lnTo>
                    <a:pt x="179451" y="82397"/>
                  </a:lnTo>
                  <a:lnTo>
                    <a:pt x="178663" y="79857"/>
                  </a:lnTo>
                  <a:lnTo>
                    <a:pt x="177876" y="77190"/>
                  </a:lnTo>
                  <a:lnTo>
                    <a:pt x="177482" y="76047"/>
                  </a:lnTo>
                  <a:lnTo>
                    <a:pt x="179603" y="74777"/>
                  </a:lnTo>
                  <a:lnTo>
                    <a:pt x="182905" y="76047"/>
                  </a:lnTo>
                  <a:lnTo>
                    <a:pt x="183235" y="74777"/>
                  </a:lnTo>
                  <a:lnTo>
                    <a:pt x="183908" y="72110"/>
                  </a:lnTo>
                  <a:lnTo>
                    <a:pt x="182676" y="70840"/>
                  </a:lnTo>
                  <a:lnTo>
                    <a:pt x="180924" y="69697"/>
                  </a:lnTo>
                  <a:lnTo>
                    <a:pt x="179108" y="67157"/>
                  </a:lnTo>
                  <a:lnTo>
                    <a:pt x="179247" y="65760"/>
                  </a:lnTo>
                  <a:lnTo>
                    <a:pt x="179387" y="64490"/>
                  </a:lnTo>
                  <a:lnTo>
                    <a:pt x="181025" y="64490"/>
                  </a:lnTo>
                  <a:lnTo>
                    <a:pt x="182778" y="63347"/>
                  </a:lnTo>
                  <a:lnTo>
                    <a:pt x="185089" y="65760"/>
                  </a:lnTo>
                  <a:lnTo>
                    <a:pt x="185877" y="67157"/>
                  </a:lnTo>
                  <a:lnTo>
                    <a:pt x="187794" y="69697"/>
                  </a:lnTo>
                  <a:lnTo>
                    <a:pt x="186905" y="73507"/>
                  </a:lnTo>
                  <a:lnTo>
                    <a:pt x="190614" y="74777"/>
                  </a:lnTo>
                  <a:lnTo>
                    <a:pt x="196799" y="68427"/>
                  </a:lnTo>
                  <a:lnTo>
                    <a:pt x="200787" y="70840"/>
                  </a:lnTo>
                  <a:lnTo>
                    <a:pt x="204635" y="70840"/>
                  </a:lnTo>
                  <a:lnTo>
                    <a:pt x="208368" y="68427"/>
                  </a:lnTo>
                  <a:lnTo>
                    <a:pt x="212090" y="65760"/>
                  </a:lnTo>
                  <a:lnTo>
                    <a:pt x="213995" y="64490"/>
                  </a:lnTo>
                  <a:lnTo>
                    <a:pt x="215887" y="63347"/>
                  </a:lnTo>
                  <a:lnTo>
                    <a:pt x="222046" y="65760"/>
                  </a:lnTo>
                  <a:lnTo>
                    <a:pt x="224713" y="65760"/>
                  </a:lnTo>
                  <a:lnTo>
                    <a:pt x="226364" y="63347"/>
                  </a:lnTo>
                  <a:lnTo>
                    <a:pt x="228003" y="60807"/>
                  </a:lnTo>
                  <a:lnTo>
                    <a:pt x="232549" y="63347"/>
                  </a:lnTo>
                  <a:lnTo>
                    <a:pt x="235153" y="61480"/>
                  </a:lnTo>
                  <a:lnTo>
                    <a:pt x="231571" y="65608"/>
                  </a:lnTo>
                  <a:lnTo>
                    <a:pt x="231648" y="66878"/>
                  </a:lnTo>
                  <a:lnTo>
                    <a:pt x="238810" y="69367"/>
                  </a:lnTo>
                  <a:lnTo>
                    <a:pt x="240296" y="69367"/>
                  </a:lnTo>
                  <a:lnTo>
                    <a:pt x="244043" y="70091"/>
                  </a:lnTo>
                  <a:close/>
                </a:path>
                <a:path w="269875" h="287019">
                  <a:moveTo>
                    <a:pt x="245122" y="20904"/>
                  </a:moveTo>
                  <a:lnTo>
                    <a:pt x="244513" y="21234"/>
                  </a:lnTo>
                  <a:lnTo>
                    <a:pt x="244932" y="21234"/>
                  </a:lnTo>
                  <a:lnTo>
                    <a:pt x="245122" y="20904"/>
                  </a:lnTo>
                  <a:close/>
                </a:path>
                <a:path w="269875" h="287019">
                  <a:moveTo>
                    <a:pt x="245783" y="9055"/>
                  </a:moveTo>
                  <a:lnTo>
                    <a:pt x="243509" y="7429"/>
                  </a:lnTo>
                  <a:lnTo>
                    <a:pt x="242379" y="6007"/>
                  </a:lnTo>
                  <a:lnTo>
                    <a:pt x="240068" y="5994"/>
                  </a:lnTo>
                  <a:lnTo>
                    <a:pt x="238239" y="7137"/>
                  </a:lnTo>
                  <a:lnTo>
                    <a:pt x="237185" y="10033"/>
                  </a:lnTo>
                  <a:lnTo>
                    <a:pt x="238899" y="11112"/>
                  </a:lnTo>
                  <a:lnTo>
                    <a:pt x="241846" y="11036"/>
                  </a:lnTo>
                  <a:lnTo>
                    <a:pt x="243128" y="10121"/>
                  </a:lnTo>
                  <a:lnTo>
                    <a:pt x="245783" y="9055"/>
                  </a:lnTo>
                  <a:close/>
                </a:path>
                <a:path w="269875" h="287019">
                  <a:moveTo>
                    <a:pt x="246456" y="89585"/>
                  </a:moveTo>
                  <a:lnTo>
                    <a:pt x="246380" y="89281"/>
                  </a:lnTo>
                  <a:lnTo>
                    <a:pt x="244005" y="81661"/>
                  </a:lnTo>
                  <a:lnTo>
                    <a:pt x="239991" y="82829"/>
                  </a:lnTo>
                  <a:lnTo>
                    <a:pt x="240411" y="87287"/>
                  </a:lnTo>
                  <a:lnTo>
                    <a:pt x="238391" y="89281"/>
                  </a:lnTo>
                  <a:lnTo>
                    <a:pt x="245821" y="90347"/>
                  </a:lnTo>
                  <a:lnTo>
                    <a:pt x="246456" y="89585"/>
                  </a:lnTo>
                  <a:close/>
                </a:path>
                <a:path w="269875" h="287019">
                  <a:moveTo>
                    <a:pt x="250520" y="54825"/>
                  </a:moveTo>
                  <a:lnTo>
                    <a:pt x="245440" y="53911"/>
                  </a:lnTo>
                  <a:lnTo>
                    <a:pt x="245351" y="57404"/>
                  </a:lnTo>
                  <a:lnTo>
                    <a:pt x="245198" y="60134"/>
                  </a:lnTo>
                  <a:lnTo>
                    <a:pt x="245325" y="63334"/>
                  </a:lnTo>
                  <a:lnTo>
                    <a:pt x="246456" y="63830"/>
                  </a:lnTo>
                  <a:lnTo>
                    <a:pt x="247383" y="64338"/>
                  </a:lnTo>
                  <a:lnTo>
                    <a:pt x="248043" y="64262"/>
                  </a:lnTo>
                  <a:lnTo>
                    <a:pt x="248805" y="62712"/>
                  </a:lnTo>
                  <a:lnTo>
                    <a:pt x="249758" y="61302"/>
                  </a:lnTo>
                  <a:lnTo>
                    <a:pt x="250101" y="57569"/>
                  </a:lnTo>
                  <a:lnTo>
                    <a:pt x="250520" y="54825"/>
                  </a:lnTo>
                  <a:close/>
                </a:path>
                <a:path w="269875" h="287019">
                  <a:moveTo>
                    <a:pt x="255714" y="39585"/>
                  </a:moveTo>
                  <a:lnTo>
                    <a:pt x="254914" y="37579"/>
                  </a:lnTo>
                  <a:lnTo>
                    <a:pt x="253517" y="36817"/>
                  </a:lnTo>
                  <a:lnTo>
                    <a:pt x="252603" y="35941"/>
                  </a:lnTo>
                  <a:lnTo>
                    <a:pt x="251663" y="36728"/>
                  </a:lnTo>
                  <a:lnTo>
                    <a:pt x="251256" y="36906"/>
                  </a:lnTo>
                  <a:lnTo>
                    <a:pt x="250685" y="38303"/>
                  </a:lnTo>
                  <a:lnTo>
                    <a:pt x="250304" y="39433"/>
                  </a:lnTo>
                  <a:lnTo>
                    <a:pt x="248729" y="44729"/>
                  </a:lnTo>
                  <a:lnTo>
                    <a:pt x="249110" y="47904"/>
                  </a:lnTo>
                  <a:lnTo>
                    <a:pt x="253873" y="46951"/>
                  </a:lnTo>
                  <a:lnTo>
                    <a:pt x="253657" y="44119"/>
                  </a:lnTo>
                  <a:lnTo>
                    <a:pt x="254952" y="40970"/>
                  </a:lnTo>
                  <a:lnTo>
                    <a:pt x="255714" y="39585"/>
                  </a:lnTo>
                  <a:close/>
                </a:path>
                <a:path w="269875" h="287019">
                  <a:moveTo>
                    <a:pt x="256451" y="29184"/>
                  </a:moveTo>
                  <a:lnTo>
                    <a:pt x="255778" y="28409"/>
                  </a:lnTo>
                  <a:lnTo>
                    <a:pt x="255130" y="27673"/>
                  </a:lnTo>
                  <a:lnTo>
                    <a:pt x="254495" y="27673"/>
                  </a:lnTo>
                  <a:lnTo>
                    <a:pt x="250317" y="28409"/>
                  </a:lnTo>
                  <a:lnTo>
                    <a:pt x="248945" y="25946"/>
                  </a:lnTo>
                  <a:lnTo>
                    <a:pt x="247510" y="21894"/>
                  </a:lnTo>
                  <a:lnTo>
                    <a:pt x="245770" y="21628"/>
                  </a:lnTo>
                  <a:lnTo>
                    <a:pt x="244932" y="21234"/>
                  </a:lnTo>
                  <a:lnTo>
                    <a:pt x="242366" y="25565"/>
                  </a:lnTo>
                  <a:lnTo>
                    <a:pt x="247256" y="27851"/>
                  </a:lnTo>
                  <a:lnTo>
                    <a:pt x="247586" y="30708"/>
                  </a:lnTo>
                  <a:lnTo>
                    <a:pt x="247662" y="31432"/>
                  </a:lnTo>
                  <a:lnTo>
                    <a:pt x="250304" y="31711"/>
                  </a:lnTo>
                  <a:lnTo>
                    <a:pt x="252285" y="32156"/>
                  </a:lnTo>
                  <a:lnTo>
                    <a:pt x="255066" y="31965"/>
                  </a:lnTo>
                  <a:lnTo>
                    <a:pt x="256425" y="30708"/>
                  </a:lnTo>
                  <a:lnTo>
                    <a:pt x="256451" y="29184"/>
                  </a:lnTo>
                  <a:close/>
                </a:path>
                <a:path w="269875" h="287019">
                  <a:moveTo>
                    <a:pt x="261556" y="83273"/>
                  </a:moveTo>
                  <a:lnTo>
                    <a:pt x="260781" y="82359"/>
                  </a:lnTo>
                  <a:lnTo>
                    <a:pt x="260197" y="82130"/>
                  </a:lnTo>
                  <a:lnTo>
                    <a:pt x="259613" y="81876"/>
                  </a:lnTo>
                  <a:lnTo>
                    <a:pt x="258533" y="81965"/>
                  </a:lnTo>
                  <a:lnTo>
                    <a:pt x="254889" y="85140"/>
                  </a:lnTo>
                  <a:lnTo>
                    <a:pt x="255358" y="88277"/>
                  </a:lnTo>
                  <a:lnTo>
                    <a:pt x="259676" y="91452"/>
                  </a:lnTo>
                  <a:lnTo>
                    <a:pt x="260324" y="88785"/>
                  </a:lnTo>
                  <a:lnTo>
                    <a:pt x="261023" y="86296"/>
                  </a:lnTo>
                  <a:lnTo>
                    <a:pt x="261556" y="83273"/>
                  </a:lnTo>
                  <a:close/>
                </a:path>
                <a:path w="269875" h="287019">
                  <a:moveTo>
                    <a:pt x="262864" y="16395"/>
                  </a:moveTo>
                  <a:lnTo>
                    <a:pt x="260794" y="12636"/>
                  </a:lnTo>
                  <a:lnTo>
                    <a:pt x="259740" y="8661"/>
                  </a:lnTo>
                  <a:lnTo>
                    <a:pt x="252361" y="10579"/>
                  </a:lnTo>
                  <a:lnTo>
                    <a:pt x="252971" y="7988"/>
                  </a:lnTo>
                  <a:lnTo>
                    <a:pt x="251244" y="6413"/>
                  </a:lnTo>
                  <a:lnTo>
                    <a:pt x="249796" y="5626"/>
                  </a:lnTo>
                  <a:lnTo>
                    <a:pt x="248386" y="6286"/>
                  </a:lnTo>
                  <a:lnTo>
                    <a:pt x="247535" y="7962"/>
                  </a:lnTo>
                  <a:lnTo>
                    <a:pt x="248640" y="11303"/>
                  </a:lnTo>
                  <a:lnTo>
                    <a:pt x="249961" y="13741"/>
                  </a:lnTo>
                  <a:lnTo>
                    <a:pt x="251383" y="16865"/>
                  </a:lnTo>
                  <a:lnTo>
                    <a:pt x="254419" y="15036"/>
                  </a:lnTo>
                  <a:lnTo>
                    <a:pt x="257200" y="15024"/>
                  </a:lnTo>
                  <a:lnTo>
                    <a:pt x="259334" y="19062"/>
                  </a:lnTo>
                  <a:lnTo>
                    <a:pt x="261493" y="19177"/>
                  </a:lnTo>
                  <a:lnTo>
                    <a:pt x="262636" y="18110"/>
                  </a:lnTo>
                  <a:lnTo>
                    <a:pt x="262864" y="16395"/>
                  </a:lnTo>
                  <a:close/>
                </a:path>
                <a:path w="269875" h="287019">
                  <a:moveTo>
                    <a:pt x="266306" y="69392"/>
                  </a:moveTo>
                  <a:lnTo>
                    <a:pt x="264845" y="62522"/>
                  </a:lnTo>
                  <a:lnTo>
                    <a:pt x="261277" y="59245"/>
                  </a:lnTo>
                  <a:lnTo>
                    <a:pt x="254660" y="58623"/>
                  </a:lnTo>
                  <a:lnTo>
                    <a:pt x="253199" y="59410"/>
                  </a:lnTo>
                  <a:lnTo>
                    <a:pt x="252526" y="60934"/>
                  </a:lnTo>
                  <a:lnTo>
                    <a:pt x="252933" y="62585"/>
                  </a:lnTo>
                  <a:lnTo>
                    <a:pt x="255371" y="64604"/>
                  </a:lnTo>
                  <a:lnTo>
                    <a:pt x="257708" y="65455"/>
                  </a:lnTo>
                  <a:lnTo>
                    <a:pt x="260959" y="68516"/>
                  </a:lnTo>
                  <a:lnTo>
                    <a:pt x="261962" y="70586"/>
                  </a:lnTo>
                  <a:lnTo>
                    <a:pt x="264591" y="74396"/>
                  </a:lnTo>
                  <a:lnTo>
                    <a:pt x="265430" y="70942"/>
                  </a:lnTo>
                  <a:lnTo>
                    <a:pt x="266306" y="69392"/>
                  </a:lnTo>
                  <a:close/>
                </a:path>
                <a:path w="269875" h="287019">
                  <a:moveTo>
                    <a:pt x="266585" y="102730"/>
                  </a:moveTo>
                  <a:lnTo>
                    <a:pt x="265709" y="99250"/>
                  </a:lnTo>
                  <a:lnTo>
                    <a:pt x="259181" y="95504"/>
                  </a:lnTo>
                  <a:lnTo>
                    <a:pt x="258953" y="101650"/>
                  </a:lnTo>
                  <a:lnTo>
                    <a:pt x="266585" y="102730"/>
                  </a:lnTo>
                  <a:close/>
                </a:path>
                <a:path w="269875" h="287019">
                  <a:moveTo>
                    <a:pt x="269316" y="7696"/>
                  </a:moveTo>
                  <a:lnTo>
                    <a:pt x="267970" y="5486"/>
                  </a:lnTo>
                  <a:lnTo>
                    <a:pt x="265899" y="5257"/>
                  </a:lnTo>
                  <a:lnTo>
                    <a:pt x="263994" y="6311"/>
                  </a:lnTo>
                  <a:lnTo>
                    <a:pt x="263017" y="8153"/>
                  </a:lnTo>
                  <a:lnTo>
                    <a:pt x="264388" y="9829"/>
                  </a:lnTo>
                  <a:lnTo>
                    <a:pt x="265328" y="11836"/>
                  </a:lnTo>
                  <a:lnTo>
                    <a:pt x="267106" y="10464"/>
                  </a:lnTo>
                  <a:lnTo>
                    <a:pt x="268960" y="9753"/>
                  </a:lnTo>
                  <a:lnTo>
                    <a:pt x="269316" y="76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659678" y="1968080"/>
              <a:ext cx="325755" cy="238125"/>
            </a:xfrm>
            <a:custGeom>
              <a:avLst/>
              <a:gdLst/>
              <a:ahLst/>
              <a:cxnLst/>
              <a:rect l="l" t="t" r="r" b="b"/>
              <a:pathLst>
                <a:path w="325754" h="238125">
                  <a:moveTo>
                    <a:pt x="3949" y="138772"/>
                  </a:moveTo>
                  <a:lnTo>
                    <a:pt x="3606" y="137833"/>
                  </a:lnTo>
                  <a:lnTo>
                    <a:pt x="3556" y="137134"/>
                  </a:lnTo>
                  <a:lnTo>
                    <a:pt x="2895" y="137236"/>
                  </a:lnTo>
                  <a:lnTo>
                    <a:pt x="1866" y="137134"/>
                  </a:lnTo>
                  <a:lnTo>
                    <a:pt x="1371" y="138061"/>
                  </a:lnTo>
                  <a:lnTo>
                    <a:pt x="1612" y="138938"/>
                  </a:lnTo>
                  <a:lnTo>
                    <a:pt x="1625" y="139687"/>
                  </a:lnTo>
                  <a:lnTo>
                    <a:pt x="2324" y="139534"/>
                  </a:lnTo>
                  <a:lnTo>
                    <a:pt x="3302" y="139611"/>
                  </a:lnTo>
                  <a:lnTo>
                    <a:pt x="3632" y="139192"/>
                  </a:lnTo>
                  <a:lnTo>
                    <a:pt x="3949" y="138772"/>
                  </a:lnTo>
                  <a:close/>
                </a:path>
                <a:path w="325754" h="238125">
                  <a:moveTo>
                    <a:pt x="5003" y="98234"/>
                  </a:moveTo>
                  <a:lnTo>
                    <a:pt x="3340" y="96634"/>
                  </a:lnTo>
                  <a:lnTo>
                    <a:pt x="2209" y="94843"/>
                  </a:lnTo>
                  <a:lnTo>
                    <a:pt x="457" y="98234"/>
                  </a:lnTo>
                  <a:lnTo>
                    <a:pt x="368" y="98399"/>
                  </a:lnTo>
                  <a:lnTo>
                    <a:pt x="0" y="100698"/>
                  </a:lnTo>
                  <a:lnTo>
                    <a:pt x="1752" y="100698"/>
                  </a:lnTo>
                  <a:lnTo>
                    <a:pt x="2971" y="99428"/>
                  </a:lnTo>
                  <a:lnTo>
                    <a:pt x="5003" y="98234"/>
                  </a:lnTo>
                  <a:close/>
                </a:path>
                <a:path w="325754" h="238125">
                  <a:moveTo>
                    <a:pt x="15252" y="82473"/>
                  </a:moveTo>
                  <a:lnTo>
                    <a:pt x="13995" y="81203"/>
                  </a:lnTo>
                  <a:lnTo>
                    <a:pt x="13195" y="79883"/>
                  </a:lnTo>
                  <a:lnTo>
                    <a:pt x="11823" y="80187"/>
                  </a:lnTo>
                  <a:lnTo>
                    <a:pt x="11137" y="81241"/>
                  </a:lnTo>
                  <a:lnTo>
                    <a:pt x="10363" y="81927"/>
                  </a:lnTo>
                  <a:lnTo>
                    <a:pt x="10845" y="82448"/>
                  </a:lnTo>
                  <a:lnTo>
                    <a:pt x="11290" y="83388"/>
                  </a:lnTo>
                  <a:lnTo>
                    <a:pt x="11798" y="83413"/>
                  </a:lnTo>
                  <a:lnTo>
                    <a:pt x="12661" y="83477"/>
                  </a:lnTo>
                  <a:lnTo>
                    <a:pt x="13563" y="82981"/>
                  </a:lnTo>
                  <a:lnTo>
                    <a:pt x="15252" y="82473"/>
                  </a:lnTo>
                  <a:close/>
                </a:path>
                <a:path w="325754" h="238125">
                  <a:moveTo>
                    <a:pt x="22885" y="65493"/>
                  </a:moveTo>
                  <a:lnTo>
                    <a:pt x="22326" y="64122"/>
                  </a:lnTo>
                  <a:lnTo>
                    <a:pt x="21983" y="62242"/>
                  </a:lnTo>
                  <a:lnTo>
                    <a:pt x="20154" y="63093"/>
                  </a:lnTo>
                  <a:lnTo>
                    <a:pt x="18732" y="63284"/>
                  </a:lnTo>
                  <a:lnTo>
                    <a:pt x="18313" y="64033"/>
                  </a:lnTo>
                  <a:lnTo>
                    <a:pt x="17360" y="65532"/>
                  </a:lnTo>
                  <a:lnTo>
                    <a:pt x="17995" y="67259"/>
                  </a:lnTo>
                  <a:lnTo>
                    <a:pt x="19824" y="67729"/>
                  </a:lnTo>
                  <a:lnTo>
                    <a:pt x="20675" y="67932"/>
                  </a:lnTo>
                  <a:lnTo>
                    <a:pt x="22555" y="67246"/>
                  </a:lnTo>
                  <a:lnTo>
                    <a:pt x="22885" y="65493"/>
                  </a:lnTo>
                  <a:close/>
                </a:path>
                <a:path w="325754" h="238125">
                  <a:moveTo>
                    <a:pt x="31330" y="104876"/>
                  </a:moveTo>
                  <a:lnTo>
                    <a:pt x="30632" y="103085"/>
                  </a:lnTo>
                  <a:lnTo>
                    <a:pt x="30391" y="101434"/>
                  </a:lnTo>
                  <a:lnTo>
                    <a:pt x="29845" y="101307"/>
                  </a:lnTo>
                  <a:lnTo>
                    <a:pt x="28651" y="101053"/>
                  </a:lnTo>
                  <a:lnTo>
                    <a:pt x="27292" y="101587"/>
                  </a:lnTo>
                  <a:lnTo>
                    <a:pt x="26009" y="101803"/>
                  </a:lnTo>
                  <a:lnTo>
                    <a:pt x="26276" y="102743"/>
                  </a:lnTo>
                  <a:lnTo>
                    <a:pt x="26301" y="104254"/>
                  </a:lnTo>
                  <a:lnTo>
                    <a:pt x="27978" y="105003"/>
                  </a:lnTo>
                  <a:lnTo>
                    <a:pt x="29400" y="104775"/>
                  </a:lnTo>
                  <a:lnTo>
                    <a:pt x="31330" y="104876"/>
                  </a:lnTo>
                  <a:close/>
                </a:path>
                <a:path w="325754" h="238125">
                  <a:moveTo>
                    <a:pt x="43751" y="156375"/>
                  </a:moveTo>
                  <a:lnTo>
                    <a:pt x="43522" y="155790"/>
                  </a:lnTo>
                  <a:lnTo>
                    <a:pt x="43332" y="155333"/>
                  </a:lnTo>
                  <a:lnTo>
                    <a:pt x="42379" y="155168"/>
                  </a:lnTo>
                  <a:lnTo>
                    <a:pt x="41757" y="154889"/>
                  </a:lnTo>
                  <a:lnTo>
                    <a:pt x="41351" y="156806"/>
                  </a:lnTo>
                  <a:lnTo>
                    <a:pt x="41135" y="157772"/>
                  </a:lnTo>
                  <a:lnTo>
                    <a:pt x="41833" y="157835"/>
                  </a:lnTo>
                  <a:lnTo>
                    <a:pt x="43218" y="157937"/>
                  </a:lnTo>
                  <a:lnTo>
                    <a:pt x="43345" y="157213"/>
                  </a:lnTo>
                  <a:lnTo>
                    <a:pt x="43751" y="156375"/>
                  </a:lnTo>
                  <a:close/>
                </a:path>
                <a:path w="325754" h="238125">
                  <a:moveTo>
                    <a:pt x="48450" y="54660"/>
                  </a:moveTo>
                  <a:lnTo>
                    <a:pt x="47777" y="52984"/>
                  </a:lnTo>
                  <a:lnTo>
                    <a:pt x="46405" y="52489"/>
                  </a:lnTo>
                  <a:lnTo>
                    <a:pt x="45300" y="53174"/>
                  </a:lnTo>
                  <a:lnTo>
                    <a:pt x="43751" y="53619"/>
                  </a:lnTo>
                  <a:lnTo>
                    <a:pt x="44564" y="54902"/>
                  </a:lnTo>
                  <a:lnTo>
                    <a:pt x="44970" y="56222"/>
                  </a:lnTo>
                  <a:lnTo>
                    <a:pt x="46393" y="56565"/>
                  </a:lnTo>
                  <a:lnTo>
                    <a:pt x="47802" y="55892"/>
                  </a:lnTo>
                  <a:lnTo>
                    <a:pt x="48171" y="55206"/>
                  </a:lnTo>
                  <a:lnTo>
                    <a:pt x="48450" y="54660"/>
                  </a:lnTo>
                  <a:close/>
                </a:path>
                <a:path w="325754" h="238125">
                  <a:moveTo>
                    <a:pt x="54914" y="140855"/>
                  </a:moveTo>
                  <a:lnTo>
                    <a:pt x="54571" y="139446"/>
                  </a:lnTo>
                  <a:lnTo>
                    <a:pt x="54622" y="138125"/>
                  </a:lnTo>
                  <a:lnTo>
                    <a:pt x="53352" y="137007"/>
                  </a:lnTo>
                  <a:lnTo>
                    <a:pt x="51663" y="136677"/>
                  </a:lnTo>
                  <a:lnTo>
                    <a:pt x="49669" y="138214"/>
                  </a:lnTo>
                  <a:lnTo>
                    <a:pt x="49949" y="139877"/>
                  </a:lnTo>
                  <a:lnTo>
                    <a:pt x="51396" y="140804"/>
                  </a:lnTo>
                  <a:lnTo>
                    <a:pt x="52108" y="141274"/>
                  </a:lnTo>
                  <a:lnTo>
                    <a:pt x="53390" y="140868"/>
                  </a:lnTo>
                  <a:lnTo>
                    <a:pt x="54914" y="140855"/>
                  </a:lnTo>
                  <a:close/>
                </a:path>
                <a:path w="325754" h="238125">
                  <a:moveTo>
                    <a:pt x="58661" y="107442"/>
                  </a:moveTo>
                  <a:lnTo>
                    <a:pt x="57505" y="105943"/>
                  </a:lnTo>
                  <a:lnTo>
                    <a:pt x="56870" y="104432"/>
                  </a:lnTo>
                  <a:lnTo>
                    <a:pt x="54965" y="104482"/>
                  </a:lnTo>
                  <a:lnTo>
                    <a:pt x="53670" y="105295"/>
                  </a:lnTo>
                  <a:lnTo>
                    <a:pt x="52387" y="105778"/>
                  </a:lnTo>
                  <a:lnTo>
                    <a:pt x="53022" y="106972"/>
                  </a:lnTo>
                  <a:lnTo>
                    <a:pt x="53454" y="108864"/>
                  </a:lnTo>
                  <a:lnTo>
                    <a:pt x="55372" y="109448"/>
                  </a:lnTo>
                  <a:lnTo>
                    <a:pt x="56832" y="108242"/>
                  </a:lnTo>
                  <a:lnTo>
                    <a:pt x="58661" y="107442"/>
                  </a:lnTo>
                  <a:close/>
                </a:path>
                <a:path w="325754" h="238125">
                  <a:moveTo>
                    <a:pt x="59423" y="121602"/>
                  </a:moveTo>
                  <a:lnTo>
                    <a:pt x="56476" y="121272"/>
                  </a:lnTo>
                  <a:lnTo>
                    <a:pt x="54902" y="122186"/>
                  </a:lnTo>
                  <a:lnTo>
                    <a:pt x="54470" y="124015"/>
                  </a:lnTo>
                  <a:lnTo>
                    <a:pt x="55118" y="125336"/>
                  </a:lnTo>
                  <a:lnTo>
                    <a:pt x="55575" y="127482"/>
                  </a:lnTo>
                  <a:lnTo>
                    <a:pt x="57315" y="126136"/>
                  </a:lnTo>
                  <a:lnTo>
                    <a:pt x="58496" y="125666"/>
                  </a:lnTo>
                  <a:lnTo>
                    <a:pt x="59309" y="123469"/>
                  </a:lnTo>
                  <a:lnTo>
                    <a:pt x="59423" y="121602"/>
                  </a:lnTo>
                  <a:close/>
                </a:path>
                <a:path w="325754" h="238125">
                  <a:moveTo>
                    <a:pt x="61290" y="70510"/>
                  </a:moveTo>
                  <a:lnTo>
                    <a:pt x="59524" y="70510"/>
                  </a:lnTo>
                  <a:lnTo>
                    <a:pt x="57378" y="70815"/>
                  </a:lnTo>
                  <a:lnTo>
                    <a:pt x="57302" y="75349"/>
                  </a:lnTo>
                  <a:lnTo>
                    <a:pt x="56489" y="78028"/>
                  </a:lnTo>
                  <a:lnTo>
                    <a:pt x="56375" y="78435"/>
                  </a:lnTo>
                  <a:lnTo>
                    <a:pt x="61074" y="78028"/>
                  </a:lnTo>
                  <a:lnTo>
                    <a:pt x="61150" y="75349"/>
                  </a:lnTo>
                  <a:lnTo>
                    <a:pt x="61226" y="72720"/>
                  </a:lnTo>
                  <a:lnTo>
                    <a:pt x="61290" y="70510"/>
                  </a:lnTo>
                  <a:close/>
                </a:path>
                <a:path w="325754" h="238125">
                  <a:moveTo>
                    <a:pt x="61607" y="70510"/>
                  </a:moveTo>
                  <a:lnTo>
                    <a:pt x="61302" y="70091"/>
                  </a:lnTo>
                  <a:lnTo>
                    <a:pt x="61290" y="70510"/>
                  </a:lnTo>
                  <a:lnTo>
                    <a:pt x="61607" y="70510"/>
                  </a:lnTo>
                  <a:close/>
                </a:path>
                <a:path w="325754" h="238125">
                  <a:moveTo>
                    <a:pt x="70802" y="145567"/>
                  </a:moveTo>
                  <a:lnTo>
                    <a:pt x="70015" y="144945"/>
                  </a:lnTo>
                  <a:lnTo>
                    <a:pt x="69329" y="144195"/>
                  </a:lnTo>
                  <a:lnTo>
                    <a:pt x="68478" y="143840"/>
                  </a:lnTo>
                  <a:lnTo>
                    <a:pt x="68237" y="143751"/>
                  </a:lnTo>
                  <a:lnTo>
                    <a:pt x="67005" y="145084"/>
                  </a:lnTo>
                  <a:lnTo>
                    <a:pt x="67589" y="146050"/>
                  </a:lnTo>
                  <a:lnTo>
                    <a:pt x="68364" y="146710"/>
                  </a:lnTo>
                  <a:lnTo>
                    <a:pt x="69037" y="147421"/>
                  </a:lnTo>
                  <a:lnTo>
                    <a:pt x="69507" y="146913"/>
                  </a:lnTo>
                  <a:lnTo>
                    <a:pt x="70002" y="146405"/>
                  </a:lnTo>
                  <a:lnTo>
                    <a:pt x="70802" y="145567"/>
                  </a:lnTo>
                  <a:close/>
                </a:path>
                <a:path w="325754" h="238125">
                  <a:moveTo>
                    <a:pt x="70866" y="82524"/>
                  </a:moveTo>
                  <a:lnTo>
                    <a:pt x="69723" y="81013"/>
                  </a:lnTo>
                  <a:lnTo>
                    <a:pt x="66967" y="80721"/>
                  </a:lnTo>
                  <a:lnTo>
                    <a:pt x="66421" y="81330"/>
                  </a:lnTo>
                  <a:lnTo>
                    <a:pt x="64985" y="82600"/>
                  </a:lnTo>
                  <a:lnTo>
                    <a:pt x="66141" y="84277"/>
                  </a:lnTo>
                  <a:lnTo>
                    <a:pt x="67462" y="85534"/>
                  </a:lnTo>
                  <a:lnTo>
                    <a:pt x="68681" y="86868"/>
                  </a:lnTo>
                  <a:lnTo>
                    <a:pt x="69418" y="86131"/>
                  </a:lnTo>
                  <a:lnTo>
                    <a:pt x="70751" y="85407"/>
                  </a:lnTo>
                  <a:lnTo>
                    <a:pt x="70789" y="84645"/>
                  </a:lnTo>
                  <a:lnTo>
                    <a:pt x="70866" y="82524"/>
                  </a:lnTo>
                  <a:close/>
                </a:path>
                <a:path w="325754" h="238125">
                  <a:moveTo>
                    <a:pt x="73571" y="133731"/>
                  </a:moveTo>
                  <a:lnTo>
                    <a:pt x="73139" y="132346"/>
                  </a:lnTo>
                  <a:lnTo>
                    <a:pt x="72745" y="130949"/>
                  </a:lnTo>
                  <a:lnTo>
                    <a:pt x="72237" y="129590"/>
                  </a:lnTo>
                  <a:lnTo>
                    <a:pt x="72148" y="129324"/>
                  </a:lnTo>
                  <a:lnTo>
                    <a:pt x="71628" y="129222"/>
                  </a:lnTo>
                  <a:lnTo>
                    <a:pt x="71297" y="129032"/>
                  </a:lnTo>
                  <a:lnTo>
                    <a:pt x="70967" y="129273"/>
                  </a:lnTo>
                  <a:lnTo>
                    <a:pt x="70383" y="129501"/>
                  </a:lnTo>
                  <a:lnTo>
                    <a:pt x="70383" y="129755"/>
                  </a:lnTo>
                  <a:lnTo>
                    <a:pt x="70319" y="131216"/>
                  </a:lnTo>
                  <a:lnTo>
                    <a:pt x="70396" y="132676"/>
                  </a:lnTo>
                  <a:lnTo>
                    <a:pt x="70434" y="134150"/>
                  </a:lnTo>
                  <a:lnTo>
                    <a:pt x="71488" y="134010"/>
                  </a:lnTo>
                  <a:lnTo>
                    <a:pt x="72529" y="133858"/>
                  </a:lnTo>
                  <a:lnTo>
                    <a:pt x="73571" y="133731"/>
                  </a:lnTo>
                  <a:close/>
                </a:path>
                <a:path w="325754" h="238125">
                  <a:moveTo>
                    <a:pt x="87363" y="107823"/>
                  </a:moveTo>
                  <a:lnTo>
                    <a:pt x="86944" y="107226"/>
                  </a:lnTo>
                  <a:lnTo>
                    <a:pt x="85928" y="105702"/>
                  </a:lnTo>
                  <a:lnTo>
                    <a:pt x="84289" y="105829"/>
                  </a:lnTo>
                  <a:lnTo>
                    <a:pt x="82321" y="107492"/>
                  </a:lnTo>
                  <a:lnTo>
                    <a:pt x="81902" y="108204"/>
                  </a:lnTo>
                  <a:lnTo>
                    <a:pt x="81407" y="108826"/>
                  </a:lnTo>
                  <a:lnTo>
                    <a:pt x="81635" y="109156"/>
                  </a:lnTo>
                  <a:lnTo>
                    <a:pt x="81813" y="109728"/>
                  </a:lnTo>
                  <a:lnTo>
                    <a:pt x="82092" y="109778"/>
                  </a:lnTo>
                  <a:lnTo>
                    <a:pt x="83502" y="109994"/>
                  </a:lnTo>
                  <a:lnTo>
                    <a:pt x="84988" y="110324"/>
                  </a:lnTo>
                  <a:lnTo>
                    <a:pt x="86753" y="110020"/>
                  </a:lnTo>
                  <a:lnTo>
                    <a:pt x="87363" y="107823"/>
                  </a:lnTo>
                  <a:close/>
                </a:path>
                <a:path w="325754" h="238125">
                  <a:moveTo>
                    <a:pt x="89154" y="143484"/>
                  </a:moveTo>
                  <a:lnTo>
                    <a:pt x="86893" y="142024"/>
                  </a:lnTo>
                  <a:lnTo>
                    <a:pt x="85521" y="140462"/>
                  </a:lnTo>
                  <a:lnTo>
                    <a:pt x="83540" y="140995"/>
                  </a:lnTo>
                  <a:lnTo>
                    <a:pt x="82600" y="142709"/>
                  </a:lnTo>
                  <a:lnTo>
                    <a:pt x="82016" y="144411"/>
                  </a:lnTo>
                  <a:lnTo>
                    <a:pt x="83680" y="146126"/>
                  </a:lnTo>
                  <a:lnTo>
                    <a:pt x="85636" y="145872"/>
                  </a:lnTo>
                  <a:lnTo>
                    <a:pt x="86804" y="144818"/>
                  </a:lnTo>
                  <a:lnTo>
                    <a:pt x="89154" y="143484"/>
                  </a:lnTo>
                  <a:close/>
                </a:path>
                <a:path w="325754" h="238125">
                  <a:moveTo>
                    <a:pt x="90474" y="124256"/>
                  </a:moveTo>
                  <a:lnTo>
                    <a:pt x="88633" y="122402"/>
                  </a:lnTo>
                  <a:lnTo>
                    <a:pt x="87820" y="121081"/>
                  </a:lnTo>
                  <a:lnTo>
                    <a:pt x="86639" y="120573"/>
                  </a:lnTo>
                  <a:lnTo>
                    <a:pt x="86029" y="120294"/>
                  </a:lnTo>
                  <a:lnTo>
                    <a:pt x="83972" y="121488"/>
                  </a:lnTo>
                  <a:lnTo>
                    <a:pt x="84061" y="123228"/>
                  </a:lnTo>
                  <a:lnTo>
                    <a:pt x="84556" y="125120"/>
                  </a:lnTo>
                  <a:lnTo>
                    <a:pt x="86385" y="125996"/>
                  </a:lnTo>
                  <a:lnTo>
                    <a:pt x="87998" y="124980"/>
                  </a:lnTo>
                  <a:lnTo>
                    <a:pt x="90474" y="124256"/>
                  </a:lnTo>
                  <a:close/>
                </a:path>
                <a:path w="325754" h="238125">
                  <a:moveTo>
                    <a:pt x="95618" y="160705"/>
                  </a:moveTo>
                  <a:lnTo>
                    <a:pt x="94335" y="159004"/>
                  </a:lnTo>
                  <a:lnTo>
                    <a:pt x="93853" y="157746"/>
                  </a:lnTo>
                  <a:lnTo>
                    <a:pt x="92989" y="157353"/>
                  </a:lnTo>
                  <a:lnTo>
                    <a:pt x="91338" y="156578"/>
                  </a:lnTo>
                  <a:lnTo>
                    <a:pt x="89789" y="157391"/>
                  </a:lnTo>
                  <a:lnTo>
                    <a:pt x="89458" y="160045"/>
                  </a:lnTo>
                  <a:lnTo>
                    <a:pt x="90449" y="161759"/>
                  </a:lnTo>
                  <a:lnTo>
                    <a:pt x="92316" y="162026"/>
                  </a:lnTo>
                  <a:lnTo>
                    <a:pt x="93637" y="161264"/>
                  </a:lnTo>
                  <a:lnTo>
                    <a:pt x="95618" y="160705"/>
                  </a:lnTo>
                  <a:close/>
                </a:path>
                <a:path w="325754" h="238125">
                  <a:moveTo>
                    <a:pt x="98425" y="141871"/>
                  </a:moveTo>
                  <a:lnTo>
                    <a:pt x="98094" y="141033"/>
                  </a:lnTo>
                  <a:lnTo>
                    <a:pt x="97904" y="140068"/>
                  </a:lnTo>
                  <a:lnTo>
                    <a:pt x="97358" y="139433"/>
                  </a:lnTo>
                  <a:lnTo>
                    <a:pt x="97116" y="139166"/>
                  </a:lnTo>
                  <a:lnTo>
                    <a:pt x="96088" y="139598"/>
                  </a:lnTo>
                  <a:lnTo>
                    <a:pt x="95415" y="139712"/>
                  </a:lnTo>
                  <a:lnTo>
                    <a:pt x="95643" y="140614"/>
                  </a:lnTo>
                  <a:lnTo>
                    <a:pt x="95859" y="141541"/>
                  </a:lnTo>
                  <a:lnTo>
                    <a:pt x="96088" y="142455"/>
                  </a:lnTo>
                  <a:lnTo>
                    <a:pt x="98425" y="141871"/>
                  </a:lnTo>
                  <a:close/>
                </a:path>
                <a:path w="325754" h="238125">
                  <a:moveTo>
                    <a:pt x="99783" y="90055"/>
                  </a:moveTo>
                  <a:lnTo>
                    <a:pt x="98196" y="87312"/>
                  </a:lnTo>
                  <a:lnTo>
                    <a:pt x="94767" y="87312"/>
                  </a:lnTo>
                  <a:lnTo>
                    <a:pt x="94488" y="89687"/>
                  </a:lnTo>
                  <a:lnTo>
                    <a:pt x="93789" y="95097"/>
                  </a:lnTo>
                  <a:lnTo>
                    <a:pt x="97269" y="95935"/>
                  </a:lnTo>
                  <a:lnTo>
                    <a:pt x="98005" y="92824"/>
                  </a:lnTo>
                  <a:lnTo>
                    <a:pt x="99783" y="90055"/>
                  </a:lnTo>
                  <a:close/>
                </a:path>
                <a:path w="325754" h="238125">
                  <a:moveTo>
                    <a:pt x="100634" y="116039"/>
                  </a:moveTo>
                  <a:lnTo>
                    <a:pt x="97142" y="114896"/>
                  </a:lnTo>
                  <a:lnTo>
                    <a:pt x="95948" y="116039"/>
                  </a:lnTo>
                  <a:lnTo>
                    <a:pt x="100634" y="116039"/>
                  </a:lnTo>
                  <a:close/>
                </a:path>
                <a:path w="325754" h="238125">
                  <a:moveTo>
                    <a:pt x="101498" y="117741"/>
                  </a:moveTo>
                  <a:lnTo>
                    <a:pt x="101168" y="116827"/>
                  </a:lnTo>
                  <a:lnTo>
                    <a:pt x="101130" y="116408"/>
                  </a:lnTo>
                  <a:lnTo>
                    <a:pt x="95580" y="116408"/>
                  </a:lnTo>
                  <a:lnTo>
                    <a:pt x="95021" y="120053"/>
                  </a:lnTo>
                  <a:lnTo>
                    <a:pt x="95669" y="121793"/>
                  </a:lnTo>
                  <a:lnTo>
                    <a:pt x="99390" y="123037"/>
                  </a:lnTo>
                  <a:lnTo>
                    <a:pt x="100291" y="120484"/>
                  </a:lnTo>
                  <a:lnTo>
                    <a:pt x="101498" y="117741"/>
                  </a:lnTo>
                  <a:close/>
                </a:path>
                <a:path w="325754" h="238125">
                  <a:moveTo>
                    <a:pt x="112280" y="132257"/>
                  </a:moveTo>
                  <a:lnTo>
                    <a:pt x="111112" y="130581"/>
                  </a:lnTo>
                  <a:lnTo>
                    <a:pt x="110477" y="128739"/>
                  </a:lnTo>
                  <a:lnTo>
                    <a:pt x="108356" y="128244"/>
                  </a:lnTo>
                  <a:lnTo>
                    <a:pt x="106895" y="129451"/>
                  </a:lnTo>
                  <a:lnTo>
                    <a:pt x="105587" y="130022"/>
                  </a:lnTo>
                  <a:lnTo>
                    <a:pt x="106502" y="131203"/>
                  </a:lnTo>
                  <a:lnTo>
                    <a:pt x="107238" y="132638"/>
                  </a:lnTo>
                  <a:lnTo>
                    <a:pt x="108966" y="133781"/>
                  </a:lnTo>
                  <a:lnTo>
                    <a:pt x="110363" y="132880"/>
                  </a:lnTo>
                  <a:lnTo>
                    <a:pt x="112280" y="132257"/>
                  </a:lnTo>
                  <a:close/>
                </a:path>
                <a:path w="325754" h="238125">
                  <a:moveTo>
                    <a:pt x="117309" y="149136"/>
                  </a:moveTo>
                  <a:lnTo>
                    <a:pt x="116192" y="147510"/>
                  </a:lnTo>
                  <a:lnTo>
                    <a:pt x="115811" y="146405"/>
                  </a:lnTo>
                  <a:lnTo>
                    <a:pt x="113601" y="145161"/>
                  </a:lnTo>
                  <a:lnTo>
                    <a:pt x="112001" y="145491"/>
                  </a:lnTo>
                  <a:lnTo>
                    <a:pt x="111531" y="147218"/>
                  </a:lnTo>
                  <a:lnTo>
                    <a:pt x="111315" y="147967"/>
                  </a:lnTo>
                  <a:lnTo>
                    <a:pt x="112102" y="149720"/>
                  </a:lnTo>
                  <a:lnTo>
                    <a:pt x="113855" y="150050"/>
                  </a:lnTo>
                  <a:lnTo>
                    <a:pt x="115201" y="149504"/>
                  </a:lnTo>
                  <a:lnTo>
                    <a:pt x="117309" y="149136"/>
                  </a:lnTo>
                  <a:close/>
                </a:path>
                <a:path w="325754" h="238125">
                  <a:moveTo>
                    <a:pt x="118872" y="99098"/>
                  </a:moveTo>
                  <a:lnTo>
                    <a:pt x="117983" y="97726"/>
                  </a:lnTo>
                  <a:lnTo>
                    <a:pt x="117106" y="97980"/>
                  </a:lnTo>
                  <a:lnTo>
                    <a:pt x="116243" y="98374"/>
                  </a:lnTo>
                  <a:lnTo>
                    <a:pt x="115404" y="98983"/>
                  </a:lnTo>
                  <a:lnTo>
                    <a:pt x="115976" y="99999"/>
                  </a:lnTo>
                  <a:lnTo>
                    <a:pt x="116408" y="100977"/>
                  </a:lnTo>
                  <a:lnTo>
                    <a:pt x="117246" y="100393"/>
                  </a:lnTo>
                  <a:lnTo>
                    <a:pt x="118110" y="99949"/>
                  </a:lnTo>
                  <a:lnTo>
                    <a:pt x="118872" y="99098"/>
                  </a:lnTo>
                  <a:close/>
                </a:path>
                <a:path w="325754" h="238125">
                  <a:moveTo>
                    <a:pt x="120992" y="166192"/>
                  </a:moveTo>
                  <a:lnTo>
                    <a:pt x="119291" y="164401"/>
                  </a:lnTo>
                  <a:lnTo>
                    <a:pt x="118402" y="162699"/>
                  </a:lnTo>
                  <a:lnTo>
                    <a:pt x="116395" y="162483"/>
                  </a:lnTo>
                  <a:lnTo>
                    <a:pt x="115023" y="163995"/>
                  </a:lnTo>
                  <a:lnTo>
                    <a:pt x="114376" y="165125"/>
                  </a:lnTo>
                  <a:lnTo>
                    <a:pt x="114122" y="165531"/>
                  </a:lnTo>
                  <a:lnTo>
                    <a:pt x="115366" y="167538"/>
                  </a:lnTo>
                  <a:lnTo>
                    <a:pt x="116027" y="167576"/>
                  </a:lnTo>
                  <a:lnTo>
                    <a:pt x="117297" y="167678"/>
                  </a:lnTo>
                  <a:lnTo>
                    <a:pt x="118656" y="166916"/>
                  </a:lnTo>
                  <a:lnTo>
                    <a:pt x="120992" y="166192"/>
                  </a:lnTo>
                  <a:close/>
                </a:path>
                <a:path w="325754" h="238125">
                  <a:moveTo>
                    <a:pt x="128955" y="132461"/>
                  </a:moveTo>
                  <a:lnTo>
                    <a:pt x="127977" y="131152"/>
                  </a:lnTo>
                  <a:lnTo>
                    <a:pt x="127520" y="130225"/>
                  </a:lnTo>
                  <a:lnTo>
                    <a:pt x="126784" y="129692"/>
                  </a:lnTo>
                  <a:lnTo>
                    <a:pt x="126466" y="129476"/>
                  </a:lnTo>
                  <a:lnTo>
                    <a:pt x="125018" y="130086"/>
                  </a:lnTo>
                  <a:lnTo>
                    <a:pt x="125006" y="130340"/>
                  </a:lnTo>
                  <a:lnTo>
                    <a:pt x="124980" y="131292"/>
                  </a:lnTo>
                  <a:lnTo>
                    <a:pt x="125056" y="132588"/>
                  </a:lnTo>
                  <a:lnTo>
                    <a:pt x="125641" y="133083"/>
                  </a:lnTo>
                  <a:lnTo>
                    <a:pt x="126098" y="133451"/>
                  </a:lnTo>
                  <a:lnTo>
                    <a:pt x="127393" y="132803"/>
                  </a:lnTo>
                  <a:lnTo>
                    <a:pt x="128955" y="132461"/>
                  </a:lnTo>
                  <a:close/>
                </a:path>
                <a:path w="325754" h="238125">
                  <a:moveTo>
                    <a:pt x="136829" y="89369"/>
                  </a:moveTo>
                  <a:lnTo>
                    <a:pt x="130467" y="89369"/>
                  </a:lnTo>
                  <a:lnTo>
                    <a:pt x="130175" y="90792"/>
                  </a:lnTo>
                  <a:lnTo>
                    <a:pt x="135077" y="93408"/>
                  </a:lnTo>
                  <a:lnTo>
                    <a:pt x="136385" y="91770"/>
                  </a:lnTo>
                  <a:lnTo>
                    <a:pt x="136829" y="89369"/>
                  </a:lnTo>
                  <a:close/>
                </a:path>
                <a:path w="325754" h="238125">
                  <a:moveTo>
                    <a:pt x="136867" y="89217"/>
                  </a:moveTo>
                  <a:lnTo>
                    <a:pt x="132930" y="85991"/>
                  </a:lnTo>
                  <a:lnTo>
                    <a:pt x="130556" y="88950"/>
                  </a:lnTo>
                  <a:lnTo>
                    <a:pt x="130505" y="89217"/>
                  </a:lnTo>
                  <a:lnTo>
                    <a:pt x="136867" y="89217"/>
                  </a:lnTo>
                  <a:close/>
                </a:path>
                <a:path w="325754" h="238125">
                  <a:moveTo>
                    <a:pt x="139217" y="108127"/>
                  </a:moveTo>
                  <a:lnTo>
                    <a:pt x="137909" y="107353"/>
                  </a:lnTo>
                  <a:lnTo>
                    <a:pt x="136829" y="106578"/>
                  </a:lnTo>
                  <a:lnTo>
                    <a:pt x="135356" y="105981"/>
                  </a:lnTo>
                  <a:lnTo>
                    <a:pt x="134683" y="106895"/>
                  </a:lnTo>
                  <a:lnTo>
                    <a:pt x="134188" y="107327"/>
                  </a:lnTo>
                  <a:lnTo>
                    <a:pt x="135166" y="108280"/>
                  </a:lnTo>
                  <a:lnTo>
                    <a:pt x="136118" y="109258"/>
                  </a:lnTo>
                  <a:lnTo>
                    <a:pt x="137236" y="110159"/>
                  </a:lnTo>
                  <a:lnTo>
                    <a:pt x="138125" y="109194"/>
                  </a:lnTo>
                  <a:lnTo>
                    <a:pt x="139217" y="108127"/>
                  </a:lnTo>
                  <a:close/>
                </a:path>
                <a:path w="325754" h="238125">
                  <a:moveTo>
                    <a:pt x="140601" y="235419"/>
                  </a:moveTo>
                  <a:lnTo>
                    <a:pt x="139801" y="234226"/>
                  </a:lnTo>
                  <a:lnTo>
                    <a:pt x="139496" y="233235"/>
                  </a:lnTo>
                  <a:lnTo>
                    <a:pt x="138569" y="233629"/>
                  </a:lnTo>
                  <a:lnTo>
                    <a:pt x="137198" y="233781"/>
                  </a:lnTo>
                  <a:lnTo>
                    <a:pt x="136448" y="235242"/>
                  </a:lnTo>
                  <a:lnTo>
                    <a:pt x="136994" y="236474"/>
                  </a:lnTo>
                  <a:lnTo>
                    <a:pt x="137198" y="238099"/>
                  </a:lnTo>
                  <a:lnTo>
                    <a:pt x="138607" y="237286"/>
                  </a:lnTo>
                  <a:lnTo>
                    <a:pt x="139979" y="236931"/>
                  </a:lnTo>
                  <a:lnTo>
                    <a:pt x="140601" y="235419"/>
                  </a:lnTo>
                  <a:close/>
                </a:path>
                <a:path w="325754" h="238125">
                  <a:moveTo>
                    <a:pt x="142125" y="98209"/>
                  </a:moveTo>
                  <a:lnTo>
                    <a:pt x="141833" y="97078"/>
                  </a:lnTo>
                  <a:lnTo>
                    <a:pt x="141643" y="96367"/>
                  </a:lnTo>
                  <a:lnTo>
                    <a:pt x="141465" y="95669"/>
                  </a:lnTo>
                  <a:lnTo>
                    <a:pt x="140436" y="95973"/>
                  </a:lnTo>
                  <a:lnTo>
                    <a:pt x="138379" y="96558"/>
                  </a:lnTo>
                  <a:lnTo>
                    <a:pt x="138709" y="97459"/>
                  </a:lnTo>
                  <a:lnTo>
                    <a:pt x="139026" y="98361"/>
                  </a:lnTo>
                  <a:lnTo>
                    <a:pt x="139357" y="99263"/>
                  </a:lnTo>
                  <a:lnTo>
                    <a:pt x="142125" y="98209"/>
                  </a:lnTo>
                  <a:close/>
                </a:path>
                <a:path w="325754" h="238125">
                  <a:moveTo>
                    <a:pt x="144335" y="117614"/>
                  </a:moveTo>
                  <a:lnTo>
                    <a:pt x="143319" y="116459"/>
                  </a:lnTo>
                  <a:lnTo>
                    <a:pt x="142354" y="115316"/>
                  </a:lnTo>
                  <a:lnTo>
                    <a:pt x="140284" y="114388"/>
                  </a:lnTo>
                  <a:lnTo>
                    <a:pt x="139026" y="114846"/>
                  </a:lnTo>
                  <a:lnTo>
                    <a:pt x="137604" y="114947"/>
                  </a:lnTo>
                  <a:lnTo>
                    <a:pt x="138163" y="116243"/>
                  </a:lnTo>
                  <a:lnTo>
                    <a:pt x="138328" y="117652"/>
                  </a:lnTo>
                  <a:lnTo>
                    <a:pt x="140169" y="118833"/>
                  </a:lnTo>
                  <a:lnTo>
                    <a:pt x="141693" y="119037"/>
                  </a:lnTo>
                  <a:lnTo>
                    <a:pt x="143433" y="119138"/>
                  </a:lnTo>
                  <a:lnTo>
                    <a:pt x="144335" y="117614"/>
                  </a:lnTo>
                  <a:close/>
                </a:path>
                <a:path w="325754" h="238125">
                  <a:moveTo>
                    <a:pt x="148323" y="167081"/>
                  </a:moveTo>
                  <a:lnTo>
                    <a:pt x="147447" y="166052"/>
                  </a:lnTo>
                  <a:lnTo>
                    <a:pt x="146862" y="164757"/>
                  </a:lnTo>
                  <a:lnTo>
                    <a:pt x="145224" y="164528"/>
                  </a:lnTo>
                  <a:lnTo>
                    <a:pt x="143891" y="165227"/>
                  </a:lnTo>
                  <a:lnTo>
                    <a:pt x="142443" y="167132"/>
                  </a:lnTo>
                  <a:lnTo>
                    <a:pt x="143967" y="169379"/>
                  </a:lnTo>
                  <a:lnTo>
                    <a:pt x="146342" y="168846"/>
                  </a:lnTo>
                  <a:lnTo>
                    <a:pt x="147129" y="167919"/>
                  </a:lnTo>
                  <a:lnTo>
                    <a:pt x="148323" y="167081"/>
                  </a:lnTo>
                  <a:close/>
                </a:path>
                <a:path w="325754" h="238125">
                  <a:moveTo>
                    <a:pt x="149326" y="153162"/>
                  </a:moveTo>
                  <a:lnTo>
                    <a:pt x="148666" y="151942"/>
                  </a:lnTo>
                  <a:lnTo>
                    <a:pt x="148386" y="150710"/>
                  </a:lnTo>
                  <a:lnTo>
                    <a:pt x="147599" y="150114"/>
                  </a:lnTo>
                  <a:lnTo>
                    <a:pt x="146405" y="149186"/>
                  </a:lnTo>
                  <a:lnTo>
                    <a:pt x="144233" y="150533"/>
                  </a:lnTo>
                  <a:lnTo>
                    <a:pt x="144373" y="152209"/>
                  </a:lnTo>
                  <a:lnTo>
                    <a:pt x="144437" y="153098"/>
                  </a:lnTo>
                  <a:lnTo>
                    <a:pt x="145415" y="154470"/>
                  </a:lnTo>
                  <a:lnTo>
                    <a:pt x="147027" y="154774"/>
                  </a:lnTo>
                  <a:lnTo>
                    <a:pt x="148094" y="153784"/>
                  </a:lnTo>
                  <a:lnTo>
                    <a:pt x="149326" y="153162"/>
                  </a:lnTo>
                  <a:close/>
                </a:path>
                <a:path w="325754" h="238125">
                  <a:moveTo>
                    <a:pt x="162801" y="102184"/>
                  </a:moveTo>
                  <a:lnTo>
                    <a:pt x="162306" y="101193"/>
                  </a:lnTo>
                  <a:lnTo>
                    <a:pt x="161912" y="99910"/>
                  </a:lnTo>
                  <a:lnTo>
                    <a:pt x="160667" y="100025"/>
                  </a:lnTo>
                  <a:lnTo>
                    <a:pt x="159639" y="100431"/>
                  </a:lnTo>
                  <a:lnTo>
                    <a:pt x="158864" y="101028"/>
                  </a:lnTo>
                  <a:lnTo>
                    <a:pt x="158661" y="101193"/>
                  </a:lnTo>
                  <a:lnTo>
                    <a:pt x="159346" y="103085"/>
                  </a:lnTo>
                  <a:lnTo>
                    <a:pt x="159499" y="103060"/>
                  </a:lnTo>
                  <a:lnTo>
                    <a:pt x="160604" y="102933"/>
                  </a:lnTo>
                  <a:lnTo>
                    <a:pt x="161671" y="102527"/>
                  </a:lnTo>
                  <a:lnTo>
                    <a:pt x="162801" y="102184"/>
                  </a:lnTo>
                  <a:close/>
                </a:path>
                <a:path w="325754" h="238125">
                  <a:moveTo>
                    <a:pt x="167220" y="115595"/>
                  </a:moveTo>
                  <a:lnTo>
                    <a:pt x="166141" y="114604"/>
                  </a:lnTo>
                  <a:lnTo>
                    <a:pt x="164528" y="114617"/>
                  </a:lnTo>
                  <a:lnTo>
                    <a:pt x="163474" y="115074"/>
                  </a:lnTo>
                  <a:lnTo>
                    <a:pt x="161124" y="115671"/>
                  </a:lnTo>
                  <a:lnTo>
                    <a:pt x="163817" y="117221"/>
                  </a:lnTo>
                  <a:lnTo>
                    <a:pt x="164744" y="118160"/>
                  </a:lnTo>
                  <a:lnTo>
                    <a:pt x="166204" y="118071"/>
                  </a:lnTo>
                  <a:lnTo>
                    <a:pt x="166814" y="116687"/>
                  </a:lnTo>
                  <a:lnTo>
                    <a:pt x="167157" y="115785"/>
                  </a:lnTo>
                  <a:lnTo>
                    <a:pt x="167220" y="115595"/>
                  </a:lnTo>
                  <a:close/>
                </a:path>
                <a:path w="325754" h="238125">
                  <a:moveTo>
                    <a:pt x="169722" y="166979"/>
                  </a:moveTo>
                  <a:lnTo>
                    <a:pt x="168998" y="165303"/>
                  </a:lnTo>
                  <a:lnTo>
                    <a:pt x="166573" y="164134"/>
                  </a:lnTo>
                  <a:lnTo>
                    <a:pt x="165125" y="165138"/>
                  </a:lnTo>
                  <a:lnTo>
                    <a:pt x="164604" y="167894"/>
                  </a:lnTo>
                  <a:lnTo>
                    <a:pt x="165239" y="169075"/>
                  </a:lnTo>
                  <a:lnTo>
                    <a:pt x="165608" y="170675"/>
                  </a:lnTo>
                  <a:lnTo>
                    <a:pt x="167805" y="169087"/>
                  </a:lnTo>
                  <a:lnTo>
                    <a:pt x="169189" y="168592"/>
                  </a:lnTo>
                  <a:lnTo>
                    <a:pt x="169722" y="166979"/>
                  </a:lnTo>
                  <a:close/>
                </a:path>
                <a:path w="325754" h="238125">
                  <a:moveTo>
                    <a:pt x="172770" y="128905"/>
                  </a:moveTo>
                  <a:lnTo>
                    <a:pt x="172224" y="127622"/>
                  </a:lnTo>
                  <a:lnTo>
                    <a:pt x="171780" y="126301"/>
                  </a:lnTo>
                  <a:lnTo>
                    <a:pt x="170967" y="124929"/>
                  </a:lnTo>
                  <a:lnTo>
                    <a:pt x="169037" y="125488"/>
                  </a:lnTo>
                  <a:lnTo>
                    <a:pt x="169125" y="126961"/>
                  </a:lnTo>
                  <a:lnTo>
                    <a:pt x="169443" y="128270"/>
                  </a:lnTo>
                  <a:lnTo>
                    <a:pt x="169710" y="129616"/>
                  </a:lnTo>
                  <a:lnTo>
                    <a:pt x="171272" y="129247"/>
                  </a:lnTo>
                  <a:lnTo>
                    <a:pt x="172021" y="129082"/>
                  </a:lnTo>
                  <a:lnTo>
                    <a:pt x="172770" y="128905"/>
                  </a:lnTo>
                  <a:close/>
                </a:path>
                <a:path w="325754" h="238125">
                  <a:moveTo>
                    <a:pt x="174955" y="151345"/>
                  </a:moveTo>
                  <a:lnTo>
                    <a:pt x="174002" y="150152"/>
                  </a:lnTo>
                  <a:lnTo>
                    <a:pt x="173405" y="148729"/>
                  </a:lnTo>
                  <a:lnTo>
                    <a:pt x="171792" y="148539"/>
                  </a:lnTo>
                  <a:lnTo>
                    <a:pt x="170789" y="149606"/>
                  </a:lnTo>
                  <a:lnTo>
                    <a:pt x="169849" y="150152"/>
                  </a:lnTo>
                  <a:lnTo>
                    <a:pt x="170446" y="151066"/>
                  </a:lnTo>
                  <a:lnTo>
                    <a:pt x="170891" y="152450"/>
                  </a:lnTo>
                  <a:lnTo>
                    <a:pt x="172427" y="152971"/>
                  </a:lnTo>
                  <a:lnTo>
                    <a:pt x="173570" y="151980"/>
                  </a:lnTo>
                  <a:lnTo>
                    <a:pt x="174955" y="151345"/>
                  </a:lnTo>
                  <a:close/>
                </a:path>
                <a:path w="325754" h="238125">
                  <a:moveTo>
                    <a:pt x="178333" y="88011"/>
                  </a:moveTo>
                  <a:lnTo>
                    <a:pt x="177736" y="87604"/>
                  </a:lnTo>
                  <a:lnTo>
                    <a:pt x="177139" y="87172"/>
                  </a:lnTo>
                  <a:lnTo>
                    <a:pt x="176161" y="86487"/>
                  </a:lnTo>
                  <a:lnTo>
                    <a:pt x="175704" y="87363"/>
                  </a:lnTo>
                  <a:lnTo>
                    <a:pt x="175107" y="88163"/>
                  </a:lnTo>
                  <a:lnTo>
                    <a:pt x="174891" y="89331"/>
                  </a:lnTo>
                  <a:lnTo>
                    <a:pt x="176390" y="90157"/>
                  </a:lnTo>
                  <a:lnTo>
                    <a:pt x="177139" y="89573"/>
                  </a:lnTo>
                  <a:lnTo>
                    <a:pt x="177711" y="88760"/>
                  </a:lnTo>
                  <a:lnTo>
                    <a:pt x="178333" y="88011"/>
                  </a:lnTo>
                  <a:close/>
                </a:path>
                <a:path w="325754" h="238125">
                  <a:moveTo>
                    <a:pt x="187845" y="134797"/>
                  </a:moveTo>
                  <a:lnTo>
                    <a:pt x="186994" y="133705"/>
                  </a:lnTo>
                  <a:lnTo>
                    <a:pt x="186626" y="132740"/>
                  </a:lnTo>
                  <a:lnTo>
                    <a:pt x="185635" y="133210"/>
                  </a:lnTo>
                  <a:lnTo>
                    <a:pt x="184213" y="133451"/>
                  </a:lnTo>
                  <a:lnTo>
                    <a:pt x="183451" y="134874"/>
                  </a:lnTo>
                  <a:lnTo>
                    <a:pt x="184289" y="136144"/>
                  </a:lnTo>
                  <a:lnTo>
                    <a:pt x="184785" y="137731"/>
                  </a:lnTo>
                  <a:lnTo>
                    <a:pt x="186067" y="136817"/>
                  </a:lnTo>
                  <a:lnTo>
                    <a:pt x="187375" y="136359"/>
                  </a:lnTo>
                  <a:lnTo>
                    <a:pt x="187604" y="135572"/>
                  </a:lnTo>
                  <a:lnTo>
                    <a:pt x="187845" y="134797"/>
                  </a:lnTo>
                  <a:close/>
                </a:path>
                <a:path w="325754" h="238125">
                  <a:moveTo>
                    <a:pt x="192189" y="160832"/>
                  </a:moveTo>
                  <a:lnTo>
                    <a:pt x="190995" y="159194"/>
                  </a:lnTo>
                  <a:lnTo>
                    <a:pt x="190271" y="157581"/>
                  </a:lnTo>
                  <a:lnTo>
                    <a:pt x="188480" y="157873"/>
                  </a:lnTo>
                  <a:lnTo>
                    <a:pt x="187261" y="158762"/>
                  </a:lnTo>
                  <a:lnTo>
                    <a:pt x="185991" y="159385"/>
                  </a:lnTo>
                  <a:lnTo>
                    <a:pt x="186563" y="160337"/>
                  </a:lnTo>
                  <a:lnTo>
                    <a:pt x="187045" y="161975"/>
                  </a:lnTo>
                  <a:lnTo>
                    <a:pt x="188925" y="162217"/>
                  </a:lnTo>
                  <a:lnTo>
                    <a:pt x="190246" y="161429"/>
                  </a:lnTo>
                  <a:lnTo>
                    <a:pt x="192189" y="160832"/>
                  </a:lnTo>
                  <a:close/>
                </a:path>
                <a:path w="325754" h="238125">
                  <a:moveTo>
                    <a:pt x="193649" y="172440"/>
                  </a:moveTo>
                  <a:lnTo>
                    <a:pt x="192684" y="171145"/>
                  </a:lnTo>
                  <a:lnTo>
                    <a:pt x="192239" y="170218"/>
                  </a:lnTo>
                  <a:lnTo>
                    <a:pt x="191160" y="169443"/>
                  </a:lnTo>
                  <a:lnTo>
                    <a:pt x="189725" y="169913"/>
                  </a:lnTo>
                  <a:lnTo>
                    <a:pt x="189661" y="171119"/>
                  </a:lnTo>
                  <a:lnTo>
                    <a:pt x="189903" y="172148"/>
                  </a:lnTo>
                  <a:lnTo>
                    <a:pt x="190055" y="173164"/>
                  </a:lnTo>
                  <a:lnTo>
                    <a:pt x="193649" y="172440"/>
                  </a:lnTo>
                  <a:close/>
                </a:path>
                <a:path w="325754" h="238125">
                  <a:moveTo>
                    <a:pt x="196215" y="117894"/>
                  </a:moveTo>
                  <a:lnTo>
                    <a:pt x="195478" y="116484"/>
                  </a:lnTo>
                  <a:lnTo>
                    <a:pt x="195148" y="115227"/>
                  </a:lnTo>
                  <a:lnTo>
                    <a:pt x="193624" y="115671"/>
                  </a:lnTo>
                  <a:lnTo>
                    <a:pt x="191541" y="116255"/>
                  </a:lnTo>
                  <a:lnTo>
                    <a:pt x="191998" y="117271"/>
                  </a:lnTo>
                  <a:lnTo>
                    <a:pt x="192201" y="118719"/>
                  </a:lnTo>
                  <a:lnTo>
                    <a:pt x="193624" y="119519"/>
                  </a:lnTo>
                  <a:lnTo>
                    <a:pt x="195262" y="118986"/>
                  </a:lnTo>
                  <a:lnTo>
                    <a:pt x="196215" y="117894"/>
                  </a:lnTo>
                  <a:close/>
                </a:path>
                <a:path w="325754" h="238125">
                  <a:moveTo>
                    <a:pt x="202895" y="129336"/>
                  </a:moveTo>
                  <a:lnTo>
                    <a:pt x="201891" y="127596"/>
                  </a:lnTo>
                  <a:lnTo>
                    <a:pt x="201218" y="125552"/>
                  </a:lnTo>
                  <a:lnTo>
                    <a:pt x="199605" y="126263"/>
                  </a:lnTo>
                  <a:lnTo>
                    <a:pt x="198310" y="126441"/>
                  </a:lnTo>
                  <a:lnTo>
                    <a:pt x="196176" y="129095"/>
                  </a:lnTo>
                  <a:lnTo>
                    <a:pt x="197078" y="132600"/>
                  </a:lnTo>
                  <a:lnTo>
                    <a:pt x="199224" y="132854"/>
                  </a:lnTo>
                  <a:lnTo>
                    <a:pt x="200406" y="132981"/>
                  </a:lnTo>
                  <a:lnTo>
                    <a:pt x="202768" y="131724"/>
                  </a:lnTo>
                  <a:lnTo>
                    <a:pt x="202895" y="129336"/>
                  </a:lnTo>
                  <a:close/>
                </a:path>
                <a:path w="325754" h="238125">
                  <a:moveTo>
                    <a:pt x="206463" y="142341"/>
                  </a:moveTo>
                  <a:lnTo>
                    <a:pt x="206375" y="140881"/>
                  </a:lnTo>
                  <a:lnTo>
                    <a:pt x="204127" y="140576"/>
                  </a:lnTo>
                  <a:lnTo>
                    <a:pt x="201891" y="140195"/>
                  </a:lnTo>
                  <a:lnTo>
                    <a:pt x="199326" y="140055"/>
                  </a:lnTo>
                  <a:lnTo>
                    <a:pt x="198640" y="141287"/>
                  </a:lnTo>
                  <a:lnTo>
                    <a:pt x="198704" y="142506"/>
                  </a:lnTo>
                  <a:lnTo>
                    <a:pt x="199491" y="143611"/>
                  </a:lnTo>
                  <a:lnTo>
                    <a:pt x="202069" y="143294"/>
                  </a:lnTo>
                  <a:lnTo>
                    <a:pt x="204266" y="142786"/>
                  </a:lnTo>
                  <a:lnTo>
                    <a:pt x="206463" y="142341"/>
                  </a:lnTo>
                  <a:close/>
                </a:path>
                <a:path w="325754" h="238125">
                  <a:moveTo>
                    <a:pt x="212267" y="112826"/>
                  </a:moveTo>
                  <a:lnTo>
                    <a:pt x="211886" y="111912"/>
                  </a:lnTo>
                  <a:lnTo>
                    <a:pt x="211797" y="111239"/>
                  </a:lnTo>
                  <a:lnTo>
                    <a:pt x="211124" y="111353"/>
                  </a:lnTo>
                  <a:lnTo>
                    <a:pt x="210248" y="111264"/>
                  </a:lnTo>
                  <a:lnTo>
                    <a:pt x="209842" y="111671"/>
                  </a:lnTo>
                  <a:lnTo>
                    <a:pt x="209562" y="111937"/>
                  </a:lnTo>
                  <a:lnTo>
                    <a:pt x="209753" y="113258"/>
                  </a:lnTo>
                  <a:lnTo>
                    <a:pt x="210083" y="113436"/>
                  </a:lnTo>
                  <a:lnTo>
                    <a:pt x="210578" y="113690"/>
                  </a:lnTo>
                  <a:lnTo>
                    <a:pt x="211683" y="113576"/>
                  </a:lnTo>
                  <a:lnTo>
                    <a:pt x="211975" y="113195"/>
                  </a:lnTo>
                  <a:lnTo>
                    <a:pt x="212267" y="112826"/>
                  </a:lnTo>
                  <a:close/>
                </a:path>
                <a:path w="325754" h="238125">
                  <a:moveTo>
                    <a:pt x="215239" y="165531"/>
                  </a:moveTo>
                  <a:lnTo>
                    <a:pt x="212293" y="163271"/>
                  </a:lnTo>
                  <a:lnTo>
                    <a:pt x="211772" y="164198"/>
                  </a:lnTo>
                  <a:lnTo>
                    <a:pt x="211099" y="165074"/>
                  </a:lnTo>
                  <a:lnTo>
                    <a:pt x="210807" y="166065"/>
                  </a:lnTo>
                  <a:lnTo>
                    <a:pt x="210718" y="166331"/>
                  </a:lnTo>
                  <a:lnTo>
                    <a:pt x="211899" y="167398"/>
                  </a:lnTo>
                  <a:lnTo>
                    <a:pt x="213207" y="167081"/>
                  </a:lnTo>
                  <a:lnTo>
                    <a:pt x="213956" y="166357"/>
                  </a:lnTo>
                  <a:lnTo>
                    <a:pt x="215239" y="165531"/>
                  </a:lnTo>
                  <a:close/>
                </a:path>
                <a:path w="325754" h="238125">
                  <a:moveTo>
                    <a:pt x="216916" y="152146"/>
                  </a:moveTo>
                  <a:lnTo>
                    <a:pt x="215341" y="150368"/>
                  </a:lnTo>
                  <a:lnTo>
                    <a:pt x="214693" y="149021"/>
                  </a:lnTo>
                  <a:lnTo>
                    <a:pt x="213245" y="149047"/>
                  </a:lnTo>
                  <a:lnTo>
                    <a:pt x="212039" y="150025"/>
                  </a:lnTo>
                  <a:lnTo>
                    <a:pt x="211620" y="151422"/>
                  </a:lnTo>
                  <a:lnTo>
                    <a:pt x="212559" y="152908"/>
                  </a:lnTo>
                  <a:lnTo>
                    <a:pt x="213233" y="153085"/>
                  </a:lnTo>
                  <a:lnTo>
                    <a:pt x="214122" y="153301"/>
                  </a:lnTo>
                  <a:lnTo>
                    <a:pt x="215239" y="152628"/>
                  </a:lnTo>
                  <a:lnTo>
                    <a:pt x="216916" y="152146"/>
                  </a:lnTo>
                  <a:close/>
                </a:path>
                <a:path w="325754" h="238125">
                  <a:moveTo>
                    <a:pt x="226707" y="113957"/>
                  </a:moveTo>
                  <a:lnTo>
                    <a:pt x="226402" y="113106"/>
                  </a:lnTo>
                  <a:lnTo>
                    <a:pt x="226237" y="112141"/>
                  </a:lnTo>
                  <a:lnTo>
                    <a:pt x="225501" y="111213"/>
                  </a:lnTo>
                  <a:lnTo>
                    <a:pt x="224434" y="111658"/>
                  </a:lnTo>
                  <a:lnTo>
                    <a:pt x="223761" y="111785"/>
                  </a:lnTo>
                  <a:lnTo>
                    <a:pt x="224116" y="113639"/>
                  </a:lnTo>
                  <a:lnTo>
                    <a:pt x="224307" y="114592"/>
                  </a:lnTo>
                  <a:lnTo>
                    <a:pt x="226707" y="113957"/>
                  </a:lnTo>
                  <a:close/>
                </a:path>
                <a:path w="325754" h="238125">
                  <a:moveTo>
                    <a:pt x="227571" y="132499"/>
                  </a:moveTo>
                  <a:lnTo>
                    <a:pt x="226352" y="130200"/>
                  </a:lnTo>
                  <a:lnTo>
                    <a:pt x="224637" y="130365"/>
                  </a:lnTo>
                  <a:lnTo>
                    <a:pt x="223278" y="131025"/>
                  </a:lnTo>
                  <a:lnTo>
                    <a:pt x="221983" y="131953"/>
                  </a:lnTo>
                  <a:lnTo>
                    <a:pt x="222885" y="133642"/>
                  </a:lnTo>
                  <a:lnTo>
                    <a:pt x="223583" y="135420"/>
                  </a:lnTo>
                  <a:lnTo>
                    <a:pt x="225145" y="134404"/>
                  </a:lnTo>
                  <a:lnTo>
                    <a:pt x="226517" y="133858"/>
                  </a:lnTo>
                  <a:lnTo>
                    <a:pt x="227304" y="132854"/>
                  </a:lnTo>
                  <a:lnTo>
                    <a:pt x="227571" y="132499"/>
                  </a:lnTo>
                  <a:close/>
                </a:path>
                <a:path w="325754" h="238125">
                  <a:moveTo>
                    <a:pt x="229616" y="85496"/>
                  </a:moveTo>
                  <a:lnTo>
                    <a:pt x="228333" y="84518"/>
                  </a:lnTo>
                  <a:lnTo>
                    <a:pt x="227698" y="83896"/>
                  </a:lnTo>
                  <a:lnTo>
                    <a:pt x="226796" y="84950"/>
                  </a:lnTo>
                  <a:lnTo>
                    <a:pt x="225856" y="85979"/>
                  </a:lnTo>
                  <a:lnTo>
                    <a:pt x="225005" y="87160"/>
                  </a:lnTo>
                  <a:lnTo>
                    <a:pt x="225983" y="87960"/>
                  </a:lnTo>
                  <a:lnTo>
                    <a:pt x="227025" y="88887"/>
                  </a:lnTo>
                  <a:lnTo>
                    <a:pt x="227901" y="87833"/>
                  </a:lnTo>
                  <a:lnTo>
                    <a:pt x="228866" y="86868"/>
                  </a:lnTo>
                  <a:lnTo>
                    <a:pt x="229489" y="85712"/>
                  </a:lnTo>
                  <a:lnTo>
                    <a:pt x="229616" y="85496"/>
                  </a:lnTo>
                  <a:close/>
                </a:path>
                <a:path w="325754" h="238125">
                  <a:moveTo>
                    <a:pt x="236093" y="151866"/>
                  </a:moveTo>
                  <a:lnTo>
                    <a:pt x="235432" y="150444"/>
                  </a:lnTo>
                  <a:lnTo>
                    <a:pt x="235140" y="149352"/>
                  </a:lnTo>
                  <a:lnTo>
                    <a:pt x="234480" y="148590"/>
                  </a:lnTo>
                  <a:lnTo>
                    <a:pt x="234238" y="148297"/>
                  </a:lnTo>
                  <a:lnTo>
                    <a:pt x="232625" y="148590"/>
                  </a:lnTo>
                  <a:lnTo>
                    <a:pt x="232295" y="149834"/>
                  </a:lnTo>
                  <a:lnTo>
                    <a:pt x="232422" y="150914"/>
                  </a:lnTo>
                  <a:lnTo>
                    <a:pt x="232410" y="151942"/>
                  </a:lnTo>
                  <a:lnTo>
                    <a:pt x="234518" y="151892"/>
                  </a:lnTo>
                  <a:lnTo>
                    <a:pt x="236093" y="151866"/>
                  </a:lnTo>
                  <a:close/>
                </a:path>
                <a:path w="325754" h="238125">
                  <a:moveTo>
                    <a:pt x="241655" y="139915"/>
                  </a:moveTo>
                  <a:lnTo>
                    <a:pt x="240360" y="138493"/>
                  </a:lnTo>
                  <a:lnTo>
                    <a:pt x="239598" y="137033"/>
                  </a:lnTo>
                  <a:lnTo>
                    <a:pt x="238975" y="137096"/>
                  </a:lnTo>
                  <a:lnTo>
                    <a:pt x="237642" y="137210"/>
                  </a:lnTo>
                  <a:lnTo>
                    <a:pt x="236372" y="138099"/>
                  </a:lnTo>
                  <a:lnTo>
                    <a:pt x="235077" y="138684"/>
                  </a:lnTo>
                  <a:lnTo>
                    <a:pt x="235915" y="139814"/>
                  </a:lnTo>
                  <a:lnTo>
                    <a:pt x="236562" y="141541"/>
                  </a:lnTo>
                  <a:lnTo>
                    <a:pt x="238531" y="142189"/>
                  </a:lnTo>
                  <a:lnTo>
                    <a:pt x="239953" y="140830"/>
                  </a:lnTo>
                  <a:lnTo>
                    <a:pt x="241655" y="139915"/>
                  </a:lnTo>
                  <a:close/>
                </a:path>
                <a:path w="325754" h="238125">
                  <a:moveTo>
                    <a:pt x="241935" y="102095"/>
                  </a:moveTo>
                  <a:lnTo>
                    <a:pt x="241401" y="101257"/>
                  </a:lnTo>
                  <a:lnTo>
                    <a:pt x="241046" y="100088"/>
                  </a:lnTo>
                  <a:lnTo>
                    <a:pt x="239458" y="99237"/>
                  </a:lnTo>
                  <a:lnTo>
                    <a:pt x="238252" y="99491"/>
                  </a:lnTo>
                  <a:lnTo>
                    <a:pt x="236512" y="99415"/>
                  </a:lnTo>
                  <a:lnTo>
                    <a:pt x="237604" y="100825"/>
                  </a:lnTo>
                  <a:lnTo>
                    <a:pt x="238099" y="102031"/>
                  </a:lnTo>
                  <a:lnTo>
                    <a:pt x="239750" y="102781"/>
                  </a:lnTo>
                  <a:lnTo>
                    <a:pt x="240931" y="102235"/>
                  </a:lnTo>
                  <a:lnTo>
                    <a:pt x="241935" y="102095"/>
                  </a:lnTo>
                  <a:close/>
                </a:path>
                <a:path w="325754" h="238125">
                  <a:moveTo>
                    <a:pt x="243776" y="43459"/>
                  </a:moveTo>
                  <a:lnTo>
                    <a:pt x="242646" y="42354"/>
                  </a:lnTo>
                  <a:lnTo>
                    <a:pt x="242112" y="41427"/>
                  </a:lnTo>
                  <a:lnTo>
                    <a:pt x="240995" y="42138"/>
                  </a:lnTo>
                  <a:lnTo>
                    <a:pt x="239903" y="42875"/>
                  </a:lnTo>
                  <a:lnTo>
                    <a:pt x="238785" y="43599"/>
                  </a:lnTo>
                  <a:lnTo>
                    <a:pt x="239407" y="44424"/>
                  </a:lnTo>
                  <a:lnTo>
                    <a:pt x="240753" y="46266"/>
                  </a:lnTo>
                  <a:lnTo>
                    <a:pt x="241909" y="45478"/>
                  </a:lnTo>
                  <a:lnTo>
                    <a:pt x="243357" y="44996"/>
                  </a:lnTo>
                  <a:lnTo>
                    <a:pt x="243776" y="43459"/>
                  </a:lnTo>
                  <a:close/>
                </a:path>
                <a:path w="325754" h="238125">
                  <a:moveTo>
                    <a:pt x="245237" y="94030"/>
                  </a:moveTo>
                  <a:lnTo>
                    <a:pt x="244348" y="92824"/>
                  </a:lnTo>
                  <a:lnTo>
                    <a:pt x="243801" y="91401"/>
                  </a:lnTo>
                  <a:lnTo>
                    <a:pt x="242252" y="91186"/>
                  </a:lnTo>
                  <a:lnTo>
                    <a:pt x="240817" y="92087"/>
                  </a:lnTo>
                  <a:lnTo>
                    <a:pt x="240499" y="92875"/>
                  </a:lnTo>
                  <a:lnTo>
                    <a:pt x="240258" y="93510"/>
                  </a:lnTo>
                  <a:lnTo>
                    <a:pt x="241211" y="95262"/>
                  </a:lnTo>
                  <a:lnTo>
                    <a:pt x="242722" y="95554"/>
                  </a:lnTo>
                  <a:lnTo>
                    <a:pt x="243814" y="94665"/>
                  </a:lnTo>
                  <a:lnTo>
                    <a:pt x="245237" y="94030"/>
                  </a:lnTo>
                  <a:close/>
                </a:path>
                <a:path w="325754" h="238125">
                  <a:moveTo>
                    <a:pt x="255460" y="116230"/>
                  </a:moveTo>
                  <a:lnTo>
                    <a:pt x="255282" y="115303"/>
                  </a:lnTo>
                  <a:lnTo>
                    <a:pt x="254901" y="113487"/>
                  </a:lnTo>
                  <a:lnTo>
                    <a:pt x="253580" y="113868"/>
                  </a:lnTo>
                  <a:lnTo>
                    <a:pt x="252247" y="114223"/>
                  </a:lnTo>
                  <a:lnTo>
                    <a:pt x="250952" y="114668"/>
                  </a:lnTo>
                  <a:lnTo>
                    <a:pt x="250748" y="114744"/>
                  </a:lnTo>
                  <a:lnTo>
                    <a:pt x="250698" y="115265"/>
                  </a:lnTo>
                  <a:lnTo>
                    <a:pt x="250571" y="115570"/>
                  </a:lnTo>
                  <a:lnTo>
                    <a:pt x="250799" y="115874"/>
                  </a:lnTo>
                  <a:lnTo>
                    <a:pt x="251015" y="116446"/>
                  </a:lnTo>
                  <a:lnTo>
                    <a:pt x="252641" y="116446"/>
                  </a:lnTo>
                  <a:lnTo>
                    <a:pt x="254063" y="116306"/>
                  </a:lnTo>
                  <a:lnTo>
                    <a:pt x="255460" y="116230"/>
                  </a:lnTo>
                  <a:close/>
                </a:path>
                <a:path w="325754" h="238125">
                  <a:moveTo>
                    <a:pt x="259143" y="129501"/>
                  </a:moveTo>
                  <a:lnTo>
                    <a:pt x="258381" y="128206"/>
                  </a:lnTo>
                  <a:lnTo>
                    <a:pt x="258013" y="126834"/>
                  </a:lnTo>
                  <a:lnTo>
                    <a:pt x="256603" y="126542"/>
                  </a:lnTo>
                  <a:lnTo>
                    <a:pt x="255282" y="127152"/>
                  </a:lnTo>
                  <a:lnTo>
                    <a:pt x="254520" y="128257"/>
                  </a:lnTo>
                  <a:lnTo>
                    <a:pt x="255231" y="129946"/>
                  </a:lnTo>
                  <a:lnTo>
                    <a:pt x="256552" y="130530"/>
                  </a:lnTo>
                  <a:lnTo>
                    <a:pt x="257657" y="129882"/>
                  </a:lnTo>
                  <a:lnTo>
                    <a:pt x="259143" y="129501"/>
                  </a:lnTo>
                  <a:close/>
                </a:path>
                <a:path w="325754" h="238125">
                  <a:moveTo>
                    <a:pt x="265163" y="44310"/>
                  </a:moveTo>
                  <a:lnTo>
                    <a:pt x="264909" y="41605"/>
                  </a:lnTo>
                  <a:lnTo>
                    <a:pt x="262458" y="37096"/>
                  </a:lnTo>
                  <a:lnTo>
                    <a:pt x="260578" y="42989"/>
                  </a:lnTo>
                  <a:lnTo>
                    <a:pt x="261975" y="46685"/>
                  </a:lnTo>
                  <a:lnTo>
                    <a:pt x="265163" y="44310"/>
                  </a:lnTo>
                  <a:close/>
                </a:path>
                <a:path w="325754" h="238125">
                  <a:moveTo>
                    <a:pt x="268528" y="140576"/>
                  </a:moveTo>
                  <a:lnTo>
                    <a:pt x="267665" y="140131"/>
                  </a:lnTo>
                  <a:lnTo>
                    <a:pt x="266865" y="139446"/>
                  </a:lnTo>
                  <a:lnTo>
                    <a:pt x="265607" y="139382"/>
                  </a:lnTo>
                  <a:lnTo>
                    <a:pt x="265099" y="140449"/>
                  </a:lnTo>
                  <a:lnTo>
                    <a:pt x="264617" y="141033"/>
                  </a:lnTo>
                  <a:lnTo>
                    <a:pt x="265430" y="141630"/>
                  </a:lnTo>
                  <a:lnTo>
                    <a:pt x="266242" y="142240"/>
                  </a:lnTo>
                  <a:lnTo>
                    <a:pt x="267055" y="142836"/>
                  </a:lnTo>
                  <a:lnTo>
                    <a:pt x="268528" y="140576"/>
                  </a:lnTo>
                  <a:close/>
                </a:path>
                <a:path w="325754" h="238125">
                  <a:moveTo>
                    <a:pt x="269113" y="2438"/>
                  </a:moveTo>
                  <a:lnTo>
                    <a:pt x="267766" y="228"/>
                  </a:lnTo>
                  <a:lnTo>
                    <a:pt x="265696" y="0"/>
                  </a:lnTo>
                  <a:lnTo>
                    <a:pt x="263791" y="1054"/>
                  </a:lnTo>
                  <a:lnTo>
                    <a:pt x="262813" y="2895"/>
                  </a:lnTo>
                  <a:lnTo>
                    <a:pt x="264185" y="4572"/>
                  </a:lnTo>
                  <a:lnTo>
                    <a:pt x="265125" y="6578"/>
                  </a:lnTo>
                  <a:lnTo>
                    <a:pt x="266903" y="5207"/>
                  </a:lnTo>
                  <a:lnTo>
                    <a:pt x="268757" y="4495"/>
                  </a:lnTo>
                  <a:lnTo>
                    <a:pt x="269113" y="2438"/>
                  </a:lnTo>
                  <a:close/>
                </a:path>
                <a:path w="325754" h="238125">
                  <a:moveTo>
                    <a:pt x="277025" y="103441"/>
                  </a:moveTo>
                  <a:lnTo>
                    <a:pt x="276085" y="102349"/>
                  </a:lnTo>
                  <a:lnTo>
                    <a:pt x="275488" y="101117"/>
                  </a:lnTo>
                  <a:lnTo>
                    <a:pt x="274281" y="102069"/>
                  </a:lnTo>
                  <a:lnTo>
                    <a:pt x="273100" y="102577"/>
                  </a:lnTo>
                  <a:lnTo>
                    <a:pt x="272846" y="103378"/>
                  </a:lnTo>
                  <a:lnTo>
                    <a:pt x="272669" y="103911"/>
                  </a:lnTo>
                  <a:lnTo>
                    <a:pt x="273761" y="105473"/>
                  </a:lnTo>
                  <a:lnTo>
                    <a:pt x="274332" y="105498"/>
                  </a:lnTo>
                  <a:lnTo>
                    <a:pt x="275183" y="105524"/>
                  </a:lnTo>
                  <a:lnTo>
                    <a:pt x="276453" y="104762"/>
                  </a:lnTo>
                  <a:lnTo>
                    <a:pt x="276771" y="104013"/>
                  </a:lnTo>
                  <a:lnTo>
                    <a:pt x="277025" y="103441"/>
                  </a:lnTo>
                  <a:close/>
                </a:path>
                <a:path w="325754" h="238125">
                  <a:moveTo>
                    <a:pt x="281406" y="43637"/>
                  </a:moveTo>
                  <a:lnTo>
                    <a:pt x="280682" y="42875"/>
                  </a:lnTo>
                  <a:lnTo>
                    <a:pt x="278892" y="41021"/>
                  </a:lnTo>
                  <a:lnTo>
                    <a:pt x="278015" y="42024"/>
                  </a:lnTo>
                  <a:lnTo>
                    <a:pt x="276872" y="42760"/>
                  </a:lnTo>
                  <a:lnTo>
                    <a:pt x="276872" y="44399"/>
                  </a:lnTo>
                  <a:lnTo>
                    <a:pt x="277825" y="45313"/>
                  </a:lnTo>
                  <a:lnTo>
                    <a:pt x="278371" y="46228"/>
                  </a:lnTo>
                  <a:lnTo>
                    <a:pt x="279387" y="45364"/>
                  </a:lnTo>
                  <a:lnTo>
                    <a:pt x="280390" y="44488"/>
                  </a:lnTo>
                  <a:lnTo>
                    <a:pt x="281406" y="43637"/>
                  </a:lnTo>
                  <a:close/>
                </a:path>
                <a:path w="325754" h="238125">
                  <a:moveTo>
                    <a:pt x="281965" y="4991"/>
                  </a:moveTo>
                  <a:lnTo>
                    <a:pt x="281520" y="3441"/>
                  </a:lnTo>
                  <a:lnTo>
                    <a:pt x="281470" y="2209"/>
                  </a:lnTo>
                  <a:lnTo>
                    <a:pt x="281089" y="2082"/>
                  </a:lnTo>
                  <a:lnTo>
                    <a:pt x="279412" y="1612"/>
                  </a:lnTo>
                  <a:lnTo>
                    <a:pt x="277977" y="2197"/>
                  </a:lnTo>
                  <a:lnTo>
                    <a:pt x="277583" y="4051"/>
                  </a:lnTo>
                  <a:lnTo>
                    <a:pt x="277469" y="4660"/>
                  </a:lnTo>
                  <a:lnTo>
                    <a:pt x="278218" y="6019"/>
                  </a:lnTo>
                  <a:lnTo>
                    <a:pt x="279501" y="5791"/>
                  </a:lnTo>
                  <a:lnTo>
                    <a:pt x="280733" y="5359"/>
                  </a:lnTo>
                  <a:lnTo>
                    <a:pt x="281965" y="4991"/>
                  </a:lnTo>
                  <a:close/>
                </a:path>
                <a:path w="325754" h="238125">
                  <a:moveTo>
                    <a:pt x="286321" y="73698"/>
                  </a:moveTo>
                  <a:lnTo>
                    <a:pt x="285419" y="72377"/>
                  </a:lnTo>
                  <a:lnTo>
                    <a:pt x="284975" y="71018"/>
                  </a:lnTo>
                  <a:lnTo>
                    <a:pt x="284200" y="70789"/>
                  </a:lnTo>
                  <a:lnTo>
                    <a:pt x="283425" y="70573"/>
                  </a:lnTo>
                  <a:lnTo>
                    <a:pt x="282333" y="71501"/>
                  </a:lnTo>
                  <a:lnTo>
                    <a:pt x="281393" y="71932"/>
                  </a:lnTo>
                  <a:lnTo>
                    <a:pt x="281863" y="72847"/>
                  </a:lnTo>
                  <a:lnTo>
                    <a:pt x="282143" y="74218"/>
                  </a:lnTo>
                  <a:lnTo>
                    <a:pt x="282892" y="74561"/>
                  </a:lnTo>
                  <a:lnTo>
                    <a:pt x="283591" y="74891"/>
                  </a:lnTo>
                  <a:lnTo>
                    <a:pt x="284797" y="74129"/>
                  </a:lnTo>
                  <a:lnTo>
                    <a:pt x="286321" y="73698"/>
                  </a:lnTo>
                  <a:close/>
                </a:path>
                <a:path w="325754" h="238125">
                  <a:moveTo>
                    <a:pt x="295338" y="47218"/>
                  </a:moveTo>
                  <a:lnTo>
                    <a:pt x="293268" y="44488"/>
                  </a:lnTo>
                  <a:lnTo>
                    <a:pt x="292214" y="45300"/>
                  </a:lnTo>
                  <a:lnTo>
                    <a:pt x="290893" y="45821"/>
                  </a:lnTo>
                  <a:lnTo>
                    <a:pt x="290728" y="46583"/>
                  </a:lnTo>
                  <a:lnTo>
                    <a:pt x="290563" y="47396"/>
                  </a:lnTo>
                  <a:lnTo>
                    <a:pt x="291490" y="48437"/>
                  </a:lnTo>
                  <a:lnTo>
                    <a:pt x="291934" y="49377"/>
                  </a:lnTo>
                  <a:lnTo>
                    <a:pt x="293065" y="48653"/>
                  </a:lnTo>
                  <a:lnTo>
                    <a:pt x="294208" y="47942"/>
                  </a:lnTo>
                  <a:lnTo>
                    <a:pt x="295338" y="47218"/>
                  </a:lnTo>
                  <a:close/>
                </a:path>
                <a:path w="325754" h="238125">
                  <a:moveTo>
                    <a:pt x="298488" y="12928"/>
                  </a:moveTo>
                  <a:lnTo>
                    <a:pt x="296837" y="11557"/>
                  </a:lnTo>
                  <a:lnTo>
                    <a:pt x="296075" y="10401"/>
                  </a:lnTo>
                  <a:lnTo>
                    <a:pt x="295351" y="10439"/>
                  </a:lnTo>
                  <a:lnTo>
                    <a:pt x="294449" y="10464"/>
                  </a:lnTo>
                  <a:lnTo>
                    <a:pt x="293077" y="11328"/>
                  </a:lnTo>
                  <a:lnTo>
                    <a:pt x="292836" y="12103"/>
                  </a:lnTo>
                  <a:lnTo>
                    <a:pt x="292633" y="12801"/>
                  </a:lnTo>
                  <a:lnTo>
                    <a:pt x="293700" y="14668"/>
                  </a:lnTo>
                  <a:lnTo>
                    <a:pt x="294170" y="14643"/>
                  </a:lnTo>
                  <a:lnTo>
                    <a:pt x="295325" y="14605"/>
                  </a:lnTo>
                  <a:lnTo>
                    <a:pt x="296481" y="13804"/>
                  </a:lnTo>
                  <a:lnTo>
                    <a:pt x="298488" y="12928"/>
                  </a:lnTo>
                  <a:close/>
                </a:path>
                <a:path w="325754" h="238125">
                  <a:moveTo>
                    <a:pt x="299262" y="142989"/>
                  </a:moveTo>
                  <a:lnTo>
                    <a:pt x="298107" y="141833"/>
                  </a:lnTo>
                  <a:lnTo>
                    <a:pt x="297535" y="140792"/>
                  </a:lnTo>
                  <a:lnTo>
                    <a:pt x="295948" y="140423"/>
                  </a:lnTo>
                  <a:lnTo>
                    <a:pt x="294944" y="141058"/>
                  </a:lnTo>
                  <a:lnTo>
                    <a:pt x="294030" y="141325"/>
                  </a:lnTo>
                  <a:lnTo>
                    <a:pt x="294563" y="142189"/>
                  </a:lnTo>
                  <a:lnTo>
                    <a:pt x="294932" y="143471"/>
                  </a:lnTo>
                  <a:lnTo>
                    <a:pt x="296418" y="144132"/>
                  </a:lnTo>
                  <a:lnTo>
                    <a:pt x="297561" y="143433"/>
                  </a:lnTo>
                  <a:lnTo>
                    <a:pt x="299262" y="142989"/>
                  </a:lnTo>
                  <a:close/>
                </a:path>
                <a:path w="325754" h="238125">
                  <a:moveTo>
                    <a:pt x="302399" y="61175"/>
                  </a:moveTo>
                  <a:lnTo>
                    <a:pt x="301028" y="59651"/>
                  </a:lnTo>
                  <a:lnTo>
                    <a:pt x="300304" y="58178"/>
                  </a:lnTo>
                  <a:lnTo>
                    <a:pt x="298615" y="58166"/>
                  </a:lnTo>
                  <a:lnTo>
                    <a:pt x="297180" y="59143"/>
                  </a:lnTo>
                  <a:lnTo>
                    <a:pt x="296570" y="60744"/>
                  </a:lnTo>
                  <a:lnTo>
                    <a:pt x="297688" y="62814"/>
                  </a:lnTo>
                  <a:lnTo>
                    <a:pt x="298094" y="62801"/>
                  </a:lnTo>
                  <a:lnTo>
                    <a:pt x="299364" y="62712"/>
                  </a:lnTo>
                  <a:lnTo>
                    <a:pt x="300596" y="61925"/>
                  </a:lnTo>
                  <a:lnTo>
                    <a:pt x="302399" y="61175"/>
                  </a:lnTo>
                  <a:close/>
                </a:path>
                <a:path w="325754" h="238125">
                  <a:moveTo>
                    <a:pt x="307467" y="34099"/>
                  </a:moveTo>
                  <a:lnTo>
                    <a:pt x="305892" y="32588"/>
                  </a:lnTo>
                  <a:lnTo>
                    <a:pt x="305168" y="31330"/>
                  </a:lnTo>
                  <a:lnTo>
                    <a:pt x="303517" y="31267"/>
                  </a:lnTo>
                  <a:lnTo>
                    <a:pt x="302107" y="32118"/>
                  </a:lnTo>
                  <a:lnTo>
                    <a:pt x="301548" y="33604"/>
                  </a:lnTo>
                  <a:lnTo>
                    <a:pt x="302539" y="35521"/>
                  </a:lnTo>
                  <a:lnTo>
                    <a:pt x="304203" y="35547"/>
                  </a:lnTo>
                  <a:lnTo>
                    <a:pt x="305435" y="34823"/>
                  </a:lnTo>
                  <a:lnTo>
                    <a:pt x="307467" y="34099"/>
                  </a:lnTo>
                  <a:close/>
                </a:path>
                <a:path w="325754" h="238125">
                  <a:moveTo>
                    <a:pt x="325145" y="146634"/>
                  </a:moveTo>
                  <a:lnTo>
                    <a:pt x="324764" y="146227"/>
                  </a:lnTo>
                  <a:lnTo>
                    <a:pt x="324446" y="145897"/>
                  </a:lnTo>
                  <a:lnTo>
                    <a:pt x="323507" y="146164"/>
                  </a:lnTo>
                  <a:lnTo>
                    <a:pt x="322859" y="146164"/>
                  </a:lnTo>
                  <a:lnTo>
                    <a:pt x="322935" y="147015"/>
                  </a:lnTo>
                  <a:lnTo>
                    <a:pt x="323024" y="147878"/>
                  </a:lnTo>
                  <a:lnTo>
                    <a:pt x="323100" y="148729"/>
                  </a:lnTo>
                  <a:lnTo>
                    <a:pt x="323773" y="148564"/>
                  </a:lnTo>
                  <a:lnTo>
                    <a:pt x="324434" y="148386"/>
                  </a:lnTo>
                  <a:lnTo>
                    <a:pt x="325107" y="148221"/>
                  </a:lnTo>
                  <a:lnTo>
                    <a:pt x="325018" y="147535"/>
                  </a:lnTo>
                  <a:lnTo>
                    <a:pt x="325145" y="1466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669800" y="1962822"/>
              <a:ext cx="368935" cy="234950"/>
            </a:xfrm>
            <a:custGeom>
              <a:avLst/>
              <a:gdLst/>
              <a:ahLst/>
              <a:cxnLst/>
              <a:rect l="l" t="t" r="r" b="b"/>
              <a:pathLst>
                <a:path w="368935" h="234950">
                  <a:moveTo>
                    <a:pt x="2133" y="197104"/>
                  </a:moveTo>
                  <a:lnTo>
                    <a:pt x="1727" y="196646"/>
                  </a:lnTo>
                  <a:lnTo>
                    <a:pt x="1358" y="196151"/>
                  </a:lnTo>
                  <a:lnTo>
                    <a:pt x="825" y="195719"/>
                  </a:lnTo>
                  <a:lnTo>
                    <a:pt x="190" y="196075"/>
                  </a:lnTo>
                  <a:lnTo>
                    <a:pt x="101" y="196342"/>
                  </a:lnTo>
                  <a:lnTo>
                    <a:pt x="0" y="196608"/>
                  </a:lnTo>
                  <a:lnTo>
                    <a:pt x="355" y="197281"/>
                  </a:lnTo>
                  <a:lnTo>
                    <a:pt x="939" y="197307"/>
                  </a:lnTo>
                  <a:lnTo>
                    <a:pt x="1536" y="197180"/>
                  </a:lnTo>
                  <a:lnTo>
                    <a:pt x="2133" y="197104"/>
                  </a:lnTo>
                  <a:close/>
                </a:path>
                <a:path w="368935" h="234950">
                  <a:moveTo>
                    <a:pt x="4114" y="107492"/>
                  </a:moveTo>
                  <a:lnTo>
                    <a:pt x="3606" y="107073"/>
                  </a:lnTo>
                  <a:lnTo>
                    <a:pt x="2971" y="106565"/>
                  </a:lnTo>
                  <a:lnTo>
                    <a:pt x="1638" y="106908"/>
                  </a:lnTo>
                  <a:lnTo>
                    <a:pt x="76" y="106870"/>
                  </a:lnTo>
                  <a:lnTo>
                    <a:pt x="800" y="108280"/>
                  </a:lnTo>
                  <a:lnTo>
                    <a:pt x="1155" y="109347"/>
                  </a:lnTo>
                  <a:lnTo>
                    <a:pt x="2108" y="110401"/>
                  </a:lnTo>
                  <a:lnTo>
                    <a:pt x="3670" y="110121"/>
                  </a:lnTo>
                  <a:lnTo>
                    <a:pt x="3708" y="109943"/>
                  </a:lnTo>
                  <a:lnTo>
                    <a:pt x="3873" y="108978"/>
                  </a:lnTo>
                  <a:lnTo>
                    <a:pt x="4114" y="107492"/>
                  </a:lnTo>
                  <a:close/>
                </a:path>
                <a:path w="368935" h="234950">
                  <a:moveTo>
                    <a:pt x="32461" y="92811"/>
                  </a:moveTo>
                  <a:lnTo>
                    <a:pt x="32169" y="92252"/>
                  </a:lnTo>
                  <a:lnTo>
                    <a:pt x="31813" y="91490"/>
                  </a:lnTo>
                  <a:lnTo>
                    <a:pt x="31305" y="91313"/>
                  </a:lnTo>
                  <a:lnTo>
                    <a:pt x="30873" y="91173"/>
                  </a:lnTo>
                  <a:lnTo>
                    <a:pt x="30200" y="91744"/>
                  </a:lnTo>
                  <a:lnTo>
                    <a:pt x="29502" y="92049"/>
                  </a:lnTo>
                  <a:lnTo>
                    <a:pt x="30403" y="92710"/>
                  </a:lnTo>
                  <a:lnTo>
                    <a:pt x="30988" y="93205"/>
                  </a:lnTo>
                  <a:lnTo>
                    <a:pt x="31775" y="93611"/>
                  </a:lnTo>
                  <a:lnTo>
                    <a:pt x="32461" y="92811"/>
                  </a:lnTo>
                  <a:close/>
                </a:path>
                <a:path w="368935" h="234950">
                  <a:moveTo>
                    <a:pt x="32727" y="116852"/>
                  </a:moveTo>
                  <a:lnTo>
                    <a:pt x="32613" y="116535"/>
                  </a:lnTo>
                  <a:lnTo>
                    <a:pt x="32410" y="115925"/>
                  </a:lnTo>
                  <a:lnTo>
                    <a:pt x="31750" y="115455"/>
                  </a:lnTo>
                  <a:lnTo>
                    <a:pt x="31280" y="114922"/>
                  </a:lnTo>
                  <a:lnTo>
                    <a:pt x="30899" y="115506"/>
                  </a:lnTo>
                  <a:lnTo>
                    <a:pt x="30213" y="116103"/>
                  </a:lnTo>
                  <a:lnTo>
                    <a:pt x="30238" y="117094"/>
                  </a:lnTo>
                  <a:lnTo>
                    <a:pt x="31153" y="117500"/>
                  </a:lnTo>
                  <a:lnTo>
                    <a:pt x="31673" y="117919"/>
                  </a:lnTo>
                  <a:lnTo>
                    <a:pt x="32016" y="117449"/>
                  </a:lnTo>
                  <a:lnTo>
                    <a:pt x="32727" y="116852"/>
                  </a:lnTo>
                  <a:close/>
                </a:path>
                <a:path w="368935" h="234950">
                  <a:moveTo>
                    <a:pt x="33629" y="161632"/>
                  </a:moveTo>
                  <a:lnTo>
                    <a:pt x="33401" y="161048"/>
                  </a:lnTo>
                  <a:lnTo>
                    <a:pt x="33210" y="160591"/>
                  </a:lnTo>
                  <a:lnTo>
                    <a:pt x="32258" y="160426"/>
                  </a:lnTo>
                  <a:lnTo>
                    <a:pt x="31635" y="160147"/>
                  </a:lnTo>
                  <a:lnTo>
                    <a:pt x="31229" y="162064"/>
                  </a:lnTo>
                  <a:lnTo>
                    <a:pt x="31013" y="163029"/>
                  </a:lnTo>
                  <a:lnTo>
                    <a:pt x="31711" y="163093"/>
                  </a:lnTo>
                  <a:lnTo>
                    <a:pt x="33096" y="163195"/>
                  </a:lnTo>
                  <a:lnTo>
                    <a:pt x="33223" y="162471"/>
                  </a:lnTo>
                  <a:lnTo>
                    <a:pt x="33629" y="161632"/>
                  </a:lnTo>
                  <a:close/>
                </a:path>
                <a:path w="368935" h="234950">
                  <a:moveTo>
                    <a:pt x="35610" y="198158"/>
                  </a:moveTo>
                  <a:lnTo>
                    <a:pt x="35280" y="197472"/>
                  </a:lnTo>
                  <a:lnTo>
                    <a:pt x="35153" y="196583"/>
                  </a:lnTo>
                  <a:lnTo>
                    <a:pt x="34683" y="196354"/>
                  </a:lnTo>
                  <a:lnTo>
                    <a:pt x="34188" y="196100"/>
                  </a:lnTo>
                  <a:lnTo>
                    <a:pt x="33375" y="196481"/>
                  </a:lnTo>
                  <a:lnTo>
                    <a:pt x="32702" y="196570"/>
                  </a:lnTo>
                  <a:lnTo>
                    <a:pt x="33083" y="197434"/>
                  </a:lnTo>
                  <a:lnTo>
                    <a:pt x="33451" y="198297"/>
                  </a:lnTo>
                  <a:lnTo>
                    <a:pt x="33832" y="199161"/>
                  </a:lnTo>
                  <a:lnTo>
                    <a:pt x="34429" y="198818"/>
                  </a:lnTo>
                  <a:lnTo>
                    <a:pt x="35026" y="198488"/>
                  </a:lnTo>
                  <a:lnTo>
                    <a:pt x="35610" y="198158"/>
                  </a:lnTo>
                  <a:close/>
                </a:path>
                <a:path w="368935" h="234950">
                  <a:moveTo>
                    <a:pt x="41313" y="77304"/>
                  </a:moveTo>
                  <a:lnTo>
                    <a:pt x="40919" y="76758"/>
                  </a:lnTo>
                  <a:lnTo>
                    <a:pt x="40538" y="76212"/>
                  </a:lnTo>
                  <a:lnTo>
                    <a:pt x="40144" y="75666"/>
                  </a:lnTo>
                  <a:lnTo>
                    <a:pt x="39471" y="75882"/>
                  </a:lnTo>
                  <a:lnTo>
                    <a:pt x="38442" y="75907"/>
                  </a:lnTo>
                  <a:lnTo>
                    <a:pt x="37960" y="76809"/>
                  </a:lnTo>
                  <a:lnTo>
                    <a:pt x="38519" y="77673"/>
                  </a:lnTo>
                  <a:lnTo>
                    <a:pt x="38722" y="78359"/>
                  </a:lnTo>
                  <a:lnTo>
                    <a:pt x="39585" y="78003"/>
                  </a:lnTo>
                  <a:lnTo>
                    <a:pt x="40449" y="77660"/>
                  </a:lnTo>
                  <a:lnTo>
                    <a:pt x="41313" y="77304"/>
                  </a:lnTo>
                  <a:close/>
                </a:path>
                <a:path w="368935" h="234950">
                  <a:moveTo>
                    <a:pt x="65074" y="171754"/>
                  </a:moveTo>
                  <a:lnTo>
                    <a:pt x="64782" y="171792"/>
                  </a:lnTo>
                  <a:lnTo>
                    <a:pt x="64490" y="171818"/>
                  </a:lnTo>
                  <a:lnTo>
                    <a:pt x="64185" y="171856"/>
                  </a:lnTo>
                  <a:lnTo>
                    <a:pt x="64122" y="172186"/>
                  </a:lnTo>
                  <a:lnTo>
                    <a:pt x="63919" y="172580"/>
                  </a:lnTo>
                  <a:lnTo>
                    <a:pt x="64033" y="172808"/>
                  </a:lnTo>
                  <a:lnTo>
                    <a:pt x="64173" y="173050"/>
                  </a:lnTo>
                  <a:lnTo>
                    <a:pt x="64592" y="173151"/>
                  </a:lnTo>
                  <a:lnTo>
                    <a:pt x="64897" y="173304"/>
                  </a:lnTo>
                  <a:lnTo>
                    <a:pt x="65024" y="172275"/>
                  </a:lnTo>
                  <a:lnTo>
                    <a:pt x="65074" y="171754"/>
                  </a:lnTo>
                  <a:close/>
                </a:path>
                <a:path w="368935" h="234950">
                  <a:moveTo>
                    <a:pt x="66128" y="223888"/>
                  </a:moveTo>
                  <a:lnTo>
                    <a:pt x="65722" y="223507"/>
                  </a:lnTo>
                  <a:lnTo>
                    <a:pt x="65379" y="223202"/>
                  </a:lnTo>
                  <a:lnTo>
                    <a:pt x="64033" y="223354"/>
                  </a:lnTo>
                  <a:lnTo>
                    <a:pt x="63830" y="223697"/>
                  </a:lnTo>
                  <a:lnTo>
                    <a:pt x="63525" y="224231"/>
                  </a:lnTo>
                  <a:lnTo>
                    <a:pt x="63830" y="225107"/>
                  </a:lnTo>
                  <a:lnTo>
                    <a:pt x="63881" y="225844"/>
                  </a:lnTo>
                  <a:lnTo>
                    <a:pt x="66128" y="225539"/>
                  </a:lnTo>
                  <a:lnTo>
                    <a:pt x="66014" y="224828"/>
                  </a:lnTo>
                  <a:lnTo>
                    <a:pt x="66128" y="223888"/>
                  </a:lnTo>
                  <a:close/>
                </a:path>
                <a:path w="368935" h="234950">
                  <a:moveTo>
                    <a:pt x="81457" y="206095"/>
                  </a:moveTo>
                  <a:lnTo>
                    <a:pt x="80899" y="205676"/>
                  </a:lnTo>
                  <a:lnTo>
                    <a:pt x="80378" y="205181"/>
                  </a:lnTo>
                  <a:lnTo>
                    <a:pt x="79768" y="204863"/>
                  </a:lnTo>
                  <a:lnTo>
                    <a:pt x="79590" y="204762"/>
                  </a:lnTo>
                  <a:lnTo>
                    <a:pt x="79146" y="205155"/>
                  </a:lnTo>
                  <a:lnTo>
                    <a:pt x="78828" y="205320"/>
                  </a:lnTo>
                  <a:lnTo>
                    <a:pt x="79133" y="205828"/>
                  </a:lnTo>
                  <a:lnTo>
                    <a:pt x="79362" y="206679"/>
                  </a:lnTo>
                  <a:lnTo>
                    <a:pt x="79756" y="206768"/>
                  </a:lnTo>
                  <a:lnTo>
                    <a:pt x="80251" y="206870"/>
                  </a:lnTo>
                  <a:lnTo>
                    <a:pt x="80886" y="206349"/>
                  </a:lnTo>
                  <a:lnTo>
                    <a:pt x="81457" y="206095"/>
                  </a:lnTo>
                  <a:close/>
                </a:path>
                <a:path w="368935" h="234950">
                  <a:moveTo>
                    <a:pt x="88684" y="187769"/>
                  </a:moveTo>
                  <a:lnTo>
                    <a:pt x="88480" y="187248"/>
                  </a:lnTo>
                  <a:lnTo>
                    <a:pt x="88341" y="186220"/>
                  </a:lnTo>
                  <a:lnTo>
                    <a:pt x="87909" y="186055"/>
                  </a:lnTo>
                  <a:lnTo>
                    <a:pt x="87287" y="185826"/>
                  </a:lnTo>
                  <a:lnTo>
                    <a:pt x="86436" y="186270"/>
                  </a:lnTo>
                  <a:lnTo>
                    <a:pt x="85686" y="186423"/>
                  </a:lnTo>
                  <a:lnTo>
                    <a:pt x="86982" y="188937"/>
                  </a:lnTo>
                  <a:lnTo>
                    <a:pt x="87541" y="188544"/>
                  </a:lnTo>
                  <a:lnTo>
                    <a:pt x="88099" y="188175"/>
                  </a:lnTo>
                  <a:lnTo>
                    <a:pt x="88684" y="187769"/>
                  </a:lnTo>
                  <a:close/>
                </a:path>
                <a:path w="368935" h="234950">
                  <a:moveTo>
                    <a:pt x="91363" y="120904"/>
                  </a:moveTo>
                  <a:lnTo>
                    <a:pt x="91198" y="120904"/>
                  </a:lnTo>
                  <a:lnTo>
                    <a:pt x="91084" y="121653"/>
                  </a:lnTo>
                  <a:lnTo>
                    <a:pt x="91363" y="120904"/>
                  </a:lnTo>
                  <a:close/>
                </a:path>
                <a:path w="368935" h="234950">
                  <a:moveTo>
                    <a:pt x="93687" y="161937"/>
                  </a:moveTo>
                  <a:lnTo>
                    <a:pt x="93522" y="161188"/>
                  </a:lnTo>
                  <a:lnTo>
                    <a:pt x="93510" y="160337"/>
                  </a:lnTo>
                  <a:lnTo>
                    <a:pt x="93116" y="159740"/>
                  </a:lnTo>
                  <a:lnTo>
                    <a:pt x="92976" y="159550"/>
                  </a:lnTo>
                  <a:lnTo>
                    <a:pt x="91490" y="159778"/>
                  </a:lnTo>
                  <a:lnTo>
                    <a:pt x="91351" y="160121"/>
                  </a:lnTo>
                  <a:lnTo>
                    <a:pt x="91097" y="160705"/>
                  </a:lnTo>
                  <a:lnTo>
                    <a:pt x="91414" y="161531"/>
                  </a:lnTo>
                  <a:lnTo>
                    <a:pt x="91490" y="162267"/>
                  </a:lnTo>
                  <a:lnTo>
                    <a:pt x="92227" y="162153"/>
                  </a:lnTo>
                  <a:lnTo>
                    <a:pt x="92951" y="162052"/>
                  </a:lnTo>
                  <a:lnTo>
                    <a:pt x="93687" y="161937"/>
                  </a:lnTo>
                  <a:close/>
                </a:path>
                <a:path w="368935" h="234950">
                  <a:moveTo>
                    <a:pt x="93967" y="116928"/>
                  </a:moveTo>
                  <a:lnTo>
                    <a:pt x="92811" y="116928"/>
                  </a:lnTo>
                  <a:lnTo>
                    <a:pt x="91478" y="120599"/>
                  </a:lnTo>
                  <a:lnTo>
                    <a:pt x="93967" y="116928"/>
                  </a:lnTo>
                  <a:close/>
                </a:path>
                <a:path w="368935" h="234950">
                  <a:moveTo>
                    <a:pt x="108496" y="195313"/>
                  </a:moveTo>
                  <a:lnTo>
                    <a:pt x="106641" y="193992"/>
                  </a:lnTo>
                  <a:lnTo>
                    <a:pt x="106184" y="194513"/>
                  </a:lnTo>
                  <a:lnTo>
                    <a:pt x="105727" y="195046"/>
                  </a:lnTo>
                  <a:lnTo>
                    <a:pt x="105270" y="195567"/>
                  </a:lnTo>
                  <a:lnTo>
                    <a:pt x="105829" y="195986"/>
                  </a:lnTo>
                  <a:lnTo>
                    <a:pt x="106438" y="196786"/>
                  </a:lnTo>
                  <a:lnTo>
                    <a:pt x="106921" y="196723"/>
                  </a:lnTo>
                  <a:lnTo>
                    <a:pt x="107492" y="196634"/>
                  </a:lnTo>
                  <a:lnTo>
                    <a:pt x="107975" y="195808"/>
                  </a:lnTo>
                  <a:lnTo>
                    <a:pt x="108496" y="195313"/>
                  </a:lnTo>
                  <a:close/>
                </a:path>
                <a:path w="368935" h="234950">
                  <a:moveTo>
                    <a:pt x="118795" y="168922"/>
                  </a:moveTo>
                  <a:lnTo>
                    <a:pt x="118122" y="168262"/>
                  </a:lnTo>
                  <a:lnTo>
                    <a:pt x="117551" y="167500"/>
                  </a:lnTo>
                  <a:lnTo>
                    <a:pt x="116789" y="167068"/>
                  </a:lnTo>
                  <a:lnTo>
                    <a:pt x="116522" y="166928"/>
                  </a:lnTo>
                  <a:lnTo>
                    <a:pt x="115798" y="167627"/>
                  </a:lnTo>
                  <a:lnTo>
                    <a:pt x="115277" y="167932"/>
                  </a:lnTo>
                  <a:lnTo>
                    <a:pt x="116395" y="169621"/>
                  </a:lnTo>
                  <a:lnTo>
                    <a:pt x="116941" y="170472"/>
                  </a:lnTo>
                  <a:lnTo>
                    <a:pt x="117919" y="169646"/>
                  </a:lnTo>
                  <a:lnTo>
                    <a:pt x="118795" y="168922"/>
                  </a:lnTo>
                  <a:close/>
                </a:path>
                <a:path w="368935" h="234950">
                  <a:moveTo>
                    <a:pt x="120916" y="131191"/>
                  </a:moveTo>
                  <a:lnTo>
                    <a:pt x="120294" y="130835"/>
                  </a:lnTo>
                  <a:lnTo>
                    <a:pt x="119761" y="130454"/>
                  </a:lnTo>
                  <a:lnTo>
                    <a:pt x="119164" y="130251"/>
                  </a:lnTo>
                  <a:lnTo>
                    <a:pt x="118999" y="130200"/>
                  </a:lnTo>
                  <a:lnTo>
                    <a:pt x="118643" y="130708"/>
                  </a:lnTo>
                  <a:lnTo>
                    <a:pt x="118376" y="130949"/>
                  </a:lnTo>
                  <a:lnTo>
                    <a:pt x="118808" y="131406"/>
                  </a:lnTo>
                  <a:lnTo>
                    <a:pt x="119176" y="132016"/>
                  </a:lnTo>
                  <a:lnTo>
                    <a:pt x="119926" y="132321"/>
                  </a:lnTo>
                  <a:lnTo>
                    <a:pt x="120484" y="131572"/>
                  </a:lnTo>
                  <a:lnTo>
                    <a:pt x="120916" y="131191"/>
                  </a:lnTo>
                  <a:close/>
                </a:path>
                <a:path w="368935" h="234950">
                  <a:moveTo>
                    <a:pt x="121678" y="158102"/>
                  </a:moveTo>
                  <a:lnTo>
                    <a:pt x="121399" y="157226"/>
                  </a:lnTo>
                  <a:lnTo>
                    <a:pt x="121107" y="156362"/>
                  </a:lnTo>
                  <a:lnTo>
                    <a:pt x="120827" y="155498"/>
                  </a:lnTo>
                  <a:lnTo>
                    <a:pt x="119164" y="156451"/>
                  </a:lnTo>
                  <a:lnTo>
                    <a:pt x="119329" y="157149"/>
                  </a:lnTo>
                  <a:lnTo>
                    <a:pt x="119303" y="158076"/>
                  </a:lnTo>
                  <a:lnTo>
                    <a:pt x="120053" y="158737"/>
                  </a:lnTo>
                  <a:lnTo>
                    <a:pt x="121018" y="158254"/>
                  </a:lnTo>
                  <a:lnTo>
                    <a:pt x="121678" y="158102"/>
                  </a:lnTo>
                  <a:close/>
                </a:path>
                <a:path w="368935" h="234950">
                  <a:moveTo>
                    <a:pt x="123647" y="106502"/>
                  </a:moveTo>
                  <a:lnTo>
                    <a:pt x="123190" y="105283"/>
                  </a:lnTo>
                  <a:lnTo>
                    <a:pt x="122948" y="104686"/>
                  </a:lnTo>
                  <a:lnTo>
                    <a:pt x="122085" y="105143"/>
                  </a:lnTo>
                  <a:lnTo>
                    <a:pt x="120370" y="106083"/>
                  </a:lnTo>
                  <a:lnTo>
                    <a:pt x="121031" y="106718"/>
                  </a:lnTo>
                  <a:lnTo>
                    <a:pt x="122351" y="108013"/>
                  </a:lnTo>
                  <a:lnTo>
                    <a:pt x="122783" y="107505"/>
                  </a:lnTo>
                  <a:lnTo>
                    <a:pt x="123215" y="107010"/>
                  </a:lnTo>
                  <a:lnTo>
                    <a:pt x="123647" y="106502"/>
                  </a:lnTo>
                  <a:close/>
                </a:path>
                <a:path w="368935" h="234950">
                  <a:moveTo>
                    <a:pt x="133527" y="209943"/>
                  </a:moveTo>
                  <a:lnTo>
                    <a:pt x="133184" y="209232"/>
                  </a:lnTo>
                  <a:lnTo>
                    <a:pt x="133057" y="208597"/>
                  </a:lnTo>
                  <a:lnTo>
                    <a:pt x="132499" y="208762"/>
                  </a:lnTo>
                  <a:lnTo>
                    <a:pt x="131521" y="208838"/>
                  </a:lnTo>
                  <a:lnTo>
                    <a:pt x="131470" y="209105"/>
                  </a:lnTo>
                  <a:lnTo>
                    <a:pt x="131330" y="209715"/>
                  </a:lnTo>
                  <a:lnTo>
                    <a:pt x="131648" y="210426"/>
                  </a:lnTo>
                  <a:lnTo>
                    <a:pt x="131787" y="211099"/>
                  </a:lnTo>
                  <a:lnTo>
                    <a:pt x="132334" y="210896"/>
                  </a:lnTo>
                  <a:lnTo>
                    <a:pt x="133223" y="210820"/>
                  </a:lnTo>
                  <a:lnTo>
                    <a:pt x="133337" y="210477"/>
                  </a:lnTo>
                  <a:lnTo>
                    <a:pt x="133527" y="209943"/>
                  </a:lnTo>
                  <a:close/>
                </a:path>
                <a:path w="368935" h="234950">
                  <a:moveTo>
                    <a:pt x="148717" y="155346"/>
                  </a:moveTo>
                  <a:lnTo>
                    <a:pt x="147789" y="153720"/>
                  </a:lnTo>
                  <a:lnTo>
                    <a:pt x="147243" y="154216"/>
                  </a:lnTo>
                  <a:lnTo>
                    <a:pt x="146748" y="154647"/>
                  </a:lnTo>
                  <a:lnTo>
                    <a:pt x="146253" y="155092"/>
                  </a:lnTo>
                  <a:lnTo>
                    <a:pt x="146507" y="155346"/>
                  </a:lnTo>
                  <a:lnTo>
                    <a:pt x="146773" y="155854"/>
                  </a:lnTo>
                  <a:lnTo>
                    <a:pt x="147586" y="155803"/>
                  </a:lnTo>
                  <a:lnTo>
                    <a:pt x="148158" y="155524"/>
                  </a:lnTo>
                  <a:lnTo>
                    <a:pt x="148717" y="155346"/>
                  </a:lnTo>
                  <a:close/>
                </a:path>
                <a:path w="368935" h="234950">
                  <a:moveTo>
                    <a:pt x="161036" y="147955"/>
                  </a:moveTo>
                  <a:lnTo>
                    <a:pt x="160248" y="147434"/>
                  </a:lnTo>
                  <a:lnTo>
                    <a:pt x="159575" y="146748"/>
                  </a:lnTo>
                  <a:lnTo>
                    <a:pt x="158788" y="146570"/>
                  </a:lnTo>
                  <a:lnTo>
                    <a:pt x="158407" y="146494"/>
                  </a:lnTo>
                  <a:lnTo>
                    <a:pt x="157822" y="147370"/>
                  </a:lnTo>
                  <a:lnTo>
                    <a:pt x="157327" y="147828"/>
                  </a:lnTo>
                  <a:lnTo>
                    <a:pt x="158000" y="148501"/>
                  </a:lnTo>
                  <a:lnTo>
                    <a:pt x="158673" y="149161"/>
                  </a:lnTo>
                  <a:lnTo>
                    <a:pt x="159346" y="149834"/>
                  </a:lnTo>
                  <a:lnTo>
                    <a:pt x="161036" y="147955"/>
                  </a:lnTo>
                  <a:close/>
                </a:path>
                <a:path w="368935" h="234950">
                  <a:moveTo>
                    <a:pt x="164807" y="189369"/>
                  </a:moveTo>
                  <a:lnTo>
                    <a:pt x="164757" y="188150"/>
                  </a:lnTo>
                  <a:lnTo>
                    <a:pt x="163195" y="186550"/>
                  </a:lnTo>
                  <a:lnTo>
                    <a:pt x="151777" y="190220"/>
                  </a:lnTo>
                  <a:lnTo>
                    <a:pt x="155155" y="191960"/>
                  </a:lnTo>
                  <a:lnTo>
                    <a:pt x="156464" y="193230"/>
                  </a:lnTo>
                  <a:lnTo>
                    <a:pt x="159435" y="192519"/>
                  </a:lnTo>
                  <a:lnTo>
                    <a:pt x="161328" y="191325"/>
                  </a:lnTo>
                  <a:lnTo>
                    <a:pt x="164807" y="189369"/>
                  </a:lnTo>
                  <a:close/>
                </a:path>
                <a:path w="368935" h="234950">
                  <a:moveTo>
                    <a:pt x="170586" y="188391"/>
                  </a:moveTo>
                  <a:lnTo>
                    <a:pt x="170535" y="187693"/>
                  </a:lnTo>
                  <a:lnTo>
                    <a:pt x="170497" y="187007"/>
                  </a:lnTo>
                  <a:lnTo>
                    <a:pt x="170446" y="186309"/>
                  </a:lnTo>
                  <a:lnTo>
                    <a:pt x="169773" y="186359"/>
                  </a:lnTo>
                  <a:lnTo>
                    <a:pt x="169100" y="186397"/>
                  </a:lnTo>
                  <a:lnTo>
                    <a:pt x="168427" y="186448"/>
                  </a:lnTo>
                  <a:lnTo>
                    <a:pt x="168656" y="188760"/>
                  </a:lnTo>
                  <a:lnTo>
                    <a:pt x="169291" y="188633"/>
                  </a:lnTo>
                  <a:lnTo>
                    <a:pt x="169951" y="188518"/>
                  </a:lnTo>
                  <a:lnTo>
                    <a:pt x="170586" y="188391"/>
                  </a:lnTo>
                  <a:close/>
                </a:path>
                <a:path w="368935" h="234950">
                  <a:moveTo>
                    <a:pt x="173710" y="152146"/>
                  </a:moveTo>
                  <a:lnTo>
                    <a:pt x="171208" y="149377"/>
                  </a:lnTo>
                  <a:lnTo>
                    <a:pt x="165950" y="156845"/>
                  </a:lnTo>
                  <a:lnTo>
                    <a:pt x="167487" y="158838"/>
                  </a:lnTo>
                  <a:lnTo>
                    <a:pt x="169113" y="160058"/>
                  </a:lnTo>
                  <a:lnTo>
                    <a:pt x="173558" y="155384"/>
                  </a:lnTo>
                  <a:lnTo>
                    <a:pt x="173710" y="152146"/>
                  </a:lnTo>
                  <a:close/>
                </a:path>
                <a:path w="368935" h="234950">
                  <a:moveTo>
                    <a:pt x="174142" y="102108"/>
                  </a:moveTo>
                  <a:lnTo>
                    <a:pt x="174053" y="101434"/>
                  </a:lnTo>
                  <a:lnTo>
                    <a:pt x="173951" y="100736"/>
                  </a:lnTo>
                  <a:lnTo>
                    <a:pt x="173863" y="100063"/>
                  </a:lnTo>
                  <a:lnTo>
                    <a:pt x="173202" y="100228"/>
                  </a:lnTo>
                  <a:lnTo>
                    <a:pt x="172415" y="100253"/>
                  </a:lnTo>
                  <a:lnTo>
                    <a:pt x="171945" y="100647"/>
                  </a:lnTo>
                  <a:lnTo>
                    <a:pt x="171729" y="100838"/>
                  </a:lnTo>
                  <a:lnTo>
                    <a:pt x="171945" y="102120"/>
                  </a:lnTo>
                  <a:lnTo>
                    <a:pt x="172237" y="102247"/>
                  </a:lnTo>
                  <a:lnTo>
                    <a:pt x="172745" y="102476"/>
                  </a:lnTo>
                  <a:lnTo>
                    <a:pt x="173494" y="102184"/>
                  </a:lnTo>
                  <a:lnTo>
                    <a:pt x="174142" y="102108"/>
                  </a:lnTo>
                  <a:close/>
                </a:path>
                <a:path w="368935" h="234950">
                  <a:moveTo>
                    <a:pt x="180060" y="106362"/>
                  </a:moveTo>
                  <a:lnTo>
                    <a:pt x="179730" y="105752"/>
                  </a:lnTo>
                  <a:lnTo>
                    <a:pt x="179412" y="105143"/>
                  </a:lnTo>
                  <a:lnTo>
                    <a:pt x="179082" y="104546"/>
                  </a:lnTo>
                  <a:lnTo>
                    <a:pt x="178396" y="104686"/>
                  </a:lnTo>
                  <a:lnTo>
                    <a:pt x="177342" y="104622"/>
                  </a:lnTo>
                  <a:lnTo>
                    <a:pt x="176809" y="105562"/>
                  </a:lnTo>
                  <a:lnTo>
                    <a:pt x="177152" y="106464"/>
                  </a:lnTo>
                  <a:lnTo>
                    <a:pt x="177228" y="107200"/>
                  </a:lnTo>
                  <a:lnTo>
                    <a:pt x="180060" y="106362"/>
                  </a:lnTo>
                  <a:close/>
                </a:path>
                <a:path w="368935" h="234950">
                  <a:moveTo>
                    <a:pt x="183756" y="167576"/>
                  </a:moveTo>
                  <a:lnTo>
                    <a:pt x="182626" y="164871"/>
                  </a:lnTo>
                  <a:lnTo>
                    <a:pt x="181330" y="160286"/>
                  </a:lnTo>
                  <a:lnTo>
                    <a:pt x="181368" y="157022"/>
                  </a:lnTo>
                  <a:lnTo>
                    <a:pt x="176809" y="159207"/>
                  </a:lnTo>
                  <a:lnTo>
                    <a:pt x="178396" y="167716"/>
                  </a:lnTo>
                  <a:lnTo>
                    <a:pt x="183756" y="167576"/>
                  </a:lnTo>
                  <a:close/>
                </a:path>
                <a:path w="368935" h="234950">
                  <a:moveTo>
                    <a:pt x="185178" y="215430"/>
                  </a:moveTo>
                  <a:lnTo>
                    <a:pt x="184848" y="214477"/>
                  </a:lnTo>
                  <a:lnTo>
                    <a:pt x="184797" y="213741"/>
                  </a:lnTo>
                  <a:lnTo>
                    <a:pt x="182206" y="214388"/>
                  </a:lnTo>
                  <a:lnTo>
                    <a:pt x="182397" y="215074"/>
                  </a:lnTo>
                  <a:lnTo>
                    <a:pt x="182803" y="216420"/>
                  </a:lnTo>
                  <a:lnTo>
                    <a:pt x="183515" y="216255"/>
                  </a:lnTo>
                  <a:lnTo>
                    <a:pt x="184531" y="216319"/>
                  </a:lnTo>
                  <a:lnTo>
                    <a:pt x="184848" y="215874"/>
                  </a:lnTo>
                  <a:lnTo>
                    <a:pt x="185178" y="215430"/>
                  </a:lnTo>
                  <a:close/>
                </a:path>
                <a:path w="368935" h="234950">
                  <a:moveTo>
                    <a:pt x="188417" y="75196"/>
                  </a:moveTo>
                  <a:lnTo>
                    <a:pt x="187858" y="73914"/>
                  </a:lnTo>
                  <a:lnTo>
                    <a:pt x="186067" y="73914"/>
                  </a:lnTo>
                  <a:lnTo>
                    <a:pt x="185483" y="74498"/>
                  </a:lnTo>
                  <a:lnTo>
                    <a:pt x="185051" y="75196"/>
                  </a:lnTo>
                  <a:lnTo>
                    <a:pt x="188417" y="75196"/>
                  </a:lnTo>
                  <a:close/>
                </a:path>
                <a:path w="368935" h="234950">
                  <a:moveTo>
                    <a:pt x="188785" y="76542"/>
                  </a:moveTo>
                  <a:lnTo>
                    <a:pt x="188493" y="75476"/>
                  </a:lnTo>
                  <a:lnTo>
                    <a:pt x="184886" y="75476"/>
                  </a:lnTo>
                  <a:lnTo>
                    <a:pt x="184797" y="77736"/>
                  </a:lnTo>
                  <a:lnTo>
                    <a:pt x="185216" y="79146"/>
                  </a:lnTo>
                  <a:lnTo>
                    <a:pt x="185407" y="80416"/>
                  </a:lnTo>
                  <a:lnTo>
                    <a:pt x="186410" y="79451"/>
                  </a:lnTo>
                  <a:lnTo>
                    <a:pt x="187693" y="78524"/>
                  </a:lnTo>
                  <a:lnTo>
                    <a:pt x="188785" y="76542"/>
                  </a:lnTo>
                  <a:close/>
                </a:path>
                <a:path w="368935" h="234950">
                  <a:moveTo>
                    <a:pt x="206895" y="234289"/>
                  </a:moveTo>
                  <a:lnTo>
                    <a:pt x="206705" y="233972"/>
                  </a:lnTo>
                  <a:lnTo>
                    <a:pt x="206527" y="233641"/>
                  </a:lnTo>
                  <a:lnTo>
                    <a:pt x="206336" y="233311"/>
                  </a:lnTo>
                  <a:lnTo>
                    <a:pt x="204978" y="233667"/>
                  </a:lnTo>
                  <a:lnTo>
                    <a:pt x="204304" y="233857"/>
                  </a:lnTo>
                  <a:lnTo>
                    <a:pt x="204495" y="234162"/>
                  </a:lnTo>
                  <a:lnTo>
                    <a:pt x="204711" y="234759"/>
                  </a:lnTo>
                  <a:lnTo>
                    <a:pt x="205562" y="234696"/>
                  </a:lnTo>
                  <a:lnTo>
                    <a:pt x="206222" y="234467"/>
                  </a:lnTo>
                  <a:lnTo>
                    <a:pt x="206895" y="234289"/>
                  </a:lnTo>
                  <a:close/>
                </a:path>
                <a:path w="368935" h="234950">
                  <a:moveTo>
                    <a:pt x="209042" y="125615"/>
                  </a:moveTo>
                  <a:lnTo>
                    <a:pt x="208013" y="124955"/>
                  </a:lnTo>
                  <a:lnTo>
                    <a:pt x="207213" y="124307"/>
                  </a:lnTo>
                  <a:lnTo>
                    <a:pt x="206730" y="125222"/>
                  </a:lnTo>
                  <a:lnTo>
                    <a:pt x="206133" y="126034"/>
                  </a:lnTo>
                  <a:lnTo>
                    <a:pt x="205943" y="126923"/>
                  </a:lnTo>
                  <a:lnTo>
                    <a:pt x="205867" y="127215"/>
                  </a:lnTo>
                  <a:lnTo>
                    <a:pt x="206857" y="127723"/>
                  </a:lnTo>
                  <a:lnTo>
                    <a:pt x="207365" y="128130"/>
                  </a:lnTo>
                  <a:lnTo>
                    <a:pt x="207924" y="127368"/>
                  </a:lnTo>
                  <a:lnTo>
                    <a:pt x="208584" y="126631"/>
                  </a:lnTo>
                  <a:lnTo>
                    <a:pt x="208965" y="125768"/>
                  </a:lnTo>
                  <a:lnTo>
                    <a:pt x="209042" y="125615"/>
                  </a:lnTo>
                  <a:close/>
                </a:path>
                <a:path w="368935" h="234950">
                  <a:moveTo>
                    <a:pt x="211734" y="186118"/>
                  </a:moveTo>
                  <a:lnTo>
                    <a:pt x="211607" y="185801"/>
                  </a:lnTo>
                  <a:lnTo>
                    <a:pt x="211518" y="185229"/>
                  </a:lnTo>
                  <a:lnTo>
                    <a:pt x="211366" y="185216"/>
                  </a:lnTo>
                  <a:lnTo>
                    <a:pt x="210794" y="185153"/>
                  </a:lnTo>
                  <a:lnTo>
                    <a:pt x="210197" y="185267"/>
                  </a:lnTo>
                  <a:lnTo>
                    <a:pt x="209600" y="185318"/>
                  </a:lnTo>
                  <a:lnTo>
                    <a:pt x="209689" y="185648"/>
                  </a:lnTo>
                  <a:lnTo>
                    <a:pt x="209867" y="186258"/>
                  </a:lnTo>
                  <a:lnTo>
                    <a:pt x="210489" y="186283"/>
                  </a:lnTo>
                  <a:lnTo>
                    <a:pt x="211099" y="186169"/>
                  </a:lnTo>
                  <a:lnTo>
                    <a:pt x="211734" y="186118"/>
                  </a:lnTo>
                  <a:close/>
                </a:path>
                <a:path w="368935" h="234950">
                  <a:moveTo>
                    <a:pt x="223824" y="49796"/>
                  </a:moveTo>
                  <a:lnTo>
                    <a:pt x="223507" y="48895"/>
                  </a:lnTo>
                  <a:lnTo>
                    <a:pt x="222897" y="47104"/>
                  </a:lnTo>
                  <a:lnTo>
                    <a:pt x="222110" y="47625"/>
                  </a:lnTo>
                  <a:lnTo>
                    <a:pt x="221310" y="48145"/>
                  </a:lnTo>
                  <a:lnTo>
                    <a:pt x="220522" y="48679"/>
                  </a:lnTo>
                  <a:lnTo>
                    <a:pt x="220929" y="49174"/>
                  </a:lnTo>
                  <a:lnTo>
                    <a:pt x="221322" y="49682"/>
                  </a:lnTo>
                  <a:lnTo>
                    <a:pt x="221729" y="50177"/>
                  </a:lnTo>
                  <a:lnTo>
                    <a:pt x="223824" y="49796"/>
                  </a:lnTo>
                  <a:close/>
                </a:path>
                <a:path w="368935" h="234950">
                  <a:moveTo>
                    <a:pt x="225539" y="82689"/>
                  </a:moveTo>
                  <a:lnTo>
                    <a:pt x="225209" y="81737"/>
                  </a:lnTo>
                  <a:lnTo>
                    <a:pt x="224955" y="80759"/>
                  </a:lnTo>
                  <a:lnTo>
                    <a:pt x="224421" y="79768"/>
                  </a:lnTo>
                  <a:lnTo>
                    <a:pt x="222808" y="80098"/>
                  </a:lnTo>
                  <a:lnTo>
                    <a:pt x="222719" y="80454"/>
                  </a:lnTo>
                  <a:lnTo>
                    <a:pt x="222491" y="81280"/>
                  </a:lnTo>
                  <a:lnTo>
                    <a:pt x="222758" y="82245"/>
                  </a:lnTo>
                  <a:lnTo>
                    <a:pt x="222821" y="83223"/>
                  </a:lnTo>
                  <a:lnTo>
                    <a:pt x="224802" y="82842"/>
                  </a:lnTo>
                  <a:lnTo>
                    <a:pt x="225539" y="82689"/>
                  </a:lnTo>
                  <a:close/>
                </a:path>
                <a:path w="368935" h="234950">
                  <a:moveTo>
                    <a:pt x="225742" y="122567"/>
                  </a:moveTo>
                  <a:lnTo>
                    <a:pt x="225259" y="122123"/>
                  </a:lnTo>
                  <a:lnTo>
                    <a:pt x="224802" y="121348"/>
                  </a:lnTo>
                  <a:lnTo>
                    <a:pt x="224307" y="121310"/>
                  </a:lnTo>
                  <a:lnTo>
                    <a:pt x="223710" y="121285"/>
                  </a:lnTo>
                  <a:lnTo>
                    <a:pt x="222808" y="121754"/>
                  </a:lnTo>
                  <a:lnTo>
                    <a:pt x="222313" y="122758"/>
                  </a:lnTo>
                  <a:lnTo>
                    <a:pt x="222732" y="123571"/>
                  </a:lnTo>
                  <a:lnTo>
                    <a:pt x="222923" y="124561"/>
                  </a:lnTo>
                  <a:lnTo>
                    <a:pt x="223939" y="123837"/>
                  </a:lnTo>
                  <a:lnTo>
                    <a:pt x="225742" y="122567"/>
                  </a:lnTo>
                  <a:close/>
                </a:path>
                <a:path w="368935" h="234950">
                  <a:moveTo>
                    <a:pt x="226034" y="115316"/>
                  </a:moveTo>
                  <a:lnTo>
                    <a:pt x="225844" y="114185"/>
                  </a:lnTo>
                  <a:lnTo>
                    <a:pt x="225717" y="113499"/>
                  </a:lnTo>
                  <a:lnTo>
                    <a:pt x="225602" y="112814"/>
                  </a:lnTo>
                  <a:lnTo>
                    <a:pt x="224637" y="113106"/>
                  </a:lnTo>
                  <a:lnTo>
                    <a:pt x="223647" y="113322"/>
                  </a:lnTo>
                  <a:lnTo>
                    <a:pt x="222643" y="113792"/>
                  </a:lnTo>
                  <a:lnTo>
                    <a:pt x="222948" y="115430"/>
                  </a:lnTo>
                  <a:lnTo>
                    <a:pt x="224104" y="115646"/>
                  </a:lnTo>
                  <a:lnTo>
                    <a:pt x="225056" y="115404"/>
                  </a:lnTo>
                  <a:lnTo>
                    <a:pt x="226034" y="115316"/>
                  </a:lnTo>
                  <a:close/>
                </a:path>
                <a:path w="368935" h="234950">
                  <a:moveTo>
                    <a:pt x="227558" y="89192"/>
                  </a:moveTo>
                  <a:lnTo>
                    <a:pt x="224599" y="89192"/>
                  </a:lnTo>
                  <a:lnTo>
                    <a:pt x="225082" y="90678"/>
                  </a:lnTo>
                  <a:lnTo>
                    <a:pt x="227558" y="89192"/>
                  </a:lnTo>
                  <a:close/>
                </a:path>
                <a:path w="368935" h="234950">
                  <a:moveTo>
                    <a:pt x="229679" y="20345"/>
                  </a:moveTo>
                  <a:lnTo>
                    <a:pt x="229323" y="20091"/>
                  </a:lnTo>
                  <a:lnTo>
                    <a:pt x="229641" y="20599"/>
                  </a:lnTo>
                  <a:lnTo>
                    <a:pt x="229679" y="20345"/>
                  </a:lnTo>
                  <a:close/>
                </a:path>
                <a:path w="368935" h="234950">
                  <a:moveTo>
                    <a:pt x="229692" y="31864"/>
                  </a:moveTo>
                  <a:lnTo>
                    <a:pt x="229463" y="31242"/>
                  </a:lnTo>
                  <a:lnTo>
                    <a:pt x="229387" y="30302"/>
                  </a:lnTo>
                  <a:lnTo>
                    <a:pt x="228968" y="30099"/>
                  </a:lnTo>
                  <a:lnTo>
                    <a:pt x="228409" y="29845"/>
                  </a:lnTo>
                  <a:lnTo>
                    <a:pt x="227571" y="30187"/>
                  </a:lnTo>
                  <a:lnTo>
                    <a:pt x="226872" y="30276"/>
                  </a:lnTo>
                  <a:lnTo>
                    <a:pt x="227190" y="31140"/>
                  </a:lnTo>
                  <a:lnTo>
                    <a:pt x="227850" y="32880"/>
                  </a:lnTo>
                  <a:lnTo>
                    <a:pt x="228460" y="32537"/>
                  </a:lnTo>
                  <a:lnTo>
                    <a:pt x="229692" y="31864"/>
                  </a:lnTo>
                  <a:close/>
                </a:path>
                <a:path w="368935" h="234950">
                  <a:moveTo>
                    <a:pt x="230238" y="186359"/>
                  </a:moveTo>
                  <a:lnTo>
                    <a:pt x="227253" y="185077"/>
                  </a:lnTo>
                  <a:lnTo>
                    <a:pt x="225615" y="184340"/>
                  </a:lnTo>
                  <a:lnTo>
                    <a:pt x="221348" y="182613"/>
                  </a:lnTo>
                  <a:lnTo>
                    <a:pt x="219049" y="183083"/>
                  </a:lnTo>
                  <a:lnTo>
                    <a:pt x="220154" y="185508"/>
                  </a:lnTo>
                  <a:lnTo>
                    <a:pt x="221170" y="186664"/>
                  </a:lnTo>
                  <a:lnTo>
                    <a:pt x="223812" y="188175"/>
                  </a:lnTo>
                  <a:lnTo>
                    <a:pt x="225602" y="188785"/>
                  </a:lnTo>
                  <a:lnTo>
                    <a:pt x="227939" y="189115"/>
                  </a:lnTo>
                  <a:lnTo>
                    <a:pt x="228752" y="187782"/>
                  </a:lnTo>
                  <a:lnTo>
                    <a:pt x="230238" y="186359"/>
                  </a:lnTo>
                  <a:close/>
                </a:path>
                <a:path w="368935" h="234950">
                  <a:moveTo>
                    <a:pt x="230886" y="39090"/>
                  </a:moveTo>
                  <a:lnTo>
                    <a:pt x="230619" y="38569"/>
                  </a:lnTo>
                  <a:lnTo>
                    <a:pt x="230466" y="37757"/>
                  </a:lnTo>
                  <a:lnTo>
                    <a:pt x="230073" y="37630"/>
                  </a:lnTo>
                  <a:lnTo>
                    <a:pt x="229539" y="37465"/>
                  </a:lnTo>
                  <a:lnTo>
                    <a:pt x="228841" y="37807"/>
                  </a:lnTo>
                  <a:lnTo>
                    <a:pt x="228206" y="37922"/>
                  </a:lnTo>
                  <a:lnTo>
                    <a:pt x="228422" y="38455"/>
                  </a:lnTo>
                  <a:lnTo>
                    <a:pt x="228549" y="39331"/>
                  </a:lnTo>
                  <a:lnTo>
                    <a:pt x="229463" y="39573"/>
                  </a:lnTo>
                  <a:lnTo>
                    <a:pt x="230174" y="39243"/>
                  </a:lnTo>
                  <a:lnTo>
                    <a:pt x="230886" y="39090"/>
                  </a:lnTo>
                  <a:close/>
                </a:path>
                <a:path w="368935" h="234950">
                  <a:moveTo>
                    <a:pt x="234327" y="20840"/>
                  </a:moveTo>
                  <a:lnTo>
                    <a:pt x="234315" y="18732"/>
                  </a:lnTo>
                  <a:lnTo>
                    <a:pt x="233756" y="17043"/>
                  </a:lnTo>
                  <a:lnTo>
                    <a:pt x="232600" y="16179"/>
                  </a:lnTo>
                  <a:lnTo>
                    <a:pt x="231394" y="16713"/>
                  </a:lnTo>
                  <a:lnTo>
                    <a:pt x="230543" y="17462"/>
                  </a:lnTo>
                  <a:lnTo>
                    <a:pt x="229717" y="18732"/>
                  </a:lnTo>
                  <a:lnTo>
                    <a:pt x="229679" y="20345"/>
                  </a:lnTo>
                  <a:lnTo>
                    <a:pt x="231152" y="20345"/>
                  </a:lnTo>
                  <a:lnTo>
                    <a:pt x="234327" y="20840"/>
                  </a:lnTo>
                  <a:close/>
                </a:path>
                <a:path w="368935" h="234950">
                  <a:moveTo>
                    <a:pt x="238252" y="78028"/>
                  </a:moveTo>
                  <a:lnTo>
                    <a:pt x="237820" y="77584"/>
                  </a:lnTo>
                  <a:lnTo>
                    <a:pt x="237401" y="77101"/>
                  </a:lnTo>
                  <a:lnTo>
                    <a:pt x="236829" y="76669"/>
                  </a:lnTo>
                  <a:lnTo>
                    <a:pt x="236385" y="77089"/>
                  </a:lnTo>
                  <a:lnTo>
                    <a:pt x="236118" y="77292"/>
                  </a:lnTo>
                  <a:lnTo>
                    <a:pt x="237337" y="78473"/>
                  </a:lnTo>
                  <a:lnTo>
                    <a:pt x="237947" y="78168"/>
                  </a:lnTo>
                  <a:lnTo>
                    <a:pt x="238252" y="78028"/>
                  </a:lnTo>
                  <a:close/>
                </a:path>
                <a:path w="368935" h="234950">
                  <a:moveTo>
                    <a:pt x="240639" y="170954"/>
                  </a:moveTo>
                  <a:lnTo>
                    <a:pt x="240474" y="170281"/>
                  </a:lnTo>
                  <a:lnTo>
                    <a:pt x="240487" y="169418"/>
                  </a:lnTo>
                  <a:lnTo>
                    <a:pt x="239826" y="168719"/>
                  </a:lnTo>
                  <a:lnTo>
                    <a:pt x="238467" y="168986"/>
                  </a:lnTo>
                  <a:lnTo>
                    <a:pt x="238112" y="169862"/>
                  </a:lnTo>
                  <a:lnTo>
                    <a:pt x="238442" y="170662"/>
                  </a:lnTo>
                  <a:lnTo>
                    <a:pt x="238531" y="171361"/>
                  </a:lnTo>
                  <a:lnTo>
                    <a:pt x="239941" y="171081"/>
                  </a:lnTo>
                  <a:lnTo>
                    <a:pt x="240639" y="170954"/>
                  </a:lnTo>
                  <a:close/>
                </a:path>
                <a:path w="368935" h="234950">
                  <a:moveTo>
                    <a:pt x="243395" y="70307"/>
                  </a:moveTo>
                  <a:lnTo>
                    <a:pt x="242684" y="69596"/>
                  </a:lnTo>
                  <a:lnTo>
                    <a:pt x="242036" y="68770"/>
                  </a:lnTo>
                  <a:lnTo>
                    <a:pt x="240995" y="68122"/>
                  </a:lnTo>
                  <a:lnTo>
                    <a:pt x="239712" y="68999"/>
                  </a:lnTo>
                  <a:lnTo>
                    <a:pt x="239725" y="70307"/>
                  </a:lnTo>
                  <a:lnTo>
                    <a:pt x="240245" y="71196"/>
                  </a:lnTo>
                  <a:lnTo>
                    <a:pt x="240792" y="72771"/>
                  </a:lnTo>
                  <a:lnTo>
                    <a:pt x="243395" y="70307"/>
                  </a:lnTo>
                  <a:close/>
                </a:path>
                <a:path w="368935" h="234950">
                  <a:moveTo>
                    <a:pt x="250215" y="113296"/>
                  </a:moveTo>
                  <a:lnTo>
                    <a:pt x="249910" y="112191"/>
                  </a:lnTo>
                  <a:lnTo>
                    <a:pt x="249885" y="111493"/>
                  </a:lnTo>
                  <a:lnTo>
                    <a:pt x="248958" y="111607"/>
                  </a:lnTo>
                  <a:lnTo>
                    <a:pt x="247129" y="111810"/>
                  </a:lnTo>
                  <a:lnTo>
                    <a:pt x="247319" y="112471"/>
                  </a:lnTo>
                  <a:lnTo>
                    <a:pt x="247675" y="113779"/>
                  </a:lnTo>
                  <a:lnTo>
                    <a:pt x="248437" y="113715"/>
                  </a:lnTo>
                  <a:lnTo>
                    <a:pt x="249351" y="113868"/>
                  </a:lnTo>
                  <a:lnTo>
                    <a:pt x="250215" y="113296"/>
                  </a:lnTo>
                  <a:close/>
                </a:path>
                <a:path w="368935" h="234950">
                  <a:moveTo>
                    <a:pt x="253390" y="0"/>
                  </a:moveTo>
                  <a:lnTo>
                    <a:pt x="252844" y="0"/>
                  </a:lnTo>
                  <a:lnTo>
                    <a:pt x="253199" y="304"/>
                  </a:lnTo>
                  <a:lnTo>
                    <a:pt x="253390" y="0"/>
                  </a:lnTo>
                  <a:close/>
                </a:path>
                <a:path w="368935" h="234950">
                  <a:moveTo>
                    <a:pt x="255689" y="204876"/>
                  </a:moveTo>
                  <a:lnTo>
                    <a:pt x="255562" y="204228"/>
                  </a:lnTo>
                  <a:lnTo>
                    <a:pt x="255612" y="203250"/>
                  </a:lnTo>
                  <a:lnTo>
                    <a:pt x="255231" y="203022"/>
                  </a:lnTo>
                  <a:lnTo>
                    <a:pt x="254711" y="202717"/>
                  </a:lnTo>
                  <a:lnTo>
                    <a:pt x="253847" y="202984"/>
                  </a:lnTo>
                  <a:lnTo>
                    <a:pt x="253123" y="202996"/>
                  </a:lnTo>
                  <a:lnTo>
                    <a:pt x="253314" y="203644"/>
                  </a:lnTo>
                  <a:lnTo>
                    <a:pt x="253301" y="204546"/>
                  </a:lnTo>
                  <a:lnTo>
                    <a:pt x="253733" y="204863"/>
                  </a:lnTo>
                  <a:lnTo>
                    <a:pt x="254152" y="205181"/>
                  </a:lnTo>
                  <a:lnTo>
                    <a:pt x="255016" y="204901"/>
                  </a:lnTo>
                  <a:lnTo>
                    <a:pt x="255689" y="204876"/>
                  </a:lnTo>
                  <a:close/>
                </a:path>
                <a:path w="368935" h="234950">
                  <a:moveTo>
                    <a:pt x="259981" y="27711"/>
                  </a:moveTo>
                  <a:lnTo>
                    <a:pt x="256832" y="25806"/>
                  </a:lnTo>
                  <a:lnTo>
                    <a:pt x="255866" y="24803"/>
                  </a:lnTo>
                  <a:lnTo>
                    <a:pt x="255358" y="25006"/>
                  </a:lnTo>
                  <a:lnTo>
                    <a:pt x="254584" y="25298"/>
                  </a:lnTo>
                  <a:lnTo>
                    <a:pt x="254101" y="26416"/>
                  </a:lnTo>
                  <a:lnTo>
                    <a:pt x="253517" y="27190"/>
                  </a:lnTo>
                  <a:lnTo>
                    <a:pt x="254076" y="27609"/>
                  </a:lnTo>
                  <a:lnTo>
                    <a:pt x="254609" y="28295"/>
                  </a:lnTo>
                  <a:lnTo>
                    <a:pt x="255206" y="28346"/>
                  </a:lnTo>
                  <a:lnTo>
                    <a:pt x="256171" y="28448"/>
                  </a:lnTo>
                  <a:lnTo>
                    <a:pt x="257175" y="28117"/>
                  </a:lnTo>
                  <a:lnTo>
                    <a:pt x="259981" y="27711"/>
                  </a:lnTo>
                  <a:close/>
                </a:path>
                <a:path w="368935" h="234950">
                  <a:moveTo>
                    <a:pt x="260527" y="87630"/>
                  </a:moveTo>
                  <a:lnTo>
                    <a:pt x="260235" y="86474"/>
                  </a:lnTo>
                  <a:lnTo>
                    <a:pt x="259905" y="85077"/>
                  </a:lnTo>
                  <a:lnTo>
                    <a:pt x="258876" y="85369"/>
                  </a:lnTo>
                  <a:lnTo>
                    <a:pt x="256832" y="85928"/>
                  </a:lnTo>
                  <a:lnTo>
                    <a:pt x="257162" y="86804"/>
                  </a:lnTo>
                  <a:lnTo>
                    <a:pt x="257302" y="88214"/>
                  </a:lnTo>
                  <a:lnTo>
                    <a:pt x="257873" y="88417"/>
                  </a:lnTo>
                  <a:lnTo>
                    <a:pt x="258584" y="88658"/>
                  </a:lnTo>
                  <a:lnTo>
                    <a:pt x="259651" y="87934"/>
                  </a:lnTo>
                  <a:lnTo>
                    <a:pt x="260527" y="87630"/>
                  </a:lnTo>
                  <a:close/>
                </a:path>
                <a:path w="368935" h="234950">
                  <a:moveTo>
                    <a:pt x="260807" y="55968"/>
                  </a:moveTo>
                  <a:lnTo>
                    <a:pt x="260210" y="55562"/>
                  </a:lnTo>
                  <a:lnTo>
                    <a:pt x="259689" y="55143"/>
                  </a:lnTo>
                  <a:lnTo>
                    <a:pt x="258965" y="54813"/>
                  </a:lnTo>
                  <a:lnTo>
                    <a:pt x="258356" y="55511"/>
                  </a:lnTo>
                  <a:lnTo>
                    <a:pt x="258648" y="56007"/>
                  </a:lnTo>
                  <a:lnTo>
                    <a:pt x="258965" y="56705"/>
                  </a:lnTo>
                  <a:lnTo>
                    <a:pt x="259410" y="56819"/>
                  </a:lnTo>
                  <a:lnTo>
                    <a:pt x="259778" y="56908"/>
                  </a:lnTo>
                  <a:lnTo>
                    <a:pt x="260324" y="56299"/>
                  </a:lnTo>
                  <a:lnTo>
                    <a:pt x="260807" y="55968"/>
                  </a:lnTo>
                  <a:close/>
                </a:path>
                <a:path w="368935" h="234950">
                  <a:moveTo>
                    <a:pt x="261785" y="119900"/>
                  </a:moveTo>
                  <a:lnTo>
                    <a:pt x="261708" y="117868"/>
                  </a:lnTo>
                  <a:lnTo>
                    <a:pt x="261010" y="117983"/>
                  </a:lnTo>
                  <a:lnTo>
                    <a:pt x="260007" y="117868"/>
                  </a:lnTo>
                  <a:lnTo>
                    <a:pt x="259410" y="118694"/>
                  </a:lnTo>
                  <a:lnTo>
                    <a:pt x="259816" y="119608"/>
                  </a:lnTo>
                  <a:lnTo>
                    <a:pt x="259918" y="120307"/>
                  </a:lnTo>
                  <a:lnTo>
                    <a:pt x="260540" y="120167"/>
                  </a:lnTo>
                  <a:lnTo>
                    <a:pt x="261162" y="120040"/>
                  </a:lnTo>
                  <a:lnTo>
                    <a:pt x="261785" y="119900"/>
                  </a:lnTo>
                  <a:close/>
                </a:path>
                <a:path w="368935" h="234950">
                  <a:moveTo>
                    <a:pt x="263893" y="18834"/>
                  </a:moveTo>
                  <a:lnTo>
                    <a:pt x="263359" y="18465"/>
                  </a:lnTo>
                  <a:lnTo>
                    <a:pt x="262813" y="17805"/>
                  </a:lnTo>
                  <a:lnTo>
                    <a:pt x="262305" y="17818"/>
                  </a:lnTo>
                  <a:lnTo>
                    <a:pt x="261734" y="17843"/>
                  </a:lnTo>
                  <a:lnTo>
                    <a:pt x="261188" y="18491"/>
                  </a:lnTo>
                  <a:lnTo>
                    <a:pt x="260629" y="18859"/>
                  </a:lnTo>
                  <a:lnTo>
                    <a:pt x="261353" y="19392"/>
                  </a:lnTo>
                  <a:lnTo>
                    <a:pt x="262801" y="20434"/>
                  </a:lnTo>
                  <a:lnTo>
                    <a:pt x="263169" y="19900"/>
                  </a:lnTo>
                  <a:lnTo>
                    <a:pt x="263525" y="19367"/>
                  </a:lnTo>
                  <a:lnTo>
                    <a:pt x="263893" y="18834"/>
                  </a:lnTo>
                  <a:close/>
                </a:path>
                <a:path w="368935" h="234950">
                  <a:moveTo>
                    <a:pt x="264553" y="33731"/>
                  </a:moveTo>
                  <a:lnTo>
                    <a:pt x="264248" y="33502"/>
                  </a:lnTo>
                  <a:lnTo>
                    <a:pt x="263893" y="33045"/>
                  </a:lnTo>
                  <a:lnTo>
                    <a:pt x="263677" y="33096"/>
                  </a:lnTo>
                  <a:lnTo>
                    <a:pt x="263004" y="33274"/>
                  </a:lnTo>
                  <a:lnTo>
                    <a:pt x="262382" y="33655"/>
                  </a:lnTo>
                  <a:lnTo>
                    <a:pt x="261747" y="33959"/>
                  </a:lnTo>
                  <a:lnTo>
                    <a:pt x="262305" y="34378"/>
                  </a:lnTo>
                  <a:lnTo>
                    <a:pt x="262813" y="34988"/>
                  </a:lnTo>
                  <a:lnTo>
                    <a:pt x="263423" y="35115"/>
                  </a:lnTo>
                  <a:lnTo>
                    <a:pt x="263702" y="35166"/>
                  </a:lnTo>
                  <a:lnTo>
                    <a:pt x="264172" y="34226"/>
                  </a:lnTo>
                  <a:lnTo>
                    <a:pt x="264553" y="33731"/>
                  </a:lnTo>
                  <a:close/>
                </a:path>
                <a:path w="368935" h="234950">
                  <a:moveTo>
                    <a:pt x="265887" y="41567"/>
                  </a:moveTo>
                  <a:lnTo>
                    <a:pt x="265353" y="41186"/>
                  </a:lnTo>
                  <a:lnTo>
                    <a:pt x="264655" y="40398"/>
                  </a:lnTo>
                  <a:lnTo>
                    <a:pt x="264325" y="40538"/>
                  </a:lnTo>
                  <a:lnTo>
                    <a:pt x="263715" y="40767"/>
                  </a:lnTo>
                  <a:lnTo>
                    <a:pt x="263334" y="41554"/>
                  </a:lnTo>
                  <a:lnTo>
                    <a:pt x="262851" y="42113"/>
                  </a:lnTo>
                  <a:lnTo>
                    <a:pt x="264718" y="43408"/>
                  </a:lnTo>
                  <a:lnTo>
                    <a:pt x="265112" y="42799"/>
                  </a:lnTo>
                  <a:lnTo>
                    <a:pt x="265887" y="41567"/>
                  </a:lnTo>
                  <a:close/>
                </a:path>
                <a:path w="368935" h="234950">
                  <a:moveTo>
                    <a:pt x="266611" y="70497"/>
                  </a:moveTo>
                  <a:lnTo>
                    <a:pt x="266547" y="69265"/>
                  </a:lnTo>
                  <a:lnTo>
                    <a:pt x="266496" y="68529"/>
                  </a:lnTo>
                  <a:lnTo>
                    <a:pt x="266458" y="67792"/>
                  </a:lnTo>
                  <a:lnTo>
                    <a:pt x="265506" y="67970"/>
                  </a:lnTo>
                  <a:lnTo>
                    <a:pt x="264515" y="68046"/>
                  </a:lnTo>
                  <a:lnTo>
                    <a:pt x="263639" y="68389"/>
                  </a:lnTo>
                  <a:lnTo>
                    <a:pt x="263474" y="68465"/>
                  </a:lnTo>
                  <a:lnTo>
                    <a:pt x="263575" y="70104"/>
                  </a:lnTo>
                  <a:lnTo>
                    <a:pt x="263867" y="70218"/>
                  </a:lnTo>
                  <a:lnTo>
                    <a:pt x="264668" y="70548"/>
                  </a:lnTo>
                  <a:lnTo>
                    <a:pt x="265645" y="70434"/>
                  </a:lnTo>
                  <a:lnTo>
                    <a:pt x="266611" y="70497"/>
                  </a:lnTo>
                  <a:close/>
                </a:path>
                <a:path w="368935" h="234950">
                  <a:moveTo>
                    <a:pt x="272351" y="25082"/>
                  </a:moveTo>
                  <a:lnTo>
                    <a:pt x="272211" y="24409"/>
                  </a:lnTo>
                  <a:lnTo>
                    <a:pt x="272148" y="23749"/>
                  </a:lnTo>
                  <a:lnTo>
                    <a:pt x="271805" y="23888"/>
                  </a:lnTo>
                  <a:lnTo>
                    <a:pt x="271157" y="24015"/>
                  </a:lnTo>
                  <a:lnTo>
                    <a:pt x="271157" y="24155"/>
                  </a:lnTo>
                  <a:lnTo>
                    <a:pt x="271119" y="24866"/>
                  </a:lnTo>
                  <a:lnTo>
                    <a:pt x="271272" y="25565"/>
                  </a:lnTo>
                  <a:lnTo>
                    <a:pt x="271348" y="26263"/>
                  </a:lnTo>
                  <a:lnTo>
                    <a:pt x="271678" y="26098"/>
                  </a:lnTo>
                  <a:lnTo>
                    <a:pt x="272262" y="25946"/>
                  </a:lnTo>
                  <a:lnTo>
                    <a:pt x="272275" y="25742"/>
                  </a:lnTo>
                  <a:lnTo>
                    <a:pt x="272351" y="25082"/>
                  </a:lnTo>
                  <a:close/>
                </a:path>
                <a:path w="368935" h="234950">
                  <a:moveTo>
                    <a:pt x="276263" y="58750"/>
                  </a:moveTo>
                  <a:lnTo>
                    <a:pt x="275666" y="57835"/>
                  </a:lnTo>
                  <a:lnTo>
                    <a:pt x="275412" y="57251"/>
                  </a:lnTo>
                  <a:lnTo>
                    <a:pt x="274523" y="57696"/>
                  </a:lnTo>
                  <a:lnTo>
                    <a:pt x="272719" y="58585"/>
                  </a:lnTo>
                  <a:lnTo>
                    <a:pt x="272999" y="59118"/>
                  </a:lnTo>
                  <a:lnTo>
                    <a:pt x="273735" y="60553"/>
                  </a:lnTo>
                  <a:lnTo>
                    <a:pt x="274561" y="60020"/>
                  </a:lnTo>
                  <a:lnTo>
                    <a:pt x="275450" y="59601"/>
                  </a:lnTo>
                  <a:lnTo>
                    <a:pt x="276263" y="58750"/>
                  </a:lnTo>
                  <a:close/>
                </a:path>
                <a:path w="368935" h="234950">
                  <a:moveTo>
                    <a:pt x="280187" y="33045"/>
                  </a:moveTo>
                  <a:lnTo>
                    <a:pt x="279666" y="32600"/>
                  </a:lnTo>
                  <a:lnTo>
                    <a:pt x="279133" y="32156"/>
                  </a:lnTo>
                  <a:lnTo>
                    <a:pt x="278612" y="31699"/>
                  </a:lnTo>
                  <a:lnTo>
                    <a:pt x="278003" y="31940"/>
                  </a:lnTo>
                  <a:lnTo>
                    <a:pt x="277393" y="32207"/>
                  </a:lnTo>
                  <a:lnTo>
                    <a:pt x="276796" y="32448"/>
                  </a:lnTo>
                  <a:lnTo>
                    <a:pt x="277241" y="33274"/>
                  </a:lnTo>
                  <a:lnTo>
                    <a:pt x="277710" y="34099"/>
                  </a:lnTo>
                  <a:lnTo>
                    <a:pt x="278168" y="34925"/>
                  </a:lnTo>
                  <a:lnTo>
                    <a:pt x="279514" y="33680"/>
                  </a:lnTo>
                  <a:lnTo>
                    <a:pt x="280187" y="33045"/>
                  </a:lnTo>
                  <a:close/>
                </a:path>
                <a:path w="368935" h="234950">
                  <a:moveTo>
                    <a:pt x="280289" y="96316"/>
                  </a:moveTo>
                  <a:lnTo>
                    <a:pt x="279971" y="94576"/>
                  </a:lnTo>
                  <a:lnTo>
                    <a:pt x="279400" y="94272"/>
                  </a:lnTo>
                  <a:lnTo>
                    <a:pt x="278015" y="93560"/>
                  </a:lnTo>
                  <a:lnTo>
                    <a:pt x="276301" y="93700"/>
                  </a:lnTo>
                  <a:lnTo>
                    <a:pt x="275945" y="96634"/>
                  </a:lnTo>
                  <a:lnTo>
                    <a:pt x="276618" y="97599"/>
                  </a:lnTo>
                  <a:lnTo>
                    <a:pt x="277101" y="99047"/>
                  </a:lnTo>
                  <a:lnTo>
                    <a:pt x="278396" y="98221"/>
                  </a:lnTo>
                  <a:lnTo>
                    <a:pt x="279654" y="97853"/>
                  </a:lnTo>
                  <a:lnTo>
                    <a:pt x="280289" y="96316"/>
                  </a:lnTo>
                  <a:close/>
                </a:path>
                <a:path w="368935" h="234950">
                  <a:moveTo>
                    <a:pt x="287705" y="102285"/>
                  </a:moveTo>
                  <a:lnTo>
                    <a:pt x="287337" y="101993"/>
                  </a:lnTo>
                  <a:lnTo>
                    <a:pt x="286880" y="101663"/>
                  </a:lnTo>
                  <a:lnTo>
                    <a:pt x="286016" y="101879"/>
                  </a:lnTo>
                  <a:lnTo>
                    <a:pt x="285330" y="101866"/>
                  </a:lnTo>
                  <a:lnTo>
                    <a:pt x="285826" y="104444"/>
                  </a:lnTo>
                  <a:lnTo>
                    <a:pt x="287680" y="103873"/>
                  </a:lnTo>
                  <a:lnTo>
                    <a:pt x="287578" y="103225"/>
                  </a:lnTo>
                  <a:lnTo>
                    <a:pt x="287705" y="102285"/>
                  </a:lnTo>
                  <a:close/>
                </a:path>
                <a:path w="368935" h="234950">
                  <a:moveTo>
                    <a:pt x="300304" y="7429"/>
                  </a:moveTo>
                  <a:lnTo>
                    <a:pt x="299072" y="6311"/>
                  </a:lnTo>
                  <a:lnTo>
                    <a:pt x="298297" y="5080"/>
                  </a:lnTo>
                  <a:lnTo>
                    <a:pt x="296722" y="5207"/>
                  </a:lnTo>
                  <a:lnTo>
                    <a:pt x="295910" y="6286"/>
                  </a:lnTo>
                  <a:lnTo>
                    <a:pt x="295059" y="6934"/>
                  </a:lnTo>
                  <a:lnTo>
                    <a:pt x="295719" y="7696"/>
                  </a:lnTo>
                  <a:lnTo>
                    <a:pt x="296291" y="8953"/>
                  </a:lnTo>
                  <a:lnTo>
                    <a:pt x="297065" y="9080"/>
                  </a:lnTo>
                  <a:lnTo>
                    <a:pt x="297840" y="9220"/>
                  </a:lnTo>
                  <a:lnTo>
                    <a:pt x="298818" y="8242"/>
                  </a:lnTo>
                  <a:lnTo>
                    <a:pt x="300304" y="7429"/>
                  </a:lnTo>
                  <a:close/>
                </a:path>
                <a:path w="368935" h="234950">
                  <a:moveTo>
                    <a:pt x="310349" y="124142"/>
                  </a:moveTo>
                  <a:lnTo>
                    <a:pt x="310197" y="123431"/>
                  </a:lnTo>
                  <a:lnTo>
                    <a:pt x="310108" y="122720"/>
                  </a:lnTo>
                  <a:lnTo>
                    <a:pt x="309765" y="122910"/>
                  </a:lnTo>
                  <a:lnTo>
                    <a:pt x="309168" y="123063"/>
                  </a:lnTo>
                  <a:lnTo>
                    <a:pt x="309105" y="123977"/>
                  </a:lnTo>
                  <a:lnTo>
                    <a:pt x="309270" y="124688"/>
                  </a:lnTo>
                  <a:lnTo>
                    <a:pt x="309359" y="125399"/>
                  </a:lnTo>
                  <a:lnTo>
                    <a:pt x="309689" y="125209"/>
                  </a:lnTo>
                  <a:lnTo>
                    <a:pt x="310299" y="125056"/>
                  </a:lnTo>
                  <a:lnTo>
                    <a:pt x="310349" y="124142"/>
                  </a:lnTo>
                  <a:close/>
                </a:path>
                <a:path w="368935" h="234950">
                  <a:moveTo>
                    <a:pt x="311010" y="20154"/>
                  </a:moveTo>
                  <a:lnTo>
                    <a:pt x="310172" y="18389"/>
                  </a:lnTo>
                  <a:lnTo>
                    <a:pt x="309829" y="18580"/>
                  </a:lnTo>
                  <a:lnTo>
                    <a:pt x="309206" y="18745"/>
                  </a:lnTo>
                  <a:lnTo>
                    <a:pt x="309194" y="18948"/>
                  </a:lnTo>
                  <a:lnTo>
                    <a:pt x="309168" y="19646"/>
                  </a:lnTo>
                  <a:lnTo>
                    <a:pt x="309346" y="20345"/>
                  </a:lnTo>
                  <a:lnTo>
                    <a:pt x="309460" y="21056"/>
                  </a:lnTo>
                  <a:lnTo>
                    <a:pt x="311010" y="20154"/>
                  </a:lnTo>
                  <a:close/>
                </a:path>
                <a:path w="368935" h="234950">
                  <a:moveTo>
                    <a:pt x="311708" y="86614"/>
                  </a:moveTo>
                  <a:lnTo>
                    <a:pt x="311188" y="86207"/>
                  </a:lnTo>
                  <a:lnTo>
                    <a:pt x="310667" y="85813"/>
                  </a:lnTo>
                  <a:lnTo>
                    <a:pt x="310146" y="85407"/>
                  </a:lnTo>
                  <a:lnTo>
                    <a:pt x="309740" y="85953"/>
                  </a:lnTo>
                  <a:lnTo>
                    <a:pt x="308965" y="86550"/>
                  </a:lnTo>
                  <a:lnTo>
                    <a:pt x="309118" y="87515"/>
                  </a:lnTo>
                  <a:lnTo>
                    <a:pt x="309994" y="87896"/>
                  </a:lnTo>
                  <a:lnTo>
                    <a:pt x="310515" y="88328"/>
                  </a:lnTo>
                  <a:lnTo>
                    <a:pt x="310908" y="87757"/>
                  </a:lnTo>
                  <a:lnTo>
                    <a:pt x="311315" y="87185"/>
                  </a:lnTo>
                  <a:lnTo>
                    <a:pt x="311708" y="86614"/>
                  </a:lnTo>
                  <a:close/>
                </a:path>
                <a:path w="368935" h="234950">
                  <a:moveTo>
                    <a:pt x="316052" y="37198"/>
                  </a:moveTo>
                  <a:lnTo>
                    <a:pt x="315760" y="36144"/>
                  </a:lnTo>
                  <a:lnTo>
                    <a:pt x="315747" y="35471"/>
                  </a:lnTo>
                  <a:lnTo>
                    <a:pt x="314858" y="35585"/>
                  </a:lnTo>
                  <a:lnTo>
                    <a:pt x="313067" y="35839"/>
                  </a:lnTo>
                  <a:lnTo>
                    <a:pt x="313245" y="36461"/>
                  </a:lnTo>
                  <a:lnTo>
                    <a:pt x="313410" y="37084"/>
                  </a:lnTo>
                  <a:lnTo>
                    <a:pt x="313588" y="37706"/>
                  </a:lnTo>
                  <a:lnTo>
                    <a:pt x="314325" y="37642"/>
                  </a:lnTo>
                  <a:lnTo>
                    <a:pt x="315226" y="37795"/>
                  </a:lnTo>
                  <a:lnTo>
                    <a:pt x="316052" y="37198"/>
                  </a:lnTo>
                  <a:close/>
                </a:path>
                <a:path w="368935" h="234950">
                  <a:moveTo>
                    <a:pt x="325196" y="13373"/>
                  </a:moveTo>
                  <a:lnTo>
                    <a:pt x="323850" y="12293"/>
                  </a:lnTo>
                  <a:lnTo>
                    <a:pt x="323176" y="11620"/>
                  </a:lnTo>
                  <a:lnTo>
                    <a:pt x="322237" y="11137"/>
                  </a:lnTo>
                  <a:lnTo>
                    <a:pt x="321284" y="12141"/>
                  </a:lnTo>
                  <a:lnTo>
                    <a:pt x="321170" y="12738"/>
                  </a:lnTo>
                  <a:lnTo>
                    <a:pt x="321056" y="13258"/>
                  </a:lnTo>
                  <a:lnTo>
                    <a:pt x="321640" y="14427"/>
                  </a:lnTo>
                  <a:lnTo>
                    <a:pt x="321805" y="14401"/>
                  </a:lnTo>
                  <a:lnTo>
                    <a:pt x="322707" y="14300"/>
                  </a:lnTo>
                  <a:lnTo>
                    <a:pt x="323570" y="13919"/>
                  </a:lnTo>
                  <a:lnTo>
                    <a:pt x="325196" y="13373"/>
                  </a:lnTo>
                  <a:close/>
                </a:path>
                <a:path w="368935" h="234950">
                  <a:moveTo>
                    <a:pt x="329120" y="55168"/>
                  </a:moveTo>
                  <a:lnTo>
                    <a:pt x="328536" y="54762"/>
                  </a:lnTo>
                  <a:lnTo>
                    <a:pt x="328002" y="54267"/>
                  </a:lnTo>
                  <a:lnTo>
                    <a:pt x="327367" y="53987"/>
                  </a:lnTo>
                  <a:lnTo>
                    <a:pt x="327177" y="53898"/>
                  </a:lnTo>
                  <a:lnTo>
                    <a:pt x="326720" y="54381"/>
                  </a:lnTo>
                  <a:lnTo>
                    <a:pt x="326390" y="54597"/>
                  </a:lnTo>
                  <a:lnTo>
                    <a:pt x="326771" y="55143"/>
                  </a:lnTo>
                  <a:lnTo>
                    <a:pt x="327063" y="55930"/>
                  </a:lnTo>
                  <a:lnTo>
                    <a:pt x="327926" y="56261"/>
                  </a:lnTo>
                  <a:lnTo>
                    <a:pt x="328599" y="55524"/>
                  </a:lnTo>
                  <a:lnTo>
                    <a:pt x="329120" y="55168"/>
                  </a:lnTo>
                  <a:close/>
                </a:path>
                <a:path w="368935" h="234950">
                  <a:moveTo>
                    <a:pt x="342087" y="80137"/>
                  </a:moveTo>
                  <a:lnTo>
                    <a:pt x="341553" y="79679"/>
                  </a:lnTo>
                  <a:lnTo>
                    <a:pt x="341020" y="79235"/>
                  </a:lnTo>
                  <a:lnTo>
                    <a:pt x="340487" y="78778"/>
                  </a:lnTo>
                  <a:lnTo>
                    <a:pt x="340093" y="79362"/>
                  </a:lnTo>
                  <a:lnTo>
                    <a:pt x="339458" y="79921"/>
                  </a:lnTo>
                  <a:lnTo>
                    <a:pt x="339344" y="80848"/>
                  </a:lnTo>
                  <a:lnTo>
                    <a:pt x="340385" y="81622"/>
                  </a:lnTo>
                  <a:lnTo>
                    <a:pt x="340855" y="81559"/>
                  </a:lnTo>
                  <a:lnTo>
                    <a:pt x="341325" y="81483"/>
                  </a:lnTo>
                  <a:lnTo>
                    <a:pt x="341680" y="80645"/>
                  </a:lnTo>
                  <a:lnTo>
                    <a:pt x="342087" y="80137"/>
                  </a:lnTo>
                  <a:close/>
                </a:path>
                <a:path w="368935" h="234950">
                  <a:moveTo>
                    <a:pt x="350126" y="115824"/>
                  </a:moveTo>
                  <a:lnTo>
                    <a:pt x="349758" y="113842"/>
                  </a:lnTo>
                  <a:lnTo>
                    <a:pt x="349592" y="112903"/>
                  </a:lnTo>
                  <a:lnTo>
                    <a:pt x="349046" y="113195"/>
                  </a:lnTo>
                  <a:lnTo>
                    <a:pt x="348272" y="113372"/>
                  </a:lnTo>
                  <a:lnTo>
                    <a:pt x="348043" y="113842"/>
                  </a:lnTo>
                  <a:lnTo>
                    <a:pt x="347776" y="114363"/>
                  </a:lnTo>
                  <a:lnTo>
                    <a:pt x="347840" y="115201"/>
                  </a:lnTo>
                  <a:lnTo>
                    <a:pt x="348195" y="115976"/>
                  </a:lnTo>
                  <a:lnTo>
                    <a:pt x="349161" y="115798"/>
                  </a:lnTo>
                  <a:lnTo>
                    <a:pt x="350126" y="115824"/>
                  </a:lnTo>
                  <a:close/>
                </a:path>
                <a:path w="368935" h="234950">
                  <a:moveTo>
                    <a:pt x="360603" y="13601"/>
                  </a:moveTo>
                  <a:lnTo>
                    <a:pt x="360222" y="12979"/>
                  </a:lnTo>
                  <a:lnTo>
                    <a:pt x="359943" y="11976"/>
                  </a:lnTo>
                  <a:lnTo>
                    <a:pt x="359422" y="11836"/>
                  </a:lnTo>
                  <a:lnTo>
                    <a:pt x="358889" y="11684"/>
                  </a:lnTo>
                  <a:lnTo>
                    <a:pt x="358114" y="12357"/>
                  </a:lnTo>
                  <a:lnTo>
                    <a:pt x="357441" y="12674"/>
                  </a:lnTo>
                  <a:lnTo>
                    <a:pt x="357797" y="13322"/>
                  </a:lnTo>
                  <a:lnTo>
                    <a:pt x="358521" y="14605"/>
                  </a:lnTo>
                  <a:lnTo>
                    <a:pt x="360603" y="13601"/>
                  </a:lnTo>
                  <a:close/>
                </a:path>
                <a:path w="368935" h="234950">
                  <a:moveTo>
                    <a:pt x="368668" y="47599"/>
                  </a:moveTo>
                  <a:lnTo>
                    <a:pt x="368592" y="45656"/>
                  </a:lnTo>
                  <a:lnTo>
                    <a:pt x="368249" y="45681"/>
                  </a:lnTo>
                  <a:lnTo>
                    <a:pt x="367715" y="45567"/>
                  </a:lnTo>
                  <a:lnTo>
                    <a:pt x="367284" y="46240"/>
                  </a:lnTo>
                  <a:lnTo>
                    <a:pt x="367118" y="46863"/>
                  </a:lnTo>
                  <a:lnTo>
                    <a:pt x="366903" y="47434"/>
                  </a:lnTo>
                  <a:lnTo>
                    <a:pt x="367487" y="47485"/>
                  </a:lnTo>
                  <a:lnTo>
                    <a:pt x="368071" y="47548"/>
                  </a:lnTo>
                  <a:lnTo>
                    <a:pt x="368668" y="475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656770" y="1973795"/>
              <a:ext cx="445770" cy="276225"/>
            </a:xfrm>
            <a:custGeom>
              <a:avLst/>
              <a:gdLst/>
              <a:ahLst/>
              <a:cxnLst/>
              <a:rect l="l" t="t" r="r" b="b"/>
              <a:pathLst>
                <a:path w="445770" h="276225">
                  <a:moveTo>
                    <a:pt x="4432" y="169710"/>
                  </a:moveTo>
                  <a:lnTo>
                    <a:pt x="3683" y="168338"/>
                  </a:lnTo>
                  <a:lnTo>
                    <a:pt x="3238" y="166751"/>
                  </a:lnTo>
                  <a:lnTo>
                    <a:pt x="1689" y="167513"/>
                  </a:lnTo>
                  <a:lnTo>
                    <a:pt x="355" y="167868"/>
                  </a:lnTo>
                  <a:lnTo>
                    <a:pt x="0" y="168186"/>
                  </a:lnTo>
                  <a:lnTo>
                    <a:pt x="596" y="171856"/>
                  </a:lnTo>
                  <a:lnTo>
                    <a:pt x="1981" y="171754"/>
                  </a:lnTo>
                  <a:lnTo>
                    <a:pt x="3276" y="170954"/>
                  </a:lnTo>
                  <a:lnTo>
                    <a:pt x="4432" y="169710"/>
                  </a:lnTo>
                  <a:close/>
                </a:path>
                <a:path w="445770" h="276225">
                  <a:moveTo>
                    <a:pt x="15392" y="112737"/>
                  </a:moveTo>
                  <a:lnTo>
                    <a:pt x="13843" y="111925"/>
                  </a:lnTo>
                  <a:lnTo>
                    <a:pt x="12941" y="111074"/>
                  </a:lnTo>
                  <a:lnTo>
                    <a:pt x="11188" y="111048"/>
                  </a:lnTo>
                  <a:lnTo>
                    <a:pt x="10363" y="111963"/>
                  </a:lnTo>
                  <a:lnTo>
                    <a:pt x="9537" y="112471"/>
                  </a:lnTo>
                  <a:lnTo>
                    <a:pt x="10350" y="113055"/>
                  </a:lnTo>
                  <a:lnTo>
                    <a:pt x="11137" y="114033"/>
                  </a:lnTo>
                  <a:lnTo>
                    <a:pt x="12877" y="114211"/>
                  </a:lnTo>
                  <a:lnTo>
                    <a:pt x="13843" y="113411"/>
                  </a:lnTo>
                  <a:lnTo>
                    <a:pt x="15392" y="112737"/>
                  </a:lnTo>
                  <a:close/>
                </a:path>
                <a:path w="445770" h="276225">
                  <a:moveTo>
                    <a:pt x="27774" y="69164"/>
                  </a:moveTo>
                  <a:lnTo>
                    <a:pt x="26200" y="67437"/>
                  </a:lnTo>
                  <a:lnTo>
                    <a:pt x="25412" y="65849"/>
                  </a:lnTo>
                  <a:lnTo>
                    <a:pt x="23431" y="65671"/>
                  </a:lnTo>
                  <a:lnTo>
                    <a:pt x="22263" y="66929"/>
                  </a:lnTo>
                  <a:lnTo>
                    <a:pt x="21132" y="67589"/>
                  </a:lnTo>
                  <a:lnTo>
                    <a:pt x="21831" y="68592"/>
                  </a:lnTo>
                  <a:lnTo>
                    <a:pt x="22352" y="70154"/>
                  </a:lnTo>
                  <a:lnTo>
                    <a:pt x="24231" y="70764"/>
                  </a:lnTo>
                  <a:lnTo>
                    <a:pt x="25590" y="69862"/>
                  </a:lnTo>
                  <a:lnTo>
                    <a:pt x="27774" y="69164"/>
                  </a:lnTo>
                  <a:close/>
                </a:path>
                <a:path w="445770" h="276225">
                  <a:moveTo>
                    <a:pt x="54229" y="150431"/>
                  </a:moveTo>
                  <a:lnTo>
                    <a:pt x="53022" y="149212"/>
                  </a:lnTo>
                  <a:lnTo>
                    <a:pt x="52374" y="149225"/>
                  </a:lnTo>
                  <a:lnTo>
                    <a:pt x="51650" y="149250"/>
                  </a:lnTo>
                  <a:lnTo>
                    <a:pt x="50482" y="150241"/>
                  </a:lnTo>
                  <a:lnTo>
                    <a:pt x="50355" y="150977"/>
                  </a:lnTo>
                  <a:lnTo>
                    <a:pt x="50228" y="151574"/>
                  </a:lnTo>
                  <a:lnTo>
                    <a:pt x="51346" y="152400"/>
                  </a:lnTo>
                  <a:lnTo>
                    <a:pt x="52171" y="153466"/>
                  </a:lnTo>
                  <a:lnTo>
                    <a:pt x="53073" y="152476"/>
                  </a:lnTo>
                  <a:lnTo>
                    <a:pt x="54190" y="151790"/>
                  </a:lnTo>
                  <a:lnTo>
                    <a:pt x="54203" y="151053"/>
                  </a:lnTo>
                  <a:lnTo>
                    <a:pt x="54229" y="150431"/>
                  </a:lnTo>
                  <a:close/>
                </a:path>
                <a:path w="445770" h="276225">
                  <a:moveTo>
                    <a:pt x="70040" y="66433"/>
                  </a:moveTo>
                  <a:lnTo>
                    <a:pt x="69494" y="65125"/>
                  </a:lnTo>
                  <a:lnTo>
                    <a:pt x="69189" y="63385"/>
                  </a:lnTo>
                  <a:lnTo>
                    <a:pt x="67551" y="64223"/>
                  </a:lnTo>
                  <a:lnTo>
                    <a:pt x="66306" y="64452"/>
                  </a:lnTo>
                  <a:lnTo>
                    <a:pt x="64871" y="66649"/>
                  </a:lnTo>
                  <a:lnTo>
                    <a:pt x="65646" y="68122"/>
                  </a:lnTo>
                  <a:lnTo>
                    <a:pt x="67157" y="68605"/>
                  </a:lnTo>
                  <a:lnTo>
                    <a:pt x="67881" y="68846"/>
                  </a:lnTo>
                  <a:lnTo>
                    <a:pt x="69646" y="68122"/>
                  </a:lnTo>
                  <a:lnTo>
                    <a:pt x="69786" y="67551"/>
                  </a:lnTo>
                  <a:lnTo>
                    <a:pt x="70040" y="66433"/>
                  </a:lnTo>
                  <a:close/>
                </a:path>
                <a:path w="445770" h="276225">
                  <a:moveTo>
                    <a:pt x="78892" y="190080"/>
                  </a:moveTo>
                  <a:lnTo>
                    <a:pt x="77825" y="188747"/>
                  </a:lnTo>
                  <a:lnTo>
                    <a:pt x="77228" y="187401"/>
                  </a:lnTo>
                  <a:lnTo>
                    <a:pt x="75412" y="187413"/>
                  </a:lnTo>
                  <a:lnTo>
                    <a:pt x="74180" y="188125"/>
                  </a:lnTo>
                  <a:lnTo>
                    <a:pt x="72936" y="188544"/>
                  </a:lnTo>
                  <a:lnTo>
                    <a:pt x="73571" y="189661"/>
                  </a:lnTo>
                  <a:lnTo>
                    <a:pt x="73990" y="191427"/>
                  </a:lnTo>
                  <a:lnTo>
                    <a:pt x="74866" y="191706"/>
                  </a:lnTo>
                  <a:lnTo>
                    <a:pt x="75806" y="191985"/>
                  </a:lnTo>
                  <a:lnTo>
                    <a:pt x="77177" y="190842"/>
                  </a:lnTo>
                  <a:lnTo>
                    <a:pt x="78892" y="190080"/>
                  </a:lnTo>
                  <a:close/>
                </a:path>
                <a:path w="445770" h="276225">
                  <a:moveTo>
                    <a:pt x="86423" y="125488"/>
                  </a:moveTo>
                  <a:lnTo>
                    <a:pt x="85102" y="123532"/>
                  </a:lnTo>
                  <a:lnTo>
                    <a:pt x="83185" y="123101"/>
                  </a:lnTo>
                  <a:lnTo>
                    <a:pt x="81292" y="124129"/>
                  </a:lnTo>
                  <a:lnTo>
                    <a:pt x="80860" y="125107"/>
                  </a:lnTo>
                  <a:lnTo>
                    <a:pt x="80505" y="125869"/>
                  </a:lnTo>
                  <a:lnTo>
                    <a:pt x="81724" y="127355"/>
                  </a:lnTo>
                  <a:lnTo>
                    <a:pt x="82524" y="129133"/>
                  </a:lnTo>
                  <a:lnTo>
                    <a:pt x="84239" y="127939"/>
                  </a:lnTo>
                  <a:lnTo>
                    <a:pt x="86017" y="127330"/>
                  </a:lnTo>
                  <a:lnTo>
                    <a:pt x="86423" y="125488"/>
                  </a:lnTo>
                  <a:close/>
                </a:path>
                <a:path w="445770" h="276225">
                  <a:moveTo>
                    <a:pt x="89801" y="18961"/>
                  </a:moveTo>
                  <a:lnTo>
                    <a:pt x="89141" y="17221"/>
                  </a:lnTo>
                  <a:lnTo>
                    <a:pt x="88595" y="15836"/>
                  </a:lnTo>
                  <a:lnTo>
                    <a:pt x="87515" y="16751"/>
                  </a:lnTo>
                  <a:lnTo>
                    <a:pt x="86664" y="17246"/>
                  </a:lnTo>
                  <a:lnTo>
                    <a:pt x="86067" y="18275"/>
                  </a:lnTo>
                  <a:lnTo>
                    <a:pt x="86804" y="19583"/>
                  </a:lnTo>
                  <a:lnTo>
                    <a:pt x="88036" y="19659"/>
                  </a:lnTo>
                  <a:lnTo>
                    <a:pt x="88938" y="19202"/>
                  </a:lnTo>
                  <a:lnTo>
                    <a:pt x="89801" y="18961"/>
                  </a:lnTo>
                  <a:close/>
                </a:path>
                <a:path w="445770" h="276225">
                  <a:moveTo>
                    <a:pt x="101219" y="264121"/>
                  </a:moveTo>
                  <a:lnTo>
                    <a:pt x="100939" y="262991"/>
                  </a:lnTo>
                  <a:lnTo>
                    <a:pt x="100507" y="262648"/>
                  </a:lnTo>
                  <a:lnTo>
                    <a:pt x="99428" y="261759"/>
                  </a:lnTo>
                  <a:lnTo>
                    <a:pt x="97459" y="262775"/>
                  </a:lnTo>
                  <a:lnTo>
                    <a:pt x="97256" y="264845"/>
                  </a:lnTo>
                  <a:lnTo>
                    <a:pt x="97891" y="265430"/>
                  </a:lnTo>
                  <a:lnTo>
                    <a:pt x="98806" y="267017"/>
                  </a:lnTo>
                  <a:lnTo>
                    <a:pt x="99568" y="266204"/>
                  </a:lnTo>
                  <a:lnTo>
                    <a:pt x="100469" y="265493"/>
                  </a:lnTo>
                  <a:lnTo>
                    <a:pt x="101219" y="264121"/>
                  </a:lnTo>
                  <a:close/>
                </a:path>
                <a:path w="445770" h="276225">
                  <a:moveTo>
                    <a:pt x="104851" y="145364"/>
                  </a:moveTo>
                  <a:lnTo>
                    <a:pt x="104279" y="143725"/>
                  </a:lnTo>
                  <a:lnTo>
                    <a:pt x="103060" y="142875"/>
                  </a:lnTo>
                  <a:lnTo>
                    <a:pt x="101371" y="143040"/>
                  </a:lnTo>
                  <a:lnTo>
                    <a:pt x="100012" y="144894"/>
                  </a:lnTo>
                  <a:lnTo>
                    <a:pt x="99390" y="146545"/>
                  </a:lnTo>
                  <a:lnTo>
                    <a:pt x="98767" y="148450"/>
                  </a:lnTo>
                  <a:lnTo>
                    <a:pt x="99720" y="149123"/>
                  </a:lnTo>
                  <a:lnTo>
                    <a:pt x="100711" y="150190"/>
                  </a:lnTo>
                  <a:lnTo>
                    <a:pt x="102044" y="148742"/>
                  </a:lnTo>
                  <a:lnTo>
                    <a:pt x="103505" y="147459"/>
                  </a:lnTo>
                  <a:lnTo>
                    <a:pt x="104851" y="145364"/>
                  </a:lnTo>
                  <a:close/>
                </a:path>
                <a:path w="445770" h="276225">
                  <a:moveTo>
                    <a:pt x="110274" y="95961"/>
                  </a:moveTo>
                  <a:lnTo>
                    <a:pt x="109855" y="94691"/>
                  </a:lnTo>
                  <a:lnTo>
                    <a:pt x="109575" y="93878"/>
                  </a:lnTo>
                  <a:lnTo>
                    <a:pt x="108610" y="93281"/>
                  </a:lnTo>
                  <a:lnTo>
                    <a:pt x="107746" y="92354"/>
                  </a:lnTo>
                  <a:lnTo>
                    <a:pt x="106819" y="93192"/>
                  </a:lnTo>
                  <a:lnTo>
                    <a:pt x="105575" y="93814"/>
                  </a:lnTo>
                  <a:lnTo>
                    <a:pt x="105511" y="95275"/>
                  </a:lnTo>
                  <a:lnTo>
                    <a:pt x="106337" y="96494"/>
                  </a:lnTo>
                  <a:lnTo>
                    <a:pt x="108394" y="97510"/>
                  </a:lnTo>
                  <a:lnTo>
                    <a:pt x="110274" y="95961"/>
                  </a:lnTo>
                  <a:close/>
                </a:path>
                <a:path w="445770" h="276225">
                  <a:moveTo>
                    <a:pt x="117106" y="173761"/>
                  </a:moveTo>
                  <a:lnTo>
                    <a:pt x="115862" y="172288"/>
                  </a:lnTo>
                  <a:lnTo>
                    <a:pt x="115404" y="171246"/>
                  </a:lnTo>
                  <a:lnTo>
                    <a:pt x="114668" y="170980"/>
                  </a:lnTo>
                  <a:lnTo>
                    <a:pt x="113398" y="170497"/>
                  </a:lnTo>
                  <a:lnTo>
                    <a:pt x="111747" y="170446"/>
                  </a:lnTo>
                  <a:lnTo>
                    <a:pt x="111493" y="173088"/>
                  </a:lnTo>
                  <a:lnTo>
                    <a:pt x="112356" y="174510"/>
                  </a:lnTo>
                  <a:lnTo>
                    <a:pt x="114007" y="174815"/>
                  </a:lnTo>
                  <a:lnTo>
                    <a:pt x="115201" y="174205"/>
                  </a:lnTo>
                  <a:lnTo>
                    <a:pt x="117106" y="173761"/>
                  </a:lnTo>
                  <a:close/>
                </a:path>
                <a:path w="445770" h="276225">
                  <a:moveTo>
                    <a:pt x="128397" y="113258"/>
                  </a:moveTo>
                  <a:lnTo>
                    <a:pt x="126111" y="111036"/>
                  </a:lnTo>
                  <a:lnTo>
                    <a:pt x="123952" y="111772"/>
                  </a:lnTo>
                  <a:lnTo>
                    <a:pt x="123456" y="111950"/>
                  </a:lnTo>
                  <a:lnTo>
                    <a:pt x="122834" y="112864"/>
                  </a:lnTo>
                  <a:lnTo>
                    <a:pt x="123126" y="115316"/>
                  </a:lnTo>
                  <a:lnTo>
                    <a:pt x="124091" y="116852"/>
                  </a:lnTo>
                  <a:lnTo>
                    <a:pt x="126314" y="116763"/>
                  </a:lnTo>
                  <a:lnTo>
                    <a:pt x="126860" y="116751"/>
                  </a:lnTo>
                  <a:lnTo>
                    <a:pt x="127381" y="115938"/>
                  </a:lnTo>
                  <a:lnTo>
                    <a:pt x="127901" y="115493"/>
                  </a:lnTo>
                  <a:lnTo>
                    <a:pt x="128397" y="113258"/>
                  </a:lnTo>
                  <a:close/>
                </a:path>
                <a:path w="445770" h="276225">
                  <a:moveTo>
                    <a:pt x="132080" y="79171"/>
                  </a:moveTo>
                  <a:lnTo>
                    <a:pt x="130302" y="77647"/>
                  </a:lnTo>
                  <a:lnTo>
                    <a:pt x="129336" y="76174"/>
                  </a:lnTo>
                  <a:lnTo>
                    <a:pt x="127304" y="76225"/>
                  </a:lnTo>
                  <a:lnTo>
                    <a:pt x="126238" y="77546"/>
                  </a:lnTo>
                  <a:lnTo>
                    <a:pt x="125158" y="78320"/>
                  </a:lnTo>
                  <a:lnTo>
                    <a:pt x="126034" y="79362"/>
                  </a:lnTo>
                  <a:lnTo>
                    <a:pt x="126746" y="80911"/>
                  </a:lnTo>
                  <a:lnTo>
                    <a:pt x="127850" y="81292"/>
                  </a:lnTo>
                  <a:lnTo>
                    <a:pt x="128663" y="81559"/>
                  </a:lnTo>
                  <a:lnTo>
                    <a:pt x="129997" y="80289"/>
                  </a:lnTo>
                  <a:lnTo>
                    <a:pt x="132080" y="79171"/>
                  </a:lnTo>
                  <a:close/>
                </a:path>
                <a:path w="445770" h="276225">
                  <a:moveTo>
                    <a:pt x="133540" y="26746"/>
                  </a:moveTo>
                  <a:lnTo>
                    <a:pt x="132499" y="25819"/>
                  </a:lnTo>
                  <a:lnTo>
                    <a:pt x="131978" y="25006"/>
                  </a:lnTo>
                  <a:lnTo>
                    <a:pt x="131178" y="25527"/>
                  </a:lnTo>
                  <a:lnTo>
                    <a:pt x="129908" y="25895"/>
                  </a:lnTo>
                  <a:lnTo>
                    <a:pt x="129463" y="27279"/>
                  </a:lnTo>
                  <a:lnTo>
                    <a:pt x="130302" y="28295"/>
                  </a:lnTo>
                  <a:lnTo>
                    <a:pt x="130848" y="29565"/>
                  </a:lnTo>
                  <a:lnTo>
                    <a:pt x="132003" y="28676"/>
                  </a:lnTo>
                  <a:lnTo>
                    <a:pt x="133261" y="28155"/>
                  </a:lnTo>
                  <a:lnTo>
                    <a:pt x="133540" y="26746"/>
                  </a:lnTo>
                  <a:close/>
                </a:path>
                <a:path w="445770" h="276225">
                  <a:moveTo>
                    <a:pt x="145834" y="104965"/>
                  </a:moveTo>
                  <a:lnTo>
                    <a:pt x="144310" y="103759"/>
                  </a:lnTo>
                  <a:lnTo>
                    <a:pt x="143535" y="102679"/>
                  </a:lnTo>
                  <a:lnTo>
                    <a:pt x="142900" y="102755"/>
                  </a:lnTo>
                  <a:lnTo>
                    <a:pt x="142049" y="102844"/>
                  </a:lnTo>
                  <a:lnTo>
                    <a:pt x="140881" y="103695"/>
                  </a:lnTo>
                  <a:lnTo>
                    <a:pt x="140449" y="105079"/>
                  </a:lnTo>
                  <a:lnTo>
                    <a:pt x="141541" y="106819"/>
                  </a:lnTo>
                  <a:lnTo>
                    <a:pt x="142989" y="106591"/>
                  </a:lnTo>
                  <a:lnTo>
                    <a:pt x="144018" y="105854"/>
                  </a:lnTo>
                  <a:lnTo>
                    <a:pt x="145834" y="104965"/>
                  </a:lnTo>
                  <a:close/>
                </a:path>
                <a:path w="445770" h="276225">
                  <a:moveTo>
                    <a:pt x="148069" y="123926"/>
                  </a:moveTo>
                  <a:lnTo>
                    <a:pt x="148031" y="123507"/>
                  </a:lnTo>
                  <a:lnTo>
                    <a:pt x="147980" y="122351"/>
                  </a:lnTo>
                  <a:lnTo>
                    <a:pt x="147205" y="121234"/>
                  </a:lnTo>
                  <a:lnTo>
                    <a:pt x="146431" y="119430"/>
                  </a:lnTo>
                  <a:lnTo>
                    <a:pt x="145084" y="120878"/>
                  </a:lnTo>
                  <a:lnTo>
                    <a:pt x="143865" y="121602"/>
                  </a:lnTo>
                  <a:lnTo>
                    <a:pt x="143941" y="123177"/>
                  </a:lnTo>
                  <a:lnTo>
                    <a:pt x="144780" y="124460"/>
                  </a:lnTo>
                  <a:lnTo>
                    <a:pt x="146202" y="124993"/>
                  </a:lnTo>
                  <a:lnTo>
                    <a:pt x="148069" y="123926"/>
                  </a:lnTo>
                  <a:close/>
                </a:path>
                <a:path w="445770" h="276225">
                  <a:moveTo>
                    <a:pt x="148234" y="252158"/>
                  </a:moveTo>
                  <a:lnTo>
                    <a:pt x="147256" y="251142"/>
                  </a:lnTo>
                  <a:lnTo>
                    <a:pt x="146507" y="249821"/>
                  </a:lnTo>
                  <a:lnTo>
                    <a:pt x="144805" y="250101"/>
                  </a:lnTo>
                  <a:lnTo>
                    <a:pt x="143738" y="250990"/>
                  </a:lnTo>
                  <a:lnTo>
                    <a:pt x="142633" y="251587"/>
                  </a:lnTo>
                  <a:lnTo>
                    <a:pt x="143586" y="252361"/>
                  </a:lnTo>
                  <a:lnTo>
                    <a:pt x="144424" y="253441"/>
                  </a:lnTo>
                  <a:lnTo>
                    <a:pt x="146088" y="253974"/>
                  </a:lnTo>
                  <a:lnTo>
                    <a:pt x="147078" y="252895"/>
                  </a:lnTo>
                  <a:lnTo>
                    <a:pt x="148234" y="252158"/>
                  </a:lnTo>
                  <a:close/>
                </a:path>
                <a:path w="445770" h="276225">
                  <a:moveTo>
                    <a:pt x="153809" y="227088"/>
                  </a:moveTo>
                  <a:lnTo>
                    <a:pt x="152082" y="225653"/>
                  </a:lnTo>
                  <a:lnTo>
                    <a:pt x="151244" y="224561"/>
                  </a:lnTo>
                  <a:lnTo>
                    <a:pt x="150164" y="224231"/>
                  </a:lnTo>
                  <a:lnTo>
                    <a:pt x="149644" y="224053"/>
                  </a:lnTo>
                  <a:lnTo>
                    <a:pt x="147993" y="225336"/>
                  </a:lnTo>
                  <a:lnTo>
                    <a:pt x="148043" y="225869"/>
                  </a:lnTo>
                  <a:lnTo>
                    <a:pt x="148132" y="227012"/>
                  </a:lnTo>
                  <a:lnTo>
                    <a:pt x="148780" y="228752"/>
                  </a:lnTo>
                  <a:lnTo>
                    <a:pt x="149593" y="229006"/>
                  </a:lnTo>
                  <a:lnTo>
                    <a:pt x="150444" y="229285"/>
                  </a:lnTo>
                  <a:lnTo>
                    <a:pt x="151752" y="228104"/>
                  </a:lnTo>
                  <a:lnTo>
                    <a:pt x="153809" y="227088"/>
                  </a:lnTo>
                  <a:close/>
                </a:path>
                <a:path w="445770" h="276225">
                  <a:moveTo>
                    <a:pt x="156451" y="139636"/>
                  </a:moveTo>
                  <a:lnTo>
                    <a:pt x="156425" y="138518"/>
                  </a:lnTo>
                  <a:lnTo>
                    <a:pt x="155727" y="137401"/>
                  </a:lnTo>
                  <a:lnTo>
                    <a:pt x="155181" y="135966"/>
                  </a:lnTo>
                  <a:lnTo>
                    <a:pt x="153670" y="136791"/>
                  </a:lnTo>
                  <a:lnTo>
                    <a:pt x="152831" y="137261"/>
                  </a:lnTo>
                  <a:lnTo>
                    <a:pt x="151968" y="137731"/>
                  </a:lnTo>
                  <a:lnTo>
                    <a:pt x="152628" y="138785"/>
                  </a:lnTo>
                  <a:lnTo>
                    <a:pt x="153149" y="140042"/>
                  </a:lnTo>
                  <a:lnTo>
                    <a:pt x="154368" y="141058"/>
                  </a:lnTo>
                  <a:lnTo>
                    <a:pt x="156451" y="140055"/>
                  </a:lnTo>
                  <a:lnTo>
                    <a:pt x="156451" y="139636"/>
                  </a:lnTo>
                  <a:close/>
                </a:path>
                <a:path w="445770" h="276225">
                  <a:moveTo>
                    <a:pt x="159346" y="94780"/>
                  </a:moveTo>
                  <a:lnTo>
                    <a:pt x="157975" y="93497"/>
                  </a:lnTo>
                  <a:lnTo>
                    <a:pt x="157213" y="92329"/>
                  </a:lnTo>
                  <a:lnTo>
                    <a:pt x="155562" y="91770"/>
                  </a:lnTo>
                  <a:lnTo>
                    <a:pt x="154508" y="92837"/>
                  </a:lnTo>
                  <a:lnTo>
                    <a:pt x="153644" y="93332"/>
                  </a:lnTo>
                  <a:lnTo>
                    <a:pt x="154355" y="94335"/>
                  </a:lnTo>
                  <a:lnTo>
                    <a:pt x="154901" y="95618"/>
                  </a:lnTo>
                  <a:lnTo>
                    <a:pt x="156311" y="96532"/>
                  </a:lnTo>
                  <a:lnTo>
                    <a:pt x="157581" y="95554"/>
                  </a:lnTo>
                  <a:lnTo>
                    <a:pt x="159346" y="94780"/>
                  </a:lnTo>
                  <a:close/>
                </a:path>
                <a:path w="445770" h="276225">
                  <a:moveTo>
                    <a:pt x="160807" y="107391"/>
                  </a:moveTo>
                  <a:lnTo>
                    <a:pt x="160083" y="106210"/>
                  </a:lnTo>
                  <a:lnTo>
                    <a:pt x="159372" y="105816"/>
                  </a:lnTo>
                  <a:lnTo>
                    <a:pt x="158115" y="105092"/>
                  </a:lnTo>
                  <a:lnTo>
                    <a:pt x="156222" y="106464"/>
                  </a:lnTo>
                  <a:lnTo>
                    <a:pt x="156641" y="107708"/>
                  </a:lnTo>
                  <a:lnTo>
                    <a:pt x="156908" y="108546"/>
                  </a:lnTo>
                  <a:lnTo>
                    <a:pt x="157772" y="109207"/>
                  </a:lnTo>
                  <a:lnTo>
                    <a:pt x="158635" y="110274"/>
                  </a:lnTo>
                  <a:lnTo>
                    <a:pt x="159524" y="109423"/>
                  </a:lnTo>
                  <a:lnTo>
                    <a:pt x="160642" y="108826"/>
                  </a:lnTo>
                  <a:lnTo>
                    <a:pt x="160731" y="108115"/>
                  </a:lnTo>
                  <a:lnTo>
                    <a:pt x="160807" y="107391"/>
                  </a:lnTo>
                  <a:close/>
                </a:path>
                <a:path w="445770" h="276225">
                  <a:moveTo>
                    <a:pt x="161036" y="148145"/>
                  </a:moveTo>
                  <a:lnTo>
                    <a:pt x="159918" y="146469"/>
                  </a:lnTo>
                  <a:lnTo>
                    <a:pt x="159156" y="144284"/>
                  </a:lnTo>
                  <a:lnTo>
                    <a:pt x="157403" y="145859"/>
                  </a:lnTo>
                  <a:lnTo>
                    <a:pt x="156121" y="146583"/>
                  </a:lnTo>
                  <a:lnTo>
                    <a:pt x="155333" y="148196"/>
                  </a:lnTo>
                  <a:lnTo>
                    <a:pt x="156489" y="150177"/>
                  </a:lnTo>
                  <a:lnTo>
                    <a:pt x="158254" y="150139"/>
                  </a:lnTo>
                  <a:lnTo>
                    <a:pt x="159994" y="149694"/>
                  </a:lnTo>
                  <a:lnTo>
                    <a:pt x="161036" y="148145"/>
                  </a:lnTo>
                  <a:close/>
                </a:path>
                <a:path w="445770" h="276225">
                  <a:moveTo>
                    <a:pt x="167817" y="126009"/>
                  </a:moveTo>
                  <a:lnTo>
                    <a:pt x="166217" y="125031"/>
                  </a:lnTo>
                  <a:lnTo>
                    <a:pt x="165277" y="124091"/>
                  </a:lnTo>
                  <a:lnTo>
                    <a:pt x="163626" y="123913"/>
                  </a:lnTo>
                  <a:lnTo>
                    <a:pt x="162864" y="125158"/>
                  </a:lnTo>
                  <a:lnTo>
                    <a:pt x="162166" y="125818"/>
                  </a:lnTo>
                  <a:lnTo>
                    <a:pt x="163080" y="126631"/>
                  </a:lnTo>
                  <a:lnTo>
                    <a:pt x="163880" y="127673"/>
                  </a:lnTo>
                  <a:lnTo>
                    <a:pt x="164934" y="128117"/>
                  </a:lnTo>
                  <a:lnTo>
                    <a:pt x="165354" y="128282"/>
                  </a:lnTo>
                  <a:lnTo>
                    <a:pt x="166331" y="127139"/>
                  </a:lnTo>
                  <a:lnTo>
                    <a:pt x="167817" y="126009"/>
                  </a:lnTo>
                  <a:close/>
                </a:path>
                <a:path w="445770" h="276225">
                  <a:moveTo>
                    <a:pt x="171208" y="141516"/>
                  </a:moveTo>
                  <a:lnTo>
                    <a:pt x="169976" y="140042"/>
                  </a:lnTo>
                  <a:lnTo>
                    <a:pt x="169443" y="138849"/>
                  </a:lnTo>
                  <a:lnTo>
                    <a:pt x="168744" y="138722"/>
                  </a:lnTo>
                  <a:lnTo>
                    <a:pt x="167970" y="138595"/>
                  </a:lnTo>
                  <a:lnTo>
                    <a:pt x="166573" y="139280"/>
                  </a:lnTo>
                  <a:lnTo>
                    <a:pt x="166001" y="140703"/>
                  </a:lnTo>
                  <a:lnTo>
                    <a:pt x="166674" y="141846"/>
                  </a:lnTo>
                  <a:lnTo>
                    <a:pt x="166916" y="142798"/>
                  </a:lnTo>
                  <a:lnTo>
                    <a:pt x="171208" y="141516"/>
                  </a:lnTo>
                  <a:close/>
                </a:path>
                <a:path w="445770" h="276225">
                  <a:moveTo>
                    <a:pt x="172504" y="200952"/>
                  </a:moveTo>
                  <a:lnTo>
                    <a:pt x="170611" y="198805"/>
                  </a:lnTo>
                  <a:lnTo>
                    <a:pt x="168643" y="199682"/>
                  </a:lnTo>
                  <a:lnTo>
                    <a:pt x="167767" y="200748"/>
                  </a:lnTo>
                  <a:lnTo>
                    <a:pt x="167665" y="201599"/>
                  </a:lnTo>
                  <a:lnTo>
                    <a:pt x="167563" y="202349"/>
                  </a:lnTo>
                  <a:lnTo>
                    <a:pt x="168529" y="203212"/>
                  </a:lnTo>
                  <a:lnTo>
                    <a:pt x="169189" y="204304"/>
                  </a:lnTo>
                  <a:lnTo>
                    <a:pt x="170357" y="203377"/>
                  </a:lnTo>
                  <a:lnTo>
                    <a:pt x="171437" y="202895"/>
                  </a:lnTo>
                  <a:lnTo>
                    <a:pt x="172504" y="200952"/>
                  </a:lnTo>
                  <a:close/>
                </a:path>
                <a:path w="445770" h="276225">
                  <a:moveTo>
                    <a:pt x="173736" y="47955"/>
                  </a:moveTo>
                  <a:lnTo>
                    <a:pt x="172542" y="46736"/>
                  </a:lnTo>
                  <a:lnTo>
                    <a:pt x="171780" y="45707"/>
                  </a:lnTo>
                  <a:lnTo>
                    <a:pt x="170789" y="46634"/>
                  </a:lnTo>
                  <a:lnTo>
                    <a:pt x="169583" y="47244"/>
                  </a:lnTo>
                  <a:lnTo>
                    <a:pt x="169341" y="48831"/>
                  </a:lnTo>
                  <a:lnTo>
                    <a:pt x="170281" y="49809"/>
                  </a:lnTo>
                  <a:lnTo>
                    <a:pt x="170751" y="50698"/>
                  </a:lnTo>
                  <a:lnTo>
                    <a:pt x="171729" y="49885"/>
                  </a:lnTo>
                  <a:lnTo>
                    <a:pt x="172847" y="49187"/>
                  </a:lnTo>
                  <a:lnTo>
                    <a:pt x="173570" y="48196"/>
                  </a:lnTo>
                  <a:lnTo>
                    <a:pt x="173736" y="47955"/>
                  </a:lnTo>
                  <a:close/>
                </a:path>
                <a:path w="445770" h="276225">
                  <a:moveTo>
                    <a:pt x="174307" y="241160"/>
                  </a:moveTo>
                  <a:lnTo>
                    <a:pt x="173037" y="239750"/>
                  </a:lnTo>
                  <a:lnTo>
                    <a:pt x="172466" y="238569"/>
                  </a:lnTo>
                  <a:lnTo>
                    <a:pt x="170967" y="238455"/>
                  </a:lnTo>
                  <a:lnTo>
                    <a:pt x="169722" y="239128"/>
                  </a:lnTo>
                  <a:lnTo>
                    <a:pt x="169024" y="240360"/>
                  </a:lnTo>
                  <a:lnTo>
                    <a:pt x="169824" y="242214"/>
                  </a:lnTo>
                  <a:lnTo>
                    <a:pt x="171284" y="242227"/>
                  </a:lnTo>
                  <a:lnTo>
                    <a:pt x="172427" y="241706"/>
                  </a:lnTo>
                  <a:lnTo>
                    <a:pt x="174307" y="241160"/>
                  </a:lnTo>
                  <a:close/>
                </a:path>
                <a:path w="445770" h="276225">
                  <a:moveTo>
                    <a:pt x="176415" y="101714"/>
                  </a:moveTo>
                  <a:lnTo>
                    <a:pt x="175387" y="100342"/>
                  </a:lnTo>
                  <a:lnTo>
                    <a:pt x="174637" y="98806"/>
                  </a:lnTo>
                  <a:lnTo>
                    <a:pt x="172986" y="99161"/>
                  </a:lnTo>
                  <a:lnTo>
                    <a:pt x="171297" y="99783"/>
                  </a:lnTo>
                  <a:lnTo>
                    <a:pt x="170218" y="102108"/>
                  </a:lnTo>
                  <a:lnTo>
                    <a:pt x="171081" y="103924"/>
                  </a:lnTo>
                  <a:lnTo>
                    <a:pt x="172821" y="103886"/>
                  </a:lnTo>
                  <a:lnTo>
                    <a:pt x="173913" y="103873"/>
                  </a:lnTo>
                  <a:lnTo>
                    <a:pt x="174980" y="102628"/>
                  </a:lnTo>
                  <a:lnTo>
                    <a:pt x="176415" y="101714"/>
                  </a:lnTo>
                  <a:close/>
                </a:path>
                <a:path w="445770" h="276225">
                  <a:moveTo>
                    <a:pt x="178231" y="128968"/>
                  </a:moveTo>
                  <a:lnTo>
                    <a:pt x="177292" y="127736"/>
                  </a:lnTo>
                  <a:lnTo>
                    <a:pt x="176530" y="126161"/>
                  </a:lnTo>
                  <a:lnTo>
                    <a:pt x="175234" y="127393"/>
                  </a:lnTo>
                  <a:lnTo>
                    <a:pt x="174104" y="128079"/>
                  </a:lnTo>
                  <a:lnTo>
                    <a:pt x="173443" y="129514"/>
                  </a:lnTo>
                  <a:lnTo>
                    <a:pt x="174866" y="131330"/>
                  </a:lnTo>
                  <a:lnTo>
                    <a:pt x="176187" y="130873"/>
                  </a:lnTo>
                  <a:lnTo>
                    <a:pt x="177304" y="130187"/>
                  </a:lnTo>
                  <a:lnTo>
                    <a:pt x="178231" y="128968"/>
                  </a:lnTo>
                  <a:close/>
                </a:path>
                <a:path w="445770" h="276225">
                  <a:moveTo>
                    <a:pt x="184785" y="218655"/>
                  </a:moveTo>
                  <a:lnTo>
                    <a:pt x="184277" y="217779"/>
                  </a:lnTo>
                  <a:lnTo>
                    <a:pt x="183146" y="215773"/>
                  </a:lnTo>
                  <a:lnTo>
                    <a:pt x="182130" y="216141"/>
                  </a:lnTo>
                  <a:lnTo>
                    <a:pt x="180949" y="216217"/>
                  </a:lnTo>
                  <a:lnTo>
                    <a:pt x="179362" y="218160"/>
                  </a:lnTo>
                  <a:lnTo>
                    <a:pt x="179870" y="219748"/>
                  </a:lnTo>
                  <a:lnTo>
                    <a:pt x="181432" y="220052"/>
                  </a:lnTo>
                  <a:lnTo>
                    <a:pt x="182422" y="220256"/>
                  </a:lnTo>
                  <a:lnTo>
                    <a:pt x="183654" y="219163"/>
                  </a:lnTo>
                  <a:lnTo>
                    <a:pt x="184785" y="218655"/>
                  </a:lnTo>
                  <a:close/>
                </a:path>
                <a:path w="445770" h="276225">
                  <a:moveTo>
                    <a:pt x="185458" y="166966"/>
                  </a:moveTo>
                  <a:lnTo>
                    <a:pt x="184111" y="165862"/>
                  </a:lnTo>
                  <a:lnTo>
                    <a:pt x="183375" y="165125"/>
                  </a:lnTo>
                  <a:lnTo>
                    <a:pt x="182524" y="164592"/>
                  </a:lnTo>
                  <a:lnTo>
                    <a:pt x="181305" y="163855"/>
                  </a:lnTo>
                  <a:lnTo>
                    <a:pt x="179247" y="164960"/>
                  </a:lnTo>
                  <a:lnTo>
                    <a:pt x="179781" y="167055"/>
                  </a:lnTo>
                  <a:lnTo>
                    <a:pt x="180568" y="168097"/>
                  </a:lnTo>
                  <a:lnTo>
                    <a:pt x="182016" y="168579"/>
                  </a:lnTo>
                  <a:lnTo>
                    <a:pt x="183007" y="167843"/>
                  </a:lnTo>
                  <a:lnTo>
                    <a:pt x="185458" y="166966"/>
                  </a:lnTo>
                  <a:close/>
                </a:path>
                <a:path w="445770" h="276225">
                  <a:moveTo>
                    <a:pt x="186474" y="198310"/>
                  </a:moveTo>
                  <a:lnTo>
                    <a:pt x="185204" y="196583"/>
                  </a:lnTo>
                  <a:lnTo>
                    <a:pt x="184429" y="195072"/>
                  </a:lnTo>
                  <a:lnTo>
                    <a:pt x="182880" y="195491"/>
                  </a:lnTo>
                  <a:lnTo>
                    <a:pt x="181825" y="196367"/>
                  </a:lnTo>
                  <a:lnTo>
                    <a:pt x="180695" y="197027"/>
                  </a:lnTo>
                  <a:lnTo>
                    <a:pt x="181102" y="197573"/>
                  </a:lnTo>
                  <a:lnTo>
                    <a:pt x="181444" y="198501"/>
                  </a:lnTo>
                  <a:lnTo>
                    <a:pt x="181914" y="198551"/>
                  </a:lnTo>
                  <a:lnTo>
                    <a:pt x="183095" y="198716"/>
                  </a:lnTo>
                  <a:lnTo>
                    <a:pt x="184315" y="198462"/>
                  </a:lnTo>
                  <a:lnTo>
                    <a:pt x="186474" y="198310"/>
                  </a:lnTo>
                  <a:close/>
                </a:path>
                <a:path w="445770" h="276225">
                  <a:moveTo>
                    <a:pt x="186588" y="92456"/>
                  </a:moveTo>
                  <a:lnTo>
                    <a:pt x="186372" y="91097"/>
                  </a:lnTo>
                  <a:lnTo>
                    <a:pt x="185737" y="90055"/>
                  </a:lnTo>
                  <a:lnTo>
                    <a:pt x="184962" y="88277"/>
                  </a:lnTo>
                  <a:lnTo>
                    <a:pt x="183642" y="89674"/>
                  </a:lnTo>
                  <a:lnTo>
                    <a:pt x="182499" y="90360"/>
                  </a:lnTo>
                  <a:lnTo>
                    <a:pt x="182511" y="90995"/>
                  </a:lnTo>
                  <a:lnTo>
                    <a:pt x="182549" y="91795"/>
                  </a:lnTo>
                  <a:lnTo>
                    <a:pt x="183413" y="92976"/>
                  </a:lnTo>
                  <a:lnTo>
                    <a:pt x="184162" y="93230"/>
                  </a:lnTo>
                  <a:lnTo>
                    <a:pt x="184823" y="93433"/>
                  </a:lnTo>
                  <a:lnTo>
                    <a:pt x="186588" y="92456"/>
                  </a:lnTo>
                  <a:close/>
                </a:path>
                <a:path w="445770" h="276225">
                  <a:moveTo>
                    <a:pt x="190957" y="84696"/>
                  </a:moveTo>
                  <a:lnTo>
                    <a:pt x="190042" y="83566"/>
                  </a:lnTo>
                  <a:lnTo>
                    <a:pt x="189509" y="82283"/>
                  </a:lnTo>
                  <a:lnTo>
                    <a:pt x="188671" y="82067"/>
                  </a:lnTo>
                  <a:lnTo>
                    <a:pt x="187896" y="81851"/>
                  </a:lnTo>
                  <a:lnTo>
                    <a:pt x="186817" y="82765"/>
                  </a:lnTo>
                  <a:lnTo>
                    <a:pt x="185864" y="83172"/>
                  </a:lnTo>
                  <a:lnTo>
                    <a:pt x="186601" y="84213"/>
                  </a:lnTo>
                  <a:lnTo>
                    <a:pt x="187185" y="85471"/>
                  </a:lnTo>
                  <a:lnTo>
                    <a:pt x="188493" y="86436"/>
                  </a:lnTo>
                  <a:lnTo>
                    <a:pt x="189801" y="85331"/>
                  </a:lnTo>
                  <a:lnTo>
                    <a:pt x="190957" y="84696"/>
                  </a:lnTo>
                  <a:close/>
                </a:path>
                <a:path w="445770" h="276225">
                  <a:moveTo>
                    <a:pt x="191477" y="235546"/>
                  </a:moveTo>
                  <a:lnTo>
                    <a:pt x="190614" y="233616"/>
                  </a:lnTo>
                  <a:lnTo>
                    <a:pt x="189623" y="233019"/>
                  </a:lnTo>
                  <a:lnTo>
                    <a:pt x="188341" y="231736"/>
                  </a:lnTo>
                  <a:lnTo>
                    <a:pt x="185699" y="234734"/>
                  </a:lnTo>
                  <a:lnTo>
                    <a:pt x="186486" y="235407"/>
                  </a:lnTo>
                  <a:lnTo>
                    <a:pt x="187147" y="236385"/>
                  </a:lnTo>
                  <a:lnTo>
                    <a:pt x="189395" y="237223"/>
                  </a:lnTo>
                  <a:lnTo>
                    <a:pt x="191477" y="235546"/>
                  </a:lnTo>
                  <a:close/>
                </a:path>
                <a:path w="445770" h="276225">
                  <a:moveTo>
                    <a:pt x="195618" y="28435"/>
                  </a:moveTo>
                  <a:lnTo>
                    <a:pt x="194894" y="27152"/>
                  </a:lnTo>
                  <a:lnTo>
                    <a:pt x="194602" y="25920"/>
                  </a:lnTo>
                  <a:lnTo>
                    <a:pt x="193255" y="25311"/>
                  </a:lnTo>
                  <a:lnTo>
                    <a:pt x="192163" y="26022"/>
                  </a:lnTo>
                  <a:lnTo>
                    <a:pt x="191274" y="26276"/>
                  </a:lnTo>
                  <a:lnTo>
                    <a:pt x="191630" y="27114"/>
                  </a:lnTo>
                  <a:lnTo>
                    <a:pt x="191757" y="28346"/>
                  </a:lnTo>
                  <a:lnTo>
                    <a:pt x="192379" y="28676"/>
                  </a:lnTo>
                  <a:lnTo>
                    <a:pt x="193052" y="29057"/>
                  </a:lnTo>
                  <a:lnTo>
                    <a:pt x="194183" y="28587"/>
                  </a:lnTo>
                  <a:lnTo>
                    <a:pt x="195618" y="28435"/>
                  </a:lnTo>
                  <a:close/>
                </a:path>
                <a:path w="445770" h="276225">
                  <a:moveTo>
                    <a:pt x="196786" y="156603"/>
                  </a:moveTo>
                  <a:lnTo>
                    <a:pt x="195656" y="153898"/>
                  </a:lnTo>
                  <a:lnTo>
                    <a:pt x="194360" y="149313"/>
                  </a:lnTo>
                  <a:lnTo>
                    <a:pt x="194398" y="146050"/>
                  </a:lnTo>
                  <a:lnTo>
                    <a:pt x="189839" y="148234"/>
                  </a:lnTo>
                  <a:lnTo>
                    <a:pt x="191427" y="156743"/>
                  </a:lnTo>
                  <a:lnTo>
                    <a:pt x="196786" y="156603"/>
                  </a:lnTo>
                  <a:close/>
                </a:path>
                <a:path w="445770" h="276225">
                  <a:moveTo>
                    <a:pt x="199682" y="53149"/>
                  </a:moveTo>
                  <a:lnTo>
                    <a:pt x="199275" y="50317"/>
                  </a:lnTo>
                  <a:lnTo>
                    <a:pt x="197319" y="50355"/>
                  </a:lnTo>
                  <a:lnTo>
                    <a:pt x="194919" y="50253"/>
                  </a:lnTo>
                  <a:lnTo>
                    <a:pt x="194221" y="50533"/>
                  </a:lnTo>
                  <a:lnTo>
                    <a:pt x="193535" y="50660"/>
                  </a:lnTo>
                  <a:lnTo>
                    <a:pt x="193700" y="51333"/>
                  </a:lnTo>
                  <a:lnTo>
                    <a:pt x="193700" y="52108"/>
                  </a:lnTo>
                  <a:lnTo>
                    <a:pt x="195110" y="54216"/>
                  </a:lnTo>
                  <a:lnTo>
                    <a:pt x="196519" y="55295"/>
                  </a:lnTo>
                  <a:lnTo>
                    <a:pt x="199034" y="54038"/>
                  </a:lnTo>
                  <a:lnTo>
                    <a:pt x="199682" y="53149"/>
                  </a:lnTo>
                  <a:close/>
                </a:path>
                <a:path w="445770" h="276225">
                  <a:moveTo>
                    <a:pt x="201079" y="103860"/>
                  </a:moveTo>
                  <a:lnTo>
                    <a:pt x="200291" y="102692"/>
                  </a:lnTo>
                  <a:lnTo>
                    <a:pt x="199402" y="100050"/>
                  </a:lnTo>
                  <a:lnTo>
                    <a:pt x="198170" y="101574"/>
                  </a:lnTo>
                  <a:lnTo>
                    <a:pt x="197116" y="102323"/>
                  </a:lnTo>
                  <a:lnTo>
                    <a:pt x="196850" y="104013"/>
                  </a:lnTo>
                  <a:lnTo>
                    <a:pt x="197624" y="105537"/>
                  </a:lnTo>
                  <a:lnTo>
                    <a:pt x="198996" y="105867"/>
                  </a:lnTo>
                  <a:lnTo>
                    <a:pt x="200355" y="105117"/>
                  </a:lnTo>
                  <a:lnTo>
                    <a:pt x="201079" y="103860"/>
                  </a:lnTo>
                  <a:close/>
                </a:path>
                <a:path w="445770" h="276225">
                  <a:moveTo>
                    <a:pt x="205244" y="137833"/>
                  </a:moveTo>
                  <a:lnTo>
                    <a:pt x="204571" y="136588"/>
                  </a:lnTo>
                  <a:lnTo>
                    <a:pt x="204266" y="135255"/>
                  </a:lnTo>
                  <a:lnTo>
                    <a:pt x="202933" y="135851"/>
                  </a:lnTo>
                  <a:lnTo>
                    <a:pt x="201701" y="136042"/>
                  </a:lnTo>
                  <a:lnTo>
                    <a:pt x="201345" y="136702"/>
                  </a:lnTo>
                  <a:lnTo>
                    <a:pt x="201053" y="137210"/>
                  </a:lnTo>
                  <a:lnTo>
                    <a:pt x="201701" y="138861"/>
                  </a:lnTo>
                  <a:lnTo>
                    <a:pt x="203009" y="139293"/>
                  </a:lnTo>
                  <a:lnTo>
                    <a:pt x="204419" y="138925"/>
                  </a:lnTo>
                  <a:lnTo>
                    <a:pt x="205244" y="137833"/>
                  </a:lnTo>
                  <a:close/>
                </a:path>
                <a:path w="445770" h="276225">
                  <a:moveTo>
                    <a:pt x="205600" y="90690"/>
                  </a:moveTo>
                  <a:lnTo>
                    <a:pt x="204749" y="89662"/>
                  </a:lnTo>
                  <a:lnTo>
                    <a:pt x="204190" y="88379"/>
                  </a:lnTo>
                  <a:lnTo>
                    <a:pt x="202653" y="88112"/>
                  </a:lnTo>
                  <a:lnTo>
                    <a:pt x="201663" y="89077"/>
                  </a:lnTo>
                  <a:lnTo>
                    <a:pt x="200774" y="89560"/>
                  </a:lnTo>
                  <a:lnTo>
                    <a:pt x="201307" y="90449"/>
                  </a:lnTo>
                  <a:lnTo>
                    <a:pt x="201701" y="91859"/>
                  </a:lnTo>
                  <a:lnTo>
                    <a:pt x="203212" y="92252"/>
                  </a:lnTo>
                  <a:lnTo>
                    <a:pt x="204279" y="91313"/>
                  </a:lnTo>
                  <a:lnTo>
                    <a:pt x="205600" y="90690"/>
                  </a:lnTo>
                  <a:close/>
                </a:path>
                <a:path w="445770" h="276225">
                  <a:moveTo>
                    <a:pt x="207022" y="2844"/>
                  </a:moveTo>
                  <a:lnTo>
                    <a:pt x="205828" y="1435"/>
                  </a:lnTo>
                  <a:lnTo>
                    <a:pt x="205003" y="0"/>
                  </a:lnTo>
                  <a:lnTo>
                    <a:pt x="203466" y="457"/>
                  </a:lnTo>
                  <a:lnTo>
                    <a:pt x="202463" y="1384"/>
                  </a:lnTo>
                  <a:lnTo>
                    <a:pt x="201409" y="2070"/>
                  </a:lnTo>
                  <a:lnTo>
                    <a:pt x="201955" y="2882"/>
                  </a:lnTo>
                  <a:lnTo>
                    <a:pt x="202514" y="4368"/>
                  </a:lnTo>
                  <a:lnTo>
                    <a:pt x="204190" y="4368"/>
                  </a:lnTo>
                  <a:lnTo>
                    <a:pt x="205308" y="3568"/>
                  </a:lnTo>
                  <a:lnTo>
                    <a:pt x="207022" y="2844"/>
                  </a:lnTo>
                  <a:close/>
                </a:path>
                <a:path w="445770" h="276225">
                  <a:moveTo>
                    <a:pt x="208597" y="195465"/>
                  </a:moveTo>
                  <a:lnTo>
                    <a:pt x="208000" y="194716"/>
                  </a:lnTo>
                  <a:lnTo>
                    <a:pt x="207340" y="193306"/>
                  </a:lnTo>
                  <a:lnTo>
                    <a:pt x="206794" y="193344"/>
                  </a:lnTo>
                  <a:lnTo>
                    <a:pt x="205651" y="193446"/>
                  </a:lnTo>
                  <a:lnTo>
                    <a:pt x="204558" y="194297"/>
                  </a:lnTo>
                  <a:lnTo>
                    <a:pt x="202946" y="195084"/>
                  </a:lnTo>
                  <a:lnTo>
                    <a:pt x="204241" y="196329"/>
                  </a:lnTo>
                  <a:lnTo>
                    <a:pt x="205117" y="197650"/>
                  </a:lnTo>
                  <a:lnTo>
                    <a:pt x="205562" y="197510"/>
                  </a:lnTo>
                  <a:lnTo>
                    <a:pt x="206679" y="197180"/>
                  </a:lnTo>
                  <a:lnTo>
                    <a:pt x="207594" y="196189"/>
                  </a:lnTo>
                  <a:lnTo>
                    <a:pt x="208597" y="195465"/>
                  </a:lnTo>
                  <a:close/>
                </a:path>
                <a:path w="445770" h="276225">
                  <a:moveTo>
                    <a:pt x="209842" y="161836"/>
                  </a:moveTo>
                  <a:lnTo>
                    <a:pt x="207708" y="160934"/>
                  </a:lnTo>
                  <a:lnTo>
                    <a:pt x="206565" y="160261"/>
                  </a:lnTo>
                  <a:lnTo>
                    <a:pt x="204825" y="159918"/>
                  </a:lnTo>
                  <a:lnTo>
                    <a:pt x="204127" y="160718"/>
                  </a:lnTo>
                  <a:lnTo>
                    <a:pt x="203517" y="161124"/>
                  </a:lnTo>
                  <a:lnTo>
                    <a:pt x="204419" y="162039"/>
                  </a:lnTo>
                  <a:lnTo>
                    <a:pt x="205193" y="163233"/>
                  </a:lnTo>
                  <a:lnTo>
                    <a:pt x="206768" y="164007"/>
                  </a:lnTo>
                  <a:lnTo>
                    <a:pt x="207899" y="162928"/>
                  </a:lnTo>
                  <a:lnTo>
                    <a:pt x="209842" y="161836"/>
                  </a:lnTo>
                  <a:close/>
                </a:path>
                <a:path w="445770" h="276225">
                  <a:moveTo>
                    <a:pt x="209905" y="125298"/>
                  </a:moveTo>
                  <a:lnTo>
                    <a:pt x="209270" y="124091"/>
                  </a:lnTo>
                  <a:lnTo>
                    <a:pt x="208622" y="121881"/>
                  </a:lnTo>
                  <a:lnTo>
                    <a:pt x="206959" y="123507"/>
                  </a:lnTo>
                  <a:lnTo>
                    <a:pt x="205816" y="124244"/>
                  </a:lnTo>
                  <a:lnTo>
                    <a:pt x="205155" y="125666"/>
                  </a:lnTo>
                  <a:lnTo>
                    <a:pt x="206387" y="127203"/>
                  </a:lnTo>
                  <a:lnTo>
                    <a:pt x="207200" y="127406"/>
                  </a:lnTo>
                  <a:lnTo>
                    <a:pt x="207975" y="127622"/>
                  </a:lnTo>
                  <a:lnTo>
                    <a:pt x="209778" y="126873"/>
                  </a:lnTo>
                  <a:lnTo>
                    <a:pt x="209905" y="125298"/>
                  </a:lnTo>
                  <a:close/>
                </a:path>
                <a:path w="445770" h="276225">
                  <a:moveTo>
                    <a:pt x="212890" y="111975"/>
                  </a:moveTo>
                  <a:lnTo>
                    <a:pt x="211518" y="110096"/>
                  </a:lnTo>
                  <a:lnTo>
                    <a:pt x="210921" y="108419"/>
                  </a:lnTo>
                  <a:lnTo>
                    <a:pt x="210045" y="108267"/>
                  </a:lnTo>
                  <a:lnTo>
                    <a:pt x="208991" y="108064"/>
                  </a:lnTo>
                  <a:lnTo>
                    <a:pt x="207251" y="108839"/>
                  </a:lnTo>
                  <a:lnTo>
                    <a:pt x="206616" y="109753"/>
                  </a:lnTo>
                  <a:lnTo>
                    <a:pt x="205676" y="111074"/>
                  </a:lnTo>
                  <a:lnTo>
                    <a:pt x="206438" y="112661"/>
                  </a:lnTo>
                  <a:lnTo>
                    <a:pt x="209283" y="113093"/>
                  </a:lnTo>
                  <a:lnTo>
                    <a:pt x="210578" y="112471"/>
                  </a:lnTo>
                  <a:lnTo>
                    <a:pt x="212890" y="111975"/>
                  </a:lnTo>
                  <a:close/>
                </a:path>
                <a:path w="445770" h="276225">
                  <a:moveTo>
                    <a:pt x="214960" y="177330"/>
                  </a:moveTo>
                  <a:lnTo>
                    <a:pt x="214630" y="175844"/>
                  </a:lnTo>
                  <a:lnTo>
                    <a:pt x="214731" y="174586"/>
                  </a:lnTo>
                  <a:lnTo>
                    <a:pt x="214160" y="174129"/>
                  </a:lnTo>
                  <a:lnTo>
                    <a:pt x="213588" y="173685"/>
                  </a:lnTo>
                  <a:lnTo>
                    <a:pt x="212382" y="174040"/>
                  </a:lnTo>
                  <a:lnTo>
                    <a:pt x="211442" y="174053"/>
                  </a:lnTo>
                  <a:lnTo>
                    <a:pt x="211531" y="175018"/>
                  </a:lnTo>
                  <a:lnTo>
                    <a:pt x="211302" y="176225"/>
                  </a:lnTo>
                  <a:lnTo>
                    <a:pt x="211797" y="176860"/>
                  </a:lnTo>
                  <a:lnTo>
                    <a:pt x="212204" y="177355"/>
                  </a:lnTo>
                  <a:lnTo>
                    <a:pt x="213499" y="177152"/>
                  </a:lnTo>
                  <a:lnTo>
                    <a:pt x="214960" y="177330"/>
                  </a:lnTo>
                  <a:close/>
                </a:path>
                <a:path w="445770" h="276225">
                  <a:moveTo>
                    <a:pt x="214998" y="148882"/>
                  </a:moveTo>
                  <a:lnTo>
                    <a:pt x="214439" y="147828"/>
                  </a:lnTo>
                  <a:lnTo>
                    <a:pt x="214261" y="146989"/>
                  </a:lnTo>
                  <a:lnTo>
                    <a:pt x="213360" y="147205"/>
                  </a:lnTo>
                  <a:lnTo>
                    <a:pt x="212102" y="147167"/>
                  </a:lnTo>
                  <a:lnTo>
                    <a:pt x="211264" y="148247"/>
                  </a:lnTo>
                  <a:lnTo>
                    <a:pt x="211772" y="149466"/>
                  </a:lnTo>
                  <a:lnTo>
                    <a:pt x="211950" y="150876"/>
                  </a:lnTo>
                  <a:lnTo>
                    <a:pt x="213194" y="150279"/>
                  </a:lnTo>
                  <a:lnTo>
                    <a:pt x="214350" y="150101"/>
                  </a:lnTo>
                  <a:lnTo>
                    <a:pt x="214680" y="149466"/>
                  </a:lnTo>
                  <a:lnTo>
                    <a:pt x="214998" y="148882"/>
                  </a:lnTo>
                  <a:close/>
                </a:path>
                <a:path w="445770" h="276225">
                  <a:moveTo>
                    <a:pt x="219710" y="258673"/>
                  </a:moveTo>
                  <a:lnTo>
                    <a:pt x="219075" y="257568"/>
                  </a:lnTo>
                  <a:lnTo>
                    <a:pt x="218732" y="256133"/>
                  </a:lnTo>
                  <a:lnTo>
                    <a:pt x="216865" y="257492"/>
                  </a:lnTo>
                  <a:lnTo>
                    <a:pt x="216128" y="258038"/>
                  </a:lnTo>
                  <a:lnTo>
                    <a:pt x="215392" y="258572"/>
                  </a:lnTo>
                  <a:lnTo>
                    <a:pt x="215963" y="259334"/>
                  </a:lnTo>
                  <a:lnTo>
                    <a:pt x="216420" y="260553"/>
                  </a:lnTo>
                  <a:lnTo>
                    <a:pt x="217792" y="260896"/>
                  </a:lnTo>
                  <a:lnTo>
                    <a:pt x="219189" y="260121"/>
                  </a:lnTo>
                  <a:lnTo>
                    <a:pt x="219710" y="258673"/>
                  </a:lnTo>
                  <a:close/>
                </a:path>
                <a:path w="445770" h="276225">
                  <a:moveTo>
                    <a:pt x="222923" y="78232"/>
                  </a:moveTo>
                  <a:lnTo>
                    <a:pt x="222173" y="76695"/>
                  </a:lnTo>
                  <a:lnTo>
                    <a:pt x="221500" y="76479"/>
                  </a:lnTo>
                  <a:lnTo>
                    <a:pt x="220103" y="76009"/>
                  </a:lnTo>
                  <a:lnTo>
                    <a:pt x="218516" y="76542"/>
                  </a:lnTo>
                  <a:lnTo>
                    <a:pt x="218478" y="78333"/>
                  </a:lnTo>
                  <a:lnTo>
                    <a:pt x="218452" y="79133"/>
                  </a:lnTo>
                  <a:lnTo>
                    <a:pt x="219494" y="79959"/>
                  </a:lnTo>
                  <a:lnTo>
                    <a:pt x="220218" y="81013"/>
                  </a:lnTo>
                  <a:lnTo>
                    <a:pt x="221284" y="80200"/>
                  </a:lnTo>
                  <a:lnTo>
                    <a:pt x="222554" y="79705"/>
                  </a:lnTo>
                  <a:lnTo>
                    <a:pt x="222923" y="78232"/>
                  </a:lnTo>
                  <a:close/>
                </a:path>
                <a:path w="445770" h="276225">
                  <a:moveTo>
                    <a:pt x="225221" y="48958"/>
                  </a:moveTo>
                  <a:lnTo>
                    <a:pt x="224840" y="48285"/>
                  </a:lnTo>
                  <a:lnTo>
                    <a:pt x="224485" y="47269"/>
                  </a:lnTo>
                  <a:lnTo>
                    <a:pt x="223799" y="46621"/>
                  </a:lnTo>
                  <a:lnTo>
                    <a:pt x="223418" y="46278"/>
                  </a:lnTo>
                  <a:lnTo>
                    <a:pt x="222377" y="46405"/>
                  </a:lnTo>
                  <a:lnTo>
                    <a:pt x="221107" y="46863"/>
                  </a:lnTo>
                  <a:lnTo>
                    <a:pt x="220256" y="47383"/>
                  </a:lnTo>
                  <a:lnTo>
                    <a:pt x="219760" y="49187"/>
                  </a:lnTo>
                  <a:lnTo>
                    <a:pt x="219303" y="50749"/>
                  </a:lnTo>
                  <a:lnTo>
                    <a:pt x="220535" y="53365"/>
                  </a:lnTo>
                  <a:lnTo>
                    <a:pt x="223100" y="52984"/>
                  </a:lnTo>
                  <a:lnTo>
                    <a:pt x="224663" y="50685"/>
                  </a:lnTo>
                  <a:lnTo>
                    <a:pt x="224828" y="49949"/>
                  </a:lnTo>
                  <a:lnTo>
                    <a:pt x="225221" y="48958"/>
                  </a:lnTo>
                  <a:close/>
                </a:path>
                <a:path w="445770" h="276225">
                  <a:moveTo>
                    <a:pt x="225513" y="122758"/>
                  </a:moveTo>
                  <a:lnTo>
                    <a:pt x="224307" y="121018"/>
                  </a:lnTo>
                  <a:lnTo>
                    <a:pt x="223901" y="119773"/>
                  </a:lnTo>
                  <a:lnTo>
                    <a:pt x="222351" y="119303"/>
                  </a:lnTo>
                  <a:lnTo>
                    <a:pt x="220954" y="119659"/>
                  </a:lnTo>
                  <a:lnTo>
                    <a:pt x="220345" y="120269"/>
                  </a:lnTo>
                  <a:lnTo>
                    <a:pt x="219989" y="120637"/>
                  </a:lnTo>
                  <a:lnTo>
                    <a:pt x="220459" y="122694"/>
                  </a:lnTo>
                  <a:lnTo>
                    <a:pt x="222021" y="123177"/>
                  </a:lnTo>
                  <a:lnTo>
                    <a:pt x="223329" y="122859"/>
                  </a:lnTo>
                  <a:lnTo>
                    <a:pt x="225513" y="122758"/>
                  </a:lnTo>
                  <a:close/>
                </a:path>
                <a:path w="445770" h="276225">
                  <a:moveTo>
                    <a:pt x="226999" y="63131"/>
                  </a:moveTo>
                  <a:lnTo>
                    <a:pt x="225806" y="61455"/>
                  </a:lnTo>
                  <a:lnTo>
                    <a:pt x="225412" y="60299"/>
                  </a:lnTo>
                  <a:lnTo>
                    <a:pt x="224751" y="60109"/>
                  </a:lnTo>
                  <a:lnTo>
                    <a:pt x="223901" y="59880"/>
                  </a:lnTo>
                  <a:lnTo>
                    <a:pt x="222834" y="60388"/>
                  </a:lnTo>
                  <a:lnTo>
                    <a:pt x="221856" y="60591"/>
                  </a:lnTo>
                  <a:lnTo>
                    <a:pt x="222046" y="61506"/>
                  </a:lnTo>
                  <a:lnTo>
                    <a:pt x="222034" y="63068"/>
                  </a:lnTo>
                  <a:lnTo>
                    <a:pt x="222504" y="63220"/>
                  </a:lnTo>
                  <a:lnTo>
                    <a:pt x="223532" y="63576"/>
                  </a:lnTo>
                  <a:lnTo>
                    <a:pt x="224802" y="63233"/>
                  </a:lnTo>
                  <a:lnTo>
                    <a:pt x="226999" y="63131"/>
                  </a:lnTo>
                  <a:close/>
                </a:path>
                <a:path w="445770" h="276225">
                  <a:moveTo>
                    <a:pt x="228117" y="180822"/>
                  </a:moveTo>
                  <a:lnTo>
                    <a:pt x="227787" y="179857"/>
                  </a:lnTo>
                  <a:lnTo>
                    <a:pt x="227609" y="178511"/>
                  </a:lnTo>
                  <a:lnTo>
                    <a:pt x="226314" y="179146"/>
                  </a:lnTo>
                  <a:lnTo>
                    <a:pt x="225463" y="179578"/>
                  </a:lnTo>
                  <a:lnTo>
                    <a:pt x="224612" y="179997"/>
                  </a:lnTo>
                  <a:lnTo>
                    <a:pt x="225120" y="180822"/>
                  </a:lnTo>
                  <a:lnTo>
                    <a:pt x="225513" y="181762"/>
                  </a:lnTo>
                  <a:lnTo>
                    <a:pt x="226377" y="182600"/>
                  </a:lnTo>
                  <a:lnTo>
                    <a:pt x="227838" y="182041"/>
                  </a:lnTo>
                  <a:lnTo>
                    <a:pt x="227939" y="181660"/>
                  </a:lnTo>
                  <a:lnTo>
                    <a:pt x="228117" y="180822"/>
                  </a:lnTo>
                  <a:close/>
                </a:path>
                <a:path w="445770" h="276225">
                  <a:moveTo>
                    <a:pt x="234657" y="103505"/>
                  </a:moveTo>
                  <a:lnTo>
                    <a:pt x="233641" y="102336"/>
                  </a:lnTo>
                  <a:lnTo>
                    <a:pt x="233133" y="101447"/>
                  </a:lnTo>
                  <a:lnTo>
                    <a:pt x="232384" y="101028"/>
                  </a:lnTo>
                  <a:lnTo>
                    <a:pt x="232003" y="100825"/>
                  </a:lnTo>
                  <a:lnTo>
                    <a:pt x="230619" y="101473"/>
                  </a:lnTo>
                  <a:lnTo>
                    <a:pt x="230568" y="102641"/>
                  </a:lnTo>
                  <a:lnTo>
                    <a:pt x="230784" y="104101"/>
                  </a:lnTo>
                  <a:lnTo>
                    <a:pt x="231279" y="104279"/>
                  </a:lnTo>
                  <a:lnTo>
                    <a:pt x="232016" y="104559"/>
                  </a:lnTo>
                  <a:lnTo>
                    <a:pt x="233083" y="103924"/>
                  </a:lnTo>
                  <a:lnTo>
                    <a:pt x="234657" y="103505"/>
                  </a:lnTo>
                  <a:close/>
                </a:path>
                <a:path w="445770" h="276225">
                  <a:moveTo>
                    <a:pt x="235750" y="20993"/>
                  </a:moveTo>
                  <a:lnTo>
                    <a:pt x="235089" y="19291"/>
                  </a:lnTo>
                  <a:lnTo>
                    <a:pt x="234975" y="18008"/>
                  </a:lnTo>
                  <a:lnTo>
                    <a:pt x="232816" y="16357"/>
                  </a:lnTo>
                  <a:lnTo>
                    <a:pt x="231343" y="17132"/>
                  </a:lnTo>
                  <a:lnTo>
                    <a:pt x="230759" y="18656"/>
                  </a:lnTo>
                  <a:lnTo>
                    <a:pt x="230479" y="19431"/>
                  </a:lnTo>
                  <a:lnTo>
                    <a:pt x="231013" y="21323"/>
                  </a:lnTo>
                  <a:lnTo>
                    <a:pt x="231444" y="21399"/>
                  </a:lnTo>
                  <a:lnTo>
                    <a:pt x="232651" y="21653"/>
                  </a:lnTo>
                  <a:lnTo>
                    <a:pt x="233984" y="21221"/>
                  </a:lnTo>
                  <a:lnTo>
                    <a:pt x="235750" y="20993"/>
                  </a:lnTo>
                  <a:close/>
                </a:path>
                <a:path w="445770" h="276225">
                  <a:moveTo>
                    <a:pt x="241046" y="84683"/>
                  </a:moveTo>
                  <a:lnTo>
                    <a:pt x="239674" y="82956"/>
                  </a:lnTo>
                  <a:lnTo>
                    <a:pt x="239026" y="81940"/>
                  </a:lnTo>
                  <a:lnTo>
                    <a:pt x="237858" y="80911"/>
                  </a:lnTo>
                  <a:lnTo>
                    <a:pt x="236982" y="81305"/>
                  </a:lnTo>
                  <a:lnTo>
                    <a:pt x="236372" y="81407"/>
                  </a:lnTo>
                  <a:lnTo>
                    <a:pt x="236689" y="82600"/>
                  </a:lnTo>
                  <a:lnTo>
                    <a:pt x="236829" y="83883"/>
                  </a:lnTo>
                  <a:lnTo>
                    <a:pt x="237604" y="85242"/>
                  </a:lnTo>
                  <a:lnTo>
                    <a:pt x="239026" y="84848"/>
                  </a:lnTo>
                  <a:lnTo>
                    <a:pt x="241046" y="84683"/>
                  </a:lnTo>
                  <a:close/>
                </a:path>
                <a:path w="445770" h="276225">
                  <a:moveTo>
                    <a:pt x="248653" y="58369"/>
                  </a:moveTo>
                  <a:lnTo>
                    <a:pt x="247840" y="57442"/>
                  </a:lnTo>
                  <a:lnTo>
                    <a:pt x="247281" y="56261"/>
                  </a:lnTo>
                  <a:lnTo>
                    <a:pt x="246227" y="57010"/>
                  </a:lnTo>
                  <a:lnTo>
                    <a:pt x="245008" y="57429"/>
                  </a:lnTo>
                  <a:lnTo>
                    <a:pt x="244741" y="58712"/>
                  </a:lnTo>
                  <a:lnTo>
                    <a:pt x="245618" y="59994"/>
                  </a:lnTo>
                  <a:lnTo>
                    <a:pt x="246900" y="60388"/>
                  </a:lnTo>
                  <a:lnTo>
                    <a:pt x="248373" y="59626"/>
                  </a:lnTo>
                  <a:lnTo>
                    <a:pt x="248488" y="59080"/>
                  </a:lnTo>
                  <a:lnTo>
                    <a:pt x="248653" y="58369"/>
                  </a:lnTo>
                  <a:close/>
                </a:path>
                <a:path w="445770" h="276225">
                  <a:moveTo>
                    <a:pt x="263042" y="40449"/>
                  </a:moveTo>
                  <a:lnTo>
                    <a:pt x="261708" y="38696"/>
                  </a:lnTo>
                  <a:lnTo>
                    <a:pt x="261340" y="38785"/>
                  </a:lnTo>
                  <a:lnTo>
                    <a:pt x="260121" y="39052"/>
                  </a:lnTo>
                  <a:lnTo>
                    <a:pt x="258533" y="39649"/>
                  </a:lnTo>
                  <a:lnTo>
                    <a:pt x="257721" y="41300"/>
                  </a:lnTo>
                  <a:lnTo>
                    <a:pt x="258927" y="42748"/>
                  </a:lnTo>
                  <a:lnTo>
                    <a:pt x="259892" y="44843"/>
                  </a:lnTo>
                  <a:lnTo>
                    <a:pt x="261378" y="43027"/>
                  </a:lnTo>
                  <a:lnTo>
                    <a:pt x="262483" y="42138"/>
                  </a:lnTo>
                  <a:lnTo>
                    <a:pt x="263042" y="40449"/>
                  </a:lnTo>
                  <a:close/>
                </a:path>
                <a:path w="445770" h="276225">
                  <a:moveTo>
                    <a:pt x="274878" y="151879"/>
                  </a:moveTo>
                  <a:lnTo>
                    <a:pt x="274777" y="150152"/>
                  </a:lnTo>
                  <a:lnTo>
                    <a:pt x="274739" y="149377"/>
                  </a:lnTo>
                  <a:lnTo>
                    <a:pt x="273761" y="148653"/>
                  </a:lnTo>
                  <a:lnTo>
                    <a:pt x="273088" y="147739"/>
                  </a:lnTo>
                  <a:lnTo>
                    <a:pt x="272008" y="148590"/>
                  </a:lnTo>
                  <a:lnTo>
                    <a:pt x="270751" y="149098"/>
                  </a:lnTo>
                  <a:lnTo>
                    <a:pt x="270586" y="149860"/>
                  </a:lnTo>
                  <a:lnTo>
                    <a:pt x="270433" y="150520"/>
                  </a:lnTo>
                  <a:lnTo>
                    <a:pt x="271335" y="151980"/>
                  </a:lnTo>
                  <a:lnTo>
                    <a:pt x="273481" y="152603"/>
                  </a:lnTo>
                  <a:lnTo>
                    <a:pt x="274878" y="151879"/>
                  </a:lnTo>
                  <a:close/>
                </a:path>
                <a:path w="445770" h="276225">
                  <a:moveTo>
                    <a:pt x="330187" y="76936"/>
                  </a:moveTo>
                  <a:lnTo>
                    <a:pt x="329247" y="75653"/>
                  </a:lnTo>
                  <a:lnTo>
                    <a:pt x="328701" y="74447"/>
                  </a:lnTo>
                  <a:lnTo>
                    <a:pt x="327761" y="73875"/>
                  </a:lnTo>
                  <a:lnTo>
                    <a:pt x="327367" y="73647"/>
                  </a:lnTo>
                  <a:lnTo>
                    <a:pt x="325399" y="74853"/>
                  </a:lnTo>
                  <a:lnTo>
                    <a:pt x="325450" y="75260"/>
                  </a:lnTo>
                  <a:lnTo>
                    <a:pt x="325577" y="76441"/>
                  </a:lnTo>
                  <a:lnTo>
                    <a:pt x="326364" y="77533"/>
                  </a:lnTo>
                  <a:lnTo>
                    <a:pt x="326898" y="78676"/>
                  </a:lnTo>
                  <a:lnTo>
                    <a:pt x="327774" y="78219"/>
                  </a:lnTo>
                  <a:lnTo>
                    <a:pt x="328637" y="77749"/>
                  </a:lnTo>
                  <a:lnTo>
                    <a:pt x="330187" y="76936"/>
                  </a:lnTo>
                  <a:close/>
                </a:path>
                <a:path w="445770" h="276225">
                  <a:moveTo>
                    <a:pt x="347459" y="5613"/>
                  </a:moveTo>
                  <a:lnTo>
                    <a:pt x="346544" y="4178"/>
                  </a:lnTo>
                  <a:lnTo>
                    <a:pt x="345478" y="2527"/>
                  </a:lnTo>
                  <a:lnTo>
                    <a:pt x="344436" y="3289"/>
                  </a:lnTo>
                  <a:lnTo>
                    <a:pt x="343154" y="3886"/>
                  </a:lnTo>
                  <a:lnTo>
                    <a:pt x="342226" y="5283"/>
                  </a:lnTo>
                  <a:lnTo>
                    <a:pt x="343471" y="7378"/>
                  </a:lnTo>
                  <a:lnTo>
                    <a:pt x="343877" y="7340"/>
                  </a:lnTo>
                  <a:lnTo>
                    <a:pt x="345008" y="7200"/>
                  </a:lnTo>
                  <a:lnTo>
                    <a:pt x="346049" y="6350"/>
                  </a:lnTo>
                  <a:lnTo>
                    <a:pt x="347459" y="5613"/>
                  </a:lnTo>
                  <a:close/>
                </a:path>
                <a:path w="445770" h="276225">
                  <a:moveTo>
                    <a:pt x="386448" y="192468"/>
                  </a:moveTo>
                  <a:lnTo>
                    <a:pt x="385559" y="191490"/>
                  </a:lnTo>
                  <a:lnTo>
                    <a:pt x="385000" y="190347"/>
                  </a:lnTo>
                  <a:lnTo>
                    <a:pt x="383844" y="191008"/>
                  </a:lnTo>
                  <a:lnTo>
                    <a:pt x="382778" y="191338"/>
                  </a:lnTo>
                  <a:lnTo>
                    <a:pt x="381254" y="193090"/>
                  </a:lnTo>
                  <a:lnTo>
                    <a:pt x="382485" y="195021"/>
                  </a:lnTo>
                  <a:lnTo>
                    <a:pt x="384911" y="194805"/>
                  </a:lnTo>
                  <a:lnTo>
                    <a:pt x="386181" y="193941"/>
                  </a:lnTo>
                  <a:lnTo>
                    <a:pt x="386448" y="192468"/>
                  </a:lnTo>
                  <a:close/>
                </a:path>
                <a:path w="445770" h="276225">
                  <a:moveTo>
                    <a:pt x="395820" y="21386"/>
                  </a:moveTo>
                  <a:lnTo>
                    <a:pt x="394601" y="20154"/>
                  </a:lnTo>
                  <a:lnTo>
                    <a:pt x="393547" y="18237"/>
                  </a:lnTo>
                  <a:lnTo>
                    <a:pt x="392125" y="19875"/>
                  </a:lnTo>
                  <a:lnTo>
                    <a:pt x="390702" y="20777"/>
                  </a:lnTo>
                  <a:lnTo>
                    <a:pt x="390626" y="22656"/>
                  </a:lnTo>
                  <a:lnTo>
                    <a:pt x="391998" y="24345"/>
                  </a:lnTo>
                  <a:lnTo>
                    <a:pt x="392823" y="24384"/>
                  </a:lnTo>
                  <a:lnTo>
                    <a:pt x="393776" y="24447"/>
                  </a:lnTo>
                  <a:lnTo>
                    <a:pt x="395414" y="23215"/>
                  </a:lnTo>
                  <a:lnTo>
                    <a:pt x="395820" y="21386"/>
                  </a:lnTo>
                  <a:close/>
                </a:path>
                <a:path w="445770" h="276225">
                  <a:moveTo>
                    <a:pt x="401840" y="137033"/>
                  </a:moveTo>
                  <a:lnTo>
                    <a:pt x="400177" y="136017"/>
                  </a:lnTo>
                  <a:lnTo>
                    <a:pt x="399224" y="135064"/>
                  </a:lnTo>
                  <a:lnTo>
                    <a:pt x="397560" y="134848"/>
                  </a:lnTo>
                  <a:lnTo>
                    <a:pt x="396773" y="136080"/>
                  </a:lnTo>
                  <a:lnTo>
                    <a:pt x="396062" y="136728"/>
                  </a:lnTo>
                  <a:lnTo>
                    <a:pt x="396989" y="137553"/>
                  </a:lnTo>
                  <a:lnTo>
                    <a:pt x="397814" y="138595"/>
                  </a:lnTo>
                  <a:lnTo>
                    <a:pt x="399313" y="139242"/>
                  </a:lnTo>
                  <a:lnTo>
                    <a:pt x="400304" y="138137"/>
                  </a:lnTo>
                  <a:lnTo>
                    <a:pt x="401840" y="137033"/>
                  </a:lnTo>
                  <a:close/>
                </a:path>
                <a:path w="445770" h="276225">
                  <a:moveTo>
                    <a:pt x="410298" y="274459"/>
                  </a:moveTo>
                  <a:lnTo>
                    <a:pt x="409994" y="273100"/>
                  </a:lnTo>
                  <a:lnTo>
                    <a:pt x="409778" y="272199"/>
                  </a:lnTo>
                  <a:lnTo>
                    <a:pt x="408914" y="271449"/>
                  </a:lnTo>
                  <a:lnTo>
                    <a:pt x="408114" y="270294"/>
                  </a:lnTo>
                  <a:lnTo>
                    <a:pt x="407123" y="271170"/>
                  </a:lnTo>
                  <a:lnTo>
                    <a:pt x="405892" y="271754"/>
                  </a:lnTo>
                  <a:lnTo>
                    <a:pt x="405701" y="273316"/>
                  </a:lnTo>
                  <a:lnTo>
                    <a:pt x="406412" y="274574"/>
                  </a:lnTo>
                  <a:lnTo>
                    <a:pt x="408279" y="275894"/>
                  </a:lnTo>
                  <a:lnTo>
                    <a:pt x="410298" y="274459"/>
                  </a:lnTo>
                  <a:close/>
                </a:path>
                <a:path w="445770" h="276225">
                  <a:moveTo>
                    <a:pt x="420370" y="80911"/>
                  </a:moveTo>
                  <a:lnTo>
                    <a:pt x="419087" y="79565"/>
                  </a:lnTo>
                  <a:lnTo>
                    <a:pt x="418515" y="78435"/>
                  </a:lnTo>
                  <a:lnTo>
                    <a:pt x="416979" y="78244"/>
                  </a:lnTo>
                  <a:lnTo>
                    <a:pt x="415620" y="78841"/>
                  </a:lnTo>
                  <a:lnTo>
                    <a:pt x="414972" y="80111"/>
                  </a:lnTo>
                  <a:lnTo>
                    <a:pt x="415772" y="82029"/>
                  </a:lnTo>
                  <a:lnTo>
                    <a:pt x="417271" y="82003"/>
                  </a:lnTo>
                  <a:lnTo>
                    <a:pt x="418452" y="81470"/>
                  </a:lnTo>
                  <a:lnTo>
                    <a:pt x="420370" y="80911"/>
                  </a:lnTo>
                  <a:close/>
                </a:path>
                <a:path w="445770" h="276225">
                  <a:moveTo>
                    <a:pt x="441058" y="221310"/>
                  </a:moveTo>
                  <a:lnTo>
                    <a:pt x="439978" y="219633"/>
                  </a:lnTo>
                  <a:lnTo>
                    <a:pt x="439635" y="218427"/>
                  </a:lnTo>
                  <a:lnTo>
                    <a:pt x="438975" y="218236"/>
                  </a:lnTo>
                  <a:lnTo>
                    <a:pt x="438213" y="217995"/>
                  </a:lnTo>
                  <a:lnTo>
                    <a:pt x="436892" y="218389"/>
                  </a:lnTo>
                  <a:lnTo>
                    <a:pt x="436029" y="219417"/>
                  </a:lnTo>
                  <a:lnTo>
                    <a:pt x="436435" y="221272"/>
                  </a:lnTo>
                  <a:lnTo>
                    <a:pt x="437845" y="221716"/>
                  </a:lnTo>
                  <a:lnTo>
                    <a:pt x="439064" y="221411"/>
                  </a:lnTo>
                  <a:lnTo>
                    <a:pt x="441058" y="221310"/>
                  </a:lnTo>
                  <a:close/>
                </a:path>
                <a:path w="445770" h="276225">
                  <a:moveTo>
                    <a:pt x="442010" y="138480"/>
                  </a:moveTo>
                  <a:lnTo>
                    <a:pt x="440880" y="136982"/>
                  </a:lnTo>
                  <a:lnTo>
                    <a:pt x="440436" y="135915"/>
                  </a:lnTo>
                  <a:lnTo>
                    <a:pt x="437794" y="134378"/>
                  </a:lnTo>
                  <a:lnTo>
                    <a:pt x="435965" y="135305"/>
                  </a:lnTo>
                  <a:lnTo>
                    <a:pt x="435660" y="138303"/>
                  </a:lnTo>
                  <a:lnTo>
                    <a:pt x="436575" y="140030"/>
                  </a:lnTo>
                  <a:lnTo>
                    <a:pt x="438378" y="139776"/>
                  </a:lnTo>
                  <a:lnTo>
                    <a:pt x="439889" y="139153"/>
                  </a:lnTo>
                  <a:lnTo>
                    <a:pt x="442010" y="138480"/>
                  </a:lnTo>
                  <a:close/>
                </a:path>
                <a:path w="445770" h="276225">
                  <a:moveTo>
                    <a:pt x="445147" y="181394"/>
                  </a:moveTo>
                  <a:lnTo>
                    <a:pt x="444195" y="180492"/>
                  </a:lnTo>
                  <a:lnTo>
                    <a:pt x="443598" y="179552"/>
                  </a:lnTo>
                  <a:lnTo>
                    <a:pt x="442772" y="179260"/>
                  </a:lnTo>
                  <a:lnTo>
                    <a:pt x="441363" y="178727"/>
                  </a:lnTo>
                  <a:lnTo>
                    <a:pt x="439953" y="180238"/>
                  </a:lnTo>
                  <a:lnTo>
                    <a:pt x="440918" y="182397"/>
                  </a:lnTo>
                  <a:lnTo>
                    <a:pt x="442023" y="183235"/>
                  </a:lnTo>
                  <a:lnTo>
                    <a:pt x="442760" y="183222"/>
                  </a:lnTo>
                  <a:lnTo>
                    <a:pt x="443484" y="183197"/>
                  </a:lnTo>
                  <a:lnTo>
                    <a:pt x="444195" y="182168"/>
                  </a:lnTo>
                  <a:lnTo>
                    <a:pt x="445147" y="1813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677979" y="2104516"/>
              <a:ext cx="339725" cy="161925"/>
            </a:xfrm>
            <a:custGeom>
              <a:avLst/>
              <a:gdLst/>
              <a:ahLst/>
              <a:cxnLst/>
              <a:rect l="l" t="t" r="r" b="b"/>
              <a:pathLst>
                <a:path w="339725" h="161925">
                  <a:moveTo>
                    <a:pt x="3810" y="40309"/>
                  </a:moveTo>
                  <a:lnTo>
                    <a:pt x="2667" y="37084"/>
                  </a:lnTo>
                  <a:lnTo>
                    <a:pt x="1549" y="37998"/>
                  </a:lnTo>
                  <a:lnTo>
                    <a:pt x="635" y="38468"/>
                  </a:lnTo>
                  <a:lnTo>
                    <a:pt x="0" y="39598"/>
                  </a:lnTo>
                  <a:lnTo>
                    <a:pt x="685" y="41021"/>
                  </a:lnTo>
                  <a:lnTo>
                    <a:pt x="952" y="41008"/>
                  </a:lnTo>
                  <a:lnTo>
                    <a:pt x="1905" y="41008"/>
                  </a:lnTo>
                  <a:lnTo>
                    <a:pt x="2857" y="40576"/>
                  </a:lnTo>
                  <a:lnTo>
                    <a:pt x="3810" y="40309"/>
                  </a:lnTo>
                  <a:close/>
                </a:path>
                <a:path w="339725" h="161925">
                  <a:moveTo>
                    <a:pt x="15062" y="12623"/>
                  </a:moveTo>
                  <a:lnTo>
                    <a:pt x="14147" y="12179"/>
                  </a:lnTo>
                  <a:lnTo>
                    <a:pt x="13347" y="11620"/>
                  </a:lnTo>
                  <a:lnTo>
                    <a:pt x="12204" y="11417"/>
                  </a:lnTo>
                  <a:lnTo>
                    <a:pt x="11722" y="12382"/>
                  </a:lnTo>
                  <a:lnTo>
                    <a:pt x="11328" y="12890"/>
                  </a:lnTo>
                  <a:lnTo>
                    <a:pt x="12039" y="13385"/>
                  </a:lnTo>
                  <a:lnTo>
                    <a:pt x="12700" y="14058"/>
                  </a:lnTo>
                  <a:lnTo>
                    <a:pt x="13487" y="14300"/>
                  </a:lnTo>
                  <a:lnTo>
                    <a:pt x="13754" y="14389"/>
                  </a:lnTo>
                  <a:lnTo>
                    <a:pt x="14363" y="13398"/>
                  </a:lnTo>
                  <a:lnTo>
                    <a:pt x="15062" y="12623"/>
                  </a:lnTo>
                  <a:close/>
                </a:path>
                <a:path w="339725" h="161925">
                  <a:moveTo>
                    <a:pt x="29565" y="86525"/>
                  </a:moveTo>
                  <a:lnTo>
                    <a:pt x="28829" y="85953"/>
                  </a:lnTo>
                  <a:lnTo>
                    <a:pt x="28194" y="85255"/>
                  </a:lnTo>
                  <a:lnTo>
                    <a:pt x="27419" y="84975"/>
                  </a:lnTo>
                  <a:lnTo>
                    <a:pt x="27139" y="84886"/>
                  </a:lnTo>
                  <a:lnTo>
                    <a:pt x="26492" y="85826"/>
                  </a:lnTo>
                  <a:lnTo>
                    <a:pt x="26022" y="86296"/>
                  </a:lnTo>
                  <a:lnTo>
                    <a:pt x="26644" y="86918"/>
                  </a:lnTo>
                  <a:lnTo>
                    <a:pt x="27228" y="87591"/>
                  </a:lnTo>
                  <a:lnTo>
                    <a:pt x="28067" y="88150"/>
                  </a:lnTo>
                  <a:lnTo>
                    <a:pt x="28803" y="87274"/>
                  </a:lnTo>
                  <a:lnTo>
                    <a:pt x="29565" y="86525"/>
                  </a:lnTo>
                  <a:close/>
                </a:path>
                <a:path w="339725" h="161925">
                  <a:moveTo>
                    <a:pt x="32219" y="44970"/>
                  </a:moveTo>
                  <a:lnTo>
                    <a:pt x="31203" y="44373"/>
                  </a:lnTo>
                  <a:lnTo>
                    <a:pt x="30391" y="43738"/>
                  </a:lnTo>
                  <a:lnTo>
                    <a:pt x="29946" y="44577"/>
                  </a:lnTo>
                  <a:lnTo>
                    <a:pt x="29362" y="45313"/>
                  </a:lnTo>
                  <a:lnTo>
                    <a:pt x="29146" y="46405"/>
                  </a:lnTo>
                  <a:lnTo>
                    <a:pt x="30187" y="46901"/>
                  </a:lnTo>
                  <a:lnTo>
                    <a:pt x="30721" y="47282"/>
                  </a:lnTo>
                  <a:lnTo>
                    <a:pt x="31229" y="46570"/>
                  </a:lnTo>
                  <a:lnTo>
                    <a:pt x="31838" y="45910"/>
                  </a:lnTo>
                  <a:lnTo>
                    <a:pt x="32219" y="44970"/>
                  </a:lnTo>
                  <a:close/>
                </a:path>
                <a:path w="339725" h="161925">
                  <a:moveTo>
                    <a:pt x="40436" y="469"/>
                  </a:moveTo>
                  <a:lnTo>
                    <a:pt x="39611" y="0"/>
                  </a:lnTo>
                  <a:lnTo>
                    <a:pt x="38798" y="292"/>
                  </a:lnTo>
                  <a:lnTo>
                    <a:pt x="38125" y="330"/>
                  </a:lnTo>
                  <a:lnTo>
                    <a:pt x="38277" y="977"/>
                  </a:lnTo>
                  <a:lnTo>
                    <a:pt x="38252" y="1828"/>
                  </a:lnTo>
                  <a:lnTo>
                    <a:pt x="38646" y="2197"/>
                  </a:lnTo>
                  <a:lnTo>
                    <a:pt x="38938" y="2476"/>
                  </a:lnTo>
                  <a:lnTo>
                    <a:pt x="39814" y="2133"/>
                  </a:lnTo>
                  <a:lnTo>
                    <a:pt x="40424" y="2070"/>
                  </a:lnTo>
                  <a:lnTo>
                    <a:pt x="40335" y="1435"/>
                  </a:lnTo>
                  <a:lnTo>
                    <a:pt x="40436" y="469"/>
                  </a:lnTo>
                  <a:close/>
                </a:path>
                <a:path w="339725" h="161925">
                  <a:moveTo>
                    <a:pt x="64338" y="34950"/>
                  </a:moveTo>
                  <a:lnTo>
                    <a:pt x="64135" y="33934"/>
                  </a:lnTo>
                  <a:lnTo>
                    <a:pt x="64135" y="32804"/>
                  </a:lnTo>
                  <a:lnTo>
                    <a:pt x="63855" y="32740"/>
                  </a:lnTo>
                  <a:lnTo>
                    <a:pt x="62979" y="32499"/>
                  </a:lnTo>
                  <a:lnTo>
                    <a:pt x="62001" y="32677"/>
                  </a:lnTo>
                  <a:lnTo>
                    <a:pt x="61061" y="32689"/>
                  </a:lnTo>
                  <a:lnTo>
                    <a:pt x="61163" y="33350"/>
                  </a:lnTo>
                  <a:lnTo>
                    <a:pt x="61074" y="34455"/>
                  </a:lnTo>
                  <a:lnTo>
                    <a:pt x="62242" y="34899"/>
                  </a:lnTo>
                  <a:lnTo>
                    <a:pt x="63258" y="34848"/>
                  </a:lnTo>
                  <a:lnTo>
                    <a:pt x="64338" y="34950"/>
                  </a:lnTo>
                  <a:close/>
                </a:path>
                <a:path w="339725" h="161925">
                  <a:moveTo>
                    <a:pt x="71970" y="91935"/>
                  </a:moveTo>
                  <a:lnTo>
                    <a:pt x="71691" y="90690"/>
                  </a:lnTo>
                  <a:lnTo>
                    <a:pt x="71780" y="89268"/>
                  </a:lnTo>
                  <a:lnTo>
                    <a:pt x="70370" y="89839"/>
                  </a:lnTo>
                  <a:lnTo>
                    <a:pt x="69367" y="90055"/>
                  </a:lnTo>
                  <a:lnTo>
                    <a:pt x="68656" y="90639"/>
                  </a:lnTo>
                  <a:lnTo>
                    <a:pt x="68389" y="90868"/>
                  </a:lnTo>
                  <a:lnTo>
                    <a:pt x="68630" y="92417"/>
                  </a:lnTo>
                  <a:lnTo>
                    <a:pt x="69723" y="92697"/>
                  </a:lnTo>
                  <a:lnTo>
                    <a:pt x="71018" y="92887"/>
                  </a:lnTo>
                  <a:lnTo>
                    <a:pt x="71970" y="91935"/>
                  </a:lnTo>
                  <a:close/>
                </a:path>
                <a:path w="339725" h="161925">
                  <a:moveTo>
                    <a:pt x="83426" y="36728"/>
                  </a:moveTo>
                  <a:lnTo>
                    <a:pt x="82905" y="36042"/>
                  </a:lnTo>
                  <a:lnTo>
                    <a:pt x="82384" y="35331"/>
                  </a:lnTo>
                  <a:lnTo>
                    <a:pt x="81559" y="34239"/>
                  </a:lnTo>
                  <a:lnTo>
                    <a:pt x="80657" y="35166"/>
                  </a:lnTo>
                  <a:lnTo>
                    <a:pt x="79959" y="35737"/>
                  </a:lnTo>
                  <a:lnTo>
                    <a:pt x="79527" y="36474"/>
                  </a:lnTo>
                  <a:lnTo>
                    <a:pt x="79438" y="36639"/>
                  </a:lnTo>
                  <a:lnTo>
                    <a:pt x="80403" y="37820"/>
                  </a:lnTo>
                  <a:lnTo>
                    <a:pt x="80797" y="37769"/>
                  </a:lnTo>
                  <a:lnTo>
                    <a:pt x="81711" y="37680"/>
                  </a:lnTo>
                  <a:lnTo>
                    <a:pt x="82550" y="37109"/>
                  </a:lnTo>
                  <a:lnTo>
                    <a:pt x="83426" y="36728"/>
                  </a:lnTo>
                  <a:close/>
                </a:path>
                <a:path w="339725" h="161925">
                  <a:moveTo>
                    <a:pt x="98336" y="72517"/>
                  </a:moveTo>
                  <a:lnTo>
                    <a:pt x="97218" y="70675"/>
                  </a:lnTo>
                  <a:lnTo>
                    <a:pt x="94830" y="70916"/>
                  </a:lnTo>
                  <a:lnTo>
                    <a:pt x="94018" y="71615"/>
                  </a:lnTo>
                  <a:lnTo>
                    <a:pt x="92710" y="72275"/>
                  </a:lnTo>
                  <a:lnTo>
                    <a:pt x="93649" y="73304"/>
                  </a:lnTo>
                  <a:lnTo>
                    <a:pt x="94157" y="74371"/>
                  </a:lnTo>
                  <a:lnTo>
                    <a:pt x="95643" y="74688"/>
                  </a:lnTo>
                  <a:lnTo>
                    <a:pt x="96913" y="74269"/>
                  </a:lnTo>
                  <a:lnTo>
                    <a:pt x="98336" y="72517"/>
                  </a:lnTo>
                  <a:close/>
                </a:path>
                <a:path w="339725" h="161925">
                  <a:moveTo>
                    <a:pt x="105740" y="55079"/>
                  </a:moveTo>
                  <a:lnTo>
                    <a:pt x="105702" y="54495"/>
                  </a:lnTo>
                  <a:lnTo>
                    <a:pt x="105638" y="53721"/>
                  </a:lnTo>
                  <a:lnTo>
                    <a:pt x="104686" y="53022"/>
                  </a:lnTo>
                  <a:lnTo>
                    <a:pt x="104127" y="52273"/>
                  </a:lnTo>
                  <a:lnTo>
                    <a:pt x="103454" y="52844"/>
                  </a:lnTo>
                  <a:lnTo>
                    <a:pt x="102362" y="53340"/>
                  </a:lnTo>
                  <a:lnTo>
                    <a:pt x="102235" y="54000"/>
                  </a:lnTo>
                  <a:lnTo>
                    <a:pt x="102095" y="54673"/>
                  </a:lnTo>
                  <a:lnTo>
                    <a:pt x="102946" y="55524"/>
                  </a:lnTo>
                  <a:lnTo>
                    <a:pt x="103644" y="56807"/>
                  </a:lnTo>
                  <a:lnTo>
                    <a:pt x="104635" y="55753"/>
                  </a:lnTo>
                  <a:lnTo>
                    <a:pt x="105740" y="55079"/>
                  </a:lnTo>
                  <a:close/>
                </a:path>
                <a:path w="339725" h="161925">
                  <a:moveTo>
                    <a:pt x="112026" y="146697"/>
                  </a:moveTo>
                  <a:lnTo>
                    <a:pt x="111074" y="145542"/>
                  </a:lnTo>
                  <a:lnTo>
                    <a:pt x="110642" y="144703"/>
                  </a:lnTo>
                  <a:lnTo>
                    <a:pt x="109969" y="144322"/>
                  </a:lnTo>
                  <a:lnTo>
                    <a:pt x="109575" y="144106"/>
                  </a:lnTo>
                  <a:lnTo>
                    <a:pt x="108229" y="144665"/>
                  </a:lnTo>
                  <a:lnTo>
                    <a:pt x="108216" y="145707"/>
                  </a:lnTo>
                  <a:lnTo>
                    <a:pt x="108318" y="146964"/>
                  </a:lnTo>
                  <a:lnTo>
                    <a:pt x="109397" y="147624"/>
                  </a:lnTo>
                  <a:lnTo>
                    <a:pt x="110502" y="147027"/>
                  </a:lnTo>
                  <a:lnTo>
                    <a:pt x="112026" y="146697"/>
                  </a:lnTo>
                  <a:close/>
                </a:path>
                <a:path w="339725" h="161925">
                  <a:moveTo>
                    <a:pt x="112737" y="101625"/>
                  </a:moveTo>
                  <a:lnTo>
                    <a:pt x="112572" y="100660"/>
                  </a:lnTo>
                  <a:lnTo>
                    <a:pt x="112649" y="99568"/>
                  </a:lnTo>
                  <a:lnTo>
                    <a:pt x="112331" y="99441"/>
                  </a:lnTo>
                  <a:lnTo>
                    <a:pt x="111506" y="99123"/>
                  </a:lnTo>
                  <a:lnTo>
                    <a:pt x="110515" y="99212"/>
                  </a:lnTo>
                  <a:lnTo>
                    <a:pt x="109588" y="99148"/>
                  </a:lnTo>
                  <a:lnTo>
                    <a:pt x="109677" y="99999"/>
                  </a:lnTo>
                  <a:lnTo>
                    <a:pt x="109486" y="101396"/>
                  </a:lnTo>
                  <a:lnTo>
                    <a:pt x="110642" y="101993"/>
                  </a:lnTo>
                  <a:lnTo>
                    <a:pt x="111747" y="101650"/>
                  </a:lnTo>
                  <a:lnTo>
                    <a:pt x="112737" y="101625"/>
                  </a:lnTo>
                  <a:close/>
                </a:path>
                <a:path w="339725" h="161925">
                  <a:moveTo>
                    <a:pt x="116001" y="19278"/>
                  </a:moveTo>
                  <a:lnTo>
                    <a:pt x="115760" y="18389"/>
                  </a:lnTo>
                  <a:lnTo>
                    <a:pt x="115633" y="17284"/>
                  </a:lnTo>
                  <a:lnTo>
                    <a:pt x="114515" y="17208"/>
                  </a:lnTo>
                  <a:lnTo>
                    <a:pt x="113576" y="17437"/>
                  </a:lnTo>
                  <a:lnTo>
                    <a:pt x="112649" y="17576"/>
                  </a:lnTo>
                  <a:lnTo>
                    <a:pt x="112890" y="18376"/>
                  </a:lnTo>
                  <a:lnTo>
                    <a:pt x="112979" y="19735"/>
                  </a:lnTo>
                  <a:lnTo>
                    <a:pt x="114160" y="20053"/>
                  </a:lnTo>
                  <a:lnTo>
                    <a:pt x="115125" y="19507"/>
                  </a:lnTo>
                  <a:lnTo>
                    <a:pt x="116001" y="19278"/>
                  </a:lnTo>
                  <a:close/>
                </a:path>
                <a:path w="339725" h="161925">
                  <a:moveTo>
                    <a:pt x="121996" y="77050"/>
                  </a:moveTo>
                  <a:lnTo>
                    <a:pt x="121234" y="76022"/>
                  </a:lnTo>
                  <a:lnTo>
                    <a:pt x="120408" y="74637"/>
                  </a:lnTo>
                  <a:lnTo>
                    <a:pt x="119176" y="75184"/>
                  </a:lnTo>
                  <a:lnTo>
                    <a:pt x="118249" y="75996"/>
                  </a:lnTo>
                  <a:lnTo>
                    <a:pt x="117271" y="76682"/>
                  </a:lnTo>
                  <a:lnTo>
                    <a:pt x="117932" y="77317"/>
                  </a:lnTo>
                  <a:lnTo>
                    <a:pt x="118529" y="78359"/>
                  </a:lnTo>
                  <a:lnTo>
                    <a:pt x="119253" y="78460"/>
                  </a:lnTo>
                  <a:lnTo>
                    <a:pt x="119976" y="78549"/>
                  </a:lnTo>
                  <a:lnTo>
                    <a:pt x="120827" y="77685"/>
                  </a:lnTo>
                  <a:lnTo>
                    <a:pt x="121996" y="77050"/>
                  </a:lnTo>
                  <a:close/>
                </a:path>
                <a:path w="339725" h="161925">
                  <a:moveTo>
                    <a:pt x="125044" y="48526"/>
                  </a:moveTo>
                  <a:lnTo>
                    <a:pt x="124485" y="47282"/>
                  </a:lnTo>
                  <a:lnTo>
                    <a:pt x="124320" y="46037"/>
                  </a:lnTo>
                  <a:lnTo>
                    <a:pt x="123634" y="45605"/>
                  </a:lnTo>
                  <a:lnTo>
                    <a:pt x="123012" y="45186"/>
                  </a:lnTo>
                  <a:lnTo>
                    <a:pt x="121386" y="45262"/>
                  </a:lnTo>
                  <a:lnTo>
                    <a:pt x="120980" y="45758"/>
                  </a:lnTo>
                  <a:lnTo>
                    <a:pt x="120015" y="46964"/>
                  </a:lnTo>
                  <a:lnTo>
                    <a:pt x="120103" y="48526"/>
                  </a:lnTo>
                  <a:lnTo>
                    <a:pt x="122669" y="49314"/>
                  </a:lnTo>
                  <a:lnTo>
                    <a:pt x="123723" y="48780"/>
                  </a:lnTo>
                  <a:lnTo>
                    <a:pt x="125044" y="48526"/>
                  </a:lnTo>
                  <a:close/>
                </a:path>
                <a:path w="339725" h="161925">
                  <a:moveTo>
                    <a:pt x="129184" y="20434"/>
                  </a:moveTo>
                  <a:lnTo>
                    <a:pt x="127977" y="19418"/>
                  </a:lnTo>
                  <a:lnTo>
                    <a:pt x="127406" y="18681"/>
                  </a:lnTo>
                  <a:lnTo>
                    <a:pt x="126238" y="18224"/>
                  </a:lnTo>
                  <a:lnTo>
                    <a:pt x="125044" y="19050"/>
                  </a:lnTo>
                  <a:lnTo>
                    <a:pt x="125272" y="19926"/>
                  </a:lnTo>
                  <a:lnTo>
                    <a:pt x="125488" y="21069"/>
                  </a:lnTo>
                  <a:lnTo>
                    <a:pt x="126568" y="21767"/>
                  </a:lnTo>
                  <a:lnTo>
                    <a:pt x="127673" y="20993"/>
                  </a:lnTo>
                  <a:lnTo>
                    <a:pt x="129184" y="20434"/>
                  </a:lnTo>
                  <a:close/>
                </a:path>
                <a:path w="339725" h="161925">
                  <a:moveTo>
                    <a:pt x="132524" y="76200"/>
                  </a:moveTo>
                  <a:lnTo>
                    <a:pt x="132092" y="75717"/>
                  </a:lnTo>
                  <a:lnTo>
                    <a:pt x="131749" y="74980"/>
                  </a:lnTo>
                  <a:lnTo>
                    <a:pt x="131216" y="74815"/>
                  </a:lnTo>
                  <a:lnTo>
                    <a:pt x="130644" y="74650"/>
                  </a:lnTo>
                  <a:lnTo>
                    <a:pt x="129374" y="74993"/>
                  </a:lnTo>
                  <a:lnTo>
                    <a:pt x="129311" y="76060"/>
                  </a:lnTo>
                  <a:lnTo>
                    <a:pt x="129565" y="76962"/>
                  </a:lnTo>
                  <a:lnTo>
                    <a:pt x="129832" y="78587"/>
                  </a:lnTo>
                  <a:lnTo>
                    <a:pt x="131102" y="77470"/>
                  </a:lnTo>
                  <a:lnTo>
                    <a:pt x="132524" y="76200"/>
                  </a:lnTo>
                  <a:close/>
                </a:path>
                <a:path w="339725" h="161925">
                  <a:moveTo>
                    <a:pt x="134213" y="64363"/>
                  </a:moveTo>
                  <a:lnTo>
                    <a:pt x="133870" y="63119"/>
                  </a:lnTo>
                  <a:lnTo>
                    <a:pt x="133718" y="62496"/>
                  </a:lnTo>
                  <a:lnTo>
                    <a:pt x="133553" y="61874"/>
                  </a:lnTo>
                  <a:lnTo>
                    <a:pt x="132346" y="62242"/>
                  </a:lnTo>
                  <a:lnTo>
                    <a:pt x="131089" y="62509"/>
                  </a:lnTo>
                  <a:lnTo>
                    <a:pt x="129857" y="63144"/>
                  </a:lnTo>
                  <a:lnTo>
                    <a:pt x="130454" y="64706"/>
                  </a:lnTo>
                  <a:lnTo>
                    <a:pt x="130721" y="65570"/>
                  </a:lnTo>
                  <a:lnTo>
                    <a:pt x="134213" y="64363"/>
                  </a:lnTo>
                  <a:close/>
                </a:path>
                <a:path w="339725" h="161925">
                  <a:moveTo>
                    <a:pt x="138112" y="49707"/>
                  </a:moveTo>
                  <a:lnTo>
                    <a:pt x="137287" y="48450"/>
                  </a:lnTo>
                  <a:lnTo>
                    <a:pt x="136867" y="47117"/>
                  </a:lnTo>
                  <a:lnTo>
                    <a:pt x="136207" y="46977"/>
                  </a:lnTo>
                  <a:lnTo>
                    <a:pt x="135432" y="46824"/>
                  </a:lnTo>
                  <a:lnTo>
                    <a:pt x="134454" y="47713"/>
                  </a:lnTo>
                  <a:lnTo>
                    <a:pt x="133553" y="48145"/>
                  </a:lnTo>
                  <a:lnTo>
                    <a:pt x="134023" y="48996"/>
                  </a:lnTo>
                  <a:lnTo>
                    <a:pt x="134302" y="50253"/>
                  </a:lnTo>
                  <a:lnTo>
                    <a:pt x="135661" y="50876"/>
                  </a:lnTo>
                  <a:lnTo>
                    <a:pt x="136766" y="50126"/>
                  </a:lnTo>
                  <a:lnTo>
                    <a:pt x="138112" y="49707"/>
                  </a:lnTo>
                  <a:close/>
                </a:path>
                <a:path w="339725" h="161925">
                  <a:moveTo>
                    <a:pt x="143256" y="35687"/>
                  </a:moveTo>
                  <a:lnTo>
                    <a:pt x="142125" y="34658"/>
                  </a:lnTo>
                  <a:lnTo>
                    <a:pt x="141566" y="33909"/>
                  </a:lnTo>
                  <a:lnTo>
                    <a:pt x="140474" y="33413"/>
                  </a:lnTo>
                  <a:lnTo>
                    <a:pt x="139293" y="34137"/>
                  </a:lnTo>
                  <a:lnTo>
                    <a:pt x="139306" y="34353"/>
                  </a:lnTo>
                  <a:lnTo>
                    <a:pt x="139420" y="35217"/>
                  </a:lnTo>
                  <a:lnTo>
                    <a:pt x="139865" y="36042"/>
                  </a:lnTo>
                  <a:lnTo>
                    <a:pt x="140169" y="36880"/>
                  </a:lnTo>
                  <a:lnTo>
                    <a:pt x="143256" y="35687"/>
                  </a:lnTo>
                  <a:close/>
                </a:path>
                <a:path w="339725" h="161925">
                  <a:moveTo>
                    <a:pt x="146405" y="88011"/>
                  </a:moveTo>
                  <a:lnTo>
                    <a:pt x="146354" y="85775"/>
                  </a:lnTo>
                  <a:lnTo>
                    <a:pt x="145427" y="85318"/>
                  </a:lnTo>
                  <a:lnTo>
                    <a:pt x="144335" y="84315"/>
                  </a:lnTo>
                  <a:lnTo>
                    <a:pt x="143535" y="85331"/>
                  </a:lnTo>
                  <a:lnTo>
                    <a:pt x="142735" y="86258"/>
                  </a:lnTo>
                  <a:lnTo>
                    <a:pt x="142036" y="87388"/>
                  </a:lnTo>
                  <a:lnTo>
                    <a:pt x="143027" y="88442"/>
                  </a:lnTo>
                  <a:lnTo>
                    <a:pt x="145376" y="88925"/>
                  </a:lnTo>
                  <a:lnTo>
                    <a:pt x="146405" y="88011"/>
                  </a:lnTo>
                  <a:close/>
                </a:path>
                <a:path w="339725" h="161925">
                  <a:moveTo>
                    <a:pt x="147929" y="96380"/>
                  </a:moveTo>
                  <a:lnTo>
                    <a:pt x="147231" y="95161"/>
                  </a:lnTo>
                  <a:lnTo>
                    <a:pt x="146100" y="95173"/>
                  </a:lnTo>
                  <a:lnTo>
                    <a:pt x="145288" y="95618"/>
                  </a:lnTo>
                  <a:lnTo>
                    <a:pt x="144475" y="95897"/>
                  </a:lnTo>
                  <a:lnTo>
                    <a:pt x="145034" y="97510"/>
                  </a:lnTo>
                  <a:lnTo>
                    <a:pt x="145554" y="98971"/>
                  </a:lnTo>
                  <a:lnTo>
                    <a:pt x="146646" y="97917"/>
                  </a:lnTo>
                  <a:lnTo>
                    <a:pt x="147434" y="97421"/>
                  </a:lnTo>
                  <a:lnTo>
                    <a:pt x="147777" y="96710"/>
                  </a:lnTo>
                  <a:lnTo>
                    <a:pt x="147929" y="96380"/>
                  </a:lnTo>
                  <a:close/>
                </a:path>
                <a:path w="339725" h="161925">
                  <a:moveTo>
                    <a:pt x="149644" y="26149"/>
                  </a:moveTo>
                  <a:lnTo>
                    <a:pt x="147383" y="24130"/>
                  </a:lnTo>
                  <a:lnTo>
                    <a:pt x="146723" y="23101"/>
                  </a:lnTo>
                  <a:lnTo>
                    <a:pt x="145338" y="22987"/>
                  </a:lnTo>
                  <a:lnTo>
                    <a:pt x="144005" y="24053"/>
                  </a:lnTo>
                  <a:lnTo>
                    <a:pt x="144043" y="24561"/>
                  </a:lnTo>
                  <a:lnTo>
                    <a:pt x="144081" y="25336"/>
                  </a:lnTo>
                  <a:lnTo>
                    <a:pt x="144919" y="26441"/>
                  </a:lnTo>
                  <a:lnTo>
                    <a:pt x="146494" y="26987"/>
                  </a:lnTo>
                  <a:lnTo>
                    <a:pt x="147599" y="26479"/>
                  </a:lnTo>
                  <a:lnTo>
                    <a:pt x="149644" y="26149"/>
                  </a:lnTo>
                  <a:close/>
                </a:path>
                <a:path w="339725" h="161925">
                  <a:moveTo>
                    <a:pt x="156527" y="58115"/>
                  </a:moveTo>
                  <a:lnTo>
                    <a:pt x="154241" y="56540"/>
                  </a:lnTo>
                  <a:lnTo>
                    <a:pt x="153517" y="55841"/>
                  </a:lnTo>
                  <a:lnTo>
                    <a:pt x="152654" y="55511"/>
                  </a:lnTo>
                  <a:lnTo>
                    <a:pt x="152158" y="55333"/>
                  </a:lnTo>
                  <a:lnTo>
                    <a:pt x="150939" y="55702"/>
                  </a:lnTo>
                  <a:lnTo>
                    <a:pt x="150837" y="56743"/>
                  </a:lnTo>
                  <a:lnTo>
                    <a:pt x="150825" y="57899"/>
                  </a:lnTo>
                  <a:lnTo>
                    <a:pt x="151739" y="58750"/>
                  </a:lnTo>
                  <a:lnTo>
                    <a:pt x="152895" y="58343"/>
                  </a:lnTo>
                  <a:lnTo>
                    <a:pt x="156527" y="58115"/>
                  </a:lnTo>
                  <a:close/>
                </a:path>
                <a:path w="339725" h="161925">
                  <a:moveTo>
                    <a:pt x="158686" y="25704"/>
                  </a:moveTo>
                  <a:lnTo>
                    <a:pt x="158127" y="24447"/>
                  </a:lnTo>
                  <a:lnTo>
                    <a:pt x="157797" y="22923"/>
                  </a:lnTo>
                  <a:lnTo>
                    <a:pt x="156603" y="23850"/>
                  </a:lnTo>
                  <a:lnTo>
                    <a:pt x="155752" y="24231"/>
                  </a:lnTo>
                  <a:lnTo>
                    <a:pt x="155397" y="24892"/>
                  </a:lnTo>
                  <a:lnTo>
                    <a:pt x="155155" y="25323"/>
                  </a:lnTo>
                  <a:lnTo>
                    <a:pt x="155625" y="26136"/>
                  </a:lnTo>
                  <a:lnTo>
                    <a:pt x="155765" y="26784"/>
                  </a:lnTo>
                  <a:lnTo>
                    <a:pt x="156667" y="26555"/>
                  </a:lnTo>
                  <a:lnTo>
                    <a:pt x="157784" y="26555"/>
                  </a:lnTo>
                  <a:lnTo>
                    <a:pt x="158686" y="25704"/>
                  </a:lnTo>
                  <a:close/>
                </a:path>
                <a:path w="339725" h="161925">
                  <a:moveTo>
                    <a:pt x="170484" y="55626"/>
                  </a:moveTo>
                  <a:lnTo>
                    <a:pt x="168427" y="54444"/>
                  </a:lnTo>
                  <a:lnTo>
                    <a:pt x="167576" y="53644"/>
                  </a:lnTo>
                  <a:lnTo>
                    <a:pt x="165887" y="53403"/>
                  </a:lnTo>
                  <a:lnTo>
                    <a:pt x="164452" y="53987"/>
                  </a:lnTo>
                  <a:lnTo>
                    <a:pt x="164198" y="55232"/>
                  </a:lnTo>
                  <a:lnTo>
                    <a:pt x="164706" y="56527"/>
                  </a:lnTo>
                  <a:lnTo>
                    <a:pt x="165874" y="57213"/>
                  </a:lnTo>
                  <a:lnTo>
                    <a:pt x="166992" y="56565"/>
                  </a:lnTo>
                  <a:lnTo>
                    <a:pt x="170484" y="55626"/>
                  </a:lnTo>
                  <a:close/>
                </a:path>
                <a:path w="339725" h="161925">
                  <a:moveTo>
                    <a:pt x="171437" y="70091"/>
                  </a:moveTo>
                  <a:lnTo>
                    <a:pt x="170484" y="68999"/>
                  </a:lnTo>
                  <a:lnTo>
                    <a:pt x="170027" y="68199"/>
                  </a:lnTo>
                  <a:lnTo>
                    <a:pt x="169354" y="67818"/>
                  </a:lnTo>
                  <a:lnTo>
                    <a:pt x="168973" y="67614"/>
                  </a:lnTo>
                  <a:lnTo>
                    <a:pt x="167678" y="68110"/>
                  </a:lnTo>
                  <a:lnTo>
                    <a:pt x="167690" y="68275"/>
                  </a:lnTo>
                  <a:lnTo>
                    <a:pt x="167690" y="69189"/>
                  </a:lnTo>
                  <a:lnTo>
                    <a:pt x="167970" y="70091"/>
                  </a:lnTo>
                  <a:lnTo>
                    <a:pt x="168160" y="70993"/>
                  </a:lnTo>
                  <a:lnTo>
                    <a:pt x="169887" y="70510"/>
                  </a:lnTo>
                  <a:lnTo>
                    <a:pt x="171437" y="70091"/>
                  </a:lnTo>
                  <a:close/>
                </a:path>
                <a:path w="339725" h="161925">
                  <a:moveTo>
                    <a:pt x="171945" y="34036"/>
                  </a:moveTo>
                  <a:lnTo>
                    <a:pt x="171170" y="32766"/>
                  </a:lnTo>
                  <a:lnTo>
                    <a:pt x="170040" y="32867"/>
                  </a:lnTo>
                  <a:lnTo>
                    <a:pt x="169214" y="33350"/>
                  </a:lnTo>
                  <a:lnTo>
                    <a:pt x="168376" y="33680"/>
                  </a:lnTo>
                  <a:lnTo>
                    <a:pt x="168719" y="34480"/>
                  </a:lnTo>
                  <a:lnTo>
                    <a:pt x="169608" y="36601"/>
                  </a:lnTo>
                  <a:lnTo>
                    <a:pt x="170599" y="35623"/>
                  </a:lnTo>
                  <a:lnTo>
                    <a:pt x="171411" y="35102"/>
                  </a:lnTo>
                  <a:lnTo>
                    <a:pt x="171945" y="34036"/>
                  </a:lnTo>
                  <a:close/>
                </a:path>
                <a:path w="339725" h="161925">
                  <a:moveTo>
                    <a:pt x="172605" y="83413"/>
                  </a:moveTo>
                  <a:lnTo>
                    <a:pt x="171348" y="82118"/>
                  </a:lnTo>
                  <a:lnTo>
                    <a:pt x="170688" y="80899"/>
                  </a:lnTo>
                  <a:lnTo>
                    <a:pt x="169138" y="80835"/>
                  </a:lnTo>
                  <a:lnTo>
                    <a:pt x="167855" y="81635"/>
                  </a:lnTo>
                  <a:lnTo>
                    <a:pt x="167246" y="82943"/>
                  </a:lnTo>
                  <a:lnTo>
                    <a:pt x="168249" y="84785"/>
                  </a:lnTo>
                  <a:lnTo>
                    <a:pt x="169799" y="84747"/>
                  </a:lnTo>
                  <a:lnTo>
                    <a:pt x="170916" y="84048"/>
                  </a:lnTo>
                  <a:lnTo>
                    <a:pt x="172605" y="83413"/>
                  </a:lnTo>
                  <a:close/>
                </a:path>
                <a:path w="339725" h="161925">
                  <a:moveTo>
                    <a:pt x="173736" y="49644"/>
                  </a:moveTo>
                  <a:lnTo>
                    <a:pt x="172034" y="45516"/>
                  </a:lnTo>
                  <a:lnTo>
                    <a:pt x="171170" y="45961"/>
                  </a:lnTo>
                  <a:lnTo>
                    <a:pt x="169887" y="46177"/>
                  </a:lnTo>
                  <a:lnTo>
                    <a:pt x="169189" y="47548"/>
                  </a:lnTo>
                  <a:lnTo>
                    <a:pt x="169481" y="49060"/>
                  </a:lnTo>
                  <a:lnTo>
                    <a:pt x="170586" y="50025"/>
                  </a:lnTo>
                  <a:lnTo>
                    <a:pt x="171856" y="49644"/>
                  </a:lnTo>
                  <a:lnTo>
                    <a:pt x="173736" y="49644"/>
                  </a:lnTo>
                  <a:close/>
                </a:path>
                <a:path w="339725" h="161925">
                  <a:moveTo>
                    <a:pt x="179349" y="88963"/>
                  </a:moveTo>
                  <a:lnTo>
                    <a:pt x="179260" y="88341"/>
                  </a:lnTo>
                  <a:lnTo>
                    <a:pt x="179336" y="87579"/>
                  </a:lnTo>
                  <a:lnTo>
                    <a:pt x="178993" y="87147"/>
                  </a:lnTo>
                  <a:lnTo>
                    <a:pt x="178828" y="86918"/>
                  </a:lnTo>
                  <a:lnTo>
                    <a:pt x="177533" y="87109"/>
                  </a:lnTo>
                  <a:lnTo>
                    <a:pt x="177190" y="87909"/>
                  </a:lnTo>
                  <a:lnTo>
                    <a:pt x="177469" y="88633"/>
                  </a:lnTo>
                  <a:lnTo>
                    <a:pt x="177533" y="89268"/>
                  </a:lnTo>
                  <a:lnTo>
                    <a:pt x="178142" y="89166"/>
                  </a:lnTo>
                  <a:lnTo>
                    <a:pt x="178739" y="89077"/>
                  </a:lnTo>
                  <a:lnTo>
                    <a:pt x="179349" y="88963"/>
                  </a:lnTo>
                  <a:close/>
                </a:path>
                <a:path w="339725" h="161925">
                  <a:moveTo>
                    <a:pt x="180657" y="121272"/>
                  </a:moveTo>
                  <a:lnTo>
                    <a:pt x="180022" y="119519"/>
                  </a:lnTo>
                  <a:lnTo>
                    <a:pt x="178015" y="118186"/>
                  </a:lnTo>
                  <a:lnTo>
                    <a:pt x="176568" y="118668"/>
                  </a:lnTo>
                  <a:lnTo>
                    <a:pt x="175793" y="120954"/>
                  </a:lnTo>
                  <a:lnTo>
                    <a:pt x="176377" y="121932"/>
                  </a:lnTo>
                  <a:lnTo>
                    <a:pt x="176758" y="123545"/>
                  </a:lnTo>
                  <a:lnTo>
                    <a:pt x="178358" y="122732"/>
                  </a:lnTo>
                  <a:lnTo>
                    <a:pt x="179590" y="122339"/>
                  </a:lnTo>
                  <a:lnTo>
                    <a:pt x="180657" y="121272"/>
                  </a:lnTo>
                  <a:close/>
                </a:path>
                <a:path w="339725" h="161925">
                  <a:moveTo>
                    <a:pt x="182321" y="53428"/>
                  </a:moveTo>
                  <a:lnTo>
                    <a:pt x="182130" y="52768"/>
                  </a:lnTo>
                  <a:lnTo>
                    <a:pt x="182130" y="51803"/>
                  </a:lnTo>
                  <a:lnTo>
                    <a:pt x="181241" y="51231"/>
                  </a:lnTo>
                  <a:lnTo>
                    <a:pt x="180365" y="51587"/>
                  </a:lnTo>
                  <a:lnTo>
                    <a:pt x="179679" y="51663"/>
                  </a:lnTo>
                  <a:lnTo>
                    <a:pt x="179997" y="52501"/>
                  </a:lnTo>
                  <a:lnTo>
                    <a:pt x="180327" y="53340"/>
                  </a:lnTo>
                  <a:lnTo>
                    <a:pt x="180644" y="54165"/>
                  </a:lnTo>
                  <a:lnTo>
                    <a:pt x="181203" y="53924"/>
                  </a:lnTo>
                  <a:lnTo>
                    <a:pt x="181762" y="53670"/>
                  </a:lnTo>
                  <a:lnTo>
                    <a:pt x="182321" y="53428"/>
                  </a:lnTo>
                  <a:close/>
                </a:path>
                <a:path w="339725" h="161925">
                  <a:moveTo>
                    <a:pt x="182753" y="41122"/>
                  </a:moveTo>
                  <a:lnTo>
                    <a:pt x="180632" y="39268"/>
                  </a:lnTo>
                  <a:lnTo>
                    <a:pt x="180200" y="39776"/>
                  </a:lnTo>
                  <a:lnTo>
                    <a:pt x="179285" y="40538"/>
                  </a:lnTo>
                  <a:lnTo>
                    <a:pt x="179806" y="41529"/>
                  </a:lnTo>
                  <a:lnTo>
                    <a:pt x="180568" y="42100"/>
                  </a:lnTo>
                  <a:lnTo>
                    <a:pt x="181190" y="42748"/>
                  </a:lnTo>
                  <a:lnTo>
                    <a:pt x="181622" y="42291"/>
                  </a:lnTo>
                  <a:lnTo>
                    <a:pt x="182753" y="41122"/>
                  </a:lnTo>
                  <a:close/>
                </a:path>
                <a:path w="339725" h="161925">
                  <a:moveTo>
                    <a:pt x="185115" y="73964"/>
                  </a:moveTo>
                  <a:lnTo>
                    <a:pt x="184721" y="73647"/>
                  </a:lnTo>
                  <a:lnTo>
                    <a:pt x="183286" y="73964"/>
                  </a:lnTo>
                  <a:lnTo>
                    <a:pt x="185115" y="73964"/>
                  </a:lnTo>
                  <a:close/>
                </a:path>
                <a:path w="339725" h="161925">
                  <a:moveTo>
                    <a:pt x="187515" y="76936"/>
                  </a:moveTo>
                  <a:lnTo>
                    <a:pt x="183299" y="76936"/>
                  </a:lnTo>
                  <a:lnTo>
                    <a:pt x="184810" y="78689"/>
                  </a:lnTo>
                  <a:lnTo>
                    <a:pt x="186423" y="78206"/>
                  </a:lnTo>
                  <a:lnTo>
                    <a:pt x="187515" y="76936"/>
                  </a:lnTo>
                  <a:close/>
                </a:path>
                <a:path w="339725" h="161925">
                  <a:moveTo>
                    <a:pt x="187515" y="76415"/>
                  </a:moveTo>
                  <a:lnTo>
                    <a:pt x="187058" y="75920"/>
                  </a:lnTo>
                  <a:lnTo>
                    <a:pt x="186169" y="74790"/>
                  </a:lnTo>
                  <a:lnTo>
                    <a:pt x="185381" y="74168"/>
                  </a:lnTo>
                  <a:lnTo>
                    <a:pt x="183248" y="74168"/>
                  </a:lnTo>
                  <a:lnTo>
                    <a:pt x="182930" y="75920"/>
                  </a:lnTo>
                  <a:lnTo>
                    <a:pt x="182854" y="76415"/>
                  </a:lnTo>
                  <a:lnTo>
                    <a:pt x="187515" y="76415"/>
                  </a:lnTo>
                  <a:close/>
                </a:path>
                <a:path w="339725" h="161925">
                  <a:moveTo>
                    <a:pt x="187756" y="76669"/>
                  </a:moveTo>
                  <a:lnTo>
                    <a:pt x="187515" y="76415"/>
                  </a:lnTo>
                  <a:lnTo>
                    <a:pt x="187515" y="76936"/>
                  </a:lnTo>
                  <a:lnTo>
                    <a:pt x="187756" y="76669"/>
                  </a:lnTo>
                  <a:close/>
                </a:path>
                <a:path w="339725" h="161925">
                  <a:moveTo>
                    <a:pt x="190703" y="94107"/>
                  </a:moveTo>
                  <a:lnTo>
                    <a:pt x="190106" y="92887"/>
                  </a:lnTo>
                  <a:lnTo>
                    <a:pt x="189865" y="91554"/>
                  </a:lnTo>
                  <a:lnTo>
                    <a:pt x="188480" y="92176"/>
                  </a:lnTo>
                  <a:lnTo>
                    <a:pt x="187248" y="92367"/>
                  </a:lnTo>
                  <a:lnTo>
                    <a:pt x="186791" y="93065"/>
                  </a:lnTo>
                  <a:lnTo>
                    <a:pt x="186499" y="93497"/>
                  </a:lnTo>
                  <a:lnTo>
                    <a:pt x="187159" y="95224"/>
                  </a:lnTo>
                  <a:lnTo>
                    <a:pt x="188442" y="95669"/>
                  </a:lnTo>
                  <a:lnTo>
                    <a:pt x="189877" y="95250"/>
                  </a:lnTo>
                  <a:lnTo>
                    <a:pt x="190703" y="94107"/>
                  </a:lnTo>
                  <a:close/>
                </a:path>
                <a:path w="339725" h="161925">
                  <a:moveTo>
                    <a:pt x="190881" y="107353"/>
                  </a:moveTo>
                  <a:lnTo>
                    <a:pt x="190195" y="106794"/>
                  </a:lnTo>
                  <a:lnTo>
                    <a:pt x="189458" y="105714"/>
                  </a:lnTo>
                  <a:lnTo>
                    <a:pt x="188023" y="105803"/>
                  </a:lnTo>
                  <a:lnTo>
                    <a:pt x="186664" y="106895"/>
                  </a:lnTo>
                  <a:lnTo>
                    <a:pt x="186715" y="107442"/>
                  </a:lnTo>
                  <a:lnTo>
                    <a:pt x="186842" y="109067"/>
                  </a:lnTo>
                  <a:lnTo>
                    <a:pt x="188188" y="109588"/>
                  </a:lnTo>
                  <a:lnTo>
                    <a:pt x="190119" y="108940"/>
                  </a:lnTo>
                  <a:lnTo>
                    <a:pt x="190360" y="108115"/>
                  </a:lnTo>
                  <a:lnTo>
                    <a:pt x="190881" y="107353"/>
                  </a:lnTo>
                  <a:close/>
                </a:path>
                <a:path w="339725" h="161925">
                  <a:moveTo>
                    <a:pt x="197459" y="36182"/>
                  </a:moveTo>
                  <a:lnTo>
                    <a:pt x="197142" y="35344"/>
                  </a:lnTo>
                  <a:lnTo>
                    <a:pt x="196507" y="33642"/>
                  </a:lnTo>
                  <a:lnTo>
                    <a:pt x="195961" y="33896"/>
                  </a:lnTo>
                  <a:lnTo>
                    <a:pt x="195414" y="34175"/>
                  </a:lnTo>
                  <a:lnTo>
                    <a:pt x="194868" y="34442"/>
                  </a:lnTo>
                  <a:lnTo>
                    <a:pt x="195072" y="35077"/>
                  </a:lnTo>
                  <a:lnTo>
                    <a:pt x="195110" y="35966"/>
                  </a:lnTo>
                  <a:lnTo>
                    <a:pt x="195961" y="36576"/>
                  </a:lnTo>
                  <a:lnTo>
                    <a:pt x="196811" y="36245"/>
                  </a:lnTo>
                  <a:lnTo>
                    <a:pt x="197459" y="36182"/>
                  </a:lnTo>
                  <a:close/>
                </a:path>
                <a:path w="339725" h="161925">
                  <a:moveTo>
                    <a:pt x="198221" y="85928"/>
                  </a:moveTo>
                  <a:lnTo>
                    <a:pt x="197192" y="85090"/>
                  </a:lnTo>
                  <a:lnTo>
                    <a:pt x="196659" y="84328"/>
                  </a:lnTo>
                  <a:lnTo>
                    <a:pt x="195846" y="84924"/>
                  </a:lnTo>
                  <a:lnTo>
                    <a:pt x="194640" y="85344"/>
                  </a:lnTo>
                  <a:lnTo>
                    <a:pt x="193979" y="86893"/>
                  </a:lnTo>
                  <a:lnTo>
                    <a:pt x="194576" y="88011"/>
                  </a:lnTo>
                  <a:lnTo>
                    <a:pt x="194906" y="89674"/>
                  </a:lnTo>
                  <a:lnTo>
                    <a:pt x="196850" y="87909"/>
                  </a:lnTo>
                  <a:lnTo>
                    <a:pt x="198005" y="87337"/>
                  </a:lnTo>
                  <a:lnTo>
                    <a:pt x="198221" y="85928"/>
                  </a:lnTo>
                  <a:close/>
                </a:path>
                <a:path w="339725" h="161925">
                  <a:moveTo>
                    <a:pt x="199263" y="58915"/>
                  </a:moveTo>
                  <a:lnTo>
                    <a:pt x="199136" y="58686"/>
                  </a:lnTo>
                  <a:lnTo>
                    <a:pt x="198780" y="57937"/>
                  </a:lnTo>
                  <a:lnTo>
                    <a:pt x="198056" y="57378"/>
                  </a:lnTo>
                  <a:lnTo>
                    <a:pt x="197472" y="56756"/>
                  </a:lnTo>
                  <a:lnTo>
                    <a:pt x="197053" y="57188"/>
                  </a:lnTo>
                  <a:lnTo>
                    <a:pt x="196646" y="57632"/>
                  </a:lnTo>
                  <a:lnTo>
                    <a:pt x="195999" y="58318"/>
                  </a:lnTo>
                  <a:lnTo>
                    <a:pt x="196684" y="58928"/>
                  </a:lnTo>
                  <a:lnTo>
                    <a:pt x="197345" y="59524"/>
                  </a:lnTo>
                  <a:lnTo>
                    <a:pt x="198018" y="60121"/>
                  </a:lnTo>
                  <a:lnTo>
                    <a:pt x="198424" y="59626"/>
                  </a:lnTo>
                  <a:lnTo>
                    <a:pt x="199263" y="58915"/>
                  </a:lnTo>
                  <a:close/>
                </a:path>
                <a:path w="339725" h="161925">
                  <a:moveTo>
                    <a:pt x="200914" y="70421"/>
                  </a:moveTo>
                  <a:lnTo>
                    <a:pt x="200583" y="69570"/>
                  </a:lnTo>
                  <a:lnTo>
                    <a:pt x="200393" y="68618"/>
                  </a:lnTo>
                  <a:lnTo>
                    <a:pt x="199656" y="67716"/>
                  </a:lnTo>
                  <a:lnTo>
                    <a:pt x="198589" y="68186"/>
                  </a:lnTo>
                  <a:lnTo>
                    <a:pt x="197929" y="68338"/>
                  </a:lnTo>
                  <a:lnTo>
                    <a:pt x="198361" y="70116"/>
                  </a:lnTo>
                  <a:lnTo>
                    <a:pt x="198564" y="71018"/>
                  </a:lnTo>
                  <a:lnTo>
                    <a:pt x="200914" y="70421"/>
                  </a:lnTo>
                  <a:close/>
                </a:path>
                <a:path w="339725" h="161925">
                  <a:moveTo>
                    <a:pt x="206870" y="149745"/>
                  </a:moveTo>
                  <a:lnTo>
                    <a:pt x="204101" y="148170"/>
                  </a:lnTo>
                  <a:lnTo>
                    <a:pt x="203238" y="147281"/>
                  </a:lnTo>
                  <a:lnTo>
                    <a:pt x="202476" y="147358"/>
                  </a:lnTo>
                  <a:lnTo>
                    <a:pt x="201879" y="147434"/>
                  </a:lnTo>
                  <a:lnTo>
                    <a:pt x="201333" y="148691"/>
                  </a:lnTo>
                  <a:lnTo>
                    <a:pt x="200952" y="149682"/>
                  </a:lnTo>
                  <a:lnTo>
                    <a:pt x="201980" y="150583"/>
                  </a:lnTo>
                  <a:lnTo>
                    <a:pt x="202514" y="150596"/>
                  </a:lnTo>
                  <a:lnTo>
                    <a:pt x="203492" y="150647"/>
                  </a:lnTo>
                  <a:lnTo>
                    <a:pt x="204482" y="150253"/>
                  </a:lnTo>
                  <a:lnTo>
                    <a:pt x="206870" y="149745"/>
                  </a:lnTo>
                  <a:close/>
                </a:path>
                <a:path w="339725" h="161925">
                  <a:moveTo>
                    <a:pt x="206908" y="50101"/>
                  </a:moveTo>
                  <a:lnTo>
                    <a:pt x="206578" y="49136"/>
                  </a:lnTo>
                  <a:lnTo>
                    <a:pt x="206400" y="47790"/>
                  </a:lnTo>
                  <a:lnTo>
                    <a:pt x="205105" y="48425"/>
                  </a:lnTo>
                  <a:lnTo>
                    <a:pt x="204254" y="48856"/>
                  </a:lnTo>
                  <a:lnTo>
                    <a:pt x="203403" y="49276"/>
                  </a:lnTo>
                  <a:lnTo>
                    <a:pt x="203911" y="50101"/>
                  </a:lnTo>
                  <a:lnTo>
                    <a:pt x="204304" y="51041"/>
                  </a:lnTo>
                  <a:lnTo>
                    <a:pt x="205168" y="51879"/>
                  </a:lnTo>
                  <a:lnTo>
                    <a:pt x="206629" y="51320"/>
                  </a:lnTo>
                  <a:lnTo>
                    <a:pt x="206730" y="50939"/>
                  </a:lnTo>
                  <a:lnTo>
                    <a:pt x="206908" y="50101"/>
                  </a:lnTo>
                  <a:close/>
                </a:path>
                <a:path w="339725" h="161925">
                  <a:moveTo>
                    <a:pt x="208343" y="38658"/>
                  </a:moveTo>
                  <a:lnTo>
                    <a:pt x="208076" y="37680"/>
                  </a:lnTo>
                  <a:lnTo>
                    <a:pt x="207721" y="36423"/>
                  </a:lnTo>
                  <a:lnTo>
                    <a:pt x="206883" y="36741"/>
                  </a:lnTo>
                  <a:lnTo>
                    <a:pt x="205955" y="36918"/>
                  </a:lnTo>
                  <a:lnTo>
                    <a:pt x="205270" y="37439"/>
                  </a:lnTo>
                  <a:lnTo>
                    <a:pt x="205028" y="37604"/>
                  </a:lnTo>
                  <a:lnTo>
                    <a:pt x="205460" y="38646"/>
                  </a:lnTo>
                  <a:lnTo>
                    <a:pt x="205587" y="39293"/>
                  </a:lnTo>
                  <a:lnTo>
                    <a:pt x="206502" y="39077"/>
                  </a:lnTo>
                  <a:lnTo>
                    <a:pt x="208343" y="38658"/>
                  </a:lnTo>
                  <a:close/>
                </a:path>
                <a:path w="339725" h="161925">
                  <a:moveTo>
                    <a:pt x="212661" y="89928"/>
                  </a:moveTo>
                  <a:lnTo>
                    <a:pt x="212026" y="88633"/>
                  </a:lnTo>
                  <a:lnTo>
                    <a:pt x="211696" y="87122"/>
                  </a:lnTo>
                  <a:lnTo>
                    <a:pt x="210439" y="88099"/>
                  </a:lnTo>
                  <a:lnTo>
                    <a:pt x="209550" y="88569"/>
                  </a:lnTo>
                  <a:lnTo>
                    <a:pt x="208813" y="89585"/>
                  </a:lnTo>
                  <a:lnTo>
                    <a:pt x="209397" y="90957"/>
                  </a:lnTo>
                  <a:lnTo>
                    <a:pt x="210553" y="90957"/>
                  </a:lnTo>
                  <a:lnTo>
                    <a:pt x="211785" y="90893"/>
                  </a:lnTo>
                  <a:lnTo>
                    <a:pt x="212661" y="89928"/>
                  </a:lnTo>
                  <a:close/>
                </a:path>
                <a:path w="339725" h="161925">
                  <a:moveTo>
                    <a:pt x="213385" y="58153"/>
                  </a:moveTo>
                  <a:lnTo>
                    <a:pt x="213144" y="57111"/>
                  </a:lnTo>
                  <a:lnTo>
                    <a:pt x="213004" y="56476"/>
                  </a:lnTo>
                  <a:lnTo>
                    <a:pt x="212852" y="55829"/>
                  </a:lnTo>
                  <a:lnTo>
                    <a:pt x="211924" y="56121"/>
                  </a:lnTo>
                  <a:lnTo>
                    <a:pt x="210045" y="56730"/>
                  </a:lnTo>
                  <a:lnTo>
                    <a:pt x="210324" y="57505"/>
                  </a:lnTo>
                  <a:lnTo>
                    <a:pt x="210616" y="58293"/>
                  </a:lnTo>
                  <a:lnTo>
                    <a:pt x="210896" y="59067"/>
                  </a:lnTo>
                  <a:lnTo>
                    <a:pt x="211747" y="58762"/>
                  </a:lnTo>
                  <a:lnTo>
                    <a:pt x="212585" y="58445"/>
                  </a:lnTo>
                  <a:lnTo>
                    <a:pt x="213385" y="58153"/>
                  </a:lnTo>
                  <a:close/>
                </a:path>
                <a:path w="339725" h="161925">
                  <a:moveTo>
                    <a:pt x="213423" y="73418"/>
                  </a:moveTo>
                  <a:lnTo>
                    <a:pt x="212623" y="72110"/>
                  </a:lnTo>
                  <a:lnTo>
                    <a:pt x="212064" y="69977"/>
                  </a:lnTo>
                  <a:lnTo>
                    <a:pt x="209981" y="72148"/>
                  </a:lnTo>
                  <a:lnTo>
                    <a:pt x="208788" y="72936"/>
                  </a:lnTo>
                  <a:lnTo>
                    <a:pt x="208394" y="74028"/>
                  </a:lnTo>
                  <a:lnTo>
                    <a:pt x="208191" y="74549"/>
                  </a:lnTo>
                  <a:lnTo>
                    <a:pt x="209816" y="76415"/>
                  </a:lnTo>
                  <a:lnTo>
                    <a:pt x="210070" y="76327"/>
                  </a:lnTo>
                  <a:lnTo>
                    <a:pt x="211213" y="75882"/>
                  </a:lnTo>
                  <a:lnTo>
                    <a:pt x="212509" y="75120"/>
                  </a:lnTo>
                  <a:lnTo>
                    <a:pt x="213423" y="73418"/>
                  </a:lnTo>
                  <a:close/>
                </a:path>
                <a:path w="339725" h="161925">
                  <a:moveTo>
                    <a:pt x="214718" y="119278"/>
                  </a:moveTo>
                  <a:lnTo>
                    <a:pt x="214668" y="118986"/>
                  </a:lnTo>
                  <a:lnTo>
                    <a:pt x="214490" y="118148"/>
                  </a:lnTo>
                  <a:lnTo>
                    <a:pt x="214020" y="116903"/>
                  </a:lnTo>
                  <a:lnTo>
                    <a:pt x="213410" y="116751"/>
                  </a:lnTo>
                  <a:lnTo>
                    <a:pt x="212750" y="116560"/>
                  </a:lnTo>
                  <a:lnTo>
                    <a:pt x="211797" y="117398"/>
                  </a:lnTo>
                  <a:lnTo>
                    <a:pt x="210451" y="118033"/>
                  </a:lnTo>
                  <a:lnTo>
                    <a:pt x="211645" y="118986"/>
                  </a:lnTo>
                  <a:lnTo>
                    <a:pt x="212318" y="119773"/>
                  </a:lnTo>
                  <a:lnTo>
                    <a:pt x="213487" y="120230"/>
                  </a:lnTo>
                  <a:lnTo>
                    <a:pt x="214718" y="119278"/>
                  </a:lnTo>
                  <a:close/>
                </a:path>
                <a:path w="339725" h="161925">
                  <a:moveTo>
                    <a:pt x="218389" y="63792"/>
                  </a:moveTo>
                  <a:lnTo>
                    <a:pt x="217830" y="63385"/>
                  </a:lnTo>
                  <a:lnTo>
                    <a:pt x="217233" y="62661"/>
                  </a:lnTo>
                  <a:lnTo>
                    <a:pt x="216217" y="62738"/>
                  </a:lnTo>
                  <a:lnTo>
                    <a:pt x="215785" y="63601"/>
                  </a:lnTo>
                  <a:lnTo>
                    <a:pt x="215328" y="64109"/>
                  </a:lnTo>
                  <a:lnTo>
                    <a:pt x="215938" y="64490"/>
                  </a:lnTo>
                  <a:lnTo>
                    <a:pt x="216522" y="65125"/>
                  </a:lnTo>
                  <a:lnTo>
                    <a:pt x="217538" y="65163"/>
                  </a:lnTo>
                  <a:lnTo>
                    <a:pt x="217970" y="64274"/>
                  </a:lnTo>
                  <a:lnTo>
                    <a:pt x="218389" y="63792"/>
                  </a:lnTo>
                  <a:close/>
                </a:path>
                <a:path w="339725" h="161925">
                  <a:moveTo>
                    <a:pt x="220675" y="54559"/>
                  </a:moveTo>
                  <a:lnTo>
                    <a:pt x="220510" y="53924"/>
                  </a:lnTo>
                  <a:lnTo>
                    <a:pt x="220535" y="52997"/>
                  </a:lnTo>
                  <a:lnTo>
                    <a:pt x="220129" y="52755"/>
                  </a:lnTo>
                  <a:lnTo>
                    <a:pt x="219646" y="52451"/>
                  </a:lnTo>
                  <a:lnTo>
                    <a:pt x="218795" y="52743"/>
                  </a:lnTo>
                  <a:lnTo>
                    <a:pt x="218109" y="52768"/>
                  </a:lnTo>
                  <a:lnTo>
                    <a:pt x="218871" y="55295"/>
                  </a:lnTo>
                  <a:lnTo>
                    <a:pt x="219468" y="55041"/>
                  </a:lnTo>
                  <a:lnTo>
                    <a:pt x="220675" y="54559"/>
                  </a:lnTo>
                  <a:close/>
                </a:path>
                <a:path w="339725" h="161925">
                  <a:moveTo>
                    <a:pt x="222326" y="105435"/>
                  </a:moveTo>
                  <a:lnTo>
                    <a:pt x="221488" y="104978"/>
                  </a:lnTo>
                  <a:lnTo>
                    <a:pt x="220726" y="104355"/>
                  </a:lnTo>
                  <a:lnTo>
                    <a:pt x="219583" y="104152"/>
                  </a:lnTo>
                  <a:lnTo>
                    <a:pt x="219062" y="105206"/>
                  </a:lnTo>
                  <a:lnTo>
                    <a:pt x="218655" y="105765"/>
                  </a:lnTo>
                  <a:lnTo>
                    <a:pt x="219417" y="106286"/>
                  </a:lnTo>
                  <a:lnTo>
                    <a:pt x="220154" y="106883"/>
                  </a:lnTo>
                  <a:lnTo>
                    <a:pt x="221107" y="107315"/>
                  </a:lnTo>
                  <a:lnTo>
                    <a:pt x="221703" y="106286"/>
                  </a:lnTo>
                  <a:lnTo>
                    <a:pt x="222326" y="105435"/>
                  </a:lnTo>
                  <a:close/>
                </a:path>
                <a:path w="339725" h="161925">
                  <a:moveTo>
                    <a:pt x="224002" y="86423"/>
                  </a:moveTo>
                  <a:lnTo>
                    <a:pt x="223050" y="85280"/>
                  </a:lnTo>
                  <a:lnTo>
                    <a:pt x="222364" y="83959"/>
                  </a:lnTo>
                  <a:lnTo>
                    <a:pt x="221056" y="84150"/>
                  </a:lnTo>
                  <a:lnTo>
                    <a:pt x="220357" y="85115"/>
                  </a:lnTo>
                  <a:lnTo>
                    <a:pt x="219583" y="85725"/>
                  </a:lnTo>
                  <a:lnTo>
                    <a:pt x="220027" y="86220"/>
                  </a:lnTo>
                  <a:lnTo>
                    <a:pt x="220433" y="87071"/>
                  </a:lnTo>
                  <a:lnTo>
                    <a:pt x="221742" y="87198"/>
                  </a:lnTo>
                  <a:lnTo>
                    <a:pt x="222618" y="86766"/>
                  </a:lnTo>
                  <a:lnTo>
                    <a:pt x="224002" y="86423"/>
                  </a:lnTo>
                  <a:close/>
                </a:path>
                <a:path w="339725" h="161925">
                  <a:moveTo>
                    <a:pt x="228612" y="59029"/>
                  </a:moveTo>
                  <a:lnTo>
                    <a:pt x="228384" y="58483"/>
                  </a:lnTo>
                  <a:lnTo>
                    <a:pt x="228282" y="57645"/>
                  </a:lnTo>
                  <a:lnTo>
                    <a:pt x="227876" y="57467"/>
                  </a:lnTo>
                  <a:lnTo>
                    <a:pt x="227406" y="57238"/>
                  </a:lnTo>
                  <a:lnTo>
                    <a:pt x="226669" y="57569"/>
                  </a:lnTo>
                  <a:lnTo>
                    <a:pt x="226047" y="57658"/>
                  </a:lnTo>
                  <a:lnTo>
                    <a:pt x="226402" y="58445"/>
                  </a:lnTo>
                  <a:lnTo>
                    <a:pt x="226771" y="59232"/>
                  </a:lnTo>
                  <a:lnTo>
                    <a:pt x="227126" y="60007"/>
                  </a:lnTo>
                  <a:lnTo>
                    <a:pt x="227622" y="59690"/>
                  </a:lnTo>
                  <a:lnTo>
                    <a:pt x="228612" y="59029"/>
                  </a:lnTo>
                  <a:close/>
                </a:path>
                <a:path w="339725" h="161925">
                  <a:moveTo>
                    <a:pt x="232219" y="99758"/>
                  </a:moveTo>
                  <a:lnTo>
                    <a:pt x="232067" y="98856"/>
                  </a:lnTo>
                  <a:lnTo>
                    <a:pt x="232029" y="97917"/>
                  </a:lnTo>
                  <a:lnTo>
                    <a:pt x="231559" y="96913"/>
                  </a:lnTo>
                  <a:lnTo>
                    <a:pt x="229908" y="97066"/>
                  </a:lnTo>
                  <a:lnTo>
                    <a:pt x="229730" y="98132"/>
                  </a:lnTo>
                  <a:lnTo>
                    <a:pt x="229831" y="99072"/>
                  </a:lnTo>
                  <a:lnTo>
                    <a:pt x="229857" y="100050"/>
                  </a:lnTo>
                  <a:lnTo>
                    <a:pt x="230873" y="99923"/>
                  </a:lnTo>
                  <a:lnTo>
                    <a:pt x="231546" y="99847"/>
                  </a:lnTo>
                  <a:lnTo>
                    <a:pt x="232219" y="99758"/>
                  </a:lnTo>
                  <a:close/>
                </a:path>
                <a:path w="339725" h="161925">
                  <a:moveTo>
                    <a:pt x="239941" y="82257"/>
                  </a:moveTo>
                  <a:lnTo>
                    <a:pt x="239217" y="81038"/>
                  </a:lnTo>
                  <a:lnTo>
                    <a:pt x="238899" y="79806"/>
                  </a:lnTo>
                  <a:lnTo>
                    <a:pt x="238252" y="79590"/>
                  </a:lnTo>
                  <a:lnTo>
                    <a:pt x="237490" y="79349"/>
                  </a:lnTo>
                  <a:lnTo>
                    <a:pt x="236435" y="79997"/>
                  </a:lnTo>
                  <a:lnTo>
                    <a:pt x="235508" y="80264"/>
                  </a:lnTo>
                  <a:lnTo>
                    <a:pt x="235851" y="81165"/>
                  </a:lnTo>
                  <a:lnTo>
                    <a:pt x="235953" y="82486"/>
                  </a:lnTo>
                  <a:lnTo>
                    <a:pt x="237210" y="83223"/>
                  </a:lnTo>
                  <a:lnTo>
                    <a:pt x="238404" y="82588"/>
                  </a:lnTo>
                  <a:lnTo>
                    <a:pt x="239941" y="82257"/>
                  </a:lnTo>
                  <a:close/>
                </a:path>
                <a:path w="339725" h="161925">
                  <a:moveTo>
                    <a:pt x="244119" y="72034"/>
                  </a:moveTo>
                  <a:lnTo>
                    <a:pt x="243814" y="71043"/>
                  </a:lnTo>
                  <a:lnTo>
                    <a:pt x="243814" y="70154"/>
                  </a:lnTo>
                  <a:lnTo>
                    <a:pt x="242912" y="69672"/>
                  </a:lnTo>
                  <a:lnTo>
                    <a:pt x="242011" y="69710"/>
                  </a:lnTo>
                  <a:lnTo>
                    <a:pt x="241503" y="70015"/>
                  </a:lnTo>
                  <a:lnTo>
                    <a:pt x="241211" y="70180"/>
                  </a:lnTo>
                  <a:lnTo>
                    <a:pt x="241249" y="71615"/>
                  </a:lnTo>
                  <a:lnTo>
                    <a:pt x="241414" y="71666"/>
                  </a:lnTo>
                  <a:lnTo>
                    <a:pt x="242201" y="71932"/>
                  </a:lnTo>
                  <a:lnTo>
                    <a:pt x="243090" y="71932"/>
                  </a:lnTo>
                  <a:lnTo>
                    <a:pt x="244119" y="72034"/>
                  </a:lnTo>
                  <a:close/>
                </a:path>
                <a:path w="339725" h="161925">
                  <a:moveTo>
                    <a:pt x="246329" y="161429"/>
                  </a:moveTo>
                  <a:lnTo>
                    <a:pt x="246151" y="161239"/>
                  </a:lnTo>
                  <a:lnTo>
                    <a:pt x="245313" y="160413"/>
                  </a:lnTo>
                  <a:lnTo>
                    <a:pt x="244525" y="160921"/>
                  </a:lnTo>
                  <a:lnTo>
                    <a:pt x="244055" y="161429"/>
                  </a:lnTo>
                  <a:lnTo>
                    <a:pt x="246329" y="161429"/>
                  </a:lnTo>
                  <a:close/>
                </a:path>
                <a:path w="339725" h="161925">
                  <a:moveTo>
                    <a:pt x="251180" y="137248"/>
                  </a:moveTo>
                  <a:lnTo>
                    <a:pt x="250317" y="135915"/>
                  </a:lnTo>
                  <a:lnTo>
                    <a:pt x="249453" y="136182"/>
                  </a:lnTo>
                  <a:lnTo>
                    <a:pt x="248577" y="136550"/>
                  </a:lnTo>
                  <a:lnTo>
                    <a:pt x="247865" y="137083"/>
                  </a:lnTo>
                  <a:lnTo>
                    <a:pt x="247726" y="137198"/>
                  </a:lnTo>
                  <a:lnTo>
                    <a:pt x="248272" y="138188"/>
                  </a:lnTo>
                  <a:lnTo>
                    <a:pt x="248653" y="139141"/>
                  </a:lnTo>
                  <a:lnTo>
                    <a:pt x="249516" y="138544"/>
                  </a:lnTo>
                  <a:lnTo>
                    <a:pt x="250380" y="138074"/>
                  </a:lnTo>
                  <a:lnTo>
                    <a:pt x="251040" y="137401"/>
                  </a:lnTo>
                  <a:lnTo>
                    <a:pt x="251180" y="137248"/>
                  </a:lnTo>
                  <a:close/>
                </a:path>
                <a:path w="339725" h="161925">
                  <a:moveTo>
                    <a:pt x="254495" y="87109"/>
                  </a:moveTo>
                  <a:lnTo>
                    <a:pt x="253644" y="86664"/>
                  </a:lnTo>
                  <a:lnTo>
                    <a:pt x="252869" y="86118"/>
                  </a:lnTo>
                  <a:lnTo>
                    <a:pt x="252031" y="85928"/>
                  </a:lnTo>
                  <a:lnTo>
                    <a:pt x="251777" y="85877"/>
                  </a:lnTo>
                  <a:lnTo>
                    <a:pt x="250977" y="87274"/>
                  </a:lnTo>
                  <a:lnTo>
                    <a:pt x="251561" y="87947"/>
                  </a:lnTo>
                  <a:lnTo>
                    <a:pt x="252323" y="88455"/>
                  </a:lnTo>
                  <a:lnTo>
                    <a:pt x="253022" y="89014"/>
                  </a:lnTo>
                  <a:lnTo>
                    <a:pt x="253428" y="88480"/>
                  </a:lnTo>
                  <a:lnTo>
                    <a:pt x="254495" y="87109"/>
                  </a:lnTo>
                  <a:close/>
                </a:path>
                <a:path w="339725" h="161925">
                  <a:moveTo>
                    <a:pt x="255371" y="67373"/>
                  </a:moveTo>
                  <a:lnTo>
                    <a:pt x="255054" y="66370"/>
                  </a:lnTo>
                  <a:lnTo>
                    <a:pt x="254850" y="65138"/>
                  </a:lnTo>
                  <a:lnTo>
                    <a:pt x="253657" y="65138"/>
                  </a:lnTo>
                  <a:lnTo>
                    <a:pt x="252679" y="65481"/>
                  </a:lnTo>
                  <a:lnTo>
                    <a:pt x="251701" y="65697"/>
                  </a:lnTo>
                  <a:lnTo>
                    <a:pt x="252031" y="66573"/>
                  </a:lnTo>
                  <a:lnTo>
                    <a:pt x="252158" y="67970"/>
                  </a:lnTo>
                  <a:lnTo>
                    <a:pt x="252730" y="68173"/>
                  </a:lnTo>
                  <a:lnTo>
                    <a:pt x="253415" y="68427"/>
                  </a:lnTo>
                  <a:lnTo>
                    <a:pt x="254469" y="67678"/>
                  </a:lnTo>
                  <a:lnTo>
                    <a:pt x="255371" y="67373"/>
                  </a:lnTo>
                  <a:close/>
                </a:path>
                <a:path w="339725" h="161925">
                  <a:moveTo>
                    <a:pt x="263055" y="106591"/>
                  </a:moveTo>
                  <a:lnTo>
                    <a:pt x="262280" y="105943"/>
                  </a:lnTo>
                  <a:lnTo>
                    <a:pt x="261594" y="105244"/>
                  </a:lnTo>
                  <a:lnTo>
                    <a:pt x="260629" y="104724"/>
                  </a:lnTo>
                  <a:lnTo>
                    <a:pt x="259410" y="106070"/>
                  </a:lnTo>
                  <a:lnTo>
                    <a:pt x="259969" y="106997"/>
                  </a:lnTo>
                  <a:lnTo>
                    <a:pt x="260692" y="107619"/>
                  </a:lnTo>
                  <a:lnTo>
                    <a:pt x="261454" y="108077"/>
                  </a:lnTo>
                  <a:lnTo>
                    <a:pt x="261594" y="108153"/>
                  </a:lnTo>
                  <a:lnTo>
                    <a:pt x="262318" y="107276"/>
                  </a:lnTo>
                  <a:lnTo>
                    <a:pt x="263055" y="106591"/>
                  </a:lnTo>
                  <a:close/>
                </a:path>
                <a:path w="339725" h="161925">
                  <a:moveTo>
                    <a:pt x="269011" y="62141"/>
                  </a:moveTo>
                  <a:lnTo>
                    <a:pt x="268274" y="58953"/>
                  </a:lnTo>
                  <a:lnTo>
                    <a:pt x="267119" y="59855"/>
                  </a:lnTo>
                  <a:lnTo>
                    <a:pt x="266280" y="60223"/>
                  </a:lnTo>
                  <a:lnTo>
                    <a:pt x="265709" y="61302"/>
                  </a:lnTo>
                  <a:lnTo>
                    <a:pt x="266331" y="62661"/>
                  </a:lnTo>
                  <a:lnTo>
                    <a:pt x="267233" y="62636"/>
                  </a:lnTo>
                  <a:lnTo>
                    <a:pt x="268122" y="62344"/>
                  </a:lnTo>
                  <a:lnTo>
                    <a:pt x="269011" y="62141"/>
                  </a:lnTo>
                  <a:close/>
                </a:path>
                <a:path w="339725" h="161925">
                  <a:moveTo>
                    <a:pt x="275729" y="87833"/>
                  </a:moveTo>
                  <a:lnTo>
                    <a:pt x="275043" y="87147"/>
                  </a:lnTo>
                  <a:lnTo>
                    <a:pt x="274142" y="87414"/>
                  </a:lnTo>
                  <a:lnTo>
                    <a:pt x="273507" y="87414"/>
                  </a:lnTo>
                  <a:lnTo>
                    <a:pt x="273583" y="88277"/>
                  </a:lnTo>
                  <a:lnTo>
                    <a:pt x="273672" y="89154"/>
                  </a:lnTo>
                  <a:lnTo>
                    <a:pt x="273748" y="90030"/>
                  </a:lnTo>
                  <a:lnTo>
                    <a:pt x="274383" y="89801"/>
                  </a:lnTo>
                  <a:lnTo>
                    <a:pt x="275653" y="89369"/>
                  </a:lnTo>
                  <a:lnTo>
                    <a:pt x="275590" y="88709"/>
                  </a:lnTo>
                  <a:lnTo>
                    <a:pt x="275729" y="87833"/>
                  </a:lnTo>
                  <a:close/>
                </a:path>
                <a:path w="339725" h="161925">
                  <a:moveTo>
                    <a:pt x="278028" y="137668"/>
                  </a:moveTo>
                  <a:lnTo>
                    <a:pt x="277952" y="137210"/>
                  </a:lnTo>
                  <a:lnTo>
                    <a:pt x="277876" y="136715"/>
                  </a:lnTo>
                  <a:lnTo>
                    <a:pt x="276999" y="136334"/>
                  </a:lnTo>
                  <a:lnTo>
                    <a:pt x="276479" y="135915"/>
                  </a:lnTo>
                  <a:lnTo>
                    <a:pt x="276098" y="136474"/>
                  </a:lnTo>
                  <a:lnTo>
                    <a:pt x="275424" y="137045"/>
                  </a:lnTo>
                  <a:lnTo>
                    <a:pt x="275437" y="137591"/>
                  </a:lnTo>
                  <a:lnTo>
                    <a:pt x="275437" y="137998"/>
                  </a:lnTo>
                  <a:lnTo>
                    <a:pt x="276326" y="138391"/>
                  </a:lnTo>
                  <a:lnTo>
                    <a:pt x="276834" y="138785"/>
                  </a:lnTo>
                  <a:lnTo>
                    <a:pt x="277241" y="138252"/>
                  </a:lnTo>
                  <a:lnTo>
                    <a:pt x="278028" y="137668"/>
                  </a:lnTo>
                  <a:close/>
                </a:path>
                <a:path w="339725" h="161925">
                  <a:moveTo>
                    <a:pt x="292404" y="88734"/>
                  </a:moveTo>
                  <a:lnTo>
                    <a:pt x="292265" y="88112"/>
                  </a:lnTo>
                  <a:lnTo>
                    <a:pt x="292315" y="87249"/>
                  </a:lnTo>
                  <a:lnTo>
                    <a:pt x="291934" y="86956"/>
                  </a:lnTo>
                  <a:lnTo>
                    <a:pt x="291566" y="86664"/>
                  </a:lnTo>
                  <a:lnTo>
                    <a:pt x="290741" y="86969"/>
                  </a:lnTo>
                  <a:lnTo>
                    <a:pt x="290118" y="87020"/>
                  </a:lnTo>
                  <a:lnTo>
                    <a:pt x="290690" y="89433"/>
                  </a:lnTo>
                  <a:lnTo>
                    <a:pt x="291261" y="89192"/>
                  </a:lnTo>
                  <a:lnTo>
                    <a:pt x="292404" y="88734"/>
                  </a:lnTo>
                  <a:close/>
                </a:path>
                <a:path w="339725" h="161925">
                  <a:moveTo>
                    <a:pt x="293573" y="110210"/>
                  </a:moveTo>
                  <a:lnTo>
                    <a:pt x="292366" y="108572"/>
                  </a:lnTo>
                  <a:lnTo>
                    <a:pt x="291922" y="107378"/>
                  </a:lnTo>
                  <a:lnTo>
                    <a:pt x="291261" y="107251"/>
                  </a:lnTo>
                  <a:lnTo>
                    <a:pt x="290436" y="107073"/>
                  </a:lnTo>
                  <a:lnTo>
                    <a:pt x="289153" y="107569"/>
                  </a:lnTo>
                  <a:lnTo>
                    <a:pt x="288620" y="108216"/>
                  </a:lnTo>
                  <a:lnTo>
                    <a:pt x="288290" y="108635"/>
                  </a:lnTo>
                  <a:lnTo>
                    <a:pt x="288810" y="110540"/>
                  </a:lnTo>
                  <a:lnTo>
                    <a:pt x="290271" y="110807"/>
                  </a:lnTo>
                  <a:lnTo>
                    <a:pt x="291477" y="110451"/>
                  </a:lnTo>
                  <a:lnTo>
                    <a:pt x="293573" y="110210"/>
                  </a:lnTo>
                  <a:close/>
                </a:path>
                <a:path w="339725" h="161925">
                  <a:moveTo>
                    <a:pt x="303898" y="73698"/>
                  </a:moveTo>
                  <a:lnTo>
                    <a:pt x="303479" y="72644"/>
                  </a:lnTo>
                  <a:lnTo>
                    <a:pt x="302996" y="71501"/>
                  </a:lnTo>
                  <a:lnTo>
                    <a:pt x="302158" y="71894"/>
                  </a:lnTo>
                  <a:lnTo>
                    <a:pt x="301320" y="72313"/>
                  </a:lnTo>
                  <a:lnTo>
                    <a:pt x="300482" y="72720"/>
                  </a:lnTo>
                  <a:lnTo>
                    <a:pt x="300774" y="73228"/>
                  </a:lnTo>
                  <a:lnTo>
                    <a:pt x="301040" y="74142"/>
                  </a:lnTo>
                  <a:lnTo>
                    <a:pt x="301371" y="74168"/>
                  </a:lnTo>
                  <a:lnTo>
                    <a:pt x="302158" y="74244"/>
                  </a:lnTo>
                  <a:lnTo>
                    <a:pt x="302996" y="73888"/>
                  </a:lnTo>
                  <a:lnTo>
                    <a:pt x="303898" y="73698"/>
                  </a:lnTo>
                  <a:close/>
                </a:path>
                <a:path w="339725" h="161925">
                  <a:moveTo>
                    <a:pt x="304228" y="144272"/>
                  </a:moveTo>
                  <a:lnTo>
                    <a:pt x="303682" y="143903"/>
                  </a:lnTo>
                  <a:lnTo>
                    <a:pt x="303085" y="143217"/>
                  </a:lnTo>
                  <a:lnTo>
                    <a:pt x="302590" y="143281"/>
                  </a:lnTo>
                  <a:lnTo>
                    <a:pt x="302094" y="143357"/>
                  </a:lnTo>
                  <a:lnTo>
                    <a:pt x="301713" y="144170"/>
                  </a:lnTo>
                  <a:lnTo>
                    <a:pt x="301282" y="144665"/>
                  </a:lnTo>
                  <a:lnTo>
                    <a:pt x="301866" y="144995"/>
                  </a:lnTo>
                  <a:lnTo>
                    <a:pt x="302450" y="145567"/>
                  </a:lnTo>
                  <a:lnTo>
                    <a:pt x="303441" y="145542"/>
                  </a:lnTo>
                  <a:lnTo>
                    <a:pt x="303834" y="144729"/>
                  </a:lnTo>
                  <a:lnTo>
                    <a:pt x="304228" y="144272"/>
                  </a:lnTo>
                  <a:close/>
                </a:path>
                <a:path w="339725" h="161925">
                  <a:moveTo>
                    <a:pt x="312483" y="93395"/>
                  </a:moveTo>
                  <a:lnTo>
                    <a:pt x="311886" y="92176"/>
                  </a:lnTo>
                  <a:lnTo>
                    <a:pt x="311581" y="90589"/>
                  </a:lnTo>
                  <a:lnTo>
                    <a:pt x="310349" y="91617"/>
                  </a:lnTo>
                  <a:lnTo>
                    <a:pt x="309486" y="92075"/>
                  </a:lnTo>
                  <a:lnTo>
                    <a:pt x="308838" y="93192"/>
                  </a:lnTo>
                  <a:lnTo>
                    <a:pt x="309511" y="94564"/>
                  </a:lnTo>
                  <a:lnTo>
                    <a:pt x="310426" y="94475"/>
                  </a:lnTo>
                  <a:lnTo>
                    <a:pt x="311645" y="94411"/>
                  </a:lnTo>
                  <a:lnTo>
                    <a:pt x="312483" y="93395"/>
                  </a:lnTo>
                  <a:close/>
                </a:path>
                <a:path w="339725" h="161925">
                  <a:moveTo>
                    <a:pt x="331012" y="81394"/>
                  </a:moveTo>
                  <a:lnTo>
                    <a:pt x="330238" y="80022"/>
                  </a:lnTo>
                  <a:lnTo>
                    <a:pt x="329831" y="78574"/>
                  </a:lnTo>
                  <a:lnTo>
                    <a:pt x="329285" y="78511"/>
                  </a:lnTo>
                  <a:lnTo>
                    <a:pt x="328447" y="78435"/>
                  </a:lnTo>
                  <a:lnTo>
                    <a:pt x="327507" y="79298"/>
                  </a:lnTo>
                  <a:lnTo>
                    <a:pt x="326618" y="79756"/>
                  </a:lnTo>
                  <a:lnTo>
                    <a:pt x="326948" y="80391"/>
                  </a:lnTo>
                  <a:lnTo>
                    <a:pt x="327164" y="81432"/>
                  </a:lnTo>
                  <a:lnTo>
                    <a:pt x="327647" y="81572"/>
                  </a:lnTo>
                  <a:lnTo>
                    <a:pt x="328472" y="81826"/>
                  </a:lnTo>
                  <a:lnTo>
                    <a:pt x="329463" y="81521"/>
                  </a:lnTo>
                  <a:lnTo>
                    <a:pt x="331012" y="81394"/>
                  </a:lnTo>
                  <a:close/>
                </a:path>
                <a:path w="339725" h="161925">
                  <a:moveTo>
                    <a:pt x="339686" y="124206"/>
                  </a:moveTo>
                  <a:lnTo>
                    <a:pt x="339242" y="122555"/>
                  </a:lnTo>
                  <a:lnTo>
                    <a:pt x="338023" y="121907"/>
                  </a:lnTo>
                  <a:lnTo>
                    <a:pt x="336842" y="122516"/>
                  </a:lnTo>
                  <a:lnTo>
                    <a:pt x="335495" y="122796"/>
                  </a:lnTo>
                  <a:lnTo>
                    <a:pt x="336042" y="124091"/>
                  </a:lnTo>
                  <a:lnTo>
                    <a:pt x="336207" y="125463"/>
                  </a:lnTo>
                  <a:lnTo>
                    <a:pt x="336829" y="125704"/>
                  </a:lnTo>
                  <a:lnTo>
                    <a:pt x="337489" y="125971"/>
                  </a:lnTo>
                  <a:lnTo>
                    <a:pt x="339001" y="125437"/>
                  </a:lnTo>
                  <a:lnTo>
                    <a:pt x="339686" y="1242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690603" y="1963546"/>
              <a:ext cx="394335" cy="180340"/>
            </a:xfrm>
            <a:custGeom>
              <a:avLst/>
              <a:gdLst/>
              <a:ahLst/>
              <a:cxnLst/>
              <a:rect l="l" t="t" r="r" b="b"/>
              <a:pathLst>
                <a:path w="394335" h="180339">
                  <a:moveTo>
                    <a:pt x="4419" y="114300"/>
                  </a:moveTo>
                  <a:lnTo>
                    <a:pt x="3289" y="113207"/>
                  </a:lnTo>
                  <a:lnTo>
                    <a:pt x="2565" y="112064"/>
                  </a:lnTo>
                  <a:lnTo>
                    <a:pt x="1320" y="112344"/>
                  </a:lnTo>
                  <a:lnTo>
                    <a:pt x="685" y="113271"/>
                  </a:lnTo>
                  <a:lnTo>
                    <a:pt x="0" y="113880"/>
                  </a:lnTo>
                  <a:lnTo>
                    <a:pt x="431" y="114363"/>
                  </a:lnTo>
                  <a:lnTo>
                    <a:pt x="838" y="115201"/>
                  </a:lnTo>
                  <a:lnTo>
                    <a:pt x="1282" y="115214"/>
                  </a:lnTo>
                  <a:lnTo>
                    <a:pt x="2082" y="115252"/>
                  </a:lnTo>
                  <a:lnTo>
                    <a:pt x="2895" y="114782"/>
                  </a:lnTo>
                  <a:lnTo>
                    <a:pt x="4419" y="114300"/>
                  </a:lnTo>
                  <a:close/>
                </a:path>
                <a:path w="394335" h="180339">
                  <a:moveTo>
                    <a:pt x="44792" y="111518"/>
                  </a:moveTo>
                  <a:lnTo>
                    <a:pt x="43853" y="110515"/>
                  </a:lnTo>
                  <a:lnTo>
                    <a:pt x="42481" y="110909"/>
                  </a:lnTo>
                  <a:lnTo>
                    <a:pt x="40919" y="110934"/>
                  </a:lnTo>
                  <a:lnTo>
                    <a:pt x="41630" y="112293"/>
                  </a:lnTo>
                  <a:lnTo>
                    <a:pt x="41935" y="113271"/>
                  </a:lnTo>
                  <a:lnTo>
                    <a:pt x="42875" y="114211"/>
                  </a:lnTo>
                  <a:lnTo>
                    <a:pt x="44386" y="113944"/>
                  </a:lnTo>
                  <a:lnTo>
                    <a:pt x="44564" y="112839"/>
                  </a:lnTo>
                  <a:lnTo>
                    <a:pt x="44792" y="111518"/>
                  </a:lnTo>
                  <a:close/>
                </a:path>
                <a:path w="394335" h="180339">
                  <a:moveTo>
                    <a:pt x="47802" y="98958"/>
                  </a:moveTo>
                  <a:lnTo>
                    <a:pt x="47320" y="98526"/>
                  </a:lnTo>
                  <a:lnTo>
                    <a:pt x="46075" y="97358"/>
                  </a:lnTo>
                  <a:lnTo>
                    <a:pt x="45491" y="98082"/>
                  </a:lnTo>
                  <a:lnTo>
                    <a:pt x="44843" y="98729"/>
                  </a:lnTo>
                  <a:lnTo>
                    <a:pt x="44437" y="99504"/>
                  </a:lnTo>
                  <a:lnTo>
                    <a:pt x="44373" y="99644"/>
                  </a:lnTo>
                  <a:lnTo>
                    <a:pt x="45567" y="100774"/>
                  </a:lnTo>
                  <a:lnTo>
                    <a:pt x="46570" y="100304"/>
                  </a:lnTo>
                  <a:lnTo>
                    <a:pt x="47155" y="99555"/>
                  </a:lnTo>
                  <a:lnTo>
                    <a:pt x="47802" y="98958"/>
                  </a:lnTo>
                  <a:close/>
                </a:path>
                <a:path w="394335" h="180339">
                  <a:moveTo>
                    <a:pt x="63436" y="84823"/>
                  </a:moveTo>
                  <a:lnTo>
                    <a:pt x="62395" y="83578"/>
                  </a:lnTo>
                  <a:lnTo>
                    <a:pt x="61912" y="82689"/>
                  </a:lnTo>
                  <a:lnTo>
                    <a:pt x="60769" y="82016"/>
                  </a:lnTo>
                  <a:lnTo>
                    <a:pt x="59359" y="82588"/>
                  </a:lnTo>
                  <a:lnTo>
                    <a:pt x="59436" y="83705"/>
                  </a:lnTo>
                  <a:lnTo>
                    <a:pt x="59474" y="84950"/>
                  </a:lnTo>
                  <a:lnTo>
                    <a:pt x="60464" y="85877"/>
                  </a:lnTo>
                  <a:lnTo>
                    <a:pt x="61810" y="85204"/>
                  </a:lnTo>
                  <a:lnTo>
                    <a:pt x="63436" y="84823"/>
                  </a:lnTo>
                  <a:close/>
                </a:path>
                <a:path w="394335" h="180339">
                  <a:moveTo>
                    <a:pt x="70662" y="140423"/>
                  </a:moveTo>
                  <a:lnTo>
                    <a:pt x="69786" y="139115"/>
                  </a:lnTo>
                  <a:lnTo>
                    <a:pt x="69392" y="138188"/>
                  </a:lnTo>
                  <a:lnTo>
                    <a:pt x="68389" y="137388"/>
                  </a:lnTo>
                  <a:lnTo>
                    <a:pt x="66967" y="137820"/>
                  </a:lnTo>
                  <a:lnTo>
                    <a:pt x="66941" y="138023"/>
                  </a:lnTo>
                  <a:lnTo>
                    <a:pt x="66865" y="138925"/>
                  </a:lnTo>
                  <a:lnTo>
                    <a:pt x="66814" y="140246"/>
                  </a:lnTo>
                  <a:lnTo>
                    <a:pt x="67335" y="140627"/>
                  </a:lnTo>
                  <a:lnTo>
                    <a:pt x="67894" y="141046"/>
                  </a:lnTo>
                  <a:lnTo>
                    <a:pt x="69100" y="140576"/>
                  </a:lnTo>
                  <a:lnTo>
                    <a:pt x="70662" y="140423"/>
                  </a:lnTo>
                  <a:close/>
                </a:path>
                <a:path w="394335" h="180339">
                  <a:moveTo>
                    <a:pt x="77470" y="121145"/>
                  </a:moveTo>
                  <a:lnTo>
                    <a:pt x="75349" y="119100"/>
                  </a:lnTo>
                  <a:lnTo>
                    <a:pt x="74701" y="117995"/>
                  </a:lnTo>
                  <a:lnTo>
                    <a:pt x="73380" y="118122"/>
                  </a:lnTo>
                  <a:lnTo>
                    <a:pt x="72694" y="119049"/>
                  </a:lnTo>
                  <a:lnTo>
                    <a:pt x="71958" y="119595"/>
                  </a:lnTo>
                  <a:lnTo>
                    <a:pt x="72517" y="120281"/>
                  </a:lnTo>
                  <a:lnTo>
                    <a:pt x="72961" y="121310"/>
                  </a:lnTo>
                  <a:lnTo>
                    <a:pt x="74472" y="121831"/>
                  </a:lnTo>
                  <a:lnTo>
                    <a:pt x="75514" y="121399"/>
                  </a:lnTo>
                  <a:lnTo>
                    <a:pt x="77470" y="121145"/>
                  </a:lnTo>
                  <a:close/>
                </a:path>
                <a:path w="394335" h="180339">
                  <a:moveTo>
                    <a:pt x="86804" y="129578"/>
                  </a:moveTo>
                  <a:lnTo>
                    <a:pt x="85890" y="128435"/>
                  </a:lnTo>
                  <a:lnTo>
                    <a:pt x="85458" y="127609"/>
                  </a:lnTo>
                  <a:lnTo>
                    <a:pt x="84785" y="127190"/>
                  </a:lnTo>
                  <a:lnTo>
                    <a:pt x="84416" y="126949"/>
                  </a:lnTo>
                  <a:lnTo>
                    <a:pt x="83096" y="127368"/>
                  </a:lnTo>
                  <a:lnTo>
                    <a:pt x="83096" y="127520"/>
                  </a:lnTo>
                  <a:lnTo>
                    <a:pt x="83058" y="128435"/>
                  </a:lnTo>
                  <a:lnTo>
                    <a:pt x="83273" y="129362"/>
                  </a:lnTo>
                  <a:lnTo>
                    <a:pt x="83413" y="130276"/>
                  </a:lnTo>
                  <a:lnTo>
                    <a:pt x="84302" y="130098"/>
                  </a:lnTo>
                  <a:lnTo>
                    <a:pt x="85191" y="129908"/>
                  </a:lnTo>
                  <a:lnTo>
                    <a:pt x="86804" y="129578"/>
                  </a:lnTo>
                  <a:close/>
                </a:path>
                <a:path w="394335" h="180339">
                  <a:moveTo>
                    <a:pt x="91287" y="141998"/>
                  </a:moveTo>
                  <a:lnTo>
                    <a:pt x="89877" y="141058"/>
                  </a:lnTo>
                  <a:lnTo>
                    <a:pt x="88900" y="139941"/>
                  </a:lnTo>
                  <a:lnTo>
                    <a:pt x="87579" y="140360"/>
                  </a:lnTo>
                  <a:lnTo>
                    <a:pt x="87083" y="141592"/>
                  </a:lnTo>
                  <a:lnTo>
                    <a:pt x="86690" y="142481"/>
                  </a:lnTo>
                  <a:lnTo>
                    <a:pt x="86639" y="142621"/>
                  </a:lnTo>
                  <a:lnTo>
                    <a:pt x="87795" y="143662"/>
                  </a:lnTo>
                  <a:lnTo>
                    <a:pt x="89141" y="143459"/>
                  </a:lnTo>
                  <a:lnTo>
                    <a:pt x="89903" y="142773"/>
                  </a:lnTo>
                  <a:lnTo>
                    <a:pt x="91287" y="141998"/>
                  </a:lnTo>
                  <a:close/>
                </a:path>
                <a:path w="394335" h="180339">
                  <a:moveTo>
                    <a:pt x="94030" y="149809"/>
                  </a:moveTo>
                  <a:lnTo>
                    <a:pt x="92938" y="148818"/>
                  </a:lnTo>
                  <a:lnTo>
                    <a:pt x="92265" y="147726"/>
                  </a:lnTo>
                  <a:lnTo>
                    <a:pt x="90919" y="147840"/>
                  </a:lnTo>
                  <a:lnTo>
                    <a:pt x="90233" y="148793"/>
                  </a:lnTo>
                  <a:lnTo>
                    <a:pt x="89509" y="149364"/>
                  </a:lnTo>
                  <a:lnTo>
                    <a:pt x="90093" y="150012"/>
                  </a:lnTo>
                  <a:lnTo>
                    <a:pt x="90601" y="151066"/>
                  </a:lnTo>
                  <a:lnTo>
                    <a:pt x="91274" y="151193"/>
                  </a:lnTo>
                  <a:lnTo>
                    <a:pt x="91922" y="151333"/>
                  </a:lnTo>
                  <a:lnTo>
                    <a:pt x="92760" y="150495"/>
                  </a:lnTo>
                  <a:lnTo>
                    <a:pt x="94030" y="149809"/>
                  </a:lnTo>
                  <a:close/>
                </a:path>
                <a:path w="394335" h="180339">
                  <a:moveTo>
                    <a:pt x="97028" y="104444"/>
                  </a:moveTo>
                  <a:lnTo>
                    <a:pt x="96659" y="103339"/>
                  </a:lnTo>
                  <a:lnTo>
                    <a:pt x="95999" y="102666"/>
                  </a:lnTo>
                  <a:lnTo>
                    <a:pt x="95186" y="101485"/>
                  </a:lnTo>
                  <a:lnTo>
                    <a:pt x="94475" y="102616"/>
                  </a:lnTo>
                  <a:lnTo>
                    <a:pt x="93522" y="103505"/>
                  </a:lnTo>
                  <a:lnTo>
                    <a:pt x="93916" y="104686"/>
                  </a:lnTo>
                  <a:lnTo>
                    <a:pt x="94996" y="105168"/>
                  </a:lnTo>
                  <a:lnTo>
                    <a:pt x="96037" y="105511"/>
                  </a:lnTo>
                  <a:lnTo>
                    <a:pt x="97028" y="104444"/>
                  </a:lnTo>
                  <a:close/>
                </a:path>
                <a:path w="394335" h="180339">
                  <a:moveTo>
                    <a:pt x="100761" y="136639"/>
                  </a:moveTo>
                  <a:lnTo>
                    <a:pt x="100393" y="135597"/>
                  </a:lnTo>
                  <a:lnTo>
                    <a:pt x="100342" y="134645"/>
                  </a:lnTo>
                  <a:lnTo>
                    <a:pt x="99390" y="134175"/>
                  </a:lnTo>
                  <a:lnTo>
                    <a:pt x="98412" y="134327"/>
                  </a:lnTo>
                  <a:lnTo>
                    <a:pt x="97624" y="134950"/>
                  </a:lnTo>
                  <a:lnTo>
                    <a:pt x="97853" y="136436"/>
                  </a:lnTo>
                  <a:lnTo>
                    <a:pt x="98742" y="136626"/>
                  </a:lnTo>
                  <a:lnTo>
                    <a:pt x="99669" y="136588"/>
                  </a:lnTo>
                  <a:lnTo>
                    <a:pt x="100761" y="136639"/>
                  </a:lnTo>
                  <a:close/>
                </a:path>
                <a:path w="394335" h="180339">
                  <a:moveTo>
                    <a:pt x="104927" y="120027"/>
                  </a:moveTo>
                  <a:lnTo>
                    <a:pt x="100558" y="117259"/>
                  </a:lnTo>
                  <a:lnTo>
                    <a:pt x="100088" y="117995"/>
                  </a:lnTo>
                  <a:lnTo>
                    <a:pt x="99479" y="118706"/>
                  </a:lnTo>
                  <a:lnTo>
                    <a:pt x="99250" y="119519"/>
                  </a:lnTo>
                  <a:lnTo>
                    <a:pt x="99174" y="119761"/>
                  </a:lnTo>
                  <a:lnTo>
                    <a:pt x="100139" y="120611"/>
                  </a:lnTo>
                  <a:lnTo>
                    <a:pt x="101600" y="120738"/>
                  </a:lnTo>
                  <a:lnTo>
                    <a:pt x="102577" y="120408"/>
                  </a:lnTo>
                  <a:lnTo>
                    <a:pt x="104927" y="120027"/>
                  </a:lnTo>
                  <a:close/>
                </a:path>
                <a:path w="394335" h="180339">
                  <a:moveTo>
                    <a:pt x="110477" y="146151"/>
                  </a:moveTo>
                  <a:lnTo>
                    <a:pt x="109842" y="144945"/>
                  </a:lnTo>
                  <a:lnTo>
                    <a:pt x="109601" y="143687"/>
                  </a:lnTo>
                  <a:lnTo>
                    <a:pt x="108953" y="143421"/>
                  </a:lnTo>
                  <a:lnTo>
                    <a:pt x="108292" y="143167"/>
                  </a:lnTo>
                  <a:lnTo>
                    <a:pt x="106807" y="143662"/>
                  </a:lnTo>
                  <a:lnTo>
                    <a:pt x="106489" y="144259"/>
                  </a:lnTo>
                  <a:lnTo>
                    <a:pt x="106197" y="144830"/>
                  </a:lnTo>
                  <a:lnTo>
                    <a:pt x="106692" y="146456"/>
                  </a:lnTo>
                  <a:lnTo>
                    <a:pt x="107238" y="146710"/>
                  </a:lnTo>
                  <a:lnTo>
                    <a:pt x="107962" y="147027"/>
                  </a:lnTo>
                  <a:lnTo>
                    <a:pt x="109093" y="146431"/>
                  </a:lnTo>
                  <a:lnTo>
                    <a:pt x="110477" y="146151"/>
                  </a:lnTo>
                  <a:close/>
                </a:path>
                <a:path w="394335" h="180339">
                  <a:moveTo>
                    <a:pt x="113893" y="59283"/>
                  </a:moveTo>
                  <a:lnTo>
                    <a:pt x="111785" y="57912"/>
                  </a:lnTo>
                  <a:lnTo>
                    <a:pt x="110972" y="57391"/>
                  </a:lnTo>
                  <a:lnTo>
                    <a:pt x="110477" y="58166"/>
                  </a:lnTo>
                  <a:lnTo>
                    <a:pt x="109804" y="58889"/>
                  </a:lnTo>
                  <a:lnTo>
                    <a:pt x="109512" y="60045"/>
                  </a:lnTo>
                  <a:lnTo>
                    <a:pt x="110629" y="61087"/>
                  </a:lnTo>
                  <a:lnTo>
                    <a:pt x="111036" y="60998"/>
                  </a:lnTo>
                  <a:lnTo>
                    <a:pt x="111887" y="60794"/>
                  </a:lnTo>
                  <a:lnTo>
                    <a:pt x="112623" y="60083"/>
                  </a:lnTo>
                  <a:lnTo>
                    <a:pt x="113893" y="59283"/>
                  </a:lnTo>
                  <a:close/>
                </a:path>
                <a:path w="394335" h="180339">
                  <a:moveTo>
                    <a:pt x="121551" y="83210"/>
                  </a:moveTo>
                  <a:lnTo>
                    <a:pt x="120535" y="82219"/>
                  </a:lnTo>
                  <a:lnTo>
                    <a:pt x="119875" y="81102"/>
                  </a:lnTo>
                  <a:lnTo>
                    <a:pt x="118554" y="81216"/>
                  </a:lnTo>
                  <a:lnTo>
                    <a:pt x="117525" y="82054"/>
                  </a:lnTo>
                  <a:lnTo>
                    <a:pt x="117284" y="82804"/>
                  </a:lnTo>
                  <a:lnTo>
                    <a:pt x="117132" y="83235"/>
                  </a:lnTo>
                  <a:lnTo>
                    <a:pt x="118160" y="84556"/>
                  </a:lnTo>
                  <a:lnTo>
                    <a:pt x="119468" y="84772"/>
                  </a:lnTo>
                  <a:lnTo>
                    <a:pt x="120307" y="83921"/>
                  </a:lnTo>
                  <a:lnTo>
                    <a:pt x="121551" y="83210"/>
                  </a:lnTo>
                  <a:close/>
                </a:path>
                <a:path w="394335" h="180339">
                  <a:moveTo>
                    <a:pt x="125907" y="130022"/>
                  </a:moveTo>
                  <a:lnTo>
                    <a:pt x="123659" y="128143"/>
                  </a:lnTo>
                  <a:lnTo>
                    <a:pt x="122986" y="127139"/>
                  </a:lnTo>
                  <a:lnTo>
                    <a:pt x="122339" y="127139"/>
                  </a:lnTo>
                  <a:lnTo>
                    <a:pt x="121602" y="127165"/>
                  </a:lnTo>
                  <a:lnTo>
                    <a:pt x="120878" y="128079"/>
                  </a:lnTo>
                  <a:lnTo>
                    <a:pt x="120154" y="128612"/>
                  </a:lnTo>
                  <a:lnTo>
                    <a:pt x="120726" y="129324"/>
                  </a:lnTo>
                  <a:lnTo>
                    <a:pt x="121196" y="130390"/>
                  </a:lnTo>
                  <a:lnTo>
                    <a:pt x="122745" y="130898"/>
                  </a:lnTo>
                  <a:lnTo>
                    <a:pt x="123812" y="130390"/>
                  </a:lnTo>
                  <a:lnTo>
                    <a:pt x="125907" y="130022"/>
                  </a:lnTo>
                  <a:close/>
                </a:path>
                <a:path w="394335" h="180339">
                  <a:moveTo>
                    <a:pt x="135305" y="90271"/>
                  </a:moveTo>
                  <a:lnTo>
                    <a:pt x="134696" y="89192"/>
                  </a:lnTo>
                  <a:lnTo>
                    <a:pt x="134366" y="87833"/>
                  </a:lnTo>
                  <a:lnTo>
                    <a:pt x="133121" y="88544"/>
                  </a:lnTo>
                  <a:lnTo>
                    <a:pt x="131876" y="88849"/>
                  </a:lnTo>
                  <a:lnTo>
                    <a:pt x="131699" y="89458"/>
                  </a:lnTo>
                  <a:lnTo>
                    <a:pt x="131508" y="90157"/>
                  </a:lnTo>
                  <a:lnTo>
                    <a:pt x="132270" y="91122"/>
                  </a:lnTo>
                  <a:lnTo>
                    <a:pt x="132626" y="91973"/>
                  </a:lnTo>
                  <a:lnTo>
                    <a:pt x="133451" y="91617"/>
                  </a:lnTo>
                  <a:lnTo>
                    <a:pt x="134645" y="91465"/>
                  </a:lnTo>
                  <a:lnTo>
                    <a:pt x="135305" y="90271"/>
                  </a:lnTo>
                  <a:close/>
                </a:path>
                <a:path w="394335" h="180339">
                  <a:moveTo>
                    <a:pt x="144183" y="16878"/>
                  </a:moveTo>
                  <a:lnTo>
                    <a:pt x="143560" y="15824"/>
                  </a:lnTo>
                  <a:lnTo>
                    <a:pt x="143205" y="14465"/>
                  </a:lnTo>
                  <a:lnTo>
                    <a:pt x="141973" y="15189"/>
                  </a:lnTo>
                  <a:lnTo>
                    <a:pt x="140741" y="15494"/>
                  </a:lnTo>
                  <a:lnTo>
                    <a:pt x="140347" y="16776"/>
                  </a:lnTo>
                  <a:lnTo>
                    <a:pt x="140982" y="18135"/>
                  </a:lnTo>
                  <a:lnTo>
                    <a:pt x="142138" y="18707"/>
                  </a:lnTo>
                  <a:lnTo>
                    <a:pt x="143611" y="18097"/>
                  </a:lnTo>
                  <a:lnTo>
                    <a:pt x="144183" y="16878"/>
                  </a:lnTo>
                  <a:close/>
                </a:path>
                <a:path w="394335" h="180339">
                  <a:moveTo>
                    <a:pt x="144919" y="128714"/>
                  </a:moveTo>
                  <a:lnTo>
                    <a:pt x="144233" y="127495"/>
                  </a:lnTo>
                  <a:lnTo>
                    <a:pt x="143929" y="126250"/>
                  </a:lnTo>
                  <a:lnTo>
                    <a:pt x="143306" y="126047"/>
                  </a:lnTo>
                  <a:lnTo>
                    <a:pt x="142646" y="125844"/>
                  </a:lnTo>
                  <a:lnTo>
                    <a:pt x="141325" y="126441"/>
                  </a:lnTo>
                  <a:lnTo>
                    <a:pt x="140690" y="127520"/>
                  </a:lnTo>
                  <a:lnTo>
                    <a:pt x="141287" y="129044"/>
                  </a:lnTo>
                  <a:lnTo>
                    <a:pt x="142506" y="129616"/>
                  </a:lnTo>
                  <a:lnTo>
                    <a:pt x="143548" y="129019"/>
                  </a:lnTo>
                  <a:lnTo>
                    <a:pt x="144919" y="128714"/>
                  </a:lnTo>
                  <a:close/>
                </a:path>
                <a:path w="394335" h="180339">
                  <a:moveTo>
                    <a:pt x="146062" y="166674"/>
                  </a:moveTo>
                  <a:lnTo>
                    <a:pt x="145503" y="165417"/>
                  </a:lnTo>
                  <a:lnTo>
                    <a:pt x="145173" y="163893"/>
                  </a:lnTo>
                  <a:lnTo>
                    <a:pt x="143979" y="164820"/>
                  </a:lnTo>
                  <a:lnTo>
                    <a:pt x="143129" y="165201"/>
                  </a:lnTo>
                  <a:lnTo>
                    <a:pt x="142773" y="165862"/>
                  </a:lnTo>
                  <a:lnTo>
                    <a:pt x="142532" y="166293"/>
                  </a:lnTo>
                  <a:lnTo>
                    <a:pt x="143002" y="167106"/>
                  </a:lnTo>
                  <a:lnTo>
                    <a:pt x="143141" y="167754"/>
                  </a:lnTo>
                  <a:lnTo>
                    <a:pt x="144043" y="167525"/>
                  </a:lnTo>
                  <a:lnTo>
                    <a:pt x="145161" y="167525"/>
                  </a:lnTo>
                  <a:lnTo>
                    <a:pt x="146062" y="166674"/>
                  </a:lnTo>
                  <a:close/>
                </a:path>
                <a:path w="394335" h="180339">
                  <a:moveTo>
                    <a:pt x="152933" y="120751"/>
                  </a:moveTo>
                  <a:lnTo>
                    <a:pt x="152882" y="119380"/>
                  </a:lnTo>
                  <a:lnTo>
                    <a:pt x="151892" y="118668"/>
                  </a:lnTo>
                  <a:lnTo>
                    <a:pt x="151320" y="117944"/>
                  </a:lnTo>
                  <a:lnTo>
                    <a:pt x="150647" y="118529"/>
                  </a:lnTo>
                  <a:lnTo>
                    <a:pt x="149542" y="119011"/>
                  </a:lnTo>
                  <a:lnTo>
                    <a:pt x="149428" y="119684"/>
                  </a:lnTo>
                  <a:lnTo>
                    <a:pt x="149301" y="120370"/>
                  </a:lnTo>
                  <a:lnTo>
                    <a:pt x="150139" y="121234"/>
                  </a:lnTo>
                  <a:lnTo>
                    <a:pt x="150837" y="122529"/>
                  </a:lnTo>
                  <a:lnTo>
                    <a:pt x="151841" y="121424"/>
                  </a:lnTo>
                  <a:lnTo>
                    <a:pt x="152933" y="120751"/>
                  </a:lnTo>
                  <a:close/>
                </a:path>
                <a:path w="394335" h="180339">
                  <a:moveTo>
                    <a:pt x="153416" y="82118"/>
                  </a:moveTo>
                  <a:lnTo>
                    <a:pt x="152793" y="80873"/>
                  </a:lnTo>
                  <a:lnTo>
                    <a:pt x="152514" y="79946"/>
                  </a:lnTo>
                  <a:lnTo>
                    <a:pt x="151676" y="79070"/>
                  </a:lnTo>
                  <a:lnTo>
                    <a:pt x="150279" y="79324"/>
                  </a:lnTo>
                  <a:lnTo>
                    <a:pt x="150063" y="80391"/>
                  </a:lnTo>
                  <a:lnTo>
                    <a:pt x="150177" y="81330"/>
                  </a:lnTo>
                  <a:lnTo>
                    <a:pt x="150202" y="82245"/>
                  </a:lnTo>
                  <a:lnTo>
                    <a:pt x="151980" y="82169"/>
                  </a:lnTo>
                  <a:lnTo>
                    <a:pt x="153416" y="82118"/>
                  </a:lnTo>
                  <a:close/>
                </a:path>
                <a:path w="394335" h="180339">
                  <a:moveTo>
                    <a:pt x="155816" y="130200"/>
                  </a:moveTo>
                  <a:lnTo>
                    <a:pt x="155536" y="129070"/>
                  </a:lnTo>
                  <a:lnTo>
                    <a:pt x="154851" y="128435"/>
                  </a:lnTo>
                  <a:lnTo>
                    <a:pt x="154012" y="127266"/>
                  </a:lnTo>
                  <a:lnTo>
                    <a:pt x="153238" y="128397"/>
                  </a:lnTo>
                  <a:lnTo>
                    <a:pt x="152298" y="129743"/>
                  </a:lnTo>
                  <a:lnTo>
                    <a:pt x="153060" y="130263"/>
                  </a:lnTo>
                  <a:lnTo>
                    <a:pt x="153771" y="130898"/>
                  </a:lnTo>
                  <a:lnTo>
                    <a:pt x="154787" y="131292"/>
                  </a:lnTo>
                  <a:lnTo>
                    <a:pt x="155816" y="130200"/>
                  </a:lnTo>
                  <a:close/>
                </a:path>
                <a:path w="394335" h="180339">
                  <a:moveTo>
                    <a:pt x="160616" y="141503"/>
                  </a:moveTo>
                  <a:lnTo>
                    <a:pt x="159816" y="140449"/>
                  </a:lnTo>
                  <a:lnTo>
                    <a:pt x="159283" y="139141"/>
                  </a:lnTo>
                  <a:lnTo>
                    <a:pt x="157822" y="139077"/>
                  </a:lnTo>
                  <a:lnTo>
                    <a:pt x="156921" y="139954"/>
                  </a:lnTo>
                  <a:lnTo>
                    <a:pt x="156032" y="140449"/>
                  </a:lnTo>
                  <a:lnTo>
                    <a:pt x="156552" y="141236"/>
                  </a:lnTo>
                  <a:lnTo>
                    <a:pt x="156946" y="142506"/>
                  </a:lnTo>
                  <a:lnTo>
                    <a:pt x="158343" y="142913"/>
                  </a:lnTo>
                  <a:lnTo>
                    <a:pt x="159359" y="142062"/>
                  </a:lnTo>
                  <a:lnTo>
                    <a:pt x="160616" y="141503"/>
                  </a:lnTo>
                  <a:close/>
                </a:path>
                <a:path w="394335" h="180339">
                  <a:moveTo>
                    <a:pt x="162572" y="152349"/>
                  </a:moveTo>
                  <a:lnTo>
                    <a:pt x="162128" y="151574"/>
                  </a:lnTo>
                  <a:lnTo>
                    <a:pt x="160896" y="149504"/>
                  </a:lnTo>
                  <a:lnTo>
                    <a:pt x="160045" y="150698"/>
                  </a:lnTo>
                  <a:lnTo>
                    <a:pt x="159308" y="151345"/>
                  </a:lnTo>
                  <a:lnTo>
                    <a:pt x="159092" y="152146"/>
                  </a:lnTo>
                  <a:lnTo>
                    <a:pt x="158978" y="152539"/>
                  </a:lnTo>
                  <a:lnTo>
                    <a:pt x="159943" y="153708"/>
                  </a:lnTo>
                  <a:lnTo>
                    <a:pt x="161036" y="153416"/>
                  </a:lnTo>
                  <a:lnTo>
                    <a:pt x="161785" y="152806"/>
                  </a:lnTo>
                  <a:lnTo>
                    <a:pt x="162572" y="152349"/>
                  </a:lnTo>
                  <a:close/>
                </a:path>
                <a:path w="394335" h="180339">
                  <a:moveTo>
                    <a:pt x="165912" y="126784"/>
                  </a:moveTo>
                  <a:lnTo>
                    <a:pt x="165798" y="125730"/>
                  </a:lnTo>
                  <a:lnTo>
                    <a:pt x="165747" y="125095"/>
                  </a:lnTo>
                  <a:lnTo>
                    <a:pt x="165684" y="124460"/>
                  </a:lnTo>
                  <a:lnTo>
                    <a:pt x="164846" y="124587"/>
                  </a:lnTo>
                  <a:lnTo>
                    <a:pt x="163982" y="124637"/>
                  </a:lnTo>
                  <a:lnTo>
                    <a:pt x="163220" y="124942"/>
                  </a:lnTo>
                  <a:lnTo>
                    <a:pt x="163080" y="124993"/>
                  </a:lnTo>
                  <a:lnTo>
                    <a:pt x="163182" y="126517"/>
                  </a:lnTo>
                  <a:lnTo>
                    <a:pt x="164172" y="126911"/>
                  </a:lnTo>
                  <a:lnTo>
                    <a:pt x="165049" y="126758"/>
                  </a:lnTo>
                  <a:lnTo>
                    <a:pt x="165912" y="126784"/>
                  </a:lnTo>
                  <a:close/>
                </a:path>
                <a:path w="394335" h="180339">
                  <a:moveTo>
                    <a:pt x="167982" y="138772"/>
                  </a:moveTo>
                  <a:lnTo>
                    <a:pt x="167182" y="138112"/>
                  </a:lnTo>
                  <a:lnTo>
                    <a:pt x="166547" y="137287"/>
                  </a:lnTo>
                  <a:lnTo>
                    <a:pt x="165709" y="136994"/>
                  </a:lnTo>
                  <a:lnTo>
                    <a:pt x="165290" y="136829"/>
                  </a:lnTo>
                  <a:lnTo>
                    <a:pt x="164528" y="137642"/>
                  </a:lnTo>
                  <a:lnTo>
                    <a:pt x="163918" y="138023"/>
                  </a:lnTo>
                  <a:lnTo>
                    <a:pt x="164592" y="138836"/>
                  </a:lnTo>
                  <a:lnTo>
                    <a:pt x="165214" y="139687"/>
                  </a:lnTo>
                  <a:lnTo>
                    <a:pt x="166077" y="140449"/>
                  </a:lnTo>
                  <a:lnTo>
                    <a:pt x="167043" y="139534"/>
                  </a:lnTo>
                  <a:lnTo>
                    <a:pt x="167982" y="138772"/>
                  </a:lnTo>
                  <a:close/>
                </a:path>
                <a:path w="394335" h="180339">
                  <a:moveTo>
                    <a:pt x="170472" y="81610"/>
                  </a:moveTo>
                  <a:lnTo>
                    <a:pt x="169570" y="80340"/>
                  </a:lnTo>
                  <a:lnTo>
                    <a:pt x="169189" y="79438"/>
                  </a:lnTo>
                  <a:lnTo>
                    <a:pt x="168135" y="78778"/>
                  </a:lnTo>
                  <a:lnTo>
                    <a:pt x="166712" y="79349"/>
                  </a:lnTo>
                  <a:lnTo>
                    <a:pt x="166700" y="79629"/>
                  </a:lnTo>
                  <a:lnTo>
                    <a:pt x="166636" y="80518"/>
                  </a:lnTo>
                  <a:lnTo>
                    <a:pt x="167005" y="81445"/>
                  </a:lnTo>
                  <a:lnTo>
                    <a:pt x="167208" y="82359"/>
                  </a:lnTo>
                  <a:lnTo>
                    <a:pt x="168948" y="81953"/>
                  </a:lnTo>
                  <a:lnTo>
                    <a:pt x="170472" y="81610"/>
                  </a:lnTo>
                  <a:close/>
                </a:path>
                <a:path w="394335" h="180339">
                  <a:moveTo>
                    <a:pt x="171818" y="160769"/>
                  </a:moveTo>
                  <a:lnTo>
                    <a:pt x="169722" y="159677"/>
                  </a:lnTo>
                  <a:lnTo>
                    <a:pt x="168871" y="158940"/>
                  </a:lnTo>
                  <a:lnTo>
                    <a:pt x="167970" y="158851"/>
                  </a:lnTo>
                  <a:lnTo>
                    <a:pt x="167170" y="158788"/>
                  </a:lnTo>
                  <a:lnTo>
                    <a:pt x="166293" y="159448"/>
                  </a:lnTo>
                  <a:lnTo>
                    <a:pt x="165455" y="159778"/>
                  </a:lnTo>
                  <a:lnTo>
                    <a:pt x="165823" y="160604"/>
                  </a:lnTo>
                  <a:lnTo>
                    <a:pt x="166001" y="161785"/>
                  </a:lnTo>
                  <a:lnTo>
                    <a:pt x="167170" y="162445"/>
                  </a:lnTo>
                  <a:lnTo>
                    <a:pt x="168236" y="161785"/>
                  </a:lnTo>
                  <a:lnTo>
                    <a:pt x="171818" y="160769"/>
                  </a:lnTo>
                  <a:close/>
                </a:path>
                <a:path w="394335" h="180339">
                  <a:moveTo>
                    <a:pt x="179565" y="141693"/>
                  </a:moveTo>
                  <a:lnTo>
                    <a:pt x="178993" y="141312"/>
                  </a:lnTo>
                  <a:lnTo>
                    <a:pt x="177507" y="140271"/>
                  </a:lnTo>
                  <a:lnTo>
                    <a:pt x="177101" y="141097"/>
                  </a:lnTo>
                  <a:lnTo>
                    <a:pt x="176542" y="141820"/>
                  </a:lnTo>
                  <a:lnTo>
                    <a:pt x="176403" y="142913"/>
                  </a:lnTo>
                  <a:lnTo>
                    <a:pt x="177774" y="143687"/>
                  </a:lnTo>
                  <a:lnTo>
                    <a:pt x="178460" y="143129"/>
                  </a:lnTo>
                  <a:lnTo>
                    <a:pt x="178981" y="142379"/>
                  </a:lnTo>
                  <a:lnTo>
                    <a:pt x="179565" y="141693"/>
                  </a:lnTo>
                  <a:close/>
                </a:path>
                <a:path w="394335" h="180339">
                  <a:moveTo>
                    <a:pt x="180784" y="166598"/>
                  </a:moveTo>
                  <a:lnTo>
                    <a:pt x="180632" y="165582"/>
                  </a:lnTo>
                  <a:lnTo>
                    <a:pt x="180555" y="164934"/>
                  </a:lnTo>
                  <a:lnTo>
                    <a:pt x="180454" y="164299"/>
                  </a:lnTo>
                  <a:lnTo>
                    <a:pt x="179552" y="164439"/>
                  </a:lnTo>
                  <a:lnTo>
                    <a:pt x="178600" y="164465"/>
                  </a:lnTo>
                  <a:lnTo>
                    <a:pt x="177609" y="164858"/>
                  </a:lnTo>
                  <a:lnTo>
                    <a:pt x="177800" y="166636"/>
                  </a:lnTo>
                  <a:lnTo>
                    <a:pt x="178015" y="166687"/>
                  </a:lnTo>
                  <a:lnTo>
                    <a:pt x="178879" y="166852"/>
                  </a:lnTo>
                  <a:lnTo>
                    <a:pt x="179832" y="166662"/>
                  </a:lnTo>
                  <a:lnTo>
                    <a:pt x="180784" y="166598"/>
                  </a:lnTo>
                  <a:close/>
                </a:path>
                <a:path w="394335" h="180339">
                  <a:moveTo>
                    <a:pt x="185420" y="100584"/>
                  </a:moveTo>
                  <a:lnTo>
                    <a:pt x="184746" y="99720"/>
                  </a:lnTo>
                  <a:lnTo>
                    <a:pt x="184404" y="98907"/>
                  </a:lnTo>
                  <a:lnTo>
                    <a:pt x="183591" y="99275"/>
                  </a:lnTo>
                  <a:lnTo>
                    <a:pt x="182435" y="99441"/>
                  </a:lnTo>
                  <a:lnTo>
                    <a:pt x="181749" y="100584"/>
                  </a:lnTo>
                  <a:lnTo>
                    <a:pt x="182346" y="101650"/>
                  </a:lnTo>
                  <a:lnTo>
                    <a:pt x="183261" y="105498"/>
                  </a:lnTo>
                  <a:lnTo>
                    <a:pt x="184467" y="103174"/>
                  </a:lnTo>
                  <a:lnTo>
                    <a:pt x="185216" y="102298"/>
                  </a:lnTo>
                  <a:lnTo>
                    <a:pt x="185420" y="100584"/>
                  </a:lnTo>
                  <a:close/>
                </a:path>
                <a:path w="394335" h="180339">
                  <a:moveTo>
                    <a:pt x="185547" y="123659"/>
                  </a:moveTo>
                  <a:lnTo>
                    <a:pt x="185293" y="123126"/>
                  </a:lnTo>
                  <a:lnTo>
                    <a:pt x="185039" y="122605"/>
                  </a:lnTo>
                  <a:lnTo>
                    <a:pt x="184785" y="122059"/>
                  </a:lnTo>
                  <a:lnTo>
                    <a:pt x="184251" y="122237"/>
                  </a:lnTo>
                  <a:lnTo>
                    <a:pt x="183413" y="122288"/>
                  </a:lnTo>
                  <a:lnTo>
                    <a:pt x="183261" y="122643"/>
                  </a:lnTo>
                  <a:lnTo>
                    <a:pt x="183019" y="123151"/>
                  </a:lnTo>
                  <a:lnTo>
                    <a:pt x="183273" y="123875"/>
                  </a:lnTo>
                  <a:lnTo>
                    <a:pt x="183324" y="124510"/>
                  </a:lnTo>
                  <a:lnTo>
                    <a:pt x="184810" y="123952"/>
                  </a:lnTo>
                  <a:lnTo>
                    <a:pt x="185547" y="123659"/>
                  </a:lnTo>
                  <a:close/>
                </a:path>
                <a:path w="394335" h="180339">
                  <a:moveTo>
                    <a:pt x="187007" y="112598"/>
                  </a:moveTo>
                  <a:lnTo>
                    <a:pt x="186715" y="111417"/>
                  </a:lnTo>
                  <a:lnTo>
                    <a:pt x="186042" y="110718"/>
                  </a:lnTo>
                  <a:lnTo>
                    <a:pt x="185229" y="109474"/>
                  </a:lnTo>
                  <a:lnTo>
                    <a:pt x="184467" y="110693"/>
                  </a:lnTo>
                  <a:lnTo>
                    <a:pt x="183502" y="111569"/>
                  </a:lnTo>
                  <a:lnTo>
                    <a:pt x="183680" y="112115"/>
                  </a:lnTo>
                  <a:lnTo>
                    <a:pt x="183883" y="112788"/>
                  </a:lnTo>
                  <a:lnTo>
                    <a:pt x="184975" y="113296"/>
                  </a:lnTo>
                  <a:lnTo>
                    <a:pt x="186004" y="113677"/>
                  </a:lnTo>
                  <a:lnTo>
                    <a:pt x="187007" y="112598"/>
                  </a:lnTo>
                  <a:close/>
                </a:path>
                <a:path w="394335" h="180339">
                  <a:moveTo>
                    <a:pt x="187045" y="144932"/>
                  </a:moveTo>
                  <a:lnTo>
                    <a:pt x="186067" y="143738"/>
                  </a:lnTo>
                  <a:lnTo>
                    <a:pt x="185648" y="142900"/>
                  </a:lnTo>
                  <a:lnTo>
                    <a:pt x="184556" y="142303"/>
                  </a:lnTo>
                  <a:lnTo>
                    <a:pt x="183210" y="142938"/>
                  </a:lnTo>
                  <a:lnTo>
                    <a:pt x="183273" y="143840"/>
                  </a:lnTo>
                  <a:lnTo>
                    <a:pt x="183337" y="144995"/>
                  </a:lnTo>
                  <a:lnTo>
                    <a:pt x="184264" y="145859"/>
                  </a:lnTo>
                  <a:lnTo>
                    <a:pt x="185496" y="145262"/>
                  </a:lnTo>
                  <a:lnTo>
                    <a:pt x="187045" y="144932"/>
                  </a:lnTo>
                  <a:close/>
                </a:path>
                <a:path w="394335" h="180339">
                  <a:moveTo>
                    <a:pt x="188010" y="155371"/>
                  </a:moveTo>
                  <a:lnTo>
                    <a:pt x="187858" y="154355"/>
                  </a:lnTo>
                  <a:lnTo>
                    <a:pt x="187744" y="153682"/>
                  </a:lnTo>
                  <a:lnTo>
                    <a:pt x="187642" y="152996"/>
                  </a:lnTo>
                  <a:lnTo>
                    <a:pt x="186728" y="153136"/>
                  </a:lnTo>
                  <a:lnTo>
                    <a:pt x="185775" y="153200"/>
                  </a:lnTo>
                  <a:lnTo>
                    <a:pt x="184759" y="153593"/>
                  </a:lnTo>
                  <a:lnTo>
                    <a:pt x="184912" y="155244"/>
                  </a:lnTo>
                  <a:lnTo>
                    <a:pt x="186016" y="155486"/>
                  </a:lnTo>
                  <a:lnTo>
                    <a:pt x="186994" y="155371"/>
                  </a:lnTo>
                  <a:lnTo>
                    <a:pt x="188010" y="155371"/>
                  </a:lnTo>
                  <a:close/>
                </a:path>
                <a:path w="394335" h="180339">
                  <a:moveTo>
                    <a:pt x="189636" y="169506"/>
                  </a:moveTo>
                  <a:lnTo>
                    <a:pt x="188925" y="168363"/>
                  </a:lnTo>
                  <a:lnTo>
                    <a:pt x="188671" y="168376"/>
                  </a:lnTo>
                  <a:lnTo>
                    <a:pt x="187820" y="168452"/>
                  </a:lnTo>
                  <a:lnTo>
                    <a:pt x="187007" y="168884"/>
                  </a:lnTo>
                  <a:lnTo>
                    <a:pt x="186169" y="169176"/>
                  </a:lnTo>
                  <a:lnTo>
                    <a:pt x="186537" y="170002"/>
                  </a:lnTo>
                  <a:lnTo>
                    <a:pt x="186893" y="170840"/>
                  </a:lnTo>
                  <a:lnTo>
                    <a:pt x="187515" y="172275"/>
                  </a:lnTo>
                  <a:lnTo>
                    <a:pt x="188468" y="171170"/>
                  </a:lnTo>
                  <a:lnTo>
                    <a:pt x="189191" y="170599"/>
                  </a:lnTo>
                  <a:lnTo>
                    <a:pt x="189496" y="169862"/>
                  </a:lnTo>
                  <a:lnTo>
                    <a:pt x="189636" y="169506"/>
                  </a:lnTo>
                  <a:close/>
                </a:path>
                <a:path w="394335" h="180339">
                  <a:moveTo>
                    <a:pt x="196469" y="144830"/>
                  </a:moveTo>
                  <a:lnTo>
                    <a:pt x="196303" y="144284"/>
                  </a:lnTo>
                  <a:lnTo>
                    <a:pt x="196303" y="143471"/>
                  </a:lnTo>
                  <a:lnTo>
                    <a:pt x="195910" y="143192"/>
                  </a:lnTo>
                  <a:lnTo>
                    <a:pt x="195580" y="142951"/>
                  </a:lnTo>
                  <a:lnTo>
                    <a:pt x="194805" y="143332"/>
                  </a:lnTo>
                  <a:lnTo>
                    <a:pt x="194233" y="143421"/>
                  </a:lnTo>
                  <a:lnTo>
                    <a:pt x="194716" y="144995"/>
                  </a:lnTo>
                  <a:lnTo>
                    <a:pt x="194970" y="145770"/>
                  </a:lnTo>
                  <a:lnTo>
                    <a:pt x="195465" y="145465"/>
                  </a:lnTo>
                  <a:lnTo>
                    <a:pt x="195961" y="145148"/>
                  </a:lnTo>
                  <a:lnTo>
                    <a:pt x="196469" y="144830"/>
                  </a:lnTo>
                  <a:close/>
                </a:path>
                <a:path w="394335" h="180339">
                  <a:moveTo>
                    <a:pt x="197421" y="166484"/>
                  </a:moveTo>
                  <a:lnTo>
                    <a:pt x="196430" y="165493"/>
                  </a:lnTo>
                  <a:lnTo>
                    <a:pt x="195808" y="164363"/>
                  </a:lnTo>
                  <a:lnTo>
                    <a:pt x="195059" y="164274"/>
                  </a:lnTo>
                  <a:lnTo>
                    <a:pt x="194424" y="164185"/>
                  </a:lnTo>
                  <a:lnTo>
                    <a:pt x="193154" y="165188"/>
                  </a:lnTo>
                  <a:lnTo>
                    <a:pt x="192913" y="166471"/>
                  </a:lnTo>
                  <a:lnTo>
                    <a:pt x="193916" y="167754"/>
                  </a:lnTo>
                  <a:lnTo>
                    <a:pt x="194576" y="167881"/>
                  </a:lnTo>
                  <a:lnTo>
                    <a:pt x="195300" y="168008"/>
                  </a:lnTo>
                  <a:lnTo>
                    <a:pt x="196202" y="167132"/>
                  </a:lnTo>
                  <a:lnTo>
                    <a:pt x="197421" y="166484"/>
                  </a:lnTo>
                  <a:close/>
                </a:path>
                <a:path w="394335" h="180339">
                  <a:moveTo>
                    <a:pt x="198615" y="123190"/>
                  </a:moveTo>
                  <a:lnTo>
                    <a:pt x="198145" y="120777"/>
                  </a:lnTo>
                  <a:lnTo>
                    <a:pt x="197281" y="121081"/>
                  </a:lnTo>
                  <a:lnTo>
                    <a:pt x="196367" y="121310"/>
                  </a:lnTo>
                  <a:lnTo>
                    <a:pt x="195592" y="121767"/>
                  </a:lnTo>
                  <a:lnTo>
                    <a:pt x="195453" y="121856"/>
                  </a:lnTo>
                  <a:lnTo>
                    <a:pt x="195808" y="123380"/>
                  </a:lnTo>
                  <a:lnTo>
                    <a:pt x="196075" y="123418"/>
                  </a:lnTo>
                  <a:lnTo>
                    <a:pt x="196875" y="123558"/>
                  </a:lnTo>
                  <a:lnTo>
                    <a:pt x="197739" y="123291"/>
                  </a:lnTo>
                  <a:lnTo>
                    <a:pt x="198615" y="123190"/>
                  </a:lnTo>
                  <a:close/>
                </a:path>
                <a:path w="394335" h="180339">
                  <a:moveTo>
                    <a:pt x="199351" y="100444"/>
                  </a:moveTo>
                  <a:lnTo>
                    <a:pt x="199301" y="99136"/>
                  </a:lnTo>
                  <a:lnTo>
                    <a:pt x="198348" y="98437"/>
                  </a:lnTo>
                  <a:lnTo>
                    <a:pt x="197789" y="97739"/>
                  </a:lnTo>
                  <a:lnTo>
                    <a:pt x="197078" y="98285"/>
                  </a:lnTo>
                  <a:lnTo>
                    <a:pt x="196037" y="98717"/>
                  </a:lnTo>
                  <a:lnTo>
                    <a:pt x="195453" y="100253"/>
                  </a:lnTo>
                  <a:lnTo>
                    <a:pt x="195834" y="101320"/>
                  </a:lnTo>
                  <a:lnTo>
                    <a:pt x="196024" y="103390"/>
                  </a:lnTo>
                  <a:lnTo>
                    <a:pt x="198259" y="101079"/>
                  </a:lnTo>
                  <a:lnTo>
                    <a:pt x="199351" y="100444"/>
                  </a:lnTo>
                  <a:close/>
                </a:path>
                <a:path w="394335" h="180339">
                  <a:moveTo>
                    <a:pt x="200660" y="2235"/>
                  </a:moveTo>
                  <a:lnTo>
                    <a:pt x="200545" y="1574"/>
                  </a:lnTo>
                  <a:lnTo>
                    <a:pt x="200634" y="685"/>
                  </a:lnTo>
                  <a:lnTo>
                    <a:pt x="199923" y="0"/>
                  </a:lnTo>
                  <a:lnTo>
                    <a:pt x="199021" y="304"/>
                  </a:lnTo>
                  <a:lnTo>
                    <a:pt x="198374" y="342"/>
                  </a:lnTo>
                  <a:lnTo>
                    <a:pt x="198755" y="1968"/>
                  </a:lnTo>
                  <a:lnTo>
                    <a:pt x="198958" y="2781"/>
                  </a:lnTo>
                  <a:lnTo>
                    <a:pt x="199529" y="2603"/>
                  </a:lnTo>
                  <a:lnTo>
                    <a:pt x="200088" y="2413"/>
                  </a:lnTo>
                  <a:lnTo>
                    <a:pt x="200660" y="2235"/>
                  </a:lnTo>
                  <a:close/>
                </a:path>
                <a:path w="394335" h="180339">
                  <a:moveTo>
                    <a:pt x="205359" y="147789"/>
                  </a:moveTo>
                  <a:lnTo>
                    <a:pt x="203974" y="145986"/>
                  </a:lnTo>
                  <a:lnTo>
                    <a:pt x="203428" y="145288"/>
                  </a:lnTo>
                  <a:lnTo>
                    <a:pt x="202679" y="145935"/>
                  </a:lnTo>
                  <a:lnTo>
                    <a:pt x="201891" y="146532"/>
                  </a:lnTo>
                  <a:lnTo>
                    <a:pt x="201168" y="147332"/>
                  </a:lnTo>
                  <a:lnTo>
                    <a:pt x="201968" y="148577"/>
                  </a:lnTo>
                  <a:lnTo>
                    <a:pt x="203225" y="148640"/>
                  </a:lnTo>
                  <a:lnTo>
                    <a:pt x="204063" y="148183"/>
                  </a:lnTo>
                  <a:lnTo>
                    <a:pt x="205359" y="147789"/>
                  </a:lnTo>
                  <a:close/>
                </a:path>
                <a:path w="394335" h="180339">
                  <a:moveTo>
                    <a:pt x="211175" y="136715"/>
                  </a:moveTo>
                  <a:lnTo>
                    <a:pt x="210908" y="135445"/>
                  </a:lnTo>
                  <a:lnTo>
                    <a:pt x="210197" y="134696"/>
                  </a:lnTo>
                  <a:lnTo>
                    <a:pt x="209384" y="133388"/>
                  </a:lnTo>
                  <a:lnTo>
                    <a:pt x="208521" y="134708"/>
                  </a:lnTo>
                  <a:lnTo>
                    <a:pt x="207518" y="135572"/>
                  </a:lnTo>
                  <a:lnTo>
                    <a:pt x="207708" y="136906"/>
                  </a:lnTo>
                  <a:lnTo>
                    <a:pt x="208978" y="137502"/>
                  </a:lnTo>
                  <a:lnTo>
                    <a:pt x="209842" y="137769"/>
                  </a:lnTo>
                  <a:lnTo>
                    <a:pt x="210108" y="137858"/>
                  </a:lnTo>
                  <a:lnTo>
                    <a:pt x="211175" y="136715"/>
                  </a:lnTo>
                  <a:close/>
                </a:path>
                <a:path w="394335" h="180339">
                  <a:moveTo>
                    <a:pt x="216750" y="170395"/>
                  </a:moveTo>
                  <a:lnTo>
                    <a:pt x="215861" y="169976"/>
                  </a:lnTo>
                  <a:lnTo>
                    <a:pt x="215087" y="169405"/>
                  </a:lnTo>
                  <a:lnTo>
                    <a:pt x="214287" y="169341"/>
                  </a:lnTo>
                  <a:lnTo>
                    <a:pt x="213893" y="169329"/>
                  </a:lnTo>
                  <a:lnTo>
                    <a:pt x="213448" y="170294"/>
                  </a:lnTo>
                  <a:lnTo>
                    <a:pt x="213017" y="170802"/>
                  </a:lnTo>
                  <a:lnTo>
                    <a:pt x="213791" y="171297"/>
                  </a:lnTo>
                  <a:lnTo>
                    <a:pt x="214515" y="171907"/>
                  </a:lnTo>
                  <a:lnTo>
                    <a:pt x="215519" y="172275"/>
                  </a:lnTo>
                  <a:lnTo>
                    <a:pt x="216090" y="171259"/>
                  </a:lnTo>
                  <a:lnTo>
                    <a:pt x="216750" y="170395"/>
                  </a:lnTo>
                  <a:close/>
                </a:path>
                <a:path w="394335" h="180339">
                  <a:moveTo>
                    <a:pt x="217030" y="147472"/>
                  </a:moveTo>
                  <a:lnTo>
                    <a:pt x="216903" y="146850"/>
                  </a:lnTo>
                  <a:lnTo>
                    <a:pt x="216966" y="146011"/>
                  </a:lnTo>
                  <a:lnTo>
                    <a:pt x="216179" y="145351"/>
                  </a:lnTo>
                  <a:lnTo>
                    <a:pt x="215353" y="145529"/>
                  </a:lnTo>
                  <a:lnTo>
                    <a:pt x="214718" y="145478"/>
                  </a:lnTo>
                  <a:lnTo>
                    <a:pt x="215138" y="148069"/>
                  </a:lnTo>
                  <a:lnTo>
                    <a:pt x="215760" y="147878"/>
                  </a:lnTo>
                  <a:lnTo>
                    <a:pt x="217030" y="147472"/>
                  </a:lnTo>
                  <a:close/>
                </a:path>
                <a:path w="394335" h="180339">
                  <a:moveTo>
                    <a:pt x="219710" y="85852"/>
                  </a:moveTo>
                  <a:lnTo>
                    <a:pt x="218833" y="84645"/>
                  </a:lnTo>
                  <a:lnTo>
                    <a:pt x="218478" y="83769"/>
                  </a:lnTo>
                  <a:lnTo>
                    <a:pt x="217830" y="83362"/>
                  </a:lnTo>
                  <a:lnTo>
                    <a:pt x="217424" y="83121"/>
                  </a:lnTo>
                  <a:lnTo>
                    <a:pt x="216039" y="83578"/>
                  </a:lnTo>
                  <a:lnTo>
                    <a:pt x="216027" y="83769"/>
                  </a:lnTo>
                  <a:lnTo>
                    <a:pt x="215988" y="84683"/>
                  </a:lnTo>
                  <a:lnTo>
                    <a:pt x="216268" y="85598"/>
                  </a:lnTo>
                  <a:lnTo>
                    <a:pt x="216433" y="86512"/>
                  </a:lnTo>
                  <a:lnTo>
                    <a:pt x="217297" y="86334"/>
                  </a:lnTo>
                  <a:lnTo>
                    <a:pt x="218160" y="86169"/>
                  </a:lnTo>
                  <a:lnTo>
                    <a:pt x="219710" y="85852"/>
                  </a:lnTo>
                  <a:close/>
                </a:path>
                <a:path w="394335" h="180339">
                  <a:moveTo>
                    <a:pt x="219798" y="178142"/>
                  </a:moveTo>
                  <a:lnTo>
                    <a:pt x="219608" y="177520"/>
                  </a:lnTo>
                  <a:lnTo>
                    <a:pt x="219570" y="176542"/>
                  </a:lnTo>
                  <a:lnTo>
                    <a:pt x="218668" y="176149"/>
                  </a:lnTo>
                  <a:lnTo>
                    <a:pt x="217881" y="176555"/>
                  </a:lnTo>
                  <a:lnTo>
                    <a:pt x="217208" y="176695"/>
                  </a:lnTo>
                  <a:lnTo>
                    <a:pt x="217563" y="177546"/>
                  </a:lnTo>
                  <a:lnTo>
                    <a:pt x="218274" y="179273"/>
                  </a:lnTo>
                  <a:lnTo>
                    <a:pt x="218782" y="178904"/>
                  </a:lnTo>
                  <a:lnTo>
                    <a:pt x="219798" y="178142"/>
                  </a:lnTo>
                  <a:close/>
                </a:path>
                <a:path w="394335" h="180339">
                  <a:moveTo>
                    <a:pt x="229781" y="79463"/>
                  </a:moveTo>
                  <a:lnTo>
                    <a:pt x="229476" y="78587"/>
                  </a:lnTo>
                  <a:lnTo>
                    <a:pt x="229438" y="77914"/>
                  </a:lnTo>
                  <a:lnTo>
                    <a:pt x="228561" y="78143"/>
                  </a:lnTo>
                  <a:lnTo>
                    <a:pt x="227685" y="78384"/>
                  </a:lnTo>
                  <a:lnTo>
                    <a:pt x="226809" y="78613"/>
                  </a:lnTo>
                  <a:lnTo>
                    <a:pt x="227076" y="79209"/>
                  </a:lnTo>
                  <a:lnTo>
                    <a:pt x="227330" y="79794"/>
                  </a:lnTo>
                  <a:lnTo>
                    <a:pt x="227596" y="80378"/>
                  </a:lnTo>
                  <a:lnTo>
                    <a:pt x="228244" y="80225"/>
                  </a:lnTo>
                  <a:lnTo>
                    <a:pt x="229184" y="80289"/>
                  </a:lnTo>
                  <a:lnTo>
                    <a:pt x="229781" y="79463"/>
                  </a:lnTo>
                  <a:close/>
                </a:path>
                <a:path w="394335" h="180339">
                  <a:moveTo>
                    <a:pt x="230251" y="161455"/>
                  </a:moveTo>
                  <a:lnTo>
                    <a:pt x="229374" y="159854"/>
                  </a:lnTo>
                  <a:lnTo>
                    <a:pt x="228701" y="159994"/>
                  </a:lnTo>
                  <a:lnTo>
                    <a:pt x="227749" y="159931"/>
                  </a:lnTo>
                  <a:lnTo>
                    <a:pt x="227164" y="160743"/>
                  </a:lnTo>
                  <a:lnTo>
                    <a:pt x="227533" y="161632"/>
                  </a:lnTo>
                  <a:lnTo>
                    <a:pt x="227622" y="162306"/>
                  </a:lnTo>
                  <a:lnTo>
                    <a:pt x="229374" y="161747"/>
                  </a:lnTo>
                  <a:lnTo>
                    <a:pt x="230251" y="161455"/>
                  </a:lnTo>
                  <a:close/>
                </a:path>
                <a:path w="394335" h="180339">
                  <a:moveTo>
                    <a:pt x="241096" y="112306"/>
                  </a:moveTo>
                  <a:lnTo>
                    <a:pt x="240830" y="110350"/>
                  </a:lnTo>
                  <a:lnTo>
                    <a:pt x="240207" y="110451"/>
                  </a:lnTo>
                  <a:lnTo>
                    <a:pt x="239166" y="110375"/>
                  </a:lnTo>
                  <a:lnTo>
                    <a:pt x="238785" y="111252"/>
                  </a:lnTo>
                  <a:lnTo>
                    <a:pt x="239077" y="112052"/>
                  </a:lnTo>
                  <a:lnTo>
                    <a:pt x="239141" y="112750"/>
                  </a:lnTo>
                  <a:lnTo>
                    <a:pt x="239801" y="112610"/>
                  </a:lnTo>
                  <a:lnTo>
                    <a:pt x="241096" y="112306"/>
                  </a:lnTo>
                  <a:close/>
                </a:path>
                <a:path w="394335" h="180339">
                  <a:moveTo>
                    <a:pt x="242379" y="146088"/>
                  </a:moveTo>
                  <a:lnTo>
                    <a:pt x="240576" y="144424"/>
                  </a:lnTo>
                  <a:lnTo>
                    <a:pt x="239979" y="145199"/>
                  </a:lnTo>
                  <a:lnTo>
                    <a:pt x="239306" y="145884"/>
                  </a:lnTo>
                  <a:lnTo>
                    <a:pt x="238937" y="146710"/>
                  </a:lnTo>
                  <a:lnTo>
                    <a:pt x="238848" y="146926"/>
                  </a:lnTo>
                  <a:lnTo>
                    <a:pt x="240068" y="148043"/>
                  </a:lnTo>
                  <a:lnTo>
                    <a:pt x="240195" y="147955"/>
                  </a:lnTo>
                  <a:lnTo>
                    <a:pt x="240995" y="147459"/>
                  </a:lnTo>
                  <a:lnTo>
                    <a:pt x="241668" y="146735"/>
                  </a:lnTo>
                  <a:lnTo>
                    <a:pt x="242379" y="146088"/>
                  </a:lnTo>
                  <a:close/>
                </a:path>
                <a:path w="394335" h="180339">
                  <a:moveTo>
                    <a:pt x="243674" y="12001"/>
                  </a:moveTo>
                  <a:lnTo>
                    <a:pt x="243357" y="11188"/>
                  </a:lnTo>
                  <a:lnTo>
                    <a:pt x="243293" y="10528"/>
                  </a:lnTo>
                  <a:lnTo>
                    <a:pt x="241693" y="10960"/>
                  </a:lnTo>
                  <a:lnTo>
                    <a:pt x="240893" y="11163"/>
                  </a:lnTo>
                  <a:lnTo>
                    <a:pt x="241134" y="11709"/>
                  </a:lnTo>
                  <a:lnTo>
                    <a:pt x="241376" y="12230"/>
                  </a:lnTo>
                  <a:lnTo>
                    <a:pt x="241617" y="12776"/>
                  </a:lnTo>
                  <a:lnTo>
                    <a:pt x="242239" y="12687"/>
                  </a:lnTo>
                  <a:lnTo>
                    <a:pt x="243179" y="12788"/>
                  </a:lnTo>
                  <a:lnTo>
                    <a:pt x="243395" y="12433"/>
                  </a:lnTo>
                  <a:lnTo>
                    <a:pt x="243674" y="12001"/>
                  </a:lnTo>
                  <a:close/>
                </a:path>
                <a:path w="394335" h="180339">
                  <a:moveTo>
                    <a:pt x="245668" y="179628"/>
                  </a:moveTo>
                  <a:lnTo>
                    <a:pt x="245491" y="178739"/>
                  </a:lnTo>
                  <a:lnTo>
                    <a:pt x="245465" y="177685"/>
                  </a:lnTo>
                  <a:lnTo>
                    <a:pt x="245249" y="177634"/>
                  </a:lnTo>
                  <a:lnTo>
                    <a:pt x="244335" y="177457"/>
                  </a:lnTo>
                  <a:lnTo>
                    <a:pt x="243370" y="177584"/>
                  </a:lnTo>
                  <a:lnTo>
                    <a:pt x="242417" y="177609"/>
                  </a:lnTo>
                  <a:lnTo>
                    <a:pt x="242849" y="179400"/>
                  </a:lnTo>
                  <a:lnTo>
                    <a:pt x="243052" y="180301"/>
                  </a:lnTo>
                  <a:lnTo>
                    <a:pt x="243928" y="180086"/>
                  </a:lnTo>
                  <a:lnTo>
                    <a:pt x="245668" y="179628"/>
                  </a:lnTo>
                  <a:close/>
                </a:path>
                <a:path w="394335" h="180339">
                  <a:moveTo>
                    <a:pt x="252882" y="117284"/>
                  </a:moveTo>
                  <a:lnTo>
                    <a:pt x="251777" y="116154"/>
                  </a:lnTo>
                  <a:lnTo>
                    <a:pt x="251244" y="115455"/>
                  </a:lnTo>
                  <a:lnTo>
                    <a:pt x="250545" y="114998"/>
                  </a:lnTo>
                  <a:lnTo>
                    <a:pt x="250405" y="114896"/>
                  </a:lnTo>
                  <a:lnTo>
                    <a:pt x="249428" y="115608"/>
                  </a:lnTo>
                  <a:lnTo>
                    <a:pt x="249148" y="116624"/>
                  </a:lnTo>
                  <a:lnTo>
                    <a:pt x="249491" y="117830"/>
                  </a:lnTo>
                  <a:lnTo>
                    <a:pt x="249643" y="117843"/>
                  </a:lnTo>
                  <a:lnTo>
                    <a:pt x="250469" y="117856"/>
                  </a:lnTo>
                  <a:lnTo>
                    <a:pt x="251320" y="117589"/>
                  </a:lnTo>
                  <a:lnTo>
                    <a:pt x="252882" y="117284"/>
                  </a:lnTo>
                  <a:close/>
                </a:path>
                <a:path w="394335" h="180339">
                  <a:moveTo>
                    <a:pt x="253326" y="130860"/>
                  </a:moveTo>
                  <a:lnTo>
                    <a:pt x="253161" y="130263"/>
                  </a:lnTo>
                  <a:lnTo>
                    <a:pt x="253149" y="129374"/>
                  </a:lnTo>
                  <a:lnTo>
                    <a:pt x="252272" y="128841"/>
                  </a:lnTo>
                  <a:lnTo>
                    <a:pt x="251472" y="129082"/>
                  </a:lnTo>
                  <a:lnTo>
                    <a:pt x="250799" y="129095"/>
                  </a:lnTo>
                  <a:lnTo>
                    <a:pt x="251028" y="129933"/>
                  </a:lnTo>
                  <a:lnTo>
                    <a:pt x="251510" y="131610"/>
                  </a:lnTo>
                  <a:lnTo>
                    <a:pt x="252120" y="131368"/>
                  </a:lnTo>
                  <a:lnTo>
                    <a:pt x="252730" y="131102"/>
                  </a:lnTo>
                  <a:lnTo>
                    <a:pt x="253326" y="130860"/>
                  </a:lnTo>
                  <a:close/>
                </a:path>
                <a:path w="394335" h="180339">
                  <a:moveTo>
                    <a:pt x="263664" y="41973"/>
                  </a:moveTo>
                  <a:lnTo>
                    <a:pt x="262699" y="40982"/>
                  </a:lnTo>
                  <a:lnTo>
                    <a:pt x="261988" y="39674"/>
                  </a:lnTo>
                  <a:lnTo>
                    <a:pt x="261023" y="40525"/>
                  </a:lnTo>
                  <a:lnTo>
                    <a:pt x="259854" y="41084"/>
                  </a:lnTo>
                  <a:lnTo>
                    <a:pt x="259778" y="41770"/>
                  </a:lnTo>
                  <a:lnTo>
                    <a:pt x="259676" y="42532"/>
                  </a:lnTo>
                  <a:lnTo>
                    <a:pt x="260527" y="44030"/>
                  </a:lnTo>
                  <a:lnTo>
                    <a:pt x="261886" y="44183"/>
                  </a:lnTo>
                  <a:lnTo>
                    <a:pt x="263398" y="43383"/>
                  </a:lnTo>
                  <a:lnTo>
                    <a:pt x="263512" y="42735"/>
                  </a:lnTo>
                  <a:lnTo>
                    <a:pt x="263664" y="41973"/>
                  </a:lnTo>
                  <a:close/>
                </a:path>
                <a:path w="394335" h="180339">
                  <a:moveTo>
                    <a:pt x="264414" y="140119"/>
                  </a:moveTo>
                  <a:lnTo>
                    <a:pt x="264261" y="138747"/>
                  </a:lnTo>
                  <a:lnTo>
                    <a:pt x="263093" y="138125"/>
                  </a:lnTo>
                  <a:lnTo>
                    <a:pt x="261988" y="138582"/>
                  </a:lnTo>
                  <a:lnTo>
                    <a:pt x="260489" y="138747"/>
                  </a:lnTo>
                  <a:lnTo>
                    <a:pt x="261340" y="140081"/>
                  </a:lnTo>
                  <a:lnTo>
                    <a:pt x="261759" y="141046"/>
                  </a:lnTo>
                  <a:lnTo>
                    <a:pt x="262724" y="141871"/>
                  </a:lnTo>
                  <a:lnTo>
                    <a:pt x="264198" y="141287"/>
                  </a:lnTo>
                  <a:lnTo>
                    <a:pt x="264261" y="140919"/>
                  </a:lnTo>
                  <a:lnTo>
                    <a:pt x="264414" y="140119"/>
                  </a:lnTo>
                  <a:close/>
                </a:path>
                <a:path w="394335" h="180339">
                  <a:moveTo>
                    <a:pt x="266801" y="173075"/>
                  </a:moveTo>
                  <a:lnTo>
                    <a:pt x="265950" y="171919"/>
                  </a:lnTo>
                  <a:lnTo>
                    <a:pt x="265557" y="171069"/>
                  </a:lnTo>
                  <a:lnTo>
                    <a:pt x="264528" y="170395"/>
                  </a:lnTo>
                  <a:lnTo>
                    <a:pt x="263194" y="170840"/>
                  </a:lnTo>
                  <a:lnTo>
                    <a:pt x="263169" y="171056"/>
                  </a:lnTo>
                  <a:lnTo>
                    <a:pt x="263080" y="171983"/>
                  </a:lnTo>
                  <a:lnTo>
                    <a:pt x="263321" y="172948"/>
                  </a:lnTo>
                  <a:lnTo>
                    <a:pt x="263448" y="173888"/>
                  </a:lnTo>
                  <a:lnTo>
                    <a:pt x="266801" y="173075"/>
                  </a:lnTo>
                  <a:close/>
                </a:path>
                <a:path w="394335" h="180339">
                  <a:moveTo>
                    <a:pt x="268681" y="154406"/>
                  </a:moveTo>
                  <a:lnTo>
                    <a:pt x="268465" y="153314"/>
                  </a:lnTo>
                  <a:lnTo>
                    <a:pt x="268554" y="152311"/>
                  </a:lnTo>
                  <a:lnTo>
                    <a:pt x="268135" y="152019"/>
                  </a:lnTo>
                  <a:lnTo>
                    <a:pt x="267728" y="151726"/>
                  </a:lnTo>
                  <a:lnTo>
                    <a:pt x="266661" y="151917"/>
                  </a:lnTo>
                  <a:lnTo>
                    <a:pt x="265811" y="152552"/>
                  </a:lnTo>
                  <a:lnTo>
                    <a:pt x="265899" y="153441"/>
                  </a:lnTo>
                  <a:lnTo>
                    <a:pt x="265785" y="154051"/>
                  </a:lnTo>
                  <a:lnTo>
                    <a:pt x="268681" y="154406"/>
                  </a:lnTo>
                  <a:close/>
                </a:path>
                <a:path w="394335" h="180339">
                  <a:moveTo>
                    <a:pt x="270332" y="101079"/>
                  </a:moveTo>
                  <a:lnTo>
                    <a:pt x="270230" y="100139"/>
                  </a:lnTo>
                  <a:lnTo>
                    <a:pt x="270205" y="99225"/>
                  </a:lnTo>
                  <a:lnTo>
                    <a:pt x="268414" y="99326"/>
                  </a:lnTo>
                  <a:lnTo>
                    <a:pt x="266979" y="99390"/>
                  </a:lnTo>
                  <a:lnTo>
                    <a:pt x="267627" y="100622"/>
                  </a:lnTo>
                  <a:lnTo>
                    <a:pt x="267906" y="101523"/>
                  </a:lnTo>
                  <a:lnTo>
                    <a:pt x="268503" y="102095"/>
                  </a:lnTo>
                  <a:lnTo>
                    <a:pt x="268782" y="102374"/>
                  </a:lnTo>
                  <a:lnTo>
                    <a:pt x="270154" y="102120"/>
                  </a:lnTo>
                  <a:lnTo>
                    <a:pt x="270332" y="101079"/>
                  </a:lnTo>
                  <a:close/>
                </a:path>
                <a:path w="394335" h="180339">
                  <a:moveTo>
                    <a:pt x="272757" y="124409"/>
                  </a:moveTo>
                  <a:lnTo>
                    <a:pt x="272440" y="122161"/>
                  </a:lnTo>
                  <a:lnTo>
                    <a:pt x="270497" y="122491"/>
                  </a:lnTo>
                  <a:lnTo>
                    <a:pt x="269519" y="122643"/>
                  </a:lnTo>
                  <a:lnTo>
                    <a:pt x="269722" y="123545"/>
                  </a:lnTo>
                  <a:lnTo>
                    <a:pt x="269900" y="124434"/>
                  </a:lnTo>
                  <a:lnTo>
                    <a:pt x="270090" y="125323"/>
                  </a:lnTo>
                  <a:lnTo>
                    <a:pt x="270992" y="125006"/>
                  </a:lnTo>
                  <a:lnTo>
                    <a:pt x="271907" y="124701"/>
                  </a:lnTo>
                  <a:lnTo>
                    <a:pt x="272757" y="124409"/>
                  </a:lnTo>
                  <a:close/>
                </a:path>
                <a:path w="394335" h="180339">
                  <a:moveTo>
                    <a:pt x="279247" y="6972"/>
                  </a:moveTo>
                  <a:lnTo>
                    <a:pt x="278955" y="5981"/>
                  </a:lnTo>
                  <a:lnTo>
                    <a:pt x="278790" y="5359"/>
                  </a:lnTo>
                  <a:lnTo>
                    <a:pt x="278612" y="4737"/>
                  </a:lnTo>
                  <a:lnTo>
                    <a:pt x="277787" y="5016"/>
                  </a:lnTo>
                  <a:lnTo>
                    <a:pt x="276885" y="5181"/>
                  </a:lnTo>
                  <a:lnTo>
                    <a:pt x="276186" y="5638"/>
                  </a:lnTo>
                  <a:lnTo>
                    <a:pt x="276009" y="5765"/>
                  </a:lnTo>
                  <a:lnTo>
                    <a:pt x="276415" y="7353"/>
                  </a:lnTo>
                  <a:lnTo>
                    <a:pt x="277469" y="7416"/>
                  </a:lnTo>
                  <a:lnTo>
                    <a:pt x="278333" y="7137"/>
                  </a:lnTo>
                  <a:lnTo>
                    <a:pt x="279247" y="6972"/>
                  </a:lnTo>
                  <a:close/>
                </a:path>
                <a:path w="394335" h="180339">
                  <a:moveTo>
                    <a:pt x="285978" y="46494"/>
                  </a:moveTo>
                  <a:lnTo>
                    <a:pt x="285534" y="45097"/>
                  </a:lnTo>
                  <a:lnTo>
                    <a:pt x="284378" y="45008"/>
                  </a:lnTo>
                  <a:lnTo>
                    <a:pt x="283413" y="45237"/>
                  </a:lnTo>
                  <a:lnTo>
                    <a:pt x="282448" y="45377"/>
                  </a:lnTo>
                  <a:lnTo>
                    <a:pt x="282752" y="47180"/>
                  </a:lnTo>
                  <a:lnTo>
                    <a:pt x="282994" y="48729"/>
                  </a:lnTo>
                  <a:lnTo>
                    <a:pt x="284264" y="47879"/>
                  </a:lnTo>
                  <a:lnTo>
                    <a:pt x="285178" y="47485"/>
                  </a:lnTo>
                  <a:lnTo>
                    <a:pt x="285737" y="46786"/>
                  </a:lnTo>
                  <a:lnTo>
                    <a:pt x="285978" y="46494"/>
                  </a:lnTo>
                  <a:close/>
                </a:path>
                <a:path w="394335" h="180339">
                  <a:moveTo>
                    <a:pt x="286537" y="135077"/>
                  </a:moveTo>
                  <a:lnTo>
                    <a:pt x="285597" y="134696"/>
                  </a:lnTo>
                  <a:lnTo>
                    <a:pt x="284759" y="134200"/>
                  </a:lnTo>
                  <a:lnTo>
                    <a:pt x="283603" y="134035"/>
                  </a:lnTo>
                  <a:lnTo>
                    <a:pt x="283184" y="135001"/>
                  </a:lnTo>
                  <a:lnTo>
                    <a:pt x="282841" y="135509"/>
                  </a:lnTo>
                  <a:lnTo>
                    <a:pt x="283616" y="135953"/>
                  </a:lnTo>
                  <a:lnTo>
                    <a:pt x="284340" y="136537"/>
                  </a:lnTo>
                  <a:lnTo>
                    <a:pt x="285407" y="136842"/>
                  </a:lnTo>
                  <a:lnTo>
                    <a:pt x="285940" y="135851"/>
                  </a:lnTo>
                  <a:lnTo>
                    <a:pt x="286537" y="135077"/>
                  </a:lnTo>
                  <a:close/>
                </a:path>
                <a:path w="394335" h="180339">
                  <a:moveTo>
                    <a:pt x="298958" y="137769"/>
                  </a:moveTo>
                  <a:lnTo>
                    <a:pt x="298183" y="136474"/>
                  </a:lnTo>
                  <a:lnTo>
                    <a:pt x="297878" y="135572"/>
                  </a:lnTo>
                  <a:lnTo>
                    <a:pt x="297256" y="135102"/>
                  </a:lnTo>
                  <a:lnTo>
                    <a:pt x="296938" y="134848"/>
                  </a:lnTo>
                  <a:lnTo>
                    <a:pt x="295503" y="135331"/>
                  </a:lnTo>
                  <a:lnTo>
                    <a:pt x="295427" y="136461"/>
                  </a:lnTo>
                  <a:lnTo>
                    <a:pt x="295706" y="137401"/>
                  </a:lnTo>
                  <a:lnTo>
                    <a:pt x="295859" y="138341"/>
                  </a:lnTo>
                  <a:lnTo>
                    <a:pt x="298958" y="137769"/>
                  </a:lnTo>
                  <a:close/>
                </a:path>
                <a:path w="394335" h="180339">
                  <a:moveTo>
                    <a:pt x="301942" y="107162"/>
                  </a:moveTo>
                  <a:lnTo>
                    <a:pt x="301371" y="105651"/>
                  </a:lnTo>
                  <a:lnTo>
                    <a:pt x="300278" y="105727"/>
                  </a:lnTo>
                  <a:lnTo>
                    <a:pt x="298983" y="105765"/>
                  </a:lnTo>
                  <a:lnTo>
                    <a:pt x="298513" y="106375"/>
                  </a:lnTo>
                  <a:lnTo>
                    <a:pt x="298132" y="106883"/>
                  </a:lnTo>
                  <a:lnTo>
                    <a:pt x="298729" y="108140"/>
                  </a:lnTo>
                  <a:lnTo>
                    <a:pt x="298996" y="109715"/>
                  </a:lnTo>
                  <a:lnTo>
                    <a:pt x="300240" y="108762"/>
                  </a:lnTo>
                  <a:lnTo>
                    <a:pt x="301193" y="108305"/>
                  </a:lnTo>
                  <a:lnTo>
                    <a:pt x="301942" y="107162"/>
                  </a:lnTo>
                  <a:close/>
                </a:path>
                <a:path w="394335" h="180339">
                  <a:moveTo>
                    <a:pt x="321741" y="156540"/>
                  </a:moveTo>
                  <a:lnTo>
                    <a:pt x="320548" y="155219"/>
                  </a:lnTo>
                  <a:lnTo>
                    <a:pt x="320027" y="155295"/>
                  </a:lnTo>
                  <a:lnTo>
                    <a:pt x="319176" y="155397"/>
                  </a:lnTo>
                  <a:lnTo>
                    <a:pt x="318427" y="156387"/>
                  </a:lnTo>
                  <a:lnTo>
                    <a:pt x="317627" y="157010"/>
                  </a:lnTo>
                  <a:lnTo>
                    <a:pt x="318833" y="158483"/>
                  </a:lnTo>
                  <a:lnTo>
                    <a:pt x="319735" y="159600"/>
                  </a:lnTo>
                  <a:lnTo>
                    <a:pt x="320611" y="158610"/>
                  </a:lnTo>
                  <a:lnTo>
                    <a:pt x="321716" y="157937"/>
                  </a:lnTo>
                  <a:lnTo>
                    <a:pt x="321741" y="156540"/>
                  </a:lnTo>
                  <a:close/>
                </a:path>
                <a:path w="394335" h="180339">
                  <a:moveTo>
                    <a:pt x="334987" y="136512"/>
                  </a:moveTo>
                  <a:lnTo>
                    <a:pt x="334518" y="135445"/>
                  </a:lnTo>
                  <a:lnTo>
                    <a:pt x="334251" y="133540"/>
                  </a:lnTo>
                  <a:lnTo>
                    <a:pt x="332232" y="135712"/>
                  </a:lnTo>
                  <a:lnTo>
                    <a:pt x="331228" y="136321"/>
                  </a:lnTo>
                  <a:lnTo>
                    <a:pt x="331127" y="137058"/>
                  </a:lnTo>
                  <a:lnTo>
                    <a:pt x="331038" y="137604"/>
                  </a:lnTo>
                  <a:lnTo>
                    <a:pt x="332130" y="138874"/>
                  </a:lnTo>
                  <a:lnTo>
                    <a:pt x="333387" y="138823"/>
                  </a:lnTo>
                  <a:lnTo>
                    <a:pt x="334454" y="138010"/>
                  </a:lnTo>
                  <a:lnTo>
                    <a:pt x="334695" y="137312"/>
                  </a:lnTo>
                  <a:lnTo>
                    <a:pt x="334987" y="136512"/>
                  </a:lnTo>
                  <a:close/>
                </a:path>
                <a:path w="394335" h="180339">
                  <a:moveTo>
                    <a:pt x="337908" y="109067"/>
                  </a:moveTo>
                  <a:lnTo>
                    <a:pt x="335153" y="107327"/>
                  </a:lnTo>
                  <a:lnTo>
                    <a:pt x="334645" y="108115"/>
                  </a:lnTo>
                  <a:lnTo>
                    <a:pt x="334022" y="108864"/>
                  </a:lnTo>
                  <a:lnTo>
                    <a:pt x="333743" y="109728"/>
                  </a:lnTo>
                  <a:lnTo>
                    <a:pt x="333667" y="109943"/>
                  </a:lnTo>
                  <a:lnTo>
                    <a:pt x="334759" y="110959"/>
                  </a:lnTo>
                  <a:lnTo>
                    <a:pt x="335927" y="110578"/>
                  </a:lnTo>
                  <a:lnTo>
                    <a:pt x="336651" y="109905"/>
                  </a:lnTo>
                  <a:lnTo>
                    <a:pt x="337908" y="109067"/>
                  </a:lnTo>
                  <a:close/>
                </a:path>
                <a:path w="394335" h="180339">
                  <a:moveTo>
                    <a:pt x="394017" y="111277"/>
                  </a:moveTo>
                  <a:lnTo>
                    <a:pt x="393979" y="111099"/>
                  </a:lnTo>
                  <a:lnTo>
                    <a:pt x="393725" y="110223"/>
                  </a:lnTo>
                  <a:lnTo>
                    <a:pt x="393204" y="109448"/>
                  </a:lnTo>
                  <a:lnTo>
                    <a:pt x="392430" y="107975"/>
                  </a:lnTo>
                  <a:lnTo>
                    <a:pt x="391655" y="109423"/>
                  </a:lnTo>
                  <a:lnTo>
                    <a:pt x="391083" y="110172"/>
                  </a:lnTo>
                  <a:lnTo>
                    <a:pt x="390944" y="110998"/>
                  </a:lnTo>
                  <a:lnTo>
                    <a:pt x="390893" y="111252"/>
                  </a:lnTo>
                  <a:lnTo>
                    <a:pt x="391947" y="111975"/>
                  </a:lnTo>
                  <a:lnTo>
                    <a:pt x="392531" y="112014"/>
                  </a:lnTo>
                  <a:lnTo>
                    <a:pt x="393014" y="112064"/>
                  </a:lnTo>
                  <a:lnTo>
                    <a:pt x="394017" y="1112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725122" y="1965921"/>
              <a:ext cx="360045" cy="294005"/>
            </a:xfrm>
            <a:custGeom>
              <a:avLst/>
              <a:gdLst/>
              <a:ahLst/>
              <a:cxnLst/>
              <a:rect l="l" t="t" r="r" b="b"/>
              <a:pathLst>
                <a:path w="360045" h="294005">
                  <a:moveTo>
                    <a:pt x="2413" y="245872"/>
                  </a:moveTo>
                  <a:lnTo>
                    <a:pt x="2298" y="245249"/>
                  </a:lnTo>
                  <a:lnTo>
                    <a:pt x="2387" y="244284"/>
                  </a:lnTo>
                  <a:lnTo>
                    <a:pt x="1524" y="243801"/>
                  </a:lnTo>
                  <a:lnTo>
                    <a:pt x="698" y="244030"/>
                  </a:lnTo>
                  <a:lnTo>
                    <a:pt x="0" y="244043"/>
                  </a:lnTo>
                  <a:lnTo>
                    <a:pt x="177" y="244678"/>
                  </a:lnTo>
                  <a:lnTo>
                    <a:pt x="177" y="245529"/>
                  </a:lnTo>
                  <a:lnTo>
                    <a:pt x="939" y="246202"/>
                  </a:lnTo>
                  <a:lnTo>
                    <a:pt x="1790" y="245897"/>
                  </a:lnTo>
                  <a:lnTo>
                    <a:pt x="2413" y="245872"/>
                  </a:lnTo>
                  <a:close/>
                </a:path>
                <a:path w="360045" h="294005">
                  <a:moveTo>
                    <a:pt x="18732" y="142240"/>
                  </a:moveTo>
                  <a:lnTo>
                    <a:pt x="18084" y="141643"/>
                  </a:lnTo>
                  <a:lnTo>
                    <a:pt x="17475" y="141833"/>
                  </a:lnTo>
                  <a:lnTo>
                    <a:pt x="16929" y="142189"/>
                  </a:lnTo>
                  <a:lnTo>
                    <a:pt x="16357" y="142468"/>
                  </a:lnTo>
                  <a:lnTo>
                    <a:pt x="17602" y="143827"/>
                  </a:lnTo>
                  <a:lnTo>
                    <a:pt x="17970" y="143344"/>
                  </a:lnTo>
                  <a:lnTo>
                    <a:pt x="18402" y="142887"/>
                  </a:lnTo>
                  <a:lnTo>
                    <a:pt x="18732" y="142240"/>
                  </a:lnTo>
                  <a:close/>
                </a:path>
                <a:path w="360045" h="294005">
                  <a:moveTo>
                    <a:pt x="27190" y="208153"/>
                  </a:moveTo>
                  <a:lnTo>
                    <a:pt x="26847" y="207949"/>
                  </a:lnTo>
                  <a:lnTo>
                    <a:pt x="26390" y="207670"/>
                  </a:lnTo>
                  <a:lnTo>
                    <a:pt x="25552" y="208000"/>
                  </a:lnTo>
                  <a:lnTo>
                    <a:pt x="24879" y="208076"/>
                  </a:lnTo>
                  <a:lnTo>
                    <a:pt x="24968" y="208648"/>
                  </a:lnTo>
                  <a:lnTo>
                    <a:pt x="24879" y="209562"/>
                  </a:lnTo>
                  <a:lnTo>
                    <a:pt x="25171" y="209702"/>
                  </a:lnTo>
                  <a:lnTo>
                    <a:pt x="25704" y="209981"/>
                  </a:lnTo>
                  <a:lnTo>
                    <a:pt x="26466" y="209791"/>
                  </a:lnTo>
                  <a:lnTo>
                    <a:pt x="27127" y="209804"/>
                  </a:lnTo>
                  <a:lnTo>
                    <a:pt x="27051" y="209156"/>
                  </a:lnTo>
                  <a:lnTo>
                    <a:pt x="27190" y="208153"/>
                  </a:lnTo>
                  <a:close/>
                </a:path>
                <a:path w="360045" h="294005">
                  <a:moveTo>
                    <a:pt x="31470" y="192963"/>
                  </a:moveTo>
                  <a:lnTo>
                    <a:pt x="31419" y="192786"/>
                  </a:lnTo>
                  <a:lnTo>
                    <a:pt x="31280" y="192239"/>
                  </a:lnTo>
                  <a:lnTo>
                    <a:pt x="30924" y="191744"/>
                  </a:lnTo>
                  <a:lnTo>
                    <a:pt x="30657" y="191223"/>
                  </a:lnTo>
                  <a:lnTo>
                    <a:pt x="30149" y="191592"/>
                  </a:lnTo>
                  <a:lnTo>
                    <a:pt x="29654" y="191960"/>
                  </a:lnTo>
                  <a:lnTo>
                    <a:pt x="29146" y="192316"/>
                  </a:lnTo>
                  <a:lnTo>
                    <a:pt x="29667" y="192722"/>
                  </a:lnTo>
                  <a:lnTo>
                    <a:pt x="30162" y="193167"/>
                  </a:lnTo>
                  <a:lnTo>
                    <a:pt x="30810" y="193535"/>
                  </a:lnTo>
                  <a:lnTo>
                    <a:pt x="31470" y="192963"/>
                  </a:lnTo>
                  <a:close/>
                </a:path>
                <a:path w="360045" h="294005">
                  <a:moveTo>
                    <a:pt x="43408" y="51079"/>
                  </a:moveTo>
                  <a:lnTo>
                    <a:pt x="43319" y="49987"/>
                  </a:lnTo>
                  <a:lnTo>
                    <a:pt x="43256" y="49301"/>
                  </a:lnTo>
                  <a:lnTo>
                    <a:pt x="43205" y="48615"/>
                  </a:lnTo>
                  <a:lnTo>
                    <a:pt x="40373" y="48958"/>
                  </a:lnTo>
                  <a:lnTo>
                    <a:pt x="40449" y="49593"/>
                  </a:lnTo>
                  <a:lnTo>
                    <a:pt x="40360" y="50673"/>
                  </a:lnTo>
                  <a:lnTo>
                    <a:pt x="41452" y="51079"/>
                  </a:lnTo>
                  <a:lnTo>
                    <a:pt x="42430" y="51003"/>
                  </a:lnTo>
                  <a:lnTo>
                    <a:pt x="43408" y="51079"/>
                  </a:lnTo>
                  <a:close/>
                </a:path>
                <a:path w="360045" h="294005">
                  <a:moveTo>
                    <a:pt x="44564" y="159219"/>
                  </a:moveTo>
                  <a:lnTo>
                    <a:pt x="43967" y="158534"/>
                  </a:lnTo>
                  <a:lnTo>
                    <a:pt x="43002" y="158902"/>
                  </a:lnTo>
                  <a:lnTo>
                    <a:pt x="42367" y="158978"/>
                  </a:lnTo>
                  <a:lnTo>
                    <a:pt x="42506" y="159766"/>
                  </a:lnTo>
                  <a:lnTo>
                    <a:pt x="42659" y="160553"/>
                  </a:lnTo>
                  <a:lnTo>
                    <a:pt x="42799" y="161328"/>
                  </a:lnTo>
                  <a:lnTo>
                    <a:pt x="43954" y="160947"/>
                  </a:lnTo>
                  <a:lnTo>
                    <a:pt x="44538" y="160743"/>
                  </a:lnTo>
                  <a:lnTo>
                    <a:pt x="44450" y="160070"/>
                  </a:lnTo>
                  <a:lnTo>
                    <a:pt x="44564" y="159219"/>
                  </a:lnTo>
                  <a:close/>
                </a:path>
                <a:path w="360045" h="294005">
                  <a:moveTo>
                    <a:pt x="44627" y="236880"/>
                  </a:moveTo>
                  <a:lnTo>
                    <a:pt x="44246" y="236359"/>
                  </a:lnTo>
                  <a:lnTo>
                    <a:pt x="43954" y="235559"/>
                  </a:lnTo>
                  <a:lnTo>
                    <a:pt x="42964" y="235280"/>
                  </a:lnTo>
                  <a:lnTo>
                    <a:pt x="42278" y="235775"/>
                  </a:lnTo>
                  <a:lnTo>
                    <a:pt x="41668" y="235991"/>
                  </a:lnTo>
                  <a:lnTo>
                    <a:pt x="42049" y="236512"/>
                  </a:lnTo>
                  <a:lnTo>
                    <a:pt x="42341" y="237312"/>
                  </a:lnTo>
                  <a:lnTo>
                    <a:pt x="42837" y="237464"/>
                  </a:lnTo>
                  <a:lnTo>
                    <a:pt x="43332" y="237604"/>
                  </a:lnTo>
                  <a:lnTo>
                    <a:pt x="44030" y="237096"/>
                  </a:lnTo>
                  <a:lnTo>
                    <a:pt x="44627" y="236880"/>
                  </a:lnTo>
                  <a:close/>
                </a:path>
                <a:path w="360045" h="294005">
                  <a:moveTo>
                    <a:pt x="55841" y="167601"/>
                  </a:moveTo>
                  <a:lnTo>
                    <a:pt x="53924" y="166344"/>
                  </a:lnTo>
                  <a:lnTo>
                    <a:pt x="53505" y="167055"/>
                  </a:lnTo>
                  <a:lnTo>
                    <a:pt x="52933" y="167716"/>
                  </a:lnTo>
                  <a:lnTo>
                    <a:pt x="52755" y="168732"/>
                  </a:lnTo>
                  <a:lnTo>
                    <a:pt x="54076" y="169608"/>
                  </a:lnTo>
                  <a:lnTo>
                    <a:pt x="54902" y="169024"/>
                  </a:lnTo>
                  <a:lnTo>
                    <a:pt x="55333" y="168249"/>
                  </a:lnTo>
                  <a:lnTo>
                    <a:pt x="55841" y="167601"/>
                  </a:lnTo>
                  <a:close/>
                </a:path>
                <a:path w="360045" h="294005">
                  <a:moveTo>
                    <a:pt x="65582" y="202590"/>
                  </a:moveTo>
                  <a:lnTo>
                    <a:pt x="64808" y="201955"/>
                  </a:lnTo>
                  <a:lnTo>
                    <a:pt x="63995" y="202145"/>
                  </a:lnTo>
                  <a:lnTo>
                    <a:pt x="63360" y="202107"/>
                  </a:lnTo>
                  <a:lnTo>
                    <a:pt x="63792" y="203708"/>
                  </a:lnTo>
                  <a:lnTo>
                    <a:pt x="64020" y="204520"/>
                  </a:lnTo>
                  <a:lnTo>
                    <a:pt x="64541" y="204355"/>
                  </a:lnTo>
                  <a:lnTo>
                    <a:pt x="65570" y="204050"/>
                  </a:lnTo>
                  <a:lnTo>
                    <a:pt x="65468" y="203441"/>
                  </a:lnTo>
                  <a:lnTo>
                    <a:pt x="65582" y="202590"/>
                  </a:lnTo>
                  <a:close/>
                </a:path>
                <a:path w="360045" h="294005">
                  <a:moveTo>
                    <a:pt x="66535" y="177673"/>
                  </a:moveTo>
                  <a:lnTo>
                    <a:pt x="65684" y="177228"/>
                  </a:lnTo>
                  <a:lnTo>
                    <a:pt x="64909" y="176695"/>
                  </a:lnTo>
                  <a:lnTo>
                    <a:pt x="63855" y="176428"/>
                  </a:lnTo>
                  <a:lnTo>
                    <a:pt x="62992" y="177749"/>
                  </a:lnTo>
                  <a:lnTo>
                    <a:pt x="63639" y="178536"/>
                  </a:lnTo>
                  <a:lnTo>
                    <a:pt x="64363" y="179095"/>
                  </a:lnTo>
                  <a:lnTo>
                    <a:pt x="65125" y="179425"/>
                  </a:lnTo>
                  <a:lnTo>
                    <a:pt x="65290" y="179489"/>
                  </a:lnTo>
                  <a:lnTo>
                    <a:pt x="65913" y="178460"/>
                  </a:lnTo>
                  <a:lnTo>
                    <a:pt x="66535" y="177673"/>
                  </a:lnTo>
                  <a:close/>
                </a:path>
                <a:path w="360045" h="294005">
                  <a:moveTo>
                    <a:pt x="73317" y="163537"/>
                  </a:moveTo>
                  <a:lnTo>
                    <a:pt x="73012" y="162712"/>
                  </a:lnTo>
                  <a:lnTo>
                    <a:pt x="72720" y="161886"/>
                  </a:lnTo>
                  <a:lnTo>
                    <a:pt x="72415" y="161061"/>
                  </a:lnTo>
                  <a:lnTo>
                    <a:pt x="71856" y="161378"/>
                  </a:lnTo>
                  <a:lnTo>
                    <a:pt x="71285" y="161683"/>
                  </a:lnTo>
                  <a:lnTo>
                    <a:pt x="70726" y="162001"/>
                  </a:lnTo>
                  <a:lnTo>
                    <a:pt x="70942" y="162572"/>
                  </a:lnTo>
                  <a:lnTo>
                    <a:pt x="71005" y="163423"/>
                  </a:lnTo>
                  <a:lnTo>
                    <a:pt x="71894" y="163893"/>
                  </a:lnTo>
                  <a:lnTo>
                    <a:pt x="72669" y="163588"/>
                  </a:lnTo>
                  <a:lnTo>
                    <a:pt x="73317" y="163537"/>
                  </a:lnTo>
                  <a:close/>
                </a:path>
                <a:path w="360045" h="294005">
                  <a:moveTo>
                    <a:pt x="81940" y="172974"/>
                  </a:moveTo>
                  <a:lnTo>
                    <a:pt x="81711" y="172046"/>
                  </a:lnTo>
                  <a:lnTo>
                    <a:pt x="81635" y="170942"/>
                  </a:lnTo>
                  <a:lnTo>
                    <a:pt x="80556" y="170776"/>
                  </a:lnTo>
                  <a:lnTo>
                    <a:pt x="79654" y="171018"/>
                  </a:lnTo>
                  <a:lnTo>
                    <a:pt x="78778" y="171107"/>
                  </a:lnTo>
                  <a:lnTo>
                    <a:pt x="78892" y="171729"/>
                  </a:lnTo>
                  <a:lnTo>
                    <a:pt x="78879" y="172834"/>
                  </a:lnTo>
                  <a:lnTo>
                    <a:pt x="79133" y="172910"/>
                  </a:lnTo>
                  <a:lnTo>
                    <a:pt x="79984" y="173126"/>
                  </a:lnTo>
                  <a:lnTo>
                    <a:pt x="80949" y="172986"/>
                  </a:lnTo>
                  <a:lnTo>
                    <a:pt x="81940" y="172974"/>
                  </a:lnTo>
                  <a:close/>
                </a:path>
                <a:path w="360045" h="294005">
                  <a:moveTo>
                    <a:pt x="84848" y="1397"/>
                  </a:moveTo>
                  <a:lnTo>
                    <a:pt x="84480" y="584"/>
                  </a:lnTo>
                  <a:lnTo>
                    <a:pt x="84378" y="0"/>
                  </a:lnTo>
                  <a:lnTo>
                    <a:pt x="82778" y="330"/>
                  </a:lnTo>
                  <a:lnTo>
                    <a:pt x="81978" y="482"/>
                  </a:lnTo>
                  <a:lnTo>
                    <a:pt x="82283" y="1016"/>
                  </a:lnTo>
                  <a:lnTo>
                    <a:pt x="82575" y="1549"/>
                  </a:lnTo>
                  <a:lnTo>
                    <a:pt x="82880" y="2070"/>
                  </a:lnTo>
                  <a:lnTo>
                    <a:pt x="83477" y="1955"/>
                  </a:lnTo>
                  <a:lnTo>
                    <a:pt x="84277" y="2032"/>
                  </a:lnTo>
                  <a:lnTo>
                    <a:pt x="84594" y="1663"/>
                  </a:lnTo>
                  <a:lnTo>
                    <a:pt x="84848" y="1397"/>
                  </a:lnTo>
                  <a:close/>
                </a:path>
                <a:path w="360045" h="294005">
                  <a:moveTo>
                    <a:pt x="101066" y="282790"/>
                  </a:moveTo>
                  <a:lnTo>
                    <a:pt x="100723" y="282282"/>
                  </a:lnTo>
                  <a:lnTo>
                    <a:pt x="100355" y="281800"/>
                  </a:lnTo>
                  <a:lnTo>
                    <a:pt x="99999" y="281292"/>
                  </a:lnTo>
                  <a:lnTo>
                    <a:pt x="99377" y="281470"/>
                  </a:lnTo>
                  <a:lnTo>
                    <a:pt x="98437" y="281470"/>
                  </a:lnTo>
                  <a:lnTo>
                    <a:pt x="98234" y="281863"/>
                  </a:lnTo>
                  <a:lnTo>
                    <a:pt x="97980" y="282321"/>
                  </a:lnTo>
                  <a:lnTo>
                    <a:pt x="98361" y="283133"/>
                  </a:lnTo>
                  <a:lnTo>
                    <a:pt x="98463" y="283781"/>
                  </a:lnTo>
                  <a:lnTo>
                    <a:pt x="101066" y="282790"/>
                  </a:lnTo>
                  <a:close/>
                </a:path>
                <a:path w="360045" h="294005">
                  <a:moveTo>
                    <a:pt x="105422" y="173659"/>
                  </a:moveTo>
                  <a:lnTo>
                    <a:pt x="104724" y="173050"/>
                  </a:lnTo>
                  <a:lnTo>
                    <a:pt x="104165" y="172326"/>
                  </a:lnTo>
                  <a:lnTo>
                    <a:pt x="103428" y="171996"/>
                  </a:lnTo>
                  <a:lnTo>
                    <a:pt x="103124" y="171869"/>
                  </a:lnTo>
                  <a:lnTo>
                    <a:pt x="102450" y="172580"/>
                  </a:lnTo>
                  <a:lnTo>
                    <a:pt x="101942" y="172897"/>
                  </a:lnTo>
                  <a:lnTo>
                    <a:pt x="103060" y="174447"/>
                  </a:lnTo>
                  <a:lnTo>
                    <a:pt x="103619" y="175209"/>
                  </a:lnTo>
                  <a:lnTo>
                    <a:pt x="104089" y="174802"/>
                  </a:lnTo>
                  <a:lnTo>
                    <a:pt x="104571" y="174396"/>
                  </a:lnTo>
                  <a:lnTo>
                    <a:pt x="105422" y="173659"/>
                  </a:lnTo>
                  <a:close/>
                </a:path>
                <a:path w="360045" h="294005">
                  <a:moveTo>
                    <a:pt x="114490" y="260375"/>
                  </a:moveTo>
                  <a:lnTo>
                    <a:pt x="114465" y="260197"/>
                  </a:lnTo>
                  <a:lnTo>
                    <a:pt x="114401" y="259575"/>
                  </a:lnTo>
                  <a:lnTo>
                    <a:pt x="114173" y="258965"/>
                  </a:lnTo>
                  <a:lnTo>
                    <a:pt x="113995" y="258356"/>
                  </a:lnTo>
                  <a:lnTo>
                    <a:pt x="113563" y="258699"/>
                  </a:lnTo>
                  <a:lnTo>
                    <a:pt x="113144" y="259041"/>
                  </a:lnTo>
                  <a:lnTo>
                    <a:pt x="112712" y="259384"/>
                  </a:lnTo>
                  <a:lnTo>
                    <a:pt x="113703" y="260794"/>
                  </a:lnTo>
                  <a:lnTo>
                    <a:pt x="113982" y="260591"/>
                  </a:lnTo>
                  <a:lnTo>
                    <a:pt x="114490" y="260375"/>
                  </a:lnTo>
                  <a:close/>
                </a:path>
                <a:path w="360045" h="294005">
                  <a:moveTo>
                    <a:pt x="118148" y="182981"/>
                  </a:moveTo>
                  <a:lnTo>
                    <a:pt x="117640" y="182156"/>
                  </a:lnTo>
                  <a:lnTo>
                    <a:pt x="116954" y="181444"/>
                  </a:lnTo>
                  <a:lnTo>
                    <a:pt x="116332" y="180708"/>
                  </a:lnTo>
                  <a:lnTo>
                    <a:pt x="114719" y="182562"/>
                  </a:lnTo>
                  <a:lnTo>
                    <a:pt x="115455" y="183121"/>
                  </a:lnTo>
                  <a:lnTo>
                    <a:pt x="116103" y="183769"/>
                  </a:lnTo>
                  <a:lnTo>
                    <a:pt x="117144" y="184200"/>
                  </a:lnTo>
                  <a:lnTo>
                    <a:pt x="118148" y="182981"/>
                  </a:lnTo>
                  <a:close/>
                </a:path>
                <a:path w="360045" h="294005">
                  <a:moveTo>
                    <a:pt x="120167" y="293382"/>
                  </a:moveTo>
                  <a:lnTo>
                    <a:pt x="120040" y="292785"/>
                  </a:lnTo>
                  <a:lnTo>
                    <a:pt x="119926" y="292176"/>
                  </a:lnTo>
                  <a:lnTo>
                    <a:pt x="119799" y="291566"/>
                  </a:lnTo>
                  <a:lnTo>
                    <a:pt x="119278" y="291757"/>
                  </a:lnTo>
                  <a:lnTo>
                    <a:pt x="118414" y="291833"/>
                  </a:lnTo>
                  <a:lnTo>
                    <a:pt x="118313" y="292163"/>
                  </a:lnTo>
                  <a:lnTo>
                    <a:pt x="118135" y="292684"/>
                  </a:lnTo>
                  <a:lnTo>
                    <a:pt x="118478" y="293357"/>
                  </a:lnTo>
                  <a:lnTo>
                    <a:pt x="118605" y="293966"/>
                  </a:lnTo>
                  <a:lnTo>
                    <a:pt x="119113" y="293776"/>
                  </a:lnTo>
                  <a:lnTo>
                    <a:pt x="119646" y="293585"/>
                  </a:lnTo>
                  <a:lnTo>
                    <a:pt x="120167" y="293382"/>
                  </a:lnTo>
                  <a:close/>
                </a:path>
                <a:path w="360045" h="294005">
                  <a:moveTo>
                    <a:pt x="126199" y="105295"/>
                  </a:moveTo>
                  <a:lnTo>
                    <a:pt x="126149" y="104673"/>
                  </a:lnTo>
                  <a:lnTo>
                    <a:pt x="126149" y="104051"/>
                  </a:lnTo>
                  <a:lnTo>
                    <a:pt x="126009" y="103390"/>
                  </a:lnTo>
                  <a:lnTo>
                    <a:pt x="125209" y="103301"/>
                  </a:lnTo>
                  <a:lnTo>
                    <a:pt x="125095" y="103466"/>
                  </a:lnTo>
                  <a:lnTo>
                    <a:pt x="124777" y="103911"/>
                  </a:lnTo>
                  <a:lnTo>
                    <a:pt x="124612" y="104470"/>
                  </a:lnTo>
                  <a:lnTo>
                    <a:pt x="124396" y="104990"/>
                  </a:lnTo>
                  <a:lnTo>
                    <a:pt x="126199" y="105295"/>
                  </a:lnTo>
                  <a:close/>
                </a:path>
                <a:path w="360045" h="294005">
                  <a:moveTo>
                    <a:pt x="128765" y="202349"/>
                  </a:moveTo>
                  <a:lnTo>
                    <a:pt x="128511" y="201853"/>
                  </a:lnTo>
                  <a:lnTo>
                    <a:pt x="127990" y="200863"/>
                  </a:lnTo>
                  <a:lnTo>
                    <a:pt x="127444" y="201091"/>
                  </a:lnTo>
                  <a:lnTo>
                    <a:pt x="126898" y="201307"/>
                  </a:lnTo>
                  <a:lnTo>
                    <a:pt x="126352" y="201625"/>
                  </a:lnTo>
                  <a:lnTo>
                    <a:pt x="126619" y="202501"/>
                  </a:lnTo>
                  <a:lnTo>
                    <a:pt x="126784" y="202501"/>
                  </a:lnTo>
                  <a:lnTo>
                    <a:pt x="127444" y="202552"/>
                  </a:lnTo>
                  <a:lnTo>
                    <a:pt x="128104" y="202425"/>
                  </a:lnTo>
                  <a:lnTo>
                    <a:pt x="128765" y="202349"/>
                  </a:lnTo>
                  <a:close/>
                </a:path>
                <a:path w="360045" h="294005">
                  <a:moveTo>
                    <a:pt x="141185" y="215239"/>
                  </a:moveTo>
                  <a:lnTo>
                    <a:pt x="140665" y="215239"/>
                  </a:lnTo>
                  <a:lnTo>
                    <a:pt x="140868" y="215544"/>
                  </a:lnTo>
                  <a:lnTo>
                    <a:pt x="141185" y="215239"/>
                  </a:lnTo>
                  <a:close/>
                </a:path>
                <a:path w="360045" h="294005">
                  <a:moveTo>
                    <a:pt x="143852" y="150368"/>
                  </a:moveTo>
                  <a:lnTo>
                    <a:pt x="143598" y="149771"/>
                  </a:lnTo>
                  <a:lnTo>
                    <a:pt x="143484" y="148907"/>
                  </a:lnTo>
                  <a:lnTo>
                    <a:pt x="142659" y="148463"/>
                  </a:lnTo>
                  <a:lnTo>
                    <a:pt x="141884" y="148945"/>
                  </a:lnTo>
                  <a:lnTo>
                    <a:pt x="141287" y="149123"/>
                  </a:lnTo>
                  <a:lnTo>
                    <a:pt x="141643" y="149885"/>
                  </a:lnTo>
                  <a:lnTo>
                    <a:pt x="142011" y="150647"/>
                  </a:lnTo>
                  <a:lnTo>
                    <a:pt x="142367" y="151409"/>
                  </a:lnTo>
                  <a:lnTo>
                    <a:pt x="142862" y="151066"/>
                  </a:lnTo>
                  <a:lnTo>
                    <a:pt x="143357" y="150710"/>
                  </a:lnTo>
                  <a:lnTo>
                    <a:pt x="143852" y="150368"/>
                  </a:lnTo>
                  <a:close/>
                </a:path>
                <a:path w="360045" h="294005">
                  <a:moveTo>
                    <a:pt x="145592" y="192608"/>
                  </a:moveTo>
                  <a:lnTo>
                    <a:pt x="145186" y="192163"/>
                  </a:lnTo>
                  <a:lnTo>
                    <a:pt x="144640" y="191274"/>
                  </a:lnTo>
                  <a:lnTo>
                    <a:pt x="143675" y="191604"/>
                  </a:lnTo>
                  <a:lnTo>
                    <a:pt x="142989" y="192138"/>
                  </a:lnTo>
                  <a:lnTo>
                    <a:pt x="142341" y="192862"/>
                  </a:lnTo>
                  <a:lnTo>
                    <a:pt x="142989" y="193662"/>
                  </a:lnTo>
                  <a:lnTo>
                    <a:pt x="143446" y="194475"/>
                  </a:lnTo>
                  <a:lnTo>
                    <a:pt x="145592" y="192608"/>
                  </a:lnTo>
                  <a:close/>
                </a:path>
                <a:path w="360045" h="294005">
                  <a:moveTo>
                    <a:pt x="146253" y="216001"/>
                  </a:moveTo>
                  <a:lnTo>
                    <a:pt x="145148" y="211543"/>
                  </a:lnTo>
                  <a:lnTo>
                    <a:pt x="141185" y="215239"/>
                  </a:lnTo>
                  <a:lnTo>
                    <a:pt x="142379" y="215239"/>
                  </a:lnTo>
                  <a:lnTo>
                    <a:pt x="144868" y="216001"/>
                  </a:lnTo>
                  <a:lnTo>
                    <a:pt x="146253" y="216001"/>
                  </a:lnTo>
                  <a:close/>
                </a:path>
                <a:path w="360045" h="294005">
                  <a:moveTo>
                    <a:pt x="161086" y="240855"/>
                  </a:moveTo>
                  <a:lnTo>
                    <a:pt x="160820" y="239915"/>
                  </a:lnTo>
                  <a:lnTo>
                    <a:pt x="160667" y="239318"/>
                  </a:lnTo>
                  <a:lnTo>
                    <a:pt x="160502" y="238721"/>
                  </a:lnTo>
                  <a:lnTo>
                    <a:pt x="159677" y="239064"/>
                  </a:lnTo>
                  <a:lnTo>
                    <a:pt x="158737" y="239268"/>
                  </a:lnTo>
                  <a:lnTo>
                    <a:pt x="158115" y="239826"/>
                  </a:lnTo>
                  <a:lnTo>
                    <a:pt x="157873" y="240055"/>
                  </a:lnTo>
                  <a:lnTo>
                    <a:pt x="158343" y="241071"/>
                  </a:lnTo>
                  <a:lnTo>
                    <a:pt x="158483" y="241731"/>
                  </a:lnTo>
                  <a:lnTo>
                    <a:pt x="160235" y="241147"/>
                  </a:lnTo>
                  <a:lnTo>
                    <a:pt x="161086" y="240855"/>
                  </a:lnTo>
                  <a:close/>
                </a:path>
                <a:path w="360045" h="294005">
                  <a:moveTo>
                    <a:pt x="162293" y="156794"/>
                  </a:moveTo>
                  <a:lnTo>
                    <a:pt x="162242" y="156133"/>
                  </a:lnTo>
                  <a:lnTo>
                    <a:pt x="162204" y="155460"/>
                  </a:lnTo>
                  <a:lnTo>
                    <a:pt x="162153" y="154800"/>
                  </a:lnTo>
                  <a:lnTo>
                    <a:pt x="161544" y="154927"/>
                  </a:lnTo>
                  <a:lnTo>
                    <a:pt x="160413" y="155016"/>
                  </a:lnTo>
                  <a:lnTo>
                    <a:pt x="160413" y="155168"/>
                  </a:lnTo>
                  <a:lnTo>
                    <a:pt x="160362" y="155981"/>
                  </a:lnTo>
                  <a:lnTo>
                    <a:pt x="160604" y="156806"/>
                  </a:lnTo>
                  <a:lnTo>
                    <a:pt x="160743" y="157619"/>
                  </a:lnTo>
                  <a:lnTo>
                    <a:pt x="161264" y="157353"/>
                  </a:lnTo>
                  <a:lnTo>
                    <a:pt x="161772" y="157073"/>
                  </a:lnTo>
                  <a:lnTo>
                    <a:pt x="162293" y="156794"/>
                  </a:lnTo>
                  <a:close/>
                </a:path>
                <a:path w="360045" h="294005">
                  <a:moveTo>
                    <a:pt x="166268" y="136258"/>
                  </a:moveTo>
                  <a:lnTo>
                    <a:pt x="166116" y="135661"/>
                  </a:lnTo>
                  <a:lnTo>
                    <a:pt x="166128" y="134734"/>
                  </a:lnTo>
                  <a:lnTo>
                    <a:pt x="165760" y="134543"/>
                  </a:lnTo>
                  <a:lnTo>
                    <a:pt x="165252" y="134264"/>
                  </a:lnTo>
                  <a:lnTo>
                    <a:pt x="164452" y="134518"/>
                  </a:lnTo>
                  <a:lnTo>
                    <a:pt x="163779" y="134556"/>
                  </a:lnTo>
                  <a:lnTo>
                    <a:pt x="163906" y="135216"/>
                  </a:lnTo>
                  <a:lnTo>
                    <a:pt x="164045" y="135877"/>
                  </a:lnTo>
                  <a:lnTo>
                    <a:pt x="164172" y="136537"/>
                  </a:lnTo>
                  <a:lnTo>
                    <a:pt x="164871" y="136448"/>
                  </a:lnTo>
                  <a:lnTo>
                    <a:pt x="165569" y="136347"/>
                  </a:lnTo>
                  <a:lnTo>
                    <a:pt x="166268" y="136258"/>
                  </a:lnTo>
                  <a:close/>
                </a:path>
                <a:path w="360045" h="294005">
                  <a:moveTo>
                    <a:pt x="168795" y="162039"/>
                  </a:moveTo>
                  <a:lnTo>
                    <a:pt x="168579" y="161239"/>
                  </a:lnTo>
                  <a:lnTo>
                    <a:pt x="168579" y="160667"/>
                  </a:lnTo>
                  <a:lnTo>
                    <a:pt x="167830" y="160769"/>
                  </a:lnTo>
                  <a:lnTo>
                    <a:pt x="166319" y="160997"/>
                  </a:lnTo>
                  <a:lnTo>
                    <a:pt x="166446" y="161594"/>
                  </a:lnTo>
                  <a:lnTo>
                    <a:pt x="166725" y="162801"/>
                  </a:lnTo>
                  <a:lnTo>
                    <a:pt x="167347" y="162661"/>
                  </a:lnTo>
                  <a:lnTo>
                    <a:pt x="168122" y="162699"/>
                  </a:lnTo>
                  <a:lnTo>
                    <a:pt x="168503" y="162318"/>
                  </a:lnTo>
                  <a:lnTo>
                    <a:pt x="168795" y="162039"/>
                  </a:lnTo>
                  <a:close/>
                </a:path>
                <a:path w="360045" h="294005">
                  <a:moveTo>
                    <a:pt x="169113" y="169811"/>
                  </a:moveTo>
                  <a:lnTo>
                    <a:pt x="169087" y="169329"/>
                  </a:lnTo>
                  <a:lnTo>
                    <a:pt x="169049" y="168795"/>
                  </a:lnTo>
                  <a:lnTo>
                    <a:pt x="168376" y="168300"/>
                  </a:lnTo>
                  <a:lnTo>
                    <a:pt x="167982" y="167792"/>
                  </a:lnTo>
                  <a:lnTo>
                    <a:pt x="167474" y="168478"/>
                  </a:lnTo>
                  <a:lnTo>
                    <a:pt x="166979" y="169164"/>
                  </a:lnTo>
                  <a:lnTo>
                    <a:pt x="166471" y="169849"/>
                  </a:lnTo>
                  <a:lnTo>
                    <a:pt x="167005" y="170180"/>
                  </a:lnTo>
                  <a:lnTo>
                    <a:pt x="167538" y="170497"/>
                  </a:lnTo>
                  <a:lnTo>
                    <a:pt x="168071" y="170827"/>
                  </a:lnTo>
                  <a:lnTo>
                    <a:pt x="168440" y="170332"/>
                  </a:lnTo>
                  <a:lnTo>
                    <a:pt x="169113" y="169811"/>
                  </a:lnTo>
                  <a:close/>
                </a:path>
                <a:path w="360045" h="294005">
                  <a:moveTo>
                    <a:pt x="169735" y="126682"/>
                  </a:moveTo>
                  <a:lnTo>
                    <a:pt x="168935" y="126276"/>
                  </a:lnTo>
                  <a:lnTo>
                    <a:pt x="168236" y="125730"/>
                  </a:lnTo>
                  <a:lnTo>
                    <a:pt x="167462" y="125615"/>
                  </a:lnTo>
                  <a:lnTo>
                    <a:pt x="167157" y="125564"/>
                  </a:lnTo>
                  <a:lnTo>
                    <a:pt x="166382" y="126847"/>
                  </a:lnTo>
                  <a:lnTo>
                    <a:pt x="166941" y="127508"/>
                  </a:lnTo>
                  <a:lnTo>
                    <a:pt x="167652" y="128041"/>
                  </a:lnTo>
                  <a:lnTo>
                    <a:pt x="168313" y="128600"/>
                  </a:lnTo>
                  <a:lnTo>
                    <a:pt x="169100" y="127558"/>
                  </a:lnTo>
                  <a:lnTo>
                    <a:pt x="169735" y="126682"/>
                  </a:lnTo>
                  <a:close/>
                </a:path>
                <a:path w="360045" h="294005">
                  <a:moveTo>
                    <a:pt x="176301" y="175526"/>
                  </a:moveTo>
                  <a:lnTo>
                    <a:pt x="175793" y="174421"/>
                  </a:lnTo>
                  <a:lnTo>
                    <a:pt x="175526" y="173863"/>
                  </a:lnTo>
                  <a:lnTo>
                    <a:pt x="174929" y="174078"/>
                  </a:lnTo>
                  <a:lnTo>
                    <a:pt x="174002" y="174129"/>
                  </a:lnTo>
                  <a:lnTo>
                    <a:pt x="173545" y="175056"/>
                  </a:lnTo>
                  <a:lnTo>
                    <a:pt x="173901" y="175844"/>
                  </a:lnTo>
                  <a:lnTo>
                    <a:pt x="173990" y="176517"/>
                  </a:lnTo>
                  <a:lnTo>
                    <a:pt x="176301" y="175526"/>
                  </a:lnTo>
                  <a:close/>
                </a:path>
                <a:path w="360045" h="294005">
                  <a:moveTo>
                    <a:pt x="176580" y="155257"/>
                  </a:moveTo>
                  <a:lnTo>
                    <a:pt x="175641" y="154038"/>
                  </a:lnTo>
                  <a:lnTo>
                    <a:pt x="174612" y="154432"/>
                  </a:lnTo>
                  <a:lnTo>
                    <a:pt x="173824" y="155028"/>
                  </a:lnTo>
                  <a:lnTo>
                    <a:pt x="173024" y="155511"/>
                  </a:lnTo>
                  <a:lnTo>
                    <a:pt x="174663" y="157238"/>
                  </a:lnTo>
                  <a:lnTo>
                    <a:pt x="175285" y="156654"/>
                  </a:lnTo>
                  <a:lnTo>
                    <a:pt x="176022" y="156146"/>
                  </a:lnTo>
                  <a:lnTo>
                    <a:pt x="176580" y="155257"/>
                  </a:lnTo>
                  <a:close/>
                </a:path>
                <a:path w="360045" h="294005">
                  <a:moveTo>
                    <a:pt x="177673" y="115849"/>
                  </a:moveTo>
                  <a:lnTo>
                    <a:pt x="177558" y="115265"/>
                  </a:lnTo>
                  <a:lnTo>
                    <a:pt x="177647" y="114477"/>
                  </a:lnTo>
                  <a:lnTo>
                    <a:pt x="177292" y="114173"/>
                  </a:lnTo>
                  <a:lnTo>
                    <a:pt x="176949" y="113868"/>
                  </a:lnTo>
                  <a:lnTo>
                    <a:pt x="176187" y="114046"/>
                  </a:lnTo>
                  <a:lnTo>
                    <a:pt x="175602" y="114007"/>
                  </a:lnTo>
                  <a:lnTo>
                    <a:pt x="175806" y="115582"/>
                  </a:lnTo>
                  <a:lnTo>
                    <a:pt x="175895" y="116357"/>
                  </a:lnTo>
                  <a:lnTo>
                    <a:pt x="176491" y="116192"/>
                  </a:lnTo>
                  <a:lnTo>
                    <a:pt x="177076" y="116014"/>
                  </a:lnTo>
                  <a:lnTo>
                    <a:pt x="177673" y="115849"/>
                  </a:lnTo>
                  <a:close/>
                </a:path>
                <a:path w="360045" h="294005">
                  <a:moveTo>
                    <a:pt x="179400" y="208915"/>
                  </a:moveTo>
                  <a:lnTo>
                    <a:pt x="178816" y="207721"/>
                  </a:lnTo>
                  <a:lnTo>
                    <a:pt x="178612" y="207733"/>
                  </a:lnTo>
                  <a:lnTo>
                    <a:pt x="177673" y="207822"/>
                  </a:lnTo>
                  <a:lnTo>
                    <a:pt x="176758" y="208229"/>
                  </a:lnTo>
                  <a:lnTo>
                    <a:pt x="175107" y="208762"/>
                  </a:lnTo>
                  <a:lnTo>
                    <a:pt x="176491" y="209816"/>
                  </a:lnTo>
                  <a:lnTo>
                    <a:pt x="177203" y="210515"/>
                  </a:lnTo>
                  <a:lnTo>
                    <a:pt x="178054" y="210896"/>
                  </a:lnTo>
                  <a:lnTo>
                    <a:pt x="178244" y="210972"/>
                  </a:lnTo>
                  <a:lnTo>
                    <a:pt x="179184" y="210007"/>
                  </a:lnTo>
                  <a:lnTo>
                    <a:pt x="179400" y="208915"/>
                  </a:lnTo>
                  <a:close/>
                </a:path>
                <a:path w="360045" h="294005">
                  <a:moveTo>
                    <a:pt x="182295" y="286016"/>
                  </a:moveTo>
                  <a:lnTo>
                    <a:pt x="181775" y="285597"/>
                  </a:lnTo>
                  <a:lnTo>
                    <a:pt x="181254" y="285191"/>
                  </a:lnTo>
                  <a:lnTo>
                    <a:pt x="180441" y="284530"/>
                  </a:lnTo>
                  <a:lnTo>
                    <a:pt x="180009" y="285381"/>
                  </a:lnTo>
                  <a:lnTo>
                    <a:pt x="179463" y="286131"/>
                  </a:lnTo>
                  <a:lnTo>
                    <a:pt x="179298" y="286956"/>
                  </a:lnTo>
                  <a:lnTo>
                    <a:pt x="179247" y="287235"/>
                  </a:lnTo>
                  <a:lnTo>
                    <a:pt x="180136" y="287705"/>
                  </a:lnTo>
                  <a:lnTo>
                    <a:pt x="180594" y="288099"/>
                  </a:lnTo>
                  <a:lnTo>
                    <a:pt x="181152" y="287401"/>
                  </a:lnTo>
                  <a:lnTo>
                    <a:pt x="181724" y="286702"/>
                  </a:lnTo>
                  <a:lnTo>
                    <a:pt x="182295" y="286016"/>
                  </a:lnTo>
                  <a:close/>
                </a:path>
                <a:path w="360045" h="294005">
                  <a:moveTo>
                    <a:pt x="183197" y="107480"/>
                  </a:moveTo>
                  <a:lnTo>
                    <a:pt x="182905" y="106807"/>
                  </a:lnTo>
                  <a:lnTo>
                    <a:pt x="182803" y="105905"/>
                  </a:lnTo>
                  <a:lnTo>
                    <a:pt x="182410" y="105752"/>
                  </a:lnTo>
                  <a:lnTo>
                    <a:pt x="181864" y="105562"/>
                  </a:lnTo>
                  <a:lnTo>
                    <a:pt x="181102" y="105918"/>
                  </a:lnTo>
                  <a:lnTo>
                    <a:pt x="180428" y="106032"/>
                  </a:lnTo>
                  <a:lnTo>
                    <a:pt x="181635" y="108331"/>
                  </a:lnTo>
                  <a:lnTo>
                    <a:pt x="182156" y="108038"/>
                  </a:lnTo>
                  <a:lnTo>
                    <a:pt x="182689" y="107759"/>
                  </a:lnTo>
                  <a:lnTo>
                    <a:pt x="183197" y="107480"/>
                  </a:lnTo>
                  <a:close/>
                </a:path>
                <a:path w="360045" h="294005">
                  <a:moveTo>
                    <a:pt x="185508" y="159169"/>
                  </a:moveTo>
                  <a:lnTo>
                    <a:pt x="184480" y="158559"/>
                  </a:lnTo>
                  <a:lnTo>
                    <a:pt x="183692" y="157899"/>
                  </a:lnTo>
                  <a:lnTo>
                    <a:pt x="183222" y="158750"/>
                  </a:lnTo>
                  <a:lnTo>
                    <a:pt x="182676" y="159524"/>
                  </a:lnTo>
                  <a:lnTo>
                    <a:pt x="182460" y="160362"/>
                  </a:lnTo>
                  <a:lnTo>
                    <a:pt x="182397" y="160566"/>
                  </a:lnTo>
                  <a:lnTo>
                    <a:pt x="183756" y="161467"/>
                  </a:lnTo>
                  <a:lnTo>
                    <a:pt x="184594" y="160870"/>
                  </a:lnTo>
                  <a:lnTo>
                    <a:pt x="185153" y="160134"/>
                  </a:lnTo>
                  <a:lnTo>
                    <a:pt x="185508" y="159169"/>
                  </a:lnTo>
                  <a:close/>
                </a:path>
                <a:path w="360045" h="294005">
                  <a:moveTo>
                    <a:pt x="187604" y="120408"/>
                  </a:moveTo>
                  <a:lnTo>
                    <a:pt x="186969" y="119862"/>
                  </a:lnTo>
                  <a:lnTo>
                    <a:pt x="186397" y="119214"/>
                  </a:lnTo>
                  <a:lnTo>
                    <a:pt x="185661" y="118872"/>
                  </a:lnTo>
                  <a:lnTo>
                    <a:pt x="185483" y="118783"/>
                  </a:lnTo>
                  <a:lnTo>
                    <a:pt x="184404" y="119849"/>
                  </a:lnTo>
                  <a:lnTo>
                    <a:pt x="184848" y="120840"/>
                  </a:lnTo>
                  <a:lnTo>
                    <a:pt x="185496" y="121500"/>
                  </a:lnTo>
                  <a:lnTo>
                    <a:pt x="186029" y="122224"/>
                  </a:lnTo>
                  <a:lnTo>
                    <a:pt x="186461" y="121729"/>
                  </a:lnTo>
                  <a:lnTo>
                    <a:pt x="186880" y="121234"/>
                  </a:lnTo>
                  <a:lnTo>
                    <a:pt x="187604" y="120408"/>
                  </a:lnTo>
                  <a:close/>
                </a:path>
                <a:path w="360045" h="294005">
                  <a:moveTo>
                    <a:pt x="189407" y="134239"/>
                  </a:moveTo>
                  <a:lnTo>
                    <a:pt x="189280" y="133604"/>
                  </a:lnTo>
                  <a:lnTo>
                    <a:pt x="189344" y="132753"/>
                  </a:lnTo>
                  <a:lnTo>
                    <a:pt x="188950" y="132384"/>
                  </a:lnTo>
                  <a:lnTo>
                    <a:pt x="188607" y="132080"/>
                  </a:lnTo>
                  <a:lnTo>
                    <a:pt x="187769" y="132346"/>
                  </a:lnTo>
                  <a:lnTo>
                    <a:pt x="187134" y="132359"/>
                  </a:lnTo>
                  <a:lnTo>
                    <a:pt x="187248" y="133121"/>
                  </a:lnTo>
                  <a:lnTo>
                    <a:pt x="187375" y="133908"/>
                  </a:lnTo>
                  <a:lnTo>
                    <a:pt x="187490" y="134683"/>
                  </a:lnTo>
                  <a:lnTo>
                    <a:pt x="188137" y="134531"/>
                  </a:lnTo>
                  <a:lnTo>
                    <a:pt x="188772" y="134391"/>
                  </a:lnTo>
                  <a:lnTo>
                    <a:pt x="189407" y="134239"/>
                  </a:lnTo>
                  <a:close/>
                </a:path>
                <a:path w="360045" h="294005">
                  <a:moveTo>
                    <a:pt x="190512" y="253568"/>
                  </a:moveTo>
                  <a:lnTo>
                    <a:pt x="190004" y="253111"/>
                  </a:lnTo>
                  <a:lnTo>
                    <a:pt x="188645" y="251917"/>
                  </a:lnTo>
                  <a:lnTo>
                    <a:pt x="188061" y="252653"/>
                  </a:lnTo>
                  <a:lnTo>
                    <a:pt x="187388" y="253301"/>
                  </a:lnTo>
                  <a:lnTo>
                    <a:pt x="186944" y="254317"/>
                  </a:lnTo>
                  <a:lnTo>
                    <a:pt x="188201" y="255346"/>
                  </a:lnTo>
                  <a:lnTo>
                    <a:pt x="189039" y="254863"/>
                  </a:lnTo>
                  <a:lnTo>
                    <a:pt x="189750" y="254190"/>
                  </a:lnTo>
                  <a:lnTo>
                    <a:pt x="190512" y="253568"/>
                  </a:lnTo>
                  <a:close/>
                </a:path>
                <a:path w="360045" h="294005">
                  <a:moveTo>
                    <a:pt x="190563" y="170103"/>
                  </a:moveTo>
                  <a:lnTo>
                    <a:pt x="190042" y="169760"/>
                  </a:lnTo>
                  <a:lnTo>
                    <a:pt x="189433" y="169075"/>
                  </a:lnTo>
                  <a:lnTo>
                    <a:pt x="188480" y="169303"/>
                  </a:lnTo>
                  <a:lnTo>
                    <a:pt x="188112" y="170065"/>
                  </a:lnTo>
                  <a:lnTo>
                    <a:pt x="187655" y="170561"/>
                  </a:lnTo>
                  <a:lnTo>
                    <a:pt x="188252" y="170903"/>
                  </a:lnTo>
                  <a:lnTo>
                    <a:pt x="188836" y="171500"/>
                  </a:lnTo>
                  <a:lnTo>
                    <a:pt x="189814" y="171475"/>
                  </a:lnTo>
                  <a:lnTo>
                    <a:pt x="190182" y="170599"/>
                  </a:lnTo>
                  <a:lnTo>
                    <a:pt x="190563" y="170103"/>
                  </a:lnTo>
                  <a:close/>
                </a:path>
                <a:path w="360045" h="294005">
                  <a:moveTo>
                    <a:pt x="191668" y="150647"/>
                  </a:moveTo>
                  <a:lnTo>
                    <a:pt x="191249" y="148310"/>
                  </a:lnTo>
                  <a:lnTo>
                    <a:pt x="190398" y="148602"/>
                  </a:lnTo>
                  <a:lnTo>
                    <a:pt x="189522" y="148831"/>
                  </a:lnTo>
                  <a:lnTo>
                    <a:pt x="188772" y="149263"/>
                  </a:lnTo>
                  <a:lnTo>
                    <a:pt x="188633" y="149339"/>
                  </a:lnTo>
                  <a:lnTo>
                    <a:pt x="188950" y="150774"/>
                  </a:lnTo>
                  <a:lnTo>
                    <a:pt x="189204" y="150812"/>
                  </a:lnTo>
                  <a:lnTo>
                    <a:pt x="189966" y="150952"/>
                  </a:lnTo>
                  <a:lnTo>
                    <a:pt x="190817" y="150736"/>
                  </a:lnTo>
                  <a:lnTo>
                    <a:pt x="191668" y="150647"/>
                  </a:lnTo>
                  <a:close/>
                </a:path>
                <a:path w="360045" h="294005">
                  <a:moveTo>
                    <a:pt x="192620" y="99212"/>
                  </a:moveTo>
                  <a:lnTo>
                    <a:pt x="191833" y="97790"/>
                  </a:lnTo>
                  <a:lnTo>
                    <a:pt x="190944" y="98005"/>
                  </a:lnTo>
                  <a:lnTo>
                    <a:pt x="190106" y="98412"/>
                  </a:lnTo>
                  <a:lnTo>
                    <a:pt x="189204" y="98780"/>
                  </a:lnTo>
                  <a:lnTo>
                    <a:pt x="189966" y="100152"/>
                  </a:lnTo>
                  <a:lnTo>
                    <a:pt x="190246" y="100685"/>
                  </a:lnTo>
                  <a:lnTo>
                    <a:pt x="191008" y="100266"/>
                  </a:lnTo>
                  <a:lnTo>
                    <a:pt x="191846" y="99936"/>
                  </a:lnTo>
                  <a:lnTo>
                    <a:pt x="192468" y="99364"/>
                  </a:lnTo>
                  <a:lnTo>
                    <a:pt x="192620" y="99212"/>
                  </a:lnTo>
                  <a:close/>
                </a:path>
                <a:path w="360045" h="294005">
                  <a:moveTo>
                    <a:pt x="195148" y="231889"/>
                  </a:moveTo>
                  <a:lnTo>
                    <a:pt x="194881" y="231228"/>
                  </a:lnTo>
                  <a:lnTo>
                    <a:pt x="194144" y="231178"/>
                  </a:lnTo>
                  <a:lnTo>
                    <a:pt x="193535" y="231317"/>
                  </a:lnTo>
                  <a:lnTo>
                    <a:pt x="192938" y="231381"/>
                  </a:lnTo>
                  <a:lnTo>
                    <a:pt x="193357" y="231825"/>
                  </a:lnTo>
                  <a:lnTo>
                    <a:pt x="193738" y="232308"/>
                  </a:lnTo>
                  <a:lnTo>
                    <a:pt x="194348" y="232727"/>
                  </a:lnTo>
                  <a:lnTo>
                    <a:pt x="194970" y="232384"/>
                  </a:lnTo>
                  <a:lnTo>
                    <a:pt x="195148" y="231889"/>
                  </a:lnTo>
                  <a:close/>
                </a:path>
                <a:path w="360045" h="294005">
                  <a:moveTo>
                    <a:pt x="195707" y="138938"/>
                  </a:moveTo>
                  <a:lnTo>
                    <a:pt x="195503" y="137960"/>
                  </a:lnTo>
                  <a:lnTo>
                    <a:pt x="195554" y="137121"/>
                  </a:lnTo>
                  <a:lnTo>
                    <a:pt x="195199" y="136842"/>
                  </a:lnTo>
                  <a:lnTo>
                    <a:pt x="194767" y="136525"/>
                  </a:lnTo>
                  <a:lnTo>
                    <a:pt x="193827" y="136461"/>
                  </a:lnTo>
                  <a:lnTo>
                    <a:pt x="193382" y="136740"/>
                  </a:lnTo>
                  <a:lnTo>
                    <a:pt x="193040" y="136944"/>
                  </a:lnTo>
                  <a:lnTo>
                    <a:pt x="193103" y="137845"/>
                  </a:lnTo>
                  <a:lnTo>
                    <a:pt x="192976" y="138430"/>
                  </a:lnTo>
                  <a:lnTo>
                    <a:pt x="193840" y="138595"/>
                  </a:lnTo>
                  <a:lnTo>
                    <a:pt x="194691" y="138747"/>
                  </a:lnTo>
                  <a:lnTo>
                    <a:pt x="195707" y="138938"/>
                  </a:lnTo>
                  <a:close/>
                </a:path>
                <a:path w="360045" h="294005">
                  <a:moveTo>
                    <a:pt x="196024" y="110642"/>
                  </a:moveTo>
                  <a:lnTo>
                    <a:pt x="195491" y="110299"/>
                  </a:lnTo>
                  <a:lnTo>
                    <a:pt x="194398" y="109613"/>
                  </a:lnTo>
                  <a:lnTo>
                    <a:pt x="194081" y="110058"/>
                  </a:lnTo>
                  <a:lnTo>
                    <a:pt x="193408" y="110680"/>
                  </a:lnTo>
                  <a:lnTo>
                    <a:pt x="193789" y="111467"/>
                  </a:lnTo>
                  <a:lnTo>
                    <a:pt x="194437" y="111848"/>
                  </a:lnTo>
                  <a:lnTo>
                    <a:pt x="194945" y="112280"/>
                  </a:lnTo>
                  <a:lnTo>
                    <a:pt x="196024" y="110642"/>
                  </a:lnTo>
                  <a:close/>
                </a:path>
                <a:path w="360045" h="294005">
                  <a:moveTo>
                    <a:pt x="198678" y="242709"/>
                  </a:moveTo>
                  <a:lnTo>
                    <a:pt x="198551" y="242049"/>
                  </a:lnTo>
                  <a:lnTo>
                    <a:pt x="198628" y="241084"/>
                  </a:lnTo>
                  <a:lnTo>
                    <a:pt x="198221" y="240804"/>
                  </a:lnTo>
                  <a:lnTo>
                    <a:pt x="197764" y="240474"/>
                  </a:lnTo>
                  <a:lnTo>
                    <a:pt x="196875" y="240753"/>
                  </a:lnTo>
                  <a:lnTo>
                    <a:pt x="196189" y="240766"/>
                  </a:lnTo>
                  <a:lnTo>
                    <a:pt x="196837" y="243255"/>
                  </a:lnTo>
                  <a:lnTo>
                    <a:pt x="198069" y="242900"/>
                  </a:lnTo>
                  <a:lnTo>
                    <a:pt x="198678" y="242709"/>
                  </a:lnTo>
                  <a:close/>
                </a:path>
                <a:path w="360045" h="294005">
                  <a:moveTo>
                    <a:pt x="200736" y="124777"/>
                  </a:moveTo>
                  <a:lnTo>
                    <a:pt x="200152" y="123596"/>
                  </a:lnTo>
                  <a:lnTo>
                    <a:pt x="199847" y="123012"/>
                  </a:lnTo>
                  <a:lnTo>
                    <a:pt x="199263" y="123240"/>
                  </a:lnTo>
                  <a:lnTo>
                    <a:pt x="198412" y="123304"/>
                  </a:lnTo>
                  <a:lnTo>
                    <a:pt x="198183" y="123723"/>
                  </a:lnTo>
                  <a:lnTo>
                    <a:pt x="197916" y="124180"/>
                  </a:lnTo>
                  <a:lnTo>
                    <a:pt x="198221" y="124968"/>
                  </a:lnTo>
                  <a:lnTo>
                    <a:pt x="198285" y="125615"/>
                  </a:lnTo>
                  <a:lnTo>
                    <a:pt x="200736" y="124777"/>
                  </a:lnTo>
                  <a:close/>
                </a:path>
                <a:path w="360045" h="294005">
                  <a:moveTo>
                    <a:pt x="201701" y="172974"/>
                  </a:moveTo>
                  <a:lnTo>
                    <a:pt x="201104" y="172097"/>
                  </a:lnTo>
                  <a:lnTo>
                    <a:pt x="200875" y="171488"/>
                  </a:lnTo>
                  <a:lnTo>
                    <a:pt x="199986" y="171932"/>
                  </a:lnTo>
                  <a:lnTo>
                    <a:pt x="199085" y="172351"/>
                  </a:lnTo>
                  <a:lnTo>
                    <a:pt x="198196" y="172961"/>
                  </a:lnTo>
                  <a:lnTo>
                    <a:pt x="198793" y="173964"/>
                  </a:lnTo>
                  <a:lnTo>
                    <a:pt x="199275" y="174955"/>
                  </a:lnTo>
                  <a:lnTo>
                    <a:pt x="200088" y="174371"/>
                  </a:lnTo>
                  <a:lnTo>
                    <a:pt x="200964" y="173951"/>
                  </a:lnTo>
                  <a:lnTo>
                    <a:pt x="201485" y="173253"/>
                  </a:lnTo>
                  <a:lnTo>
                    <a:pt x="201701" y="172974"/>
                  </a:lnTo>
                  <a:close/>
                </a:path>
                <a:path w="360045" h="294005">
                  <a:moveTo>
                    <a:pt x="206108" y="91694"/>
                  </a:moveTo>
                  <a:lnTo>
                    <a:pt x="205625" y="91287"/>
                  </a:lnTo>
                  <a:lnTo>
                    <a:pt x="205155" y="90855"/>
                  </a:lnTo>
                  <a:lnTo>
                    <a:pt x="204571" y="90487"/>
                  </a:lnTo>
                  <a:lnTo>
                    <a:pt x="203936" y="91059"/>
                  </a:lnTo>
                  <a:lnTo>
                    <a:pt x="203974" y="91224"/>
                  </a:lnTo>
                  <a:lnTo>
                    <a:pt x="204127" y="91757"/>
                  </a:lnTo>
                  <a:lnTo>
                    <a:pt x="204470" y="92252"/>
                  </a:lnTo>
                  <a:lnTo>
                    <a:pt x="204736" y="92760"/>
                  </a:lnTo>
                  <a:lnTo>
                    <a:pt x="206108" y="91694"/>
                  </a:lnTo>
                  <a:close/>
                </a:path>
                <a:path w="360045" h="294005">
                  <a:moveTo>
                    <a:pt x="206362" y="256120"/>
                  </a:moveTo>
                  <a:lnTo>
                    <a:pt x="206121" y="255219"/>
                  </a:lnTo>
                  <a:lnTo>
                    <a:pt x="206095" y="254673"/>
                  </a:lnTo>
                  <a:lnTo>
                    <a:pt x="205257" y="254736"/>
                  </a:lnTo>
                  <a:lnTo>
                    <a:pt x="203593" y="254889"/>
                  </a:lnTo>
                  <a:lnTo>
                    <a:pt x="203822" y="255435"/>
                  </a:lnTo>
                  <a:lnTo>
                    <a:pt x="204038" y="255993"/>
                  </a:lnTo>
                  <a:lnTo>
                    <a:pt x="204266" y="256552"/>
                  </a:lnTo>
                  <a:lnTo>
                    <a:pt x="204901" y="256489"/>
                  </a:lnTo>
                  <a:lnTo>
                    <a:pt x="205638" y="256578"/>
                  </a:lnTo>
                  <a:lnTo>
                    <a:pt x="206362" y="256120"/>
                  </a:lnTo>
                  <a:close/>
                </a:path>
                <a:path w="360045" h="294005">
                  <a:moveTo>
                    <a:pt x="206946" y="132854"/>
                  </a:moveTo>
                  <a:lnTo>
                    <a:pt x="206667" y="132041"/>
                  </a:lnTo>
                  <a:lnTo>
                    <a:pt x="206641" y="131343"/>
                  </a:lnTo>
                  <a:lnTo>
                    <a:pt x="205994" y="131533"/>
                  </a:lnTo>
                  <a:lnTo>
                    <a:pt x="205143" y="131559"/>
                  </a:lnTo>
                  <a:lnTo>
                    <a:pt x="204508" y="132334"/>
                  </a:lnTo>
                  <a:lnTo>
                    <a:pt x="204838" y="133172"/>
                  </a:lnTo>
                  <a:lnTo>
                    <a:pt x="204889" y="133807"/>
                  </a:lnTo>
                  <a:lnTo>
                    <a:pt x="205511" y="133680"/>
                  </a:lnTo>
                  <a:lnTo>
                    <a:pt x="206463" y="133731"/>
                  </a:lnTo>
                  <a:lnTo>
                    <a:pt x="206654" y="133375"/>
                  </a:lnTo>
                  <a:lnTo>
                    <a:pt x="206946" y="132854"/>
                  </a:lnTo>
                  <a:close/>
                </a:path>
                <a:path w="360045" h="294005">
                  <a:moveTo>
                    <a:pt x="211175" y="190411"/>
                  </a:moveTo>
                  <a:lnTo>
                    <a:pt x="210807" y="189395"/>
                  </a:lnTo>
                  <a:lnTo>
                    <a:pt x="210743" y="188455"/>
                  </a:lnTo>
                  <a:lnTo>
                    <a:pt x="209816" y="188023"/>
                  </a:lnTo>
                  <a:lnTo>
                    <a:pt x="208851" y="188188"/>
                  </a:lnTo>
                  <a:lnTo>
                    <a:pt x="208394" y="188569"/>
                  </a:lnTo>
                  <a:lnTo>
                    <a:pt x="208089" y="188810"/>
                  </a:lnTo>
                  <a:lnTo>
                    <a:pt x="208254" y="190246"/>
                  </a:lnTo>
                  <a:lnTo>
                    <a:pt x="208394" y="190284"/>
                  </a:lnTo>
                  <a:lnTo>
                    <a:pt x="209232" y="190461"/>
                  </a:lnTo>
                  <a:lnTo>
                    <a:pt x="210134" y="190398"/>
                  </a:lnTo>
                  <a:lnTo>
                    <a:pt x="211175" y="190411"/>
                  </a:lnTo>
                  <a:close/>
                </a:path>
                <a:path w="360045" h="294005">
                  <a:moveTo>
                    <a:pt x="215582" y="58864"/>
                  </a:moveTo>
                  <a:lnTo>
                    <a:pt x="215303" y="58305"/>
                  </a:lnTo>
                  <a:lnTo>
                    <a:pt x="214769" y="57188"/>
                  </a:lnTo>
                  <a:lnTo>
                    <a:pt x="214134" y="57353"/>
                  </a:lnTo>
                  <a:lnTo>
                    <a:pt x="213169" y="57327"/>
                  </a:lnTo>
                  <a:lnTo>
                    <a:pt x="212940" y="57721"/>
                  </a:lnTo>
                  <a:lnTo>
                    <a:pt x="212686" y="58178"/>
                  </a:lnTo>
                  <a:lnTo>
                    <a:pt x="213093" y="59004"/>
                  </a:lnTo>
                  <a:lnTo>
                    <a:pt x="213207" y="59664"/>
                  </a:lnTo>
                  <a:lnTo>
                    <a:pt x="215582" y="58864"/>
                  </a:lnTo>
                  <a:close/>
                </a:path>
                <a:path w="360045" h="294005">
                  <a:moveTo>
                    <a:pt x="217766" y="144538"/>
                  </a:moveTo>
                  <a:lnTo>
                    <a:pt x="217627" y="143675"/>
                  </a:lnTo>
                  <a:lnTo>
                    <a:pt x="217424" y="142748"/>
                  </a:lnTo>
                  <a:lnTo>
                    <a:pt x="216763" y="141846"/>
                  </a:lnTo>
                  <a:lnTo>
                    <a:pt x="215658" y="142328"/>
                  </a:lnTo>
                  <a:lnTo>
                    <a:pt x="214985" y="142494"/>
                  </a:lnTo>
                  <a:lnTo>
                    <a:pt x="215252" y="143408"/>
                  </a:lnTo>
                  <a:lnTo>
                    <a:pt x="215773" y="145262"/>
                  </a:lnTo>
                  <a:lnTo>
                    <a:pt x="217766" y="144538"/>
                  </a:lnTo>
                  <a:close/>
                </a:path>
                <a:path w="360045" h="294005">
                  <a:moveTo>
                    <a:pt x="220624" y="179933"/>
                  </a:moveTo>
                  <a:lnTo>
                    <a:pt x="219786" y="179514"/>
                  </a:lnTo>
                  <a:lnTo>
                    <a:pt x="219062" y="178968"/>
                  </a:lnTo>
                  <a:lnTo>
                    <a:pt x="218249" y="178841"/>
                  </a:lnTo>
                  <a:lnTo>
                    <a:pt x="217944" y="178803"/>
                  </a:lnTo>
                  <a:lnTo>
                    <a:pt x="217487" y="179705"/>
                  </a:lnTo>
                  <a:lnTo>
                    <a:pt x="217093" y="180174"/>
                  </a:lnTo>
                  <a:lnTo>
                    <a:pt x="217830" y="180670"/>
                  </a:lnTo>
                  <a:lnTo>
                    <a:pt x="218516" y="181241"/>
                  </a:lnTo>
                  <a:lnTo>
                    <a:pt x="219468" y="181622"/>
                  </a:lnTo>
                  <a:lnTo>
                    <a:pt x="220027" y="180695"/>
                  </a:lnTo>
                  <a:lnTo>
                    <a:pt x="220624" y="179933"/>
                  </a:lnTo>
                  <a:close/>
                </a:path>
                <a:path w="360045" h="294005">
                  <a:moveTo>
                    <a:pt x="223088" y="89128"/>
                  </a:moveTo>
                  <a:lnTo>
                    <a:pt x="222516" y="88722"/>
                  </a:lnTo>
                  <a:lnTo>
                    <a:pt x="221932" y="87972"/>
                  </a:lnTo>
                  <a:lnTo>
                    <a:pt x="221386" y="87998"/>
                  </a:lnTo>
                  <a:lnTo>
                    <a:pt x="220954" y="88023"/>
                  </a:lnTo>
                  <a:lnTo>
                    <a:pt x="220560" y="88976"/>
                  </a:lnTo>
                  <a:lnTo>
                    <a:pt x="220141" y="89535"/>
                  </a:lnTo>
                  <a:lnTo>
                    <a:pt x="220675" y="89916"/>
                  </a:lnTo>
                  <a:lnTo>
                    <a:pt x="221297" y="90678"/>
                  </a:lnTo>
                  <a:lnTo>
                    <a:pt x="222262" y="90487"/>
                  </a:lnTo>
                  <a:lnTo>
                    <a:pt x="222643" y="89649"/>
                  </a:lnTo>
                  <a:lnTo>
                    <a:pt x="223088" y="89128"/>
                  </a:lnTo>
                  <a:close/>
                </a:path>
                <a:path w="360045" h="294005">
                  <a:moveTo>
                    <a:pt x="223596" y="211264"/>
                  </a:moveTo>
                  <a:lnTo>
                    <a:pt x="223367" y="210629"/>
                  </a:lnTo>
                  <a:lnTo>
                    <a:pt x="223316" y="209740"/>
                  </a:lnTo>
                  <a:lnTo>
                    <a:pt x="222478" y="209143"/>
                  </a:lnTo>
                  <a:lnTo>
                    <a:pt x="221640" y="209524"/>
                  </a:lnTo>
                  <a:lnTo>
                    <a:pt x="221005" y="209626"/>
                  </a:lnTo>
                  <a:lnTo>
                    <a:pt x="221272" y="210426"/>
                  </a:lnTo>
                  <a:lnTo>
                    <a:pt x="221830" y="212039"/>
                  </a:lnTo>
                  <a:lnTo>
                    <a:pt x="222999" y="211531"/>
                  </a:lnTo>
                  <a:lnTo>
                    <a:pt x="223596" y="211264"/>
                  </a:lnTo>
                  <a:close/>
                </a:path>
                <a:path w="360045" h="294005">
                  <a:moveTo>
                    <a:pt x="232105" y="73875"/>
                  </a:moveTo>
                  <a:lnTo>
                    <a:pt x="230949" y="70624"/>
                  </a:lnTo>
                  <a:lnTo>
                    <a:pt x="229870" y="71564"/>
                  </a:lnTo>
                  <a:lnTo>
                    <a:pt x="228955" y="72059"/>
                  </a:lnTo>
                  <a:lnTo>
                    <a:pt x="228358" y="73240"/>
                  </a:lnTo>
                  <a:lnTo>
                    <a:pt x="229044" y="74701"/>
                  </a:lnTo>
                  <a:lnTo>
                    <a:pt x="229247" y="74688"/>
                  </a:lnTo>
                  <a:lnTo>
                    <a:pt x="230212" y="74599"/>
                  </a:lnTo>
                  <a:lnTo>
                    <a:pt x="231152" y="74180"/>
                  </a:lnTo>
                  <a:lnTo>
                    <a:pt x="232105" y="73875"/>
                  </a:lnTo>
                  <a:close/>
                </a:path>
                <a:path w="360045" h="294005">
                  <a:moveTo>
                    <a:pt x="233781" y="196989"/>
                  </a:moveTo>
                  <a:lnTo>
                    <a:pt x="233083" y="195834"/>
                  </a:lnTo>
                  <a:lnTo>
                    <a:pt x="232740" y="195249"/>
                  </a:lnTo>
                  <a:lnTo>
                    <a:pt x="232156" y="195516"/>
                  </a:lnTo>
                  <a:lnTo>
                    <a:pt x="231279" y="195656"/>
                  </a:lnTo>
                  <a:lnTo>
                    <a:pt x="231101" y="196088"/>
                  </a:lnTo>
                  <a:lnTo>
                    <a:pt x="230873" y="196596"/>
                  </a:lnTo>
                  <a:lnTo>
                    <a:pt x="231228" y="197370"/>
                  </a:lnTo>
                  <a:lnTo>
                    <a:pt x="231330" y="198031"/>
                  </a:lnTo>
                  <a:lnTo>
                    <a:pt x="232968" y="197345"/>
                  </a:lnTo>
                  <a:lnTo>
                    <a:pt x="233781" y="196989"/>
                  </a:lnTo>
                  <a:close/>
                </a:path>
                <a:path w="360045" h="294005">
                  <a:moveTo>
                    <a:pt x="238391" y="212890"/>
                  </a:moveTo>
                  <a:lnTo>
                    <a:pt x="238290" y="212191"/>
                  </a:lnTo>
                  <a:lnTo>
                    <a:pt x="238175" y="211493"/>
                  </a:lnTo>
                  <a:lnTo>
                    <a:pt x="238074" y="210781"/>
                  </a:lnTo>
                  <a:lnTo>
                    <a:pt x="237388" y="210921"/>
                  </a:lnTo>
                  <a:lnTo>
                    <a:pt x="236537" y="210870"/>
                  </a:lnTo>
                  <a:lnTo>
                    <a:pt x="235839" y="211505"/>
                  </a:lnTo>
                  <a:lnTo>
                    <a:pt x="236232" y="212458"/>
                  </a:lnTo>
                  <a:lnTo>
                    <a:pt x="236334" y="213093"/>
                  </a:lnTo>
                  <a:lnTo>
                    <a:pt x="237020" y="213029"/>
                  </a:lnTo>
                  <a:lnTo>
                    <a:pt x="237705" y="212953"/>
                  </a:lnTo>
                  <a:lnTo>
                    <a:pt x="238391" y="212890"/>
                  </a:lnTo>
                  <a:close/>
                </a:path>
                <a:path w="360045" h="294005">
                  <a:moveTo>
                    <a:pt x="240741" y="184797"/>
                  </a:moveTo>
                  <a:lnTo>
                    <a:pt x="240436" y="183959"/>
                  </a:lnTo>
                  <a:lnTo>
                    <a:pt x="240284" y="183007"/>
                  </a:lnTo>
                  <a:lnTo>
                    <a:pt x="239585" y="182105"/>
                  </a:lnTo>
                  <a:lnTo>
                    <a:pt x="238493" y="182575"/>
                  </a:lnTo>
                  <a:lnTo>
                    <a:pt x="237832" y="182714"/>
                  </a:lnTo>
                  <a:lnTo>
                    <a:pt x="238340" y="184581"/>
                  </a:lnTo>
                  <a:lnTo>
                    <a:pt x="238607" y="185534"/>
                  </a:lnTo>
                  <a:lnTo>
                    <a:pt x="239522" y="185216"/>
                  </a:lnTo>
                  <a:lnTo>
                    <a:pt x="240131" y="185013"/>
                  </a:lnTo>
                  <a:lnTo>
                    <a:pt x="240741" y="184797"/>
                  </a:lnTo>
                  <a:close/>
                </a:path>
                <a:path w="360045" h="294005">
                  <a:moveTo>
                    <a:pt x="242239" y="117182"/>
                  </a:moveTo>
                  <a:lnTo>
                    <a:pt x="241947" y="116166"/>
                  </a:lnTo>
                  <a:lnTo>
                    <a:pt x="241769" y="115506"/>
                  </a:lnTo>
                  <a:lnTo>
                    <a:pt x="241579" y="114858"/>
                  </a:lnTo>
                  <a:lnTo>
                    <a:pt x="240779" y="115163"/>
                  </a:lnTo>
                  <a:lnTo>
                    <a:pt x="239839" y="115303"/>
                  </a:lnTo>
                  <a:lnTo>
                    <a:pt x="238963" y="116065"/>
                  </a:lnTo>
                  <a:lnTo>
                    <a:pt x="239382" y="117081"/>
                  </a:lnTo>
                  <a:lnTo>
                    <a:pt x="239496" y="117741"/>
                  </a:lnTo>
                  <a:lnTo>
                    <a:pt x="240398" y="117551"/>
                  </a:lnTo>
                  <a:lnTo>
                    <a:pt x="242239" y="117182"/>
                  </a:lnTo>
                  <a:close/>
                </a:path>
                <a:path w="360045" h="294005">
                  <a:moveTo>
                    <a:pt x="255282" y="174142"/>
                  </a:moveTo>
                  <a:lnTo>
                    <a:pt x="255028" y="173367"/>
                  </a:lnTo>
                  <a:lnTo>
                    <a:pt x="254977" y="172415"/>
                  </a:lnTo>
                  <a:lnTo>
                    <a:pt x="254609" y="172262"/>
                  </a:lnTo>
                  <a:lnTo>
                    <a:pt x="254063" y="172046"/>
                  </a:lnTo>
                  <a:lnTo>
                    <a:pt x="253288" y="172402"/>
                  </a:lnTo>
                  <a:lnTo>
                    <a:pt x="252603" y="172516"/>
                  </a:lnTo>
                  <a:lnTo>
                    <a:pt x="252907" y="173367"/>
                  </a:lnTo>
                  <a:lnTo>
                    <a:pt x="253225" y="174205"/>
                  </a:lnTo>
                  <a:lnTo>
                    <a:pt x="253517" y="175056"/>
                  </a:lnTo>
                  <a:lnTo>
                    <a:pt x="254723" y="174434"/>
                  </a:lnTo>
                  <a:lnTo>
                    <a:pt x="255282" y="174142"/>
                  </a:lnTo>
                  <a:close/>
                </a:path>
                <a:path w="360045" h="294005">
                  <a:moveTo>
                    <a:pt x="258267" y="149186"/>
                  </a:moveTo>
                  <a:lnTo>
                    <a:pt x="258152" y="148551"/>
                  </a:lnTo>
                  <a:lnTo>
                    <a:pt x="258216" y="147574"/>
                  </a:lnTo>
                  <a:lnTo>
                    <a:pt x="257378" y="147129"/>
                  </a:lnTo>
                  <a:lnTo>
                    <a:pt x="256565" y="147447"/>
                  </a:lnTo>
                  <a:lnTo>
                    <a:pt x="255879" y="147523"/>
                  </a:lnTo>
                  <a:lnTo>
                    <a:pt x="256362" y="149123"/>
                  </a:lnTo>
                  <a:lnTo>
                    <a:pt x="256616" y="149923"/>
                  </a:lnTo>
                  <a:lnTo>
                    <a:pt x="257162" y="149682"/>
                  </a:lnTo>
                  <a:lnTo>
                    <a:pt x="257708" y="149428"/>
                  </a:lnTo>
                  <a:lnTo>
                    <a:pt x="258267" y="149186"/>
                  </a:lnTo>
                  <a:close/>
                </a:path>
                <a:path w="360045" h="294005">
                  <a:moveTo>
                    <a:pt x="262369" y="193967"/>
                  </a:moveTo>
                  <a:lnTo>
                    <a:pt x="262102" y="193497"/>
                  </a:lnTo>
                  <a:lnTo>
                    <a:pt x="261543" y="192557"/>
                  </a:lnTo>
                  <a:lnTo>
                    <a:pt x="261023" y="192874"/>
                  </a:lnTo>
                  <a:lnTo>
                    <a:pt x="260464" y="193141"/>
                  </a:lnTo>
                  <a:lnTo>
                    <a:pt x="259918" y="193624"/>
                  </a:lnTo>
                  <a:lnTo>
                    <a:pt x="260362" y="194462"/>
                  </a:lnTo>
                  <a:lnTo>
                    <a:pt x="261048" y="194360"/>
                  </a:lnTo>
                  <a:lnTo>
                    <a:pt x="261708" y="194144"/>
                  </a:lnTo>
                  <a:lnTo>
                    <a:pt x="262369" y="193967"/>
                  </a:lnTo>
                  <a:close/>
                </a:path>
                <a:path w="360045" h="294005">
                  <a:moveTo>
                    <a:pt x="270014" y="171945"/>
                  </a:moveTo>
                  <a:lnTo>
                    <a:pt x="269468" y="171602"/>
                  </a:lnTo>
                  <a:lnTo>
                    <a:pt x="268376" y="170891"/>
                  </a:lnTo>
                  <a:lnTo>
                    <a:pt x="267957" y="171310"/>
                  </a:lnTo>
                  <a:lnTo>
                    <a:pt x="267538" y="171742"/>
                  </a:lnTo>
                  <a:lnTo>
                    <a:pt x="267131" y="172186"/>
                  </a:lnTo>
                  <a:lnTo>
                    <a:pt x="267601" y="172504"/>
                  </a:lnTo>
                  <a:lnTo>
                    <a:pt x="268135" y="173151"/>
                  </a:lnTo>
                  <a:lnTo>
                    <a:pt x="269074" y="172999"/>
                  </a:lnTo>
                  <a:lnTo>
                    <a:pt x="269532" y="172351"/>
                  </a:lnTo>
                  <a:lnTo>
                    <a:pt x="270014" y="171945"/>
                  </a:lnTo>
                  <a:close/>
                </a:path>
                <a:path w="360045" h="294005">
                  <a:moveTo>
                    <a:pt x="282219" y="89700"/>
                  </a:moveTo>
                  <a:lnTo>
                    <a:pt x="281711" y="88582"/>
                  </a:lnTo>
                  <a:lnTo>
                    <a:pt x="281444" y="88023"/>
                  </a:lnTo>
                  <a:lnTo>
                    <a:pt x="280847" y="88226"/>
                  </a:lnTo>
                  <a:lnTo>
                    <a:pt x="280009" y="88277"/>
                  </a:lnTo>
                  <a:lnTo>
                    <a:pt x="279730" y="88696"/>
                  </a:lnTo>
                  <a:lnTo>
                    <a:pt x="279476" y="89090"/>
                  </a:lnTo>
                  <a:lnTo>
                    <a:pt x="279806" y="89877"/>
                  </a:lnTo>
                  <a:lnTo>
                    <a:pt x="279882" y="90487"/>
                  </a:lnTo>
                  <a:lnTo>
                    <a:pt x="280657" y="90220"/>
                  </a:lnTo>
                  <a:lnTo>
                    <a:pt x="281432" y="89966"/>
                  </a:lnTo>
                  <a:lnTo>
                    <a:pt x="282219" y="89700"/>
                  </a:lnTo>
                  <a:close/>
                </a:path>
                <a:path w="360045" h="294005">
                  <a:moveTo>
                    <a:pt x="289509" y="187947"/>
                  </a:moveTo>
                  <a:lnTo>
                    <a:pt x="289128" y="187477"/>
                  </a:lnTo>
                  <a:lnTo>
                    <a:pt x="288759" y="187007"/>
                  </a:lnTo>
                  <a:lnTo>
                    <a:pt x="288378" y="186537"/>
                  </a:lnTo>
                  <a:lnTo>
                    <a:pt x="287820" y="186740"/>
                  </a:lnTo>
                  <a:lnTo>
                    <a:pt x="286969" y="186829"/>
                  </a:lnTo>
                  <a:lnTo>
                    <a:pt x="286804" y="187210"/>
                  </a:lnTo>
                  <a:lnTo>
                    <a:pt x="286613" y="187629"/>
                  </a:lnTo>
                  <a:lnTo>
                    <a:pt x="287083" y="188315"/>
                  </a:lnTo>
                  <a:lnTo>
                    <a:pt x="287261" y="188887"/>
                  </a:lnTo>
                  <a:lnTo>
                    <a:pt x="288010" y="188582"/>
                  </a:lnTo>
                  <a:lnTo>
                    <a:pt x="289509" y="187947"/>
                  </a:lnTo>
                  <a:close/>
                </a:path>
                <a:path w="360045" h="294005">
                  <a:moveTo>
                    <a:pt x="306870" y="167627"/>
                  </a:moveTo>
                  <a:lnTo>
                    <a:pt x="306768" y="166966"/>
                  </a:lnTo>
                  <a:lnTo>
                    <a:pt x="306679" y="166306"/>
                  </a:lnTo>
                  <a:lnTo>
                    <a:pt x="306578" y="165658"/>
                  </a:lnTo>
                  <a:lnTo>
                    <a:pt x="305943" y="165785"/>
                  </a:lnTo>
                  <a:lnTo>
                    <a:pt x="305104" y="165709"/>
                  </a:lnTo>
                  <a:lnTo>
                    <a:pt x="304469" y="166382"/>
                  </a:lnTo>
                  <a:lnTo>
                    <a:pt x="304838" y="167259"/>
                  </a:lnTo>
                  <a:lnTo>
                    <a:pt x="304927" y="167868"/>
                  </a:lnTo>
                  <a:lnTo>
                    <a:pt x="305574" y="167792"/>
                  </a:lnTo>
                  <a:lnTo>
                    <a:pt x="306222" y="167703"/>
                  </a:lnTo>
                  <a:lnTo>
                    <a:pt x="306870" y="167627"/>
                  </a:lnTo>
                  <a:close/>
                </a:path>
                <a:path w="360045" h="294005">
                  <a:moveTo>
                    <a:pt x="319112" y="62522"/>
                  </a:moveTo>
                  <a:lnTo>
                    <a:pt x="318985" y="61899"/>
                  </a:lnTo>
                  <a:lnTo>
                    <a:pt x="319024" y="61099"/>
                  </a:lnTo>
                  <a:lnTo>
                    <a:pt x="318655" y="60718"/>
                  </a:lnTo>
                  <a:lnTo>
                    <a:pt x="318338" y="60426"/>
                  </a:lnTo>
                  <a:lnTo>
                    <a:pt x="317525" y="60642"/>
                  </a:lnTo>
                  <a:lnTo>
                    <a:pt x="316928" y="60642"/>
                  </a:lnTo>
                  <a:lnTo>
                    <a:pt x="317309" y="62941"/>
                  </a:lnTo>
                  <a:lnTo>
                    <a:pt x="319112" y="62522"/>
                  </a:lnTo>
                  <a:close/>
                </a:path>
                <a:path w="360045" h="294005">
                  <a:moveTo>
                    <a:pt x="359498" y="108902"/>
                  </a:moveTo>
                  <a:lnTo>
                    <a:pt x="359460" y="108724"/>
                  </a:lnTo>
                  <a:lnTo>
                    <a:pt x="359206" y="107848"/>
                  </a:lnTo>
                  <a:lnTo>
                    <a:pt x="358686" y="107073"/>
                  </a:lnTo>
                  <a:lnTo>
                    <a:pt x="357911" y="105600"/>
                  </a:lnTo>
                  <a:lnTo>
                    <a:pt x="357136" y="107048"/>
                  </a:lnTo>
                  <a:lnTo>
                    <a:pt x="356565" y="107797"/>
                  </a:lnTo>
                  <a:lnTo>
                    <a:pt x="356425" y="108623"/>
                  </a:lnTo>
                  <a:lnTo>
                    <a:pt x="356374" y="108877"/>
                  </a:lnTo>
                  <a:lnTo>
                    <a:pt x="357428" y="109601"/>
                  </a:lnTo>
                  <a:lnTo>
                    <a:pt x="358013" y="109639"/>
                  </a:lnTo>
                  <a:lnTo>
                    <a:pt x="358495" y="109689"/>
                  </a:lnTo>
                  <a:lnTo>
                    <a:pt x="359498" y="1089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808599" y="2000719"/>
              <a:ext cx="241300" cy="202565"/>
            </a:xfrm>
            <a:custGeom>
              <a:avLst/>
              <a:gdLst/>
              <a:ahLst/>
              <a:cxnLst/>
              <a:rect l="l" t="t" r="r" b="b"/>
              <a:pathLst>
                <a:path w="241300" h="202564">
                  <a:moveTo>
                    <a:pt x="2273" y="104267"/>
                  </a:moveTo>
                  <a:lnTo>
                    <a:pt x="2159" y="103936"/>
                  </a:lnTo>
                  <a:lnTo>
                    <a:pt x="2082" y="103352"/>
                  </a:lnTo>
                  <a:lnTo>
                    <a:pt x="1892" y="103314"/>
                  </a:lnTo>
                  <a:lnTo>
                    <a:pt x="1295" y="103174"/>
                  </a:lnTo>
                  <a:lnTo>
                    <a:pt x="635" y="103225"/>
                  </a:lnTo>
                  <a:lnTo>
                    <a:pt x="0" y="103212"/>
                  </a:lnTo>
                  <a:lnTo>
                    <a:pt x="152" y="103708"/>
                  </a:lnTo>
                  <a:lnTo>
                    <a:pt x="457" y="104724"/>
                  </a:lnTo>
                  <a:lnTo>
                    <a:pt x="2273" y="104267"/>
                  </a:lnTo>
                  <a:close/>
                </a:path>
                <a:path w="241300" h="202564">
                  <a:moveTo>
                    <a:pt x="7188" y="698"/>
                  </a:moveTo>
                  <a:lnTo>
                    <a:pt x="6769" y="279"/>
                  </a:lnTo>
                  <a:lnTo>
                    <a:pt x="6578" y="0"/>
                  </a:lnTo>
                  <a:lnTo>
                    <a:pt x="6273" y="152"/>
                  </a:lnTo>
                  <a:lnTo>
                    <a:pt x="5702" y="304"/>
                  </a:lnTo>
                  <a:lnTo>
                    <a:pt x="5702" y="1028"/>
                  </a:lnTo>
                  <a:lnTo>
                    <a:pt x="5892" y="1600"/>
                  </a:lnTo>
                  <a:lnTo>
                    <a:pt x="6019" y="2171"/>
                  </a:lnTo>
                  <a:lnTo>
                    <a:pt x="6388" y="1727"/>
                  </a:lnTo>
                  <a:lnTo>
                    <a:pt x="6832" y="1333"/>
                  </a:lnTo>
                  <a:lnTo>
                    <a:pt x="7124" y="838"/>
                  </a:lnTo>
                  <a:lnTo>
                    <a:pt x="7188" y="698"/>
                  </a:lnTo>
                  <a:close/>
                </a:path>
                <a:path w="241300" h="202564">
                  <a:moveTo>
                    <a:pt x="16078" y="86766"/>
                  </a:moveTo>
                  <a:lnTo>
                    <a:pt x="15811" y="86283"/>
                  </a:lnTo>
                  <a:lnTo>
                    <a:pt x="15506" y="85636"/>
                  </a:lnTo>
                  <a:lnTo>
                    <a:pt x="14770" y="85420"/>
                  </a:lnTo>
                  <a:lnTo>
                    <a:pt x="14236" y="86055"/>
                  </a:lnTo>
                  <a:lnTo>
                    <a:pt x="13817" y="86360"/>
                  </a:lnTo>
                  <a:lnTo>
                    <a:pt x="14338" y="86715"/>
                  </a:lnTo>
                  <a:lnTo>
                    <a:pt x="14833" y="87122"/>
                  </a:lnTo>
                  <a:lnTo>
                    <a:pt x="15506" y="87426"/>
                  </a:lnTo>
                  <a:lnTo>
                    <a:pt x="16078" y="86766"/>
                  </a:lnTo>
                  <a:close/>
                </a:path>
                <a:path w="241300" h="202564">
                  <a:moveTo>
                    <a:pt x="20053" y="61150"/>
                  </a:moveTo>
                  <a:lnTo>
                    <a:pt x="19710" y="60744"/>
                  </a:lnTo>
                  <a:lnTo>
                    <a:pt x="19558" y="60426"/>
                  </a:lnTo>
                  <a:lnTo>
                    <a:pt x="19075" y="60693"/>
                  </a:lnTo>
                  <a:lnTo>
                    <a:pt x="18288" y="60909"/>
                  </a:lnTo>
                  <a:lnTo>
                    <a:pt x="18199" y="61277"/>
                  </a:lnTo>
                  <a:lnTo>
                    <a:pt x="18084" y="61709"/>
                  </a:lnTo>
                  <a:lnTo>
                    <a:pt x="18592" y="62293"/>
                  </a:lnTo>
                  <a:lnTo>
                    <a:pt x="18834" y="62814"/>
                  </a:lnTo>
                  <a:lnTo>
                    <a:pt x="19215" y="62331"/>
                  </a:lnTo>
                  <a:lnTo>
                    <a:pt x="19672" y="61874"/>
                  </a:lnTo>
                  <a:lnTo>
                    <a:pt x="20053" y="61150"/>
                  </a:lnTo>
                  <a:close/>
                </a:path>
                <a:path w="241300" h="202564">
                  <a:moveTo>
                    <a:pt x="45288" y="167551"/>
                  </a:moveTo>
                  <a:lnTo>
                    <a:pt x="45034" y="167055"/>
                  </a:lnTo>
                  <a:lnTo>
                    <a:pt x="44513" y="166065"/>
                  </a:lnTo>
                  <a:lnTo>
                    <a:pt x="43967" y="166293"/>
                  </a:lnTo>
                  <a:lnTo>
                    <a:pt x="43421" y="166509"/>
                  </a:lnTo>
                  <a:lnTo>
                    <a:pt x="42875" y="166827"/>
                  </a:lnTo>
                  <a:lnTo>
                    <a:pt x="43141" y="167703"/>
                  </a:lnTo>
                  <a:lnTo>
                    <a:pt x="43307" y="167703"/>
                  </a:lnTo>
                  <a:lnTo>
                    <a:pt x="43967" y="167754"/>
                  </a:lnTo>
                  <a:lnTo>
                    <a:pt x="44627" y="167627"/>
                  </a:lnTo>
                  <a:lnTo>
                    <a:pt x="45288" y="167551"/>
                  </a:lnTo>
                  <a:close/>
                </a:path>
                <a:path w="241300" h="202564">
                  <a:moveTo>
                    <a:pt x="59893" y="71856"/>
                  </a:moveTo>
                  <a:lnTo>
                    <a:pt x="59296" y="71526"/>
                  </a:lnTo>
                  <a:lnTo>
                    <a:pt x="58801" y="71183"/>
                  </a:lnTo>
                  <a:lnTo>
                    <a:pt x="58242" y="71018"/>
                  </a:lnTo>
                  <a:lnTo>
                    <a:pt x="58039" y="70967"/>
                  </a:lnTo>
                  <a:lnTo>
                    <a:pt x="57696" y="71335"/>
                  </a:lnTo>
                  <a:lnTo>
                    <a:pt x="57429" y="71513"/>
                  </a:lnTo>
                  <a:lnTo>
                    <a:pt x="57861" y="71907"/>
                  </a:lnTo>
                  <a:lnTo>
                    <a:pt x="58242" y="72453"/>
                  </a:lnTo>
                  <a:lnTo>
                    <a:pt x="58750" y="72656"/>
                  </a:lnTo>
                  <a:lnTo>
                    <a:pt x="58991" y="72732"/>
                  </a:lnTo>
                  <a:lnTo>
                    <a:pt x="59486" y="72161"/>
                  </a:lnTo>
                  <a:lnTo>
                    <a:pt x="59893" y="71856"/>
                  </a:lnTo>
                  <a:close/>
                </a:path>
                <a:path w="241300" h="202564">
                  <a:moveTo>
                    <a:pt x="104317" y="154584"/>
                  </a:moveTo>
                  <a:lnTo>
                    <a:pt x="104114" y="154063"/>
                  </a:lnTo>
                  <a:lnTo>
                    <a:pt x="104025" y="153225"/>
                  </a:lnTo>
                  <a:lnTo>
                    <a:pt x="103695" y="153123"/>
                  </a:lnTo>
                  <a:lnTo>
                    <a:pt x="103187" y="152946"/>
                  </a:lnTo>
                  <a:lnTo>
                    <a:pt x="102514" y="153289"/>
                  </a:lnTo>
                  <a:lnTo>
                    <a:pt x="101930" y="153416"/>
                  </a:lnTo>
                  <a:lnTo>
                    <a:pt x="102120" y="153949"/>
                  </a:lnTo>
                  <a:lnTo>
                    <a:pt x="102196" y="154800"/>
                  </a:lnTo>
                  <a:lnTo>
                    <a:pt x="103035" y="155067"/>
                  </a:lnTo>
                  <a:lnTo>
                    <a:pt x="103708" y="154711"/>
                  </a:lnTo>
                  <a:lnTo>
                    <a:pt x="104317" y="154584"/>
                  </a:lnTo>
                  <a:close/>
                </a:path>
                <a:path w="241300" h="202564">
                  <a:moveTo>
                    <a:pt x="111620" y="163029"/>
                  </a:moveTo>
                  <a:lnTo>
                    <a:pt x="111417" y="162483"/>
                  </a:lnTo>
                  <a:lnTo>
                    <a:pt x="111315" y="161594"/>
                  </a:lnTo>
                  <a:lnTo>
                    <a:pt x="110959" y="161467"/>
                  </a:lnTo>
                  <a:lnTo>
                    <a:pt x="110426" y="161290"/>
                  </a:lnTo>
                  <a:lnTo>
                    <a:pt x="109715" y="161658"/>
                  </a:lnTo>
                  <a:lnTo>
                    <a:pt x="109080" y="161798"/>
                  </a:lnTo>
                  <a:lnTo>
                    <a:pt x="109270" y="162344"/>
                  </a:lnTo>
                  <a:lnTo>
                    <a:pt x="109372" y="163271"/>
                  </a:lnTo>
                  <a:lnTo>
                    <a:pt x="110248" y="163537"/>
                  </a:lnTo>
                  <a:lnTo>
                    <a:pt x="110972" y="163169"/>
                  </a:lnTo>
                  <a:lnTo>
                    <a:pt x="111620" y="163029"/>
                  </a:lnTo>
                  <a:close/>
                </a:path>
                <a:path w="241300" h="202564">
                  <a:moveTo>
                    <a:pt x="116255" y="152539"/>
                  </a:moveTo>
                  <a:lnTo>
                    <a:pt x="115722" y="152120"/>
                  </a:lnTo>
                  <a:lnTo>
                    <a:pt x="115227" y="151638"/>
                  </a:lnTo>
                  <a:lnTo>
                    <a:pt x="114630" y="151333"/>
                  </a:lnTo>
                  <a:lnTo>
                    <a:pt x="114465" y="151244"/>
                  </a:lnTo>
                  <a:lnTo>
                    <a:pt x="113855" y="151625"/>
                  </a:lnTo>
                  <a:lnTo>
                    <a:pt x="113703" y="152133"/>
                  </a:lnTo>
                  <a:lnTo>
                    <a:pt x="114058" y="152768"/>
                  </a:lnTo>
                  <a:lnTo>
                    <a:pt x="114236" y="152781"/>
                  </a:lnTo>
                  <a:lnTo>
                    <a:pt x="114909" y="152806"/>
                  </a:lnTo>
                  <a:lnTo>
                    <a:pt x="115582" y="152641"/>
                  </a:lnTo>
                  <a:lnTo>
                    <a:pt x="116255" y="152539"/>
                  </a:lnTo>
                  <a:close/>
                </a:path>
                <a:path w="241300" h="202564">
                  <a:moveTo>
                    <a:pt x="128955" y="186918"/>
                  </a:moveTo>
                  <a:lnTo>
                    <a:pt x="128866" y="186182"/>
                  </a:lnTo>
                  <a:lnTo>
                    <a:pt x="128435" y="186778"/>
                  </a:lnTo>
                  <a:lnTo>
                    <a:pt x="128955" y="186918"/>
                  </a:lnTo>
                  <a:close/>
                </a:path>
                <a:path w="241300" h="202564">
                  <a:moveTo>
                    <a:pt x="133451" y="129451"/>
                  </a:moveTo>
                  <a:lnTo>
                    <a:pt x="133248" y="128955"/>
                  </a:lnTo>
                  <a:lnTo>
                    <a:pt x="133172" y="128168"/>
                  </a:lnTo>
                  <a:lnTo>
                    <a:pt x="132842" y="128041"/>
                  </a:lnTo>
                  <a:lnTo>
                    <a:pt x="132359" y="127863"/>
                  </a:lnTo>
                  <a:lnTo>
                    <a:pt x="131699" y="128168"/>
                  </a:lnTo>
                  <a:lnTo>
                    <a:pt x="131114" y="128270"/>
                  </a:lnTo>
                  <a:lnTo>
                    <a:pt x="131305" y="128765"/>
                  </a:lnTo>
                  <a:lnTo>
                    <a:pt x="131381" y="129578"/>
                  </a:lnTo>
                  <a:lnTo>
                    <a:pt x="131699" y="129679"/>
                  </a:lnTo>
                  <a:lnTo>
                    <a:pt x="132194" y="129857"/>
                  </a:lnTo>
                  <a:lnTo>
                    <a:pt x="132854" y="129552"/>
                  </a:lnTo>
                  <a:lnTo>
                    <a:pt x="133451" y="129451"/>
                  </a:lnTo>
                  <a:close/>
                </a:path>
                <a:path w="241300" h="202564">
                  <a:moveTo>
                    <a:pt x="138950" y="118745"/>
                  </a:moveTo>
                  <a:lnTo>
                    <a:pt x="138823" y="118427"/>
                  </a:lnTo>
                  <a:lnTo>
                    <a:pt x="138747" y="117868"/>
                  </a:lnTo>
                  <a:lnTo>
                    <a:pt x="138569" y="117830"/>
                  </a:lnTo>
                  <a:lnTo>
                    <a:pt x="137985" y="117716"/>
                  </a:lnTo>
                  <a:lnTo>
                    <a:pt x="137363" y="117792"/>
                  </a:lnTo>
                  <a:lnTo>
                    <a:pt x="136753" y="117792"/>
                  </a:lnTo>
                  <a:lnTo>
                    <a:pt x="136906" y="118275"/>
                  </a:lnTo>
                  <a:lnTo>
                    <a:pt x="137071" y="118745"/>
                  </a:lnTo>
                  <a:lnTo>
                    <a:pt x="137223" y="119227"/>
                  </a:lnTo>
                  <a:lnTo>
                    <a:pt x="137807" y="119062"/>
                  </a:lnTo>
                  <a:lnTo>
                    <a:pt x="138379" y="118910"/>
                  </a:lnTo>
                  <a:lnTo>
                    <a:pt x="138950" y="118745"/>
                  </a:lnTo>
                  <a:close/>
                </a:path>
                <a:path w="241300" h="202564">
                  <a:moveTo>
                    <a:pt x="160604" y="125412"/>
                  </a:moveTo>
                  <a:lnTo>
                    <a:pt x="160477" y="124815"/>
                  </a:lnTo>
                  <a:lnTo>
                    <a:pt x="160362" y="124218"/>
                  </a:lnTo>
                  <a:lnTo>
                    <a:pt x="160235" y="123609"/>
                  </a:lnTo>
                  <a:lnTo>
                    <a:pt x="159905" y="123736"/>
                  </a:lnTo>
                  <a:lnTo>
                    <a:pt x="159283" y="123964"/>
                  </a:lnTo>
                  <a:lnTo>
                    <a:pt x="159334" y="124625"/>
                  </a:lnTo>
                  <a:lnTo>
                    <a:pt x="159524" y="125272"/>
                  </a:lnTo>
                  <a:lnTo>
                    <a:pt x="159664" y="125920"/>
                  </a:lnTo>
                  <a:lnTo>
                    <a:pt x="159981" y="125755"/>
                  </a:lnTo>
                  <a:lnTo>
                    <a:pt x="160286" y="125577"/>
                  </a:lnTo>
                  <a:lnTo>
                    <a:pt x="160604" y="125412"/>
                  </a:lnTo>
                  <a:close/>
                </a:path>
                <a:path w="241300" h="202564">
                  <a:moveTo>
                    <a:pt x="197205" y="20485"/>
                  </a:moveTo>
                  <a:lnTo>
                    <a:pt x="196761" y="20116"/>
                  </a:lnTo>
                  <a:lnTo>
                    <a:pt x="196354" y="19697"/>
                  </a:lnTo>
                  <a:lnTo>
                    <a:pt x="195859" y="19443"/>
                  </a:lnTo>
                  <a:lnTo>
                    <a:pt x="195681" y="19367"/>
                  </a:lnTo>
                  <a:lnTo>
                    <a:pt x="195287" y="19748"/>
                  </a:lnTo>
                  <a:lnTo>
                    <a:pt x="195008" y="19913"/>
                  </a:lnTo>
                  <a:lnTo>
                    <a:pt x="195618" y="20878"/>
                  </a:lnTo>
                  <a:lnTo>
                    <a:pt x="195935" y="21361"/>
                  </a:lnTo>
                  <a:lnTo>
                    <a:pt x="196354" y="21069"/>
                  </a:lnTo>
                  <a:lnTo>
                    <a:pt x="196786" y="20777"/>
                  </a:lnTo>
                  <a:lnTo>
                    <a:pt x="197205" y="20485"/>
                  </a:lnTo>
                  <a:close/>
                </a:path>
                <a:path w="241300" h="202564">
                  <a:moveTo>
                    <a:pt x="234264" y="200266"/>
                  </a:moveTo>
                  <a:lnTo>
                    <a:pt x="233832" y="199618"/>
                  </a:lnTo>
                  <a:lnTo>
                    <a:pt x="233641" y="199034"/>
                  </a:lnTo>
                  <a:lnTo>
                    <a:pt x="233184" y="199440"/>
                  </a:lnTo>
                  <a:lnTo>
                    <a:pt x="232473" y="199771"/>
                  </a:lnTo>
                  <a:lnTo>
                    <a:pt x="232308" y="200279"/>
                  </a:lnTo>
                  <a:lnTo>
                    <a:pt x="232181" y="200748"/>
                  </a:lnTo>
                  <a:lnTo>
                    <a:pt x="232613" y="201383"/>
                  </a:lnTo>
                  <a:lnTo>
                    <a:pt x="232803" y="201955"/>
                  </a:lnTo>
                  <a:lnTo>
                    <a:pt x="233260" y="201561"/>
                  </a:lnTo>
                  <a:lnTo>
                    <a:pt x="233984" y="201244"/>
                  </a:lnTo>
                  <a:lnTo>
                    <a:pt x="234264" y="200266"/>
                  </a:lnTo>
                  <a:close/>
                </a:path>
                <a:path w="241300" h="202564">
                  <a:moveTo>
                    <a:pt x="240690" y="68757"/>
                  </a:moveTo>
                  <a:lnTo>
                    <a:pt x="239890" y="68554"/>
                  </a:lnTo>
                  <a:lnTo>
                    <a:pt x="240068" y="69532"/>
                  </a:lnTo>
                  <a:lnTo>
                    <a:pt x="240690" y="687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823829" y="2115099"/>
              <a:ext cx="558800" cy="0"/>
            </a:xfrm>
            <a:custGeom>
              <a:avLst/>
              <a:gdLst/>
              <a:ahLst/>
              <a:cxnLst/>
              <a:rect l="l" t="t" r="r" b="b"/>
              <a:pathLst>
                <a:path w="558800">
                  <a:moveTo>
                    <a:pt x="558368" y="0"/>
                  </a:moveTo>
                  <a:lnTo>
                    <a:pt x="0" y="0"/>
                  </a:lnTo>
                </a:path>
              </a:pathLst>
            </a:custGeom>
            <a:ln w="23152">
              <a:solidFill>
                <a:srgbClr val="282D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415720" y="1590277"/>
              <a:ext cx="901700" cy="382905"/>
            </a:xfrm>
            <a:custGeom>
              <a:avLst/>
              <a:gdLst/>
              <a:ahLst/>
              <a:cxnLst/>
              <a:rect l="l" t="t" r="r" b="b"/>
              <a:pathLst>
                <a:path w="901700" h="382905">
                  <a:moveTo>
                    <a:pt x="749808" y="0"/>
                  </a:moveTo>
                  <a:lnTo>
                    <a:pt x="151549" y="0"/>
                  </a:lnTo>
                  <a:lnTo>
                    <a:pt x="103649" y="7726"/>
                  </a:lnTo>
                  <a:lnTo>
                    <a:pt x="62048" y="29242"/>
                  </a:lnTo>
                  <a:lnTo>
                    <a:pt x="29241" y="62051"/>
                  </a:lnTo>
                  <a:lnTo>
                    <a:pt x="7726" y="103656"/>
                  </a:lnTo>
                  <a:lnTo>
                    <a:pt x="0" y="151561"/>
                  </a:lnTo>
                  <a:lnTo>
                    <a:pt x="6786" y="196540"/>
                  </a:lnTo>
                  <a:lnTo>
                    <a:pt x="25784" y="236144"/>
                  </a:lnTo>
                  <a:lnTo>
                    <a:pt x="54949" y="268329"/>
                  </a:lnTo>
                  <a:lnTo>
                    <a:pt x="92234" y="291053"/>
                  </a:lnTo>
                  <a:lnTo>
                    <a:pt x="135597" y="302272"/>
                  </a:lnTo>
                  <a:lnTo>
                    <a:pt x="135597" y="382892"/>
                  </a:lnTo>
                  <a:lnTo>
                    <a:pt x="220522" y="303110"/>
                  </a:lnTo>
                  <a:lnTo>
                    <a:pt x="749808" y="303110"/>
                  </a:lnTo>
                  <a:lnTo>
                    <a:pt x="797713" y="295385"/>
                  </a:lnTo>
                  <a:lnTo>
                    <a:pt x="839318" y="273872"/>
                  </a:lnTo>
                  <a:lnTo>
                    <a:pt x="872127" y="241067"/>
                  </a:lnTo>
                  <a:lnTo>
                    <a:pt x="893643" y="199465"/>
                  </a:lnTo>
                  <a:lnTo>
                    <a:pt x="901369" y="151561"/>
                  </a:lnTo>
                  <a:lnTo>
                    <a:pt x="893643" y="103656"/>
                  </a:lnTo>
                  <a:lnTo>
                    <a:pt x="872127" y="62051"/>
                  </a:lnTo>
                  <a:lnTo>
                    <a:pt x="839318" y="29242"/>
                  </a:lnTo>
                  <a:lnTo>
                    <a:pt x="797713" y="7726"/>
                  </a:lnTo>
                  <a:lnTo>
                    <a:pt x="749808" y="0"/>
                  </a:lnTo>
                  <a:close/>
                </a:path>
              </a:pathLst>
            </a:custGeom>
            <a:solidFill>
              <a:srgbClr val="98B2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123178" y="1624101"/>
              <a:ext cx="194310" cy="262890"/>
            </a:xfrm>
            <a:custGeom>
              <a:avLst/>
              <a:gdLst/>
              <a:ahLst/>
              <a:cxnLst/>
              <a:rect l="l" t="t" r="r" b="b"/>
              <a:pathLst>
                <a:path w="194310" h="262889">
                  <a:moveTo>
                    <a:pt x="5778" y="101079"/>
                  </a:moveTo>
                  <a:lnTo>
                    <a:pt x="5537" y="100355"/>
                  </a:lnTo>
                  <a:lnTo>
                    <a:pt x="5130" y="99199"/>
                  </a:lnTo>
                  <a:lnTo>
                    <a:pt x="3797" y="98374"/>
                  </a:lnTo>
                  <a:lnTo>
                    <a:pt x="1917" y="96431"/>
                  </a:lnTo>
                  <a:lnTo>
                    <a:pt x="1016" y="99034"/>
                  </a:lnTo>
                  <a:lnTo>
                    <a:pt x="0" y="100457"/>
                  </a:lnTo>
                  <a:lnTo>
                    <a:pt x="609" y="103314"/>
                  </a:lnTo>
                  <a:lnTo>
                    <a:pt x="2374" y="104114"/>
                  </a:lnTo>
                  <a:lnTo>
                    <a:pt x="4838" y="102704"/>
                  </a:lnTo>
                  <a:lnTo>
                    <a:pt x="5778" y="101079"/>
                  </a:lnTo>
                  <a:close/>
                </a:path>
                <a:path w="194310" h="262889">
                  <a:moveTo>
                    <a:pt x="11760" y="163601"/>
                  </a:moveTo>
                  <a:lnTo>
                    <a:pt x="11201" y="162128"/>
                  </a:lnTo>
                  <a:lnTo>
                    <a:pt x="9791" y="161277"/>
                  </a:lnTo>
                  <a:lnTo>
                    <a:pt x="8140" y="161340"/>
                  </a:lnTo>
                  <a:lnTo>
                    <a:pt x="7416" y="162598"/>
                  </a:lnTo>
                  <a:lnTo>
                    <a:pt x="5842" y="164109"/>
                  </a:lnTo>
                  <a:lnTo>
                    <a:pt x="7874" y="164833"/>
                  </a:lnTo>
                  <a:lnTo>
                    <a:pt x="9093" y="165557"/>
                  </a:lnTo>
                  <a:lnTo>
                    <a:pt x="10769" y="165531"/>
                  </a:lnTo>
                  <a:lnTo>
                    <a:pt x="11760" y="163601"/>
                  </a:lnTo>
                  <a:close/>
                </a:path>
                <a:path w="194310" h="262889">
                  <a:moveTo>
                    <a:pt x="16738" y="190754"/>
                  </a:moveTo>
                  <a:lnTo>
                    <a:pt x="16129" y="189153"/>
                  </a:lnTo>
                  <a:lnTo>
                    <a:pt x="14693" y="188175"/>
                  </a:lnTo>
                  <a:lnTo>
                    <a:pt x="13004" y="188188"/>
                  </a:lnTo>
                  <a:lnTo>
                    <a:pt x="12280" y="189661"/>
                  </a:lnTo>
                  <a:lnTo>
                    <a:pt x="10909" y="191185"/>
                  </a:lnTo>
                  <a:lnTo>
                    <a:pt x="12712" y="191935"/>
                  </a:lnTo>
                  <a:lnTo>
                    <a:pt x="13944" y="192722"/>
                  </a:lnTo>
                  <a:lnTo>
                    <a:pt x="15214" y="192811"/>
                  </a:lnTo>
                  <a:lnTo>
                    <a:pt x="15621" y="192824"/>
                  </a:lnTo>
                  <a:lnTo>
                    <a:pt x="16738" y="190754"/>
                  </a:lnTo>
                  <a:close/>
                </a:path>
                <a:path w="194310" h="262889">
                  <a:moveTo>
                    <a:pt x="19113" y="66294"/>
                  </a:moveTo>
                  <a:lnTo>
                    <a:pt x="17221" y="64960"/>
                  </a:lnTo>
                  <a:lnTo>
                    <a:pt x="15303" y="65392"/>
                  </a:lnTo>
                  <a:lnTo>
                    <a:pt x="14338" y="66573"/>
                  </a:lnTo>
                  <a:lnTo>
                    <a:pt x="12319" y="68072"/>
                  </a:lnTo>
                  <a:lnTo>
                    <a:pt x="14744" y="69227"/>
                  </a:lnTo>
                  <a:lnTo>
                    <a:pt x="16243" y="70535"/>
                  </a:lnTo>
                  <a:lnTo>
                    <a:pt x="18135" y="69875"/>
                  </a:lnTo>
                  <a:lnTo>
                    <a:pt x="18783" y="67983"/>
                  </a:lnTo>
                  <a:lnTo>
                    <a:pt x="19113" y="66294"/>
                  </a:lnTo>
                  <a:close/>
                </a:path>
                <a:path w="194310" h="262889">
                  <a:moveTo>
                    <a:pt x="22085" y="87274"/>
                  </a:moveTo>
                  <a:lnTo>
                    <a:pt x="20256" y="85928"/>
                  </a:lnTo>
                  <a:lnTo>
                    <a:pt x="19685" y="86131"/>
                  </a:lnTo>
                  <a:lnTo>
                    <a:pt x="18516" y="86525"/>
                  </a:lnTo>
                  <a:lnTo>
                    <a:pt x="17614" y="87693"/>
                  </a:lnTo>
                  <a:lnTo>
                    <a:pt x="15646" y="89344"/>
                  </a:lnTo>
                  <a:lnTo>
                    <a:pt x="17957" y="90335"/>
                  </a:lnTo>
                  <a:lnTo>
                    <a:pt x="19507" y="91554"/>
                  </a:lnTo>
                  <a:lnTo>
                    <a:pt x="20243" y="91186"/>
                  </a:lnTo>
                  <a:lnTo>
                    <a:pt x="21221" y="90678"/>
                  </a:lnTo>
                  <a:lnTo>
                    <a:pt x="21805" y="88976"/>
                  </a:lnTo>
                  <a:lnTo>
                    <a:pt x="22085" y="87274"/>
                  </a:lnTo>
                  <a:close/>
                </a:path>
                <a:path w="194310" h="262889">
                  <a:moveTo>
                    <a:pt x="31915" y="201942"/>
                  </a:moveTo>
                  <a:lnTo>
                    <a:pt x="30975" y="201510"/>
                  </a:lnTo>
                  <a:lnTo>
                    <a:pt x="29883" y="200583"/>
                  </a:lnTo>
                  <a:lnTo>
                    <a:pt x="29108" y="200812"/>
                  </a:lnTo>
                  <a:lnTo>
                    <a:pt x="28333" y="201028"/>
                  </a:lnTo>
                  <a:lnTo>
                    <a:pt x="27889" y="202374"/>
                  </a:lnTo>
                  <a:lnTo>
                    <a:pt x="26987" y="203708"/>
                  </a:lnTo>
                  <a:lnTo>
                    <a:pt x="28511" y="204139"/>
                  </a:lnTo>
                  <a:lnTo>
                    <a:pt x="29718" y="204901"/>
                  </a:lnTo>
                  <a:lnTo>
                    <a:pt x="30416" y="204571"/>
                  </a:lnTo>
                  <a:lnTo>
                    <a:pt x="31165" y="204228"/>
                  </a:lnTo>
                  <a:lnTo>
                    <a:pt x="31445" y="202857"/>
                  </a:lnTo>
                  <a:lnTo>
                    <a:pt x="31915" y="201942"/>
                  </a:lnTo>
                  <a:close/>
                </a:path>
                <a:path w="194310" h="262889">
                  <a:moveTo>
                    <a:pt x="33286" y="123850"/>
                  </a:moveTo>
                  <a:lnTo>
                    <a:pt x="32893" y="121704"/>
                  </a:lnTo>
                  <a:lnTo>
                    <a:pt x="32588" y="119532"/>
                  </a:lnTo>
                  <a:lnTo>
                    <a:pt x="32042" y="117424"/>
                  </a:lnTo>
                  <a:lnTo>
                    <a:pt x="31940" y="117068"/>
                  </a:lnTo>
                  <a:lnTo>
                    <a:pt x="30695" y="116687"/>
                  </a:lnTo>
                  <a:lnTo>
                    <a:pt x="29552" y="117068"/>
                  </a:lnTo>
                  <a:lnTo>
                    <a:pt x="28613" y="117995"/>
                  </a:lnTo>
                  <a:lnTo>
                    <a:pt x="28702" y="118414"/>
                  </a:lnTo>
                  <a:lnTo>
                    <a:pt x="29184" y="120459"/>
                  </a:lnTo>
                  <a:lnTo>
                    <a:pt x="29946" y="122453"/>
                  </a:lnTo>
                  <a:lnTo>
                    <a:pt x="30619" y="124472"/>
                  </a:lnTo>
                  <a:lnTo>
                    <a:pt x="33286" y="123850"/>
                  </a:lnTo>
                  <a:close/>
                </a:path>
                <a:path w="194310" h="262889">
                  <a:moveTo>
                    <a:pt x="35826" y="134670"/>
                  </a:moveTo>
                  <a:lnTo>
                    <a:pt x="35712" y="134061"/>
                  </a:lnTo>
                  <a:lnTo>
                    <a:pt x="35318" y="132207"/>
                  </a:lnTo>
                  <a:lnTo>
                    <a:pt x="33883" y="131622"/>
                  </a:lnTo>
                  <a:lnTo>
                    <a:pt x="31826" y="132219"/>
                  </a:lnTo>
                  <a:lnTo>
                    <a:pt x="31775" y="133451"/>
                  </a:lnTo>
                  <a:lnTo>
                    <a:pt x="31330" y="135001"/>
                  </a:lnTo>
                  <a:lnTo>
                    <a:pt x="32562" y="135369"/>
                  </a:lnTo>
                  <a:lnTo>
                    <a:pt x="33794" y="135801"/>
                  </a:lnTo>
                  <a:lnTo>
                    <a:pt x="35077" y="136029"/>
                  </a:lnTo>
                  <a:lnTo>
                    <a:pt x="35826" y="134670"/>
                  </a:lnTo>
                  <a:close/>
                </a:path>
                <a:path w="194310" h="262889">
                  <a:moveTo>
                    <a:pt x="39039" y="56184"/>
                  </a:moveTo>
                  <a:lnTo>
                    <a:pt x="38569" y="55600"/>
                  </a:lnTo>
                  <a:lnTo>
                    <a:pt x="38049" y="54978"/>
                  </a:lnTo>
                  <a:lnTo>
                    <a:pt x="36423" y="54711"/>
                  </a:lnTo>
                  <a:lnTo>
                    <a:pt x="34874" y="55359"/>
                  </a:lnTo>
                  <a:lnTo>
                    <a:pt x="34607" y="56705"/>
                  </a:lnTo>
                  <a:lnTo>
                    <a:pt x="33578" y="58648"/>
                  </a:lnTo>
                  <a:lnTo>
                    <a:pt x="35852" y="58648"/>
                  </a:lnTo>
                  <a:lnTo>
                    <a:pt x="37236" y="58915"/>
                  </a:lnTo>
                  <a:lnTo>
                    <a:pt x="38798" y="58343"/>
                  </a:lnTo>
                  <a:lnTo>
                    <a:pt x="39039" y="56184"/>
                  </a:lnTo>
                  <a:close/>
                </a:path>
                <a:path w="194310" h="262889">
                  <a:moveTo>
                    <a:pt x="40360" y="102158"/>
                  </a:moveTo>
                  <a:lnTo>
                    <a:pt x="39598" y="98196"/>
                  </a:lnTo>
                  <a:lnTo>
                    <a:pt x="36817" y="97104"/>
                  </a:lnTo>
                  <a:lnTo>
                    <a:pt x="33007" y="99225"/>
                  </a:lnTo>
                  <a:lnTo>
                    <a:pt x="32727" y="102450"/>
                  </a:lnTo>
                  <a:lnTo>
                    <a:pt x="32550" y="105511"/>
                  </a:lnTo>
                  <a:lnTo>
                    <a:pt x="33172" y="106095"/>
                  </a:lnTo>
                  <a:lnTo>
                    <a:pt x="33616" y="106819"/>
                  </a:lnTo>
                  <a:lnTo>
                    <a:pt x="34912" y="107327"/>
                  </a:lnTo>
                  <a:lnTo>
                    <a:pt x="35991" y="107429"/>
                  </a:lnTo>
                  <a:lnTo>
                    <a:pt x="38989" y="104978"/>
                  </a:lnTo>
                  <a:lnTo>
                    <a:pt x="40360" y="102158"/>
                  </a:lnTo>
                  <a:close/>
                </a:path>
                <a:path w="194310" h="262889">
                  <a:moveTo>
                    <a:pt x="40449" y="31318"/>
                  </a:moveTo>
                  <a:lnTo>
                    <a:pt x="38989" y="30353"/>
                  </a:lnTo>
                  <a:lnTo>
                    <a:pt x="37604" y="29044"/>
                  </a:lnTo>
                  <a:lnTo>
                    <a:pt x="36753" y="30759"/>
                  </a:lnTo>
                  <a:lnTo>
                    <a:pt x="35852" y="31889"/>
                  </a:lnTo>
                  <a:lnTo>
                    <a:pt x="35674" y="33642"/>
                  </a:lnTo>
                  <a:lnTo>
                    <a:pt x="37198" y="34328"/>
                  </a:lnTo>
                  <a:lnTo>
                    <a:pt x="38011" y="34963"/>
                  </a:lnTo>
                  <a:lnTo>
                    <a:pt x="38811" y="33883"/>
                  </a:lnTo>
                  <a:lnTo>
                    <a:pt x="39852" y="32893"/>
                  </a:lnTo>
                  <a:lnTo>
                    <a:pt x="40449" y="31318"/>
                  </a:lnTo>
                  <a:close/>
                </a:path>
                <a:path w="194310" h="262889">
                  <a:moveTo>
                    <a:pt x="48221" y="70637"/>
                  </a:moveTo>
                  <a:lnTo>
                    <a:pt x="47917" y="69977"/>
                  </a:lnTo>
                  <a:lnTo>
                    <a:pt x="47548" y="69215"/>
                  </a:lnTo>
                  <a:lnTo>
                    <a:pt x="46050" y="68453"/>
                  </a:lnTo>
                  <a:lnTo>
                    <a:pt x="45224" y="68605"/>
                  </a:lnTo>
                  <a:lnTo>
                    <a:pt x="44577" y="68745"/>
                  </a:lnTo>
                  <a:lnTo>
                    <a:pt x="44170" y="70256"/>
                  </a:lnTo>
                  <a:lnTo>
                    <a:pt x="43446" y="71526"/>
                  </a:lnTo>
                  <a:lnTo>
                    <a:pt x="44894" y="72059"/>
                  </a:lnTo>
                  <a:lnTo>
                    <a:pt x="46012" y="72859"/>
                  </a:lnTo>
                  <a:lnTo>
                    <a:pt x="46913" y="72656"/>
                  </a:lnTo>
                  <a:lnTo>
                    <a:pt x="47472" y="72542"/>
                  </a:lnTo>
                  <a:lnTo>
                    <a:pt x="48221" y="70637"/>
                  </a:lnTo>
                  <a:close/>
                </a:path>
                <a:path w="194310" h="262889">
                  <a:moveTo>
                    <a:pt x="50495" y="132905"/>
                  </a:moveTo>
                  <a:lnTo>
                    <a:pt x="49517" y="131064"/>
                  </a:lnTo>
                  <a:lnTo>
                    <a:pt x="47612" y="130009"/>
                  </a:lnTo>
                  <a:lnTo>
                    <a:pt x="45542" y="130238"/>
                  </a:lnTo>
                  <a:lnTo>
                    <a:pt x="44196" y="132448"/>
                  </a:lnTo>
                  <a:lnTo>
                    <a:pt x="44551" y="134505"/>
                  </a:lnTo>
                  <a:lnTo>
                    <a:pt x="46405" y="135216"/>
                  </a:lnTo>
                  <a:lnTo>
                    <a:pt x="48183" y="136588"/>
                  </a:lnTo>
                  <a:lnTo>
                    <a:pt x="49123" y="134581"/>
                  </a:lnTo>
                  <a:lnTo>
                    <a:pt x="50495" y="132905"/>
                  </a:lnTo>
                  <a:close/>
                </a:path>
                <a:path w="194310" h="262889">
                  <a:moveTo>
                    <a:pt x="52438" y="37350"/>
                  </a:moveTo>
                  <a:lnTo>
                    <a:pt x="52108" y="36804"/>
                  </a:lnTo>
                  <a:lnTo>
                    <a:pt x="51676" y="36055"/>
                  </a:lnTo>
                  <a:lnTo>
                    <a:pt x="50190" y="35382"/>
                  </a:lnTo>
                  <a:lnTo>
                    <a:pt x="48729" y="35737"/>
                  </a:lnTo>
                  <a:lnTo>
                    <a:pt x="47929" y="37325"/>
                  </a:lnTo>
                  <a:lnTo>
                    <a:pt x="48069" y="38138"/>
                  </a:lnTo>
                  <a:lnTo>
                    <a:pt x="48221" y="39128"/>
                  </a:lnTo>
                  <a:lnTo>
                    <a:pt x="49288" y="39966"/>
                  </a:lnTo>
                  <a:lnTo>
                    <a:pt x="50457" y="41554"/>
                  </a:lnTo>
                  <a:lnTo>
                    <a:pt x="51549" y="38608"/>
                  </a:lnTo>
                  <a:lnTo>
                    <a:pt x="52438" y="37350"/>
                  </a:lnTo>
                  <a:close/>
                </a:path>
                <a:path w="194310" h="262889">
                  <a:moveTo>
                    <a:pt x="52730" y="172999"/>
                  </a:moveTo>
                  <a:lnTo>
                    <a:pt x="50850" y="167106"/>
                  </a:lnTo>
                  <a:lnTo>
                    <a:pt x="48399" y="171615"/>
                  </a:lnTo>
                  <a:lnTo>
                    <a:pt x="48145" y="174320"/>
                  </a:lnTo>
                  <a:lnTo>
                    <a:pt x="51333" y="176695"/>
                  </a:lnTo>
                  <a:lnTo>
                    <a:pt x="52730" y="172999"/>
                  </a:lnTo>
                  <a:close/>
                </a:path>
                <a:path w="194310" h="262889">
                  <a:moveTo>
                    <a:pt x="54559" y="226402"/>
                  </a:moveTo>
                  <a:lnTo>
                    <a:pt x="54330" y="220256"/>
                  </a:lnTo>
                  <a:lnTo>
                    <a:pt x="47802" y="224002"/>
                  </a:lnTo>
                  <a:lnTo>
                    <a:pt x="46926" y="227482"/>
                  </a:lnTo>
                  <a:lnTo>
                    <a:pt x="54559" y="226402"/>
                  </a:lnTo>
                  <a:close/>
                </a:path>
                <a:path w="194310" h="262889">
                  <a:moveTo>
                    <a:pt x="56159" y="104508"/>
                  </a:moveTo>
                  <a:lnTo>
                    <a:pt x="55206" y="104254"/>
                  </a:lnTo>
                  <a:lnTo>
                    <a:pt x="53975" y="103543"/>
                  </a:lnTo>
                  <a:lnTo>
                    <a:pt x="53365" y="103886"/>
                  </a:lnTo>
                  <a:lnTo>
                    <a:pt x="52692" y="104292"/>
                  </a:lnTo>
                  <a:lnTo>
                    <a:pt x="52578" y="105651"/>
                  </a:lnTo>
                  <a:lnTo>
                    <a:pt x="52019" y="107111"/>
                  </a:lnTo>
                  <a:lnTo>
                    <a:pt x="53467" y="107238"/>
                  </a:lnTo>
                  <a:lnTo>
                    <a:pt x="54749" y="107721"/>
                  </a:lnTo>
                  <a:lnTo>
                    <a:pt x="55918" y="106781"/>
                  </a:lnTo>
                  <a:lnTo>
                    <a:pt x="55905" y="105473"/>
                  </a:lnTo>
                  <a:lnTo>
                    <a:pt x="56159" y="104508"/>
                  </a:lnTo>
                  <a:close/>
                </a:path>
                <a:path w="194310" h="262889">
                  <a:moveTo>
                    <a:pt x="56324" y="63347"/>
                  </a:moveTo>
                  <a:lnTo>
                    <a:pt x="55359" y="62890"/>
                  </a:lnTo>
                  <a:lnTo>
                    <a:pt x="54267" y="61912"/>
                  </a:lnTo>
                  <a:lnTo>
                    <a:pt x="52705" y="62255"/>
                  </a:lnTo>
                  <a:lnTo>
                    <a:pt x="51689" y="63817"/>
                  </a:lnTo>
                  <a:lnTo>
                    <a:pt x="51841" y="64566"/>
                  </a:lnTo>
                  <a:lnTo>
                    <a:pt x="51981" y="65303"/>
                  </a:lnTo>
                  <a:lnTo>
                    <a:pt x="53416" y="65773"/>
                  </a:lnTo>
                  <a:lnTo>
                    <a:pt x="54610" y="66573"/>
                  </a:lnTo>
                  <a:lnTo>
                    <a:pt x="55321" y="65252"/>
                  </a:lnTo>
                  <a:lnTo>
                    <a:pt x="55816" y="64300"/>
                  </a:lnTo>
                  <a:lnTo>
                    <a:pt x="56324" y="63347"/>
                  </a:lnTo>
                  <a:close/>
                </a:path>
                <a:path w="194310" h="262889">
                  <a:moveTo>
                    <a:pt x="58623" y="209892"/>
                  </a:moveTo>
                  <a:lnTo>
                    <a:pt x="54978" y="206717"/>
                  </a:lnTo>
                  <a:lnTo>
                    <a:pt x="53898" y="206629"/>
                  </a:lnTo>
                  <a:lnTo>
                    <a:pt x="53314" y="206883"/>
                  </a:lnTo>
                  <a:lnTo>
                    <a:pt x="52730" y="207111"/>
                  </a:lnTo>
                  <a:lnTo>
                    <a:pt x="51955" y="208026"/>
                  </a:lnTo>
                  <a:lnTo>
                    <a:pt x="52489" y="211048"/>
                  </a:lnTo>
                  <a:lnTo>
                    <a:pt x="53187" y="213537"/>
                  </a:lnTo>
                  <a:lnTo>
                    <a:pt x="53835" y="216204"/>
                  </a:lnTo>
                  <a:lnTo>
                    <a:pt x="58153" y="213029"/>
                  </a:lnTo>
                  <a:lnTo>
                    <a:pt x="58623" y="209892"/>
                  </a:lnTo>
                  <a:close/>
                </a:path>
                <a:path w="194310" h="262889">
                  <a:moveTo>
                    <a:pt x="60985" y="185686"/>
                  </a:moveTo>
                  <a:lnTo>
                    <a:pt x="60312" y="184162"/>
                  </a:lnTo>
                  <a:lnTo>
                    <a:pt x="58851" y="183375"/>
                  </a:lnTo>
                  <a:lnTo>
                    <a:pt x="52235" y="183997"/>
                  </a:lnTo>
                  <a:lnTo>
                    <a:pt x="48666" y="187274"/>
                  </a:lnTo>
                  <a:lnTo>
                    <a:pt x="47193" y="194144"/>
                  </a:lnTo>
                  <a:lnTo>
                    <a:pt x="48082" y="195694"/>
                  </a:lnTo>
                  <a:lnTo>
                    <a:pt x="48920" y="199148"/>
                  </a:lnTo>
                  <a:lnTo>
                    <a:pt x="51549" y="195338"/>
                  </a:lnTo>
                  <a:lnTo>
                    <a:pt x="52552" y="193268"/>
                  </a:lnTo>
                  <a:lnTo>
                    <a:pt x="55803" y="190207"/>
                  </a:lnTo>
                  <a:lnTo>
                    <a:pt x="58140" y="189357"/>
                  </a:lnTo>
                  <a:lnTo>
                    <a:pt x="60579" y="187337"/>
                  </a:lnTo>
                  <a:lnTo>
                    <a:pt x="60985" y="185686"/>
                  </a:lnTo>
                  <a:close/>
                </a:path>
                <a:path w="194310" h="262889">
                  <a:moveTo>
                    <a:pt x="64770" y="169481"/>
                  </a:moveTo>
                  <a:lnTo>
                    <a:pt x="63207" y="164185"/>
                  </a:lnTo>
                  <a:lnTo>
                    <a:pt x="62826" y="163055"/>
                  </a:lnTo>
                  <a:lnTo>
                    <a:pt x="62255" y="161658"/>
                  </a:lnTo>
                  <a:lnTo>
                    <a:pt x="61849" y="161480"/>
                  </a:lnTo>
                  <a:lnTo>
                    <a:pt x="60909" y="160693"/>
                  </a:lnTo>
                  <a:lnTo>
                    <a:pt x="59994" y="161569"/>
                  </a:lnTo>
                  <a:lnTo>
                    <a:pt x="58597" y="162331"/>
                  </a:lnTo>
                  <a:lnTo>
                    <a:pt x="57797" y="164350"/>
                  </a:lnTo>
                  <a:lnTo>
                    <a:pt x="58559" y="165722"/>
                  </a:lnTo>
                  <a:lnTo>
                    <a:pt x="59855" y="168871"/>
                  </a:lnTo>
                  <a:lnTo>
                    <a:pt x="59639" y="171704"/>
                  </a:lnTo>
                  <a:lnTo>
                    <a:pt x="64401" y="172656"/>
                  </a:lnTo>
                  <a:lnTo>
                    <a:pt x="64770" y="169481"/>
                  </a:lnTo>
                  <a:close/>
                </a:path>
                <a:path w="194310" h="262889">
                  <a:moveTo>
                    <a:pt x="65976" y="132715"/>
                  </a:moveTo>
                  <a:lnTo>
                    <a:pt x="65125" y="131038"/>
                  </a:lnTo>
                  <a:lnTo>
                    <a:pt x="63715" y="130378"/>
                  </a:lnTo>
                  <a:lnTo>
                    <a:pt x="62268" y="131165"/>
                  </a:lnTo>
                  <a:lnTo>
                    <a:pt x="60540" y="132740"/>
                  </a:lnTo>
                  <a:lnTo>
                    <a:pt x="61150" y="135331"/>
                  </a:lnTo>
                  <a:lnTo>
                    <a:pt x="53771" y="133413"/>
                  </a:lnTo>
                  <a:lnTo>
                    <a:pt x="52717" y="137388"/>
                  </a:lnTo>
                  <a:lnTo>
                    <a:pt x="50647" y="141147"/>
                  </a:lnTo>
                  <a:lnTo>
                    <a:pt x="50876" y="142862"/>
                  </a:lnTo>
                  <a:lnTo>
                    <a:pt x="52019" y="143929"/>
                  </a:lnTo>
                  <a:lnTo>
                    <a:pt x="54178" y="143814"/>
                  </a:lnTo>
                  <a:lnTo>
                    <a:pt x="56311" y="139776"/>
                  </a:lnTo>
                  <a:lnTo>
                    <a:pt x="59080" y="139788"/>
                  </a:lnTo>
                  <a:lnTo>
                    <a:pt x="62128" y="141617"/>
                  </a:lnTo>
                  <a:lnTo>
                    <a:pt x="63550" y="138493"/>
                  </a:lnTo>
                  <a:lnTo>
                    <a:pt x="64871" y="136055"/>
                  </a:lnTo>
                  <a:lnTo>
                    <a:pt x="65976" y="132715"/>
                  </a:lnTo>
                  <a:close/>
                </a:path>
                <a:path w="194310" h="262889">
                  <a:moveTo>
                    <a:pt x="66116" y="18783"/>
                  </a:moveTo>
                  <a:lnTo>
                    <a:pt x="65290" y="16916"/>
                  </a:lnTo>
                  <a:lnTo>
                    <a:pt x="62242" y="16471"/>
                  </a:lnTo>
                  <a:lnTo>
                    <a:pt x="59664" y="16586"/>
                  </a:lnTo>
                  <a:lnTo>
                    <a:pt x="57111" y="16522"/>
                  </a:lnTo>
                  <a:lnTo>
                    <a:pt x="56527" y="18834"/>
                  </a:lnTo>
                  <a:lnTo>
                    <a:pt x="58864" y="19786"/>
                  </a:lnTo>
                  <a:lnTo>
                    <a:pt x="61150" y="20916"/>
                  </a:lnTo>
                  <a:lnTo>
                    <a:pt x="64173" y="21717"/>
                  </a:lnTo>
                  <a:lnTo>
                    <a:pt x="65671" y="20434"/>
                  </a:lnTo>
                  <a:lnTo>
                    <a:pt x="66116" y="18783"/>
                  </a:lnTo>
                  <a:close/>
                </a:path>
                <a:path w="194310" h="262889">
                  <a:moveTo>
                    <a:pt x="67246" y="50215"/>
                  </a:moveTo>
                  <a:lnTo>
                    <a:pt x="57569" y="46583"/>
                  </a:lnTo>
                  <a:lnTo>
                    <a:pt x="56400" y="48615"/>
                  </a:lnTo>
                  <a:lnTo>
                    <a:pt x="60172" y="49199"/>
                  </a:lnTo>
                  <a:lnTo>
                    <a:pt x="61163" y="53213"/>
                  </a:lnTo>
                  <a:lnTo>
                    <a:pt x="61074" y="55422"/>
                  </a:lnTo>
                  <a:lnTo>
                    <a:pt x="61277" y="57962"/>
                  </a:lnTo>
                  <a:lnTo>
                    <a:pt x="65252" y="54952"/>
                  </a:lnTo>
                  <a:lnTo>
                    <a:pt x="67246" y="50215"/>
                  </a:lnTo>
                  <a:close/>
                </a:path>
                <a:path w="194310" h="262889">
                  <a:moveTo>
                    <a:pt x="68313" y="184886"/>
                  </a:moveTo>
                  <a:lnTo>
                    <a:pt x="68160" y="182156"/>
                  </a:lnTo>
                  <a:lnTo>
                    <a:pt x="68072" y="178663"/>
                  </a:lnTo>
                  <a:lnTo>
                    <a:pt x="62992" y="179578"/>
                  </a:lnTo>
                  <a:lnTo>
                    <a:pt x="63411" y="182321"/>
                  </a:lnTo>
                  <a:lnTo>
                    <a:pt x="63754" y="186067"/>
                  </a:lnTo>
                  <a:lnTo>
                    <a:pt x="64719" y="187464"/>
                  </a:lnTo>
                  <a:lnTo>
                    <a:pt x="65468" y="189014"/>
                  </a:lnTo>
                  <a:lnTo>
                    <a:pt x="66128" y="189090"/>
                  </a:lnTo>
                  <a:lnTo>
                    <a:pt x="67056" y="188582"/>
                  </a:lnTo>
                  <a:lnTo>
                    <a:pt x="68173" y="188087"/>
                  </a:lnTo>
                  <a:lnTo>
                    <a:pt x="68313" y="184886"/>
                  </a:lnTo>
                  <a:close/>
                </a:path>
                <a:path w="194310" h="262889">
                  <a:moveTo>
                    <a:pt x="68986" y="145986"/>
                  </a:moveTo>
                  <a:lnTo>
                    <a:pt x="68376" y="145656"/>
                  </a:lnTo>
                  <a:lnTo>
                    <a:pt x="68580" y="145986"/>
                  </a:lnTo>
                  <a:lnTo>
                    <a:pt x="68986" y="145986"/>
                  </a:lnTo>
                  <a:close/>
                </a:path>
                <a:path w="194310" h="262889">
                  <a:moveTo>
                    <a:pt x="69824" y="124244"/>
                  </a:moveTo>
                  <a:lnTo>
                    <a:pt x="66586" y="117119"/>
                  </a:lnTo>
                  <a:lnTo>
                    <a:pt x="62204" y="114947"/>
                  </a:lnTo>
                  <a:lnTo>
                    <a:pt x="56311" y="114592"/>
                  </a:lnTo>
                  <a:lnTo>
                    <a:pt x="55905" y="115760"/>
                  </a:lnTo>
                  <a:lnTo>
                    <a:pt x="55079" y="117132"/>
                  </a:lnTo>
                  <a:lnTo>
                    <a:pt x="59499" y="118960"/>
                  </a:lnTo>
                  <a:lnTo>
                    <a:pt x="62280" y="123583"/>
                  </a:lnTo>
                  <a:lnTo>
                    <a:pt x="69824" y="124244"/>
                  </a:lnTo>
                  <a:close/>
                </a:path>
                <a:path w="194310" h="262889">
                  <a:moveTo>
                    <a:pt x="70713" y="115036"/>
                  </a:moveTo>
                  <a:lnTo>
                    <a:pt x="67017" y="107772"/>
                  </a:lnTo>
                  <a:lnTo>
                    <a:pt x="65773" y="107061"/>
                  </a:lnTo>
                  <a:lnTo>
                    <a:pt x="61061" y="109093"/>
                  </a:lnTo>
                  <a:lnTo>
                    <a:pt x="64135" y="110998"/>
                  </a:lnTo>
                  <a:lnTo>
                    <a:pt x="70713" y="115036"/>
                  </a:lnTo>
                  <a:close/>
                </a:path>
                <a:path w="194310" h="262889">
                  <a:moveTo>
                    <a:pt x="70789" y="86017"/>
                  </a:moveTo>
                  <a:lnTo>
                    <a:pt x="68846" y="83921"/>
                  </a:lnTo>
                  <a:lnTo>
                    <a:pt x="67843" y="82321"/>
                  </a:lnTo>
                  <a:lnTo>
                    <a:pt x="65049" y="85394"/>
                  </a:lnTo>
                  <a:lnTo>
                    <a:pt x="62941" y="87896"/>
                  </a:lnTo>
                  <a:lnTo>
                    <a:pt x="61252" y="91554"/>
                  </a:lnTo>
                  <a:lnTo>
                    <a:pt x="66319" y="92036"/>
                  </a:lnTo>
                  <a:lnTo>
                    <a:pt x="68618" y="89395"/>
                  </a:lnTo>
                  <a:lnTo>
                    <a:pt x="70789" y="86017"/>
                  </a:lnTo>
                  <a:close/>
                </a:path>
                <a:path w="194310" h="262889">
                  <a:moveTo>
                    <a:pt x="71132" y="150317"/>
                  </a:moveTo>
                  <a:lnTo>
                    <a:pt x="68580" y="145986"/>
                  </a:lnTo>
                  <a:lnTo>
                    <a:pt x="67729" y="146380"/>
                  </a:lnTo>
                  <a:lnTo>
                    <a:pt x="65989" y="146634"/>
                  </a:lnTo>
                  <a:lnTo>
                    <a:pt x="64554" y="150698"/>
                  </a:lnTo>
                  <a:lnTo>
                    <a:pt x="63182" y="153162"/>
                  </a:lnTo>
                  <a:lnTo>
                    <a:pt x="59004" y="152425"/>
                  </a:lnTo>
                  <a:lnTo>
                    <a:pt x="58381" y="152425"/>
                  </a:lnTo>
                  <a:lnTo>
                    <a:pt x="57048" y="153936"/>
                  </a:lnTo>
                  <a:lnTo>
                    <a:pt x="57073" y="155460"/>
                  </a:lnTo>
                  <a:lnTo>
                    <a:pt x="58432" y="156718"/>
                  </a:lnTo>
                  <a:lnTo>
                    <a:pt x="61214" y="156908"/>
                  </a:lnTo>
                  <a:lnTo>
                    <a:pt x="63195" y="156464"/>
                  </a:lnTo>
                  <a:lnTo>
                    <a:pt x="65836" y="156184"/>
                  </a:lnTo>
                  <a:lnTo>
                    <a:pt x="66090" y="153936"/>
                  </a:lnTo>
                  <a:lnTo>
                    <a:pt x="66179" y="153162"/>
                  </a:lnTo>
                  <a:lnTo>
                    <a:pt x="66243" y="152603"/>
                  </a:lnTo>
                  <a:lnTo>
                    <a:pt x="71132" y="150317"/>
                  </a:lnTo>
                  <a:close/>
                </a:path>
                <a:path w="194310" h="262889">
                  <a:moveTo>
                    <a:pt x="74206" y="145465"/>
                  </a:moveTo>
                  <a:lnTo>
                    <a:pt x="73850" y="144843"/>
                  </a:lnTo>
                  <a:lnTo>
                    <a:pt x="73469" y="145465"/>
                  </a:lnTo>
                  <a:lnTo>
                    <a:pt x="74206" y="145465"/>
                  </a:lnTo>
                  <a:close/>
                </a:path>
                <a:path w="194310" h="262889">
                  <a:moveTo>
                    <a:pt x="74333" y="95288"/>
                  </a:moveTo>
                  <a:lnTo>
                    <a:pt x="74218" y="93827"/>
                  </a:lnTo>
                  <a:lnTo>
                    <a:pt x="72834" y="93319"/>
                  </a:lnTo>
                  <a:lnTo>
                    <a:pt x="71704" y="92532"/>
                  </a:lnTo>
                  <a:lnTo>
                    <a:pt x="71069" y="93789"/>
                  </a:lnTo>
                  <a:lnTo>
                    <a:pt x="70065" y="94919"/>
                  </a:lnTo>
                  <a:lnTo>
                    <a:pt x="70662" y="96266"/>
                  </a:lnTo>
                  <a:lnTo>
                    <a:pt x="71970" y="96596"/>
                  </a:lnTo>
                  <a:lnTo>
                    <a:pt x="72872" y="97104"/>
                  </a:lnTo>
                  <a:lnTo>
                    <a:pt x="73380" y="96215"/>
                  </a:lnTo>
                  <a:lnTo>
                    <a:pt x="74333" y="95288"/>
                  </a:lnTo>
                  <a:close/>
                </a:path>
                <a:path w="194310" h="262889">
                  <a:moveTo>
                    <a:pt x="75107" y="214033"/>
                  </a:moveTo>
                  <a:lnTo>
                    <a:pt x="73088" y="212039"/>
                  </a:lnTo>
                  <a:lnTo>
                    <a:pt x="73507" y="207581"/>
                  </a:lnTo>
                  <a:lnTo>
                    <a:pt x="69494" y="206413"/>
                  </a:lnTo>
                  <a:lnTo>
                    <a:pt x="67132" y="214033"/>
                  </a:lnTo>
                  <a:lnTo>
                    <a:pt x="67043" y="214337"/>
                  </a:lnTo>
                  <a:lnTo>
                    <a:pt x="67678" y="215099"/>
                  </a:lnTo>
                  <a:lnTo>
                    <a:pt x="75107" y="214033"/>
                  </a:lnTo>
                  <a:close/>
                </a:path>
                <a:path w="194310" h="262889">
                  <a:moveTo>
                    <a:pt x="75577" y="214033"/>
                  </a:moveTo>
                  <a:lnTo>
                    <a:pt x="75107" y="214033"/>
                  </a:lnTo>
                  <a:lnTo>
                    <a:pt x="75412" y="214337"/>
                  </a:lnTo>
                  <a:lnTo>
                    <a:pt x="75577" y="214033"/>
                  </a:lnTo>
                  <a:close/>
                </a:path>
                <a:path w="194310" h="262889">
                  <a:moveTo>
                    <a:pt x="76314" y="134785"/>
                  </a:moveTo>
                  <a:lnTo>
                    <a:pt x="75272" y="131889"/>
                  </a:lnTo>
                  <a:lnTo>
                    <a:pt x="73444" y="130746"/>
                  </a:lnTo>
                  <a:lnTo>
                    <a:pt x="71132" y="130759"/>
                  </a:lnTo>
                  <a:lnTo>
                    <a:pt x="70002" y="132181"/>
                  </a:lnTo>
                  <a:lnTo>
                    <a:pt x="67729" y="133807"/>
                  </a:lnTo>
                  <a:lnTo>
                    <a:pt x="70383" y="134874"/>
                  </a:lnTo>
                  <a:lnTo>
                    <a:pt x="71666" y="135788"/>
                  </a:lnTo>
                  <a:lnTo>
                    <a:pt x="74599" y="135864"/>
                  </a:lnTo>
                  <a:lnTo>
                    <a:pt x="76314" y="134785"/>
                  </a:lnTo>
                  <a:close/>
                </a:path>
                <a:path w="194310" h="262889">
                  <a:moveTo>
                    <a:pt x="81610" y="44411"/>
                  </a:moveTo>
                  <a:lnTo>
                    <a:pt x="79197" y="43853"/>
                  </a:lnTo>
                  <a:lnTo>
                    <a:pt x="76758" y="42672"/>
                  </a:lnTo>
                  <a:lnTo>
                    <a:pt x="76200" y="42087"/>
                  </a:lnTo>
                  <a:lnTo>
                    <a:pt x="75234" y="41351"/>
                  </a:lnTo>
                  <a:lnTo>
                    <a:pt x="76263" y="33451"/>
                  </a:lnTo>
                  <a:lnTo>
                    <a:pt x="74383" y="33261"/>
                  </a:lnTo>
                  <a:lnTo>
                    <a:pt x="72517" y="32702"/>
                  </a:lnTo>
                  <a:lnTo>
                    <a:pt x="70650" y="35725"/>
                  </a:lnTo>
                  <a:lnTo>
                    <a:pt x="69418" y="38544"/>
                  </a:lnTo>
                  <a:lnTo>
                    <a:pt x="67843" y="41744"/>
                  </a:lnTo>
                  <a:lnTo>
                    <a:pt x="70446" y="44081"/>
                  </a:lnTo>
                  <a:lnTo>
                    <a:pt x="72593" y="46355"/>
                  </a:lnTo>
                  <a:lnTo>
                    <a:pt x="76860" y="49415"/>
                  </a:lnTo>
                  <a:lnTo>
                    <a:pt x="79171" y="49161"/>
                  </a:lnTo>
                  <a:lnTo>
                    <a:pt x="81610" y="44411"/>
                  </a:lnTo>
                  <a:close/>
                </a:path>
                <a:path w="194310" h="262889">
                  <a:moveTo>
                    <a:pt x="81775" y="103200"/>
                  </a:moveTo>
                  <a:lnTo>
                    <a:pt x="81508" y="102133"/>
                  </a:lnTo>
                  <a:lnTo>
                    <a:pt x="80606" y="101307"/>
                  </a:lnTo>
                  <a:lnTo>
                    <a:pt x="79679" y="101346"/>
                  </a:lnTo>
                  <a:lnTo>
                    <a:pt x="78943" y="101180"/>
                  </a:lnTo>
                  <a:lnTo>
                    <a:pt x="75184" y="102666"/>
                  </a:lnTo>
                  <a:lnTo>
                    <a:pt x="73152" y="105524"/>
                  </a:lnTo>
                  <a:lnTo>
                    <a:pt x="74129" y="108000"/>
                  </a:lnTo>
                  <a:lnTo>
                    <a:pt x="74269" y="108318"/>
                  </a:lnTo>
                  <a:lnTo>
                    <a:pt x="74637" y="108623"/>
                  </a:lnTo>
                  <a:lnTo>
                    <a:pt x="74968" y="108762"/>
                  </a:lnTo>
                  <a:lnTo>
                    <a:pt x="77165" y="109791"/>
                  </a:lnTo>
                  <a:lnTo>
                    <a:pt x="79933" y="107734"/>
                  </a:lnTo>
                  <a:lnTo>
                    <a:pt x="81775" y="103200"/>
                  </a:lnTo>
                  <a:close/>
                </a:path>
                <a:path w="194310" h="262889">
                  <a:moveTo>
                    <a:pt x="84353" y="148640"/>
                  </a:moveTo>
                  <a:lnTo>
                    <a:pt x="84099" y="147231"/>
                  </a:lnTo>
                  <a:lnTo>
                    <a:pt x="83400" y="145465"/>
                  </a:lnTo>
                  <a:lnTo>
                    <a:pt x="79743" y="145173"/>
                  </a:lnTo>
                  <a:lnTo>
                    <a:pt x="74206" y="145465"/>
                  </a:lnTo>
                  <a:lnTo>
                    <a:pt x="75222" y="147231"/>
                  </a:lnTo>
                  <a:lnTo>
                    <a:pt x="76365" y="149618"/>
                  </a:lnTo>
                  <a:lnTo>
                    <a:pt x="76466" y="149834"/>
                  </a:lnTo>
                  <a:lnTo>
                    <a:pt x="80619" y="150520"/>
                  </a:lnTo>
                  <a:lnTo>
                    <a:pt x="81851" y="150253"/>
                  </a:lnTo>
                  <a:lnTo>
                    <a:pt x="83502" y="149618"/>
                  </a:lnTo>
                  <a:lnTo>
                    <a:pt x="84353" y="148640"/>
                  </a:lnTo>
                  <a:close/>
                </a:path>
                <a:path w="194310" h="262889">
                  <a:moveTo>
                    <a:pt x="84848" y="18415"/>
                  </a:moveTo>
                  <a:lnTo>
                    <a:pt x="83083" y="16217"/>
                  </a:lnTo>
                  <a:lnTo>
                    <a:pt x="81622" y="15671"/>
                  </a:lnTo>
                  <a:lnTo>
                    <a:pt x="78613" y="16179"/>
                  </a:lnTo>
                  <a:lnTo>
                    <a:pt x="77355" y="18567"/>
                  </a:lnTo>
                  <a:lnTo>
                    <a:pt x="78371" y="21005"/>
                  </a:lnTo>
                  <a:lnTo>
                    <a:pt x="79222" y="21196"/>
                  </a:lnTo>
                  <a:lnTo>
                    <a:pt x="80683" y="21945"/>
                  </a:lnTo>
                  <a:lnTo>
                    <a:pt x="83845" y="21234"/>
                  </a:lnTo>
                  <a:lnTo>
                    <a:pt x="84848" y="18415"/>
                  </a:lnTo>
                  <a:close/>
                </a:path>
                <a:path w="194310" h="262889">
                  <a:moveTo>
                    <a:pt x="89789" y="38341"/>
                  </a:moveTo>
                  <a:lnTo>
                    <a:pt x="86550" y="33147"/>
                  </a:lnTo>
                  <a:lnTo>
                    <a:pt x="86296" y="31864"/>
                  </a:lnTo>
                  <a:lnTo>
                    <a:pt x="87376" y="28676"/>
                  </a:lnTo>
                  <a:lnTo>
                    <a:pt x="86956" y="27216"/>
                  </a:lnTo>
                  <a:lnTo>
                    <a:pt x="86906" y="25895"/>
                  </a:lnTo>
                  <a:lnTo>
                    <a:pt x="84645" y="25044"/>
                  </a:lnTo>
                  <a:lnTo>
                    <a:pt x="80987" y="35128"/>
                  </a:lnTo>
                  <a:lnTo>
                    <a:pt x="84632" y="41478"/>
                  </a:lnTo>
                  <a:lnTo>
                    <a:pt x="89789" y="38341"/>
                  </a:lnTo>
                  <a:close/>
                </a:path>
                <a:path w="194310" h="262889">
                  <a:moveTo>
                    <a:pt x="90246" y="261569"/>
                  </a:moveTo>
                  <a:lnTo>
                    <a:pt x="86233" y="261569"/>
                  </a:lnTo>
                  <a:lnTo>
                    <a:pt x="85852" y="262280"/>
                  </a:lnTo>
                  <a:lnTo>
                    <a:pt x="90246" y="261569"/>
                  </a:lnTo>
                  <a:close/>
                </a:path>
                <a:path w="194310" h="262889">
                  <a:moveTo>
                    <a:pt x="90551" y="261416"/>
                  </a:moveTo>
                  <a:lnTo>
                    <a:pt x="90030" y="261035"/>
                  </a:lnTo>
                  <a:lnTo>
                    <a:pt x="88671" y="260375"/>
                  </a:lnTo>
                  <a:lnTo>
                    <a:pt x="86868" y="260375"/>
                  </a:lnTo>
                  <a:lnTo>
                    <a:pt x="86309" y="261416"/>
                  </a:lnTo>
                  <a:lnTo>
                    <a:pt x="90551" y="261416"/>
                  </a:lnTo>
                  <a:close/>
                </a:path>
                <a:path w="194310" h="262889">
                  <a:moveTo>
                    <a:pt x="92303" y="223062"/>
                  </a:moveTo>
                  <a:lnTo>
                    <a:pt x="90639" y="222326"/>
                  </a:lnTo>
                  <a:lnTo>
                    <a:pt x="88595" y="220624"/>
                  </a:lnTo>
                  <a:lnTo>
                    <a:pt x="84950" y="221970"/>
                  </a:lnTo>
                  <a:lnTo>
                    <a:pt x="82905" y="223989"/>
                  </a:lnTo>
                  <a:lnTo>
                    <a:pt x="80632" y="226060"/>
                  </a:lnTo>
                  <a:lnTo>
                    <a:pt x="81559" y="227672"/>
                  </a:lnTo>
                  <a:lnTo>
                    <a:pt x="82118" y="229235"/>
                  </a:lnTo>
                  <a:lnTo>
                    <a:pt x="92303" y="223062"/>
                  </a:lnTo>
                  <a:close/>
                </a:path>
                <a:path w="194310" h="262889">
                  <a:moveTo>
                    <a:pt x="92443" y="58699"/>
                  </a:moveTo>
                  <a:lnTo>
                    <a:pt x="90271" y="56603"/>
                  </a:lnTo>
                  <a:lnTo>
                    <a:pt x="88125" y="55638"/>
                  </a:lnTo>
                  <a:lnTo>
                    <a:pt x="87528" y="57111"/>
                  </a:lnTo>
                  <a:lnTo>
                    <a:pt x="83299" y="63715"/>
                  </a:lnTo>
                  <a:lnTo>
                    <a:pt x="76466" y="61506"/>
                  </a:lnTo>
                  <a:lnTo>
                    <a:pt x="75666" y="61480"/>
                  </a:lnTo>
                  <a:lnTo>
                    <a:pt x="74891" y="61366"/>
                  </a:lnTo>
                  <a:lnTo>
                    <a:pt x="70789" y="65455"/>
                  </a:lnTo>
                  <a:lnTo>
                    <a:pt x="68135" y="62699"/>
                  </a:lnTo>
                  <a:lnTo>
                    <a:pt x="64503" y="65735"/>
                  </a:lnTo>
                  <a:lnTo>
                    <a:pt x="63893" y="67106"/>
                  </a:lnTo>
                  <a:lnTo>
                    <a:pt x="70408" y="71247"/>
                  </a:lnTo>
                  <a:lnTo>
                    <a:pt x="72618" y="75476"/>
                  </a:lnTo>
                  <a:lnTo>
                    <a:pt x="76885" y="81775"/>
                  </a:lnTo>
                  <a:lnTo>
                    <a:pt x="79032" y="81927"/>
                  </a:lnTo>
                  <a:lnTo>
                    <a:pt x="82143" y="82435"/>
                  </a:lnTo>
                  <a:lnTo>
                    <a:pt x="83223" y="81394"/>
                  </a:lnTo>
                  <a:lnTo>
                    <a:pt x="84226" y="80899"/>
                  </a:lnTo>
                  <a:lnTo>
                    <a:pt x="83654" y="80035"/>
                  </a:lnTo>
                  <a:lnTo>
                    <a:pt x="83223" y="78574"/>
                  </a:lnTo>
                  <a:lnTo>
                    <a:pt x="79679" y="77711"/>
                  </a:lnTo>
                  <a:lnTo>
                    <a:pt x="76479" y="77787"/>
                  </a:lnTo>
                  <a:lnTo>
                    <a:pt x="79108" y="72847"/>
                  </a:lnTo>
                  <a:lnTo>
                    <a:pt x="77165" y="71221"/>
                  </a:lnTo>
                  <a:lnTo>
                    <a:pt x="75933" y="69773"/>
                  </a:lnTo>
                  <a:lnTo>
                    <a:pt x="90233" y="63093"/>
                  </a:lnTo>
                  <a:lnTo>
                    <a:pt x="90690" y="60909"/>
                  </a:lnTo>
                  <a:lnTo>
                    <a:pt x="92443" y="58699"/>
                  </a:lnTo>
                  <a:close/>
                </a:path>
                <a:path w="194310" h="262889">
                  <a:moveTo>
                    <a:pt x="95885" y="3619"/>
                  </a:moveTo>
                  <a:lnTo>
                    <a:pt x="93967" y="304"/>
                  </a:lnTo>
                  <a:lnTo>
                    <a:pt x="91821" y="25"/>
                  </a:lnTo>
                  <a:lnTo>
                    <a:pt x="88531" y="2794"/>
                  </a:lnTo>
                  <a:lnTo>
                    <a:pt x="89471" y="5295"/>
                  </a:lnTo>
                  <a:lnTo>
                    <a:pt x="91706" y="8191"/>
                  </a:lnTo>
                  <a:lnTo>
                    <a:pt x="95262" y="6057"/>
                  </a:lnTo>
                  <a:lnTo>
                    <a:pt x="95885" y="3619"/>
                  </a:lnTo>
                  <a:close/>
                </a:path>
                <a:path w="194310" h="262889">
                  <a:moveTo>
                    <a:pt x="98120" y="40284"/>
                  </a:moveTo>
                  <a:lnTo>
                    <a:pt x="97142" y="39966"/>
                  </a:lnTo>
                  <a:lnTo>
                    <a:pt x="95973" y="39166"/>
                  </a:lnTo>
                  <a:lnTo>
                    <a:pt x="95224" y="39446"/>
                  </a:lnTo>
                  <a:lnTo>
                    <a:pt x="94500" y="39738"/>
                  </a:lnTo>
                  <a:lnTo>
                    <a:pt x="94183" y="41109"/>
                  </a:lnTo>
                  <a:lnTo>
                    <a:pt x="93408" y="42519"/>
                  </a:lnTo>
                  <a:lnTo>
                    <a:pt x="94957" y="42799"/>
                  </a:lnTo>
                  <a:lnTo>
                    <a:pt x="96215" y="43434"/>
                  </a:lnTo>
                  <a:lnTo>
                    <a:pt x="96913" y="43040"/>
                  </a:lnTo>
                  <a:lnTo>
                    <a:pt x="97612" y="42659"/>
                  </a:lnTo>
                  <a:lnTo>
                    <a:pt x="97739" y="41249"/>
                  </a:lnTo>
                  <a:lnTo>
                    <a:pt x="98120" y="40284"/>
                  </a:lnTo>
                  <a:close/>
                </a:path>
                <a:path w="194310" h="262889">
                  <a:moveTo>
                    <a:pt x="98767" y="127520"/>
                  </a:moveTo>
                  <a:lnTo>
                    <a:pt x="97637" y="123990"/>
                  </a:lnTo>
                  <a:lnTo>
                    <a:pt x="97091" y="123736"/>
                  </a:lnTo>
                  <a:lnTo>
                    <a:pt x="96570" y="123329"/>
                  </a:lnTo>
                  <a:lnTo>
                    <a:pt x="91516" y="126758"/>
                  </a:lnTo>
                  <a:lnTo>
                    <a:pt x="83527" y="125361"/>
                  </a:lnTo>
                  <a:lnTo>
                    <a:pt x="80784" y="136944"/>
                  </a:lnTo>
                  <a:lnTo>
                    <a:pt x="81381" y="139217"/>
                  </a:lnTo>
                  <a:lnTo>
                    <a:pt x="85674" y="142265"/>
                  </a:lnTo>
                  <a:lnTo>
                    <a:pt x="87007" y="142925"/>
                  </a:lnTo>
                  <a:lnTo>
                    <a:pt x="89115" y="144297"/>
                  </a:lnTo>
                  <a:lnTo>
                    <a:pt x="89916" y="144932"/>
                  </a:lnTo>
                  <a:lnTo>
                    <a:pt x="91020" y="145732"/>
                  </a:lnTo>
                  <a:lnTo>
                    <a:pt x="95313" y="138061"/>
                  </a:lnTo>
                  <a:lnTo>
                    <a:pt x="91071" y="131203"/>
                  </a:lnTo>
                  <a:lnTo>
                    <a:pt x="98767" y="127520"/>
                  </a:lnTo>
                  <a:close/>
                </a:path>
                <a:path w="194310" h="262889">
                  <a:moveTo>
                    <a:pt x="99085" y="229806"/>
                  </a:moveTo>
                  <a:lnTo>
                    <a:pt x="97282" y="226517"/>
                  </a:lnTo>
                  <a:lnTo>
                    <a:pt x="92443" y="227253"/>
                  </a:lnTo>
                  <a:lnTo>
                    <a:pt x="92303" y="223151"/>
                  </a:lnTo>
                  <a:lnTo>
                    <a:pt x="90805" y="229704"/>
                  </a:lnTo>
                  <a:lnTo>
                    <a:pt x="91909" y="232117"/>
                  </a:lnTo>
                  <a:lnTo>
                    <a:pt x="97421" y="232638"/>
                  </a:lnTo>
                  <a:lnTo>
                    <a:pt x="98336" y="232016"/>
                  </a:lnTo>
                  <a:lnTo>
                    <a:pt x="98996" y="230873"/>
                  </a:lnTo>
                  <a:lnTo>
                    <a:pt x="99085" y="229806"/>
                  </a:lnTo>
                  <a:close/>
                </a:path>
                <a:path w="194310" h="262889">
                  <a:moveTo>
                    <a:pt x="99682" y="101104"/>
                  </a:moveTo>
                  <a:lnTo>
                    <a:pt x="97523" y="94361"/>
                  </a:lnTo>
                  <a:lnTo>
                    <a:pt x="97828" y="94361"/>
                  </a:lnTo>
                  <a:lnTo>
                    <a:pt x="90411" y="92621"/>
                  </a:lnTo>
                  <a:lnTo>
                    <a:pt x="83769" y="88366"/>
                  </a:lnTo>
                  <a:lnTo>
                    <a:pt x="80924" y="90119"/>
                  </a:lnTo>
                  <a:lnTo>
                    <a:pt x="79146" y="90601"/>
                  </a:lnTo>
                  <a:lnTo>
                    <a:pt x="78562" y="94361"/>
                  </a:lnTo>
                  <a:lnTo>
                    <a:pt x="78473" y="94919"/>
                  </a:lnTo>
                  <a:lnTo>
                    <a:pt x="82257" y="94361"/>
                  </a:lnTo>
                  <a:lnTo>
                    <a:pt x="86321" y="100901"/>
                  </a:lnTo>
                  <a:lnTo>
                    <a:pt x="88252" y="105587"/>
                  </a:lnTo>
                  <a:lnTo>
                    <a:pt x="88455" y="107213"/>
                  </a:lnTo>
                  <a:lnTo>
                    <a:pt x="88544" y="107975"/>
                  </a:lnTo>
                  <a:lnTo>
                    <a:pt x="89077" y="110147"/>
                  </a:lnTo>
                  <a:lnTo>
                    <a:pt x="85217" y="113258"/>
                  </a:lnTo>
                  <a:lnTo>
                    <a:pt x="81407" y="116039"/>
                  </a:lnTo>
                  <a:lnTo>
                    <a:pt x="76047" y="120967"/>
                  </a:lnTo>
                  <a:lnTo>
                    <a:pt x="77114" y="122732"/>
                  </a:lnTo>
                  <a:lnTo>
                    <a:pt x="79413" y="123964"/>
                  </a:lnTo>
                  <a:lnTo>
                    <a:pt x="94932" y="116306"/>
                  </a:lnTo>
                  <a:lnTo>
                    <a:pt x="98425" y="111264"/>
                  </a:lnTo>
                  <a:lnTo>
                    <a:pt x="92989" y="107213"/>
                  </a:lnTo>
                  <a:lnTo>
                    <a:pt x="93675" y="101714"/>
                  </a:lnTo>
                  <a:lnTo>
                    <a:pt x="99682" y="101104"/>
                  </a:lnTo>
                  <a:close/>
                </a:path>
                <a:path w="194310" h="262889">
                  <a:moveTo>
                    <a:pt x="100088" y="101104"/>
                  </a:moveTo>
                  <a:lnTo>
                    <a:pt x="99682" y="101104"/>
                  </a:lnTo>
                  <a:lnTo>
                    <a:pt x="99809" y="101498"/>
                  </a:lnTo>
                  <a:lnTo>
                    <a:pt x="100088" y="101104"/>
                  </a:lnTo>
                  <a:close/>
                </a:path>
                <a:path w="194310" h="262889">
                  <a:moveTo>
                    <a:pt x="103695" y="127000"/>
                  </a:moveTo>
                  <a:lnTo>
                    <a:pt x="103314" y="127000"/>
                  </a:lnTo>
                  <a:lnTo>
                    <a:pt x="103644" y="127152"/>
                  </a:lnTo>
                  <a:lnTo>
                    <a:pt x="103695" y="127000"/>
                  </a:lnTo>
                  <a:close/>
                </a:path>
                <a:path w="194310" h="262889">
                  <a:moveTo>
                    <a:pt x="103873" y="158140"/>
                  </a:moveTo>
                  <a:lnTo>
                    <a:pt x="99999" y="153479"/>
                  </a:lnTo>
                  <a:lnTo>
                    <a:pt x="94081" y="154393"/>
                  </a:lnTo>
                  <a:lnTo>
                    <a:pt x="88404" y="152933"/>
                  </a:lnTo>
                  <a:lnTo>
                    <a:pt x="78320" y="160096"/>
                  </a:lnTo>
                  <a:lnTo>
                    <a:pt x="85966" y="168046"/>
                  </a:lnTo>
                  <a:lnTo>
                    <a:pt x="87858" y="157454"/>
                  </a:lnTo>
                  <a:lnTo>
                    <a:pt x="100418" y="160705"/>
                  </a:lnTo>
                  <a:lnTo>
                    <a:pt x="100088" y="160578"/>
                  </a:lnTo>
                  <a:lnTo>
                    <a:pt x="103301" y="160705"/>
                  </a:lnTo>
                  <a:lnTo>
                    <a:pt x="103873" y="158140"/>
                  </a:lnTo>
                  <a:close/>
                </a:path>
                <a:path w="194310" h="262889">
                  <a:moveTo>
                    <a:pt x="105371" y="52527"/>
                  </a:moveTo>
                  <a:lnTo>
                    <a:pt x="102590" y="51600"/>
                  </a:lnTo>
                  <a:lnTo>
                    <a:pt x="99415" y="52044"/>
                  </a:lnTo>
                  <a:lnTo>
                    <a:pt x="96532" y="56934"/>
                  </a:lnTo>
                  <a:lnTo>
                    <a:pt x="98183" y="61658"/>
                  </a:lnTo>
                  <a:lnTo>
                    <a:pt x="100431" y="66878"/>
                  </a:lnTo>
                  <a:lnTo>
                    <a:pt x="102133" y="67106"/>
                  </a:lnTo>
                  <a:lnTo>
                    <a:pt x="103695" y="67068"/>
                  </a:lnTo>
                  <a:lnTo>
                    <a:pt x="104736" y="65811"/>
                  </a:lnTo>
                  <a:lnTo>
                    <a:pt x="102692" y="62128"/>
                  </a:lnTo>
                  <a:lnTo>
                    <a:pt x="105346" y="59067"/>
                  </a:lnTo>
                  <a:lnTo>
                    <a:pt x="105371" y="52527"/>
                  </a:lnTo>
                  <a:close/>
                </a:path>
                <a:path w="194310" h="262889">
                  <a:moveTo>
                    <a:pt x="107048" y="17907"/>
                  </a:moveTo>
                  <a:lnTo>
                    <a:pt x="101777" y="17551"/>
                  </a:lnTo>
                  <a:lnTo>
                    <a:pt x="97320" y="17868"/>
                  </a:lnTo>
                  <a:lnTo>
                    <a:pt x="91516" y="21348"/>
                  </a:lnTo>
                  <a:lnTo>
                    <a:pt x="90119" y="23202"/>
                  </a:lnTo>
                  <a:lnTo>
                    <a:pt x="92367" y="26873"/>
                  </a:lnTo>
                  <a:lnTo>
                    <a:pt x="94094" y="25946"/>
                  </a:lnTo>
                  <a:lnTo>
                    <a:pt x="96431" y="24434"/>
                  </a:lnTo>
                  <a:lnTo>
                    <a:pt x="97447" y="23977"/>
                  </a:lnTo>
                  <a:lnTo>
                    <a:pt x="98310" y="23520"/>
                  </a:lnTo>
                  <a:lnTo>
                    <a:pt x="100342" y="24765"/>
                  </a:lnTo>
                  <a:lnTo>
                    <a:pt x="98983" y="28956"/>
                  </a:lnTo>
                  <a:lnTo>
                    <a:pt x="103530" y="27914"/>
                  </a:lnTo>
                  <a:lnTo>
                    <a:pt x="107048" y="17907"/>
                  </a:lnTo>
                  <a:close/>
                </a:path>
                <a:path w="194310" h="262889">
                  <a:moveTo>
                    <a:pt x="110972" y="219633"/>
                  </a:moveTo>
                  <a:lnTo>
                    <a:pt x="110883" y="217017"/>
                  </a:lnTo>
                  <a:lnTo>
                    <a:pt x="110820" y="216522"/>
                  </a:lnTo>
                  <a:lnTo>
                    <a:pt x="110705" y="215557"/>
                  </a:lnTo>
                  <a:lnTo>
                    <a:pt x="110629" y="214960"/>
                  </a:lnTo>
                  <a:lnTo>
                    <a:pt x="103238" y="213017"/>
                  </a:lnTo>
                  <a:lnTo>
                    <a:pt x="104101" y="213779"/>
                  </a:lnTo>
                  <a:lnTo>
                    <a:pt x="104965" y="214350"/>
                  </a:lnTo>
                  <a:lnTo>
                    <a:pt x="105892" y="215557"/>
                  </a:lnTo>
                  <a:lnTo>
                    <a:pt x="105714" y="215925"/>
                  </a:lnTo>
                  <a:lnTo>
                    <a:pt x="105460" y="216522"/>
                  </a:lnTo>
                  <a:lnTo>
                    <a:pt x="105397" y="217017"/>
                  </a:lnTo>
                  <a:lnTo>
                    <a:pt x="104927" y="216725"/>
                  </a:lnTo>
                  <a:lnTo>
                    <a:pt x="104241" y="216522"/>
                  </a:lnTo>
                  <a:lnTo>
                    <a:pt x="103644" y="215112"/>
                  </a:lnTo>
                  <a:lnTo>
                    <a:pt x="103530" y="214350"/>
                  </a:lnTo>
                  <a:lnTo>
                    <a:pt x="103428" y="213779"/>
                  </a:lnTo>
                  <a:lnTo>
                    <a:pt x="103238" y="213017"/>
                  </a:lnTo>
                  <a:lnTo>
                    <a:pt x="104330" y="210604"/>
                  </a:lnTo>
                  <a:lnTo>
                    <a:pt x="102209" y="211340"/>
                  </a:lnTo>
                  <a:lnTo>
                    <a:pt x="100685" y="213779"/>
                  </a:lnTo>
                  <a:lnTo>
                    <a:pt x="99834" y="215925"/>
                  </a:lnTo>
                  <a:lnTo>
                    <a:pt x="99021" y="217627"/>
                  </a:lnTo>
                  <a:lnTo>
                    <a:pt x="99745" y="218833"/>
                  </a:lnTo>
                  <a:lnTo>
                    <a:pt x="100012" y="219633"/>
                  </a:lnTo>
                  <a:lnTo>
                    <a:pt x="102552" y="221881"/>
                  </a:lnTo>
                  <a:lnTo>
                    <a:pt x="104495" y="224637"/>
                  </a:lnTo>
                  <a:lnTo>
                    <a:pt x="110604" y="221881"/>
                  </a:lnTo>
                  <a:lnTo>
                    <a:pt x="110744" y="221881"/>
                  </a:lnTo>
                  <a:lnTo>
                    <a:pt x="110972" y="219633"/>
                  </a:lnTo>
                  <a:close/>
                </a:path>
                <a:path w="194310" h="262889">
                  <a:moveTo>
                    <a:pt x="111899" y="116001"/>
                  </a:moveTo>
                  <a:lnTo>
                    <a:pt x="106705" y="111010"/>
                  </a:lnTo>
                  <a:lnTo>
                    <a:pt x="103187" y="111201"/>
                  </a:lnTo>
                  <a:lnTo>
                    <a:pt x="99060" y="113411"/>
                  </a:lnTo>
                  <a:lnTo>
                    <a:pt x="101269" y="117919"/>
                  </a:lnTo>
                  <a:lnTo>
                    <a:pt x="105803" y="121627"/>
                  </a:lnTo>
                  <a:lnTo>
                    <a:pt x="103695" y="127000"/>
                  </a:lnTo>
                  <a:lnTo>
                    <a:pt x="106794" y="127000"/>
                  </a:lnTo>
                  <a:lnTo>
                    <a:pt x="109448" y="125882"/>
                  </a:lnTo>
                  <a:lnTo>
                    <a:pt x="110185" y="119049"/>
                  </a:lnTo>
                  <a:lnTo>
                    <a:pt x="111899" y="116001"/>
                  </a:lnTo>
                  <a:close/>
                </a:path>
                <a:path w="194310" h="262889">
                  <a:moveTo>
                    <a:pt x="112179" y="8864"/>
                  </a:moveTo>
                  <a:lnTo>
                    <a:pt x="110401" y="6794"/>
                  </a:lnTo>
                  <a:lnTo>
                    <a:pt x="108572" y="6032"/>
                  </a:lnTo>
                  <a:lnTo>
                    <a:pt x="108178" y="6350"/>
                  </a:lnTo>
                  <a:lnTo>
                    <a:pt x="106972" y="7378"/>
                  </a:lnTo>
                  <a:lnTo>
                    <a:pt x="106184" y="8915"/>
                  </a:lnTo>
                  <a:lnTo>
                    <a:pt x="104584" y="11176"/>
                  </a:lnTo>
                  <a:lnTo>
                    <a:pt x="107061" y="11760"/>
                  </a:lnTo>
                  <a:lnTo>
                    <a:pt x="108445" y="12509"/>
                  </a:lnTo>
                  <a:lnTo>
                    <a:pt x="111302" y="11912"/>
                  </a:lnTo>
                  <a:lnTo>
                    <a:pt x="112179" y="8864"/>
                  </a:lnTo>
                  <a:close/>
                </a:path>
                <a:path w="194310" h="262889">
                  <a:moveTo>
                    <a:pt x="116090" y="228498"/>
                  </a:moveTo>
                  <a:lnTo>
                    <a:pt x="115963" y="228422"/>
                  </a:lnTo>
                  <a:lnTo>
                    <a:pt x="115976" y="227965"/>
                  </a:lnTo>
                  <a:lnTo>
                    <a:pt x="115544" y="228130"/>
                  </a:lnTo>
                  <a:lnTo>
                    <a:pt x="115747" y="228498"/>
                  </a:lnTo>
                  <a:lnTo>
                    <a:pt x="116090" y="228498"/>
                  </a:lnTo>
                  <a:close/>
                </a:path>
                <a:path w="194310" h="262889">
                  <a:moveTo>
                    <a:pt x="117856" y="232727"/>
                  </a:moveTo>
                  <a:lnTo>
                    <a:pt x="115747" y="228498"/>
                  </a:lnTo>
                  <a:lnTo>
                    <a:pt x="107467" y="231571"/>
                  </a:lnTo>
                  <a:lnTo>
                    <a:pt x="107048" y="233464"/>
                  </a:lnTo>
                  <a:lnTo>
                    <a:pt x="106997" y="233680"/>
                  </a:lnTo>
                  <a:lnTo>
                    <a:pt x="107657" y="234962"/>
                  </a:lnTo>
                  <a:lnTo>
                    <a:pt x="112242" y="234264"/>
                  </a:lnTo>
                  <a:lnTo>
                    <a:pt x="114820" y="233464"/>
                  </a:lnTo>
                  <a:lnTo>
                    <a:pt x="117856" y="232727"/>
                  </a:lnTo>
                  <a:close/>
                </a:path>
                <a:path w="194310" h="262889">
                  <a:moveTo>
                    <a:pt x="117957" y="205320"/>
                  </a:moveTo>
                  <a:lnTo>
                    <a:pt x="115798" y="204393"/>
                  </a:lnTo>
                  <a:lnTo>
                    <a:pt x="112623" y="204063"/>
                  </a:lnTo>
                  <a:lnTo>
                    <a:pt x="109448" y="198539"/>
                  </a:lnTo>
                  <a:lnTo>
                    <a:pt x="108737" y="197307"/>
                  </a:lnTo>
                  <a:lnTo>
                    <a:pt x="103174" y="196672"/>
                  </a:lnTo>
                  <a:lnTo>
                    <a:pt x="92583" y="191617"/>
                  </a:lnTo>
                  <a:lnTo>
                    <a:pt x="85928" y="193408"/>
                  </a:lnTo>
                  <a:lnTo>
                    <a:pt x="78701" y="196481"/>
                  </a:lnTo>
                  <a:lnTo>
                    <a:pt x="87934" y="203187"/>
                  </a:lnTo>
                  <a:lnTo>
                    <a:pt x="99822" y="198539"/>
                  </a:lnTo>
                  <a:lnTo>
                    <a:pt x="95504" y="210019"/>
                  </a:lnTo>
                  <a:lnTo>
                    <a:pt x="102463" y="204393"/>
                  </a:lnTo>
                  <a:lnTo>
                    <a:pt x="110515" y="207010"/>
                  </a:lnTo>
                  <a:lnTo>
                    <a:pt x="117360" y="205320"/>
                  </a:lnTo>
                  <a:lnTo>
                    <a:pt x="117957" y="205320"/>
                  </a:lnTo>
                  <a:close/>
                </a:path>
                <a:path w="194310" h="262889">
                  <a:moveTo>
                    <a:pt x="118071" y="63347"/>
                  </a:moveTo>
                  <a:lnTo>
                    <a:pt x="117716" y="62979"/>
                  </a:lnTo>
                  <a:lnTo>
                    <a:pt x="116763" y="62026"/>
                  </a:lnTo>
                  <a:lnTo>
                    <a:pt x="115277" y="61620"/>
                  </a:lnTo>
                  <a:lnTo>
                    <a:pt x="113995" y="61010"/>
                  </a:lnTo>
                  <a:lnTo>
                    <a:pt x="113563" y="62052"/>
                  </a:lnTo>
                  <a:lnTo>
                    <a:pt x="112496" y="63436"/>
                  </a:lnTo>
                  <a:lnTo>
                    <a:pt x="113449" y="65151"/>
                  </a:lnTo>
                  <a:lnTo>
                    <a:pt x="114896" y="65773"/>
                  </a:lnTo>
                  <a:lnTo>
                    <a:pt x="116484" y="66967"/>
                  </a:lnTo>
                  <a:lnTo>
                    <a:pt x="117132" y="64985"/>
                  </a:lnTo>
                  <a:lnTo>
                    <a:pt x="118071" y="63347"/>
                  </a:lnTo>
                  <a:close/>
                </a:path>
                <a:path w="194310" h="262889">
                  <a:moveTo>
                    <a:pt x="119367" y="46507"/>
                  </a:moveTo>
                  <a:lnTo>
                    <a:pt x="116192" y="47752"/>
                  </a:lnTo>
                  <a:lnTo>
                    <a:pt x="113334" y="48755"/>
                  </a:lnTo>
                  <a:lnTo>
                    <a:pt x="109258" y="50571"/>
                  </a:lnTo>
                  <a:lnTo>
                    <a:pt x="109397" y="51104"/>
                  </a:lnTo>
                  <a:lnTo>
                    <a:pt x="111264" y="54838"/>
                  </a:lnTo>
                  <a:lnTo>
                    <a:pt x="119100" y="50825"/>
                  </a:lnTo>
                  <a:lnTo>
                    <a:pt x="119367" y="46507"/>
                  </a:lnTo>
                  <a:close/>
                </a:path>
                <a:path w="194310" h="262889">
                  <a:moveTo>
                    <a:pt x="121145" y="95821"/>
                  </a:moveTo>
                  <a:lnTo>
                    <a:pt x="119468" y="93129"/>
                  </a:lnTo>
                  <a:lnTo>
                    <a:pt x="117271" y="89522"/>
                  </a:lnTo>
                  <a:lnTo>
                    <a:pt x="114871" y="85725"/>
                  </a:lnTo>
                  <a:lnTo>
                    <a:pt x="113893" y="85725"/>
                  </a:lnTo>
                  <a:lnTo>
                    <a:pt x="110159" y="86360"/>
                  </a:lnTo>
                  <a:lnTo>
                    <a:pt x="111302" y="90182"/>
                  </a:lnTo>
                  <a:lnTo>
                    <a:pt x="109816" y="92036"/>
                  </a:lnTo>
                  <a:lnTo>
                    <a:pt x="109550" y="92265"/>
                  </a:lnTo>
                  <a:lnTo>
                    <a:pt x="106654" y="90639"/>
                  </a:lnTo>
                  <a:lnTo>
                    <a:pt x="103505" y="90195"/>
                  </a:lnTo>
                  <a:lnTo>
                    <a:pt x="100685" y="90792"/>
                  </a:lnTo>
                  <a:lnTo>
                    <a:pt x="100431" y="90436"/>
                  </a:lnTo>
                  <a:lnTo>
                    <a:pt x="100342" y="90639"/>
                  </a:lnTo>
                  <a:lnTo>
                    <a:pt x="100215" y="90893"/>
                  </a:lnTo>
                  <a:lnTo>
                    <a:pt x="100774" y="90893"/>
                  </a:lnTo>
                  <a:lnTo>
                    <a:pt x="101854" y="92329"/>
                  </a:lnTo>
                  <a:lnTo>
                    <a:pt x="104736" y="96189"/>
                  </a:lnTo>
                  <a:lnTo>
                    <a:pt x="109359" y="92329"/>
                  </a:lnTo>
                  <a:lnTo>
                    <a:pt x="109512" y="92329"/>
                  </a:lnTo>
                  <a:lnTo>
                    <a:pt x="109105" y="93129"/>
                  </a:lnTo>
                  <a:lnTo>
                    <a:pt x="108458" y="94056"/>
                  </a:lnTo>
                  <a:lnTo>
                    <a:pt x="107061" y="99517"/>
                  </a:lnTo>
                  <a:lnTo>
                    <a:pt x="104076" y="101295"/>
                  </a:lnTo>
                  <a:lnTo>
                    <a:pt x="100279" y="101485"/>
                  </a:lnTo>
                  <a:lnTo>
                    <a:pt x="100215" y="101295"/>
                  </a:lnTo>
                  <a:lnTo>
                    <a:pt x="100126" y="101053"/>
                  </a:lnTo>
                  <a:lnTo>
                    <a:pt x="99834" y="101498"/>
                  </a:lnTo>
                  <a:lnTo>
                    <a:pt x="100291" y="101498"/>
                  </a:lnTo>
                  <a:lnTo>
                    <a:pt x="101295" y="104165"/>
                  </a:lnTo>
                  <a:lnTo>
                    <a:pt x="102666" y="106845"/>
                  </a:lnTo>
                  <a:lnTo>
                    <a:pt x="108750" y="105600"/>
                  </a:lnTo>
                  <a:lnTo>
                    <a:pt x="110769" y="105829"/>
                  </a:lnTo>
                  <a:lnTo>
                    <a:pt x="112433" y="105829"/>
                  </a:lnTo>
                  <a:lnTo>
                    <a:pt x="114122" y="107759"/>
                  </a:lnTo>
                  <a:lnTo>
                    <a:pt x="111531" y="111137"/>
                  </a:lnTo>
                  <a:lnTo>
                    <a:pt x="115531" y="111848"/>
                  </a:lnTo>
                  <a:lnTo>
                    <a:pt x="117640" y="105829"/>
                  </a:lnTo>
                  <a:lnTo>
                    <a:pt x="117716" y="105600"/>
                  </a:lnTo>
                  <a:lnTo>
                    <a:pt x="121145" y="95821"/>
                  </a:lnTo>
                  <a:close/>
                </a:path>
                <a:path w="194310" h="262889">
                  <a:moveTo>
                    <a:pt x="121894" y="70421"/>
                  </a:moveTo>
                  <a:lnTo>
                    <a:pt x="120611" y="70129"/>
                  </a:lnTo>
                  <a:lnTo>
                    <a:pt x="119316" y="69570"/>
                  </a:lnTo>
                  <a:lnTo>
                    <a:pt x="118059" y="69684"/>
                  </a:lnTo>
                  <a:lnTo>
                    <a:pt x="117500" y="69723"/>
                  </a:lnTo>
                  <a:lnTo>
                    <a:pt x="117068" y="71107"/>
                  </a:lnTo>
                  <a:lnTo>
                    <a:pt x="116001" y="72783"/>
                  </a:lnTo>
                  <a:lnTo>
                    <a:pt x="118262" y="73012"/>
                  </a:lnTo>
                  <a:lnTo>
                    <a:pt x="119646" y="73456"/>
                  </a:lnTo>
                  <a:lnTo>
                    <a:pt x="120802" y="73126"/>
                  </a:lnTo>
                  <a:lnTo>
                    <a:pt x="121386" y="72948"/>
                  </a:lnTo>
                  <a:lnTo>
                    <a:pt x="121551" y="71361"/>
                  </a:lnTo>
                  <a:lnTo>
                    <a:pt x="121894" y="70421"/>
                  </a:lnTo>
                  <a:close/>
                </a:path>
                <a:path w="194310" h="262889">
                  <a:moveTo>
                    <a:pt x="125285" y="80124"/>
                  </a:moveTo>
                  <a:lnTo>
                    <a:pt x="125209" y="79565"/>
                  </a:lnTo>
                  <a:lnTo>
                    <a:pt x="124917" y="77673"/>
                  </a:lnTo>
                  <a:lnTo>
                    <a:pt x="125018" y="76936"/>
                  </a:lnTo>
                  <a:lnTo>
                    <a:pt x="125095" y="76403"/>
                  </a:lnTo>
                  <a:lnTo>
                    <a:pt x="125183" y="75819"/>
                  </a:lnTo>
                  <a:lnTo>
                    <a:pt x="123901" y="76403"/>
                  </a:lnTo>
                  <a:lnTo>
                    <a:pt x="122542" y="77597"/>
                  </a:lnTo>
                  <a:lnTo>
                    <a:pt x="116687" y="76936"/>
                  </a:lnTo>
                  <a:lnTo>
                    <a:pt x="112115" y="75565"/>
                  </a:lnTo>
                  <a:lnTo>
                    <a:pt x="103162" y="75209"/>
                  </a:lnTo>
                  <a:lnTo>
                    <a:pt x="100926" y="71920"/>
                  </a:lnTo>
                  <a:lnTo>
                    <a:pt x="100279" y="70980"/>
                  </a:lnTo>
                  <a:lnTo>
                    <a:pt x="95275" y="71920"/>
                  </a:lnTo>
                  <a:lnTo>
                    <a:pt x="94297" y="69519"/>
                  </a:lnTo>
                  <a:lnTo>
                    <a:pt x="92646" y="66713"/>
                  </a:lnTo>
                  <a:lnTo>
                    <a:pt x="91440" y="66027"/>
                  </a:lnTo>
                  <a:lnTo>
                    <a:pt x="88963" y="67614"/>
                  </a:lnTo>
                  <a:lnTo>
                    <a:pt x="90309" y="70980"/>
                  </a:lnTo>
                  <a:lnTo>
                    <a:pt x="92087" y="75006"/>
                  </a:lnTo>
                  <a:lnTo>
                    <a:pt x="94894" y="78981"/>
                  </a:lnTo>
                  <a:lnTo>
                    <a:pt x="91084" y="84302"/>
                  </a:lnTo>
                  <a:lnTo>
                    <a:pt x="94005" y="91935"/>
                  </a:lnTo>
                  <a:lnTo>
                    <a:pt x="100368" y="90462"/>
                  </a:lnTo>
                  <a:lnTo>
                    <a:pt x="100850" y="89115"/>
                  </a:lnTo>
                  <a:lnTo>
                    <a:pt x="100977" y="86652"/>
                  </a:lnTo>
                  <a:lnTo>
                    <a:pt x="106756" y="82410"/>
                  </a:lnTo>
                  <a:lnTo>
                    <a:pt x="111671" y="79565"/>
                  </a:lnTo>
                  <a:lnTo>
                    <a:pt x="118173" y="82664"/>
                  </a:lnTo>
                  <a:lnTo>
                    <a:pt x="118821" y="82664"/>
                  </a:lnTo>
                  <a:lnTo>
                    <a:pt x="120027" y="82410"/>
                  </a:lnTo>
                  <a:lnTo>
                    <a:pt x="123113" y="82410"/>
                  </a:lnTo>
                  <a:lnTo>
                    <a:pt x="125285" y="80124"/>
                  </a:lnTo>
                  <a:close/>
                </a:path>
                <a:path w="194310" h="262889">
                  <a:moveTo>
                    <a:pt x="129146" y="210197"/>
                  </a:moveTo>
                  <a:lnTo>
                    <a:pt x="127736" y="204698"/>
                  </a:lnTo>
                  <a:lnTo>
                    <a:pt x="124066" y="204698"/>
                  </a:lnTo>
                  <a:lnTo>
                    <a:pt x="119405" y="205676"/>
                  </a:lnTo>
                  <a:lnTo>
                    <a:pt x="118046" y="208915"/>
                  </a:lnTo>
                  <a:lnTo>
                    <a:pt x="116370" y="212369"/>
                  </a:lnTo>
                  <a:lnTo>
                    <a:pt x="114833" y="217195"/>
                  </a:lnTo>
                  <a:lnTo>
                    <a:pt x="115963" y="218833"/>
                  </a:lnTo>
                  <a:lnTo>
                    <a:pt x="115976" y="227965"/>
                  </a:lnTo>
                  <a:lnTo>
                    <a:pt x="117043" y="227596"/>
                  </a:lnTo>
                  <a:lnTo>
                    <a:pt x="122262" y="225145"/>
                  </a:lnTo>
                  <a:lnTo>
                    <a:pt x="124815" y="222161"/>
                  </a:lnTo>
                  <a:lnTo>
                    <a:pt x="122161" y="215874"/>
                  </a:lnTo>
                  <a:lnTo>
                    <a:pt x="122542" y="214566"/>
                  </a:lnTo>
                  <a:lnTo>
                    <a:pt x="122555" y="213182"/>
                  </a:lnTo>
                  <a:lnTo>
                    <a:pt x="129146" y="210197"/>
                  </a:lnTo>
                  <a:close/>
                </a:path>
                <a:path w="194310" h="262889">
                  <a:moveTo>
                    <a:pt x="130822" y="65938"/>
                  </a:moveTo>
                  <a:lnTo>
                    <a:pt x="130657" y="63754"/>
                  </a:lnTo>
                  <a:lnTo>
                    <a:pt x="128155" y="62611"/>
                  </a:lnTo>
                  <a:lnTo>
                    <a:pt x="125958" y="63182"/>
                  </a:lnTo>
                  <a:lnTo>
                    <a:pt x="124231" y="65341"/>
                  </a:lnTo>
                  <a:lnTo>
                    <a:pt x="125107" y="67335"/>
                  </a:lnTo>
                  <a:lnTo>
                    <a:pt x="126746" y="68275"/>
                  </a:lnTo>
                  <a:lnTo>
                    <a:pt x="128879" y="70256"/>
                  </a:lnTo>
                  <a:lnTo>
                    <a:pt x="129832" y="67525"/>
                  </a:lnTo>
                  <a:lnTo>
                    <a:pt x="130822" y="65938"/>
                  </a:lnTo>
                  <a:close/>
                </a:path>
                <a:path w="194310" h="262889">
                  <a:moveTo>
                    <a:pt x="135293" y="75869"/>
                  </a:moveTo>
                  <a:lnTo>
                    <a:pt x="134797" y="74053"/>
                  </a:lnTo>
                  <a:lnTo>
                    <a:pt x="131902" y="72085"/>
                  </a:lnTo>
                  <a:lnTo>
                    <a:pt x="129641" y="71526"/>
                  </a:lnTo>
                  <a:lnTo>
                    <a:pt x="127393" y="75018"/>
                  </a:lnTo>
                  <a:lnTo>
                    <a:pt x="126123" y="75323"/>
                  </a:lnTo>
                  <a:lnTo>
                    <a:pt x="125196" y="75831"/>
                  </a:lnTo>
                  <a:lnTo>
                    <a:pt x="127635" y="76822"/>
                  </a:lnTo>
                  <a:lnTo>
                    <a:pt x="130048" y="78016"/>
                  </a:lnTo>
                  <a:lnTo>
                    <a:pt x="133337" y="78917"/>
                  </a:lnTo>
                  <a:lnTo>
                    <a:pt x="135293" y="77724"/>
                  </a:lnTo>
                  <a:lnTo>
                    <a:pt x="135293" y="75869"/>
                  </a:lnTo>
                  <a:close/>
                </a:path>
                <a:path w="194310" h="262889">
                  <a:moveTo>
                    <a:pt x="139915" y="3492"/>
                  </a:moveTo>
                  <a:lnTo>
                    <a:pt x="136423" y="0"/>
                  </a:lnTo>
                  <a:lnTo>
                    <a:pt x="137858" y="5765"/>
                  </a:lnTo>
                  <a:lnTo>
                    <a:pt x="139915" y="3492"/>
                  </a:lnTo>
                  <a:close/>
                </a:path>
                <a:path w="194310" h="262889">
                  <a:moveTo>
                    <a:pt x="142544" y="229362"/>
                  </a:moveTo>
                  <a:lnTo>
                    <a:pt x="138239" y="226580"/>
                  </a:lnTo>
                  <a:lnTo>
                    <a:pt x="134696" y="228193"/>
                  </a:lnTo>
                  <a:lnTo>
                    <a:pt x="134670" y="232918"/>
                  </a:lnTo>
                  <a:lnTo>
                    <a:pt x="130860" y="235153"/>
                  </a:lnTo>
                  <a:lnTo>
                    <a:pt x="133667" y="238239"/>
                  </a:lnTo>
                  <a:lnTo>
                    <a:pt x="137807" y="234099"/>
                  </a:lnTo>
                  <a:lnTo>
                    <a:pt x="136804" y="232067"/>
                  </a:lnTo>
                  <a:lnTo>
                    <a:pt x="141262" y="230644"/>
                  </a:lnTo>
                  <a:lnTo>
                    <a:pt x="142544" y="229362"/>
                  </a:lnTo>
                  <a:close/>
                </a:path>
                <a:path w="194310" h="262889">
                  <a:moveTo>
                    <a:pt x="143865" y="30251"/>
                  </a:moveTo>
                  <a:lnTo>
                    <a:pt x="143510" y="30454"/>
                  </a:lnTo>
                  <a:lnTo>
                    <a:pt x="142341" y="29603"/>
                  </a:lnTo>
                  <a:lnTo>
                    <a:pt x="141173" y="28435"/>
                  </a:lnTo>
                  <a:lnTo>
                    <a:pt x="138417" y="27305"/>
                  </a:lnTo>
                  <a:lnTo>
                    <a:pt x="136461" y="26708"/>
                  </a:lnTo>
                  <a:lnTo>
                    <a:pt x="133273" y="28435"/>
                  </a:lnTo>
                  <a:lnTo>
                    <a:pt x="131165" y="29870"/>
                  </a:lnTo>
                  <a:lnTo>
                    <a:pt x="131216" y="30251"/>
                  </a:lnTo>
                  <a:lnTo>
                    <a:pt x="131330" y="31242"/>
                  </a:lnTo>
                  <a:lnTo>
                    <a:pt x="131419" y="31851"/>
                  </a:lnTo>
                  <a:lnTo>
                    <a:pt x="131533" y="32766"/>
                  </a:lnTo>
                  <a:lnTo>
                    <a:pt x="131622" y="33477"/>
                  </a:lnTo>
                  <a:lnTo>
                    <a:pt x="132143" y="34378"/>
                  </a:lnTo>
                  <a:lnTo>
                    <a:pt x="135166" y="36118"/>
                  </a:lnTo>
                  <a:lnTo>
                    <a:pt x="137033" y="35585"/>
                  </a:lnTo>
                  <a:lnTo>
                    <a:pt x="138874" y="33248"/>
                  </a:lnTo>
                  <a:lnTo>
                    <a:pt x="140004" y="31851"/>
                  </a:lnTo>
                  <a:lnTo>
                    <a:pt x="142151" y="31242"/>
                  </a:lnTo>
                  <a:lnTo>
                    <a:pt x="143306" y="30518"/>
                  </a:lnTo>
                  <a:lnTo>
                    <a:pt x="143611" y="30518"/>
                  </a:lnTo>
                  <a:lnTo>
                    <a:pt x="143865" y="30251"/>
                  </a:lnTo>
                  <a:close/>
                </a:path>
                <a:path w="194310" h="262889">
                  <a:moveTo>
                    <a:pt x="143891" y="90525"/>
                  </a:moveTo>
                  <a:lnTo>
                    <a:pt x="142722" y="88544"/>
                  </a:lnTo>
                  <a:lnTo>
                    <a:pt x="136753" y="89839"/>
                  </a:lnTo>
                  <a:lnTo>
                    <a:pt x="132562" y="84074"/>
                  </a:lnTo>
                  <a:lnTo>
                    <a:pt x="126123" y="85280"/>
                  </a:lnTo>
                  <a:lnTo>
                    <a:pt x="124599" y="91948"/>
                  </a:lnTo>
                  <a:lnTo>
                    <a:pt x="130581" y="92544"/>
                  </a:lnTo>
                  <a:lnTo>
                    <a:pt x="135915" y="93179"/>
                  </a:lnTo>
                  <a:lnTo>
                    <a:pt x="142074" y="93548"/>
                  </a:lnTo>
                  <a:lnTo>
                    <a:pt x="143395" y="92214"/>
                  </a:lnTo>
                  <a:lnTo>
                    <a:pt x="143891" y="90525"/>
                  </a:lnTo>
                  <a:close/>
                </a:path>
                <a:path w="194310" h="262889">
                  <a:moveTo>
                    <a:pt x="144081" y="42024"/>
                  </a:moveTo>
                  <a:lnTo>
                    <a:pt x="144068" y="41630"/>
                  </a:lnTo>
                  <a:lnTo>
                    <a:pt x="143814" y="41795"/>
                  </a:lnTo>
                  <a:lnTo>
                    <a:pt x="144081" y="42024"/>
                  </a:lnTo>
                  <a:close/>
                </a:path>
                <a:path w="194310" h="262889">
                  <a:moveTo>
                    <a:pt x="151549" y="85940"/>
                  </a:moveTo>
                  <a:lnTo>
                    <a:pt x="151282" y="86106"/>
                  </a:lnTo>
                  <a:lnTo>
                    <a:pt x="151320" y="86347"/>
                  </a:lnTo>
                  <a:lnTo>
                    <a:pt x="151460" y="86106"/>
                  </a:lnTo>
                  <a:lnTo>
                    <a:pt x="151549" y="85940"/>
                  </a:lnTo>
                  <a:close/>
                </a:path>
                <a:path w="194310" h="262889">
                  <a:moveTo>
                    <a:pt x="160718" y="24295"/>
                  </a:moveTo>
                  <a:lnTo>
                    <a:pt x="157759" y="21336"/>
                  </a:lnTo>
                  <a:lnTo>
                    <a:pt x="157797" y="23710"/>
                  </a:lnTo>
                  <a:lnTo>
                    <a:pt x="160350" y="24409"/>
                  </a:lnTo>
                  <a:lnTo>
                    <a:pt x="160718" y="24295"/>
                  </a:lnTo>
                  <a:close/>
                </a:path>
                <a:path w="194310" h="262889">
                  <a:moveTo>
                    <a:pt x="162204" y="29235"/>
                  </a:moveTo>
                  <a:lnTo>
                    <a:pt x="159664" y="28473"/>
                  </a:lnTo>
                  <a:lnTo>
                    <a:pt x="147027" y="28473"/>
                  </a:lnTo>
                  <a:lnTo>
                    <a:pt x="143891" y="30353"/>
                  </a:lnTo>
                  <a:lnTo>
                    <a:pt x="143941" y="34315"/>
                  </a:lnTo>
                  <a:lnTo>
                    <a:pt x="144068" y="41630"/>
                  </a:lnTo>
                  <a:lnTo>
                    <a:pt x="144818" y="41173"/>
                  </a:lnTo>
                  <a:lnTo>
                    <a:pt x="145948" y="40640"/>
                  </a:lnTo>
                  <a:lnTo>
                    <a:pt x="148932" y="36614"/>
                  </a:lnTo>
                  <a:lnTo>
                    <a:pt x="150863" y="33413"/>
                  </a:lnTo>
                  <a:lnTo>
                    <a:pt x="157759" y="34315"/>
                  </a:lnTo>
                  <a:lnTo>
                    <a:pt x="160642" y="33731"/>
                  </a:lnTo>
                  <a:lnTo>
                    <a:pt x="160743" y="33413"/>
                  </a:lnTo>
                  <a:lnTo>
                    <a:pt x="162204" y="29235"/>
                  </a:lnTo>
                  <a:close/>
                </a:path>
                <a:path w="194310" h="262889">
                  <a:moveTo>
                    <a:pt x="190347" y="139712"/>
                  </a:moveTo>
                  <a:lnTo>
                    <a:pt x="190017" y="139712"/>
                  </a:lnTo>
                  <a:lnTo>
                    <a:pt x="190296" y="140982"/>
                  </a:lnTo>
                  <a:lnTo>
                    <a:pt x="190347" y="139712"/>
                  </a:lnTo>
                  <a:close/>
                </a:path>
                <a:path w="194310" h="262889">
                  <a:moveTo>
                    <a:pt x="193878" y="117894"/>
                  </a:moveTo>
                  <a:lnTo>
                    <a:pt x="190080" y="121932"/>
                  </a:lnTo>
                  <a:lnTo>
                    <a:pt x="188785" y="124472"/>
                  </a:lnTo>
                  <a:lnTo>
                    <a:pt x="187236" y="125742"/>
                  </a:lnTo>
                  <a:lnTo>
                    <a:pt x="187325" y="124472"/>
                  </a:lnTo>
                  <a:lnTo>
                    <a:pt x="187426" y="123202"/>
                  </a:lnTo>
                  <a:lnTo>
                    <a:pt x="187528" y="121932"/>
                  </a:lnTo>
                  <a:lnTo>
                    <a:pt x="187617" y="120662"/>
                  </a:lnTo>
                  <a:lnTo>
                    <a:pt x="187718" y="119392"/>
                  </a:lnTo>
                  <a:lnTo>
                    <a:pt x="187820" y="118122"/>
                  </a:lnTo>
                  <a:lnTo>
                    <a:pt x="193370" y="115582"/>
                  </a:lnTo>
                  <a:lnTo>
                    <a:pt x="190080" y="95262"/>
                  </a:lnTo>
                  <a:lnTo>
                    <a:pt x="189242" y="88912"/>
                  </a:lnTo>
                  <a:lnTo>
                    <a:pt x="189039" y="87642"/>
                  </a:lnTo>
                  <a:lnTo>
                    <a:pt x="188429" y="83832"/>
                  </a:lnTo>
                  <a:lnTo>
                    <a:pt x="188010" y="81254"/>
                  </a:lnTo>
                  <a:lnTo>
                    <a:pt x="188010" y="99072"/>
                  </a:lnTo>
                  <a:lnTo>
                    <a:pt x="186182" y="102882"/>
                  </a:lnTo>
                  <a:lnTo>
                    <a:pt x="186817" y="106692"/>
                  </a:lnTo>
                  <a:lnTo>
                    <a:pt x="184772" y="110502"/>
                  </a:lnTo>
                  <a:lnTo>
                    <a:pt x="187998" y="116852"/>
                  </a:lnTo>
                  <a:lnTo>
                    <a:pt x="180975" y="118122"/>
                  </a:lnTo>
                  <a:lnTo>
                    <a:pt x="179984" y="115582"/>
                  </a:lnTo>
                  <a:lnTo>
                    <a:pt x="179158" y="113042"/>
                  </a:lnTo>
                  <a:lnTo>
                    <a:pt x="176974" y="109232"/>
                  </a:lnTo>
                  <a:lnTo>
                    <a:pt x="176364" y="108673"/>
                  </a:lnTo>
                  <a:lnTo>
                    <a:pt x="176364" y="118122"/>
                  </a:lnTo>
                  <a:lnTo>
                    <a:pt x="173824" y="120662"/>
                  </a:lnTo>
                  <a:lnTo>
                    <a:pt x="171221" y="120662"/>
                  </a:lnTo>
                  <a:lnTo>
                    <a:pt x="168262" y="117462"/>
                  </a:lnTo>
                  <a:lnTo>
                    <a:pt x="168262" y="127012"/>
                  </a:lnTo>
                  <a:lnTo>
                    <a:pt x="166052" y="134632"/>
                  </a:lnTo>
                  <a:lnTo>
                    <a:pt x="163423" y="132092"/>
                  </a:lnTo>
                  <a:lnTo>
                    <a:pt x="162331" y="130822"/>
                  </a:lnTo>
                  <a:lnTo>
                    <a:pt x="163296" y="127012"/>
                  </a:lnTo>
                  <a:lnTo>
                    <a:pt x="164426" y="125742"/>
                  </a:lnTo>
                  <a:lnTo>
                    <a:pt x="168262" y="127012"/>
                  </a:lnTo>
                  <a:lnTo>
                    <a:pt x="168262" y="117462"/>
                  </a:lnTo>
                  <a:lnTo>
                    <a:pt x="167703" y="116852"/>
                  </a:lnTo>
                  <a:lnTo>
                    <a:pt x="167170" y="114312"/>
                  </a:lnTo>
                  <a:lnTo>
                    <a:pt x="164553" y="115582"/>
                  </a:lnTo>
                  <a:lnTo>
                    <a:pt x="160566" y="123202"/>
                  </a:lnTo>
                  <a:lnTo>
                    <a:pt x="156489" y="129552"/>
                  </a:lnTo>
                  <a:lnTo>
                    <a:pt x="158940" y="137172"/>
                  </a:lnTo>
                  <a:lnTo>
                    <a:pt x="155016" y="139484"/>
                  </a:lnTo>
                  <a:lnTo>
                    <a:pt x="155016" y="156222"/>
                  </a:lnTo>
                  <a:lnTo>
                    <a:pt x="154724" y="157492"/>
                  </a:lnTo>
                  <a:lnTo>
                    <a:pt x="154635" y="167652"/>
                  </a:lnTo>
                  <a:lnTo>
                    <a:pt x="153847" y="167652"/>
                  </a:lnTo>
                  <a:lnTo>
                    <a:pt x="152781" y="166382"/>
                  </a:lnTo>
                  <a:lnTo>
                    <a:pt x="151803" y="166382"/>
                  </a:lnTo>
                  <a:lnTo>
                    <a:pt x="150723" y="165112"/>
                  </a:lnTo>
                  <a:lnTo>
                    <a:pt x="150850" y="163842"/>
                  </a:lnTo>
                  <a:lnTo>
                    <a:pt x="150977" y="162572"/>
                  </a:lnTo>
                  <a:lnTo>
                    <a:pt x="151892" y="163842"/>
                  </a:lnTo>
                  <a:lnTo>
                    <a:pt x="152349" y="163842"/>
                  </a:lnTo>
                  <a:lnTo>
                    <a:pt x="153301" y="165112"/>
                  </a:lnTo>
                  <a:lnTo>
                    <a:pt x="154635" y="167652"/>
                  </a:lnTo>
                  <a:lnTo>
                    <a:pt x="154635" y="157492"/>
                  </a:lnTo>
                  <a:lnTo>
                    <a:pt x="153797" y="157492"/>
                  </a:lnTo>
                  <a:lnTo>
                    <a:pt x="153835" y="156222"/>
                  </a:lnTo>
                  <a:lnTo>
                    <a:pt x="154012" y="156222"/>
                  </a:lnTo>
                  <a:lnTo>
                    <a:pt x="154139" y="154952"/>
                  </a:lnTo>
                  <a:lnTo>
                    <a:pt x="155003" y="154952"/>
                  </a:lnTo>
                  <a:lnTo>
                    <a:pt x="155016" y="156222"/>
                  </a:lnTo>
                  <a:lnTo>
                    <a:pt x="155016" y="139484"/>
                  </a:lnTo>
                  <a:lnTo>
                    <a:pt x="148132" y="143522"/>
                  </a:lnTo>
                  <a:lnTo>
                    <a:pt x="146888" y="137172"/>
                  </a:lnTo>
                  <a:lnTo>
                    <a:pt x="150075" y="133362"/>
                  </a:lnTo>
                  <a:lnTo>
                    <a:pt x="155778" y="128282"/>
                  </a:lnTo>
                  <a:lnTo>
                    <a:pt x="157213" y="127012"/>
                  </a:lnTo>
                  <a:lnTo>
                    <a:pt x="156794" y="124472"/>
                  </a:lnTo>
                  <a:lnTo>
                    <a:pt x="156591" y="123202"/>
                  </a:lnTo>
                  <a:lnTo>
                    <a:pt x="156476" y="121932"/>
                  </a:lnTo>
                  <a:lnTo>
                    <a:pt x="156362" y="120662"/>
                  </a:lnTo>
                  <a:lnTo>
                    <a:pt x="156248" y="119392"/>
                  </a:lnTo>
                  <a:lnTo>
                    <a:pt x="156133" y="118122"/>
                  </a:lnTo>
                  <a:lnTo>
                    <a:pt x="145630" y="120662"/>
                  </a:lnTo>
                  <a:lnTo>
                    <a:pt x="143878" y="118122"/>
                  </a:lnTo>
                  <a:lnTo>
                    <a:pt x="142532" y="116014"/>
                  </a:lnTo>
                  <a:lnTo>
                    <a:pt x="142532" y="162572"/>
                  </a:lnTo>
                  <a:lnTo>
                    <a:pt x="142049" y="163842"/>
                  </a:lnTo>
                  <a:lnTo>
                    <a:pt x="141655" y="165112"/>
                  </a:lnTo>
                  <a:lnTo>
                    <a:pt x="139865" y="167652"/>
                  </a:lnTo>
                  <a:lnTo>
                    <a:pt x="139255" y="167652"/>
                  </a:lnTo>
                  <a:lnTo>
                    <a:pt x="138836" y="166382"/>
                  </a:lnTo>
                  <a:lnTo>
                    <a:pt x="137998" y="165265"/>
                  </a:lnTo>
                  <a:lnTo>
                    <a:pt x="137883" y="165112"/>
                  </a:lnTo>
                  <a:lnTo>
                    <a:pt x="138493" y="163842"/>
                  </a:lnTo>
                  <a:lnTo>
                    <a:pt x="139636" y="162572"/>
                  </a:lnTo>
                  <a:lnTo>
                    <a:pt x="140462" y="161302"/>
                  </a:lnTo>
                  <a:lnTo>
                    <a:pt x="142532" y="162572"/>
                  </a:lnTo>
                  <a:lnTo>
                    <a:pt x="142532" y="116014"/>
                  </a:lnTo>
                  <a:lnTo>
                    <a:pt x="142265" y="115582"/>
                  </a:lnTo>
                  <a:lnTo>
                    <a:pt x="144386" y="113042"/>
                  </a:lnTo>
                  <a:lnTo>
                    <a:pt x="145122" y="113042"/>
                  </a:lnTo>
                  <a:lnTo>
                    <a:pt x="150837" y="115582"/>
                  </a:lnTo>
                  <a:lnTo>
                    <a:pt x="155867" y="114312"/>
                  </a:lnTo>
                  <a:lnTo>
                    <a:pt x="161696" y="113042"/>
                  </a:lnTo>
                  <a:lnTo>
                    <a:pt x="162001" y="113042"/>
                  </a:lnTo>
                  <a:lnTo>
                    <a:pt x="162090" y="111772"/>
                  </a:lnTo>
                  <a:lnTo>
                    <a:pt x="162483" y="110502"/>
                  </a:lnTo>
                  <a:lnTo>
                    <a:pt x="162521" y="109232"/>
                  </a:lnTo>
                  <a:lnTo>
                    <a:pt x="162560" y="107962"/>
                  </a:lnTo>
                  <a:lnTo>
                    <a:pt x="161569" y="106692"/>
                  </a:lnTo>
                  <a:lnTo>
                    <a:pt x="160718" y="104152"/>
                  </a:lnTo>
                  <a:lnTo>
                    <a:pt x="166865" y="102882"/>
                  </a:lnTo>
                  <a:lnTo>
                    <a:pt x="166941" y="104152"/>
                  </a:lnTo>
                  <a:lnTo>
                    <a:pt x="167030" y="106692"/>
                  </a:lnTo>
                  <a:lnTo>
                    <a:pt x="167436" y="107962"/>
                  </a:lnTo>
                  <a:lnTo>
                    <a:pt x="167805" y="109232"/>
                  </a:lnTo>
                  <a:lnTo>
                    <a:pt x="170916" y="111772"/>
                  </a:lnTo>
                  <a:lnTo>
                    <a:pt x="176364" y="118122"/>
                  </a:lnTo>
                  <a:lnTo>
                    <a:pt x="176364" y="108673"/>
                  </a:lnTo>
                  <a:lnTo>
                    <a:pt x="175615" y="107962"/>
                  </a:lnTo>
                  <a:lnTo>
                    <a:pt x="174180" y="105422"/>
                  </a:lnTo>
                  <a:lnTo>
                    <a:pt x="176987" y="104152"/>
                  </a:lnTo>
                  <a:lnTo>
                    <a:pt x="179463" y="102882"/>
                  </a:lnTo>
                  <a:lnTo>
                    <a:pt x="183464" y="99072"/>
                  </a:lnTo>
                  <a:lnTo>
                    <a:pt x="184962" y="96532"/>
                  </a:lnTo>
                  <a:lnTo>
                    <a:pt x="187845" y="95262"/>
                  </a:lnTo>
                  <a:lnTo>
                    <a:pt x="188010" y="99072"/>
                  </a:lnTo>
                  <a:lnTo>
                    <a:pt x="188010" y="81254"/>
                  </a:lnTo>
                  <a:lnTo>
                    <a:pt x="175488" y="53352"/>
                  </a:lnTo>
                  <a:lnTo>
                    <a:pt x="174891" y="53352"/>
                  </a:lnTo>
                  <a:lnTo>
                    <a:pt x="175907" y="50812"/>
                  </a:lnTo>
                  <a:lnTo>
                    <a:pt x="176085" y="50812"/>
                  </a:lnTo>
                  <a:lnTo>
                    <a:pt x="175679" y="49542"/>
                  </a:lnTo>
                  <a:lnTo>
                    <a:pt x="175018" y="48272"/>
                  </a:lnTo>
                  <a:lnTo>
                    <a:pt x="173050" y="44462"/>
                  </a:lnTo>
                  <a:lnTo>
                    <a:pt x="169265" y="38112"/>
                  </a:lnTo>
                  <a:lnTo>
                    <a:pt x="168376" y="36842"/>
                  </a:lnTo>
                  <a:lnTo>
                    <a:pt x="167055" y="38950"/>
                  </a:lnTo>
                  <a:lnTo>
                    <a:pt x="167055" y="50812"/>
                  </a:lnTo>
                  <a:lnTo>
                    <a:pt x="166966" y="52082"/>
                  </a:lnTo>
                  <a:lnTo>
                    <a:pt x="166878" y="53352"/>
                  </a:lnTo>
                  <a:lnTo>
                    <a:pt x="166789" y="54622"/>
                  </a:lnTo>
                  <a:lnTo>
                    <a:pt x="166700" y="55892"/>
                  </a:lnTo>
                  <a:lnTo>
                    <a:pt x="157353" y="68592"/>
                  </a:lnTo>
                  <a:lnTo>
                    <a:pt x="157480" y="66052"/>
                  </a:lnTo>
                  <a:lnTo>
                    <a:pt x="157543" y="64782"/>
                  </a:lnTo>
                  <a:lnTo>
                    <a:pt x="157607" y="63512"/>
                  </a:lnTo>
                  <a:lnTo>
                    <a:pt x="156908" y="60972"/>
                  </a:lnTo>
                  <a:lnTo>
                    <a:pt x="160362" y="55892"/>
                  </a:lnTo>
                  <a:lnTo>
                    <a:pt x="161874" y="50812"/>
                  </a:lnTo>
                  <a:lnTo>
                    <a:pt x="167055" y="50812"/>
                  </a:lnTo>
                  <a:lnTo>
                    <a:pt x="167055" y="38950"/>
                  </a:lnTo>
                  <a:lnTo>
                    <a:pt x="163576" y="44462"/>
                  </a:lnTo>
                  <a:lnTo>
                    <a:pt x="155930" y="39382"/>
                  </a:lnTo>
                  <a:lnTo>
                    <a:pt x="149580" y="41922"/>
                  </a:lnTo>
                  <a:lnTo>
                    <a:pt x="157530" y="45732"/>
                  </a:lnTo>
                  <a:lnTo>
                    <a:pt x="155168" y="48272"/>
                  </a:lnTo>
                  <a:lnTo>
                    <a:pt x="155079" y="68592"/>
                  </a:lnTo>
                  <a:lnTo>
                    <a:pt x="153682" y="72402"/>
                  </a:lnTo>
                  <a:lnTo>
                    <a:pt x="150253" y="73672"/>
                  </a:lnTo>
                  <a:lnTo>
                    <a:pt x="148971" y="71132"/>
                  </a:lnTo>
                  <a:lnTo>
                    <a:pt x="148310" y="68592"/>
                  </a:lnTo>
                  <a:lnTo>
                    <a:pt x="143738" y="63512"/>
                  </a:lnTo>
                  <a:lnTo>
                    <a:pt x="149199" y="59702"/>
                  </a:lnTo>
                  <a:lnTo>
                    <a:pt x="147256" y="58432"/>
                  </a:lnTo>
                  <a:lnTo>
                    <a:pt x="145326" y="57162"/>
                  </a:lnTo>
                  <a:lnTo>
                    <a:pt x="144284" y="55892"/>
                  </a:lnTo>
                  <a:lnTo>
                    <a:pt x="140906" y="58432"/>
                  </a:lnTo>
                  <a:lnTo>
                    <a:pt x="140487" y="57162"/>
                  </a:lnTo>
                  <a:lnTo>
                    <a:pt x="139661" y="54622"/>
                  </a:lnTo>
                  <a:lnTo>
                    <a:pt x="141427" y="50812"/>
                  </a:lnTo>
                  <a:lnTo>
                    <a:pt x="142024" y="49542"/>
                  </a:lnTo>
                  <a:lnTo>
                    <a:pt x="154432" y="57162"/>
                  </a:lnTo>
                  <a:lnTo>
                    <a:pt x="153784" y="60972"/>
                  </a:lnTo>
                  <a:lnTo>
                    <a:pt x="150355" y="63512"/>
                  </a:lnTo>
                  <a:lnTo>
                    <a:pt x="155079" y="68592"/>
                  </a:lnTo>
                  <a:lnTo>
                    <a:pt x="155079" y="48272"/>
                  </a:lnTo>
                  <a:lnTo>
                    <a:pt x="150444" y="48272"/>
                  </a:lnTo>
                  <a:lnTo>
                    <a:pt x="147320" y="44462"/>
                  </a:lnTo>
                  <a:lnTo>
                    <a:pt x="145580" y="43192"/>
                  </a:lnTo>
                  <a:lnTo>
                    <a:pt x="143852" y="41922"/>
                  </a:lnTo>
                  <a:lnTo>
                    <a:pt x="144119" y="43192"/>
                  </a:lnTo>
                  <a:lnTo>
                    <a:pt x="137248" y="41922"/>
                  </a:lnTo>
                  <a:lnTo>
                    <a:pt x="135102" y="47002"/>
                  </a:lnTo>
                  <a:lnTo>
                    <a:pt x="135102" y="48272"/>
                  </a:lnTo>
                  <a:lnTo>
                    <a:pt x="133883" y="49542"/>
                  </a:lnTo>
                  <a:lnTo>
                    <a:pt x="132816" y="50812"/>
                  </a:lnTo>
                  <a:lnTo>
                    <a:pt x="131902" y="50812"/>
                  </a:lnTo>
                  <a:lnTo>
                    <a:pt x="131305" y="49542"/>
                  </a:lnTo>
                  <a:lnTo>
                    <a:pt x="130048" y="49542"/>
                  </a:lnTo>
                  <a:lnTo>
                    <a:pt x="131000" y="45732"/>
                  </a:lnTo>
                  <a:lnTo>
                    <a:pt x="132219" y="43192"/>
                  </a:lnTo>
                  <a:lnTo>
                    <a:pt x="130835" y="41922"/>
                  </a:lnTo>
                  <a:lnTo>
                    <a:pt x="126682" y="38112"/>
                  </a:lnTo>
                  <a:lnTo>
                    <a:pt x="126555" y="35572"/>
                  </a:lnTo>
                  <a:lnTo>
                    <a:pt x="126504" y="34302"/>
                  </a:lnTo>
                  <a:lnTo>
                    <a:pt x="123088" y="30492"/>
                  </a:lnTo>
                  <a:lnTo>
                    <a:pt x="121780" y="30492"/>
                  </a:lnTo>
                  <a:lnTo>
                    <a:pt x="119875" y="29222"/>
                  </a:lnTo>
                  <a:lnTo>
                    <a:pt x="123024" y="25412"/>
                  </a:lnTo>
                  <a:lnTo>
                    <a:pt x="123939" y="20332"/>
                  </a:lnTo>
                  <a:lnTo>
                    <a:pt x="131953" y="20332"/>
                  </a:lnTo>
                  <a:lnTo>
                    <a:pt x="132981" y="19062"/>
                  </a:lnTo>
                  <a:lnTo>
                    <a:pt x="132651" y="17792"/>
                  </a:lnTo>
                  <a:lnTo>
                    <a:pt x="132321" y="16522"/>
                  </a:lnTo>
                  <a:lnTo>
                    <a:pt x="131622" y="15252"/>
                  </a:lnTo>
                  <a:lnTo>
                    <a:pt x="129908" y="15252"/>
                  </a:lnTo>
                  <a:lnTo>
                    <a:pt x="127304" y="16522"/>
                  </a:lnTo>
                  <a:lnTo>
                    <a:pt x="125171" y="17792"/>
                  </a:lnTo>
                  <a:lnTo>
                    <a:pt x="119189" y="12712"/>
                  </a:lnTo>
                  <a:lnTo>
                    <a:pt x="118491" y="13982"/>
                  </a:lnTo>
                  <a:lnTo>
                    <a:pt x="117182" y="15252"/>
                  </a:lnTo>
                  <a:lnTo>
                    <a:pt x="119888" y="21602"/>
                  </a:lnTo>
                  <a:lnTo>
                    <a:pt x="118084" y="25412"/>
                  </a:lnTo>
                  <a:lnTo>
                    <a:pt x="115760" y="30492"/>
                  </a:lnTo>
                  <a:lnTo>
                    <a:pt x="115646" y="31762"/>
                  </a:lnTo>
                  <a:lnTo>
                    <a:pt x="115531" y="33032"/>
                  </a:lnTo>
                  <a:lnTo>
                    <a:pt x="121843" y="33032"/>
                  </a:lnTo>
                  <a:lnTo>
                    <a:pt x="117424" y="38112"/>
                  </a:lnTo>
                  <a:lnTo>
                    <a:pt x="103873" y="34302"/>
                  </a:lnTo>
                  <a:lnTo>
                    <a:pt x="101688" y="35572"/>
                  </a:lnTo>
                  <a:lnTo>
                    <a:pt x="102285" y="36842"/>
                  </a:lnTo>
                  <a:lnTo>
                    <a:pt x="103682" y="39382"/>
                  </a:lnTo>
                  <a:lnTo>
                    <a:pt x="104267" y="40652"/>
                  </a:lnTo>
                  <a:lnTo>
                    <a:pt x="103327" y="43192"/>
                  </a:lnTo>
                  <a:lnTo>
                    <a:pt x="100304" y="45732"/>
                  </a:lnTo>
                  <a:lnTo>
                    <a:pt x="105981" y="48272"/>
                  </a:lnTo>
                  <a:lnTo>
                    <a:pt x="106883" y="45732"/>
                  </a:lnTo>
                  <a:lnTo>
                    <a:pt x="108191" y="44462"/>
                  </a:lnTo>
                  <a:lnTo>
                    <a:pt x="121640" y="41922"/>
                  </a:lnTo>
                  <a:lnTo>
                    <a:pt x="125793" y="44462"/>
                  </a:lnTo>
                  <a:lnTo>
                    <a:pt x="127622" y="49542"/>
                  </a:lnTo>
                  <a:lnTo>
                    <a:pt x="119672" y="52082"/>
                  </a:lnTo>
                  <a:lnTo>
                    <a:pt x="123926" y="58432"/>
                  </a:lnTo>
                  <a:lnTo>
                    <a:pt x="133896" y="57162"/>
                  </a:lnTo>
                  <a:lnTo>
                    <a:pt x="138518" y="59702"/>
                  </a:lnTo>
                  <a:lnTo>
                    <a:pt x="137655" y="64782"/>
                  </a:lnTo>
                  <a:lnTo>
                    <a:pt x="137058" y="68592"/>
                  </a:lnTo>
                  <a:lnTo>
                    <a:pt x="143230" y="71132"/>
                  </a:lnTo>
                  <a:lnTo>
                    <a:pt x="144945" y="80340"/>
                  </a:lnTo>
                  <a:lnTo>
                    <a:pt x="144691" y="80200"/>
                  </a:lnTo>
                  <a:lnTo>
                    <a:pt x="144907" y="80505"/>
                  </a:lnTo>
                  <a:lnTo>
                    <a:pt x="145008" y="80657"/>
                  </a:lnTo>
                  <a:lnTo>
                    <a:pt x="144907" y="80505"/>
                  </a:lnTo>
                  <a:lnTo>
                    <a:pt x="138722" y="81711"/>
                  </a:lnTo>
                  <a:lnTo>
                    <a:pt x="137337" y="84074"/>
                  </a:lnTo>
                  <a:lnTo>
                    <a:pt x="139204" y="85610"/>
                  </a:lnTo>
                  <a:lnTo>
                    <a:pt x="144068" y="84785"/>
                  </a:lnTo>
                  <a:lnTo>
                    <a:pt x="147701" y="88353"/>
                  </a:lnTo>
                  <a:lnTo>
                    <a:pt x="151282" y="86106"/>
                  </a:lnTo>
                  <a:lnTo>
                    <a:pt x="151079" y="84785"/>
                  </a:lnTo>
                  <a:lnTo>
                    <a:pt x="150736" y="82677"/>
                  </a:lnTo>
                  <a:lnTo>
                    <a:pt x="146507" y="82677"/>
                  </a:lnTo>
                  <a:lnTo>
                    <a:pt x="145351" y="81127"/>
                  </a:lnTo>
                  <a:lnTo>
                    <a:pt x="150126" y="77482"/>
                  </a:lnTo>
                  <a:lnTo>
                    <a:pt x="157099" y="78752"/>
                  </a:lnTo>
                  <a:lnTo>
                    <a:pt x="158038" y="77482"/>
                  </a:lnTo>
                  <a:lnTo>
                    <a:pt x="160896" y="73672"/>
                  </a:lnTo>
                  <a:lnTo>
                    <a:pt x="162928" y="74942"/>
                  </a:lnTo>
                  <a:lnTo>
                    <a:pt x="167373" y="76212"/>
                  </a:lnTo>
                  <a:lnTo>
                    <a:pt x="167881" y="74942"/>
                  </a:lnTo>
                  <a:lnTo>
                    <a:pt x="169202" y="73672"/>
                  </a:lnTo>
                  <a:lnTo>
                    <a:pt x="166662" y="68592"/>
                  </a:lnTo>
                  <a:lnTo>
                    <a:pt x="166039" y="67322"/>
                  </a:lnTo>
                  <a:lnTo>
                    <a:pt x="171056" y="64782"/>
                  </a:lnTo>
                  <a:lnTo>
                    <a:pt x="176098" y="60972"/>
                  </a:lnTo>
                  <a:lnTo>
                    <a:pt x="178790" y="60972"/>
                  </a:lnTo>
                  <a:lnTo>
                    <a:pt x="179438" y="64782"/>
                  </a:lnTo>
                  <a:lnTo>
                    <a:pt x="178295" y="67322"/>
                  </a:lnTo>
                  <a:lnTo>
                    <a:pt x="173316" y="66052"/>
                  </a:lnTo>
                  <a:lnTo>
                    <a:pt x="174396" y="71132"/>
                  </a:lnTo>
                  <a:lnTo>
                    <a:pt x="182232" y="71132"/>
                  </a:lnTo>
                  <a:lnTo>
                    <a:pt x="184556" y="74942"/>
                  </a:lnTo>
                  <a:lnTo>
                    <a:pt x="179146" y="83832"/>
                  </a:lnTo>
                  <a:lnTo>
                    <a:pt x="175742" y="82562"/>
                  </a:lnTo>
                  <a:lnTo>
                    <a:pt x="171183" y="82562"/>
                  </a:lnTo>
                  <a:lnTo>
                    <a:pt x="169075" y="84912"/>
                  </a:lnTo>
                  <a:lnTo>
                    <a:pt x="169075" y="90182"/>
                  </a:lnTo>
                  <a:lnTo>
                    <a:pt x="168732" y="91452"/>
                  </a:lnTo>
                  <a:lnTo>
                    <a:pt x="168211" y="92722"/>
                  </a:lnTo>
                  <a:lnTo>
                    <a:pt x="167005" y="95148"/>
                  </a:lnTo>
                  <a:lnTo>
                    <a:pt x="166001" y="92722"/>
                  </a:lnTo>
                  <a:lnTo>
                    <a:pt x="165392" y="92722"/>
                  </a:lnTo>
                  <a:lnTo>
                    <a:pt x="165227" y="92303"/>
                  </a:lnTo>
                  <a:lnTo>
                    <a:pt x="165227" y="92722"/>
                  </a:lnTo>
                  <a:lnTo>
                    <a:pt x="162394" y="99072"/>
                  </a:lnTo>
                  <a:lnTo>
                    <a:pt x="158584" y="97802"/>
                  </a:lnTo>
                  <a:lnTo>
                    <a:pt x="155054" y="98844"/>
                  </a:lnTo>
                  <a:lnTo>
                    <a:pt x="155054" y="106692"/>
                  </a:lnTo>
                  <a:lnTo>
                    <a:pt x="152247" y="106692"/>
                  </a:lnTo>
                  <a:lnTo>
                    <a:pt x="150215" y="107962"/>
                  </a:lnTo>
                  <a:lnTo>
                    <a:pt x="149783" y="107962"/>
                  </a:lnTo>
                  <a:lnTo>
                    <a:pt x="148259" y="109232"/>
                  </a:lnTo>
                  <a:lnTo>
                    <a:pt x="148488" y="107962"/>
                  </a:lnTo>
                  <a:lnTo>
                    <a:pt x="148501" y="106692"/>
                  </a:lnTo>
                  <a:lnTo>
                    <a:pt x="149402" y="105422"/>
                  </a:lnTo>
                  <a:lnTo>
                    <a:pt x="149758" y="102882"/>
                  </a:lnTo>
                  <a:lnTo>
                    <a:pt x="153771" y="102882"/>
                  </a:lnTo>
                  <a:lnTo>
                    <a:pt x="155054" y="106692"/>
                  </a:lnTo>
                  <a:lnTo>
                    <a:pt x="155054" y="98844"/>
                  </a:lnTo>
                  <a:lnTo>
                    <a:pt x="154241" y="99072"/>
                  </a:lnTo>
                  <a:lnTo>
                    <a:pt x="153479" y="95262"/>
                  </a:lnTo>
                  <a:lnTo>
                    <a:pt x="154774" y="95262"/>
                  </a:lnTo>
                  <a:lnTo>
                    <a:pt x="156705" y="92722"/>
                  </a:lnTo>
                  <a:lnTo>
                    <a:pt x="165227" y="92722"/>
                  </a:lnTo>
                  <a:lnTo>
                    <a:pt x="165227" y="92303"/>
                  </a:lnTo>
                  <a:lnTo>
                    <a:pt x="164896" y="91452"/>
                  </a:lnTo>
                  <a:lnTo>
                    <a:pt x="165696" y="90182"/>
                  </a:lnTo>
                  <a:lnTo>
                    <a:pt x="166611" y="90182"/>
                  </a:lnTo>
                  <a:lnTo>
                    <a:pt x="167513" y="88912"/>
                  </a:lnTo>
                  <a:lnTo>
                    <a:pt x="167741" y="88912"/>
                  </a:lnTo>
                  <a:lnTo>
                    <a:pt x="169075" y="90182"/>
                  </a:lnTo>
                  <a:lnTo>
                    <a:pt x="169075" y="84912"/>
                  </a:lnTo>
                  <a:lnTo>
                    <a:pt x="166624" y="87642"/>
                  </a:lnTo>
                  <a:lnTo>
                    <a:pt x="160629" y="82562"/>
                  </a:lnTo>
                  <a:lnTo>
                    <a:pt x="158242" y="82562"/>
                  </a:lnTo>
                  <a:lnTo>
                    <a:pt x="154978" y="83832"/>
                  </a:lnTo>
                  <a:lnTo>
                    <a:pt x="153200" y="85102"/>
                  </a:lnTo>
                  <a:lnTo>
                    <a:pt x="151320" y="86372"/>
                  </a:lnTo>
                  <a:lnTo>
                    <a:pt x="151498" y="86372"/>
                  </a:lnTo>
                  <a:lnTo>
                    <a:pt x="153060" y="95262"/>
                  </a:lnTo>
                  <a:lnTo>
                    <a:pt x="144919" y="95262"/>
                  </a:lnTo>
                  <a:lnTo>
                    <a:pt x="143725" y="99072"/>
                  </a:lnTo>
                  <a:lnTo>
                    <a:pt x="143662" y="100342"/>
                  </a:lnTo>
                  <a:lnTo>
                    <a:pt x="140157" y="99072"/>
                  </a:lnTo>
                  <a:lnTo>
                    <a:pt x="137629" y="99072"/>
                  </a:lnTo>
                  <a:lnTo>
                    <a:pt x="136766" y="100342"/>
                  </a:lnTo>
                  <a:lnTo>
                    <a:pt x="136144" y="100342"/>
                  </a:lnTo>
                  <a:lnTo>
                    <a:pt x="136220" y="101612"/>
                  </a:lnTo>
                  <a:lnTo>
                    <a:pt x="136296" y="102882"/>
                  </a:lnTo>
                  <a:lnTo>
                    <a:pt x="141655" y="102882"/>
                  </a:lnTo>
                  <a:lnTo>
                    <a:pt x="141605" y="104152"/>
                  </a:lnTo>
                  <a:lnTo>
                    <a:pt x="141516" y="106692"/>
                  </a:lnTo>
                  <a:lnTo>
                    <a:pt x="141427" y="109232"/>
                  </a:lnTo>
                  <a:lnTo>
                    <a:pt x="144297" y="111772"/>
                  </a:lnTo>
                  <a:lnTo>
                    <a:pt x="139065" y="111772"/>
                  </a:lnTo>
                  <a:lnTo>
                    <a:pt x="139065" y="125742"/>
                  </a:lnTo>
                  <a:lnTo>
                    <a:pt x="137693" y="128282"/>
                  </a:lnTo>
                  <a:lnTo>
                    <a:pt x="136575" y="127012"/>
                  </a:lnTo>
                  <a:lnTo>
                    <a:pt x="135089" y="127012"/>
                  </a:lnTo>
                  <a:lnTo>
                    <a:pt x="135470" y="125742"/>
                  </a:lnTo>
                  <a:lnTo>
                    <a:pt x="135610" y="124472"/>
                  </a:lnTo>
                  <a:lnTo>
                    <a:pt x="138125" y="124472"/>
                  </a:lnTo>
                  <a:lnTo>
                    <a:pt x="139065" y="125742"/>
                  </a:lnTo>
                  <a:lnTo>
                    <a:pt x="139065" y="111772"/>
                  </a:lnTo>
                  <a:lnTo>
                    <a:pt x="138722" y="111772"/>
                  </a:lnTo>
                  <a:lnTo>
                    <a:pt x="134835" y="109232"/>
                  </a:lnTo>
                  <a:lnTo>
                    <a:pt x="132295" y="102882"/>
                  </a:lnTo>
                  <a:lnTo>
                    <a:pt x="132270" y="101612"/>
                  </a:lnTo>
                  <a:lnTo>
                    <a:pt x="130987" y="99072"/>
                  </a:lnTo>
                  <a:lnTo>
                    <a:pt x="129425" y="97802"/>
                  </a:lnTo>
                  <a:lnTo>
                    <a:pt x="129222" y="97942"/>
                  </a:lnTo>
                  <a:lnTo>
                    <a:pt x="129222" y="123202"/>
                  </a:lnTo>
                  <a:lnTo>
                    <a:pt x="118211" y="132092"/>
                  </a:lnTo>
                  <a:lnTo>
                    <a:pt x="118300" y="130822"/>
                  </a:lnTo>
                  <a:lnTo>
                    <a:pt x="118402" y="129552"/>
                  </a:lnTo>
                  <a:lnTo>
                    <a:pt x="118503" y="128282"/>
                  </a:lnTo>
                  <a:lnTo>
                    <a:pt x="118618" y="127012"/>
                  </a:lnTo>
                  <a:lnTo>
                    <a:pt x="122745" y="121932"/>
                  </a:lnTo>
                  <a:lnTo>
                    <a:pt x="129222" y="123202"/>
                  </a:lnTo>
                  <a:lnTo>
                    <a:pt x="129222" y="97942"/>
                  </a:lnTo>
                  <a:lnTo>
                    <a:pt x="127482" y="99072"/>
                  </a:lnTo>
                  <a:lnTo>
                    <a:pt x="126339" y="99072"/>
                  </a:lnTo>
                  <a:lnTo>
                    <a:pt x="125260" y="101612"/>
                  </a:lnTo>
                  <a:lnTo>
                    <a:pt x="124853" y="102882"/>
                  </a:lnTo>
                  <a:lnTo>
                    <a:pt x="127266" y="107962"/>
                  </a:lnTo>
                  <a:lnTo>
                    <a:pt x="125323" y="111772"/>
                  </a:lnTo>
                  <a:lnTo>
                    <a:pt x="124548" y="114312"/>
                  </a:lnTo>
                  <a:lnTo>
                    <a:pt x="120205" y="114312"/>
                  </a:lnTo>
                  <a:lnTo>
                    <a:pt x="111937" y="128282"/>
                  </a:lnTo>
                  <a:lnTo>
                    <a:pt x="112064" y="129552"/>
                  </a:lnTo>
                  <a:lnTo>
                    <a:pt x="112191" y="130822"/>
                  </a:lnTo>
                  <a:lnTo>
                    <a:pt x="112318" y="132092"/>
                  </a:lnTo>
                  <a:lnTo>
                    <a:pt x="117868" y="132092"/>
                  </a:lnTo>
                  <a:lnTo>
                    <a:pt x="119875" y="135902"/>
                  </a:lnTo>
                  <a:lnTo>
                    <a:pt x="121056" y="137172"/>
                  </a:lnTo>
                  <a:lnTo>
                    <a:pt x="123952" y="135902"/>
                  </a:lnTo>
                  <a:lnTo>
                    <a:pt x="124421" y="135902"/>
                  </a:lnTo>
                  <a:lnTo>
                    <a:pt x="127469" y="133362"/>
                  </a:lnTo>
                  <a:lnTo>
                    <a:pt x="130670" y="132092"/>
                  </a:lnTo>
                  <a:lnTo>
                    <a:pt x="138264" y="135902"/>
                  </a:lnTo>
                  <a:lnTo>
                    <a:pt x="139598" y="138442"/>
                  </a:lnTo>
                  <a:lnTo>
                    <a:pt x="140335" y="143522"/>
                  </a:lnTo>
                  <a:lnTo>
                    <a:pt x="137807" y="144360"/>
                  </a:lnTo>
                  <a:lnTo>
                    <a:pt x="137807" y="180352"/>
                  </a:lnTo>
                  <a:lnTo>
                    <a:pt x="137363" y="181622"/>
                  </a:lnTo>
                  <a:lnTo>
                    <a:pt x="135686" y="182892"/>
                  </a:lnTo>
                  <a:lnTo>
                    <a:pt x="132448" y="182892"/>
                  </a:lnTo>
                  <a:lnTo>
                    <a:pt x="133908" y="181622"/>
                  </a:lnTo>
                  <a:lnTo>
                    <a:pt x="134569" y="180352"/>
                  </a:lnTo>
                  <a:lnTo>
                    <a:pt x="136321" y="179082"/>
                  </a:lnTo>
                  <a:lnTo>
                    <a:pt x="137439" y="180352"/>
                  </a:lnTo>
                  <a:lnTo>
                    <a:pt x="137807" y="180352"/>
                  </a:lnTo>
                  <a:lnTo>
                    <a:pt x="137807" y="144360"/>
                  </a:lnTo>
                  <a:lnTo>
                    <a:pt x="136474" y="144792"/>
                  </a:lnTo>
                  <a:lnTo>
                    <a:pt x="135572" y="151142"/>
                  </a:lnTo>
                  <a:lnTo>
                    <a:pt x="129476" y="151142"/>
                  </a:lnTo>
                  <a:lnTo>
                    <a:pt x="128905" y="149669"/>
                  </a:lnTo>
                  <a:lnTo>
                    <a:pt x="128905" y="175272"/>
                  </a:lnTo>
                  <a:lnTo>
                    <a:pt x="128041" y="176542"/>
                  </a:lnTo>
                  <a:lnTo>
                    <a:pt x="125641" y="175564"/>
                  </a:lnTo>
                  <a:lnTo>
                    <a:pt x="125641" y="185432"/>
                  </a:lnTo>
                  <a:lnTo>
                    <a:pt x="123304" y="187972"/>
                  </a:lnTo>
                  <a:lnTo>
                    <a:pt x="121132" y="187972"/>
                  </a:lnTo>
                  <a:lnTo>
                    <a:pt x="118630" y="189242"/>
                  </a:lnTo>
                  <a:lnTo>
                    <a:pt x="117576" y="187972"/>
                  </a:lnTo>
                  <a:lnTo>
                    <a:pt x="116522" y="186702"/>
                  </a:lnTo>
                  <a:lnTo>
                    <a:pt x="118237" y="185432"/>
                  </a:lnTo>
                  <a:lnTo>
                    <a:pt x="119964" y="184162"/>
                  </a:lnTo>
                  <a:lnTo>
                    <a:pt x="125133" y="180352"/>
                  </a:lnTo>
                  <a:lnTo>
                    <a:pt x="125082" y="182892"/>
                  </a:lnTo>
                  <a:lnTo>
                    <a:pt x="125641" y="185432"/>
                  </a:lnTo>
                  <a:lnTo>
                    <a:pt x="125641" y="175564"/>
                  </a:lnTo>
                  <a:lnTo>
                    <a:pt x="118694" y="172732"/>
                  </a:lnTo>
                  <a:lnTo>
                    <a:pt x="117767" y="175272"/>
                  </a:lnTo>
                  <a:lnTo>
                    <a:pt x="116840" y="176542"/>
                  </a:lnTo>
                  <a:lnTo>
                    <a:pt x="115722" y="181622"/>
                  </a:lnTo>
                  <a:lnTo>
                    <a:pt x="112953" y="182892"/>
                  </a:lnTo>
                  <a:lnTo>
                    <a:pt x="105702" y="184162"/>
                  </a:lnTo>
                  <a:lnTo>
                    <a:pt x="101803" y="182892"/>
                  </a:lnTo>
                  <a:lnTo>
                    <a:pt x="94030" y="184162"/>
                  </a:lnTo>
                  <a:lnTo>
                    <a:pt x="86093" y="184162"/>
                  </a:lnTo>
                  <a:lnTo>
                    <a:pt x="89052" y="182892"/>
                  </a:lnTo>
                  <a:lnTo>
                    <a:pt x="92354" y="181622"/>
                  </a:lnTo>
                  <a:lnTo>
                    <a:pt x="97332" y="179082"/>
                  </a:lnTo>
                  <a:lnTo>
                    <a:pt x="98971" y="176542"/>
                  </a:lnTo>
                  <a:lnTo>
                    <a:pt x="101358" y="172732"/>
                  </a:lnTo>
                  <a:lnTo>
                    <a:pt x="109537" y="181622"/>
                  </a:lnTo>
                  <a:lnTo>
                    <a:pt x="111264" y="179082"/>
                  </a:lnTo>
                  <a:lnTo>
                    <a:pt x="113360" y="174002"/>
                  </a:lnTo>
                  <a:lnTo>
                    <a:pt x="114808" y="172732"/>
                  </a:lnTo>
                  <a:lnTo>
                    <a:pt x="115887" y="170192"/>
                  </a:lnTo>
                  <a:lnTo>
                    <a:pt x="115316" y="168922"/>
                  </a:lnTo>
                  <a:lnTo>
                    <a:pt x="115087" y="168922"/>
                  </a:lnTo>
                  <a:lnTo>
                    <a:pt x="114642" y="167652"/>
                  </a:lnTo>
                  <a:lnTo>
                    <a:pt x="114363" y="166382"/>
                  </a:lnTo>
                  <a:lnTo>
                    <a:pt x="114058" y="166382"/>
                  </a:lnTo>
                  <a:lnTo>
                    <a:pt x="115163" y="165112"/>
                  </a:lnTo>
                  <a:lnTo>
                    <a:pt x="117132" y="165112"/>
                  </a:lnTo>
                  <a:lnTo>
                    <a:pt x="119075" y="170192"/>
                  </a:lnTo>
                  <a:lnTo>
                    <a:pt x="123609" y="171462"/>
                  </a:lnTo>
                  <a:lnTo>
                    <a:pt x="127850" y="174002"/>
                  </a:lnTo>
                  <a:lnTo>
                    <a:pt x="128320" y="175272"/>
                  </a:lnTo>
                  <a:lnTo>
                    <a:pt x="128905" y="175272"/>
                  </a:lnTo>
                  <a:lnTo>
                    <a:pt x="128905" y="149669"/>
                  </a:lnTo>
                  <a:lnTo>
                    <a:pt x="127508" y="146062"/>
                  </a:lnTo>
                  <a:lnTo>
                    <a:pt x="130708" y="144792"/>
                  </a:lnTo>
                  <a:lnTo>
                    <a:pt x="135115" y="142252"/>
                  </a:lnTo>
                  <a:lnTo>
                    <a:pt x="135559" y="140982"/>
                  </a:lnTo>
                  <a:lnTo>
                    <a:pt x="133426" y="138442"/>
                  </a:lnTo>
                  <a:lnTo>
                    <a:pt x="127571" y="138442"/>
                  </a:lnTo>
                  <a:lnTo>
                    <a:pt x="126504" y="138950"/>
                  </a:lnTo>
                  <a:lnTo>
                    <a:pt x="126504" y="157492"/>
                  </a:lnTo>
                  <a:lnTo>
                    <a:pt x="123278" y="158762"/>
                  </a:lnTo>
                  <a:lnTo>
                    <a:pt x="120357" y="160032"/>
                  </a:lnTo>
                  <a:lnTo>
                    <a:pt x="116217" y="158762"/>
                  </a:lnTo>
                  <a:lnTo>
                    <a:pt x="116090" y="157492"/>
                  </a:lnTo>
                  <a:lnTo>
                    <a:pt x="115519" y="154952"/>
                  </a:lnTo>
                  <a:lnTo>
                    <a:pt x="122593" y="156222"/>
                  </a:lnTo>
                  <a:lnTo>
                    <a:pt x="125933" y="156222"/>
                  </a:lnTo>
                  <a:lnTo>
                    <a:pt x="126504" y="157492"/>
                  </a:lnTo>
                  <a:lnTo>
                    <a:pt x="126504" y="138950"/>
                  </a:lnTo>
                  <a:lnTo>
                    <a:pt x="124866" y="139712"/>
                  </a:lnTo>
                  <a:lnTo>
                    <a:pt x="120573" y="142252"/>
                  </a:lnTo>
                  <a:lnTo>
                    <a:pt x="119100" y="143522"/>
                  </a:lnTo>
                  <a:lnTo>
                    <a:pt x="117436" y="144792"/>
                  </a:lnTo>
                  <a:lnTo>
                    <a:pt x="116344" y="142252"/>
                  </a:lnTo>
                  <a:lnTo>
                    <a:pt x="114731" y="138442"/>
                  </a:lnTo>
                  <a:lnTo>
                    <a:pt x="106045" y="135902"/>
                  </a:lnTo>
                  <a:lnTo>
                    <a:pt x="109575" y="132092"/>
                  </a:lnTo>
                  <a:lnTo>
                    <a:pt x="105625" y="129552"/>
                  </a:lnTo>
                  <a:lnTo>
                    <a:pt x="103187" y="127012"/>
                  </a:lnTo>
                  <a:lnTo>
                    <a:pt x="103606" y="128282"/>
                  </a:lnTo>
                  <a:lnTo>
                    <a:pt x="99123" y="135902"/>
                  </a:lnTo>
                  <a:lnTo>
                    <a:pt x="102946" y="143522"/>
                  </a:lnTo>
                  <a:lnTo>
                    <a:pt x="106197" y="142252"/>
                  </a:lnTo>
                  <a:lnTo>
                    <a:pt x="109093" y="142252"/>
                  </a:lnTo>
                  <a:lnTo>
                    <a:pt x="113030" y="147332"/>
                  </a:lnTo>
                  <a:lnTo>
                    <a:pt x="113538" y="149872"/>
                  </a:lnTo>
                  <a:lnTo>
                    <a:pt x="109753" y="151142"/>
                  </a:lnTo>
                  <a:lnTo>
                    <a:pt x="103111" y="143522"/>
                  </a:lnTo>
                  <a:lnTo>
                    <a:pt x="102946" y="143522"/>
                  </a:lnTo>
                  <a:lnTo>
                    <a:pt x="100888" y="143522"/>
                  </a:lnTo>
                  <a:lnTo>
                    <a:pt x="96824" y="147332"/>
                  </a:lnTo>
                  <a:lnTo>
                    <a:pt x="96939" y="148602"/>
                  </a:lnTo>
                  <a:lnTo>
                    <a:pt x="97053" y="149872"/>
                  </a:lnTo>
                  <a:lnTo>
                    <a:pt x="97167" y="151142"/>
                  </a:lnTo>
                  <a:lnTo>
                    <a:pt x="97282" y="152412"/>
                  </a:lnTo>
                  <a:lnTo>
                    <a:pt x="104330" y="154952"/>
                  </a:lnTo>
                  <a:lnTo>
                    <a:pt x="107759" y="154952"/>
                  </a:lnTo>
                  <a:lnTo>
                    <a:pt x="112039" y="156222"/>
                  </a:lnTo>
                  <a:lnTo>
                    <a:pt x="110540" y="160032"/>
                  </a:lnTo>
                  <a:lnTo>
                    <a:pt x="109753" y="162572"/>
                  </a:lnTo>
                  <a:lnTo>
                    <a:pt x="106095" y="167652"/>
                  </a:lnTo>
                  <a:lnTo>
                    <a:pt x="102908" y="167652"/>
                  </a:lnTo>
                  <a:lnTo>
                    <a:pt x="100609" y="162572"/>
                  </a:lnTo>
                  <a:lnTo>
                    <a:pt x="100380" y="162572"/>
                  </a:lnTo>
                  <a:lnTo>
                    <a:pt x="100088" y="161302"/>
                  </a:lnTo>
                  <a:lnTo>
                    <a:pt x="97624" y="161302"/>
                  </a:lnTo>
                  <a:lnTo>
                    <a:pt x="93903" y="167652"/>
                  </a:lnTo>
                  <a:lnTo>
                    <a:pt x="90766" y="171462"/>
                  </a:lnTo>
                  <a:lnTo>
                    <a:pt x="86855" y="179082"/>
                  </a:lnTo>
                  <a:lnTo>
                    <a:pt x="86766" y="180352"/>
                  </a:lnTo>
                  <a:lnTo>
                    <a:pt x="86677" y="181622"/>
                  </a:lnTo>
                  <a:lnTo>
                    <a:pt x="86080" y="184162"/>
                  </a:lnTo>
                  <a:lnTo>
                    <a:pt x="81991" y="181622"/>
                  </a:lnTo>
                  <a:lnTo>
                    <a:pt x="77482" y="181622"/>
                  </a:lnTo>
                  <a:lnTo>
                    <a:pt x="76784" y="184162"/>
                  </a:lnTo>
                  <a:lnTo>
                    <a:pt x="77431" y="185432"/>
                  </a:lnTo>
                  <a:lnTo>
                    <a:pt x="77698" y="185534"/>
                  </a:lnTo>
                  <a:lnTo>
                    <a:pt x="77546" y="188226"/>
                  </a:lnTo>
                  <a:lnTo>
                    <a:pt x="75057" y="188823"/>
                  </a:lnTo>
                  <a:lnTo>
                    <a:pt x="72085" y="190842"/>
                  </a:lnTo>
                  <a:lnTo>
                    <a:pt x="71462" y="192214"/>
                  </a:lnTo>
                  <a:lnTo>
                    <a:pt x="69456" y="194830"/>
                  </a:lnTo>
                  <a:lnTo>
                    <a:pt x="73202" y="194119"/>
                  </a:lnTo>
                  <a:lnTo>
                    <a:pt x="74688" y="194119"/>
                  </a:lnTo>
                  <a:lnTo>
                    <a:pt x="81851" y="191630"/>
                  </a:lnTo>
                  <a:lnTo>
                    <a:pt x="81927" y="190360"/>
                  </a:lnTo>
                  <a:lnTo>
                    <a:pt x="77749" y="185559"/>
                  </a:lnTo>
                  <a:lnTo>
                    <a:pt x="80962" y="186702"/>
                  </a:lnTo>
                  <a:lnTo>
                    <a:pt x="85509" y="185432"/>
                  </a:lnTo>
                  <a:lnTo>
                    <a:pt x="88798" y="190512"/>
                  </a:lnTo>
                  <a:lnTo>
                    <a:pt x="91452" y="190512"/>
                  </a:lnTo>
                  <a:lnTo>
                    <a:pt x="97612" y="187972"/>
                  </a:lnTo>
                  <a:lnTo>
                    <a:pt x="101422" y="190512"/>
                  </a:lnTo>
                  <a:lnTo>
                    <a:pt x="108877" y="195592"/>
                  </a:lnTo>
                  <a:lnTo>
                    <a:pt x="112725" y="195592"/>
                  </a:lnTo>
                  <a:lnTo>
                    <a:pt x="116713" y="193052"/>
                  </a:lnTo>
                  <a:lnTo>
                    <a:pt x="122897" y="199402"/>
                  </a:lnTo>
                  <a:lnTo>
                    <a:pt x="126504" y="199402"/>
                  </a:lnTo>
                  <a:lnTo>
                    <a:pt x="126301" y="196862"/>
                  </a:lnTo>
                  <a:lnTo>
                    <a:pt x="125717" y="194322"/>
                  </a:lnTo>
                  <a:lnTo>
                    <a:pt x="126669" y="193052"/>
                  </a:lnTo>
                  <a:lnTo>
                    <a:pt x="127622" y="191782"/>
                  </a:lnTo>
                  <a:lnTo>
                    <a:pt x="128422" y="190512"/>
                  </a:lnTo>
                  <a:lnTo>
                    <a:pt x="129578" y="189242"/>
                  </a:lnTo>
                  <a:lnTo>
                    <a:pt x="130733" y="187972"/>
                  </a:lnTo>
                  <a:lnTo>
                    <a:pt x="132486" y="189242"/>
                  </a:lnTo>
                  <a:lnTo>
                    <a:pt x="134112" y="189242"/>
                  </a:lnTo>
                  <a:lnTo>
                    <a:pt x="134391" y="191782"/>
                  </a:lnTo>
                  <a:lnTo>
                    <a:pt x="132588" y="194322"/>
                  </a:lnTo>
                  <a:lnTo>
                    <a:pt x="130835" y="195592"/>
                  </a:lnTo>
                  <a:lnTo>
                    <a:pt x="129590" y="196862"/>
                  </a:lnTo>
                  <a:lnTo>
                    <a:pt x="130606" y="200672"/>
                  </a:lnTo>
                  <a:lnTo>
                    <a:pt x="133896" y="199402"/>
                  </a:lnTo>
                  <a:lnTo>
                    <a:pt x="136029" y="200672"/>
                  </a:lnTo>
                  <a:lnTo>
                    <a:pt x="134061" y="207022"/>
                  </a:lnTo>
                  <a:lnTo>
                    <a:pt x="141897" y="212102"/>
                  </a:lnTo>
                  <a:lnTo>
                    <a:pt x="144640" y="223532"/>
                  </a:lnTo>
                  <a:lnTo>
                    <a:pt x="150075" y="222262"/>
                  </a:lnTo>
                  <a:lnTo>
                    <a:pt x="158496" y="214642"/>
                  </a:lnTo>
                  <a:lnTo>
                    <a:pt x="156616" y="212102"/>
                  </a:lnTo>
                  <a:lnTo>
                    <a:pt x="154051" y="210832"/>
                  </a:lnTo>
                  <a:lnTo>
                    <a:pt x="150545" y="208292"/>
                  </a:lnTo>
                  <a:lnTo>
                    <a:pt x="158534" y="204482"/>
                  </a:lnTo>
                  <a:lnTo>
                    <a:pt x="162585" y="209562"/>
                  </a:lnTo>
                  <a:lnTo>
                    <a:pt x="164655" y="208292"/>
                  </a:lnTo>
                  <a:lnTo>
                    <a:pt x="166090" y="204482"/>
                  </a:lnTo>
                  <a:lnTo>
                    <a:pt x="166827" y="203212"/>
                  </a:lnTo>
                  <a:lnTo>
                    <a:pt x="165315" y="201942"/>
                  </a:lnTo>
                  <a:lnTo>
                    <a:pt x="163576" y="200672"/>
                  </a:lnTo>
                  <a:lnTo>
                    <a:pt x="163017" y="199402"/>
                  </a:lnTo>
                  <a:lnTo>
                    <a:pt x="163004" y="195592"/>
                  </a:lnTo>
                  <a:lnTo>
                    <a:pt x="157378" y="195592"/>
                  </a:lnTo>
                  <a:lnTo>
                    <a:pt x="154228" y="200672"/>
                  </a:lnTo>
                  <a:lnTo>
                    <a:pt x="149212" y="201942"/>
                  </a:lnTo>
                  <a:lnTo>
                    <a:pt x="143217" y="199402"/>
                  </a:lnTo>
                  <a:lnTo>
                    <a:pt x="140296" y="199402"/>
                  </a:lnTo>
                  <a:lnTo>
                    <a:pt x="140563" y="196862"/>
                  </a:lnTo>
                  <a:lnTo>
                    <a:pt x="142303" y="190512"/>
                  </a:lnTo>
                  <a:lnTo>
                    <a:pt x="146456" y="194322"/>
                  </a:lnTo>
                  <a:lnTo>
                    <a:pt x="156095" y="194322"/>
                  </a:lnTo>
                  <a:lnTo>
                    <a:pt x="157632" y="190512"/>
                  </a:lnTo>
                  <a:lnTo>
                    <a:pt x="158661" y="187972"/>
                  </a:lnTo>
                  <a:lnTo>
                    <a:pt x="162763" y="185432"/>
                  </a:lnTo>
                  <a:lnTo>
                    <a:pt x="162788" y="186702"/>
                  </a:lnTo>
                  <a:lnTo>
                    <a:pt x="162890" y="190512"/>
                  </a:lnTo>
                  <a:lnTo>
                    <a:pt x="163004" y="195592"/>
                  </a:lnTo>
                  <a:lnTo>
                    <a:pt x="164452" y="196862"/>
                  </a:lnTo>
                  <a:lnTo>
                    <a:pt x="165976" y="199402"/>
                  </a:lnTo>
                  <a:lnTo>
                    <a:pt x="168744" y="199402"/>
                  </a:lnTo>
                  <a:lnTo>
                    <a:pt x="171996" y="193052"/>
                  </a:lnTo>
                  <a:lnTo>
                    <a:pt x="171246" y="193052"/>
                  </a:lnTo>
                  <a:lnTo>
                    <a:pt x="170472" y="191782"/>
                  </a:lnTo>
                  <a:lnTo>
                    <a:pt x="171348" y="190512"/>
                  </a:lnTo>
                  <a:lnTo>
                    <a:pt x="172580" y="186702"/>
                  </a:lnTo>
                  <a:lnTo>
                    <a:pt x="173812" y="189242"/>
                  </a:lnTo>
                  <a:lnTo>
                    <a:pt x="173964" y="189242"/>
                  </a:lnTo>
                  <a:lnTo>
                    <a:pt x="175285" y="186702"/>
                  </a:lnTo>
                  <a:lnTo>
                    <a:pt x="175945" y="185432"/>
                  </a:lnTo>
                  <a:lnTo>
                    <a:pt x="176593" y="184162"/>
                  </a:lnTo>
                  <a:lnTo>
                    <a:pt x="177253" y="182892"/>
                  </a:lnTo>
                  <a:lnTo>
                    <a:pt x="181190" y="175272"/>
                  </a:lnTo>
                  <a:lnTo>
                    <a:pt x="181851" y="174002"/>
                  </a:lnTo>
                  <a:lnTo>
                    <a:pt x="183426" y="171462"/>
                  </a:lnTo>
                  <a:lnTo>
                    <a:pt x="180149" y="170192"/>
                  </a:lnTo>
                  <a:lnTo>
                    <a:pt x="177114" y="170192"/>
                  </a:lnTo>
                  <a:lnTo>
                    <a:pt x="174866" y="169379"/>
                  </a:lnTo>
                  <a:lnTo>
                    <a:pt x="174866" y="179082"/>
                  </a:lnTo>
                  <a:lnTo>
                    <a:pt x="174205" y="179082"/>
                  </a:lnTo>
                  <a:lnTo>
                    <a:pt x="173723" y="180352"/>
                  </a:lnTo>
                  <a:lnTo>
                    <a:pt x="171958" y="179082"/>
                  </a:lnTo>
                  <a:lnTo>
                    <a:pt x="168910" y="176542"/>
                  </a:lnTo>
                  <a:lnTo>
                    <a:pt x="171526" y="175272"/>
                  </a:lnTo>
                  <a:lnTo>
                    <a:pt x="173037" y="176542"/>
                  </a:lnTo>
                  <a:lnTo>
                    <a:pt x="174459" y="177812"/>
                  </a:lnTo>
                  <a:lnTo>
                    <a:pt x="174777" y="178816"/>
                  </a:lnTo>
                  <a:lnTo>
                    <a:pt x="174866" y="179082"/>
                  </a:lnTo>
                  <a:lnTo>
                    <a:pt x="174866" y="169379"/>
                  </a:lnTo>
                  <a:lnTo>
                    <a:pt x="173634" y="168922"/>
                  </a:lnTo>
                  <a:lnTo>
                    <a:pt x="174307" y="167652"/>
                  </a:lnTo>
                  <a:lnTo>
                    <a:pt x="174980" y="166382"/>
                  </a:lnTo>
                  <a:lnTo>
                    <a:pt x="177012" y="162572"/>
                  </a:lnTo>
                  <a:lnTo>
                    <a:pt x="185229" y="167652"/>
                  </a:lnTo>
                  <a:lnTo>
                    <a:pt x="186169" y="166382"/>
                  </a:lnTo>
                  <a:lnTo>
                    <a:pt x="186664" y="162572"/>
                  </a:lnTo>
                  <a:lnTo>
                    <a:pt x="186867" y="161302"/>
                  </a:lnTo>
                  <a:lnTo>
                    <a:pt x="187071" y="160032"/>
                  </a:lnTo>
                  <a:lnTo>
                    <a:pt x="187490" y="157492"/>
                  </a:lnTo>
                  <a:lnTo>
                    <a:pt x="189331" y="146062"/>
                  </a:lnTo>
                  <a:lnTo>
                    <a:pt x="189344" y="138442"/>
                  </a:lnTo>
                  <a:lnTo>
                    <a:pt x="178358" y="138442"/>
                  </a:lnTo>
                  <a:lnTo>
                    <a:pt x="174053" y="146062"/>
                  </a:lnTo>
                  <a:lnTo>
                    <a:pt x="181457" y="151142"/>
                  </a:lnTo>
                  <a:lnTo>
                    <a:pt x="182511" y="156222"/>
                  </a:lnTo>
                  <a:lnTo>
                    <a:pt x="177901" y="157492"/>
                  </a:lnTo>
                  <a:lnTo>
                    <a:pt x="176682" y="153682"/>
                  </a:lnTo>
                  <a:lnTo>
                    <a:pt x="175526" y="152412"/>
                  </a:lnTo>
                  <a:lnTo>
                    <a:pt x="174383" y="151142"/>
                  </a:lnTo>
                  <a:lnTo>
                    <a:pt x="172085" y="148602"/>
                  </a:lnTo>
                  <a:lnTo>
                    <a:pt x="170624" y="147027"/>
                  </a:lnTo>
                  <a:lnTo>
                    <a:pt x="170624" y="152412"/>
                  </a:lnTo>
                  <a:lnTo>
                    <a:pt x="170421" y="153682"/>
                  </a:lnTo>
                  <a:lnTo>
                    <a:pt x="170345" y="158762"/>
                  </a:lnTo>
                  <a:lnTo>
                    <a:pt x="167551" y="160032"/>
                  </a:lnTo>
                  <a:lnTo>
                    <a:pt x="165188" y="158826"/>
                  </a:lnTo>
                  <a:lnTo>
                    <a:pt x="165188" y="166382"/>
                  </a:lnTo>
                  <a:lnTo>
                    <a:pt x="164249" y="167652"/>
                  </a:lnTo>
                  <a:lnTo>
                    <a:pt x="164071" y="167652"/>
                  </a:lnTo>
                  <a:lnTo>
                    <a:pt x="164071" y="176542"/>
                  </a:lnTo>
                  <a:lnTo>
                    <a:pt x="163715" y="177812"/>
                  </a:lnTo>
                  <a:lnTo>
                    <a:pt x="163601" y="178816"/>
                  </a:lnTo>
                  <a:lnTo>
                    <a:pt x="163576" y="179082"/>
                  </a:lnTo>
                  <a:lnTo>
                    <a:pt x="158419" y="179082"/>
                  </a:lnTo>
                  <a:lnTo>
                    <a:pt x="158369" y="178816"/>
                  </a:lnTo>
                  <a:lnTo>
                    <a:pt x="158242" y="179082"/>
                  </a:lnTo>
                  <a:lnTo>
                    <a:pt x="152984" y="179082"/>
                  </a:lnTo>
                  <a:lnTo>
                    <a:pt x="152984" y="185432"/>
                  </a:lnTo>
                  <a:lnTo>
                    <a:pt x="151485" y="187972"/>
                  </a:lnTo>
                  <a:lnTo>
                    <a:pt x="149059" y="186702"/>
                  </a:lnTo>
                  <a:lnTo>
                    <a:pt x="150253" y="184162"/>
                  </a:lnTo>
                  <a:lnTo>
                    <a:pt x="152984" y="185432"/>
                  </a:lnTo>
                  <a:lnTo>
                    <a:pt x="152984" y="179082"/>
                  </a:lnTo>
                  <a:lnTo>
                    <a:pt x="151168" y="179082"/>
                  </a:lnTo>
                  <a:lnTo>
                    <a:pt x="150393" y="176542"/>
                  </a:lnTo>
                  <a:lnTo>
                    <a:pt x="149301" y="175272"/>
                  </a:lnTo>
                  <a:lnTo>
                    <a:pt x="153289" y="175272"/>
                  </a:lnTo>
                  <a:lnTo>
                    <a:pt x="156387" y="174002"/>
                  </a:lnTo>
                  <a:lnTo>
                    <a:pt x="158178" y="177812"/>
                  </a:lnTo>
                  <a:lnTo>
                    <a:pt x="158369" y="178816"/>
                  </a:lnTo>
                  <a:lnTo>
                    <a:pt x="159512" y="176542"/>
                  </a:lnTo>
                  <a:lnTo>
                    <a:pt x="160680" y="175272"/>
                  </a:lnTo>
                  <a:lnTo>
                    <a:pt x="163601" y="175272"/>
                  </a:lnTo>
                  <a:lnTo>
                    <a:pt x="164071" y="176542"/>
                  </a:lnTo>
                  <a:lnTo>
                    <a:pt x="164071" y="167652"/>
                  </a:lnTo>
                  <a:lnTo>
                    <a:pt x="163601" y="167652"/>
                  </a:lnTo>
                  <a:lnTo>
                    <a:pt x="163804" y="166382"/>
                  </a:lnTo>
                  <a:lnTo>
                    <a:pt x="165188" y="166382"/>
                  </a:lnTo>
                  <a:lnTo>
                    <a:pt x="165188" y="158826"/>
                  </a:lnTo>
                  <a:lnTo>
                    <a:pt x="162064" y="157492"/>
                  </a:lnTo>
                  <a:lnTo>
                    <a:pt x="168325" y="152412"/>
                  </a:lnTo>
                  <a:lnTo>
                    <a:pt x="170624" y="152412"/>
                  </a:lnTo>
                  <a:lnTo>
                    <a:pt x="170624" y="147027"/>
                  </a:lnTo>
                  <a:lnTo>
                    <a:pt x="169735" y="146062"/>
                  </a:lnTo>
                  <a:lnTo>
                    <a:pt x="165658" y="146062"/>
                  </a:lnTo>
                  <a:lnTo>
                    <a:pt x="165646" y="143522"/>
                  </a:lnTo>
                  <a:lnTo>
                    <a:pt x="168351" y="142252"/>
                  </a:lnTo>
                  <a:lnTo>
                    <a:pt x="171818" y="140982"/>
                  </a:lnTo>
                  <a:lnTo>
                    <a:pt x="175056" y="137172"/>
                  </a:lnTo>
                  <a:lnTo>
                    <a:pt x="176187" y="135902"/>
                  </a:lnTo>
                  <a:lnTo>
                    <a:pt x="182016" y="134632"/>
                  </a:lnTo>
                  <a:lnTo>
                    <a:pt x="185331" y="134632"/>
                  </a:lnTo>
                  <a:lnTo>
                    <a:pt x="191452" y="132092"/>
                  </a:lnTo>
                  <a:lnTo>
                    <a:pt x="191592" y="132092"/>
                  </a:lnTo>
                  <a:lnTo>
                    <a:pt x="193840" y="118122"/>
                  </a:lnTo>
                  <a:lnTo>
                    <a:pt x="193878" y="1178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057684" y="1600758"/>
              <a:ext cx="215265" cy="284480"/>
            </a:xfrm>
            <a:custGeom>
              <a:avLst/>
              <a:gdLst/>
              <a:ahLst/>
              <a:cxnLst/>
              <a:rect l="l" t="t" r="r" b="b"/>
              <a:pathLst>
                <a:path w="215264" h="284480">
                  <a:moveTo>
                    <a:pt x="1765" y="195529"/>
                  </a:moveTo>
                  <a:lnTo>
                    <a:pt x="1549" y="194957"/>
                  </a:lnTo>
                  <a:lnTo>
                    <a:pt x="1384" y="194335"/>
                  </a:lnTo>
                  <a:lnTo>
                    <a:pt x="952" y="193662"/>
                  </a:lnTo>
                  <a:lnTo>
                    <a:pt x="419" y="193776"/>
                  </a:lnTo>
                  <a:lnTo>
                    <a:pt x="76" y="193751"/>
                  </a:lnTo>
                  <a:lnTo>
                    <a:pt x="0" y="195694"/>
                  </a:lnTo>
                  <a:lnTo>
                    <a:pt x="596" y="195643"/>
                  </a:lnTo>
                  <a:lnTo>
                    <a:pt x="1181" y="195580"/>
                  </a:lnTo>
                  <a:lnTo>
                    <a:pt x="1765" y="195529"/>
                  </a:lnTo>
                  <a:close/>
                </a:path>
                <a:path w="215264" h="284480">
                  <a:moveTo>
                    <a:pt x="11239" y="160756"/>
                  </a:moveTo>
                  <a:lnTo>
                    <a:pt x="10566" y="160439"/>
                  </a:lnTo>
                  <a:lnTo>
                    <a:pt x="9791" y="159766"/>
                  </a:lnTo>
                  <a:lnTo>
                    <a:pt x="9258" y="159918"/>
                  </a:lnTo>
                  <a:lnTo>
                    <a:pt x="8737" y="160058"/>
                  </a:lnTo>
                  <a:lnTo>
                    <a:pt x="8458" y="161061"/>
                  </a:lnTo>
                  <a:lnTo>
                    <a:pt x="8077" y="161683"/>
                  </a:lnTo>
                  <a:lnTo>
                    <a:pt x="10160" y="162687"/>
                  </a:lnTo>
                  <a:lnTo>
                    <a:pt x="10871" y="161404"/>
                  </a:lnTo>
                  <a:lnTo>
                    <a:pt x="11239" y="160756"/>
                  </a:lnTo>
                  <a:close/>
                </a:path>
                <a:path w="215264" h="284480">
                  <a:moveTo>
                    <a:pt x="20891" y="262458"/>
                  </a:moveTo>
                  <a:lnTo>
                    <a:pt x="20624" y="261937"/>
                  </a:lnTo>
                  <a:lnTo>
                    <a:pt x="20396" y="261467"/>
                  </a:lnTo>
                  <a:lnTo>
                    <a:pt x="19608" y="261289"/>
                  </a:lnTo>
                  <a:lnTo>
                    <a:pt x="19075" y="260997"/>
                  </a:lnTo>
                  <a:lnTo>
                    <a:pt x="18910" y="261937"/>
                  </a:lnTo>
                  <a:lnTo>
                    <a:pt x="18542" y="263918"/>
                  </a:lnTo>
                  <a:lnTo>
                    <a:pt x="19507" y="263893"/>
                  </a:lnTo>
                  <a:lnTo>
                    <a:pt x="20472" y="264071"/>
                  </a:lnTo>
                  <a:lnTo>
                    <a:pt x="20828" y="263296"/>
                  </a:lnTo>
                  <a:lnTo>
                    <a:pt x="20891" y="262458"/>
                  </a:lnTo>
                  <a:close/>
                </a:path>
                <a:path w="215264" h="284480">
                  <a:moveTo>
                    <a:pt x="29324" y="228930"/>
                  </a:moveTo>
                  <a:lnTo>
                    <a:pt x="29210" y="227990"/>
                  </a:lnTo>
                  <a:lnTo>
                    <a:pt x="28575" y="227444"/>
                  </a:lnTo>
                  <a:lnTo>
                    <a:pt x="28181" y="226860"/>
                  </a:lnTo>
                  <a:lnTo>
                    <a:pt x="27647" y="227317"/>
                  </a:lnTo>
                  <a:lnTo>
                    <a:pt x="27114" y="227761"/>
                  </a:lnTo>
                  <a:lnTo>
                    <a:pt x="26581" y="228219"/>
                  </a:lnTo>
                  <a:lnTo>
                    <a:pt x="26987" y="228727"/>
                  </a:lnTo>
                  <a:lnTo>
                    <a:pt x="27343" y="229565"/>
                  </a:lnTo>
                  <a:lnTo>
                    <a:pt x="27813" y="229641"/>
                  </a:lnTo>
                  <a:lnTo>
                    <a:pt x="28282" y="229704"/>
                  </a:lnTo>
                  <a:lnTo>
                    <a:pt x="29324" y="228930"/>
                  </a:lnTo>
                  <a:close/>
                </a:path>
                <a:path w="215264" h="284480">
                  <a:moveTo>
                    <a:pt x="47612" y="161353"/>
                  </a:moveTo>
                  <a:lnTo>
                    <a:pt x="47371" y="160235"/>
                  </a:lnTo>
                  <a:lnTo>
                    <a:pt x="46431" y="159232"/>
                  </a:lnTo>
                  <a:lnTo>
                    <a:pt x="45491" y="159715"/>
                  </a:lnTo>
                  <a:lnTo>
                    <a:pt x="44818" y="160375"/>
                  </a:lnTo>
                  <a:lnTo>
                    <a:pt x="43472" y="161467"/>
                  </a:lnTo>
                  <a:lnTo>
                    <a:pt x="45097" y="162013"/>
                  </a:lnTo>
                  <a:lnTo>
                    <a:pt x="45961" y="162394"/>
                  </a:lnTo>
                  <a:lnTo>
                    <a:pt x="46863" y="162496"/>
                  </a:lnTo>
                  <a:lnTo>
                    <a:pt x="47028" y="162521"/>
                  </a:lnTo>
                  <a:lnTo>
                    <a:pt x="47612" y="161353"/>
                  </a:lnTo>
                  <a:close/>
                </a:path>
                <a:path w="215264" h="284480">
                  <a:moveTo>
                    <a:pt x="47777" y="130302"/>
                  </a:moveTo>
                  <a:lnTo>
                    <a:pt x="47167" y="130162"/>
                  </a:lnTo>
                  <a:lnTo>
                    <a:pt x="46278" y="129730"/>
                  </a:lnTo>
                  <a:lnTo>
                    <a:pt x="46024" y="129984"/>
                  </a:lnTo>
                  <a:lnTo>
                    <a:pt x="45618" y="130365"/>
                  </a:lnTo>
                  <a:lnTo>
                    <a:pt x="45631" y="131203"/>
                  </a:lnTo>
                  <a:lnTo>
                    <a:pt x="45466" y="131851"/>
                  </a:lnTo>
                  <a:lnTo>
                    <a:pt x="46012" y="132156"/>
                  </a:lnTo>
                  <a:lnTo>
                    <a:pt x="47104" y="132740"/>
                  </a:lnTo>
                  <a:lnTo>
                    <a:pt x="47561" y="131114"/>
                  </a:lnTo>
                  <a:lnTo>
                    <a:pt x="47777" y="130302"/>
                  </a:lnTo>
                  <a:close/>
                </a:path>
                <a:path w="215264" h="284480">
                  <a:moveTo>
                    <a:pt x="55600" y="183934"/>
                  </a:moveTo>
                  <a:lnTo>
                    <a:pt x="53809" y="183680"/>
                  </a:lnTo>
                  <a:lnTo>
                    <a:pt x="52920" y="183565"/>
                  </a:lnTo>
                  <a:lnTo>
                    <a:pt x="52908" y="184238"/>
                  </a:lnTo>
                  <a:lnTo>
                    <a:pt x="52616" y="185293"/>
                  </a:lnTo>
                  <a:lnTo>
                    <a:pt x="53441" y="185889"/>
                  </a:lnTo>
                  <a:lnTo>
                    <a:pt x="54343" y="185737"/>
                  </a:lnTo>
                  <a:lnTo>
                    <a:pt x="55079" y="185801"/>
                  </a:lnTo>
                  <a:lnTo>
                    <a:pt x="55257" y="185178"/>
                  </a:lnTo>
                  <a:lnTo>
                    <a:pt x="55422" y="184556"/>
                  </a:lnTo>
                  <a:lnTo>
                    <a:pt x="55600" y="183934"/>
                  </a:lnTo>
                  <a:close/>
                </a:path>
                <a:path w="215264" h="284480">
                  <a:moveTo>
                    <a:pt x="58966" y="142201"/>
                  </a:moveTo>
                  <a:lnTo>
                    <a:pt x="57810" y="141719"/>
                  </a:lnTo>
                  <a:lnTo>
                    <a:pt x="56883" y="141173"/>
                  </a:lnTo>
                  <a:lnTo>
                    <a:pt x="56337" y="142011"/>
                  </a:lnTo>
                  <a:lnTo>
                    <a:pt x="55346" y="142913"/>
                  </a:lnTo>
                  <a:lnTo>
                    <a:pt x="55372" y="144348"/>
                  </a:lnTo>
                  <a:lnTo>
                    <a:pt x="56870" y="144881"/>
                  </a:lnTo>
                  <a:lnTo>
                    <a:pt x="57696" y="145427"/>
                  </a:lnTo>
                  <a:lnTo>
                    <a:pt x="58127" y="144437"/>
                  </a:lnTo>
                  <a:lnTo>
                    <a:pt x="58686" y="143459"/>
                  </a:lnTo>
                  <a:lnTo>
                    <a:pt x="58966" y="142201"/>
                  </a:lnTo>
                  <a:close/>
                </a:path>
                <a:path w="215264" h="284480">
                  <a:moveTo>
                    <a:pt x="59715" y="234645"/>
                  </a:moveTo>
                  <a:lnTo>
                    <a:pt x="58940" y="234048"/>
                  </a:lnTo>
                  <a:lnTo>
                    <a:pt x="58534" y="233502"/>
                  </a:lnTo>
                  <a:lnTo>
                    <a:pt x="58013" y="233908"/>
                  </a:lnTo>
                  <a:lnTo>
                    <a:pt x="57492" y="234302"/>
                  </a:lnTo>
                  <a:lnTo>
                    <a:pt x="56972" y="234708"/>
                  </a:lnTo>
                  <a:lnTo>
                    <a:pt x="57365" y="235280"/>
                  </a:lnTo>
                  <a:lnTo>
                    <a:pt x="57772" y="235851"/>
                  </a:lnTo>
                  <a:lnTo>
                    <a:pt x="58166" y="236423"/>
                  </a:lnTo>
                  <a:lnTo>
                    <a:pt x="58686" y="235991"/>
                  </a:lnTo>
                  <a:lnTo>
                    <a:pt x="59563" y="235610"/>
                  </a:lnTo>
                  <a:lnTo>
                    <a:pt x="59715" y="234645"/>
                  </a:lnTo>
                  <a:close/>
                </a:path>
                <a:path w="215264" h="284480">
                  <a:moveTo>
                    <a:pt x="73621" y="155028"/>
                  </a:moveTo>
                  <a:lnTo>
                    <a:pt x="72771" y="154381"/>
                  </a:lnTo>
                  <a:lnTo>
                    <a:pt x="71958" y="153301"/>
                  </a:lnTo>
                  <a:lnTo>
                    <a:pt x="70383" y="153174"/>
                  </a:lnTo>
                  <a:lnTo>
                    <a:pt x="69608" y="154406"/>
                  </a:lnTo>
                  <a:lnTo>
                    <a:pt x="68376" y="155524"/>
                  </a:lnTo>
                  <a:lnTo>
                    <a:pt x="69862" y="156337"/>
                  </a:lnTo>
                  <a:lnTo>
                    <a:pt x="70840" y="157314"/>
                  </a:lnTo>
                  <a:lnTo>
                    <a:pt x="71615" y="157175"/>
                  </a:lnTo>
                  <a:lnTo>
                    <a:pt x="72390" y="157048"/>
                  </a:lnTo>
                  <a:lnTo>
                    <a:pt x="72961" y="155790"/>
                  </a:lnTo>
                  <a:lnTo>
                    <a:pt x="73621" y="155028"/>
                  </a:lnTo>
                  <a:close/>
                </a:path>
                <a:path w="215264" h="284480">
                  <a:moveTo>
                    <a:pt x="81153" y="119951"/>
                  </a:moveTo>
                  <a:lnTo>
                    <a:pt x="80645" y="119443"/>
                  </a:lnTo>
                  <a:lnTo>
                    <a:pt x="80187" y="118618"/>
                  </a:lnTo>
                  <a:lnTo>
                    <a:pt x="79616" y="118529"/>
                  </a:lnTo>
                  <a:lnTo>
                    <a:pt x="79108" y="118440"/>
                  </a:lnTo>
                  <a:lnTo>
                    <a:pt x="78486" y="119176"/>
                  </a:lnTo>
                  <a:lnTo>
                    <a:pt x="77901" y="119557"/>
                  </a:lnTo>
                  <a:lnTo>
                    <a:pt x="78422" y="120078"/>
                  </a:lnTo>
                  <a:lnTo>
                    <a:pt x="78879" y="120904"/>
                  </a:lnTo>
                  <a:lnTo>
                    <a:pt x="79463" y="121031"/>
                  </a:lnTo>
                  <a:lnTo>
                    <a:pt x="79933" y="121119"/>
                  </a:lnTo>
                  <a:lnTo>
                    <a:pt x="80581" y="120345"/>
                  </a:lnTo>
                  <a:lnTo>
                    <a:pt x="81153" y="119951"/>
                  </a:lnTo>
                  <a:close/>
                </a:path>
                <a:path w="215264" h="284480">
                  <a:moveTo>
                    <a:pt x="83070" y="61023"/>
                  </a:moveTo>
                  <a:lnTo>
                    <a:pt x="82892" y="60858"/>
                  </a:lnTo>
                  <a:lnTo>
                    <a:pt x="81927" y="59893"/>
                  </a:lnTo>
                  <a:lnTo>
                    <a:pt x="80746" y="59118"/>
                  </a:lnTo>
                  <a:lnTo>
                    <a:pt x="79641" y="58267"/>
                  </a:lnTo>
                  <a:lnTo>
                    <a:pt x="79413" y="58902"/>
                  </a:lnTo>
                  <a:lnTo>
                    <a:pt x="78803" y="59740"/>
                  </a:lnTo>
                  <a:lnTo>
                    <a:pt x="79679" y="61226"/>
                  </a:lnTo>
                  <a:lnTo>
                    <a:pt x="80657" y="62166"/>
                  </a:lnTo>
                  <a:lnTo>
                    <a:pt x="81775" y="63474"/>
                  </a:lnTo>
                  <a:lnTo>
                    <a:pt x="82423" y="62014"/>
                  </a:lnTo>
                  <a:lnTo>
                    <a:pt x="83070" y="61023"/>
                  </a:lnTo>
                  <a:close/>
                </a:path>
                <a:path w="215264" h="284480">
                  <a:moveTo>
                    <a:pt x="83337" y="249961"/>
                  </a:moveTo>
                  <a:lnTo>
                    <a:pt x="82651" y="249986"/>
                  </a:lnTo>
                  <a:lnTo>
                    <a:pt x="81788" y="249758"/>
                  </a:lnTo>
                  <a:lnTo>
                    <a:pt x="81343" y="250088"/>
                  </a:lnTo>
                  <a:lnTo>
                    <a:pt x="80962" y="250380"/>
                  </a:lnTo>
                  <a:lnTo>
                    <a:pt x="81089" y="251320"/>
                  </a:lnTo>
                  <a:lnTo>
                    <a:pt x="80987" y="251968"/>
                  </a:lnTo>
                  <a:lnTo>
                    <a:pt x="82842" y="252539"/>
                  </a:lnTo>
                  <a:lnTo>
                    <a:pt x="83337" y="249961"/>
                  </a:lnTo>
                  <a:close/>
                </a:path>
                <a:path w="215264" h="284480">
                  <a:moveTo>
                    <a:pt x="86017" y="135318"/>
                  </a:moveTo>
                  <a:lnTo>
                    <a:pt x="85763" y="133908"/>
                  </a:lnTo>
                  <a:lnTo>
                    <a:pt x="84518" y="132867"/>
                  </a:lnTo>
                  <a:lnTo>
                    <a:pt x="83045" y="132842"/>
                  </a:lnTo>
                  <a:lnTo>
                    <a:pt x="82346" y="134086"/>
                  </a:lnTo>
                  <a:lnTo>
                    <a:pt x="79971" y="136423"/>
                  </a:lnTo>
                  <a:lnTo>
                    <a:pt x="82118" y="136690"/>
                  </a:lnTo>
                  <a:lnTo>
                    <a:pt x="83299" y="137172"/>
                  </a:lnTo>
                  <a:lnTo>
                    <a:pt x="84213" y="136867"/>
                  </a:lnTo>
                  <a:lnTo>
                    <a:pt x="84975" y="136588"/>
                  </a:lnTo>
                  <a:lnTo>
                    <a:pt x="86017" y="135318"/>
                  </a:lnTo>
                  <a:close/>
                </a:path>
                <a:path w="215264" h="284480">
                  <a:moveTo>
                    <a:pt x="86156" y="166141"/>
                  </a:moveTo>
                  <a:lnTo>
                    <a:pt x="85953" y="165442"/>
                  </a:lnTo>
                  <a:lnTo>
                    <a:pt x="85712" y="164668"/>
                  </a:lnTo>
                  <a:lnTo>
                    <a:pt x="84340" y="163804"/>
                  </a:lnTo>
                  <a:lnTo>
                    <a:pt x="83439" y="163779"/>
                  </a:lnTo>
                  <a:lnTo>
                    <a:pt x="82715" y="163741"/>
                  </a:lnTo>
                  <a:lnTo>
                    <a:pt x="81953" y="164896"/>
                  </a:lnTo>
                  <a:lnTo>
                    <a:pt x="80302" y="166268"/>
                  </a:lnTo>
                  <a:lnTo>
                    <a:pt x="82308" y="167144"/>
                  </a:lnTo>
                  <a:lnTo>
                    <a:pt x="83464" y="167944"/>
                  </a:lnTo>
                  <a:lnTo>
                    <a:pt x="84620" y="167982"/>
                  </a:lnTo>
                  <a:lnTo>
                    <a:pt x="85090" y="168008"/>
                  </a:lnTo>
                  <a:lnTo>
                    <a:pt x="86156" y="166141"/>
                  </a:lnTo>
                  <a:close/>
                </a:path>
                <a:path w="215264" h="284480">
                  <a:moveTo>
                    <a:pt x="88226" y="200748"/>
                  </a:moveTo>
                  <a:lnTo>
                    <a:pt x="88061" y="199936"/>
                  </a:lnTo>
                  <a:lnTo>
                    <a:pt x="87896" y="199174"/>
                  </a:lnTo>
                  <a:lnTo>
                    <a:pt x="86575" y="198653"/>
                  </a:lnTo>
                  <a:lnTo>
                    <a:pt x="85521" y="197840"/>
                  </a:lnTo>
                  <a:lnTo>
                    <a:pt x="83451" y="200571"/>
                  </a:lnTo>
                  <a:lnTo>
                    <a:pt x="84582" y="201295"/>
                  </a:lnTo>
                  <a:lnTo>
                    <a:pt x="85725" y="202006"/>
                  </a:lnTo>
                  <a:lnTo>
                    <a:pt x="86855" y="202730"/>
                  </a:lnTo>
                  <a:lnTo>
                    <a:pt x="87299" y="201790"/>
                  </a:lnTo>
                  <a:lnTo>
                    <a:pt x="88226" y="200748"/>
                  </a:lnTo>
                  <a:close/>
                </a:path>
                <a:path w="215264" h="284480">
                  <a:moveTo>
                    <a:pt x="91871" y="180543"/>
                  </a:moveTo>
                  <a:lnTo>
                    <a:pt x="90665" y="180035"/>
                  </a:lnTo>
                  <a:lnTo>
                    <a:pt x="90055" y="179793"/>
                  </a:lnTo>
                  <a:lnTo>
                    <a:pt x="89535" y="180251"/>
                  </a:lnTo>
                  <a:lnTo>
                    <a:pt x="89001" y="180695"/>
                  </a:lnTo>
                  <a:lnTo>
                    <a:pt x="88480" y="181140"/>
                  </a:lnTo>
                  <a:lnTo>
                    <a:pt x="89154" y="181775"/>
                  </a:lnTo>
                  <a:lnTo>
                    <a:pt x="90500" y="183019"/>
                  </a:lnTo>
                  <a:lnTo>
                    <a:pt x="90957" y="182194"/>
                  </a:lnTo>
                  <a:lnTo>
                    <a:pt x="91427" y="181368"/>
                  </a:lnTo>
                  <a:lnTo>
                    <a:pt x="91871" y="180543"/>
                  </a:lnTo>
                  <a:close/>
                </a:path>
                <a:path w="215264" h="284480">
                  <a:moveTo>
                    <a:pt x="92735" y="244741"/>
                  </a:moveTo>
                  <a:lnTo>
                    <a:pt x="92379" y="241808"/>
                  </a:lnTo>
                  <a:lnTo>
                    <a:pt x="90665" y="241668"/>
                  </a:lnTo>
                  <a:lnTo>
                    <a:pt x="88709" y="242671"/>
                  </a:lnTo>
                  <a:lnTo>
                    <a:pt x="88392" y="244424"/>
                  </a:lnTo>
                  <a:lnTo>
                    <a:pt x="89027" y="245960"/>
                  </a:lnTo>
                  <a:lnTo>
                    <a:pt x="90284" y="246329"/>
                  </a:lnTo>
                  <a:lnTo>
                    <a:pt x="91579" y="247154"/>
                  </a:lnTo>
                  <a:lnTo>
                    <a:pt x="92062" y="245706"/>
                  </a:lnTo>
                  <a:lnTo>
                    <a:pt x="92735" y="244741"/>
                  </a:lnTo>
                  <a:close/>
                </a:path>
                <a:path w="215264" h="284480">
                  <a:moveTo>
                    <a:pt x="95961" y="206667"/>
                  </a:moveTo>
                  <a:lnTo>
                    <a:pt x="95046" y="206235"/>
                  </a:lnTo>
                  <a:lnTo>
                    <a:pt x="93256" y="205346"/>
                  </a:lnTo>
                  <a:lnTo>
                    <a:pt x="93014" y="205917"/>
                  </a:lnTo>
                  <a:lnTo>
                    <a:pt x="92417" y="206844"/>
                  </a:lnTo>
                  <a:lnTo>
                    <a:pt x="93218" y="207695"/>
                  </a:lnTo>
                  <a:lnTo>
                    <a:pt x="94119" y="208114"/>
                  </a:lnTo>
                  <a:lnTo>
                    <a:pt x="94945" y="208648"/>
                  </a:lnTo>
                  <a:lnTo>
                    <a:pt x="95961" y="206667"/>
                  </a:lnTo>
                  <a:close/>
                </a:path>
                <a:path w="215264" h="284480">
                  <a:moveTo>
                    <a:pt x="99085" y="96748"/>
                  </a:moveTo>
                  <a:lnTo>
                    <a:pt x="98132" y="96113"/>
                  </a:lnTo>
                  <a:lnTo>
                    <a:pt x="97155" y="95656"/>
                  </a:lnTo>
                  <a:lnTo>
                    <a:pt x="96215" y="95186"/>
                  </a:lnTo>
                  <a:lnTo>
                    <a:pt x="95973" y="95770"/>
                  </a:lnTo>
                  <a:lnTo>
                    <a:pt x="95389" y="96710"/>
                  </a:lnTo>
                  <a:lnTo>
                    <a:pt x="96266" y="97574"/>
                  </a:lnTo>
                  <a:lnTo>
                    <a:pt x="97205" y="98031"/>
                  </a:lnTo>
                  <a:lnTo>
                    <a:pt x="98107" y="98602"/>
                  </a:lnTo>
                  <a:lnTo>
                    <a:pt x="98526" y="97726"/>
                  </a:lnTo>
                  <a:lnTo>
                    <a:pt x="99085" y="96748"/>
                  </a:lnTo>
                  <a:close/>
                </a:path>
                <a:path w="215264" h="284480">
                  <a:moveTo>
                    <a:pt x="101917" y="196113"/>
                  </a:moveTo>
                  <a:lnTo>
                    <a:pt x="100774" y="195376"/>
                  </a:lnTo>
                  <a:lnTo>
                    <a:pt x="99898" y="194373"/>
                  </a:lnTo>
                  <a:lnTo>
                    <a:pt x="98107" y="196227"/>
                  </a:lnTo>
                  <a:lnTo>
                    <a:pt x="97383" y="196989"/>
                  </a:lnTo>
                  <a:lnTo>
                    <a:pt x="98399" y="197840"/>
                  </a:lnTo>
                  <a:lnTo>
                    <a:pt x="99402" y="198716"/>
                  </a:lnTo>
                  <a:lnTo>
                    <a:pt x="100418" y="199580"/>
                  </a:lnTo>
                  <a:lnTo>
                    <a:pt x="100965" y="198666"/>
                  </a:lnTo>
                  <a:lnTo>
                    <a:pt x="101917" y="197751"/>
                  </a:lnTo>
                  <a:lnTo>
                    <a:pt x="101917" y="196113"/>
                  </a:lnTo>
                  <a:close/>
                </a:path>
                <a:path w="215264" h="284480">
                  <a:moveTo>
                    <a:pt x="102044" y="111785"/>
                  </a:moveTo>
                  <a:lnTo>
                    <a:pt x="101066" y="111645"/>
                  </a:lnTo>
                  <a:lnTo>
                    <a:pt x="100101" y="111493"/>
                  </a:lnTo>
                  <a:lnTo>
                    <a:pt x="99136" y="111328"/>
                  </a:lnTo>
                  <a:lnTo>
                    <a:pt x="99072" y="111988"/>
                  </a:lnTo>
                  <a:lnTo>
                    <a:pt x="98996" y="112649"/>
                  </a:lnTo>
                  <a:lnTo>
                    <a:pt x="98894" y="113741"/>
                  </a:lnTo>
                  <a:lnTo>
                    <a:pt x="99847" y="113766"/>
                  </a:lnTo>
                  <a:lnTo>
                    <a:pt x="100812" y="113969"/>
                  </a:lnTo>
                  <a:lnTo>
                    <a:pt x="101955" y="113665"/>
                  </a:lnTo>
                  <a:lnTo>
                    <a:pt x="101930" y="112471"/>
                  </a:lnTo>
                  <a:lnTo>
                    <a:pt x="102044" y="111785"/>
                  </a:lnTo>
                  <a:close/>
                </a:path>
                <a:path w="215264" h="284480">
                  <a:moveTo>
                    <a:pt x="105206" y="216560"/>
                  </a:moveTo>
                  <a:lnTo>
                    <a:pt x="105041" y="216484"/>
                  </a:lnTo>
                  <a:lnTo>
                    <a:pt x="104165" y="216141"/>
                  </a:lnTo>
                  <a:lnTo>
                    <a:pt x="103174" y="216065"/>
                  </a:lnTo>
                  <a:lnTo>
                    <a:pt x="102222" y="215887"/>
                  </a:lnTo>
                  <a:lnTo>
                    <a:pt x="102184" y="216623"/>
                  </a:lnTo>
                  <a:lnTo>
                    <a:pt x="102133" y="217360"/>
                  </a:lnTo>
                  <a:lnTo>
                    <a:pt x="102069" y="218592"/>
                  </a:lnTo>
                  <a:lnTo>
                    <a:pt x="103035" y="218528"/>
                  </a:lnTo>
                  <a:lnTo>
                    <a:pt x="104013" y="218643"/>
                  </a:lnTo>
                  <a:lnTo>
                    <a:pt x="104813" y="218313"/>
                  </a:lnTo>
                  <a:lnTo>
                    <a:pt x="105105" y="218198"/>
                  </a:lnTo>
                  <a:lnTo>
                    <a:pt x="105206" y="216560"/>
                  </a:lnTo>
                  <a:close/>
                </a:path>
                <a:path w="215264" h="284480">
                  <a:moveTo>
                    <a:pt x="105829" y="190207"/>
                  </a:moveTo>
                  <a:lnTo>
                    <a:pt x="105346" y="189649"/>
                  </a:lnTo>
                  <a:lnTo>
                    <a:pt x="104965" y="188861"/>
                  </a:lnTo>
                  <a:lnTo>
                    <a:pt x="104355" y="188633"/>
                  </a:lnTo>
                  <a:lnTo>
                    <a:pt x="104025" y="188493"/>
                  </a:lnTo>
                  <a:lnTo>
                    <a:pt x="103327" y="189280"/>
                  </a:lnTo>
                  <a:lnTo>
                    <a:pt x="102793" y="189661"/>
                  </a:lnTo>
                  <a:lnTo>
                    <a:pt x="103568" y="190893"/>
                  </a:lnTo>
                  <a:lnTo>
                    <a:pt x="103962" y="191503"/>
                  </a:lnTo>
                  <a:lnTo>
                    <a:pt x="104597" y="191071"/>
                  </a:lnTo>
                  <a:lnTo>
                    <a:pt x="105206" y="190639"/>
                  </a:lnTo>
                  <a:lnTo>
                    <a:pt x="105829" y="190207"/>
                  </a:lnTo>
                  <a:close/>
                </a:path>
                <a:path w="215264" h="284480">
                  <a:moveTo>
                    <a:pt x="106133" y="257263"/>
                  </a:moveTo>
                  <a:lnTo>
                    <a:pt x="105956" y="256730"/>
                  </a:lnTo>
                  <a:lnTo>
                    <a:pt x="105702" y="255930"/>
                  </a:lnTo>
                  <a:lnTo>
                    <a:pt x="104521" y="255422"/>
                  </a:lnTo>
                  <a:lnTo>
                    <a:pt x="103314" y="254469"/>
                  </a:lnTo>
                  <a:lnTo>
                    <a:pt x="102717" y="255701"/>
                  </a:lnTo>
                  <a:lnTo>
                    <a:pt x="101777" y="256794"/>
                  </a:lnTo>
                  <a:lnTo>
                    <a:pt x="102019" y="257365"/>
                  </a:lnTo>
                  <a:lnTo>
                    <a:pt x="102349" y="258114"/>
                  </a:lnTo>
                  <a:lnTo>
                    <a:pt x="103619" y="258876"/>
                  </a:lnTo>
                  <a:lnTo>
                    <a:pt x="104470" y="258851"/>
                  </a:lnTo>
                  <a:lnTo>
                    <a:pt x="105029" y="258826"/>
                  </a:lnTo>
                  <a:lnTo>
                    <a:pt x="106133" y="257263"/>
                  </a:lnTo>
                  <a:close/>
                </a:path>
                <a:path w="215264" h="284480">
                  <a:moveTo>
                    <a:pt x="106921" y="182054"/>
                  </a:moveTo>
                  <a:lnTo>
                    <a:pt x="106273" y="181749"/>
                  </a:lnTo>
                  <a:lnTo>
                    <a:pt x="105664" y="181368"/>
                  </a:lnTo>
                  <a:lnTo>
                    <a:pt x="104990" y="181190"/>
                  </a:lnTo>
                  <a:lnTo>
                    <a:pt x="104775" y="181140"/>
                  </a:lnTo>
                  <a:lnTo>
                    <a:pt x="104406" y="181597"/>
                  </a:lnTo>
                  <a:lnTo>
                    <a:pt x="104114" y="181825"/>
                  </a:lnTo>
                  <a:lnTo>
                    <a:pt x="104495" y="182321"/>
                  </a:lnTo>
                  <a:lnTo>
                    <a:pt x="104965" y="183261"/>
                  </a:lnTo>
                  <a:lnTo>
                    <a:pt x="105244" y="183210"/>
                  </a:lnTo>
                  <a:lnTo>
                    <a:pt x="105854" y="183083"/>
                  </a:lnTo>
                  <a:lnTo>
                    <a:pt x="106362" y="182473"/>
                  </a:lnTo>
                  <a:lnTo>
                    <a:pt x="106921" y="182054"/>
                  </a:lnTo>
                  <a:close/>
                </a:path>
                <a:path w="215264" h="284480">
                  <a:moveTo>
                    <a:pt x="107226" y="139522"/>
                  </a:moveTo>
                  <a:lnTo>
                    <a:pt x="106553" y="138747"/>
                  </a:lnTo>
                  <a:lnTo>
                    <a:pt x="105867" y="137972"/>
                  </a:lnTo>
                  <a:lnTo>
                    <a:pt x="105194" y="137172"/>
                  </a:lnTo>
                  <a:lnTo>
                    <a:pt x="104305" y="137934"/>
                  </a:lnTo>
                  <a:lnTo>
                    <a:pt x="103746" y="138404"/>
                  </a:lnTo>
                  <a:lnTo>
                    <a:pt x="103187" y="138887"/>
                  </a:lnTo>
                  <a:lnTo>
                    <a:pt x="103974" y="139560"/>
                  </a:lnTo>
                  <a:lnTo>
                    <a:pt x="104698" y="140385"/>
                  </a:lnTo>
                  <a:lnTo>
                    <a:pt x="105867" y="140957"/>
                  </a:lnTo>
                  <a:lnTo>
                    <a:pt x="106667" y="139992"/>
                  </a:lnTo>
                  <a:lnTo>
                    <a:pt x="107226" y="139522"/>
                  </a:lnTo>
                  <a:close/>
                </a:path>
                <a:path w="215264" h="284480">
                  <a:moveTo>
                    <a:pt x="108026" y="166954"/>
                  </a:moveTo>
                  <a:lnTo>
                    <a:pt x="107480" y="166585"/>
                  </a:lnTo>
                  <a:lnTo>
                    <a:pt x="106934" y="165938"/>
                  </a:lnTo>
                  <a:lnTo>
                    <a:pt x="106362" y="165912"/>
                  </a:lnTo>
                  <a:lnTo>
                    <a:pt x="105841" y="165900"/>
                  </a:lnTo>
                  <a:lnTo>
                    <a:pt x="105308" y="166560"/>
                  </a:lnTo>
                  <a:lnTo>
                    <a:pt x="104775" y="166928"/>
                  </a:lnTo>
                  <a:lnTo>
                    <a:pt x="105143" y="167462"/>
                  </a:lnTo>
                  <a:lnTo>
                    <a:pt x="105498" y="167995"/>
                  </a:lnTo>
                  <a:lnTo>
                    <a:pt x="105867" y="168529"/>
                  </a:lnTo>
                  <a:lnTo>
                    <a:pt x="107315" y="167487"/>
                  </a:lnTo>
                  <a:lnTo>
                    <a:pt x="108026" y="166954"/>
                  </a:lnTo>
                  <a:close/>
                </a:path>
                <a:path w="215264" h="284480">
                  <a:moveTo>
                    <a:pt x="109258" y="266776"/>
                  </a:moveTo>
                  <a:lnTo>
                    <a:pt x="108661" y="265950"/>
                  </a:lnTo>
                  <a:lnTo>
                    <a:pt x="107657" y="266065"/>
                  </a:lnTo>
                  <a:lnTo>
                    <a:pt x="106959" y="265950"/>
                  </a:lnTo>
                  <a:lnTo>
                    <a:pt x="106883" y="267982"/>
                  </a:lnTo>
                  <a:lnTo>
                    <a:pt x="107505" y="268122"/>
                  </a:lnTo>
                  <a:lnTo>
                    <a:pt x="108127" y="268249"/>
                  </a:lnTo>
                  <a:lnTo>
                    <a:pt x="108750" y="268389"/>
                  </a:lnTo>
                  <a:lnTo>
                    <a:pt x="108851" y="267690"/>
                  </a:lnTo>
                  <a:lnTo>
                    <a:pt x="109258" y="266776"/>
                  </a:lnTo>
                  <a:close/>
                </a:path>
                <a:path w="215264" h="284480">
                  <a:moveTo>
                    <a:pt x="110718" y="69329"/>
                  </a:moveTo>
                  <a:lnTo>
                    <a:pt x="110197" y="68668"/>
                  </a:lnTo>
                  <a:lnTo>
                    <a:pt x="109626" y="68237"/>
                  </a:lnTo>
                  <a:lnTo>
                    <a:pt x="109042" y="67691"/>
                  </a:lnTo>
                  <a:lnTo>
                    <a:pt x="108800" y="68313"/>
                  </a:lnTo>
                  <a:lnTo>
                    <a:pt x="108343" y="69469"/>
                  </a:lnTo>
                  <a:lnTo>
                    <a:pt x="108940" y="69697"/>
                  </a:lnTo>
                  <a:lnTo>
                    <a:pt x="109524" y="69977"/>
                  </a:lnTo>
                  <a:lnTo>
                    <a:pt x="110134" y="70104"/>
                  </a:lnTo>
                  <a:lnTo>
                    <a:pt x="110718" y="69329"/>
                  </a:lnTo>
                  <a:close/>
                </a:path>
                <a:path w="215264" h="284480">
                  <a:moveTo>
                    <a:pt x="111836" y="234022"/>
                  </a:moveTo>
                  <a:lnTo>
                    <a:pt x="109791" y="233464"/>
                  </a:lnTo>
                  <a:lnTo>
                    <a:pt x="108775" y="233172"/>
                  </a:lnTo>
                  <a:lnTo>
                    <a:pt x="108610" y="233870"/>
                  </a:lnTo>
                  <a:lnTo>
                    <a:pt x="108432" y="234569"/>
                  </a:lnTo>
                  <a:lnTo>
                    <a:pt x="108153" y="235724"/>
                  </a:lnTo>
                  <a:lnTo>
                    <a:pt x="109029" y="236029"/>
                  </a:lnTo>
                  <a:lnTo>
                    <a:pt x="110096" y="236753"/>
                  </a:lnTo>
                  <a:lnTo>
                    <a:pt x="110807" y="236512"/>
                  </a:lnTo>
                  <a:lnTo>
                    <a:pt x="111366" y="236308"/>
                  </a:lnTo>
                  <a:lnTo>
                    <a:pt x="111518" y="234899"/>
                  </a:lnTo>
                  <a:lnTo>
                    <a:pt x="111836" y="234022"/>
                  </a:lnTo>
                  <a:close/>
                </a:path>
                <a:path w="215264" h="284480">
                  <a:moveTo>
                    <a:pt x="113207" y="126212"/>
                  </a:moveTo>
                  <a:lnTo>
                    <a:pt x="112572" y="125501"/>
                  </a:lnTo>
                  <a:lnTo>
                    <a:pt x="111925" y="124790"/>
                  </a:lnTo>
                  <a:lnTo>
                    <a:pt x="111290" y="124066"/>
                  </a:lnTo>
                  <a:lnTo>
                    <a:pt x="110528" y="124764"/>
                  </a:lnTo>
                  <a:lnTo>
                    <a:pt x="109588" y="125653"/>
                  </a:lnTo>
                  <a:lnTo>
                    <a:pt x="110223" y="126263"/>
                  </a:lnTo>
                  <a:lnTo>
                    <a:pt x="110794" y="127076"/>
                  </a:lnTo>
                  <a:lnTo>
                    <a:pt x="111556" y="127406"/>
                  </a:lnTo>
                  <a:lnTo>
                    <a:pt x="111887" y="127533"/>
                  </a:lnTo>
                  <a:lnTo>
                    <a:pt x="112636" y="126631"/>
                  </a:lnTo>
                  <a:lnTo>
                    <a:pt x="113207" y="126212"/>
                  </a:lnTo>
                  <a:close/>
                </a:path>
                <a:path w="215264" h="284480">
                  <a:moveTo>
                    <a:pt x="115150" y="175285"/>
                  </a:moveTo>
                  <a:lnTo>
                    <a:pt x="114554" y="174510"/>
                  </a:lnTo>
                  <a:lnTo>
                    <a:pt x="114084" y="173393"/>
                  </a:lnTo>
                  <a:lnTo>
                    <a:pt x="113309" y="173101"/>
                  </a:lnTo>
                  <a:lnTo>
                    <a:pt x="112801" y="172897"/>
                  </a:lnTo>
                  <a:lnTo>
                    <a:pt x="111836" y="173901"/>
                  </a:lnTo>
                  <a:lnTo>
                    <a:pt x="108686" y="175806"/>
                  </a:lnTo>
                  <a:lnTo>
                    <a:pt x="111493" y="176212"/>
                  </a:lnTo>
                  <a:lnTo>
                    <a:pt x="112496" y="176542"/>
                  </a:lnTo>
                  <a:lnTo>
                    <a:pt x="113461" y="176441"/>
                  </a:lnTo>
                  <a:lnTo>
                    <a:pt x="114058" y="176390"/>
                  </a:lnTo>
                  <a:lnTo>
                    <a:pt x="114592" y="175691"/>
                  </a:lnTo>
                  <a:lnTo>
                    <a:pt x="115150" y="175285"/>
                  </a:lnTo>
                  <a:close/>
                </a:path>
                <a:path w="215264" h="284480">
                  <a:moveTo>
                    <a:pt x="116281" y="107607"/>
                  </a:moveTo>
                  <a:lnTo>
                    <a:pt x="116230" y="107302"/>
                  </a:lnTo>
                  <a:lnTo>
                    <a:pt x="116154" y="106654"/>
                  </a:lnTo>
                  <a:lnTo>
                    <a:pt x="115506" y="106083"/>
                  </a:lnTo>
                  <a:lnTo>
                    <a:pt x="115100" y="105486"/>
                  </a:lnTo>
                  <a:lnTo>
                    <a:pt x="114541" y="105918"/>
                  </a:lnTo>
                  <a:lnTo>
                    <a:pt x="113969" y="106337"/>
                  </a:lnTo>
                  <a:lnTo>
                    <a:pt x="113411" y="106756"/>
                  </a:lnTo>
                  <a:lnTo>
                    <a:pt x="113855" y="107315"/>
                  </a:lnTo>
                  <a:lnTo>
                    <a:pt x="114211" y="108102"/>
                  </a:lnTo>
                  <a:lnTo>
                    <a:pt x="114795" y="108356"/>
                  </a:lnTo>
                  <a:lnTo>
                    <a:pt x="115100" y="108483"/>
                  </a:lnTo>
                  <a:lnTo>
                    <a:pt x="116281" y="107607"/>
                  </a:lnTo>
                  <a:close/>
                </a:path>
                <a:path w="215264" h="284480">
                  <a:moveTo>
                    <a:pt x="116979" y="147485"/>
                  </a:moveTo>
                  <a:lnTo>
                    <a:pt x="116967" y="147078"/>
                  </a:lnTo>
                  <a:lnTo>
                    <a:pt x="116928" y="146443"/>
                  </a:lnTo>
                  <a:lnTo>
                    <a:pt x="116179" y="145859"/>
                  </a:lnTo>
                  <a:lnTo>
                    <a:pt x="115747" y="145262"/>
                  </a:lnTo>
                  <a:lnTo>
                    <a:pt x="114782" y="146126"/>
                  </a:lnTo>
                  <a:lnTo>
                    <a:pt x="114300" y="146570"/>
                  </a:lnTo>
                  <a:lnTo>
                    <a:pt x="114681" y="147180"/>
                  </a:lnTo>
                  <a:lnTo>
                    <a:pt x="115468" y="148399"/>
                  </a:lnTo>
                  <a:lnTo>
                    <a:pt x="116001" y="147955"/>
                  </a:lnTo>
                  <a:lnTo>
                    <a:pt x="116979" y="147485"/>
                  </a:lnTo>
                  <a:close/>
                </a:path>
                <a:path w="215264" h="284480">
                  <a:moveTo>
                    <a:pt x="120472" y="114515"/>
                  </a:moveTo>
                  <a:lnTo>
                    <a:pt x="119799" y="114439"/>
                  </a:lnTo>
                  <a:lnTo>
                    <a:pt x="118973" y="114109"/>
                  </a:lnTo>
                  <a:lnTo>
                    <a:pt x="118491" y="114388"/>
                  </a:lnTo>
                  <a:lnTo>
                    <a:pt x="118059" y="114630"/>
                  </a:lnTo>
                  <a:lnTo>
                    <a:pt x="118021" y="115557"/>
                  </a:lnTo>
                  <a:lnTo>
                    <a:pt x="117817" y="116179"/>
                  </a:lnTo>
                  <a:lnTo>
                    <a:pt x="119545" y="117094"/>
                  </a:lnTo>
                  <a:lnTo>
                    <a:pt x="119849" y="116230"/>
                  </a:lnTo>
                  <a:lnTo>
                    <a:pt x="120167" y="115366"/>
                  </a:lnTo>
                  <a:lnTo>
                    <a:pt x="120472" y="114515"/>
                  </a:lnTo>
                  <a:close/>
                </a:path>
                <a:path w="215264" h="284480">
                  <a:moveTo>
                    <a:pt x="121539" y="259905"/>
                  </a:moveTo>
                  <a:lnTo>
                    <a:pt x="119697" y="259702"/>
                  </a:lnTo>
                  <a:lnTo>
                    <a:pt x="118783" y="259588"/>
                  </a:lnTo>
                  <a:lnTo>
                    <a:pt x="118757" y="260286"/>
                  </a:lnTo>
                  <a:lnTo>
                    <a:pt x="118452" y="261391"/>
                  </a:lnTo>
                  <a:lnTo>
                    <a:pt x="119316" y="261962"/>
                  </a:lnTo>
                  <a:lnTo>
                    <a:pt x="120230" y="261810"/>
                  </a:lnTo>
                  <a:lnTo>
                    <a:pt x="120992" y="261874"/>
                  </a:lnTo>
                  <a:lnTo>
                    <a:pt x="121170" y="261213"/>
                  </a:lnTo>
                  <a:lnTo>
                    <a:pt x="121361" y="260565"/>
                  </a:lnTo>
                  <a:lnTo>
                    <a:pt x="121539" y="259905"/>
                  </a:lnTo>
                  <a:close/>
                </a:path>
                <a:path w="215264" h="284480">
                  <a:moveTo>
                    <a:pt x="122364" y="97193"/>
                  </a:moveTo>
                  <a:lnTo>
                    <a:pt x="121729" y="97028"/>
                  </a:lnTo>
                  <a:lnTo>
                    <a:pt x="121094" y="96875"/>
                  </a:lnTo>
                  <a:lnTo>
                    <a:pt x="120459" y="96697"/>
                  </a:lnTo>
                  <a:lnTo>
                    <a:pt x="120332" y="97358"/>
                  </a:lnTo>
                  <a:lnTo>
                    <a:pt x="120218" y="98005"/>
                  </a:lnTo>
                  <a:lnTo>
                    <a:pt x="120091" y="98653"/>
                  </a:lnTo>
                  <a:lnTo>
                    <a:pt x="121615" y="99682"/>
                  </a:lnTo>
                  <a:lnTo>
                    <a:pt x="121856" y="98856"/>
                  </a:lnTo>
                  <a:lnTo>
                    <a:pt x="122364" y="97193"/>
                  </a:lnTo>
                  <a:close/>
                </a:path>
                <a:path w="215264" h="284480">
                  <a:moveTo>
                    <a:pt x="124282" y="281597"/>
                  </a:moveTo>
                  <a:lnTo>
                    <a:pt x="123520" y="280492"/>
                  </a:lnTo>
                  <a:lnTo>
                    <a:pt x="122199" y="279882"/>
                  </a:lnTo>
                  <a:lnTo>
                    <a:pt x="120789" y="280174"/>
                  </a:lnTo>
                  <a:lnTo>
                    <a:pt x="120421" y="281546"/>
                  </a:lnTo>
                  <a:lnTo>
                    <a:pt x="119659" y="282841"/>
                  </a:lnTo>
                  <a:lnTo>
                    <a:pt x="121132" y="283222"/>
                  </a:lnTo>
                  <a:lnTo>
                    <a:pt x="122250" y="283870"/>
                  </a:lnTo>
                  <a:lnTo>
                    <a:pt x="123571" y="283286"/>
                  </a:lnTo>
                  <a:lnTo>
                    <a:pt x="124282" y="281597"/>
                  </a:lnTo>
                  <a:close/>
                </a:path>
                <a:path w="215264" h="284480">
                  <a:moveTo>
                    <a:pt x="128219" y="268922"/>
                  </a:moveTo>
                  <a:lnTo>
                    <a:pt x="128092" y="268617"/>
                  </a:lnTo>
                  <a:lnTo>
                    <a:pt x="128041" y="268097"/>
                  </a:lnTo>
                  <a:lnTo>
                    <a:pt x="127838" y="268020"/>
                  </a:lnTo>
                  <a:lnTo>
                    <a:pt x="126542" y="267576"/>
                  </a:lnTo>
                  <a:lnTo>
                    <a:pt x="125209" y="267220"/>
                  </a:lnTo>
                  <a:lnTo>
                    <a:pt x="123888" y="266839"/>
                  </a:lnTo>
                  <a:lnTo>
                    <a:pt x="123507" y="268655"/>
                  </a:lnTo>
                  <a:lnTo>
                    <a:pt x="123329" y="269582"/>
                  </a:lnTo>
                  <a:lnTo>
                    <a:pt x="124726" y="269659"/>
                  </a:lnTo>
                  <a:lnTo>
                    <a:pt x="126136" y="269798"/>
                  </a:lnTo>
                  <a:lnTo>
                    <a:pt x="127774" y="269798"/>
                  </a:lnTo>
                  <a:lnTo>
                    <a:pt x="127990" y="269227"/>
                  </a:lnTo>
                  <a:lnTo>
                    <a:pt x="128219" y="268922"/>
                  </a:lnTo>
                  <a:close/>
                </a:path>
                <a:path w="215264" h="284480">
                  <a:moveTo>
                    <a:pt x="128955" y="217093"/>
                  </a:moveTo>
                  <a:lnTo>
                    <a:pt x="127673" y="216217"/>
                  </a:lnTo>
                  <a:lnTo>
                    <a:pt x="126631" y="216865"/>
                  </a:lnTo>
                  <a:lnTo>
                    <a:pt x="125984" y="217690"/>
                  </a:lnTo>
                  <a:lnTo>
                    <a:pt x="125272" y="218401"/>
                  </a:lnTo>
                  <a:lnTo>
                    <a:pt x="127876" y="220865"/>
                  </a:lnTo>
                  <a:lnTo>
                    <a:pt x="128422" y="219290"/>
                  </a:lnTo>
                  <a:lnTo>
                    <a:pt x="128943" y="218401"/>
                  </a:lnTo>
                  <a:lnTo>
                    <a:pt x="128943" y="217512"/>
                  </a:lnTo>
                  <a:lnTo>
                    <a:pt x="128955" y="217093"/>
                  </a:lnTo>
                  <a:close/>
                </a:path>
                <a:path w="215264" h="284480">
                  <a:moveTo>
                    <a:pt x="129794" y="60921"/>
                  </a:moveTo>
                  <a:lnTo>
                    <a:pt x="128866" y="60172"/>
                  </a:lnTo>
                  <a:lnTo>
                    <a:pt x="128422" y="59651"/>
                  </a:lnTo>
                  <a:lnTo>
                    <a:pt x="127685" y="60337"/>
                  </a:lnTo>
                  <a:lnTo>
                    <a:pt x="126212" y="61683"/>
                  </a:lnTo>
                  <a:lnTo>
                    <a:pt x="127787" y="63525"/>
                  </a:lnTo>
                  <a:lnTo>
                    <a:pt x="128447" y="62738"/>
                  </a:lnTo>
                  <a:lnTo>
                    <a:pt x="129222" y="62026"/>
                  </a:lnTo>
                  <a:lnTo>
                    <a:pt x="129794" y="60921"/>
                  </a:lnTo>
                  <a:close/>
                </a:path>
                <a:path w="215264" h="284480">
                  <a:moveTo>
                    <a:pt x="131127" y="19494"/>
                  </a:moveTo>
                  <a:lnTo>
                    <a:pt x="130365" y="18808"/>
                  </a:lnTo>
                  <a:lnTo>
                    <a:pt x="129654" y="17665"/>
                  </a:lnTo>
                  <a:lnTo>
                    <a:pt x="128841" y="17589"/>
                  </a:lnTo>
                  <a:lnTo>
                    <a:pt x="128168" y="17513"/>
                  </a:lnTo>
                  <a:lnTo>
                    <a:pt x="127368" y="18707"/>
                  </a:lnTo>
                  <a:lnTo>
                    <a:pt x="126136" y="19761"/>
                  </a:lnTo>
                  <a:lnTo>
                    <a:pt x="127368" y="20523"/>
                  </a:lnTo>
                  <a:lnTo>
                    <a:pt x="128244" y="21475"/>
                  </a:lnTo>
                  <a:lnTo>
                    <a:pt x="129743" y="21221"/>
                  </a:lnTo>
                  <a:lnTo>
                    <a:pt x="130403" y="20154"/>
                  </a:lnTo>
                  <a:lnTo>
                    <a:pt x="131127" y="19494"/>
                  </a:lnTo>
                  <a:close/>
                </a:path>
                <a:path w="215264" h="284480">
                  <a:moveTo>
                    <a:pt x="133121" y="123215"/>
                  </a:moveTo>
                  <a:lnTo>
                    <a:pt x="132448" y="123190"/>
                  </a:lnTo>
                  <a:lnTo>
                    <a:pt x="131635" y="122910"/>
                  </a:lnTo>
                  <a:lnTo>
                    <a:pt x="130746" y="123444"/>
                  </a:lnTo>
                  <a:lnTo>
                    <a:pt x="130733" y="124333"/>
                  </a:lnTo>
                  <a:lnTo>
                    <a:pt x="130543" y="124929"/>
                  </a:lnTo>
                  <a:lnTo>
                    <a:pt x="131140" y="125183"/>
                  </a:lnTo>
                  <a:lnTo>
                    <a:pt x="131749" y="125425"/>
                  </a:lnTo>
                  <a:lnTo>
                    <a:pt x="132346" y="125691"/>
                  </a:lnTo>
                  <a:lnTo>
                    <a:pt x="132613" y="124866"/>
                  </a:lnTo>
                  <a:lnTo>
                    <a:pt x="133121" y="123215"/>
                  </a:lnTo>
                  <a:close/>
                </a:path>
                <a:path w="215264" h="284480">
                  <a:moveTo>
                    <a:pt x="137528" y="168440"/>
                  </a:moveTo>
                  <a:lnTo>
                    <a:pt x="134391" y="168440"/>
                  </a:lnTo>
                  <a:lnTo>
                    <a:pt x="134327" y="168935"/>
                  </a:lnTo>
                  <a:lnTo>
                    <a:pt x="137528" y="168440"/>
                  </a:lnTo>
                  <a:close/>
                </a:path>
                <a:path w="215264" h="284480">
                  <a:moveTo>
                    <a:pt x="138544" y="246862"/>
                  </a:moveTo>
                  <a:lnTo>
                    <a:pt x="138303" y="246227"/>
                  </a:lnTo>
                  <a:lnTo>
                    <a:pt x="137985" y="245440"/>
                  </a:lnTo>
                  <a:lnTo>
                    <a:pt x="136550" y="244538"/>
                  </a:lnTo>
                  <a:lnTo>
                    <a:pt x="135013" y="244754"/>
                  </a:lnTo>
                  <a:lnTo>
                    <a:pt x="134454" y="246176"/>
                  </a:lnTo>
                  <a:lnTo>
                    <a:pt x="133565" y="247383"/>
                  </a:lnTo>
                  <a:lnTo>
                    <a:pt x="134988" y="248018"/>
                  </a:lnTo>
                  <a:lnTo>
                    <a:pt x="136080" y="248907"/>
                  </a:lnTo>
                  <a:lnTo>
                    <a:pt x="137591" y="248615"/>
                  </a:lnTo>
                  <a:lnTo>
                    <a:pt x="138544" y="246862"/>
                  </a:lnTo>
                  <a:close/>
                </a:path>
                <a:path w="215264" h="284480">
                  <a:moveTo>
                    <a:pt x="138976" y="166839"/>
                  </a:moveTo>
                  <a:lnTo>
                    <a:pt x="138137" y="165557"/>
                  </a:lnTo>
                  <a:lnTo>
                    <a:pt x="137287" y="164807"/>
                  </a:lnTo>
                  <a:lnTo>
                    <a:pt x="136080" y="164274"/>
                  </a:lnTo>
                  <a:lnTo>
                    <a:pt x="134937" y="165138"/>
                  </a:lnTo>
                  <a:lnTo>
                    <a:pt x="134366" y="166839"/>
                  </a:lnTo>
                  <a:lnTo>
                    <a:pt x="134442" y="168186"/>
                  </a:lnTo>
                  <a:lnTo>
                    <a:pt x="138963" y="168186"/>
                  </a:lnTo>
                  <a:lnTo>
                    <a:pt x="138976" y="166839"/>
                  </a:lnTo>
                  <a:close/>
                </a:path>
                <a:path w="215264" h="284480">
                  <a:moveTo>
                    <a:pt x="139357" y="168186"/>
                  </a:moveTo>
                  <a:lnTo>
                    <a:pt x="138963" y="168186"/>
                  </a:lnTo>
                  <a:lnTo>
                    <a:pt x="139039" y="168694"/>
                  </a:lnTo>
                  <a:lnTo>
                    <a:pt x="139357" y="168186"/>
                  </a:lnTo>
                  <a:close/>
                </a:path>
                <a:path w="215264" h="284480">
                  <a:moveTo>
                    <a:pt x="140017" y="196951"/>
                  </a:moveTo>
                  <a:lnTo>
                    <a:pt x="138899" y="196227"/>
                  </a:lnTo>
                  <a:lnTo>
                    <a:pt x="137807" y="195491"/>
                  </a:lnTo>
                  <a:lnTo>
                    <a:pt x="136690" y="194779"/>
                  </a:lnTo>
                  <a:lnTo>
                    <a:pt x="136144" y="195719"/>
                  </a:lnTo>
                  <a:lnTo>
                    <a:pt x="135026" y="196811"/>
                  </a:lnTo>
                  <a:lnTo>
                    <a:pt x="135445" y="198348"/>
                  </a:lnTo>
                  <a:lnTo>
                    <a:pt x="136893" y="198831"/>
                  </a:lnTo>
                  <a:lnTo>
                    <a:pt x="138049" y="199618"/>
                  </a:lnTo>
                  <a:lnTo>
                    <a:pt x="140017" y="196951"/>
                  </a:lnTo>
                  <a:close/>
                </a:path>
                <a:path w="215264" h="284480">
                  <a:moveTo>
                    <a:pt x="141795" y="178358"/>
                  </a:moveTo>
                  <a:lnTo>
                    <a:pt x="141097" y="178269"/>
                  </a:lnTo>
                  <a:lnTo>
                    <a:pt x="140258" y="177927"/>
                  </a:lnTo>
                  <a:lnTo>
                    <a:pt x="139700" y="178181"/>
                  </a:lnTo>
                  <a:lnTo>
                    <a:pt x="139280" y="178384"/>
                  </a:lnTo>
                  <a:lnTo>
                    <a:pt x="139204" y="179324"/>
                  </a:lnTo>
                  <a:lnTo>
                    <a:pt x="138976" y="179946"/>
                  </a:lnTo>
                  <a:lnTo>
                    <a:pt x="140208" y="180619"/>
                  </a:lnTo>
                  <a:lnTo>
                    <a:pt x="140817" y="180962"/>
                  </a:lnTo>
                  <a:lnTo>
                    <a:pt x="141478" y="179222"/>
                  </a:lnTo>
                  <a:lnTo>
                    <a:pt x="141795" y="178358"/>
                  </a:lnTo>
                  <a:close/>
                </a:path>
                <a:path w="215264" h="284480">
                  <a:moveTo>
                    <a:pt x="142278" y="252768"/>
                  </a:moveTo>
                  <a:lnTo>
                    <a:pt x="140538" y="252844"/>
                  </a:lnTo>
                  <a:lnTo>
                    <a:pt x="139331" y="252590"/>
                  </a:lnTo>
                  <a:lnTo>
                    <a:pt x="137744" y="253453"/>
                  </a:lnTo>
                  <a:lnTo>
                    <a:pt x="137388" y="254609"/>
                  </a:lnTo>
                  <a:lnTo>
                    <a:pt x="136855" y="255447"/>
                  </a:lnTo>
                  <a:lnTo>
                    <a:pt x="137858" y="255587"/>
                  </a:lnTo>
                  <a:lnTo>
                    <a:pt x="139039" y="256133"/>
                  </a:lnTo>
                  <a:lnTo>
                    <a:pt x="140690" y="255384"/>
                  </a:lnTo>
                  <a:lnTo>
                    <a:pt x="141185" y="254177"/>
                  </a:lnTo>
                  <a:lnTo>
                    <a:pt x="142278" y="252768"/>
                  </a:lnTo>
                  <a:close/>
                </a:path>
                <a:path w="215264" h="284480">
                  <a:moveTo>
                    <a:pt x="146024" y="261886"/>
                  </a:moveTo>
                  <a:lnTo>
                    <a:pt x="145021" y="261416"/>
                  </a:lnTo>
                  <a:lnTo>
                    <a:pt x="144030" y="261200"/>
                  </a:lnTo>
                  <a:lnTo>
                    <a:pt x="143065" y="260908"/>
                  </a:lnTo>
                  <a:lnTo>
                    <a:pt x="142951" y="261594"/>
                  </a:lnTo>
                  <a:lnTo>
                    <a:pt x="142824" y="262280"/>
                  </a:lnTo>
                  <a:lnTo>
                    <a:pt x="142633" y="263410"/>
                  </a:lnTo>
                  <a:lnTo>
                    <a:pt x="143611" y="263499"/>
                  </a:lnTo>
                  <a:lnTo>
                    <a:pt x="144564" y="263740"/>
                  </a:lnTo>
                  <a:lnTo>
                    <a:pt x="145719" y="263525"/>
                  </a:lnTo>
                  <a:lnTo>
                    <a:pt x="146024" y="261886"/>
                  </a:lnTo>
                  <a:close/>
                </a:path>
                <a:path w="215264" h="284480">
                  <a:moveTo>
                    <a:pt x="146189" y="229374"/>
                  </a:moveTo>
                  <a:lnTo>
                    <a:pt x="145961" y="228549"/>
                  </a:lnTo>
                  <a:lnTo>
                    <a:pt x="145872" y="228206"/>
                  </a:lnTo>
                  <a:lnTo>
                    <a:pt x="144259" y="227863"/>
                  </a:lnTo>
                  <a:lnTo>
                    <a:pt x="143725" y="228854"/>
                  </a:lnTo>
                  <a:lnTo>
                    <a:pt x="143471" y="229831"/>
                  </a:lnTo>
                  <a:lnTo>
                    <a:pt x="143141" y="230784"/>
                  </a:lnTo>
                  <a:lnTo>
                    <a:pt x="143878" y="230936"/>
                  </a:lnTo>
                  <a:lnTo>
                    <a:pt x="145859" y="231317"/>
                  </a:lnTo>
                  <a:lnTo>
                    <a:pt x="145923" y="230339"/>
                  </a:lnTo>
                  <a:lnTo>
                    <a:pt x="146189" y="229374"/>
                  </a:lnTo>
                  <a:close/>
                </a:path>
                <a:path w="215264" h="284480">
                  <a:moveTo>
                    <a:pt x="148158" y="196773"/>
                  </a:moveTo>
                  <a:lnTo>
                    <a:pt x="147370" y="196240"/>
                  </a:lnTo>
                  <a:lnTo>
                    <a:pt x="146570" y="195719"/>
                  </a:lnTo>
                  <a:lnTo>
                    <a:pt x="145783" y="195199"/>
                  </a:lnTo>
                  <a:lnTo>
                    <a:pt x="145173" y="196989"/>
                  </a:lnTo>
                  <a:lnTo>
                    <a:pt x="144856" y="197891"/>
                  </a:lnTo>
                  <a:lnTo>
                    <a:pt x="146951" y="198272"/>
                  </a:lnTo>
                  <a:lnTo>
                    <a:pt x="147358" y="197777"/>
                  </a:lnTo>
                  <a:lnTo>
                    <a:pt x="148158" y="196773"/>
                  </a:lnTo>
                  <a:close/>
                </a:path>
                <a:path w="215264" h="284480">
                  <a:moveTo>
                    <a:pt x="150533" y="27216"/>
                  </a:moveTo>
                  <a:lnTo>
                    <a:pt x="149847" y="27152"/>
                  </a:lnTo>
                  <a:lnTo>
                    <a:pt x="149034" y="26822"/>
                  </a:lnTo>
                  <a:lnTo>
                    <a:pt x="148539" y="27089"/>
                  </a:lnTo>
                  <a:lnTo>
                    <a:pt x="148170" y="27279"/>
                  </a:lnTo>
                  <a:lnTo>
                    <a:pt x="148247" y="28257"/>
                  </a:lnTo>
                  <a:lnTo>
                    <a:pt x="148120" y="28892"/>
                  </a:lnTo>
                  <a:lnTo>
                    <a:pt x="148729" y="28956"/>
                  </a:lnTo>
                  <a:lnTo>
                    <a:pt x="149555" y="29298"/>
                  </a:lnTo>
                  <a:lnTo>
                    <a:pt x="149885" y="29032"/>
                  </a:lnTo>
                  <a:lnTo>
                    <a:pt x="150304" y="28676"/>
                  </a:lnTo>
                  <a:lnTo>
                    <a:pt x="150329" y="27851"/>
                  </a:lnTo>
                  <a:lnTo>
                    <a:pt x="150533" y="27216"/>
                  </a:lnTo>
                  <a:close/>
                </a:path>
                <a:path w="215264" h="284480">
                  <a:moveTo>
                    <a:pt x="152527" y="71031"/>
                  </a:moveTo>
                  <a:lnTo>
                    <a:pt x="150329" y="70497"/>
                  </a:lnTo>
                  <a:lnTo>
                    <a:pt x="149910" y="71297"/>
                  </a:lnTo>
                  <a:lnTo>
                    <a:pt x="148983" y="73037"/>
                  </a:lnTo>
                  <a:lnTo>
                    <a:pt x="149885" y="73279"/>
                  </a:lnTo>
                  <a:lnTo>
                    <a:pt x="151091" y="73990"/>
                  </a:lnTo>
                  <a:lnTo>
                    <a:pt x="151599" y="73660"/>
                  </a:lnTo>
                  <a:lnTo>
                    <a:pt x="152209" y="73240"/>
                  </a:lnTo>
                  <a:lnTo>
                    <a:pt x="152234" y="71945"/>
                  </a:lnTo>
                  <a:lnTo>
                    <a:pt x="152527" y="71031"/>
                  </a:lnTo>
                  <a:close/>
                </a:path>
                <a:path w="215264" h="284480">
                  <a:moveTo>
                    <a:pt x="153784" y="240512"/>
                  </a:moveTo>
                  <a:lnTo>
                    <a:pt x="152933" y="239331"/>
                  </a:lnTo>
                  <a:lnTo>
                    <a:pt x="151993" y="238302"/>
                  </a:lnTo>
                  <a:lnTo>
                    <a:pt x="151091" y="237248"/>
                  </a:lnTo>
                  <a:lnTo>
                    <a:pt x="150456" y="237871"/>
                  </a:lnTo>
                  <a:lnTo>
                    <a:pt x="149174" y="238848"/>
                  </a:lnTo>
                  <a:lnTo>
                    <a:pt x="149301" y="239064"/>
                  </a:lnTo>
                  <a:lnTo>
                    <a:pt x="149923" y="240220"/>
                  </a:lnTo>
                  <a:lnTo>
                    <a:pt x="150888" y="241185"/>
                  </a:lnTo>
                  <a:lnTo>
                    <a:pt x="151765" y="242239"/>
                  </a:lnTo>
                  <a:lnTo>
                    <a:pt x="152806" y="241312"/>
                  </a:lnTo>
                  <a:lnTo>
                    <a:pt x="153784" y="240512"/>
                  </a:lnTo>
                  <a:close/>
                </a:path>
                <a:path w="215264" h="284480">
                  <a:moveTo>
                    <a:pt x="155041" y="265137"/>
                  </a:moveTo>
                  <a:lnTo>
                    <a:pt x="154355" y="265010"/>
                  </a:lnTo>
                  <a:lnTo>
                    <a:pt x="153289" y="264566"/>
                  </a:lnTo>
                  <a:lnTo>
                    <a:pt x="152552" y="265493"/>
                  </a:lnTo>
                  <a:lnTo>
                    <a:pt x="152387" y="266458"/>
                  </a:lnTo>
                  <a:lnTo>
                    <a:pt x="152082" y="267309"/>
                  </a:lnTo>
                  <a:lnTo>
                    <a:pt x="154482" y="267944"/>
                  </a:lnTo>
                  <a:lnTo>
                    <a:pt x="154673" y="266992"/>
                  </a:lnTo>
                  <a:lnTo>
                    <a:pt x="154851" y="266065"/>
                  </a:lnTo>
                  <a:lnTo>
                    <a:pt x="155041" y="265137"/>
                  </a:lnTo>
                  <a:close/>
                </a:path>
                <a:path w="215264" h="284480">
                  <a:moveTo>
                    <a:pt x="161810" y="55727"/>
                  </a:moveTo>
                  <a:lnTo>
                    <a:pt x="160870" y="55473"/>
                  </a:lnTo>
                  <a:lnTo>
                    <a:pt x="159537" y="54711"/>
                  </a:lnTo>
                  <a:lnTo>
                    <a:pt x="158419" y="55626"/>
                  </a:lnTo>
                  <a:lnTo>
                    <a:pt x="158330" y="56934"/>
                  </a:lnTo>
                  <a:lnTo>
                    <a:pt x="157988" y="57912"/>
                  </a:lnTo>
                  <a:lnTo>
                    <a:pt x="158711" y="58064"/>
                  </a:lnTo>
                  <a:lnTo>
                    <a:pt x="159448" y="58204"/>
                  </a:lnTo>
                  <a:lnTo>
                    <a:pt x="160591" y="58432"/>
                  </a:lnTo>
                  <a:lnTo>
                    <a:pt x="161810" y="55727"/>
                  </a:lnTo>
                  <a:close/>
                </a:path>
                <a:path w="215264" h="284480">
                  <a:moveTo>
                    <a:pt x="162064" y="1854"/>
                  </a:moveTo>
                  <a:lnTo>
                    <a:pt x="159486" y="0"/>
                  </a:lnTo>
                  <a:lnTo>
                    <a:pt x="159092" y="571"/>
                  </a:lnTo>
                  <a:lnTo>
                    <a:pt x="158254" y="1358"/>
                  </a:lnTo>
                  <a:lnTo>
                    <a:pt x="158407" y="1651"/>
                  </a:lnTo>
                  <a:lnTo>
                    <a:pt x="158813" y="2489"/>
                  </a:lnTo>
                  <a:lnTo>
                    <a:pt x="159639" y="3124"/>
                  </a:lnTo>
                  <a:lnTo>
                    <a:pt x="160337" y="3886"/>
                  </a:lnTo>
                  <a:lnTo>
                    <a:pt x="161150" y="2921"/>
                  </a:lnTo>
                  <a:lnTo>
                    <a:pt x="162064" y="1854"/>
                  </a:lnTo>
                  <a:close/>
                </a:path>
                <a:path w="215264" h="284480">
                  <a:moveTo>
                    <a:pt x="163614" y="63627"/>
                  </a:moveTo>
                  <a:lnTo>
                    <a:pt x="162636" y="63309"/>
                  </a:lnTo>
                  <a:lnTo>
                    <a:pt x="161467" y="62509"/>
                  </a:lnTo>
                  <a:lnTo>
                    <a:pt x="160718" y="62788"/>
                  </a:lnTo>
                  <a:lnTo>
                    <a:pt x="159994" y="63080"/>
                  </a:lnTo>
                  <a:lnTo>
                    <a:pt x="159677" y="64452"/>
                  </a:lnTo>
                  <a:lnTo>
                    <a:pt x="158902" y="65862"/>
                  </a:lnTo>
                  <a:lnTo>
                    <a:pt x="160451" y="66141"/>
                  </a:lnTo>
                  <a:lnTo>
                    <a:pt x="161709" y="66776"/>
                  </a:lnTo>
                  <a:lnTo>
                    <a:pt x="162407" y="66382"/>
                  </a:lnTo>
                  <a:lnTo>
                    <a:pt x="163106" y="66001"/>
                  </a:lnTo>
                  <a:lnTo>
                    <a:pt x="163233" y="64592"/>
                  </a:lnTo>
                  <a:lnTo>
                    <a:pt x="163614" y="63627"/>
                  </a:lnTo>
                  <a:close/>
                </a:path>
                <a:path w="215264" h="284480">
                  <a:moveTo>
                    <a:pt x="169240" y="265290"/>
                  </a:moveTo>
                  <a:lnTo>
                    <a:pt x="168960" y="265023"/>
                  </a:lnTo>
                  <a:lnTo>
                    <a:pt x="168554" y="264617"/>
                  </a:lnTo>
                  <a:lnTo>
                    <a:pt x="167678" y="264706"/>
                  </a:lnTo>
                  <a:lnTo>
                    <a:pt x="167005" y="264591"/>
                  </a:lnTo>
                  <a:lnTo>
                    <a:pt x="166916" y="265264"/>
                  </a:lnTo>
                  <a:lnTo>
                    <a:pt x="166535" y="266179"/>
                  </a:lnTo>
                  <a:lnTo>
                    <a:pt x="166827" y="266547"/>
                  </a:lnTo>
                  <a:lnTo>
                    <a:pt x="167119" y="266928"/>
                  </a:lnTo>
                  <a:lnTo>
                    <a:pt x="168224" y="267042"/>
                  </a:lnTo>
                  <a:lnTo>
                    <a:pt x="168719" y="266788"/>
                  </a:lnTo>
                  <a:lnTo>
                    <a:pt x="169049" y="266611"/>
                  </a:lnTo>
                  <a:lnTo>
                    <a:pt x="169240" y="265290"/>
                  </a:lnTo>
                  <a:close/>
                </a:path>
                <a:path w="215264" h="284480">
                  <a:moveTo>
                    <a:pt x="169354" y="8318"/>
                  </a:moveTo>
                  <a:lnTo>
                    <a:pt x="168783" y="8115"/>
                  </a:lnTo>
                  <a:lnTo>
                    <a:pt x="168490" y="7899"/>
                  </a:lnTo>
                  <a:lnTo>
                    <a:pt x="167703" y="9042"/>
                  </a:lnTo>
                  <a:lnTo>
                    <a:pt x="167322" y="9613"/>
                  </a:lnTo>
                  <a:lnTo>
                    <a:pt x="167881" y="9956"/>
                  </a:lnTo>
                  <a:lnTo>
                    <a:pt x="168440" y="10287"/>
                  </a:lnTo>
                  <a:lnTo>
                    <a:pt x="168998" y="10629"/>
                  </a:lnTo>
                  <a:lnTo>
                    <a:pt x="169125" y="9931"/>
                  </a:lnTo>
                  <a:lnTo>
                    <a:pt x="169341" y="9232"/>
                  </a:lnTo>
                  <a:lnTo>
                    <a:pt x="169341" y="8534"/>
                  </a:lnTo>
                  <a:lnTo>
                    <a:pt x="169354" y="8318"/>
                  </a:lnTo>
                  <a:close/>
                </a:path>
                <a:path w="215264" h="284480">
                  <a:moveTo>
                    <a:pt x="179666" y="10312"/>
                  </a:moveTo>
                  <a:lnTo>
                    <a:pt x="178511" y="9029"/>
                  </a:lnTo>
                  <a:lnTo>
                    <a:pt x="177419" y="8470"/>
                  </a:lnTo>
                  <a:lnTo>
                    <a:pt x="176669" y="8686"/>
                  </a:lnTo>
                  <a:lnTo>
                    <a:pt x="176161" y="9956"/>
                  </a:lnTo>
                  <a:lnTo>
                    <a:pt x="175107" y="11328"/>
                  </a:lnTo>
                  <a:lnTo>
                    <a:pt x="176733" y="11557"/>
                  </a:lnTo>
                  <a:lnTo>
                    <a:pt x="177660" y="11887"/>
                  </a:lnTo>
                  <a:lnTo>
                    <a:pt x="178498" y="11722"/>
                  </a:lnTo>
                  <a:lnTo>
                    <a:pt x="178955" y="11620"/>
                  </a:lnTo>
                  <a:lnTo>
                    <a:pt x="179666" y="10312"/>
                  </a:lnTo>
                  <a:close/>
                </a:path>
                <a:path w="215264" h="284480">
                  <a:moveTo>
                    <a:pt x="183413" y="227545"/>
                  </a:moveTo>
                  <a:lnTo>
                    <a:pt x="182270" y="227545"/>
                  </a:lnTo>
                  <a:lnTo>
                    <a:pt x="183261" y="228511"/>
                  </a:lnTo>
                  <a:lnTo>
                    <a:pt x="183413" y="227545"/>
                  </a:lnTo>
                  <a:close/>
                </a:path>
                <a:path w="215264" h="284480">
                  <a:moveTo>
                    <a:pt x="183883" y="225831"/>
                  </a:moveTo>
                  <a:lnTo>
                    <a:pt x="183794" y="223570"/>
                  </a:lnTo>
                  <a:lnTo>
                    <a:pt x="183197" y="222580"/>
                  </a:lnTo>
                  <a:lnTo>
                    <a:pt x="182613" y="222008"/>
                  </a:lnTo>
                  <a:lnTo>
                    <a:pt x="180822" y="222008"/>
                  </a:lnTo>
                  <a:lnTo>
                    <a:pt x="180263" y="223291"/>
                  </a:lnTo>
                  <a:lnTo>
                    <a:pt x="179895" y="224624"/>
                  </a:lnTo>
                  <a:lnTo>
                    <a:pt x="180987" y="226618"/>
                  </a:lnTo>
                  <a:lnTo>
                    <a:pt x="181825" y="227228"/>
                  </a:lnTo>
                  <a:lnTo>
                    <a:pt x="183464" y="227228"/>
                  </a:lnTo>
                  <a:lnTo>
                    <a:pt x="183883" y="225831"/>
                  </a:lnTo>
                  <a:close/>
                </a:path>
                <a:path w="215264" h="284480">
                  <a:moveTo>
                    <a:pt x="186143" y="269189"/>
                  </a:moveTo>
                  <a:lnTo>
                    <a:pt x="185166" y="269024"/>
                  </a:lnTo>
                  <a:lnTo>
                    <a:pt x="183642" y="268579"/>
                  </a:lnTo>
                  <a:lnTo>
                    <a:pt x="183311" y="269836"/>
                  </a:lnTo>
                  <a:lnTo>
                    <a:pt x="182714" y="270967"/>
                  </a:lnTo>
                  <a:lnTo>
                    <a:pt x="186143" y="269189"/>
                  </a:lnTo>
                  <a:close/>
                </a:path>
                <a:path w="215264" h="284480">
                  <a:moveTo>
                    <a:pt x="190436" y="22174"/>
                  </a:moveTo>
                  <a:lnTo>
                    <a:pt x="190347" y="21818"/>
                  </a:lnTo>
                  <a:lnTo>
                    <a:pt x="190106" y="20980"/>
                  </a:lnTo>
                  <a:lnTo>
                    <a:pt x="189369" y="20294"/>
                  </a:lnTo>
                  <a:lnTo>
                    <a:pt x="188798" y="19494"/>
                  </a:lnTo>
                  <a:lnTo>
                    <a:pt x="186639" y="21336"/>
                  </a:lnTo>
                  <a:lnTo>
                    <a:pt x="187426" y="22009"/>
                  </a:lnTo>
                  <a:lnTo>
                    <a:pt x="188163" y="22745"/>
                  </a:lnTo>
                  <a:lnTo>
                    <a:pt x="189039" y="23241"/>
                  </a:lnTo>
                  <a:lnTo>
                    <a:pt x="189179" y="23329"/>
                  </a:lnTo>
                  <a:lnTo>
                    <a:pt x="190436" y="22174"/>
                  </a:lnTo>
                  <a:close/>
                </a:path>
                <a:path w="215264" h="284480">
                  <a:moveTo>
                    <a:pt x="191871" y="253657"/>
                  </a:moveTo>
                  <a:lnTo>
                    <a:pt x="191338" y="252717"/>
                  </a:lnTo>
                  <a:lnTo>
                    <a:pt x="190284" y="252780"/>
                  </a:lnTo>
                  <a:lnTo>
                    <a:pt x="189598" y="252641"/>
                  </a:lnTo>
                  <a:lnTo>
                    <a:pt x="189268" y="253238"/>
                  </a:lnTo>
                  <a:lnTo>
                    <a:pt x="188950" y="253847"/>
                  </a:lnTo>
                  <a:lnTo>
                    <a:pt x="188620" y="254457"/>
                  </a:lnTo>
                  <a:lnTo>
                    <a:pt x="191452" y="255295"/>
                  </a:lnTo>
                  <a:lnTo>
                    <a:pt x="191528" y="254558"/>
                  </a:lnTo>
                  <a:lnTo>
                    <a:pt x="191871" y="253657"/>
                  </a:lnTo>
                  <a:close/>
                </a:path>
                <a:path w="215264" h="284480">
                  <a:moveTo>
                    <a:pt x="196684" y="28663"/>
                  </a:moveTo>
                  <a:lnTo>
                    <a:pt x="195935" y="28536"/>
                  </a:lnTo>
                  <a:lnTo>
                    <a:pt x="195021" y="28079"/>
                  </a:lnTo>
                  <a:lnTo>
                    <a:pt x="193675" y="28727"/>
                  </a:lnTo>
                  <a:lnTo>
                    <a:pt x="193128" y="29641"/>
                  </a:lnTo>
                  <a:lnTo>
                    <a:pt x="191858" y="30988"/>
                  </a:lnTo>
                  <a:lnTo>
                    <a:pt x="193802" y="31369"/>
                  </a:lnTo>
                  <a:lnTo>
                    <a:pt x="195199" y="32042"/>
                  </a:lnTo>
                  <a:lnTo>
                    <a:pt x="196354" y="31064"/>
                  </a:lnTo>
                  <a:lnTo>
                    <a:pt x="196380" y="29692"/>
                  </a:lnTo>
                  <a:lnTo>
                    <a:pt x="196684" y="28663"/>
                  </a:lnTo>
                  <a:close/>
                </a:path>
                <a:path w="215264" h="284480">
                  <a:moveTo>
                    <a:pt x="196938" y="248932"/>
                  </a:moveTo>
                  <a:lnTo>
                    <a:pt x="196723" y="248742"/>
                  </a:lnTo>
                  <a:lnTo>
                    <a:pt x="196253" y="248348"/>
                  </a:lnTo>
                  <a:lnTo>
                    <a:pt x="195465" y="248323"/>
                  </a:lnTo>
                  <a:lnTo>
                    <a:pt x="194805" y="248158"/>
                  </a:lnTo>
                  <a:lnTo>
                    <a:pt x="194716" y="248843"/>
                  </a:lnTo>
                  <a:lnTo>
                    <a:pt x="194614" y="249529"/>
                  </a:lnTo>
                  <a:lnTo>
                    <a:pt x="194538" y="250202"/>
                  </a:lnTo>
                  <a:lnTo>
                    <a:pt x="195173" y="250278"/>
                  </a:lnTo>
                  <a:lnTo>
                    <a:pt x="195922" y="250571"/>
                  </a:lnTo>
                  <a:lnTo>
                    <a:pt x="196430" y="250342"/>
                  </a:lnTo>
                  <a:lnTo>
                    <a:pt x="196723" y="250215"/>
                  </a:lnTo>
                  <a:lnTo>
                    <a:pt x="196938" y="248932"/>
                  </a:lnTo>
                  <a:close/>
                </a:path>
                <a:path w="215264" h="284480">
                  <a:moveTo>
                    <a:pt x="203898" y="242671"/>
                  </a:moveTo>
                  <a:lnTo>
                    <a:pt x="203682" y="241503"/>
                  </a:lnTo>
                  <a:lnTo>
                    <a:pt x="203085" y="240703"/>
                  </a:lnTo>
                  <a:lnTo>
                    <a:pt x="202628" y="239826"/>
                  </a:lnTo>
                  <a:lnTo>
                    <a:pt x="201650" y="240512"/>
                  </a:lnTo>
                  <a:lnTo>
                    <a:pt x="201053" y="240944"/>
                  </a:lnTo>
                  <a:lnTo>
                    <a:pt x="200456" y="241350"/>
                  </a:lnTo>
                  <a:lnTo>
                    <a:pt x="201079" y="242100"/>
                  </a:lnTo>
                  <a:lnTo>
                    <a:pt x="201650" y="242912"/>
                  </a:lnTo>
                  <a:lnTo>
                    <a:pt x="202526" y="243611"/>
                  </a:lnTo>
                  <a:lnTo>
                    <a:pt x="203898" y="242671"/>
                  </a:lnTo>
                  <a:close/>
                </a:path>
                <a:path w="215264" h="284480">
                  <a:moveTo>
                    <a:pt x="208813" y="34290"/>
                  </a:moveTo>
                  <a:lnTo>
                    <a:pt x="207924" y="33540"/>
                  </a:lnTo>
                  <a:lnTo>
                    <a:pt x="207505" y="32969"/>
                  </a:lnTo>
                  <a:lnTo>
                    <a:pt x="206781" y="33553"/>
                  </a:lnTo>
                  <a:lnTo>
                    <a:pt x="205333" y="34747"/>
                  </a:lnTo>
                  <a:lnTo>
                    <a:pt x="206044" y="35636"/>
                  </a:lnTo>
                  <a:lnTo>
                    <a:pt x="206502" y="36182"/>
                  </a:lnTo>
                  <a:lnTo>
                    <a:pt x="206933" y="36728"/>
                  </a:lnTo>
                  <a:lnTo>
                    <a:pt x="207543" y="36042"/>
                  </a:lnTo>
                  <a:lnTo>
                    <a:pt x="208368" y="35433"/>
                  </a:lnTo>
                  <a:lnTo>
                    <a:pt x="208686" y="34632"/>
                  </a:lnTo>
                  <a:lnTo>
                    <a:pt x="208813" y="34290"/>
                  </a:lnTo>
                  <a:close/>
                </a:path>
                <a:path w="215264" h="284480">
                  <a:moveTo>
                    <a:pt x="215214" y="45910"/>
                  </a:moveTo>
                  <a:lnTo>
                    <a:pt x="214109" y="44488"/>
                  </a:lnTo>
                  <a:lnTo>
                    <a:pt x="213804" y="44589"/>
                  </a:lnTo>
                  <a:lnTo>
                    <a:pt x="212991" y="44843"/>
                  </a:lnTo>
                  <a:lnTo>
                    <a:pt x="212356" y="45593"/>
                  </a:lnTo>
                  <a:lnTo>
                    <a:pt x="211607" y="46189"/>
                  </a:lnTo>
                  <a:lnTo>
                    <a:pt x="212407" y="47040"/>
                  </a:lnTo>
                  <a:lnTo>
                    <a:pt x="213321" y="48031"/>
                  </a:lnTo>
                  <a:lnTo>
                    <a:pt x="213982" y="47332"/>
                  </a:lnTo>
                  <a:lnTo>
                    <a:pt x="214706" y="46697"/>
                  </a:lnTo>
                  <a:lnTo>
                    <a:pt x="215214" y="459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040615" y="1590281"/>
              <a:ext cx="269875" cy="287020"/>
            </a:xfrm>
            <a:custGeom>
              <a:avLst/>
              <a:gdLst/>
              <a:ahLst/>
              <a:cxnLst/>
              <a:rect l="l" t="t" r="r" b="b"/>
              <a:pathLst>
                <a:path w="269875" h="287019">
                  <a:moveTo>
                    <a:pt x="6299" y="8153"/>
                  </a:moveTo>
                  <a:lnTo>
                    <a:pt x="5905" y="7416"/>
                  </a:lnTo>
                  <a:lnTo>
                    <a:pt x="5334" y="6311"/>
                  </a:lnTo>
                  <a:lnTo>
                    <a:pt x="3416" y="5257"/>
                  </a:lnTo>
                  <a:lnTo>
                    <a:pt x="1346" y="5486"/>
                  </a:lnTo>
                  <a:lnTo>
                    <a:pt x="0" y="7696"/>
                  </a:lnTo>
                  <a:lnTo>
                    <a:pt x="355" y="9753"/>
                  </a:lnTo>
                  <a:lnTo>
                    <a:pt x="2209" y="10464"/>
                  </a:lnTo>
                  <a:lnTo>
                    <a:pt x="3987" y="11836"/>
                  </a:lnTo>
                  <a:lnTo>
                    <a:pt x="4927" y="9829"/>
                  </a:lnTo>
                  <a:lnTo>
                    <a:pt x="6299" y="8153"/>
                  </a:lnTo>
                  <a:close/>
                </a:path>
                <a:path w="269875" h="287019">
                  <a:moveTo>
                    <a:pt x="10363" y="101650"/>
                  </a:moveTo>
                  <a:lnTo>
                    <a:pt x="10134" y="95504"/>
                  </a:lnTo>
                  <a:lnTo>
                    <a:pt x="3606" y="99250"/>
                  </a:lnTo>
                  <a:lnTo>
                    <a:pt x="2730" y="102730"/>
                  </a:lnTo>
                  <a:lnTo>
                    <a:pt x="10363" y="101650"/>
                  </a:lnTo>
                  <a:close/>
                </a:path>
                <a:path w="269875" h="287019">
                  <a:moveTo>
                    <a:pt x="14427" y="85140"/>
                  </a:moveTo>
                  <a:lnTo>
                    <a:pt x="10782" y="81965"/>
                  </a:lnTo>
                  <a:lnTo>
                    <a:pt x="9702" y="81876"/>
                  </a:lnTo>
                  <a:lnTo>
                    <a:pt x="9118" y="82130"/>
                  </a:lnTo>
                  <a:lnTo>
                    <a:pt x="8534" y="82359"/>
                  </a:lnTo>
                  <a:lnTo>
                    <a:pt x="7759" y="83273"/>
                  </a:lnTo>
                  <a:lnTo>
                    <a:pt x="8293" y="86296"/>
                  </a:lnTo>
                  <a:lnTo>
                    <a:pt x="8991" y="88785"/>
                  </a:lnTo>
                  <a:lnTo>
                    <a:pt x="9639" y="91452"/>
                  </a:lnTo>
                  <a:lnTo>
                    <a:pt x="13957" y="88277"/>
                  </a:lnTo>
                  <a:lnTo>
                    <a:pt x="14427" y="85140"/>
                  </a:lnTo>
                  <a:close/>
                </a:path>
                <a:path w="269875" h="287019">
                  <a:moveTo>
                    <a:pt x="16789" y="60934"/>
                  </a:moveTo>
                  <a:lnTo>
                    <a:pt x="16116" y="59410"/>
                  </a:lnTo>
                  <a:lnTo>
                    <a:pt x="14655" y="58623"/>
                  </a:lnTo>
                  <a:lnTo>
                    <a:pt x="8039" y="59245"/>
                  </a:lnTo>
                  <a:lnTo>
                    <a:pt x="4470" y="62522"/>
                  </a:lnTo>
                  <a:lnTo>
                    <a:pt x="2997" y="69392"/>
                  </a:lnTo>
                  <a:lnTo>
                    <a:pt x="3886" y="70942"/>
                  </a:lnTo>
                  <a:lnTo>
                    <a:pt x="4724" y="74396"/>
                  </a:lnTo>
                  <a:lnTo>
                    <a:pt x="7353" y="70586"/>
                  </a:lnTo>
                  <a:lnTo>
                    <a:pt x="8356" y="68516"/>
                  </a:lnTo>
                  <a:lnTo>
                    <a:pt x="11607" y="65455"/>
                  </a:lnTo>
                  <a:lnTo>
                    <a:pt x="13944" y="64604"/>
                  </a:lnTo>
                  <a:lnTo>
                    <a:pt x="16383" y="62585"/>
                  </a:lnTo>
                  <a:lnTo>
                    <a:pt x="16789" y="60934"/>
                  </a:lnTo>
                  <a:close/>
                </a:path>
                <a:path w="269875" h="287019">
                  <a:moveTo>
                    <a:pt x="20574" y="44729"/>
                  </a:moveTo>
                  <a:lnTo>
                    <a:pt x="19011" y="39433"/>
                  </a:lnTo>
                  <a:lnTo>
                    <a:pt x="18630" y="38303"/>
                  </a:lnTo>
                  <a:lnTo>
                    <a:pt x="18059" y="36906"/>
                  </a:lnTo>
                  <a:lnTo>
                    <a:pt x="17653" y="36728"/>
                  </a:lnTo>
                  <a:lnTo>
                    <a:pt x="16713" y="35941"/>
                  </a:lnTo>
                  <a:lnTo>
                    <a:pt x="15798" y="36817"/>
                  </a:lnTo>
                  <a:lnTo>
                    <a:pt x="14401" y="37579"/>
                  </a:lnTo>
                  <a:lnTo>
                    <a:pt x="13601" y="39585"/>
                  </a:lnTo>
                  <a:lnTo>
                    <a:pt x="14363" y="40970"/>
                  </a:lnTo>
                  <a:lnTo>
                    <a:pt x="15659" y="44119"/>
                  </a:lnTo>
                  <a:lnTo>
                    <a:pt x="15443" y="46951"/>
                  </a:lnTo>
                  <a:lnTo>
                    <a:pt x="20205" y="47904"/>
                  </a:lnTo>
                  <a:lnTo>
                    <a:pt x="20574" y="44729"/>
                  </a:lnTo>
                  <a:close/>
                </a:path>
                <a:path w="269875" h="287019">
                  <a:moveTo>
                    <a:pt x="21780" y="7962"/>
                  </a:moveTo>
                  <a:lnTo>
                    <a:pt x="20929" y="6286"/>
                  </a:lnTo>
                  <a:lnTo>
                    <a:pt x="19519" y="5626"/>
                  </a:lnTo>
                  <a:lnTo>
                    <a:pt x="18072" y="6413"/>
                  </a:lnTo>
                  <a:lnTo>
                    <a:pt x="16344" y="7988"/>
                  </a:lnTo>
                  <a:lnTo>
                    <a:pt x="16954" y="10579"/>
                  </a:lnTo>
                  <a:lnTo>
                    <a:pt x="9575" y="8661"/>
                  </a:lnTo>
                  <a:lnTo>
                    <a:pt x="8521" y="12649"/>
                  </a:lnTo>
                  <a:lnTo>
                    <a:pt x="6451" y="16395"/>
                  </a:lnTo>
                  <a:lnTo>
                    <a:pt x="6680" y="18110"/>
                  </a:lnTo>
                  <a:lnTo>
                    <a:pt x="7823" y="19177"/>
                  </a:lnTo>
                  <a:lnTo>
                    <a:pt x="9982" y="19062"/>
                  </a:lnTo>
                  <a:lnTo>
                    <a:pt x="12115" y="15024"/>
                  </a:lnTo>
                  <a:lnTo>
                    <a:pt x="14897" y="15036"/>
                  </a:lnTo>
                  <a:lnTo>
                    <a:pt x="17932" y="16865"/>
                  </a:lnTo>
                  <a:lnTo>
                    <a:pt x="19354" y="13741"/>
                  </a:lnTo>
                  <a:lnTo>
                    <a:pt x="20675" y="11303"/>
                  </a:lnTo>
                  <a:lnTo>
                    <a:pt x="21780" y="7962"/>
                  </a:lnTo>
                  <a:close/>
                </a:path>
                <a:path w="269875" h="287019">
                  <a:moveTo>
                    <a:pt x="24117" y="60134"/>
                  </a:moveTo>
                  <a:lnTo>
                    <a:pt x="23964" y="57404"/>
                  </a:lnTo>
                  <a:lnTo>
                    <a:pt x="23876" y="53911"/>
                  </a:lnTo>
                  <a:lnTo>
                    <a:pt x="18796" y="54825"/>
                  </a:lnTo>
                  <a:lnTo>
                    <a:pt x="19215" y="57569"/>
                  </a:lnTo>
                  <a:lnTo>
                    <a:pt x="19558" y="61315"/>
                  </a:lnTo>
                  <a:lnTo>
                    <a:pt x="20510" y="62712"/>
                  </a:lnTo>
                  <a:lnTo>
                    <a:pt x="21272" y="64262"/>
                  </a:lnTo>
                  <a:lnTo>
                    <a:pt x="21932" y="64338"/>
                  </a:lnTo>
                  <a:lnTo>
                    <a:pt x="22860" y="63830"/>
                  </a:lnTo>
                  <a:lnTo>
                    <a:pt x="23990" y="63334"/>
                  </a:lnTo>
                  <a:lnTo>
                    <a:pt x="24117" y="60134"/>
                  </a:lnTo>
                  <a:close/>
                </a:path>
                <a:path w="269875" h="287019">
                  <a:moveTo>
                    <a:pt x="24777" y="21234"/>
                  </a:moveTo>
                  <a:lnTo>
                    <a:pt x="24206" y="20916"/>
                  </a:lnTo>
                  <a:lnTo>
                    <a:pt x="24396" y="21234"/>
                  </a:lnTo>
                  <a:lnTo>
                    <a:pt x="24777" y="21234"/>
                  </a:lnTo>
                  <a:close/>
                </a:path>
                <a:path w="269875" h="287019">
                  <a:moveTo>
                    <a:pt x="26949" y="25577"/>
                  </a:moveTo>
                  <a:lnTo>
                    <a:pt x="24396" y="21234"/>
                  </a:lnTo>
                  <a:lnTo>
                    <a:pt x="23545" y="21640"/>
                  </a:lnTo>
                  <a:lnTo>
                    <a:pt x="21805" y="21894"/>
                  </a:lnTo>
                  <a:lnTo>
                    <a:pt x="20370" y="25958"/>
                  </a:lnTo>
                  <a:lnTo>
                    <a:pt x="18999" y="28422"/>
                  </a:lnTo>
                  <a:lnTo>
                    <a:pt x="14820" y="27686"/>
                  </a:lnTo>
                  <a:lnTo>
                    <a:pt x="14185" y="27686"/>
                  </a:lnTo>
                  <a:lnTo>
                    <a:pt x="12865" y="29197"/>
                  </a:lnTo>
                  <a:lnTo>
                    <a:pt x="12890" y="30721"/>
                  </a:lnTo>
                  <a:lnTo>
                    <a:pt x="14249" y="31978"/>
                  </a:lnTo>
                  <a:lnTo>
                    <a:pt x="17030" y="32169"/>
                  </a:lnTo>
                  <a:lnTo>
                    <a:pt x="19011" y="31724"/>
                  </a:lnTo>
                  <a:lnTo>
                    <a:pt x="21653" y="31445"/>
                  </a:lnTo>
                  <a:lnTo>
                    <a:pt x="21907" y="29197"/>
                  </a:lnTo>
                  <a:lnTo>
                    <a:pt x="21996" y="28422"/>
                  </a:lnTo>
                  <a:lnTo>
                    <a:pt x="22059" y="27863"/>
                  </a:lnTo>
                  <a:lnTo>
                    <a:pt x="26949" y="25577"/>
                  </a:lnTo>
                  <a:close/>
                </a:path>
                <a:path w="269875" h="287019">
                  <a:moveTo>
                    <a:pt x="30022" y="20713"/>
                  </a:moveTo>
                  <a:lnTo>
                    <a:pt x="29654" y="20091"/>
                  </a:lnTo>
                  <a:lnTo>
                    <a:pt x="29286" y="20713"/>
                  </a:lnTo>
                  <a:lnTo>
                    <a:pt x="30022" y="20713"/>
                  </a:lnTo>
                  <a:close/>
                </a:path>
                <a:path w="269875" h="287019">
                  <a:moveTo>
                    <a:pt x="30911" y="89281"/>
                  </a:moveTo>
                  <a:lnTo>
                    <a:pt x="28905" y="87287"/>
                  </a:lnTo>
                  <a:lnTo>
                    <a:pt x="29324" y="82829"/>
                  </a:lnTo>
                  <a:lnTo>
                    <a:pt x="25311" y="81661"/>
                  </a:lnTo>
                  <a:lnTo>
                    <a:pt x="22936" y="89281"/>
                  </a:lnTo>
                  <a:lnTo>
                    <a:pt x="22860" y="89585"/>
                  </a:lnTo>
                  <a:lnTo>
                    <a:pt x="23495" y="90347"/>
                  </a:lnTo>
                  <a:lnTo>
                    <a:pt x="30911" y="89281"/>
                  </a:lnTo>
                  <a:close/>
                </a:path>
                <a:path w="269875" h="287019">
                  <a:moveTo>
                    <a:pt x="31394" y="89281"/>
                  </a:moveTo>
                  <a:lnTo>
                    <a:pt x="30911" y="89281"/>
                  </a:lnTo>
                  <a:lnTo>
                    <a:pt x="31229" y="89585"/>
                  </a:lnTo>
                  <a:lnTo>
                    <a:pt x="31394" y="89281"/>
                  </a:lnTo>
                  <a:close/>
                </a:path>
                <a:path w="269875" h="287019">
                  <a:moveTo>
                    <a:pt x="32131" y="10033"/>
                  </a:moveTo>
                  <a:lnTo>
                    <a:pt x="31076" y="7137"/>
                  </a:lnTo>
                  <a:lnTo>
                    <a:pt x="29248" y="5994"/>
                  </a:lnTo>
                  <a:lnTo>
                    <a:pt x="26936" y="6007"/>
                  </a:lnTo>
                  <a:lnTo>
                    <a:pt x="25806" y="7429"/>
                  </a:lnTo>
                  <a:lnTo>
                    <a:pt x="23533" y="9055"/>
                  </a:lnTo>
                  <a:lnTo>
                    <a:pt x="26187" y="10121"/>
                  </a:lnTo>
                  <a:lnTo>
                    <a:pt x="27470" y="11036"/>
                  </a:lnTo>
                  <a:lnTo>
                    <a:pt x="30416" y="11112"/>
                  </a:lnTo>
                  <a:lnTo>
                    <a:pt x="32131" y="10033"/>
                  </a:lnTo>
                  <a:close/>
                </a:path>
                <a:path w="269875" h="287019">
                  <a:moveTo>
                    <a:pt x="39166" y="127812"/>
                  </a:moveTo>
                  <a:lnTo>
                    <a:pt x="39128" y="127254"/>
                  </a:lnTo>
                  <a:lnTo>
                    <a:pt x="39116" y="126949"/>
                  </a:lnTo>
                  <a:lnTo>
                    <a:pt x="38227" y="126669"/>
                  </a:lnTo>
                  <a:lnTo>
                    <a:pt x="37706" y="126479"/>
                  </a:lnTo>
                  <a:lnTo>
                    <a:pt x="37122" y="127152"/>
                  </a:lnTo>
                  <a:lnTo>
                    <a:pt x="37211" y="127304"/>
                  </a:lnTo>
                  <a:lnTo>
                    <a:pt x="37528" y="127901"/>
                  </a:lnTo>
                  <a:lnTo>
                    <a:pt x="37998" y="128422"/>
                  </a:lnTo>
                  <a:lnTo>
                    <a:pt x="38417" y="128968"/>
                  </a:lnTo>
                  <a:lnTo>
                    <a:pt x="38684" y="128397"/>
                  </a:lnTo>
                  <a:lnTo>
                    <a:pt x="39166" y="127812"/>
                  </a:lnTo>
                  <a:close/>
                </a:path>
                <a:path w="269875" h="287019">
                  <a:moveTo>
                    <a:pt x="40157" y="23888"/>
                  </a:moveTo>
                  <a:lnTo>
                    <a:pt x="39916" y="22479"/>
                  </a:lnTo>
                  <a:lnTo>
                    <a:pt x="39204" y="20713"/>
                  </a:lnTo>
                  <a:lnTo>
                    <a:pt x="35547" y="20421"/>
                  </a:lnTo>
                  <a:lnTo>
                    <a:pt x="30441" y="20713"/>
                  </a:lnTo>
                  <a:lnTo>
                    <a:pt x="30022" y="20713"/>
                  </a:lnTo>
                  <a:lnTo>
                    <a:pt x="31026" y="22479"/>
                  </a:lnTo>
                  <a:lnTo>
                    <a:pt x="32169" y="24866"/>
                  </a:lnTo>
                  <a:lnTo>
                    <a:pt x="32270" y="25082"/>
                  </a:lnTo>
                  <a:lnTo>
                    <a:pt x="36423" y="25768"/>
                  </a:lnTo>
                  <a:lnTo>
                    <a:pt x="37655" y="25501"/>
                  </a:lnTo>
                  <a:lnTo>
                    <a:pt x="39306" y="24866"/>
                  </a:lnTo>
                  <a:lnTo>
                    <a:pt x="40157" y="23888"/>
                  </a:lnTo>
                  <a:close/>
                </a:path>
                <a:path w="269875" h="287019">
                  <a:moveTo>
                    <a:pt x="48120" y="98310"/>
                  </a:moveTo>
                  <a:lnTo>
                    <a:pt x="46456" y="97574"/>
                  </a:lnTo>
                  <a:lnTo>
                    <a:pt x="44411" y="95872"/>
                  </a:lnTo>
                  <a:lnTo>
                    <a:pt x="40779" y="97218"/>
                  </a:lnTo>
                  <a:lnTo>
                    <a:pt x="38722" y="99237"/>
                  </a:lnTo>
                  <a:lnTo>
                    <a:pt x="36449" y="101307"/>
                  </a:lnTo>
                  <a:lnTo>
                    <a:pt x="37376" y="102920"/>
                  </a:lnTo>
                  <a:lnTo>
                    <a:pt x="37934" y="104482"/>
                  </a:lnTo>
                  <a:lnTo>
                    <a:pt x="48107" y="98323"/>
                  </a:lnTo>
                  <a:close/>
                </a:path>
                <a:path w="269875" h="287019">
                  <a:moveTo>
                    <a:pt x="54584" y="2768"/>
                  </a:moveTo>
                  <a:lnTo>
                    <a:pt x="53695" y="12"/>
                  </a:lnTo>
                  <a:lnTo>
                    <a:pt x="50266" y="12"/>
                  </a:lnTo>
                  <a:lnTo>
                    <a:pt x="47332" y="2006"/>
                  </a:lnTo>
                  <a:lnTo>
                    <a:pt x="39357" y="609"/>
                  </a:lnTo>
                  <a:lnTo>
                    <a:pt x="36601" y="12192"/>
                  </a:lnTo>
                  <a:lnTo>
                    <a:pt x="37198" y="14478"/>
                  </a:lnTo>
                  <a:lnTo>
                    <a:pt x="41490" y="17513"/>
                  </a:lnTo>
                  <a:lnTo>
                    <a:pt x="42824" y="18173"/>
                  </a:lnTo>
                  <a:lnTo>
                    <a:pt x="44932" y="19545"/>
                  </a:lnTo>
                  <a:lnTo>
                    <a:pt x="45732" y="20180"/>
                  </a:lnTo>
                  <a:lnTo>
                    <a:pt x="46837" y="20980"/>
                  </a:lnTo>
                  <a:lnTo>
                    <a:pt x="51130" y="13309"/>
                  </a:lnTo>
                  <a:lnTo>
                    <a:pt x="46888" y="6451"/>
                  </a:lnTo>
                  <a:lnTo>
                    <a:pt x="54584" y="2768"/>
                  </a:lnTo>
                  <a:close/>
                </a:path>
                <a:path w="269875" h="287019">
                  <a:moveTo>
                    <a:pt x="54889" y="105054"/>
                  </a:moveTo>
                  <a:lnTo>
                    <a:pt x="53086" y="101765"/>
                  </a:lnTo>
                  <a:lnTo>
                    <a:pt x="48247" y="102501"/>
                  </a:lnTo>
                  <a:lnTo>
                    <a:pt x="48107" y="98399"/>
                  </a:lnTo>
                  <a:lnTo>
                    <a:pt x="46609" y="104952"/>
                  </a:lnTo>
                  <a:lnTo>
                    <a:pt x="47713" y="107365"/>
                  </a:lnTo>
                  <a:lnTo>
                    <a:pt x="53225" y="107886"/>
                  </a:lnTo>
                  <a:lnTo>
                    <a:pt x="54140" y="107264"/>
                  </a:lnTo>
                  <a:lnTo>
                    <a:pt x="54800" y="106121"/>
                  </a:lnTo>
                  <a:lnTo>
                    <a:pt x="54889" y="105054"/>
                  </a:lnTo>
                  <a:close/>
                </a:path>
                <a:path w="269875" h="287019">
                  <a:moveTo>
                    <a:pt x="59359" y="213169"/>
                  </a:moveTo>
                  <a:lnTo>
                    <a:pt x="59029" y="212953"/>
                  </a:lnTo>
                  <a:lnTo>
                    <a:pt x="58572" y="212471"/>
                  </a:lnTo>
                  <a:lnTo>
                    <a:pt x="58381" y="212559"/>
                  </a:lnTo>
                  <a:lnTo>
                    <a:pt x="57746" y="212839"/>
                  </a:lnTo>
                  <a:lnTo>
                    <a:pt x="57213" y="213334"/>
                  </a:lnTo>
                  <a:lnTo>
                    <a:pt x="56629" y="213741"/>
                  </a:lnTo>
                  <a:lnTo>
                    <a:pt x="57150" y="214096"/>
                  </a:lnTo>
                  <a:lnTo>
                    <a:pt x="57823" y="214833"/>
                  </a:lnTo>
                  <a:lnTo>
                    <a:pt x="58686" y="214503"/>
                  </a:lnTo>
                  <a:lnTo>
                    <a:pt x="58966" y="213715"/>
                  </a:lnTo>
                  <a:lnTo>
                    <a:pt x="59359" y="213169"/>
                  </a:lnTo>
                  <a:close/>
                </a:path>
                <a:path w="269875" h="287019">
                  <a:moveTo>
                    <a:pt x="65379" y="0"/>
                  </a:moveTo>
                  <a:lnTo>
                    <a:pt x="60388" y="0"/>
                  </a:lnTo>
                  <a:lnTo>
                    <a:pt x="59512" y="2260"/>
                  </a:lnTo>
                  <a:lnTo>
                    <a:pt x="62598" y="2260"/>
                  </a:lnTo>
                  <a:lnTo>
                    <a:pt x="65252" y="1143"/>
                  </a:lnTo>
                  <a:lnTo>
                    <a:pt x="65379" y="0"/>
                  </a:lnTo>
                  <a:close/>
                </a:path>
                <a:path w="269875" h="287019">
                  <a:moveTo>
                    <a:pt x="66675" y="119392"/>
                  </a:moveTo>
                  <a:lnTo>
                    <a:pt x="66103" y="119278"/>
                  </a:lnTo>
                  <a:lnTo>
                    <a:pt x="65532" y="119100"/>
                  </a:lnTo>
                  <a:lnTo>
                    <a:pt x="64960" y="119087"/>
                  </a:lnTo>
                  <a:lnTo>
                    <a:pt x="64706" y="119672"/>
                  </a:lnTo>
                  <a:lnTo>
                    <a:pt x="64579" y="120002"/>
                  </a:lnTo>
                  <a:lnTo>
                    <a:pt x="64858" y="120192"/>
                  </a:lnTo>
                  <a:lnTo>
                    <a:pt x="65290" y="120624"/>
                  </a:lnTo>
                  <a:lnTo>
                    <a:pt x="65887" y="120243"/>
                  </a:lnTo>
                  <a:lnTo>
                    <a:pt x="66255" y="119799"/>
                  </a:lnTo>
                  <a:lnTo>
                    <a:pt x="66675" y="119392"/>
                  </a:lnTo>
                  <a:close/>
                </a:path>
                <a:path w="269875" h="287019">
                  <a:moveTo>
                    <a:pt x="66776" y="94881"/>
                  </a:moveTo>
                  <a:lnTo>
                    <a:pt x="66687" y="92265"/>
                  </a:lnTo>
                  <a:lnTo>
                    <a:pt x="66624" y="91770"/>
                  </a:lnTo>
                  <a:lnTo>
                    <a:pt x="66509" y="90805"/>
                  </a:lnTo>
                  <a:lnTo>
                    <a:pt x="66433" y="90208"/>
                  </a:lnTo>
                  <a:lnTo>
                    <a:pt x="59042" y="88265"/>
                  </a:lnTo>
                  <a:lnTo>
                    <a:pt x="59905" y="89027"/>
                  </a:lnTo>
                  <a:lnTo>
                    <a:pt x="60769" y="89598"/>
                  </a:lnTo>
                  <a:lnTo>
                    <a:pt x="61696" y="90805"/>
                  </a:lnTo>
                  <a:lnTo>
                    <a:pt x="61518" y="91173"/>
                  </a:lnTo>
                  <a:lnTo>
                    <a:pt x="61277" y="91770"/>
                  </a:lnTo>
                  <a:lnTo>
                    <a:pt x="61201" y="92265"/>
                  </a:lnTo>
                  <a:lnTo>
                    <a:pt x="60731" y="91973"/>
                  </a:lnTo>
                  <a:lnTo>
                    <a:pt x="60045" y="91770"/>
                  </a:lnTo>
                  <a:lnTo>
                    <a:pt x="59448" y="90360"/>
                  </a:lnTo>
                  <a:lnTo>
                    <a:pt x="59347" y="89598"/>
                  </a:lnTo>
                  <a:lnTo>
                    <a:pt x="59232" y="89027"/>
                  </a:lnTo>
                  <a:lnTo>
                    <a:pt x="59042" y="88265"/>
                  </a:lnTo>
                  <a:lnTo>
                    <a:pt x="60134" y="85852"/>
                  </a:lnTo>
                  <a:lnTo>
                    <a:pt x="58013" y="86588"/>
                  </a:lnTo>
                  <a:lnTo>
                    <a:pt x="56489" y="89027"/>
                  </a:lnTo>
                  <a:lnTo>
                    <a:pt x="55638" y="91173"/>
                  </a:lnTo>
                  <a:lnTo>
                    <a:pt x="54825" y="92875"/>
                  </a:lnTo>
                  <a:lnTo>
                    <a:pt x="55549" y="94081"/>
                  </a:lnTo>
                  <a:lnTo>
                    <a:pt x="55816" y="94881"/>
                  </a:lnTo>
                  <a:lnTo>
                    <a:pt x="58356" y="97129"/>
                  </a:lnTo>
                  <a:lnTo>
                    <a:pt x="60299" y="99885"/>
                  </a:lnTo>
                  <a:lnTo>
                    <a:pt x="66421" y="97129"/>
                  </a:lnTo>
                  <a:lnTo>
                    <a:pt x="66548" y="97129"/>
                  </a:lnTo>
                  <a:lnTo>
                    <a:pt x="66776" y="94881"/>
                  </a:lnTo>
                  <a:close/>
                </a:path>
                <a:path w="269875" h="287019">
                  <a:moveTo>
                    <a:pt x="71780" y="103212"/>
                  </a:moveTo>
                  <a:lnTo>
                    <a:pt x="71361" y="103378"/>
                  </a:lnTo>
                  <a:lnTo>
                    <a:pt x="71780" y="103670"/>
                  </a:lnTo>
                  <a:lnTo>
                    <a:pt x="71780" y="103212"/>
                  </a:lnTo>
                  <a:close/>
                </a:path>
                <a:path w="269875" h="287019">
                  <a:moveTo>
                    <a:pt x="71907" y="103759"/>
                  </a:moveTo>
                  <a:lnTo>
                    <a:pt x="71374" y="103390"/>
                  </a:lnTo>
                  <a:lnTo>
                    <a:pt x="71551" y="103759"/>
                  </a:lnTo>
                  <a:lnTo>
                    <a:pt x="71907" y="103759"/>
                  </a:lnTo>
                  <a:close/>
                </a:path>
                <a:path w="269875" h="287019">
                  <a:moveTo>
                    <a:pt x="73660" y="107975"/>
                  </a:moveTo>
                  <a:lnTo>
                    <a:pt x="71551" y="103759"/>
                  </a:lnTo>
                  <a:lnTo>
                    <a:pt x="63271" y="106819"/>
                  </a:lnTo>
                  <a:lnTo>
                    <a:pt x="62852" y="108699"/>
                  </a:lnTo>
                  <a:lnTo>
                    <a:pt x="62801" y="108927"/>
                  </a:lnTo>
                  <a:lnTo>
                    <a:pt x="63461" y="110210"/>
                  </a:lnTo>
                  <a:lnTo>
                    <a:pt x="68046" y="109512"/>
                  </a:lnTo>
                  <a:lnTo>
                    <a:pt x="70624" y="108699"/>
                  </a:lnTo>
                  <a:lnTo>
                    <a:pt x="73660" y="107975"/>
                  </a:lnTo>
                  <a:close/>
                </a:path>
                <a:path w="269875" h="287019">
                  <a:moveTo>
                    <a:pt x="73774" y="80568"/>
                  </a:moveTo>
                  <a:lnTo>
                    <a:pt x="71615" y="79641"/>
                  </a:lnTo>
                  <a:lnTo>
                    <a:pt x="68440" y="79311"/>
                  </a:lnTo>
                  <a:lnTo>
                    <a:pt x="65252" y="73799"/>
                  </a:lnTo>
                  <a:lnTo>
                    <a:pt x="64541" y="72555"/>
                  </a:lnTo>
                  <a:lnTo>
                    <a:pt x="58991" y="71920"/>
                  </a:lnTo>
                  <a:lnTo>
                    <a:pt x="48399" y="66865"/>
                  </a:lnTo>
                  <a:lnTo>
                    <a:pt x="41744" y="68656"/>
                  </a:lnTo>
                  <a:lnTo>
                    <a:pt x="34518" y="71729"/>
                  </a:lnTo>
                  <a:lnTo>
                    <a:pt x="36830" y="73418"/>
                  </a:lnTo>
                  <a:lnTo>
                    <a:pt x="37096" y="74117"/>
                  </a:lnTo>
                  <a:lnTo>
                    <a:pt x="37744" y="74510"/>
                  </a:lnTo>
                  <a:lnTo>
                    <a:pt x="38214" y="74968"/>
                  </a:lnTo>
                  <a:lnTo>
                    <a:pt x="38430" y="74663"/>
                  </a:lnTo>
                  <a:lnTo>
                    <a:pt x="43751" y="78435"/>
                  </a:lnTo>
                  <a:lnTo>
                    <a:pt x="55638" y="73799"/>
                  </a:lnTo>
                  <a:lnTo>
                    <a:pt x="51320" y="85267"/>
                  </a:lnTo>
                  <a:lnTo>
                    <a:pt x="58267" y="79641"/>
                  </a:lnTo>
                  <a:lnTo>
                    <a:pt x="66332" y="82257"/>
                  </a:lnTo>
                  <a:lnTo>
                    <a:pt x="73177" y="80568"/>
                  </a:lnTo>
                  <a:lnTo>
                    <a:pt x="73774" y="80568"/>
                  </a:lnTo>
                  <a:close/>
                </a:path>
                <a:path w="269875" h="287019">
                  <a:moveTo>
                    <a:pt x="76568" y="178219"/>
                  </a:moveTo>
                  <a:lnTo>
                    <a:pt x="76542" y="177520"/>
                  </a:lnTo>
                  <a:lnTo>
                    <a:pt x="76530" y="177317"/>
                  </a:lnTo>
                  <a:lnTo>
                    <a:pt x="75895" y="177152"/>
                  </a:lnTo>
                  <a:lnTo>
                    <a:pt x="75565" y="176961"/>
                  </a:lnTo>
                  <a:lnTo>
                    <a:pt x="75285" y="177558"/>
                  </a:lnTo>
                  <a:lnTo>
                    <a:pt x="74726" y="178727"/>
                  </a:lnTo>
                  <a:lnTo>
                    <a:pt x="76276" y="179628"/>
                  </a:lnTo>
                  <a:lnTo>
                    <a:pt x="76390" y="178917"/>
                  </a:lnTo>
                  <a:lnTo>
                    <a:pt x="76568" y="178219"/>
                  </a:lnTo>
                  <a:close/>
                </a:path>
                <a:path w="269875" h="287019">
                  <a:moveTo>
                    <a:pt x="76631" y="282549"/>
                  </a:moveTo>
                  <a:lnTo>
                    <a:pt x="76568" y="281635"/>
                  </a:lnTo>
                  <a:lnTo>
                    <a:pt x="75971" y="281482"/>
                  </a:lnTo>
                  <a:lnTo>
                    <a:pt x="75628" y="281292"/>
                  </a:lnTo>
                  <a:lnTo>
                    <a:pt x="75539" y="282003"/>
                  </a:lnTo>
                  <a:lnTo>
                    <a:pt x="75387" y="282714"/>
                  </a:lnTo>
                  <a:lnTo>
                    <a:pt x="75438" y="283629"/>
                  </a:lnTo>
                  <a:lnTo>
                    <a:pt x="76047" y="283781"/>
                  </a:lnTo>
                  <a:lnTo>
                    <a:pt x="76377" y="283972"/>
                  </a:lnTo>
                  <a:lnTo>
                    <a:pt x="76466" y="283260"/>
                  </a:lnTo>
                  <a:lnTo>
                    <a:pt x="76631" y="282549"/>
                  </a:lnTo>
                  <a:close/>
                </a:path>
                <a:path w="269875" h="287019">
                  <a:moveTo>
                    <a:pt x="84963" y="85445"/>
                  </a:moveTo>
                  <a:lnTo>
                    <a:pt x="83553" y="79959"/>
                  </a:lnTo>
                  <a:lnTo>
                    <a:pt x="79806" y="79959"/>
                  </a:lnTo>
                  <a:lnTo>
                    <a:pt x="75222" y="80924"/>
                  </a:lnTo>
                  <a:lnTo>
                    <a:pt x="73863" y="84162"/>
                  </a:lnTo>
                  <a:lnTo>
                    <a:pt x="72186" y="87617"/>
                  </a:lnTo>
                  <a:lnTo>
                    <a:pt x="70650" y="92443"/>
                  </a:lnTo>
                  <a:lnTo>
                    <a:pt x="71780" y="94081"/>
                  </a:lnTo>
                  <a:lnTo>
                    <a:pt x="71780" y="103212"/>
                  </a:lnTo>
                  <a:lnTo>
                    <a:pt x="72859" y="102844"/>
                  </a:lnTo>
                  <a:lnTo>
                    <a:pt x="78079" y="100393"/>
                  </a:lnTo>
                  <a:lnTo>
                    <a:pt x="80632" y="97409"/>
                  </a:lnTo>
                  <a:lnTo>
                    <a:pt x="77978" y="91122"/>
                  </a:lnTo>
                  <a:lnTo>
                    <a:pt x="78359" y="89814"/>
                  </a:lnTo>
                  <a:lnTo>
                    <a:pt x="78371" y="88430"/>
                  </a:lnTo>
                  <a:lnTo>
                    <a:pt x="84963" y="85445"/>
                  </a:lnTo>
                  <a:close/>
                </a:path>
                <a:path w="269875" h="287019">
                  <a:moveTo>
                    <a:pt x="92722" y="124777"/>
                  </a:moveTo>
                  <a:lnTo>
                    <a:pt x="90055" y="121539"/>
                  </a:lnTo>
                  <a:lnTo>
                    <a:pt x="88976" y="125145"/>
                  </a:lnTo>
                  <a:lnTo>
                    <a:pt x="85686" y="124421"/>
                  </a:lnTo>
                  <a:lnTo>
                    <a:pt x="83921" y="124231"/>
                  </a:lnTo>
                  <a:lnTo>
                    <a:pt x="81356" y="125222"/>
                  </a:lnTo>
                  <a:lnTo>
                    <a:pt x="79400" y="128193"/>
                  </a:lnTo>
                  <a:lnTo>
                    <a:pt x="79997" y="129641"/>
                  </a:lnTo>
                  <a:lnTo>
                    <a:pt x="81826" y="130086"/>
                  </a:lnTo>
                  <a:lnTo>
                    <a:pt x="83629" y="130594"/>
                  </a:lnTo>
                  <a:lnTo>
                    <a:pt x="87401" y="128727"/>
                  </a:lnTo>
                  <a:lnTo>
                    <a:pt x="89725" y="126822"/>
                  </a:lnTo>
                  <a:lnTo>
                    <a:pt x="92722" y="124777"/>
                  </a:lnTo>
                  <a:close/>
                </a:path>
                <a:path w="269875" h="287019">
                  <a:moveTo>
                    <a:pt x="95389" y="15900"/>
                  </a:moveTo>
                  <a:lnTo>
                    <a:pt x="94640" y="15760"/>
                  </a:lnTo>
                  <a:lnTo>
                    <a:pt x="93916" y="15557"/>
                  </a:lnTo>
                  <a:lnTo>
                    <a:pt x="93167" y="15506"/>
                  </a:lnTo>
                  <a:lnTo>
                    <a:pt x="93040" y="15506"/>
                  </a:lnTo>
                  <a:lnTo>
                    <a:pt x="92875" y="16205"/>
                  </a:lnTo>
                  <a:lnTo>
                    <a:pt x="92722" y="16573"/>
                  </a:lnTo>
                  <a:lnTo>
                    <a:pt x="93408" y="16700"/>
                  </a:lnTo>
                  <a:lnTo>
                    <a:pt x="94094" y="16903"/>
                  </a:lnTo>
                  <a:lnTo>
                    <a:pt x="94780" y="16878"/>
                  </a:lnTo>
                  <a:lnTo>
                    <a:pt x="94996" y="16878"/>
                  </a:lnTo>
                  <a:lnTo>
                    <a:pt x="95186" y="16243"/>
                  </a:lnTo>
                  <a:lnTo>
                    <a:pt x="95389" y="15900"/>
                  </a:lnTo>
                  <a:close/>
                </a:path>
                <a:path w="269875" h="287019">
                  <a:moveTo>
                    <a:pt x="101092" y="112179"/>
                  </a:moveTo>
                  <a:lnTo>
                    <a:pt x="99314" y="107746"/>
                  </a:lnTo>
                  <a:lnTo>
                    <a:pt x="95821" y="112547"/>
                  </a:lnTo>
                  <a:lnTo>
                    <a:pt x="93929" y="109982"/>
                  </a:lnTo>
                  <a:lnTo>
                    <a:pt x="92608" y="107327"/>
                  </a:lnTo>
                  <a:lnTo>
                    <a:pt x="99250" y="105194"/>
                  </a:lnTo>
                  <a:lnTo>
                    <a:pt x="94043" y="101841"/>
                  </a:lnTo>
                  <a:lnTo>
                    <a:pt x="90500" y="103454"/>
                  </a:lnTo>
                  <a:lnTo>
                    <a:pt x="90474" y="108178"/>
                  </a:lnTo>
                  <a:lnTo>
                    <a:pt x="86664" y="110413"/>
                  </a:lnTo>
                  <a:lnTo>
                    <a:pt x="91630" y="115874"/>
                  </a:lnTo>
                  <a:lnTo>
                    <a:pt x="101092" y="112179"/>
                  </a:lnTo>
                  <a:close/>
                </a:path>
                <a:path w="269875" h="287019">
                  <a:moveTo>
                    <a:pt x="112344" y="143116"/>
                  </a:moveTo>
                  <a:lnTo>
                    <a:pt x="110896" y="141897"/>
                  </a:lnTo>
                  <a:lnTo>
                    <a:pt x="109435" y="140703"/>
                  </a:lnTo>
                  <a:lnTo>
                    <a:pt x="106337" y="137947"/>
                  </a:lnTo>
                  <a:lnTo>
                    <a:pt x="104559" y="137693"/>
                  </a:lnTo>
                  <a:lnTo>
                    <a:pt x="102336" y="139128"/>
                  </a:lnTo>
                  <a:lnTo>
                    <a:pt x="101968" y="139547"/>
                  </a:lnTo>
                  <a:lnTo>
                    <a:pt x="101866" y="142544"/>
                  </a:lnTo>
                  <a:lnTo>
                    <a:pt x="103847" y="142798"/>
                  </a:lnTo>
                  <a:lnTo>
                    <a:pt x="107645" y="143700"/>
                  </a:lnTo>
                  <a:lnTo>
                    <a:pt x="109397" y="144475"/>
                  </a:lnTo>
                  <a:lnTo>
                    <a:pt x="111188" y="145097"/>
                  </a:lnTo>
                  <a:lnTo>
                    <a:pt x="112344" y="143116"/>
                  </a:lnTo>
                  <a:close/>
                </a:path>
                <a:path w="269875" h="287019">
                  <a:moveTo>
                    <a:pt x="113538" y="129451"/>
                  </a:moveTo>
                  <a:lnTo>
                    <a:pt x="112280" y="128257"/>
                  </a:lnTo>
                  <a:lnTo>
                    <a:pt x="110896" y="125907"/>
                  </a:lnTo>
                  <a:lnTo>
                    <a:pt x="109474" y="128282"/>
                  </a:lnTo>
                  <a:lnTo>
                    <a:pt x="108369" y="129374"/>
                  </a:lnTo>
                  <a:lnTo>
                    <a:pt x="107696" y="132943"/>
                  </a:lnTo>
                  <a:lnTo>
                    <a:pt x="109740" y="135051"/>
                  </a:lnTo>
                  <a:lnTo>
                    <a:pt x="112496" y="133553"/>
                  </a:lnTo>
                  <a:lnTo>
                    <a:pt x="113474" y="131838"/>
                  </a:lnTo>
                  <a:lnTo>
                    <a:pt x="113538" y="129451"/>
                  </a:lnTo>
                  <a:close/>
                </a:path>
                <a:path w="269875" h="287019">
                  <a:moveTo>
                    <a:pt x="114630" y="183426"/>
                  </a:moveTo>
                  <a:lnTo>
                    <a:pt x="114592" y="182714"/>
                  </a:lnTo>
                  <a:lnTo>
                    <a:pt x="114592" y="182575"/>
                  </a:lnTo>
                  <a:lnTo>
                    <a:pt x="113944" y="182448"/>
                  </a:lnTo>
                  <a:lnTo>
                    <a:pt x="113601" y="182308"/>
                  </a:lnTo>
                  <a:lnTo>
                    <a:pt x="113538" y="182968"/>
                  </a:lnTo>
                  <a:lnTo>
                    <a:pt x="113398" y="183642"/>
                  </a:lnTo>
                  <a:lnTo>
                    <a:pt x="113474" y="184302"/>
                  </a:lnTo>
                  <a:lnTo>
                    <a:pt x="113487" y="184505"/>
                  </a:lnTo>
                  <a:lnTo>
                    <a:pt x="114084" y="184658"/>
                  </a:lnTo>
                  <a:lnTo>
                    <a:pt x="114401" y="184823"/>
                  </a:lnTo>
                  <a:lnTo>
                    <a:pt x="114477" y="184124"/>
                  </a:lnTo>
                  <a:lnTo>
                    <a:pt x="114630" y="183426"/>
                  </a:lnTo>
                  <a:close/>
                </a:path>
                <a:path w="269875" h="287019">
                  <a:moveTo>
                    <a:pt x="121653" y="109867"/>
                  </a:moveTo>
                  <a:lnTo>
                    <a:pt x="120180" y="107950"/>
                  </a:lnTo>
                  <a:lnTo>
                    <a:pt x="114833" y="109016"/>
                  </a:lnTo>
                  <a:lnTo>
                    <a:pt x="112572" y="110858"/>
                  </a:lnTo>
                  <a:lnTo>
                    <a:pt x="110464" y="111963"/>
                  </a:lnTo>
                  <a:lnTo>
                    <a:pt x="110490" y="114655"/>
                  </a:lnTo>
                  <a:lnTo>
                    <a:pt x="111912" y="115341"/>
                  </a:lnTo>
                  <a:lnTo>
                    <a:pt x="116078" y="114719"/>
                  </a:lnTo>
                  <a:lnTo>
                    <a:pt x="118567" y="113931"/>
                  </a:lnTo>
                  <a:lnTo>
                    <a:pt x="120891" y="113372"/>
                  </a:lnTo>
                  <a:lnTo>
                    <a:pt x="121653" y="109867"/>
                  </a:lnTo>
                  <a:close/>
                </a:path>
                <a:path w="269875" h="287019">
                  <a:moveTo>
                    <a:pt x="127381" y="214083"/>
                  </a:moveTo>
                  <a:lnTo>
                    <a:pt x="126771" y="213385"/>
                  </a:lnTo>
                  <a:lnTo>
                    <a:pt x="126047" y="213715"/>
                  </a:lnTo>
                  <a:lnTo>
                    <a:pt x="125526" y="214134"/>
                  </a:lnTo>
                  <a:lnTo>
                    <a:pt x="124929" y="214541"/>
                  </a:lnTo>
                  <a:lnTo>
                    <a:pt x="125412" y="214871"/>
                  </a:lnTo>
                  <a:lnTo>
                    <a:pt x="125958" y="215480"/>
                  </a:lnTo>
                  <a:lnTo>
                    <a:pt x="126326" y="215392"/>
                  </a:lnTo>
                  <a:lnTo>
                    <a:pt x="126771" y="215277"/>
                  </a:lnTo>
                  <a:lnTo>
                    <a:pt x="127088" y="214579"/>
                  </a:lnTo>
                  <a:lnTo>
                    <a:pt x="127381" y="214083"/>
                  </a:lnTo>
                  <a:close/>
                </a:path>
                <a:path w="269875" h="287019">
                  <a:moveTo>
                    <a:pt x="134772" y="140716"/>
                  </a:moveTo>
                  <a:lnTo>
                    <a:pt x="130251" y="137744"/>
                  </a:lnTo>
                  <a:lnTo>
                    <a:pt x="124167" y="135242"/>
                  </a:lnTo>
                  <a:lnTo>
                    <a:pt x="120065" y="135229"/>
                  </a:lnTo>
                  <a:lnTo>
                    <a:pt x="122694" y="138214"/>
                  </a:lnTo>
                  <a:lnTo>
                    <a:pt x="124333" y="140284"/>
                  </a:lnTo>
                  <a:lnTo>
                    <a:pt x="128841" y="144691"/>
                  </a:lnTo>
                  <a:lnTo>
                    <a:pt x="130251" y="144386"/>
                  </a:lnTo>
                  <a:lnTo>
                    <a:pt x="134772" y="140716"/>
                  </a:lnTo>
                  <a:close/>
                </a:path>
                <a:path w="269875" h="287019">
                  <a:moveTo>
                    <a:pt x="136474" y="91020"/>
                  </a:moveTo>
                  <a:lnTo>
                    <a:pt x="136359" y="90817"/>
                  </a:lnTo>
                  <a:lnTo>
                    <a:pt x="136258" y="90639"/>
                  </a:lnTo>
                  <a:lnTo>
                    <a:pt x="135839" y="90817"/>
                  </a:lnTo>
                  <a:lnTo>
                    <a:pt x="136474" y="91020"/>
                  </a:lnTo>
                  <a:close/>
                </a:path>
                <a:path w="269875" h="287019">
                  <a:moveTo>
                    <a:pt x="149618" y="235864"/>
                  </a:moveTo>
                  <a:lnTo>
                    <a:pt x="149339" y="235661"/>
                  </a:lnTo>
                  <a:lnTo>
                    <a:pt x="148894" y="235242"/>
                  </a:lnTo>
                  <a:lnTo>
                    <a:pt x="148336" y="235673"/>
                  </a:lnTo>
                  <a:lnTo>
                    <a:pt x="147916" y="236156"/>
                  </a:lnTo>
                  <a:lnTo>
                    <a:pt x="147485" y="236601"/>
                  </a:lnTo>
                  <a:lnTo>
                    <a:pt x="147789" y="236740"/>
                  </a:lnTo>
                  <a:lnTo>
                    <a:pt x="148399" y="237045"/>
                  </a:lnTo>
                  <a:lnTo>
                    <a:pt x="149618" y="235864"/>
                  </a:lnTo>
                  <a:close/>
                </a:path>
                <a:path w="269875" h="287019">
                  <a:moveTo>
                    <a:pt x="153289" y="92735"/>
                  </a:moveTo>
                  <a:lnTo>
                    <a:pt x="152654" y="91871"/>
                  </a:lnTo>
                  <a:lnTo>
                    <a:pt x="152171" y="90538"/>
                  </a:lnTo>
                  <a:lnTo>
                    <a:pt x="149974" y="89700"/>
                  </a:lnTo>
                  <a:lnTo>
                    <a:pt x="148018" y="89293"/>
                  </a:lnTo>
                  <a:lnTo>
                    <a:pt x="144602" y="91401"/>
                  </a:lnTo>
                  <a:lnTo>
                    <a:pt x="144729" y="94195"/>
                  </a:lnTo>
                  <a:lnTo>
                    <a:pt x="147307" y="98666"/>
                  </a:lnTo>
                  <a:lnTo>
                    <a:pt x="153289" y="92735"/>
                  </a:lnTo>
                  <a:close/>
                </a:path>
                <a:path w="269875" h="287019">
                  <a:moveTo>
                    <a:pt x="157073" y="125831"/>
                  </a:moveTo>
                  <a:lnTo>
                    <a:pt x="154889" y="124091"/>
                  </a:lnTo>
                  <a:lnTo>
                    <a:pt x="152793" y="122986"/>
                  </a:lnTo>
                  <a:lnTo>
                    <a:pt x="150177" y="119443"/>
                  </a:lnTo>
                  <a:lnTo>
                    <a:pt x="149987" y="116763"/>
                  </a:lnTo>
                  <a:lnTo>
                    <a:pt x="147053" y="112941"/>
                  </a:lnTo>
                  <a:lnTo>
                    <a:pt x="144741" y="111480"/>
                  </a:lnTo>
                  <a:lnTo>
                    <a:pt x="142011" y="109118"/>
                  </a:lnTo>
                  <a:lnTo>
                    <a:pt x="141325" y="111582"/>
                  </a:lnTo>
                  <a:lnTo>
                    <a:pt x="140614" y="113017"/>
                  </a:lnTo>
                  <a:lnTo>
                    <a:pt x="140639" y="115417"/>
                  </a:lnTo>
                  <a:lnTo>
                    <a:pt x="141439" y="116928"/>
                  </a:lnTo>
                  <a:lnTo>
                    <a:pt x="147548" y="119265"/>
                  </a:lnTo>
                  <a:lnTo>
                    <a:pt x="147142" y="127431"/>
                  </a:lnTo>
                  <a:lnTo>
                    <a:pt x="154622" y="127812"/>
                  </a:lnTo>
                  <a:lnTo>
                    <a:pt x="155562" y="126746"/>
                  </a:lnTo>
                  <a:lnTo>
                    <a:pt x="157073" y="125831"/>
                  </a:lnTo>
                  <a:close/>
                </a:path>
                <a:path w="269875" h="287019">
                  <a:moveTo>
                    <a:pt x="157530" y="196494"/>
                  </a:moveTo>
                  <a:lnTo>
                    <a:pt x="156895" y="196367"/>
                  </a:lnTo>
                  <a:lnTo>
                    <a:pt x="156197" y="196037"/>
                  </a:lnTo>
                  <a:lnTo>
                    <a:pt x="155663" y="196202"/>
                  </a:lnTo>
                  <a:lnTo>
                    <a:pt x="155270" y="196329"/>
                  </a:lnTo>
                  <a:lnTo>
                    <a:pt x="155117" y="197142"/>
                  </a:lnTo>
                  <a:lnTo>
                    <a:pt x="154851" y="197662"/>
                  </a:lnTo>
                  <a:lnTo>
                    <a:pt x="155562" y="197815"/>
                  </a:lnTo>
                  <a:lnTo>
                    <a:pt x="156273" y="198145"/>
                  </a:lnTo>
                  <a:lnTo>
                    <a:pt x="157187" y="197904"/>
                  </a:lnTo>
                  <a:lnTo>
                    <a:pt x="157314" y="197027"/>
                  </a:lnTo>
                  <a:lnTo>
                    <a:pt x="157530" y="196494"/>
                  </a:lnTo>
                  <a:close/>
                </a:path>
                <a:path w="269875" h="287019">
                  <a:moveTo>
                    <a:pt x="160591" y="71386"/>
                  </a:moveTo>
                  <a:lnTo>
                    <a:pt x="157734" y="69316"/>
                  </a:lnTo>
                  <a:lnTo>
                    <a:pt x="155054" y="69138"/>
                  </a:lnTo>
                  <a:lnTo>
                    <a:pt x="149961" y="72885"/>
                  </a:lnTo>
                  <a:lnTo>
                    <a:pt x="146735" y="74549"/>
                  </a:lnTo>
                  <a:lnTo>
                    <a:pt x="142684" y="81927"/>
                  </a:lnTo>
                  <a:lnTo>
                    <a:pt x="138976" y="83845"/>
                  </a:lnTo>
                  <a:lnTo>
                    <a:pt x="130886" y="84848"/>
                  </a:lnTo>
                  <a:lnTo>
                    <a:pt x="130200" y="87147"/>
                  </a:lnTo>
                  <a:lnTo>
                    <a:pt x="131076" y="89662"/>
                  </a:lnTo>
                  <a:lnTo>
                    <a:pt x="132727" y="89662"/>
                  </a:lnTo>
                  <a:lnTo>
                    <a:pt x="135064" y="88569"/>
                  </a:lnTo>
                  <a:lnTo>
                    <a:pt x="136258" y="90639"/>
                  </a:lnTo>
                  <a:lnTo>
                    <a:pt x="141097" y="88569"/>
                  </a:lnTo>
                  <a:lnTo>
                    <a:pt x="142316" y="88049"/>
                  </a:lnTo>
                  <a:lnTo>
                    <a:pt x="147853" y="83845"/>
                  </a:lnTo>
                  <a:lnTo>
                    <a:pt x="153238" y="79311"/>
                  </a:lnTo>
                  <a:lnTo>
                    <a:pt x="159169" y="75641"/>
                  </a:lnTo>
                  <a:lnTo>
                    <a:pt x="160108" y="75222"/>
                  </a:lnTo>
                  <a:lnTo>
                    <a:pt x="160159" y="72885"/>
                  </a:lnTo>
                  <a:lnTo>
                    <a:pt x="160591" y="71386"/>
                  </a:lnTo>
                  <a:close/>
                </a:path>
                <a:path w="269875" h="287019">
                  <a:moveTo>
                    <a:pt x="161137" y="247764"/>
                  </a:moveTo>
                  <a:lnTo>
                    <a:pt x="158191" y="247764"/>
                  </a:lnTo>
                  <a:lnTo>
                    <a:pt x="160667" y="249250"/>
                  </a:lnTo>
                  <a:lnTo>
                    <a:pt x="161023" y="248145"/>
                  </a:lnTo>
                  <a:lnTo>
                    <a:pt x="161137" y="247764"/>
                  </a:lnTo>
                  <a:close/>
                </a:path>
                <a:path w="269875" h="287019">
                  <a:moveTo>
                    <a:pt x="163436" y="281330"/>
                  </a:moveTo>
                  <a:lnTo>
                    <a:pt x="162941" y="280327"/>
                  </a:lnTo>
                  <a:lnTo>
                    <a:pt x="162039" y="279857"/>
                  </a:lnTo>
                  <a:lnTo>
                    <a:pt x="161442" y="279882"/>
                  </a:lnTo>
                  <a:lnTo>
                    <a:pt x="160947" y="279920"/>
                  </a:lnTo>
                  <a:lnTo>
                    <a:pt x="160489" y="280695"/>
                  </a:lnTo>
                  <a:lnTo>
                    <a:pt x="160007" y="281139"/>
                  </a:lnTo>
                  <a:lnTo>
                    <a:pt x="160909" y="281774"/>
                  </a:lnTo>
                  <a:lnTo>
                    <a:pt x="161810" y="282422"/>
                  </a:lnTo>
                  <a:lnTo>
                    <a:pt x="162826" y="283133"/>
                  </a:lnTo>
                  <a:lnTo>
                    <a:pt x="163017" y="282143"/>
                  </a:lnTo>
                  <a:lnTo>
                    <a:pt x="163436" y="281330"/>
                  </a:lnTo>
                  <a:close/>
                </a:path>
                <a:path w="269875" h="287019">
                  <a:moveTo>
                    <a:pt x="164884" y="97866"/>
                  </a:moveTo>
                  <a:lnTo>
                    <a:pt x="164045" y="93446"/>
                  </a:lnTo>
                  <a:lnTo>
                    <a:pt x="163080" y="89992"/>
                  </a:lnTo>
                  <a:lnTo>
                    <a:pt x="161340" y="85877"/>
                  </a:lnTo>
                  <a:lnTo>
                    <a:pt x="158877" y="85128"/>
                  </a:lnTo>
                  <a:lnTo>
                    <a:pt x="156743" y="85953"/>
                  </a:lnTo>
                  <a:lnTo>
                    <a:pt x="155282" y="88239"/>
                  </a:lnTo>
                  <a:lnTo>
                    <a:pt x="157302" y="92837"/>
                  </a:lnTo>
                  <a:lnTo>
                    <a:pt x="159512" y="96456"/>
                  </a:lnTo>
                  <a:lnTo>
                    <a:pt x="162140" y="101269"/>
                  </a:lnTo>
                  <a:lnTo>
                    <a:pt x="163461" y="99136"/>
                  </a:lnTo>
                  <a:lnTo>
                    <a:pt x="164884" y="97866"/>
                  </a:lnTo>
                  <a:close/>
                </a:path>
                <a:path w="269875" h="287019">
                  <a:moveTo>
                    <a:pt x="168313" y="107861"/>
                  </a:moveTo>
                  <a:lnTo>
                    <a:pt x="166725" y="106959"/>
                  </a:lnTo>
                  <a:lnTo>
                    <a:pt x="160108" y="105181"/>
                  </a:lnTo>
                  <a:lnTo>
                    <a:pt x="156489" y="106159"/>
                  </a:lnTo>
                  <a:lnTo>
                    <a:pt x="153924" y="111645"/>
                  </a:lnTo>
                  <a:lnTo>
                    <a:pt x="158991" y="112547"/>
                  </a:lnTo>
                  <a:lnTo>
                    <a:pt x="163195" y="110629"/>
                  </a:lnTo>
                  <a:lnTo>
                    <a:pt x="167259" y="111544"/>
                  </a:lnTo>
                  <a:lnTo>
                    <a:pt x="168313" y="107861"/>
                  </a:lnTo>
                  <a:close/>
                </a:path>
                <a:path w="269875" h="287019">
                  <a:moveTo>
                    <a:pt x="174752" y="92570"/>
                  </a:moveTo>
                  <a:lnTo>
                    <a:pt x="174498" y="92303"/>
                  </a:lnTo>
                  <a:lnTo>
                    <a:pt x="174332" y="92303"/>
                  </a:lnTo>
                  <a:lnTo>
                    <a:pt x="174752" y="92570"/>
                  </a:lnTo>
                  <a:close/>
                </a:path>
                <a:path w="269875" h="287019">
                  <a:moveTo>
                    <a:pt x="176301" y="108102"/>
                  </a:moveTo>
                  <a:lnTo>
                    <a:pt x="173405" y="106362"/>
                  </a:lnTo>
                  <a:lnTo>
                    <a:pt x="170370" y="109778"/>
                  </a:lnTo>
                  <a:lnTo>
                    <a:pt x="170294" y="112636"/>
                  </a:lnTo>
                  <a:lnTo>
                    <a:pt x="173418" y="115163"/>
                  </a:lnTo>
                  <a:lnTo>
                    <a:pt x="173990" y="115252"/>
                  </a:lnTo>
                  <a:lnTo>
                    <a:pt x="174815" y="114693"/>
                  </a:lnTo>
                  <a:lnTo>
                    <a:pt x="175704" y="114198"/>
                  </a:lnTo>
                  <a:lnTo>
                    <a:pt x="176237" y="110858"/>
                  </a:lnTo>
                  <a:lnTo>
                    <a:pt x="176301" y="108102"/>
                  </a:lnTo>
                  <a:close/>
                </a:path>
                <a:path w="269875" h="287019">
                  <a:moveTo>
                    <a:pt x="179870" y="285788"/>
                  </a:moveTo>
                  <a:lnTo>
                    <a:pt x="179793" y="285496"/>
                  </a:lnTo>
                  <a:lnTo>
                    <a:pt x="179590" y="284607"/>
                  </a:lnTo>
                  <a:lnTo>
                    <a:pt x="179006" y="283794"/>
                  </a:lnTo>
                  <a:lnTo>
                    <a:pt x="178523" y="282879"/>
                  </a:lnTo>
                  <a:lnTo>
                    <a:pt x="177723" y="283527"/>
                  </a:lnTo>
                  <a:lnTo>
                    <a:pt x="176707" y="284187"/>
                  </a:lnTo>
                  <a:lnTo>
                    <a:pt x="177152" y="285191"/>
                  </a:lnTo>
                  <a:lnTo>
                    <a:pt x="177800" y="285940"/>
                  </a:lnTo>
                  <a:lnTo>
                    <a:pt x="178371" y="286702"/>
                  </a:lnTo>
                  <a:lnTo>
                    <a:pt x="178879" y="286296"/>
                  </a:lnTo>
                  <a:lnTo>
                    <a:pt x="179870" y="285788"/>
                  </a:lnTo>
                  <a:close/>
                </a:path>
                <a:path w="269875" h="287019">
                  <a:moveTo>
                    <a:pt x="184531" y="82702"/>
                  </a:moveTo>
                  <a:lnTo>
                    <a:pt x="171564" y="85864"/>
                  </a:lnTo>
                  <a:lnTo>
                    <a:pt x="170141" y="89039"/>
                  </a:lnTo>
                  <a:lnTo>
                    <a:pt x="172897" y="90601"/>
                  </a:lnTo>
                  <a:lnTo>
                    <a:pt x="174459" y="92265"/>
                  </a:lnTo>
                  <a:lnTo>
                    <a:pt x="182486" y="89814"/>
                  </a:lnTo>
                  <a:lnTo>
                    <a:pt x="184531" y="82702"/>
                  </a:lnTo>
                  <a:close/>
                </a:path>
                <a:path w="269875" h="287019">
                  <a:moveTo>
                    <a:pt x="193738" y="98386"/>
                  </a:moveTo>
                  <a:lnTo>
                    <a:pt x="191706" y="90030"/>
                  </a:lnTo>
                  <a:lnTo>
                    <a:pt x="186563" y="89636"/>
                  </a:lnTo>
                  <a:lnTo>
                    <a:pt x="189458" y="94386"/>
                  </a:lnTo>
                  <a:lnTo>
                    <a:pt x="185026" y="97294"/>
                  </a:lnTo>
                  <a:lnTo>
                    <a:pt x="183261" y="99377"/>
                  </a:lnTo>
                  <a:lnTo>
                    <a:pt x="181216" y="101257"/>
                  </a:lnTo>
                  <a:lnTo>
                    <a:pt x="183946" y="103098"/>
                  </a:lnTo>
                  <a:lnTo>
                    <a:pt x="193738" y="98386"/>
                  </a:lnTo>
                  <a:close/>
                </a:path>
                <a:path w="269875" h="287019">
                  <a:moveTo>
                    <a:pt x="205028" y="65671"/>
                  </a:moveTo>
                  <a:lnTo>
                    <a:pt x="202145" y="63246"/>
                  </a:lnTo>
                  <a:lnTo>
                    <a:pt x="199923" y="61023"/>
                  </a:lnTo>
                  <a:lnTo>
                    <a:pt x="196291" y="58724"/>
                  </a:lnTo>
                  <a:lnTo>
                    <a:pt x="194132" y="58851"/>
                  </a:lnTo>
                  <a:lnTo>
                    <a:pt x="191300" y="60540"/>
                  </a:lnTo>
                  <a:lnTo>
                    <a:pt x="192316" y="62268"/>
                  </a:lnTo>
                  <a:lnTo>
                    <a:pt x="193154" y="64033"/>
                  </a:lnTo>
                  <a:lnTo>
                    <a:pt x="192976" y="64503"/>
                  </a:lnTo>
                  <a:lnTo>
                    <a:pt x="192925" y="65290"/>
                  </a:lnTo>
                  <a:lnTo>
                    <a:pt x="188150" y="67741"/>
                  </a:lnTo>
                  <a:lnTo>
                    <a:pt x="183896" y="63969"/>
                  </a:lnTo>
                  <a:lnTo>
                    <a:pt x="178409" y="63817"/>
                  </a:lnTo>
                  <a:lnTo>
                    <a:pt x="177317" y="64795"/>
                  </a:lnTo>
                  <a:lnTo>
                    <a:pt x="176288" y="65900"/>
                  </a:lnTo>
                  <a:lnTo>
                    <a:pt x="176606" y="67335"/>
                  </a:lnTo>
                  <a:lnTo>
                    <a:pt x="179006" y="68846"/>
                  </a:lnTo>
                  <a:lnTo>
                    <a:pt x="181432" y="69494"/>
                  </a:lnTo>
                  <a:lnTo>
                    <a:pt x="184188" y="72148"/>
                  </a:lnTo>
                  <a:lnTo>
                    <a:pt x="184302" y="74333"/>
                  </a:lnTo>
                  <a:lnTo>
                    <a:pt x="185420" y="77647"/>
                  </a:lnTo>
                  <a:lnTo>
                    <a:pt x="187693" y="74422"/>
                  </a:lnTo>
                  <a:lnTo>
                    <a:pt x="188607" y="71932"/>
                  </a:lnTo>
                  <a:lnTo>
                    <a:pt x="192214" y="69951"/>
                  </a:lnTo>
                  <a:lnTo>
                    <a:pt x="195021" y="70840"/>
                  </a:lnTo>
                  <a:lnTo>
                    <a:pt x="199644" y="69227"/>
                  </a:lnTo>
                  <a:lnTo>
                    <a:pt x="201866" y="67500"/>
                  </a:lnTo>
                  <a:lnTo>
                    <a:pt x="205028" y="65671"/>
                  </a:lnTo>
                  <a:close/>
                </a:path>
                <a:path w="269875" h="287019">
                  <a:moveTo>
                    <a:pt x="206540" y="107873"/>
                  </a:moveTo>
                  <a:lnTo>
                    <a:pt x="205054" y="105854"/>
                  </a:lnTo>
                  <a:lnTo>
                    <a:pt x="193040" y="110159"/>
                  </a:lnTo>
                  <a:lnTo>
                    <a:pt x="193700" y="113614"/>
                  </a:lnTo>
                  <a:lnTo>
                    <a:pt x="194068" y="116649"/>
                  </a:lnTo>
                  <a:lnTo>
                    <a:pt x="195199" y="120065"/>
                  </a:lnTo>
                  <a:lnTo>
                    <a:pt x="198488" y="120484"/>
                  </a:lnTo>
                  <a:lnTo>
                    <a:pt x="200266" y="117843"/>
                  </a:lnTo>
                  <a:lnTo>
                    <a:pt x="199859" y="114896"/>
                  </a:lnTo>
                  <a:lnTo>
                    <a:pt x="204444" y="112179"/>
                  </a:lnTo>
                  <a:lnTo>
                    <a:pt x="205295" y="109702"/>
                  </a:lnTo>
                  <a:lnTo>
                    <a:pt x="206540" y="107873"/>
                  </a:lnTo>
                  <a:close/>
                </a:path>
                <a:path w="269875" h="287019">
                  <a:moveTo>
                    <a:pt x="207302" y="75501"/>
                  </a:moveTo>
                  <a:lnTo>
                    <a:pt x="203809" y="71602"/>
                  </a:lnTo>
                  <a:lnTo>
                    <a:pt x="200342" y="73698"/>
                  </a:lnTo>
                  <a:lnTo>
                    <a:pt x="196469" y="76085"/>
                  </a:lnTo>
                  <a:lnTo>
                    <a:pt x="192659" y="78549"/>
                  </a:lnTo>
                  <a:lnTo>
                    <a:pt x="188988" y="80873"/>
                  </a:lnTo>
                  <a:lnTo>
                    <a:pt x="189953" y="84416"/>
                  </a:lnTo>
                  <a:lnTo>
                    <a:pt x="191643" y="84416"/>
                  </a:lnTo>
                  <a:lnTo>
                    <a:pt x="197675" y="79273"/>
                  </a:lnTo>
                  <a:lnTo>
                    <a:pt x="202539" y="76949"/>
                  </a:lnTo>
                  <a:lnTo>
                    <a:pt x="207302" y="75501"/>
                  </a:lnTo>
                  <a:close/>
                </a:path>
                <a:path w="269875" h="287019">
                  <a:moveTo>
                    <a:pt x="207810" y="75336"/>
                  </a:moveTo>
                  <a:lnTo>
                    <a:pt x="207302" y="75501"/>
                  </a:lnTo>
                  <a:lnTo>
                    <a:pt x="207530" y="75742"/>
                  </a:lnTo>
                  <a:lnTo>
                    <a:pt x="207695" y="75501"/>
                  </a:lnTo>
                  <a:lnTo>
                    <a:pt x="207810" y="75336"/>
                  </a:lnTo>
                  <a:close/>
                </a:path>
                <a:path w="269875" h="287019">
                  <a:moveTo>
                    <a:pt x="208940" y="264134"/>
                  </a:moveTo>
                  <a:lnTo>
                    <a:pt x="208407" y="263194"/>
                  </a:lnTo>
                  <a:lnTo>
                    <a:pt x="207352" y="263258"/>
                  </a:lnTo>
                  <a:lnTo>
                    <a:pt x="206667" y="263118"/>
                  </a:lnTo>
                  <a:lnTo>
                    <a:pt x="206336" y="263715"/>
                  </a:lnTo>
                  <a:lnTo>
                    <a:pt x="206019" y="264325"/>
                  </a:lnTo>
                  <a:lnTo>
                    <a:pt x="205689" y="264934"/>
                  </a:lnTo>
                  <a:lnTo>
                    <a:pt x="208521" y="265772"/>
                  </a:lnTo>
                  <a:lnTo>
                    <a:pt x="208597" y="265036"/>
                  </a:lnTo>
                  <a:lnTo>
                    <a:pt x="208940" y="264134"/>
                  </a:lnTo>
                  <a:close/>
                </a:path>
                <a:path w="269875" h="287019">
                  <a:moveTo>
                    <a:pt x="213093" y="56197"/>
                  </a:moveTo>
                  <a:lnTo>
                    <a:pt x="212331" y="52908"/>
                  </a:lnTo>
                  <a:lnTo>
                    <a:pt x="209740" y="49733"/>
                  </a:lnTo>
                  <a:lnTo>
                    <a:pt x="206870" y="50165"/>
                  </a:lnTo>
                  <a:lnTo>
                    <a:pt x="203530" y="50584"/>
                  </a:lnTo>
                  <a:lnTo>
                    <a:pt x="199732" y="51333"/>
                  </a:lnTo>
                  <a:lnTo>
                    <a:pt x="199224" y="52425"/>
                  </a:lnTo>
                  <a:lnTo>
                    <a:pt x="199059" y="53771"/>
                  </a:lnTo>
                  <a:lnTo>
                    <a:pt x="199402" y="55041"/>
                  </a:lnTo>
                  <a:lnTo>
                    <a:pt x="203073" y="55956"/>
                  </a:lnTo>
                  <a:lnTo>
                    <a:pt x="206654" y="57670"/>
                  </a:lnTo>
                  <a:lnTo>
                    <a:pt x="213093" y="56197"/>
                  </a:lnTo>
                  <a:close/>
                </a:path>
                <a:path w="269875" h="287019">
                  <a:moveTo>
                    <a:pt x="217703" y="61963"/>
                  </a:moveTo>
                  <a:lnTo>
                    <a:pt x="215353" y="62255"/>
                  </a:lnTo>
                  <a:lnTo>
                    <a:pt x="213118" y="62077"/>
                  </a:lnTo>
                  <a:lnTo>
                    <a:pt x="211899" y="65430"/>
                  </a:lnTo>
                  <a:lnTo>
                    <a:pt x="208305" y="68364"/>
                  </a:lnTo>
                  <a:lnTo>
                    <a:pt x="213766" y="72707"/>
                  </a:lnTo>
                  <a:lnTo>
                    <a:pt x="217703" y="61963"/>
                  </a:lnTo>
                  <a:close/>
                </a:path>
                <a:path w="269875" h="287019">
                  <a:moveTo>
                    <a:pt x="218147" y="94640"/>
                  </a:moveTo>
                  <a:lnTo>
                    <a:pt x="212140" y="90119"/>
                  </a:lnTo>
                  <a:lnTo>
                    <a:pt x="211836" y="92367"/>
                  </a:lnTo>
                  <a:lnTo>
                    <a:pt x="211607" y="94627"/>
                  </a:lnTo>
                  <a:lnTo>
                    <a:pt x="210832" y="98729"/>
                  </a:lnTo>
                  <a:lnTo>
                    <a:pt x="210223" y="100558"/>
                  </a:lnTo>
                  <a:lnTo>
                    <a:pt x="209626" y="102806"/>
                  </a:lnTo>
                  <a:lnTo>
                    <a:pt x="211074" y="103060"/>
                  </a:lnTo>
                  <a:lnTo>
                    <a:pt x="212775" y="103708"/>
                  </a:lnTo>
                  <a:lnTo>
                    <a:pt x="216052" y="99085"/>
                  </a:lnTo>
                  <a:lnTo>
                    <a:pt x="218147" y="94640"/>
                  </a:lnTo>
                  <a:close/>
                </a:path>
                <a:path w="269875" h="287019">
                  <a:moveTo>
                    <a:pt x="225361" y="46837"/>
                  </a:moveTo>
                  <a:lnTo>
                    <a:pt x="223964" y="45440"/>
                  </a:lnTo>
                  <a:lnTo>
                    <a:pt x="221157" y="43027"/>
                  </a:lnTo>
                  <a:lnTo>
                    <a:pt x="221970" y="41757"/>
                  </a:lnTo>
                  <a:lnTo>
                    <a:pt x="222707" y="40614"/>
                  </a:lnTo>
                  <a:lnTo>
                    <a:pt x="223367" y="39471"/>
                  </a:lnTo>
                  <a:lnTo>
                    <a:pt x="223443" y="39090"/>
                  </a:lnTo>
                  <a:lnTo>
                    <a:pt x="223532" y="38595"/>
                  </a:lnTo>
                  <a:lnTo>
                    <a:pt x="223710" y="38544"/>
                  </a:lnTo>
                  <a:lnTo>
                    <a:pt x="223545" y="38569"/>
                  </a:lnTo>
                  <a:lnTo>
                    <a:pt x="216636" y="31597"/>
                  </a:lnTo>
                  <a:lnTo>
                    <a:pt x="215468" y="30429"/>
                  </a:lnTo>
                  <a:lnTo>
                    <a:pt x="215468" y="35407"/>
                  </a:lnTo>
                  <a:lnTo>
                    <a:pt x="215366" y="36677"/>
                  </a:lnTo>
                  <a:lnTo>
                    <a:pt x="215265" y="37947"/>
                  </a:lnTo>
                  <a:lnTo>
                    <a:pt x="215201" y="39090"/>
                  </a:lnTo>
                  <a:lnTo>
                    <a:pt x="213563" y="40487"/>
                  </a:lnTo>
                  <a:lnTo>
                    <a:pt x="209219" y="39090"/>
                  </a:lnTo>
                  <a:lnTo>
                    <a:pt x="206222" y="37947"/>
                  </a:lnTo>
                  <a:lnTo>
                    <a:pt x="204914" y="34137"/>
                  </a:lnTo>
                  <a:lnTo>
                    <a:pt x="206705" y="31597"/>
                  </a:lnTo>
                  <a:lnTo>
                    <a:pt x="208800" y="31597"/>
                  </a:lnTo>
                  <a:lnTo>
                    <a:pt x="215468" y="35407"/>
                  </a:lnTo>
                  <a:lnTo>
                    <a:pt x="215468" y="30429"/>
                  </a:lnTo>
                  <a:lnTo>
                    <a:pt x="214414" y="29311"/>
                  </a:lnTo>
                  <a:lnTo>
                    <a:pt x="200482" y="22059"/>
                  </a:lnTo>
                  <a:lnTo>
                    <a:pt x="200482" y="34137"/>
                  </a:lnTo>
                  <a:lnTo>
                    <a:pt x="197599" y="39090"/>
                  </a:lnTo>
                  <a:lnTo>
                    <a:pt x="197789" y="40614"/>
                  </a:lnTo>
                  <a:lnTo>
                    <a:pt x="197916" y="41503"/>
                  </a:lnTo>
                  <a:lnTo>
                    <a:pt x="187617" y="37947"/>
                  </a:lnTo>
                  <a:lnTo>
                    <a:pt x="186423" y="34137"/>
                  </a:lnTo>
                  <a:lnTo>
                    <a:pt x="185394" y="31597"/>
                  </a:lnTo>
                  <a:lnTo>
                    <a:pt x="184886" y="30327"/>
                  </a:lnTo>
                  <a:lnTo>
                    <a:pt x="183845" y="25247"/>
                  </a:lnTo>
                  <a:lnTo>
                    <a:pt x="184823" y="22707"/>
                  </a:lnTo>
                  <a:lnTo>
                    <a:pt x="186258" y="21437"/>
                  </a:lnTo>
                  <a:lnTo>
                    <a:pt x="187706" y="20040"/>
                  </a:lnTo>
                  <a:lnTo>
                    <a:pt x="189801" y="21437"/>
                  </a:lnTo>
                  <a:lnTo>
                    <a:pt x="190766" y="22707"/>
                  </a:lnTo>
                  <a:lnTo>
                    <a:pt x="186575" y="26390"/>
                  </a:lnTo>
                  <a:lnTo>
                    <a:pt x="187502" y="30327"/>
                  </a:lnTo>
                  <a:lnTo>
                    <a:pt x="191046" y="34137"/>
                  </a:lnTo>
                  <a:lnTo>
                    <a:pt x="197243" y="30327"/>
                  </a:lnTo>
                  <a:lnTo>
                    <a:pt x="200482" y="34137"/>
                  </a:lnTo>
                  <a:lnTo>
                    <a:pt x="200482" y="22059"/>
                  </a:lnTo>
                  <a:lnTo>
                    <a:pt x="196608" y="20040"/>
                  </a:lnTo>
                  <a:lnTo>
                    <a:pt x="184264" y="13690"/>
                  </a:lnTo>
                  <a:lnTo>
                    <a:pt x="184035" y="13690"/>
                  </a:lnTo>
                  <a:lnTo>
                    <a:pt x="184810" y="18897"/>
                  </a:lnTo>
                  <a:lnTo>
                    <a:pt x="183019" y="16357"/>
                  </a:lnTo>
                  <a:lnTo>
                    <a:pt x="181914" y="15087"/>
                  </a:lnTo>
                  <a:lnTo>
                    <a:pt x="182079" y="13690"/>
                  </a:lnTo>
                  <a:lnTo>
                    <a:pt x="182206" y="12674"/>
                  </a:lnTo>
                  <a:lnTo>
                    <a:pt x="177685" y="10363"/>
                  </a:lnTo>
                  <a:lnTo>
                    <a:pt x="177685" y="30327"/>
                  </a:lnTo>
                  <a:lnTo>
                    <a:pt x="176949" y="30327"/>
                  </a:lnTo>
                  <a:lnTo>
                    <a:pt x="176657" y="31597"/>
                  </a:lnTo>
                  <a:lnTo>
                    <a:pt x="175437" y="30327"/>
                  </a:lnTo>
                  <a:lnTo>
                    <a:pt x="174091" y="30327"/>
                  </a:lnTo>
                  <a:lnTo>
                    <a:pt x="172847" y="29057"/>
                  </a:lnTo>
                  <a:lnTo>
                    <a:pt x="173685" y="27787"/>
                  </a:lnTo>
                  <a:lnTo>
                    <a:pt x="174434" y="25247"/>
                  </a:lnTo>
                  <a:lnTo>
                    <a:pt x="175869" y="27787"/>
                  </a:lnTo>
                  <a:lnTo>
                    <a:pt x="176860" y="27787"/>
                  </a:lnTo>
                  <a:lnTo>
                    <a:pt x="177685" y="30327"/>
                  </a:lnTo>
                  <a:lnTo>
                    <a:pt x="177685" y="10363"/>
                  </a:lnTo>
                  <a:lnTo>
                    <a:pt x="177152" y="10083"/>
                  </a:lnTo>
                  <a:lnTo>
                    <a:pt x="177152" y="18897"/>
                  </a:lnTo>
                  <a:lnTo>
                    <a:pt x="176822" y="20040"/>
                  </a:lnTo>
                  <a:lnTo>
                    <a:pt x="176618" y="21437"/>
                  </a:lnTo>
                  <a:lnTo>
                    <a:pt x="173951" y="21437"/>
                  </a:lnTo>
                  <a:lnTo>
                    <a:pt x="174371" y="20040"/>
                  </a:lnTo>
                  <a:lnTo>
                    <a:pt x="174650" y="18897"/>
                  </a:lnTo>
                  <a:lnTo>
                    <a:pt x="177152" y="18897"/>
                  </a:lnTo>
                  <a:lnTo>
                    <a:pt x="177152" y="10083"/>
                  </a:lnTo>
                  <a:lnTo>
                    <a:pt x="172808" y="7848"/>
                  </a:lnTo>
                  <a:lnTo>
                    <a:pt x="162636" y="6197"/>
                  </a:lnTo>
                  <a:lnTo>
                    <a:pt x="161912" y="6197"/>
                  </a:lnTo>
                  <a:lnTo>
                    <a:pt x="162306" y="7086"/>
                  </a:lnTo>
                  <a:lnTo>
                    <a:pt x="162433" y="7340"/>
                  </a:lnTo>
                  <a:lnTo>
                    <a:pt x="168262" y="7340"/>
                  </a:lnTo>
                  <a:lnTo>
                    <a:pt x="173685" y="10007"/>
                  </a:lnTo>
                  <a:lnTo>
                    <a:pt x="170637" y="12382"/>
                  </a:lnTo>
                  <a:lnTo>
                    <a:pt x="170637" y="46837"/>
                  </a:lnTo>
                  <a:lnTo>
                    <a:pt x="170243" y="48107"/>
                  </a:lnTo>
                  <a:lnTo>
                    <a:pt x="168478" y="48107"/>
                  </a:lnTo>
                  <a:lnTo>
                    <a:pt x="167855" y="46837"/>
                  </a:lnTo>
                  <a:lnTo>
                    <a:pt x="168198" y="46837"/>
                  </a:lnTo>
                  <a:lnTo>
                    <a:pt x="168262" y="45440"/>
                  </a:lnTo>
                  <a:lnTo>
                    <a:pt x="169849" y="45440"/>
                  </a:lnTo>
                  <a:lnTo>
                    <a:pt x="170637" y="46837"/>
                  </a:lnTo>
                  <a:lnTo>
                    <a:pt x="170637" y="12382"/>
                  </a:lnTo>
                  <a:lnTo>
                    <a:pt x="168935" y="13690"/>
                  </a:lnTo>
                  <a:lnTo>
                    <a:pt x="168706" y="13766"/>
                  </a:lnTo>
                  <a:lnTo>
                    <a:pt x="168706" y="31597"/>
                  </a:lnTo>
                  <a:lnTo>
                    <a:pt x="168300" y="32740"/>
                  </a:lnTo>
                  <a:lnTo>
                    <a:pt x="168236" y="34137"/>
                  </a:lnTo>
                  <a:lnTo>
                    <a:pt x="164719" y="31597"/>
                  </a:lnTo>
                  <a:lnTo>
                    <a:pt x="165138" y="31597"/>
                  </a:lnTo>
                  <a:lnTo>
                    <a:pt x="165519" y="30327"/>
                  </a:lnTo>
                  <a:lnTo>
                    <a:pt x="167716" y="30327"/>
                  </a:lnTo>
                  <a:lnTo>
                    <a:pt x="168706" y="31597"/>
                  </a:lnTo>
                  <a:lnTo>
                    <a:pt x="168706" y="13766"/>
                  </a:lnTo>
                  <a:lnTo>
                    <a:pt x="166941" y="14363"/>
                  </a:lnTo>
                  <a:lnTo>
                    <a:pt x="166941" y="21437"/>
                  </a:lnTo>
                  <a:lnTo>
                    <a:pt x="165646" y="25247"/>
                  </a:lnTo>
                  <a:lnTo>
                    <a:pt x="163499" y="25247"/>
                  </a:lnTo>
                  <a:lnTo>
                    <a:pt x="163499" y="39090"/>
                  </a:lnTo>
                  <a:lnTo>
                    <a:pt x="156248" y="39090"/>
                  </a:lnTo>
                  <a:lnTo>
                    <a:pt x="155498" y="40005"/>
                  </a:lnTo>
                  <a:lnTo>
                    <a:pt x="155498" y="60807"/>
                  </a:lnTo>
                  <a:lnTo>
                    <a:pt x="155257" y="59791"/>
                  </a:lnTo>
                  <a:lnTo>
                    <a:pt x="149047" y="63347"/>
                  </a:lnTo>
                  <a:lnTo>
                    <a:pt x="148374" y="62077"/>
                  </a:lnTo>
                  <a:lnTo>
                    <a:pt x="147688" y="60807"/>
                  </a:lnTo>
                  <a:lnTo>
                    <a:pt x="147015" y="59537"/>
                  </a:lnTo>
                  <a:lnTo>
                    <a:pt x="146342" y="58140"/>
                  </a:lnTo>
                  <a:lnTo>
                    <a:pt x="146964" y="56997"/>
                  </a:lnTo>
                  <a:lnTo>
                    <a:pt x="153543" y="53187"/>
                  </a:lnTo>
                  <a:lnTo>
                    <a:pt x="155181" y="59537"/>
                  </a:lnTo>
                  <a:lnTo>
                    <a:pt x="155257" y="59791"/>
                  </a:lnTo>
                  <a:lnTo>
                    <a:pt x="155460" y="60553"/>
                  </a:lnTo>
                  <a:lnTo>
                    <a:pt x="155498" y="60807"/>
                  </a:lnTo>
                  <a:lnTo>
                    <a:pt x="155498" y="40005"/>
                  </a:lnTo>
                  <a:lnTo>
                    <a:pt x="151930" y="44297"/>
                  </a:lnTo>
                  <a:lnTo>
                    <a:pt x="151320" y="43027"/>
                  </a:lnTo>
                  <a:lnTo>
                    <a:pt x="150647" y="41757"/>
                  </a:lnTo>
                  <a:lnTo>
                    <a:pt x="149885" y="39471"/>
                  </a:lnTo>
                  <a:lnTo>
                    <a:pt x="149758" y="39090"/>
                  </a:lnTo>
                  <a:lnTo>
                    <a:pt x="149669" y="38455"/>
                  </a:lnTo>
                  <a:lnTo>
                    <a:pt x="149593" y="37947"/>
                  </a:lnTo>
                  <a:lnTo>
                    <a:pt x="149123" y="36677"/>
                  </a:lnTo>
                  <a:lnTo>
                    <a:pt x="148653" y="35407"/>
                  </a:lnTo>
                  <a:lnTo>
                    <a:pt x="147815" y="35407"/>
                  </a:lnTo>
                  <a:lnTo>
                    <a:pt x="146977" y="34137"/>
                  </a:lnTo>
                  <a:lnTo>
                    <a:pt x="148577" y="32740"/>
                  </a:lnTo>
                  <a:lnTo>
                    <a:pt x="151765" y="30327"/>
                  </a:lnTo>
                  <a:lnTo>
                    <a:pt x="157988" y="32740"/>
                  </a:lnTo>
                  <a:lnTo>
                    <a:pt x="161823" y="35407"/>
                  </a:lnTo>
                  <a:lnTo>
                    <a:pt x="162356" y="37947"/>
                  </a:lnTo>
                  <a:lnTo>
                    <a:pt x="163499" y="39090"/>
                  </a:lnTo>
                  <a:lnTo>
                    <a:pt x="163499" y="25247"/>
                  </a:lnTo>
                  <a:lnTo>
                    <a:pt x="159385" y="25247"/>
                  </a:lnTo>
                  <a:lnTo>
                    <a:pt x="157899" y="23977"/>
                  </a:lnTo>
                  <a:lnTo>
                    <a:pt x="153492" y="22707"/>
                  </a:lnTo>
                  <a:lnTo>
                    <a:pt x="157505" y="21437"/>
                  </a:lnTo>
                  <a:lnTo>
                    <a:pt x="158915" y="21437"/>
                  </a:lnTo>
                  <a:lnTo>
                    <a:pt x="162483" y="20040"/>
                  </a:lnTo>
                  <a:lnTo>
                    <a:pt x="164807" y="18897"/>
                  </a:lnTo>
                  <a:lnTo>
                    <a:pt x="166941" y="21437"/>
                  </a:lnTo>
                  <a:lnTo>
                    <a:pt x="166941" y="14363"/>
                  </a:lnTo>
                  <a:lnTo>
                    <a:pt x="164719" y="15087"/>
                  </a:lnTo>
                  <a:lnTo>
                    <a:pt x="160528" y="13690"/>
                  </a:lnTo>
                  <a:lnTo>
                    <a:pt x="160401" y="7086"/>
                  </a:lnTo>
                  <a:lnTo>
                    <a:pt x="160375" y="5816"/>
                  </a:lnTo>
                  <a:lnTo>
                    <a:pt x="153174" y="4673"/>
                  </a:lnTo>
                  <a:lnTo>
                    <a:pt x="153111" y="10007"/>
                  </a:lnTo>
                  <a:lnTo>
                    <a:pt x="149656" y="11277"/>
                  </a:lnTo>
                  <a:lnTo>
                    <a:pt x="148958" y="11811"/>
                  </a:lnTo>
                  <a:lnTo>
                    <a:pt x="148958" y="20040"/>
                  </a:lnTo>
                  <a:lnTo>
                    <a:pt x="148513" y="20040"/>
                  </a:lnTo>
                  <a:lnTo>
                    <a:pt x="145148" y="21437"/>
                  </a:lnTo>
                  <a:lnTo>
                    <a:pt x="145148" y="15087"/>
                  </a:lnTo>
                  <a:lnTo>
                    <a:pt x="145821" y="15087"/>
                  </a:lnTo>
                  <a:lnTo>
                    <a:pt x="146926" y="16357"/>
                  </a:lnTo>
                  <a:lnTo>
                    <a:pt x="148958" y="20040"/>
                  </a:lnTo>
                  <a:lnTo>
                    <a:pt x="148958" y="11811"/>
                  </a:lnTo>
                  <a:lnTo>
                    <a:pt x="147789" y="12674"/>
                  </a:lnTo>
                  <a:lnTo>
                    <a:pt x="146519" y="13690"/>
                  </a:lnTo>
                  <a:lnTo>
                    <a:pt x="145148" y="14833"/>
                  </a:lnTo>
                  <a:lnTo>
                    <a:pt x="145148" y="13690"/>
                  </a:lnTo>
                  <a:lnTo>
                    <a:pt x="144500" y="13690"/>
                  </a:lnTo>
                  <a:lnTo>
                    <a:pt x="144500" y="48107"/>
                  </a:lnTo>
                  <a:lnTo>
                    <a:pt x="143268" y="52933"/>
                  </a:lnTo>
                  <a:lnTo>
                    <a:pt x="143205" y="53149"/>
                  </a:lnTo>
                  <a:lnTo>
                    <a:pt x="142697" y="53009"/>
                  </a:lnTo>
                  <a:lnTo>
                    <a:pt x="142697" y="64490"/>
                  </a:lnTo>
                  <a:lnTo>
                    <a:pt x="141782" y="67157"/>
                  </a:lnTo>
                  <a:lnTo>
                    <a:pt x="140131" y="67157"/>
                  </a:lnTo>
                  <a:lnTo>
                    <a:pt x="140309" y="65887"/>
                  </a:lnTo>
                  <a:lnTo>
                    <a:pt x="140296" y="64490"/>
                  </a:lnTo>
                  <a:lnTo>
                    <a:pt x="142697" y="64490"/>
                  </a:lnTo>
                  <a:lnTo>
                    <a:pt x="142697" y="53009"/>
                  </a:lnTo>
                  <a:lnTo>
                    <a:pt x="138417" y="51790"/>
                  </a:lnTo>
                  <a:lnTo>
                    <a:pt x="139153" y="50647"/>
                  </a:lnTo>
                  <a:lnTo>
                    <a:pt x="139903" y="49377"/>
                  </a:lnTo>
                  <a:lnTo>
                    <a:pt x="141389" y="46837"/>
                  </a:lnTo>
                  <a:lnTo>
                    <a:pt x="135953" y="45440"/>
                  </a:lnTo>
                  <a:lnTo>
                    <a:pt x="132918" y="45440"/>
                  </a:lnTo>
                  <a:lnTo>
                    <a:pt x="131178" y="44869"/>
                  </a:lnTo>
                  <a:lnTo>
                    <a:pt x="131178" y="54457"/>
                  </a:lnTo>
                  <a:lnTo>
                    <a:pt x="130848" y="54457"/>
                  </a:lnTo>
                  <a:lnTo>
                    <a:pt x="130848" y="67157"/>
                  </a:lnTo>
                  <a:lnTo>
                    <a:pt x="130009" y="68427"/>
                  </a:lnTo>
                  <a:lnTo>
                    <a:pt x="127050" y="68427"/>
                  </a:lnTo>
                  <a:lnTo>
                    <a:pt x="126276" y="67157"/>
                  </a:lnTo>
                  <a:lnTo>
                    <a:pt x="127152" y="65887"/>
                  </a:lnTo>
                  <a:lnTo>
                    <a:pt x="128384" y="62077"/>
                  </a:lnTo>
                  <a:lnTo>
                    <a:pt x="129616" y="64490"/>
                  </a:lnTo>
                  <a:lnTo>
                    <a:pt x="130632" y="64490"/>
                  </a:lnTo>
                  <a:lnTo>
                    <a:pt x="130759" y="65887"/>
                  </a:lnTo>
                  <a:lnTo>
                    <a:pt x="130848" y="67157"/>
                  </a:lnTo>
                  <a:lnTo>
                    <a:pt x="130848" y="54457"/>
                  </a:lnTo>
                  <a:lnTo>
                    <a:pt x="130009" y="54457"/>
                  </a:lnTo>
                  <a:lnTo>
                    <a:pt x="129527" y="55727"/>
                  </a:lnTo>
                  <a:lnTo>
                    <a:pt x="127762" y="54457"/>
                  </a:lnTo>
                  <a:lnTo>
                    <a:pt x="124714" y="51790"/>
                  </a:lnTo>
                  <a:lnTo>
                    <a:pt x="127330" y="50647"/>
                  </a:lnTo>
                  <a:lnTo>
                    <a:pt x="128841" y="51790"/>
                  </a:lnTo>
                  <a:lnTo>
                    <a:pt x="130263" y="52933"/>
                  </a:lnTo>
                  <a:lnTo>
                    <a:pt x="130670" y="53187"/>
                  </a:lnTo>
                  <a:lnTo>
                    <a:pt x="131178" y="54457"/>
                  </a:lnTo>
                  <a:lnTo>
                    <a:pt x="131178" y="44869"/>
                  </a:lnTo>
                  <a:lnTo>
                    <a:pt x="129438" y="44297"/>
                  </a:lnTo>
                  <a:lnTo>
                    <a:pt x="130111" y="43027"/>
                  </a:lnTo>
                  <a:lnTo>
                    <a:pt x="130784" y="41757"/>
                  </a:lnTo>
                  <a:lnTo>
                    <a:pt x="132816" y="37947"/>
                  </a:lnTo>
                  <a:lnTo>
                    <a:pt x="141351" y="43027"/>
                  </a:lnTo>
                  <a:lnTo>
                    <a:pt x="144170" y="45440"/>
                  </a:lnTo>
                  <a:lnTo>
                    <a:pt x="144500" y="48107"/>
                  </a:lnTo>
                  <a:lnTo>
                    <a:pt x="144500" y="13690"/>
                  </a:lnTo>
                  <a:lnTo>
                    <a:pt x="134162" y="13690"/>
                  </a:lnTo>
                  <a:lnTo>
                    <a:pt x="129857" y="21437"/>
                  </a:lnTo>
                  <a:lnTo>
                    <a:pt x="137261" y="26390"/>
                  </a:lnTo>
                  <a:lnTo>
                    <a:pt x="138315" y="31597"/>
                  </a:lnTo>
                  <a:lnTo>
                    <a:pt x="133705" y="32740"/>
                  </a:lnTo>
                  <a:lnTo>
                    <a:pt x="132575" y="29311"/>
                  </a:lnTo>
                  <a:lnTo>
                    <a:pt x="132486" y="29057"/>
                  </a:lnTo>
                  <a:lnTo>
                    <a:pt x="131343" y="27787"/>
                  </a:lnTo>
                  <a:lnTo>
                    <a:pt x="130187" y="26390"/>
                  </a:lnTo>
                  <a:lnTo>
                    <a:pt x="127901" y="23977"/>
                  </a:lnTo>
                  <a:lnTo>
                    <a:pt x="126428" y="22402"/>
                  </a:lnTo>
                  <a:lnTo>
                    <a:pt x="126428" y="27787"/>
                  </a:lnTo>
                  <a:lnTo>
                    <a:pt x="126225" y="29057"/>
                  </a:lnTo>
                  <a:lnTo>
                    <a:pt x="126149" y="34137"/>
                  </a:lnTo>
                  <a:lnTo>
                    <a:pt x="123355" y="35407"/>
                  </a:lnTo>
                  <a:lnTo>
                    <a:pt x="120992" y="34201"/>
                  </a:lnTo>
                  <a:lnTo>
                    <a:pt x="120992" y="41757"/>
                  </a:lnTo>
                  <a:lnTo>
                    <a:pt x="120053" y="43027"/>
                  </a:lnTo>
                  <a:lnTo>
                    <a:pt x="119875" y="43027"/>
                  </a:lnTo>
                  <a:lnTo>
                    <a:pt x="119875" y="51790"/>
                  </a:lnTo>
                  <a:lnTo>
                    <a:pt x="119519" y="52933"/>
                  </a:lnTo>
                  <a:lnTo>
                    <a:pt x="119380" y="53187"/>
                  </a:lnTo>
                  <a:lnTo>
                    <a:pt x="117271" y="54457"/>
                  </a:lnTo>
                  <a:lnTo>
                    <a:pt x="115468" y="54457"/>
                  </a:lnTo>
                  <a:lnTo>
                    <a:pt x="114211" y="53187"/>
                  </a:lnTo>
                  <a:lnTo>
                    <a:pt x="111925" y="53187"/>
                  </a:lnTo>
                  <a:lnTo>
                    <a:pt x="109816" y="54457"/>
                  </a:lnTo>
                  <a:lnTo>
                    <a:pt x="108788" y="54457"/>
                  </a:lnTo>
                  <a:lnTo>
                    <a:pt x="108788" y="60807"/>
                  </a:lnTo>
                  <a:lnTo>
                    <a:pt x="107289" y="63347"/>
                  </a:lnTo>
                  <a:lnTo>
                    <a:pt x="104863" y="62077"/>
                  </a:lnTo>
                  <a:lnTo>
                    <a:pt x="105943" y="59791"/>
                  </a:lnTo>
                  <a:lnTo>
                    <a:pt x="106057" y="59537"/>
                  </a:lnTo>
                  <a:lnTo>
                    <a:pt x="108788" y="60807"/>
                  </a:lnTo>
                  <a:lnTo>
                    <a:pt x="108788" y="54457"/>
                  </a:lnTo>
                  <a:lnTo>
                    <a:pt x="106972" y="54457"/>
                  </a:lnTo>
                  <a:lnTo>
                    <a:pt x="106197" y="51790"/>
                  </a:lnTo>
                  <a:lnTo>
                    <a:pt x="105105" y="50647"/>
                  </a:lnTo>
                  <a:lnTo>
                    <a:pt x="109093" y="50647"/>
                  </a:lnTo>
                  <a:lnTo>
                    <a:pt x="112191" y="49377"/>
                  </a:lnTo>
                  <a:lnTo>
                    <a:pt x="113982" y="52933"/>
                  </a:lnTo>
                  <a:lnTo>
                    <a:pt x="114211" y="53187"/>
                  </a:lnTo>
                  <a:lnTo>
                    <a:pt x="115316" y="51790"/>
                  </a:lnTo>
                  <a:lnTo>
                    <a:pt x="116484" y="50647"/>
                  </a:lnTo>
                  <a:lnTo>
                    <a:pt x="119405" y="50647"/>
                  </a:lnTo>
                  <a:lnTo>
                    <a:pt x="119875" y="51790"/>
                  </a:lnTo>
                  <a:lnTo>
                    <a:pt x="119875" y="43027"/>
                  </a:lnTo>
                  <a:lnTo>
                    <a:pt x="119405" y="43027"/>
                  </a:lnTo>
                  <a:lnTo>
                    <a:pt x="119608" y="41757"/>
                  </a:lnTo>
                  <a:lnTo>
                    <a:pt x="120992" y="41757"/>
                  </a:lnTo>
                  <a:lnTo>
                    <a:pt x="120992" y="34201"/>
                  </a:lnTo>
                  <a:lnTo>
                    <a:pt x="117868" y="32740"/>
                  </a:lnTo>
                  <a:lnTo>
                    <a:pt x="124129" y="27787"/>
                  </a:lnTo>
                  <a:lnTo>
                    <a:pt x="126428" y="27787"/>
                  </a:lnTo>
                  <a:lnTo>
                    <a:pt x="126428" y="22402"/>
                  </a:lnTo>
                  <a:lnTo>
                    <a:pt x="125539" y="21437"/>
                  </a:lnTo>
                  <a:lnTo>
                    <a:pt x="121462" y="21437"/>
                  </a:lnTo>
                  <a:lnTo>
                    <a:pt x="121450" y="18897"/>
                  </a:lnTo>
                  <a:lnTo>
                    <a:pt x="124155" y="17627"/>
                  </a:lnTo>
                  <a:lnTo>
                    <a:pt x="127622" y="16357"/>
                  </a:lnTo>
                  <a:lnTo>
                    <a:pt x="130746" y="12674"/>
                  </a:lnTo>
                  <a:lnTo>
                    <a:pt x="131991" y="11277"/>
                  </a:lnTo>
                  <a:lnTo>
                    <a:pt x="137820" y="10007"/>
                  </a:lnTo>
                  <a:lnTo>
                    <a:pt x="141135" y="10007"/>
                  </a:lnTo>
                  <a:lnTo>
                    <a:pt x="147256" y="7340"/>
                  </a:lnTo>
                  <a:lnTo>
                    <a:pt x="150088" y="6197"/>
                  </a:lnTo>
                  <a:lnTo>
                    <a:pt x="152120" y="4419"/>
                  </a:lnTo>
                  <a:lnTo>
                    <a:pt x="130987" y="990"/>
                  </a:lnTo>
                  <a:lnTo>
                    <a:pt x="124904" y="101"/>
                  </a:lnTo>
                  <a:lnTo>
                    <a:pt x="124066" y="101"/>
                  </a:lnTo>
                  <a:lnTo>
                    <a:pt x="124066" y="2387"/>
                  </a:lnTo>
                  <a:lnTo>
                    <a:pt x="121856" y="10007"/>
                  </a:lnTo>
                  <a:lnTo>
                    <a:pt x="119227" y="7340"/>
                  </a:lnTo>
                  <a:lnTo>
                    <a:pt x="118135" y="6197"/>
                  </a:lnTo>
                  <a:lnTo>
                    <a:pt x="119100" y="2387"/>
                  </a:lnTo>
                  <a:lnTo>
                    <a:pt x="120230" y="990"/>
                  </a:lnTo>
                  <a:lnTo>
                    <a:pt x="124066" y="2387"/>
                  </a:lnTo>
                  <a:lnTo>
                    <a:pt x="124066" y="101"/>
                  </a:lnTo>
                  <a:lnTo>
                    <a:pt x="115366" y="101"/>
                  </a:lnTo>
                  <a:lnTo>
                    <a:pt x="112293" y="4927"/>
                  </a:lnTo>
                  <a:lnTo>
                    <a:pt x="114782" y="12674"/>
                  </a:lnTo>
                  <a:lnTo>
                    <a:pt x="114528" y="12674"/>
                  </a:lnTo>
                  <a:lnTo>
                    <a:pt x="110820" y="14859"/>
                  </a:lnTo>
                  <a:lnTo>
                    <a:pt x="110820" y="31597"/>
                  </a:lnTo>
                  <a:lnTo>
                    <a:pt x="110528" y="32740"/>
                  </a:lnTo>
                  <a:lnTo>
                    <a:pt x="110439" y="43027"/>
                  </a:lnTo>
                  <a:lnTo>
                    <a:pt x="109651" y="43027"/>
                  </a:lnTo>
                  <a:lnTo>
                    <a:pt x="108585" y="41757"/>
                  </a:lnTo>
                  <a:lnTo>
                    <a:pt x="107607" y="41757"/>
                  </a:lnTo>
                  <a:lnTo>
                    <a:pt x="106629" y="40614"/>
                  </a:lnTo>
                  <a:lnTo>
                    <a:pt x="106743" y="38455"/>
                  </a:lnTo>
                  <a:lnTo>
                    <a:pt x="106781" y="37947"/>
                  </a:lnTo>
                  <a:lnTo>
                    <a:pt x="107696" y="39090"/>
                  </a:lnTo>
                  <a:lnTo>
                    <a:pt x="108153" y="39090"/>
                  </a:lnTo>
                  <a:lnTo>
                    <a:pt x="109169" y="40614"/>
                  </a:lnTo>
                  <a:lnTo>
                    <a:pt x="110439" y="43027"/>
                  </a:lnTo>
                  <a:lnTo>
                    <a:pt x="110439" y="32740"/>
                  </a:lnTo>
                  <a:lnTo>
                    <a:pt x="109601" y="32740"/>
                  </a:lnTo>
                  <a:lnTo>
                    <a:pt x="109639" y="31597"/>
                  </a:lnTo>
                  <a:lnTo>
                    <a:pt x="109816" y="31597"/>
                  </a:lnTo>
                  <a:lnTo>
                    <a:pt x="109943" y="30327"/>
                  </a:lnTo>
                  <a:lnTo>
                    <a:pt x="110807" y="30327"/>
                  </a:lnTo>
                  <a:lnTo>
                    <a:pt x="110820" y="31597"/>
                  </a:lnTo>
                  <a:lnTo>
                    <a:pt x="110820" y="14859"/>
                  </a:lnTo>
                  <a:lnTo>
                    <a:pt x="103936" y="18897"/>
                  </a:lnTo>
                  <a:lnTo>
                    <a:pt x="102717" y="12674"/>
                  </a:lnTo>
                  <a:lnTo>
                    <a:pt x="102590" y="12674"/>
                  </a:lnTo>
                  <a:lnTo>
                    <a:pt x="105879" y="8737"/>
                  </a:lnTo>
                  <a:lnTo>
                    <a:pt x="111594" y="3657"/>
                  </a:lnTo>
                  <a:lnTo>
                    <a:pt x="113017" y="2387"/>
                  </a:lnTo>
                  <a:lnTo>
                    <a:pt x="112649" y="101"/>
                  </a:lnTo>
                  <a:lnTo>
                    <a:pt x="98336" y="101"/>
                  </a:lnTo>
                  <a:lnTo>
                    <a:pt x="98336" y="37947"/>
                  </a:lnTo>
                  <a:lnTo>
                    <a:pt x="97853" y="39090"/>
                  </a:lnTo>
                  <a:lnTo>
                    <a:pt x="97739" y="39471"/>
                  </a:lnTo>
                  <a:lnTo>
                    <a:pt x="97370" y="40614"/>
                  </a:lnTo>
                  <a:lnTo>
                    <a:pt x="95669" y="43027"/>
                  </a:lnTo>
                  <a:lnTo>
                    <a:pt x="95059" y="43027"/>
                  </a:lnTo>
                  <a:lnTo>
                    <a:pt x="94640" y="41783"/>
                  </a:lnTo>
                  <a:lnTo>
                    <a:pt x="94805" y="41465"/>
                  </a:lnTo>
                  <a:lnTo>
                    <a:pt x="94348" y="41338"/>
                  </a:lnTo>
                  <a:lnTo>
                    <a:pt x="93776" y="40614"/>
                  </a:lnTo>
                  <a:lnTo>
                    <a:pt x="93637" y="40614"/>
                  </a:lnTo>
                  <a:lnTo>
                    <a:pt x="94297" y="39090"/>
                  </a:lnTo>
                  <a:lnTo>
                    <a:pt x="95440" y="37947"/>
                  </a:lnTo>
                  <a:lnTo>
                    <a:pt x="96266" y="36677"/>
                  </a:lnTo>
                  <a:lnTo>
                    <a:pt x="98336" y="37947"/>
                  </a:lnTo>
                  <a:lnTo>
                    <a:pt x="98336" y="101"/>
                  </a:lnTo>
                  <a:lnTo>
                    <a:pt x="94145" y="101"/>
                  </a:lnTo>
                  <a:lnTo>
                    <a:pt x="94869" y="990"/>
                  </a:lnTo>
                  <a:lnTo>
                    <a:pt x="93497" y="3657"/>
                  </a:lnTo>
                  <a:lnTo>
                    <a:pt x="92379" y="2387"/>
                  </a:lnTo>
                  <a:lnTo>
                    <a:pt x="90893" y="2387"/>
                  </a:lnTo>
                  <a:lnTo>
                    <a:pt x="91274" y="990"/>
                  </a:lnTo>
                  <a:lnTo>
                    <a:pt x="91376" y="101"/>
                  </a:lnTo>
                  <a:lnTo>
                    <a:pt x="83032" y="101"/>
                  </a:lnTo>
                  <a:lnTo>
                    <a:pt x="74028" y="7086"/>
                  </a:lnTo>
                  <a:lnTo>
                    <a:pt x="74142" y="5816"/>
                  </a:lnTo>
                  <a:lnTo>
                    <a:pt x="74256" y="4419"/>
                  </a:lnTo>
                  <a:lnTo>
                    <a:pt x="74320" y="3657"/>
                  </a:lnTo>
                  <a:lnTo>
                    <a:pt x="74422" y="2387"/>
                  </a:lnTo>
                  <a:lnTo>
                    <a:pt x="76250" y="101"/>
                  </a:lnTo>
                  <a:lnTo>
                    <a:pt x="69824" y="101"/>
                  </a:lnTo>
                  <a:lnTo>
                    <a:pt x="67741" y="3657"/>
                  </a:lnTo>
                  <a:lnTo>
                    <a:pt x="67868" y="4927"/>
                  </a:lnTo>
                  <a:lnTo>
                    <a:pt x="67995" y="6197"/>
                  </a:lnTo>
                  <a:lnTo>
                    <a:pt x="68122" y="7340"/>
                  </a:lnTo>
                  <a:lnTo>
                    <a:pt x="73660" y="7340"/>
                  </a:lnTo>
                  <a:lnTo>
                    <a:pt x="75679" y="11277"/>
                  </a:lnTo>
                  <a:lnTo>
                    <a:pt x="76847" y="12560"/>
                  </a:lnTo>
                  <a:lnTo>
                    <a:pt x="79756" y="11277"/>
                  </a:lnTo>
                  <a:lnTo>
                    <a:pt x="80213" y="11277"/>
                  </a:lnTo>
                  <a:lnTo>
                    <a:pt x="83273" y="8737"/>
                  </a:lnTo>
                  <a:lnTo>
                    <a:pt x="86487" y="7340"/>
                  </a:lnTo>
                  <a:lnTo>
                    <a:pt x="94068" y="11277"/>
                  </a:lnTo>
                  <a:lnTo>
                    <a:pt x="95402" y="13690"/>
                  </a:lnTo>
                  <a:lnTo>
                    <a:pt x="96139" y="18897"/>
                  </a:lnTo>
                  <a:lnTo>
                    <a:pt x="93624" y="19646"/>
                  </a:lnTo>
                  <a:lnTo>
                    <a:pt x="93624" y="55727"/>
                  </a:lnTo>
                  <a:lnTo>
                    <a:pt x="93167" y="56997"/>
                  </a:lnTo>
                  <a:lnTo>
                    <a:pt x="91490" y="58140"/>
                  </a:lnTo>
                  <a:lnTo>
                    <a:pt x="88252" y="58140"/>
                  </a:lnTo>
                  <a:lnTo>
                    <a:pt x="89712" y="56997"/>
                  </a:lnTo>
                  <a:lnTo>
                    <a:pt x="90373" y="55727"/>
                  </a:lnTo>
                  <a:lnTo>
                    <a:pt x="92125" y="54457"/>
                  </a:lnTo>
                  <a:lnTo>
                    <a:pt x="93243" y="55727"/>
                  </a:lnTo>
                  <a:lnTo>
                    <a:pt x="93624" y="55727"/>
                  </a:lnTo>
                  <a:lnTo>
                    <a:pt x="93624" y="19646"/>
                  </a:lnTo>
                  <a:lnTo>
                    <a:pt x="92278" y="20040"/>
                  </a:lnTo>
                  <a:lnTo>
                    <a:pt x="91376" y="26390"/>
                  </a:lnTo>
                  <a:lnTo>
                    <a:pt x="85280" y="26390"/>
                  </a:lnTo>
                  <a:lnTo>
                    <a:pt x="84709" y="24955"/>
                  </a:lnTo>
                  <a:lnTo>
                    <a:pt x="84709" y="50647"/>
                  </a:lnTo>
                  <a:lnTo>
                    <a:pt x="83858" y="51790"/>
                  </a:lnTo>
                  <a:lnTo>
                    <a:pt x="81445" y="50850"/>
                  </a:lnTo>
                  <a:lnTo>
                    <a:pt x="81445" y="60807"/>
                  </a:lnTo>
                  <a:lnTo>
                    <a:pt x="79108" y="63347"/>
                  </a:lnTo>
                  <a:lnTo>
                    <a:pt x="76936" y="63347"/>
                  </a:lnTo>
                  <a:lnTo>
                    <a:pt x="74434" y="64490"/>
                  </a:lnTo>
                  <a:lnTo>
                    <a:pt x="73380" y="63347"/>
                  </a:lnTo>
                  <a:lnTo>
                    <a:pt x="72326" y="62077"/>
                  </a:lnTo>
                  <a:lnTo>
                    <a:pt x="74053" y="60807"/>
                  </a:lnTo>
                  <a:lnTo>
                    <a:pt x="75768" y="59537"/>
                  </a:lnTo>
                  <a:lnTo>
                    <a:pt x="80937" y="55727"/>
                  </a:lnTo>
                  <a:lnTo>
                    <a:pt x="80886" y="58140"/>
                  </a:lnTo>
                  <a:lnTo>
                    <a:pt x="81407" y="60553"/>
                  </a:lnTo>
                  <a:lnTo>
                    <a:pt x="81445" y="60807"/>
                  </a:lnTo>
                  <a:lnTo>
                    <a:pt x="81445" y="50850"/>
                  </a:lnTo>
                  <a:lnTo>
                    <a:pt x="74498" y="48107"/>
                  </a:lnTo>
                  <a:lnTo>
                    <a:pt x="73583" y="50647"/>
                  </a:lnTo>
                  <a:lnTo>
                    <a:pt x="72644" y="51790"/>
                  </a:lnTo>
                  <a:lnTo>
                    <a:pt x="71526" y="56997"/>
                  </a:lnTo>
                  <a:lnTo>
                    <a:pt x="68757" y="58140"/>
                  </a:lnTo>
                  <a:lnTo>
                    <a:pt x="61506" y="59537"/>
                  </a:lnTo>
                  <a:lnTo>
                    <a:pt x="57607" y="58140"/>
                  </a:lnTo>
                  <a:lnTo>
                    <a:pt x="49834" y="59537"/>
                  </a:lnTo>
                  <a:lnTo>
                    <a:pt x="41897" y="59537"/>
                  </a:lnTo>
                  <a:lnTo>
                    <a:pt x="44856" y="58140"/>
                  </a:lnTo>
                  <a:lnTo>
                    <a:pt x="48158" y="56997"/>
                  </a:lnTo>
                  <a:lnTo>
                    <a:pt x="53136" y="54457"/>
                  </a:lnTo>
                  <a:lnTo>
                    <a:pt x="54775" y="51790"/>
                  </a:lnTo>
                  <a:lnTo>
                    <a:pt x="57162" y="48107"/>
                  </a:lnTo>
                  <a:lnTo>
                    <a:pt x="65341" y="56997"/>
                  </a:lnTo>
                  <a:lnTo>
                    <a:pt x="67056" y="53187"/>
                  </a:lnTo>
                  <a:lnTo>
                    <a:pt x="69164" y="49377"/>
                  </a:lnTo>
                  <a:lnTo>
                    <a:pt x="70612" y="48107"/>
                  </a:lnTo>
                  <a:lnTo>
                    <a:pt x="71691" y="45440"/>
                  </a:lnTo>
                  <a:lnTo>
                    <a:pt x="71120" y="44297"/>
                  </a:lnTo>
                  <a:lnTo>
                    <a:pt x="70891" y="44297"/>
                  </a:lnTo>
                  <a:lnTo>
                    <a:pt x="70446" y="43027"/>
                  </a:lnTo>
                  <a:lnTo>
                    <a:pt x="69850" y="41757"/>
                  </a:lnTo>
                  <a:lnTo>
                    <a:pt x="70853" y="40614"/>
                  </a:lnTo>
                  <a:lnTo>
                    <a:pt x="72986" y="40614"/>
                  </a:lnTo>
                  <a:lnTo>
                    <a:pt x="74879" y="45440"/>
                  </a:lnTo>
                  <a:lnTo>
                    <a:pt x="79413" y="46837"/>
                  </a:lnTo>
                  <a:lnTo>
                    <a:pt x="83654" y="49377"/>
                  </a:lnTo>
                  <a:lnTo>
                    <a:pt x="84124" y="50647"/>
                  </a:lnTo>
                  <a:lnTo>
                    <a:pt x="84709" y="50647"/>
                  </a:lnTo>
                  <a:lnTo>
                    <a:pt x="84709" y="24955"/>
                  </a:lnTo>
                  <a:lnTo>
                    <a:pt x="84696" y="40614"/>
                  </a:lnTo>
                  <a:lnTo>
                    <a:pt x="84594" y="41757"/>
                  </a:lnTo>
                  <a:lnTo>
                    <a:pt x="83172" y="41757"/>
                  </a:lnTo>
                  <a:lnTo>
                    <a:pt x="84620" y="40614"/>
                  </a:lnTo>
                  <a:lnTo>
                    <a:pt x="84696" y="24930"/>
                  </a:lnTo>
                  <a:lnTo>
                    <a:pt x="83312" y="21437"/>
                  </a:lnTo>
                  <a:lnTo>
                    <a:pt x="86512" y="20040"/>
                  </a:lnTo>
                  <a:lnTo>
                    <a:pt x="90919" y="17627"/>
                  </a:lnTo>
                  <a:lnTo>
                    <a:pt x="91363" y="16357"/>
                  </a:lnTo>
                  <a:lnTo>
                    <a:pt x="89230" y="13690"/>
                  </a:lnTo>
                  <a:lnTo>
                    <a:pt x="83375" y="13690"/>
                  </a:lnTo>
                  <a:lnTo>
                    <a:pt x="82308" y="14249"/>
                  </a:lnTo>
                  <a:lnTo>
                    <a:pt x="82308" y="32740"/>
                  </a:lnTo>
                  <a:lnTo>
                    <a:pt x="76161" y="35407"/>
                  </a:lnTo>
                  <a:lnTo>
                    <a:pt x="72021" y="34137"/>
                  </a:lnTo>
                  <a:lnTo>
                    <a:pt x="71894" y="32740"/>
                  </a:lnTo>
                  <a:lnTo>
                    <a:pt x="71323" y="30327"/>
                  </a:lnTo>
                  <a:lnTo>
                    <a:pt x="78397" y="31597"/>
                  </a:lnTo>
                  <a:lnTo>
                    <a:pt x="81737" y="31597"/>
                  </a:lnTo>
                  <a:lnTo>
                    <a:pt x="82308" y="32740"/>
                  </a:lnTo>
                  <a:lnTo>
                    <a:pt x="82308" y="14249"/>
                  </a:lnTo>
                  <a:lnTo>
                    <a:pt x="80670" y="15087"/>
                  </a:lnTo>
                  <a:lnTo>
                    <a:pt x="76377" y="17627"/>
                  </a:lnTo>
                  <a:lnTo>
                    <a:pt x="74904" y="18897"/>
                  </a:lnTo>
                  <a:lnTo>
                    <a:pt x="73240" y="20040"/>
                  </a:lnTo>
                  <a:lnTo>
                    <a:pt x="72161" y="17627"/>
                  </a:lnTo>
                  <a:lnTo>
                    <a:pt x="70535" y="13690"/>
                  </a:lnTo>
                  <a:lnTo>
                    <a:pt x="61849" y="11277"/>
                  </a:lnTo>
                  <a:lnTo>
                    <a:pt x="65379" y="7340"/>
                  </a:lnTo>
                  <a:lnTo>
                    <a:pt x="61429" y="4927"/>
                  </a:lnTo>
                  <a:lnTo>
                    <a:pt x="58991" y="2387"/>
                  </a:lnTo>
                  <a:lnTo>
                    <a:pt x="59410" y="3657"/>
                  </a:lnTo>
                  <a:lnTo>
                    <a:pt x="54927" y="11277"/>
                  </a:lnTo>
                  <a:lnTo>
                    <a:pt x="58750" y="18897"/>
                  </a:lnTo>
                  <a:lnTo>
                    <a:pt x="62001" y="17627"/>
                  </a:lnTo>
                  <a:lnTo>
                    <a:pt x="64897" y="17627"/>
                  </a:lnTo>
                  <a:lnTo>
                    <a:pt x="68834" y="22707"/>
                  </a:lnTo>
                  <a:lnTo>
                    <a:pt x="69342" y="25247"/>
                  </a:lnTo>
                  <a:lnTo>
                    <a:pt x="65557" y="26390"/>
                  </a:lnTo>
                  <a:lnTo>
                    <a:pt x="58915" y="18897"/>
                  </a:lnTo>
                  <a:lnTo>
                    <a:pt x="58750" y="18897"/>
                  </a:lnTo>
                  <a:lnTo>
                    <a:pt x="56692" y="18897"/>
                  </a:lnTo>
                  <a:lnTo>
                    <a:pt x="52628" y="22707"/>
                  </a:lnTo>
                  <a:lnTo>
                    <a:pt x="52743" y="23977"/>
                  </a:lnTo>
                  <a:lnTo>
                    <a:pt x="52857" y="25247"/>
                  </a:lnTo>
                  <a:lnTo>
                    <a:pt x="52971" y="26390"/>
                  </a:lnTo>
                  <a:lnTo>
                    <a:pt x="53086" y="27787"/>
                  </a:lnTo>
                  <a:lnTo>
                    <a:pt x="55765" y="28765"/>
                  </a:lnTo>
                  <a:lnTo>
                    <a:pt x="49885" y="29654"/>
                  </a:lnTo>
                  <a:lnTo>
                    <a:pt x="44208" y="28194"/>
                  </a:lnTo>
                  <a:lnTo>
                    <a:pt x="34124" y="35356"/>
                  </a:lnTo>
                  <a:lnTo>
                    <a:pt x="41770" y="43307"/>
                  </a:lnTo>
                  <a:lnTo>
                    <a:pt x="43662" y="32727"/>
                  </a:lnTo>
                  <a:lnTo>
                    <a:pt x="56222" y="35966"/>
                  </a:lnTo>
                  <a:lnTo>
                    <a:pt x="55892" y="35839"/>
                  </a:lnTo>
                  <a:lnTo>
                    <a:pt x="59105" y="35966"/>
                  </a:lnTo>
                  <a:lnTo>
                    <a:pt x="59677" y="33401"/>
                  </a:lnTo>
                  <a:lnTo>
                    <a:pt x="55816" y="28778"/>
                  </a:lnTo>
                  <a:lnTo>
                    <a:pt x="60134" y="30327"/>
                  </a:lnTo>
                  <a:lnTo>
                    <a:pt x="63563" y="30327"/>
                  </a:lnTo>
                  <a:lnTo>
                    <a:pt x="67843" y="31597"/>
                  </a:lnTo>
                  <a:lnTo>
                    <a:pt x="66344" y="35407"/>
                  </a:lnTo>
                  <a:lnTo>
                    <a:pt x="65557" y="37947"/>
                  </a:lnTo>
                  <a:lnTo>
                    <a:pt x="61899" y="43027"/>
                  </a:lnTo>
                  <a:lnTo>
                    <a:pt x="58712" y="43027"/>
                  </a:lnTo>
                  <a:lnTo>
                    <a:pt x="56413" y="37947"/>
                  </a:lnTo>
                  <a:lnTo>
                    <a:pt x="56184" y="37947"/>
                  </a:lnTo>
                  <a:lnTo>
                    <a:pt x="55892" y="36677"/>
                  </a:lnTo>
                  <a:lnTo>
                    <a:pt x="53428" y="36677"/>
                  </a:lnTo>
                  <a:lnTo>
                    <a:pt x="49707" y="43027"/>
                  </a:lnTo>
                  <a:lnTo>
                    <a:pt x="46570" y="46837"/>
                  </a:lnTo>
                  <a:lnTo>
                    <a:pt x="42659" y="54457"/>
                  </a:lnTo>
                  <a:lnTo>
                    <a:pt x="42570" y="55727"/>
                  </a:lnTo>
                  <a:lnTo>
                    <a:pt x="42481" y="56997"/>
                  </a:lnTo>
                  <a:lnTo>
                    <a:pt x="41884" y="59537"/>
                  </a:lnTo>
                  <a:lnTo>
                    <a:pt x="37795" y="56997"/>
                  </a:lnTo>
                  <a:lnTo>
                    <a:pt x="33286" y="56997"/>
                  </a:lnTo>
                  <a:lnTo>
                    <a:pt x="32588" y="59537"/>
                  </a:lnTo>
                  <a:lnTo>
                    <a:pt x="33210" y="60553"/>
                  </a:lnTo>
                  <a:lnTo>
                    <a:pt x="33235" y="60807"/>
                  </a:lnTo>
                  <a:lnTo>
                    <a:pt x="33515" y="60909"/>
                  </a:lnTo>
                  <a:lnTo>
                    <a:pt x="33362" y="63474"/>
                  </a:lnTo>
                  <a:lnTo>
                    <a:pt x="30873" y="64071"/>
                  </a:lnTo>
                  <a:lnTo>
                    <a:pt x="27901" y="66090"/>
                  </a:lnTo>
                  <a:lnTo>
                    <a:pt x="27279" y="67462"/>
                  </a:lnTo>
                  <a:lnTo>
                    <a:pt x="25273" y="70078"/>
                  </a:lnTo>
                  <a:lnTo>
                    <a:pt x="29019" y="69367"/>
                  </a:lnTo>
                  <a:lnTo>
                    <a:pt x="30505" y="69367"/>
                  </a:lnTo>
                  <a:lnTo>
                    <a:pt x="37668" y="66878"/>
                  </a:lnTo>
                  <a:lnTo>
                    <a:pt x="37744" y="65608"/>
                  </a:lnTo>
                  <a:lnTo>
                    <a:pt x="33731" y="60998"/>
                  </a:lnTo>
                  <a:lnTo>
                    <a:pt x="36766" y="62077"/>
                  </a:lnTo>
                  <a:lnTo>
                    <a:pt x="41313" y="60807"/>
                  </a:lnTo>
                  <a:lnTo>
                    <a:pt x="44602" y="65887"/>
                  </a:lnTo>
                  <a:lnTo>
                    <a:pt x="47256" y="65887"/>
                  </a:lnTo>
                  <a:lnTo>
                    <a:pt x="53416" y="63347"/>
                  </a:lnTo>
                  <a:lnTo>
                    <a:pt x="64681" y="70840"/>
                  </a:lnTo>
                  <a:lnTo>
                    <a:pt x="68529" y="70840"/>
                  </a:lnTo>
                  <a:lnTo>
                    <a:pt x="72517" y="68427"/>
                  </a:lnTo>
                  <a:lnTo>
                    <a:pt x="78701" y="74777"/>
                  </a:lnTo>
                  <a:lnTo>
                    <a:pt x="82308" y="73507"/>
                  </a:lnTo>
                  <a:lnTo>
                    <a:pt x="82118" y="72237"/>
                  </a:lnTo>
                  <a:lnTo>
                    <a:pt x="81521" y="69697"/>
                  </a:lnTo>
                  <a:lnTo>
                    <a:pt x="82473" y="68427"/>
                  </a:lnTo>
                  <a:lnTo>
                    <a:pt x="83426" y="67157"/>
                  </a:lnTo>
                  <a:lnTo>
                    <a:pt x="84226" y="65887"/>
                  </a:lnTo>
                  <a:lnTo>
                    <a:pt x="85382" y="64490"/>
                  </a:lnTo>
                  <a:lnTo>
                    <a:pt x="86537" y="63347"/>
                  </a:lnTo>
                  <a:lnTo>
                    <a:pt x="88290" y="64490"/>
                  </a:lnTo>
                  <a:lnTo>
                    <a:pt x="89916" y="64490"/>
                  </a:lnTo>
                  <a:lnTo>
                    <a:pt x="90195" y="67157"/>
                  </a:lnTo>
                  <a:lnTo>
                    <a:pt x="88392" y="69697"/>
                  </a:lnTo>
                  <a:lnTo>
                    <a:pt x="86639" y="70840"/>
                  </a:lnTo>
                  <a:lnTo>
                    <a:pt x="85394" y="72237"/>
                  </a:lnTo>
                  <a:lnTo>
                    <a:pt x="86410" y="76047"/>
                  </a:lnTo>
                  <a:lnTo>
                    <a:pt x="89700" y="74777"/>
                  </a:lnTo>
                  <a:lnTo>
                    <a:pt x="91833" y="76047"/>
                  </a:lnTo>
                  <a:lnTo>
                    <a:pt x="89865" y="82397"/>
                  </a:lnTo>
                  <a:lnTo>
                    <a:pt x="97701" y="87477"/>
                  </a:lnTo>
                  <a:lnTo>
                    <a:pt x="100444" y="98907"/>
                  </a:lnTo>
                  <a:lnTo>
                    <a:pt x="112674" y="95097"/>
                  </a:lnTo>
                  <a:lnTo>
                    <a:pt x="114554" y="102590"/>
                  </a:lnTo>
                  <a:lnTo>
                    <a:pt x="118491" y="101447"/>
                  </a:lnTo>
                  <a:lnTo>
                    <a:pt x="119341" y="100177"/>
                  </a:lnTo>
                  <a:lnTo>
                    <a:pt x="118541" y="95097"/>
                  </a:lnTo>
                  <a:lnTo>
                    <a:pt x="118338" y="93827"/>
                  </a:lnTo>
                  <a:lnTo>
                    <a:pt x="117881" y="91287"/>
                  </a:lnTo>
                  <a:lnTo>
                    <a:pt x="112433" y="87477"/>
                  </a:lnTo>
                  <a:lnTo>
                    <a:pt x="109855" y="86207"/>
                  </a:lnTo>
                  <a:lnTo>
                    <a:pt x="106349" y="83540"/>
                  </a:lnTo>
                  <a:lnTo>
                    <a:pt x="114338" y="79857"/>
                  </a:lnTo>
                  <a:lnTo>
                    <a:pt x="123913" y="91287"/>
                  </a:lnTo>
                  <a:lnTo>
                    <a:pt x="124002" y="93827"/>
                  </a:lnTo>
                  <a:lnTo>
                    <a:pt x="121577" y="96240"/>
                  </a:lnTo>
                  <a:lnTo>
                    <a:pt x="126377" y="100177"/>
                  </a:lnTo>
                  <a:lnTo>
                    <a:pt x="128371" y="97637"/>
                  </a:lnTo>
                  <a:lnTo>
                    <a:pt x="130886" y="96240"/>
                  </a:lnTo>
                  <a:lnTo>
                    <a:pt x="131572" y="95097"/>
                  </a:lnTo>
                  <a:lnTo>
                    <a:pt x="132054" y="95097"/>
                  </a:lnTo>
                  <a:lnTo>
                    <a:pt x="130810" y="89890"/>
                  </a:lnTo>
                  <a:lnTo>
                    <a:pt x="131140" y="89890"/>
                  </a:lnTo>
                  <a:lnTo>
                    <a:pt x="131013" y="89801"/>
                  </a:lnTo>
                  <a:lnTo>
                    <a:pt x="131152" y="89877"/>
                  </a:lnTo>
                  <a:lnTo>
                    <a:pt x="131076" y="89662"/>
                  </a:lnTo>
                  <a:lnTo>
                    <a:pt x="130860" y="89662"/>
                  </a:lnTo>
                  <a:lnTo>
                    <a:pt x="128257" y="87477"/>
                  </a:lnTo>
                  <a:lnTo>
                    <a:pt x="123075" y="86207"/>
                  </a:lnTo>
                  <a:lnTo>
                    <a:pt x="124904" y="79857"/>
                  </a:lnTo>
                  <a:lnTo>
                    <a:pt x="122859" y="78587"/>
                  </a:lnTo>
                  <a:lnTo>
                    <a:pt x="121119" y="77190"/>
                  </a:lnTo>
                  <a:lnTo>
                    <a:pt x="119380" y="76047"/>
                  </a:lnTo>
                  <a:lnTo>
                    <a:pt x="118833" y="73507"/>
                  </a:lnTo>
                  <a:lnTo>
                    <a:pt x="118808" y="70840"/>
                  </a:lnTo>
                  <a:lnTo>
                    <a:pt x="113182" y="70840"/>
                  </a:lnTo>
                  <a:lnTo>
                    <a:pt x="110032" y="76047"/>
                  </a:lnTo>
                  <a:lnTo>
                    <a:pt x="105016" y="77190"/>
                  </a:lnTo>
                  <a:lnTo>
                    <a:pt x="99021" y="74777"/>
                  </a:lnTo>
                  <a:lnTo>
                    <a:pt x="96100" y="73507"/>
                  </a:lnTo>
                  <a:lnTo>
                    <a:pt x="96367" y="72237"/>
                  </a:lnTo>
                  <a:lnTo>
                    <a:pt x="98107" y="65887"/>
                  </a:lnTo>
                  <a:lnTo>
                    <a:pt x="102260" y="69697"/>
                  </a:lnTo>
                  <a:lnTo>
                    <a:pt x="111899" y="69697"/>
                  </a:lnTo>
                  <a:lnTo>
                    <a:pt x="113436" y="65887"/>
                  </a:lnTo>
                  <a:lnTo>
                    <a:pt x="114465" y="63347"/>
                  </a:lnTo>
                  <a:lnTo>
                    <a:pt x="118567" y="60807"/>
                  </a:lnTo>
                  <a:lnTo>
                    <a:pt x="118592" y="62077"/>
                  </a:lnTo>
                  <a:lnTo>
                    <a:pt x="118694" y="65887"/>
                  </a:lnTo>
                  <a:lnTo>
                    <a:pt x="118808" y="70840"/>
                  </a:lnTo>
                  <a:lnTo>
                    <a:pt x="120256" y="72237"/>
                  </a:lnTo>
                  <a:lnTo>
                    <a:pt x="121780" y="73507"/>
                  </a:lnTo>
                  <a:lnTo>
                    <a:pt x="124688" y="74777"/>
                  </a:lnTo>
                  <a:lnTo>
                    <a:pt x="132651" y="81127"/>
                  </a:lnTo>
                  <a:lnTo>
                    <a:pt x="134581" y="81127"/>
                  </a:lnTo>
                  <a:lnTo>
                    <a:pt x="143027" y="73507"/>
                  </a:lnTo>
                  <a:lnTo>
                    <a:pt x="146558" y="69697"/>
                  </a:lnTo>
                  <a:lnTo>
                    <a:pt x="148729" y="68427"/>
                  </a:lnTo>
                  <a:lnTo>
                    <a:pt x="150914" y="67157"/>
                  </a:lnTo>
                  <a:lnTo>
                    <a:pt x="152285" y="67157"/>
                  </a:lnTo>
                  <a:lnTo>
                    <a:pt x="157200" y="65887"/>
                  </a:lnTo>
                  <a:lnTo>
                    <a:pt x="156629" y="63347"/>
                  </a:lnTo>
                  <a:lnTo>
                    <a:pt x="156057" y="60807"/>
                  </a:lnTo>
                  <a:lnTo>
                    <a:pt x="156032" y="60553"/>
                  </a:lnTo>
                  <a:lnTo>
                    <a:pt x="160172" y="59537"/>
                  </a:lnTo>
                  <a:lnTo>
                    <a:pt x="161480" y="62077"/>
                  </a:lnTo>
                  <a:lnTo>
                    <a:pt x="162839" y="65887"/>
                  </a:lnTo>
                  <a:lnTo>
                    <a:pt x="164858" y="72237"/>
                  </a:lnTo>
                  <a:lnTo>
                    <a:pt x="165366" y="73507"/>
                  </a:lnTo>
                  <a:lnTo>
                    <a:pt x="169049" y="74777"/>
                  </a:lnTo>
                  <a:lnTo>
                    <a:pt x="173570" y="73558"/>
                  </a:lnTo>
                  <a:lnTo>
                    <a:pt x="172364" y="76034"/>
                  </a:lnTo>
                  <a:lnTo>
                    <a:pt x="170065" y="77635"/>
                  </a:lnTo>
                  <a:lnTo>
                    <a:pt x="166420" y="77495"/>
                  </a:lnTo>
                  <a:lnTo>
                    <a:pt x="164287" y="77495"/>
                  </a:lnTo>
                  <a:lnTo>
                    <a:pt x="162483" y="78003"/>
                  </a:lnTo>
                  <a:lnTo>
                    <a:pt x="162687" y="81407"/>
                  </a:lnTo>
                  <a:lnTo>
                    <a:pt x="162699" y="81597"/>
                  </a:lnTo>
                  <a:lnTo>
                    <a:pt x="168376" y="81407"/>
                  </a:lnTo>
                  <a:lnTo>
                    <a:pt x="173418" y="78816"/>
                  </a:lnTo>
                  <a:lnTo>
                    <a:pt x="177393" y="77635"/>
                  </a:lnTo>
                  <a:lnTo>
                    <a:pt x="179057" y="77139"/>
                  </a:lnTo>
                  <a:lnTo>
                    <a:pt x="175437" y="74383"/>
                  </a:lnTo>
                  <a:lnTo>
                    <a:pt x="173799" y="73088"/>
                  </a:lnTo>
                  <a:lnTo>
                    <a:pt x="173659" y="73367"/>
                  </a:lnTo>
                  <a:lnTo>
                    <a:pt x="172135" y="70840"/>
                  </a:lnTo>
                  <a:lnTo>
                    <a:pt x="169583" y="68427"/>
                  </a:lnTo>
                  <a:lnTo>
                    <a:pt x="168529" y="60807"/>
                  </a:lnTo>
                  <a:lnTo>
                    <a:pt x="168503" y="60553"/>
                  </a:lnTo>
                  <a:lnTo>
                    <a:pt x="168389" y="59791"/>
                  </a:lnTo>
                  <a:lnTo>
                    <a:pt x="168351" y="59537"/>
                  </a:lnTo>
                  <a:lnTo>
                    <a:pt x="168173" y="58140"/>
                  </a:lnTo>
                  <a:lnTo>
                    <a:pt x="164617" y="54457"/>
                  </a:lnTo>
                  <a:lnTo>
                    <a:pt x="157810" y="51790"/>
                  </a:lnTo>
                  <a:lnTo>
                    <a:pt x="157340" y="51790"/>
                  </a:lnTo>
                  <a:lnTo>
                    <a:pt x="156768" y="50647"/>
                  </a:lnTo>
                  <a:lnTo>
                    <a:pt x="158280" y="48107"/>
                  </a:lnTo>
                  <a:lnTo>
                    <a:pt x="160718" y="48107"/>
                  </a:lnTo>
                  <a:lnTo>
                    <a:pt x="164846" y="51790"/>
                  </a:lnTo>
                  <a:lnTo>
                    <a:pt x="166535" y="53187"/>
                  </a:lnTo>
                  <a:lnTo>
                    <a:pt x="168503" y="55727"/>
                  </a:lnTo>
                  <a:lnTo>
                    <a:pt x="169887" y="54457"/>
                  </a:lnTo>
                  <a:lnTo>
                    <a:pt x="170815" y="54457"/>
                  </a:lnTo>
                  <a:lnTo>
                    <a:pt x="172440" y="53187"/>
                  </a:lnTo>
                  <a:lnTo>
                    <a:pt x="174091" y="53187"/>
                  </a:lnTo>
                  <a:lnTo>
                    <a:pt x="176060" y="58140"/>
                  </a:lnTo>
                  <a:lnTo>
                    <a:pt x="188810" y="58140"/>
                  </a:lnTo>
                  <a:lnTo>
                    <a:pt x="190652" y="55727"/>
                  </a:lnTo>
                  <a:lnTo>
                    <a:pt x="189306" y="53187"/>
                  </a:lnTo>
                  <a:lnTo>
                    <a:pt x="189433" y="53187"/>
                  </a:lnTo>
                  <a:lnTo>
                    <a:pt x="184353" y="51790"/>
                  </a:lnTo>
                  <a:lnTo>
                    <a:pt x="179324" y="51790"/>
                  </a:lnTo>
                  <a:lnTo>
                    <a:pt x="177609" y="45440"/>
                  </a:lnTo>
                  <a:lnTo>
                    <a:pt x="177266" y="44297"/>
                  </a:lnTo>
                  <a:lnTo>
                    <a:pt x="185293" y="44297"/>
                  </a:lnTo>
                  <a:lnTo>
                    <a:pt x="185204" y="49377"/>
                  </a:lnTo>
                  <a:lnTo>
                    <a:pt x="191592" y="48107"/>
                  </a:lnTo>
                  <a:lnTo>
                    <a:pt x="197002" y="48107"/>
                  </a:lnTo>
                  <a:lnTo>
                    <a:pt x="199999" y="46837"/>
                  </a:lnTo>
                  <a:lnTo>
                    <a:pt x="198907" y="44297"/>
                  </a:lnTo>
                  <a:lnTo>
                    <a:pt x="198628" y="43027"/>
                  </a:lnTo>
                  <a:lnTo>
                    <a:pt x="198551" y="42646"/>
                  </a:lnTo>
                  <a:lnTo>
                    <a:pt x="199605" y="41757"/>
                  </a:lnTo>
                  <a:lnTo>
                    <a:pt x="202031" y="41757"/>
                  </a:lnTo>
                  <a:lnTo>
                    <a:pt x="206946" y="48107"/>
                  </a:lnTo>
                  <a:lnTo>
                    <a:pt x="212991" y="45440"/>
                  </a:lnTo>
                  <a:lnTo>
                    <a:pt x="220306" y="45440"/>
                  </a:lnTo>
                  <a:lnTo>
                    <a:pt x="221742" y="48107"/>
                  </a:lnTo>
                  <a:lnTo>
                    <a:pt x="224205" y="51790"/>
                  </a:lnTo>
                  <a:lnTo>
                    <a:pt x="225361" y="46837"/>
                  </a:lnTo>
                  <a:close/>
                </a:path>
                <a:path w="269875" h="287019">
                  <a:moveTo>
                    <a:pt x="230695" y="82461"/>
                  </a:moveTo>
                  <a:lnTo>
                    <a:pt x="229057" y="76568"/>
                  </a:lnTo>
                  <a:lnTo>
                    <a:pt x="220916" y="84061"/>
                  </a:lnTo>
                  <a:lnTo>
                    <a:pt x="221869" y="87515"/>
                  </a:lnTo>
                  <a:lnTo>
                    <a:pt x="224015" y="87299"/>
                  </a:lnTo>
                  <a:lnTo>
                    <a:pt x="227266" y="83896"/>
                  </a:lnTo>
                  <a:lnTo>
                    <a:pt x="230695" y="82461"/>
                  </a:lnTo>
                  <a:close/>
                </a:path>
                <a:path w="269875" h="287019">
                  <a:moveTo>
                    <a:pt x="242557" y="129438"/>
                  </a:moveTo>
                  <a:lnTo>
                    <a:pt x="241071" y="126504"/>
                  </a:lnTo>
                  <a:lnTo>
                    <a:pt x="239776" y="126212"/>
                  </a:lnTo>
                  <a:lnTo>
                    <a:pt x="238252" y="125349"/>
                  </a:lnTo>
                  <a:lnTo>
                    <a:pt x="237210" y="127165"/>
                  </a:lnTo>
                  <a:lnTo>
                    <a:pt x="235915" y="128587"/>
                  </a:lnTo>
                  <a:lnTo>
                    <a:pt x="235623" y="130822"/>
                  </a:lnTo>
                  <a:lnTo>
                    <a:pt x="237731" y="132384"/>
                  </a:lnTo>
                  <a:lnTo>
                    <a:pt x="241020" y="132676"/>
                  </a:lnTo>
                  <a:lnTo>
                    <a:pt x="242557" y="129438"/>
                  </a:lnTo>
                  <a:close/>
                </a:path>
                <a:path w="269875" h="287019">
                  <a:moveTo>
                    <a:pt x="242849" y="81102"/>
                  </a:moveTo>
                  <a:lnTo>
                    <a:pt x="240169" y="81762"/>
                  </a:lnTo>
                  <a:lnTo>
                    <a:pt x="238086" y="81661"/>
                  </a:lnTo>
                  <a:lnTo>
                    <a:pt x="235343" y="84239"/>
                  </a:lnTo>
                  <a:lnTo>
                    <a:pt x="234581" y="86575"/>
                  </a:lnTo>
                  <a:lnTo>
                    <a:pt x="236474" y="90195"/>
                  </a:lnTo>
                  <a:lnTo>
                    <a:pt x="238975" y="90474"/>
                  </a:lnTo>
                  <a:lnTo>
                    <a:pt x="239877" y="89420"/>
                  </a:lnTo>
                  <a:lnTo>
                    <a:pt x="240360" y="88823"/>
                  </a:lnTo>
                  <a:lnTo>
                    <a:pt x="240957" y="88226"/>
                  </a:lnTo>
                  <a:lnTo>
                    <a:pt x="241744" y="85775"/>
                  </a:lnTo>
                  <a:lnTo>
                    <a:pt x="242125" y="83947"/>
                  </a:lnTo>
                  <a:lnTo>
                    <a:pt x="242849" y="81102"/>
                  </a:lnTo>
                  <a:close/>
                </a:path>
                <a:path w="269875" h="287019">
                  <a:moveTo>
                    <a:pt x="244119" y="58953"/>
                  </a:moveTo>
                  <a:lnTo>
                    <a:pt x="240703" y="55537"/>
                  </a:lnTo>
                  <a:lnTo>
                    <a:pt x="235115" y="49949"/>
                  </a:lnTo>
                  <a:lnTo>
                    <a:pt x="234505" y="50266"/>
                  </a:lnTo>
                  <a:lnTo>
                    <a:pt x="231330" y="52578"/>
                  </a:lnTo>
                  <a:lnTo>
                    <a:pt x="231051" y="54394"/>
                  </a:lnTo>
                  <a:lnTo>
                    <a:pt x="232194" y="56769"/>
                  </a:lnTo>
                  <a:lnTo>
                    <a:pt x="233654" y="57391"/>
                  </a:lnTo>
                  <a:lnTo>
                    <a:pt x="235153" y="56070"/>
                  </a:lnTo>
                  <a:lnTo>
                    <a:pt x="234861" y="56070"/>
                  </a:lnTo>
                  <a:lnTo>
                    <a:pt x="235966" y="55727"/>
                  </a:lnTo>
                  <a:lnTo>
                    <a:pt x="236474" y="55537"/>
                  </a:lnTo>
                  <a:lnTo>
                    <a:pt x="237528" y="55537"/>
                  </a:lnTo>
                  <a:lnTo>
                    <a:pt x="235191" y="56070"/>
                  </a:lnTo>
                  <a:lnTo>
                    <a:pt x="239712" y="62115"/>
                  </a:lnTo>
                  <a:lnTo>
                    <a:pt x="230314" y="67259"/>
                  </a:lnTo>
                  <a:lnTo>
                    <a:pt x="229831" y="69900"/>
                  </a:lnTo>
                  <a:lnTo>
                    <a:pt x="231025" y="71805"/>
                  </a:lnTo>
                  <a:lnTo>
                    <a:pt x="237667" y="70967"/>
                  </a:lnTo>
                  <a:lnTo>
                    <a:pt x="242722" y="68465"/>
                  </a:lnTo>
                  <a:lnTo>
                    <a:pt x="243662" y="59220"/>
                  </a:lnTo>
                  <a:lnTo>
                    <a:pt x="244119" y="58953"/>
                  </a:lnTo>
                  <a:close/>
                </a:path>
                <a:path w="269875" h="287019">
                  <a:moveTo>
                    <a:pt x="261073" y="109639"/>
                  </a:moveTo>
                  <a:lnTo>
                    <a:pt x="258305" y="108470"/>
                  </a:lnTo>
                  <a:lnTo>
                    <a:pt x="256844" y="108978"/>
                  </a:lnTo>
                  <a:lnTo>
                    <a:pt x="254609" y="110896"/>
                  </a:lnTo>
                  <a:lnTo>
                    <a:pt x="255371" y="112318"/>
                  </a:lnTo>
                  <a:lnTo>
                    <a:pt x="257086" y="113931"/>
                  </a:lnTo>
                  <a:lnTo>
                    <a:pt x="257860" y="114173"/>
                  </a:lnTo>
                  <a:lnTo>
                    <a:pt x="258254" y="114388"/>
                  </a:lnTo>
                  <a:lnTo>
                    <a:pt x="258521" y="113931"/>
                  </a:lnTo>
                  <a:lnTo>
                    <a:pt x="259041" y="113182"/>
                  </a:lnTo>
                  <a:lnTo>
                    <a:pt x="259994" y="111201"/>
                  </a:lnTo>
                  <a:lnTo>
                    <a:pt x="261073" y="109639"/>
                  </a:lnTo>
                  <a:close/>
                </a:path>
                <a:path w="269875" h="287019">
                  <a:moveTo>
                    <a:pt x="269316" y="139954"/>
                  </a:moveTo>
                  <a:lnTo>
                    <a:pt x="267589" y="139306"/>
                  </a:lnTo>
                  <a:lnTo>
                    <a:pt x="265836" y="138455"/>
                  </a:lnTo>
                  <a:lnTo>
                    <a:pt x="263994" y="138150"/>
                  </a:lnTo>
                  <a:lnTo>
                    <a:pt x="263436" y="138150"/>
                  </a:lnTo>
                  <a:lnTo>
                    <a:pt x="262204" y="139687"/>
                  </a:lnTo>
                  <a:lnTo>
                    <a:pt x="262216" y="141351"/>
                  </a:lnTo>
                  <a:lnTo>
                    <a:pt x="263258" y="142773"/>
                  </a:lnTo>
                  <a:lnTo>
                    <a:pt x="266611" y="143408"/>
                  </a:lnTo>
                  <a:lnTo>
                    <a:pt x="268516" y="142227"/>
                  </a:lnTo>
                  <a:lnTo>
                    <a:pt x="269316" y="1399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984583" y="1595538"/>
              <a:ext cx="325755" cy="238125"/>
            </a:xfrm>
            <a:custGeom>
              <a:avLst/>
              <a:gdLst/>
              <a:ahLst/>
              <a:cxnLst/>
              <a:rect l="l" t="t" r="r" b="b"/>
              <a:pathLst>
                <a:path w="325754" h="238125">
                  <a:moveTo>
                    <a:pt x="2286" y="146164"/>
                  </a:moveTo>
                  <a:lnTo>
                    <a:pt x="1638" y="146164"/>
                  </a:lnTo>
                  <a:lnTo>
                    <a:pt x="698" y="145897"/>
                  </a:lnTo>
                  <a:lnTo>
                    <a:pt x="381" y="146227"/>
                  </a:lnTo>
                  <a:lnTo>
                    <a:pt x="0" y="146634"/>
                  </a:lnTo>
                  <a:lnTo>
                    <a:pt x="127" y="147535"/>
                  </a:lnTo>
                  <a:lnTo>
                    <a:pt x="38" y="148221"/>
                  </a:lnTo>
                  <a:lnTo>
                    <a:pt x="711" y="148386"/>
                  </a:lnTo>
                  <a:lnTo>
                    <a:pt x="1371" y="148564"/>
                  </a:lnTo>
                  <a:lnTo>
                    <a:pt x="2044" y="148729"/>
                  </a:lnTo>
                  <a:lnTo>
                    <a:pt x="2120" y="147878"/>
                  </a:lnTo>
                  <a:lnTo>
                    <a:pt x="2209" y="147015"/>
                  </a:lnTo>
                  <a:lnTo>
                    <a:pt x="2286" y="146164"/>
                  </a:lnTo>
                  <a:close/>
                </a:path>
                <a:path w="325754" h="238125">
                  <a:moveTo>
                    <a:pt x="23596" y="33616"/>
                  </a:moveTo>
                  <a:lnTo>
                    <a:pt x="23037" y="32131"/>
                  </a:lnTo>
                  <a:lnTo>
                    <a:pt x="21628" y="31280"/>
                  </a:lnTo>
                  <a:lnTo>
                    <a:pt x="19977" y="31343"/>
                  </a:lnTo>
                  <a:lnTo>
                    <a:pt x="19253" y="32600"/>
                  </a:lnTo>
                  <a:lnTo>
                    <a:pt x="17678" y="34112"/>
                  </a:lnTo>
                  <a:lnTo>
                    <a:pt x="19710" y="34836"/>
                  </a:lnTo>
                  <a:lnTo>
                    <a:pt x="20929" y="35560"/>
                  </a:lnTo>
                  <a:lnTo>
                    <a:pt x="22606" y="35534"/>
                  </a:lnTo>
                  <a:lnTo>
                    <a:pt x="23596" y="33616"/>
                  </a:lnTo>
                  <a:close/>
                </a:path>
                <a:path w="325754" h="238125">
                  <a:moveTo>
                    <a:pt x="28575" y="60744"/>
                  </a:moveTo>
                  <a:lnTo>
                    <a:pt x="27965" y="59143"/>
                  </a:lnTo>
                  <a:lnTo>
                    <a:pt x="26530" y="58166"/>
                  </a:lnTo>
                  <a:lnTo>
                    <a:pt x="24841" y="58178"/>
                  </a:lnTo>
                  <a:lnTo>
                    <a:pt x="24117" y="59651"/>
                  </a:lnTo>
                  <a:lnTo>
                    <a:pt x="22745" y="61175"/>
                  </a:lnTo>
                  <a:lnTo>
                    <a:pt x="24549" y="61925"/>
                  </a:lnTo>
                  <a:lnTo>
                    <a:pt x="25781" y="62712"/>
                  </a:lnTo>
                  <a:lnTo>
                    <a:pt x="27051" y="62801"/>
                  </a:lnTo>
                  <a:lnTo>
                    <a:pt x="27457" y="62814"/>
                  </a:lnTo>
                  <a:lnTo>
                    <a:pt x="28575" y="60744"/>
                  </a:lnTo>
                  <a:close/>
                </a:path>
                <a:path w="325754" h="238125">
                  <a:moveTo>
                    <a:pt x="31115" y="141325"/>
                  </a:moveTo>
                  <a:lnTo>
                    <a:pt x="30200" y="141046"/>
                  </a:lnTo>
                  <a:lnTo>
                    <a:pt x="29197" y="140423"/>
                  </a:lnTo>
                  <a:lnTo>
                    <a:pt x="27597" y="140792"/>
                  </a:lnTo>
                  <a:lnTo>
                    <a:pt x="27038" y="141833"/>
                  </a:lnTo>
                  <a:lnTo>
                    <a:pt x="25882" y="142989"/>
                  </a:lnTo>
                  <a:lnTo>
                    <a:pt x="27584" y="143433"/>
                  </a:lnTo>
                  <a:lnTo>
                    <a:pt x="28740" y="144132"/>
                  </a:lnTo>
                  <a:lnTo>
                    <a:pt x="30213" y="143471"/>
                  </a:lnTo>
                  <a:lnTo>
                    <a:pt x="30568" y="142189"/>
                  </a:lnTo>
                  <a:lnTo>
                    <a:pt x="31115" y="141325"/>
                  </a:lnTo>
                  <a:close/>
                </a:path>
                <a:path w="325754" h="238125">
                  <a:moveTo>
                    <a:pt x="32512" y="12801"/>
                  </a:moveTo>
                  <a:lnTo>
                    <a:pt x="32308" y="12103"/>
                  </a:lnTo>
                  <a:lnTo>
                    <a:pt x="32067" y="11328"/>
                  </a:lnTo>
                  <a:lnTo>
                    <a:pt x="30695" y="10464"/>
                  </a:lnTo>
                  <a:lnTo>
                    <a:pt x="29794" y="10439"/>
                  </a:lnTo>
                  <a:lnTo>
                    <a:pt x="29070" y="10401"/>
                  </a:lnTo>
                  <a:lnTo>
                    <a:pt x="28308" y="11557"/>
                  </a:lnTo>
                  <a:lnTo>
                    <a:pt x="26657" y="12928"/>
                  </a:lnTo>
                  <a:lnTo>
                    <a:pt x="28663" y="13804"/>
                  </a:lnTo>
                  <a:lnTo>
                    <a:pt x="29806" y="14605"/>
                  </a:lnTo>
                  <a:lnTo>
                    <a:pt x="30975" y="14643"/>
                  </a:lnTo>
                  <a:lnTo>
                    <a:pt x="31445" y="14668"/>
                  </a:lnTo>
                  <a:lnTo>
                    <a:pt x="32512" y="12801"/>
                  </a:lnTo>
                  <a:close/>
                </a:path>
                <a:path w="325754" h="238125">
                  <a:moveTo>
                    <a:pt x="34582" y="47396"/>
                  </a:moveTo>
                  <a:lnTo>
                    <a:pt x="34417" y="46583"/>
                  </a:lnTo>
                  <a:lnTo>
                    <a:pt x="34251" y="45821"/>
                  </a:lnTo>
                  <a:lnTo>
                    <a:pt x="32931" y="45300"/>
                  </a:lnTo>
                  <a:lnTo>
                    <a:pt x="31877" y="44488"/>
                  </a:lnTo>
                  <a:lnTo>
                    <a:pt x="29806" y="47218"/>
                  </a:lnTo>
                  <a:lnTo>
                    <a:pt x="30937" y="47942"/>
                  </a:lnTo>
                  <a:lnTo>
                    <a:pt x="32080" y="48653"/>
                  </a:lnTo>
                  <a:lnTo>
                    <a:pt x="33210" y="49377"/>
                  </a:lnTo>
                  <a:lnTo>
                    <a:pt x="33655" y="48437"/>
                  </a:lnTo>
                  <a:lnTo>
                    <a:pt x="34582" y="47396"/>
                  </a:lnTo>
                  <a:close/>
                </a:path>
                <a:path w="325754" h="238125">
                  <a:moveTo>
                    <a:pt x="43751" y="71932"/>
                  </a:moveTo>
                  <a:lnTo>
                    <a:pt x="42811" y="71501"/>
                  </a:lnTo>
                  <a:lnTo>
                    <a:pt x="41719" y="70573"/>
                  </a:lnTo>
                  <a:lnTo>
                    <a:pt x="40944" y="70789"/>
                  </a:lnTo>
                  <a:lnTo>
                    <a:pt x="40170" y="71018"/>
                  </a:lnTo>
                  <a:lnTo>
                    <a:pt x="39725" y="72377"/>
                  </a:lnTo>
                  <a:lnTo>
                    <a:pt x="38823" y="73698"/>
                  </a:lnTo>
                  <a:lnTo>
                    <a:pt x="40347" y="74129"/>
                  </a:lnTo>
                  <a:lnTo>
                    <a:pt x="41554" y="74891"/>
                  </a:lnTo>
                  <a:lnTo>
                    <a:pt x="42252" y="74561"/>
                  </a:lnTo>
                  <a:lnTo>
                    <a:pt x="43002" y="74218"/>
                  </a:lnTo>
                  <a:lnTo>
                    <a:pt x="43281" y="72847"/>
                  </a:lnTo>
                  <a:lnTo>
                    <a:pt x="43751" y="71932"/>
                  </a:lnTo>
                  <a:close/>
                </a:path>
                <a:path w="325754" h="238125">
                  <a:moveTo>
                    <a:pt x="47663" y="4660"/>
                  </a:moveTo>
                  <a:lnTo>
                    <a:pt x="47548" y="4051"/>
                  </a:lnTo>
                  <a:lnTo>
                    <a:pt x="47155" y="2197"/>
                  </a:lnTo>
                  <a:lnTo>
                    <a:pt x="45720" y="1612"/>
                  </a:lnTo>
                  <a:lnTo>
                    <a:pt x="44043" y="2082"/>
                  </a:lnTo>
                  <a:lnTo>
                    <a:pt x="43662" y="2197"/>
                  </a:lnTo>
                  <a:lnTo>
                    <a:pt x="43611" y="3441"/>
                  </a:lnTo>
                  <a:lnTo>
                    <a:pt x="43167" y="4991"/>
                  </a:lnTo>
                  <a:lnTo>
                    <a:pt x="44399" y="5359"/>
                  </a:lnTo>
                  <a:lnTo>
                    <a:pt x="45631" y="5791"/>
                  </a:lnTo>
                  <a:lnTo>
                    <a:pt x="46913" y="6019"/>
                  </a:lnTo>
                  <a:lnTo>
                    <a:pt x="47663" y="4660"/>
                  </a:lnTo>
                  <a:close/>
                </a:path>
                <a:path w="325754" h="238125">
                  <a:moveTo>
                    <a:pt x="48272" y="42760"/>
                  </a:moveTo>
                  <a:lnTo>
                    <a:pt x="47129" y="42024"/>
                  </a:lnTo>
                  <a:lnTo>
                    <a:pt x="46253" y="41021"/>
                  </a:lnTo>
                  <a:lnTo>
                    <a:pt x="44462" y="42875"/>
                  </a:lnTo>
                  <a:lnTo>
                    <a:pt x="43738" y="43637"/>
                  </a:lnTo>
                  <a:lnTo>
                    <a:pt x="46774" y="46228"/>
                  </a:lnTo>
                  <a:lnTo>
                    <a:pt x="47320" y="45313"/>
                  </a:lnTo>
                  <a:lnTo>
                    <a:pt x="48272" y="44399"/>
                  </a:lnTo>
                  <a:lnTo>
                    <a:pt x="48272" y="42760"/>
                  </a:lnTo>
                  <a:close/>
                </a:path>
                <a:path w="325754" h="238125">
                  <a:moveTo>
                    <a:pt x="52476" y="103911"/>
                  </a:moveTo>
                  <a:lnTo>
                    <a:pt x="52298" y="103378"/>
                  </a:lnTo>
                  <a:lnTo>
                    <a:pt x="52044" y="102577"/>
                  </a:lnTo>
                  <a:lnTo>
                    <a:pt x="50863" y="102069"/>
                  </a:lnTo>
                  <a:lnTo>
                    <a:pt x="49657" y="101117"/>
                  </a:lnTo>
                  <a:lnTo>
                    <a:pt x="49060" y="102349"/>
                  </a:lnTo>
                  <a:lnTo>
                    <a:pt x="48120" y="103441"/>
                  </a:lnTo>
                  <a:lnTo>
                    <a:pt x="48691" y="104775"/>
                  </a:lnTo>
                  <a:lnTo>
                    <a:pt x="49961" y="105524"/>
                  </a:lnTo>
                  <a:lnTo>
                    <a:pt x="50812" y="105498"/>
                  </a:lnTo>
                  <a:lnTo>
                    <a:pt x="51384" y="105473"/>
                  </a:lnTo>
                  <a:lnTo>
                    <a:pt x="52476" y="103911"/>
                  </a:lnTo>
                  <a:close/>
                </a:path>
                <a:path w="325754" h="238125">
                  <a:moveTo>
                    <a:pt x="60502" y="141033"/>
                  </a:moveTo>
                  <a:lnTo>
                    <a:pt x="60032" y="140449"/>
                  </a:lnTo>
                  <a:lnTo>
                    <a:pt x="59524" y="139382"/>
                  </a:lnTo>
                  <a:lnTo>
                    <a:pt x="58267" y="139446"/>
                  </a:lnTo>
                  <a:lnTo>
                    <a:pt x="57467" y="140131"/>
                  </a:lnTo>
                  <a:lnTo>
                    <a:pt x="56603" y="140576"/>
                  </a:lnTo>
                  <a:lnTo>
                    <a:pt x="58077" y="142836"/>
                  </a:lnTo>
                  <a:lnTo>
                    <a:pt x="58889" y="142240"/>
                  </a:lnTo>
                  <a:lnTo>
                    <a:pt x="60502" y="141033"/>
                  </a:lnTo>
                  <a:close/>
                </a:path>
                <a:path w="325754" h="238125">
                  <a:moveTo>
                    <a:pt x="62331" y="2895"/>
                  </a:moveTo>
                  <a:lnTo>
                    <a:pt x="61937" y="2159"/>
                  </a:lnTo>
                  <a:lnTo>
                    <a:pt x="61366" y="1054"/>
                  </a:lnTo>
                  <a:lnTo>
                    <a:pt x="59448" y="0"/>
                  </a:lnTo>
                  <a:lnTo>
                    <a:pt x="57378" y="228"/>
                  </a:lnTo>
                  <a:lnTo>
                    <a:pt x="56032" y="2438"/>
                  </a:lnTo>
                  <a:lnTo>
                    <a:pt x="56388" y="4495"/>
                  </a:lnTo>
                  <a:lnTo>
                    <a:pt x="58242" y="5207"/>
                  </a:lnTo>
                  <a:lnTo>
                    <a:pt x="60020" y="6578"/>
                  </a:lnTo>
                  <a:lnTo>
                    <a:pt x="60960" y="4572"/>
                  </a:lnTo>
                  <a:lnTo>
                    <a:pt x="62331" y="2895"/>
                  </a:lnTo>
                  <a:close/>
                </a:path>
                <a:path w="325754" h="238125">
                  <a:moveTo>
                    <a:pt x="64566" y="43002"/>
                  </a:moveTo>
                  <a:lnTo>
                    <a:pt x="62687" y="37109"/>
                  </a:lnTo>
                  <a:lnTo>
                    <a:pt x="60236" y="41617"/>
                  </a:lnTo>
                  <a:lnTo>
                    <a:pt x="59982" y="44323"/>
                  </a:lnTo>
                  <a:lnTo>
                    <a:pt x="63169" y="46697"/>
                  </a:lnTo>
                  <a:lnTo>
                    <a:pt x="64566" y="43002"/>
                  </a:lnTo>
                  <a:close/>
                </a:path>
                <a:path w="325754" h="238125">
                  <a:moveTo>
                    <a:pt x="70624" y="128257"/>
                  </a:moveTo>
                  <a:lnTo>
                    <a:pt x="69862" y="127152"/>
                  </a:lnTo>
                  <a:lnTo>
                    <a:pt x="68541" y="126542"/>
                  </a:lnTo>
                  <a:lnTo>
                    <a:pt x="67132" y="126834"/>
                  </a:lnTo>
                  <a:lnTo>
                    <a:pt x="66763" y="128206"/>
                  </a:lnTo>
                  <a:lnTo>
                    <a:pt x="66001" y="129501"/>
                  </a:lnTo>
                  <a:lnTo>
                    <a:pt x="67487" y="129882"/>
                  </a:lnTo>
                  <a:lnTo>
                    <a:pt x="68592" y="130530"/>
                  </a:lnTo>
                  <a:lnTo>
                    <a:pt x="69913" y="129946"/>
                  </a:lnTo>
                  <a:lnTo>
                    <a:pt x="70624" y="128257"/>
                  </a:lnTo>
                  <a:close/>
                </a:path>
                <a:path w="325754" h="238125">
                  <a:moveTo>
                    <a:pt x="74574" y="115570"/>
                  </a:moveTo>
                  <a:lnTo>
                    <a:pt x="74447" y="115265"/>
                  </a:lnTo>
                  <a:lnTo>
                    <a:pt x="74396" y="114744"/>
                  </a:lnTo>
                  <a:lnTo>
                    <a:pt x="74193" y="114668"/>
                  </a:lnTo>
                  <a:lnTo>
                    <a:pt x="72898" y="114223"/>
                  </a:lnTo>
                  <a:lnTo>
                    <a:pt x="71564" y="113868"/>
                  </a:lnTo>
                  <a:lnTo>
                    <a:pt x="70243" y="113487"/>
                  </a:lnTo>
                  <a:lnTo>
                    <a:pt x="69862" y="115303"/>
                  </a:lnTo>
                  <a:lnTo>
                    <a:pt x="69684" y="116230"/>
                  </a:lnTo>
                  <a:lnTo>
                    <a:pt x="71081" y="116306"/>
                  </a:lnTo>
                  <a:lnTo>
                    <a:pt x="72491" y="116446"/>
                  </a:lnTo>
                  <a:lnTo>
                    <a:pt x="74129" y="116446"/>
                  </a:lnTo>
                  <a:lnTo>
                    <a:pt x="74345" y="115874"/>
                  </a:lnTo>
                  <a:lnTo>
                    <a:pt x="74574" y="115570"/>
                  </a:lnTo>
                  <a:close/>
                </a:path>
                <a:path w="325754" h="238125">
                  <a:moveTo>
                    <a:pt x="84886" y="93510"/>
                  </a:moveTo>
                  <a:lnTo>
                    <a:pt x="84645" y="92875"/>
                  </a:lnTo>
                  <a:lnTo>
                    <a:pt x="84328" y="92087"/>
                  </a:lnTo>
                  <a:lnTo>
                    <a:pt x="82892" y="91186"/>
                  </a:lnTo>
                  <a:lnTo>
                    <a:pt x="81356" y="91401"/>
                  </a:lnTo>
                  <a:lnTo>
                    <a:pt x="80797" y="92824"/>
                  </a:lnTo>
                  <a:lnTo>
                    <a:pt x="79908" y="94030"/>
                  </a:lnTo>
                  <a:lnTo>
                    <a:pt x="81330" y="94665"/>
                  </a:lnTo>
                  <a:lnTo>
                    <a:pt x="82423" y="95554"/>
                  </a:lnTo>
                  <a:lnTo>
                    <a:pt x="83934" y="95262"/>
                  </a:lnTo>
                  <a:lnTo>
                    <a:pt x="84886" y="93510"/>
                  </a:lnTo>
                  <a:close/>
                </a:path>
                <a:path w="325754" h="238125">
                  <a:moveTo>
                    <a:pt x="86360" y="43599"/>
                  </a:moveTo>
                  <a:lnTo>
                    <a:pt x="85242" y="42875"/>
                  </a:lnTo>
                  <a:lnTo>
                    <a:pt x="84150" y="42138"/>
                  </a:lnTo>
                  <a:lnTo>
                    <a:pt x="83032" y="41427"/>
                  </a:lnTo>
                  <a:lnTo>
                    <a:pt x="82486" y="42354"/>
                  </a:lnTo>
                  <a:lnTo>
                    <a:pt x="81368" y="43459"/>
                  </a:lnTo>
                  <a:lnTo>
                    <a:pt x="81788" y="44996"/>
                  </a:lnTo>
                  <a:lnTo>
                    <a:pt x="83235" y="45478"/>
                  </a:lnTo>
                  <a:lnTo>
                    <a:pt x="84391" y="46266"/>
                  </a:lnTo>
                  <a:lnTo>
                    <a:pt x="85737" y="44424"/>
                  </a:lnTo>
                  <a:lnTo>
                    <a:pt x="86360" y="43599"/>
                  </a:lnTo>
                  <a:close/>
                </a:path>
                <a:path w="325754" h="238125">
                  <a:moveTo>
                    <a:pt x="88633" y="99415"/>
                  </a:moveTo>
                  <a:lnTo>
                    <a:pt x="86893" y="99491"/>
                  </a:lnTo>
                  <a:lnTo>
                    <a:pt x="85686" y="99237"/>
                  </a:lnTo>
                  <a:lnTo>
                    <a:pt x="84099" y="100088"/>
                  </a:lnTo>
                  <a:lnTo>
                    <a:pt x="83743" y="101257"/>
                  </a:lnTo>
                  <a:lnTo>
                    <a:pt x="83210" y="102095"/>
                  </a:lnTo>
                  <a:lnTo>
                    <a:pt x="84213" y="102235"/>
                  </a:lnTo>
                  <a:lnTo>
                    <a:pt x="85394" y="102781"/>
                  </a:lnTo>
                  <a:lnTo>
                    <a:pt x="87045" y="102031"/>
                  </a:lnTo>
                  <a:lnTo>
                    <a:pt x="87541" y="100825"/>
                  </a:lnTo>
                  <a:lnTo>
                    <a:pt x="88633" y="99415"/>
                  </a:lnTo>
                  <a:close/>
                </a:path>
                <a:path w="325754" h="238125">
                  <a:moveTo>
                    <a:pt x="90068" y="138684"/>
                  </a:moveTo>
                  <a:lnTo>
                    <a:pt x="88773" y="138099"/>
                  </a:lnTo>
                  <a:lnTo>
                    <a:pt x="87503" y="137210"/>
                  </a:lnTo>
                  <a:lnTo>
                    <a:pt x="86169" y="137096"/>
                  </a:lnTo>
                  <a:lnTo>
                    <a:pt x="85547" y="137033"/>
                  </a:lnTo>
                  <a:lnTo>
                    <a:pt x="84785" y="138493"/>
                  </a:lnTo>
                  <a:lnTo>
                    <a:pt x="83489" y="139915"/>
                  </a:lnTo>
                  <a:lnTo>
                    <a:pt x="85191" y="140830"/>
                  </a:lnTo>
                  <a:lnTo>
                    <a:pt x="86614" y="142189"/>
                  </a:lnTo>
                  <a:lnTo>
                    <a:pt x="88582" y="141541"/>
                  </a:lnTo>
                  <a:lnTo>
                    <a:pt x="89230" y="139814"/>
                  </a:lnTo>
                  <a:lnTo>
                    <a:pt x="90068" y="138684"/>
                  </a:lnTo>
                  <a:close/>
                </a:path>
                <a:path w="325754" h="238125">
                  <a:moveTo>
                    <a:pt x="92849" y="149834"/>
                  </a:moveTo>
                  <a:lnTo>
                    <a:pt x="92519" y="148590"/>
                  </a:lnTo>
                  <a:lnTo>
                    <a:pt x="90906" y="148297"/>
                  </a:lnTo>
                  <a:lnTo>
                    <a:pt x="90665" y="148590"/>
                  </a:lnTo>
                  <a:lnTo>
                    <a:pt x="90004" y="149352"/>
                  </a:lnTo>
                  <a:lnTo>
                    <a:pt x="89712" y="150444"/>
                  </a:lnTo>
                  <a:lnTo>
                    <a:pt x="89052" y="151866"/>
                  </a:lnTo>
                  <a:lnTo>
                    <a:pt x="90627" y="151904"/>
                  </a:lnTo>
                  <a:lnTo>
                    <a:pt x="91681" y="151917"/>
                  </a:lnTo>
                  <a:lnTo>
                    <a:pt x="92735" y="151942"/>
                  </a:lnTo>
                  <a:lnTo>
                    <a:pt x="92722" y="150914"/>
                  </a:lnTo>
                  <a:lnTo>
                    <a:pt x="92849" y="149834"/>
                  </a:lnTo>
                  <a:close/>
                </a:path>
                <a:path w="325754" h="238125">
                  <a:moveTo>
                    <a:pt x="100126" y="87172"/>
                  </a:moveTo>
                  <a:lnTo>
                    <a:pt x="99275" y="85991"/>
                  </a:lnTo>
                  <a:lnTo>
                    <a:pt x="98336" y="84950"/>
                  </a:lnTo>
                  <a:lnTo>
                    <a:pt x="97434" y="83896"/>
                  </a:lnTo>
                  <a:lnTo>
                    <a:pt x="96799" y="84518"/>
                  </a:lnTo>
                  <a:lnTo>
                    <a:pt x="95516" y="85496"/>
                  </a:lnTo>
                  <a:lnTo>
                    <a:pt x="95643" y="85712"/>
                  </a:lnTo>
                  <a:lnTo>
                    <a:pt x="96266" y="86868"/>
                  </a:lnTo>
                  <a:lnTo>
                    <a:pt x="97231" y="87833"/>
                  </a:lnTo>
                  <a:lnTo>
                    <a:pt x="98107" y="88887"/>
                  </a:lnTo>
                  <a:lnTo>
                    <a:pt x="99148" y="87960"/>
                  </a:lnTo>
                  <a:lnTo>
                    <a:pt x="100126" y="87172"/>
                  </a:lnTo>
                  <a:close/>
                </a:path>
                <a:path w="325754" h="238125">
                  <a:moveTo>
                    <a:pt x="101396" y="111785"/>
                  </a:moveTo>
                  <a:lnTo>
                    <a:pt x="100711" y="111658"/>
                  </a:lnTo>
                  <a:lnTo>
                    <a:pt x="99644" y="111213"/>
                  </a:lnTo>
                  <a:lnTo>
                    <a:pt x="98907" y="112141"/>
                  </a:lnTo>
                  <a:lnTo>
                    <a:pt x="98742" y="113106"/>
                  </a:lnTo>
                  <a:lnTo>
                    <a:pt x="98437" y="113957"/>
                  </a:lnTo>
                  <a:lnTo>
                    <a:pt x="100838" y="114592"/>
                  </a:lnTo>
                  <a:lnTo>
                    <a:pt x="101028" y="113639"/>
                  </a:lnTo>
                  <a:lnTo>
                    <a:pt x="101206" y="112712"/>
                  </a:lnTo>
                  <a:lnTo>
                    <a:pt x="101396" y="111785"/>
                  </a:lnTo>
                  <a:close/>
                </a:path>
                <a:path w="325754" h="238125">
                  <a:moveTo>
                    <a:pt x="103162" y="131953"/>
                  </a:moveTo>
                  <a:lnTo>
                    <a:pt x="101866" y="131025"/>
                  </a:lnTo>
                  <a:lnTo>
                    <a:pt x="100507" y="130365"/>
                  </a:lnTo>
                  <a:lnTo>
                    <a:pt x="98793" y="130200"/>
                  </a:lnTo>
                  <a:lnTo>
                    <a:pt x="97574" y="132499"/>
                  </a:lnTo>
                  <a:lnTo>
                    <a:pt x="97840" y="132854"/>
                  </a:lnTo>
                  <a:lnTo>
                    <a:pt x="98628" y="133858"/>
                  </a:lnTo>
                  <a:lnTo>
                    <a:pt x="99999" y="134404"/>
                  </a:lnTo>
                  <a:lnTo>
                    <a:pt x="101561" y="135420"/>
                  </a:lnTo>
                  <a:lnTo>
                    <a:pt x="102273" y="133642"/>
                  </a:lnTo>
                  <a:lnTo>
                    <a:pt x="103162" y="131953"/>
                  </a:lnTo>
                  <a:close/>
                </a:path>
                <a:path w="325754" h="238125">
                  <a:moveTo>
                    <a:pt x="113512" y="151422"/>
                  </a:moveTo>
                  <a:lnTo>
                    <a:pt x="113093" y="150025"/>
                  </a:lnTo>
                  <a:lnTo>
                    <a:pt x="111887" y="149034"/>
                  </a:lnTo>
                  <a:lnTo>
                    <a:pt x="110439" y="149034"/>
                  </a:lnTo>
                  <a:lnTo>
                    <a:pt x="109778" y="150368"/>
                  </a:lnTo>
                  <a:lnTo>
                    <a:pt x="108216" y="152146"/>
                  </a:lnTo>
                  <a:lnTo>
                    <a:pt x="109893" y="152628"/>
                  </a:lnTo>
                  <a:lnTo>
                    <a:pt x="111010" y="153301"/>
                  </a:lnTo>
                  <a:lnTo>
                    <a:pt x="111899" y="153085"/>
                  </a:lnTo>
                  <a:lnTo>
                    <a:pt x="112572" y="152908"/>
                  </a:lnTo>
                  <a:lnTo>
                    <a:pt x="113512" y="151422"/>
                  </a:lnTo>
                  <a:close/>
                </a:path>
                <a:path w="325754" h="238125">
                  <a:moveTo>
                    <a:pt x="114427" y="166331"/>
                  </a:moveTo>
                  <a:lnTo>
                    <a:pt x="114338" y="166065"/>
                  </a:lnTo>
                  <a:lnTo>
                    <a:pt x="114046" y="165074"/>
                  </a:lnTo>
                  <a:lnTo>
                    <a:pt x="113372" y="164198"/>
                  </a:lnTo>
                  <a:lnTo>
                    <a:pt x="112852" y="163271"/>
                  </a:lnTo>
                  <a:lnTo>
                    <a:pt x="109905" y="165531"/>
                  </a:lnTo>
                  <a:lnTo>
                    <a:pt x="111188" y="166357"/>
                  </a:lnTo>
                  <a:lnTo>
                    <a:pt x="111937" y="167081"/>
                  </a:lnTo>
                  <a:lnTo>
                    <a:pt x="113245" y="167398"/>
                  </a:lnTo>
                  <a:lnTo>
                    <a:pt x="114427" y="166331"/>
                  </a:lnTo>
                  <a:close/>
                </a:path>
                <a:path w="325754" h="238125">
                  <a:moveTo>
                    <a:pt x="115582" y="111950"/>
                  </a:moveTo>
                  <a:lnTo>
                    <a:pt x="114896" y="111290"/>
                  </a:lnTo>
                  <a:lnTo>
                    <a:pt x="114020" y="111366"/>
                  </a:lnTo>
                  <a:lnTo>
                    <a:pt x="113347" y="111252"/>
                  </a:lnTo>
                  <a:lnTo>
                    <a:pt x="113258" y="111925"/>
                  </a:lnTo>
                  <a:lnTo>
                    <a:pt x="112877" y="112839"/>
                  </a:lnTo>
                  <a:lnTo>
                    <a:pt x="113169" y="113207"/>
                  </a:lnTo>
                  <a:lnTo>
                    <a:pt x="113461" y="113588"/>
                  </a:lnTo>
                  <a:lnTo>
                    <a:pt x="114566" y="113703"/>
                  </a:lnTo>
                  <a:lnTo>
                    <a:pt x="115062" y="113449"/>
                  </a:lnTo>
                  <a:lnTo>
                    <a:pt x="115392" y="113271"/>
                  </a:lnTo>
                  <a:lnTo>
                    <a:pt x="115582" y="111950"/>
                  </a:lnTo>
                  <a:close/>
                </a:path>
                <a:path w="325754" h="238125">
                  <a:moveTo>
                    <a:pt x="126504" y="141287"/>
                  </a:moveTo>
                  <a:lnTo>
                    <a:pt x="125818" y="140055"/>
                  </a:lnTo>
                  <a:lnTo>
                    <a:pt x="123253" y="140195"/>
                  </a:lnTo>
                  <a:lnTo>
                    <a:pt x="121018" y="140576"/>
                  </a:lnTo>
                  <a:lnTo>
                    <a:pt x="118770" y="140881"/>
                  </a:lnTo>
                  <a:lnTo>
                    <a:pt x="118681" y="142341"/>
                  </a:lnTo>
                  <a:lnTo>
                    <a:pt x="120878" y="142786"/>
                  </a:lnTo>
                  <a:lnTo>
                    <a:pt x="123075" y="143294"/>
                  </a:lnTo>
                  <a:lnTo>
                    <a:pt x="125653" y="143611"/>
                  </a:lnTo>
                  <a:lnTo>
                    <a:pt x="126441" y="142506"/>
                  </a:lnTo>
                  <a:lnTo>
                    <a:pt x="126504" y="141287"/>
                  </a:lnTo>
                  <a:close/>
                </a:path>
                <a:path w="325754" h="238125">
                  <a:moveTo>
                    <a:pt x="128968" y="129095"/>
                  </a:moveTo>
                  <a:lnTo>
                    <a:pt x="126834" y="126441"/>
                  </a:lnTo>
                  <a:lnTo>
                    <a:pt x="125539" y="126263"/>
                  </a:lnTo>
                  <a:lnTo>
                    <a:pt x="123926" y="125552"/>
                  </a:lnTo>
                  <a:lnTo>
                    <a:pt x="123253" y="127596"/>
                  </a:lnTo>
                  <a:lnTo>
                    <a:pt x="122237" y="129336"/>
                  </a:lnTo>
                  <a:lnTo>
                    <a:pt x="122377" y="131724"/>
                  </a:lnTo>
                  <a:lnTo>
                    <a:pt x="124739" y="132981"/>
                  </a:lnTo>
                  <a:lnTo>
                    <a:pt x="125920" y="132854"/>
                  </a:lnTo>
                  <a:lnTo>
                    <a:pt x="128066" y="132600"/>
                  </a:lnTo>
                  <a:lnTo>
                    <a:pt x="128968" y="129095"/>
                  </a:lnTo>
                  <a:close/>
                </a:path>
                <a:path w="325754" h="238125">
                  <a:moveTo>
                    <a:pt x="133604" y="116255"/>
                  </a:moveTo>
                  <a:lnTo>
                    <a:pt x="131521" y="115671"/>
                  </a:lnTo>
                  <a:lnTo>
                    <a:pt x="129997" y="115227"/>
                  </a:lnTo>
                  <a:lnTo>
                    <a:pt x="129667" y="116484"/>
                  </a:lnTo>
                  <a:lnTo>
                    <a:pt x="128917" y="117894"/>
                  </a:lnTo>
                  <a:lnTo>
                    <a:pt x="129298" y="118313"/>
                  </a:lnTo>
                  <a:lnTo>
                    <a:pt x="129882" y="118986"/>
                  </a:lnTo>
                  <a:lnTo>
                    <a:pt x="131521" y="119519"/>
                  </a:lnTo>
                  <a:lnTo>
                    <a:pt x="132943" y="118719"/>
                  </a:lnTo>
                  <a:lnTo>
                    <a:pt x="133146" y="117271"/>
                  </a:lnTo>
                  <a:lnTo>
                    <a:pt x="133604" y="116255"/>
                  </a:lnTo>
                  <a:close/>
                </a:path>
                <a:path w="325754" h="238125">
                  <a:moveTo>
                    <a:pt x="135483" y="171119"/>
                  </a:moveTo>
                  <a:lnTo>
                    <a:pt x="135420" y="169913"/>
                  </a:lnTo>
                  <a:lnTo>
                    <a:pt x="133985" y="169443"/>
                  </a:lnTo>
                  <a:lnTo>
                    <a:pt x="132905" y="170218"/>
                  </a:lnTo>
                  <a:lnTo>
                    <a:pt x="132461" y="171145"/>
                  </a:lnTo>
                  <a:lnTo>
                    <a:pt x="131495" y="172440"/>
                  </a:lnTo>
                  <a:lnTo>
                    <a:pt x="135089" y="173164"/>
                  </a:lnTo>
                  <a:lnTo>
                    <a:pt x="135242" y="172148"/>
                  </a:lnTo>
                  <a:lnTo>
                    <a:pt x="135483" y="171119"/>
                  </a:lnTo>
                  <a:close/>
                </a:path>
                <a:path w="325754" h="238125">
                  <a:moveTo>
                    <a:pt x="139141" y="159385"/>
                  </a:moveTo>
                  <a:lnTo>
                    <a:pt x="137871" y="158762"/>
                  </a:lnTo>
                  <a:lnTo>
                    <a:pt x="136652" y="157873"/>
                  </a:lnTo>
                  <a:lnTo>
                    <a:pt x="134861" y="157581"/>
                  </a:lnTo>
                  <a:lnTo>
                    <a:pt x="134137" y="159194"/>
                  </a:lnTo>
                  <a:lnTo>
                    <a:pt x="132943" y="160832"/>
                  </a:lnTo>
                  <a:lnTo>
                    <a:pt x="134886" y="161429"/>
                  </a:lnTo>
                  <a:lnTo>
                    <a:pt x="136207" y="162217"/>
                  </a:lnTo>
                  <a:lnTo>
                    <a:pt x="138087" y="161975"/>
                  </a:lnTo>
                  <a:lnTo>
                    <a:pt x="138569" y="160337"/>
                  </a:lnTo>
                  <a:lnTo>
                    <a:pt x="139141" y="159385"/>
                  </a:lnTo>
                  <a:close/>
                </a:path>
                <a:path w="325754" h="238125">
                  <a:moveTo>
                    <a:pt x="141693" y="134874"/>
                  </a:moveTo>
                  <a:lnTo>
                    <a:pt x="141338" y="134226"/>
                  </a:lnTo>
                  <a:lnTo>
                    <a:pt x="140931" y="133451"/>
                  </a:lnTo>
                  <a:lnTo>
                    <a:pt x="139509" y="133210"/>
                  </a:lnTo>
                  <a:lnTo>
                    <a:pt x="138518" y="132740"/>
                  </a:lnTo>
                  <a:lnTo>
                    <a:pt x="138150" y="133705"/>
                  </a:lnTo>
                  <a:lnTo>
                    <a:pt x="137299" y="134797"/>
                  </a:lnTo>
                  <a:lnTo>
                    <a:pt x="137541" y="135572"/>
                  </a:lnTo>
                  <a:lnTo>
                    <a:pt x="137769" y="136359"/>
                  </a:lnTo>
                  <a:lnTo>
                    <a:pt x="139077" y="136817"/>
                  </a:lnTo>
                  <a:lnTo>
                    <a:pt x="140360" y="137731"/>
                  </a:lnTo>
                  <a:lnTo>
                    <a:pt x="140855" y="136144"/>
                  </a:lnTo>
                  <a:lnTo>
                    <a:pt x="141693" y="134874"/>
                  </a:lnTo>
                  <a:close/>
                </a:path>
                <a:path w="325754" h="238125">
                  <a:moveTo>
                    <a:pt x="150253" y="89331"/>
                  </a:moveTo>
                  <a:lnTo>
                    <a:pt x="150037" y="88163"/>
                  </a:lnTo>
                  <a:lnTo>
                    <a:pt x="149440" y="87363"/>
                  </a:lnTo>
                  <a:lnTo>
                    <a:pt x="148983" y="86487"/>
                  </a:lnTo>
                  <a:lnTo>
                    <a:pt x="148005" y="87172"/>
                  </a:lnTo>
                  <a:lnTo>
                    <a:pt x="147408" y="87604"/>
                  </a:lnTo>
                  <a:lnTo>
                    <a:pt x="146812" y="88011"/>
                  </a:lnTo>
                  <a:lnTo>
                    <a:pt x="147434" y="88760"/>
                  </a:lnTo>
                  <a:lnTo>
                    <a:pt x="148005" y="89573"/>
                  </a:lnTo>
                  <a:lnTo>
                    <a:pt x="148755" y="90157"/>
                  </a:lnTo>
                  <a:lnTo>
                    <a:pt x="150253" y="89331"/>
                  </a:lnTo>
                  <a:close/>
                </a:path>
                <a:path w="325754" h="238125">
                  <a:moveTo>
                    <a:pt x="155282" y="150152"/>
                  </a:moveTo>
                  <a:lnTo>
                    <a:pt x="154343" y="149606"/>
                  </a:lnTo>
                  <a:lnTo>
                    <a:pt x="153339" y="148539"/>
                  </a:lnTo>
                  <a:lnTo>
                    <a:pt x="151726" y="148729"/>
                  </a:lnTo>
                  <a:lnTo>
                    <a:pt x="151130" y="150152"/>
                  </a:lnTo>
                  <a:lnTo>
                    <a:pt x="150177" y="151345"/>
                  </a:lnTo>
                  <a:lnTo>
                    <a:pt x="151561" y="151980"/>
                  </a:lnTo>
                  <a:lnTo>
                    <a:pt x="152704" y="152971"/>
                  </a:lnTo>
                  <a:lnTo>
                    <a:pt x="154241" y="152450"/>
                  </a:lnTo>
                  <a:lnTo>
                    <a:pt x="154686" y="151066"/>
                  </a:lnTo>
                  <a:lnTo>
                    <a:pt x="155282" y="150152"/>
                  </a:lnTo>
                  <a:close/>
                </a:path>
                <a:path w="325754" h="238125">
                  <a:moveTo>
                    <a:pt x="156095" y="125501"/>
                  </a:moveTo>
                  <a:lnTo>
                    <a:pt x="154165" y="124942"/>
                  </a:lnTo>
                  <a:lnTo>
                    <a:pt x="153352" y="126314"/>
                  </a:lnTo>
                  <a:lnTo>
                    <a:pt x="152908" y="127635"/>
                  </a:lnTo>
                  <a:lnTo>
                    <a:pt x="152361" y="128917"/>
                  </a:lnTo>
                  <a:lnTo>
                    <a:pt x="153111" y="129095"/>
                  </a:lnTo>
                  <a:lnTo>
                    <a:pt x="153860" y="129260"/>
                  </a:lnTo>
                  <a:lnTo>
                    <a:pt x="155422" y="129628"/>
                  </a:lnTo>
                  <a:lnTo>
                    <a:pt x="155689" y="128282"/>
                  </a:lnTo>
                  <a:lnTo>
                    <a:pt x="156006" y="126974"/>
                  </a:lnTo>
                  <a:lnTo>
                    <a:pt x="156095" y="125501"/>
                  </a:lnTo>
                  <a:close/>
                </a:path>
                <a:path w="325754" h="238125">
                  <a:moveTo>
                    <a:pt x="160540" y="167894"/>
                  </a:moveTo>
                  <a:lnTo>
                    <a:pt x="160020" y="165138"/>
                  </a:lnTo>
                  <a:lnTo>
                    <a:pt x="158572" y="164134"/>
                  </a:lnTo>
                  <a:lnTo>
                    <a:pt x="156146" y="165303"/>
                  </a:lnTo>
                  <a:lnTo>
                    <a:pt x="155422" y="166992"/>
                  </a:lnTo>
                  <a:lnTo>
                    <a:pt x="155956" y="168592"/>
                  </a:lnTo>
                  <a:lnTo>
                    <a:pt x="157340" y="169087"/>
                  </a:lnTo>
                  <a:lnTo>
                    <a:pt x="159537" y="170675"/>
                  </a:lnTo>
                  <a:lnTo>
                    <a:pt x="159905" y="169075"/>
                  </a:lnTo>
                  <a:lnTo>
                    <a:pt x="160540" y="167894"/>
                  </a:lnTo>
                  <a:close/>
                </a:path>
                <a:path w="325754" h="238125">
                  <a:moveTo>
                    <a:pt x="164007" y="115671"/>
                  </a:moveTo>
                  <a:lnTo>
                    <a:pt x="161658" y="115074"/>
                  </a:lnTo>
                  <a:lnTo>
                    <a:pt x="160604" y="114617"/>
                  </a:lnTo>
                  <a:lnTo>
                    <a:pt x="158991" y="114604"/>
                  </a:lnTo>
                  <a:lnTo>
                    <a:pt x="157911" y="115595"/>
                  </a:lnTo>
                  <a:lnTo>
                    <a:pt x="158305" y="116687"/>
                  </a:lnTo>
                  <a:lnTo>
                    <a:pt x="158927" y="118071"/>
                  </a:lnTo>
                  <a:lnTo>
                    <a:pt x="160388" y="118160"/>
                  </a:lnTo>
                  <a:lnTo>
                    <a:pt x="161315" y="117221"/>
                  </a:lnTo>
                  <a:lnTo>
                    <a:pt x="164007" y="115671"/>
                  </a:lnTo>
                  <a:close/>
                </a:path>
                <a:path w="325754" h="238125">
                  <a:moveTo>
                    <a:pt x="166484" y="101206"/>
                  </a:moveTo>
                  <a:lnTo>
                    <a:pt x="166281" y="101041"/>
                  </a:lnTo>
                  <a:lnTo>
                    <a:pt x="165506" y="100444"/>
                  </a:lnTo>
                  <a:lnTo>
                    <a:pt x="164477" y="100037"/>
                  </a:lnTo>
                  <a:lnTo>
                    <a:pt x="163233" y="99923"/>
                  </a:lnTo>
                  <a:lnTo>
                    <a:pt x="162839" y="101206"/>
                  </a:lnTo>
                  <a:lnTo>
                    <a:pt x="162344" y="102196"/>
                  </a:lnTo>
                  <a:lnTo>
                    <a:pt x="163474" y="102539"/>
                  </a:lnTo>
                  <a:lnTo>
                    <a:pt x="164541" y="102946"/>
                  </a:lnTo>
                  <a:lnTo>
                    <a:pt x="165633" y="103073"/>
                  </a:lnTo>
                  <a:lnTo>
                    <a:pt x="165798" y="103098"/>
                  </a:lnTo>
                  <a:lnTo>
                    <a:pt x="166484" y="101206"/>
                  </a:lnTo>
                  <a:close/>
                </a:path>
                <a:path w="325754" h="238125">
                  <a:moveTo>
                    <a:pt x="180898" y="150533"/>
                  </a:moveTo>
                  <a:lnTo>
                    <a:pt x="178727" y="149186"/>
                  </a:lnTo>
                  <a:lnTo>
                    <a:pt x="176745" y="150710"/>
                  </a:lnTo>
                  <a:lnTo>
                    <a:pt x="176466" y="151942"/>
                  </a:lnTo>
                  <a:lnTo>
                    <a:pt x="175806" y="153162"/>
                  </a:lnTo>
                  <a:lnTo>
                    <a:pt x="177038" y="153784"/>
                  </a:lnTo>
                  <a:lnTo>
                    <a:pt x="178104" y="154774"/>
                  </a:lnTo>
                  <a:lnTo>
                    <a:pt x="179705" y="154470"/>
                  </a:lnTo>
                  <a:lnTo>
                    <a:pt x="180695" y="153098"/>
                  </a:lnTo>
                  <a:lnTo>
                    <a:pt x="180759" y="152209"/>
                  </a:lnTo>
                  <a:lnTo>
                    <a:pt x="180898" y="150533"/>
                  </a:lnTo>
                  <a:close/>
                </a:path>
                <a:path w="325754" h="238125">
                  <a:moveTo>
                    <a:pt x="182702" y="167132"/>
                  </a:moveTo>
                  <a:lnTo>
                    <a:pt x="181254" y="165227"/>
                  </a:lnTo>
                  <a:lnTo>
                    <a:pt x="179920" y="164528"/>
                  </a:lnTo>
                  <a:lnTo>
                    <a:pt x="178282" y="164757"/>
                  </a:lnTo>
                  <a:lnTo>
                    <a:pt x="177698" y="166052"/>
                  </a:lnTo>
                  <a:lnTo>
                    <a:pt x="176822" y="167081"/>
                  </a:lnTo>
                  <a:lnTo>
                    <a:pt x="178015" y="167919"/>
                  </a:lnTo>
                  <a:lnTo>
                    <a:pt x="178803" y="168846"/>
                  </a:lnTo>
                  <a:lnTo>
                    <a:pt x="179743" y="169062"/>
                  </a:lnTo>
                  <a:lnTo>
                    <a:pt x="181178" y="169367"/>
                  </a:lnTo>
                  <a:lnTo>
                    <a:pt x="182702" y="167132"/>
                  </a:lnTo>
                  <a:close/>
                </a:path>
                <a:path w="325754" h="238125">
                  <a:moveTo>
                    <a:pt x="186753" y="96558"/>
                  </a:moveTo>
                  <a:lnTo>
                    <a:pt x="183667" y="95681"/>
                  </a:lnTo>
                  <a:lnTo>
                    <a:pt x="183007" y="98209"/>
                  </a:lnTo>
                  <a:lnTo>
                    <a:pt x="185775" y="99263"/>
                  </a:lnTo>
                  <a:lnTo>
                    <a:pt x="186105" y="98361"/>
                  </a:lnTo>
                  <a:lnTo>
                    <a:pt x="186423" y="97459"/>
                  </a:lnTo>
                  <a:lnTo>
                    <a:pt x="186753" y="96558"/>
                  </a:lnTo>
                  <a:close/>
                </a:path>
                <a:path w="325754" h="238125">
                  <a:moveTo>
                    <a:pt x="187540" y="114947"/>
                  </a:moveTo>
                  <a:lnTo>
                    <a:pt x="186118" y="114846"/>
                  </a:lnTo>
                  <a:lnTo>
                    <a:pt x="184861" y="114388"/>
                  </a:lnTo>
                  <a:lnTo>
                    <a:pt x="182791" y="115316"/>
                  </a:lnTo>
                  <a:lnTo>
                    <a:pt x="181825" y="116459"/>
                  </a:lnTo>
                  <a:lnTo>
                    <a:pt x="180809" y="117614"/>
                  </a:lnTo>
                  <a:lnTo>
                    <a:pt x="181711" y="119138"/>
                  </a:lnTo>
                  <a:lnTo>
                    <a:pt x="183451" y="119037"/>
                  </a:lnTo>
                  <a:lnTo>
                    <a:pt x="184975" y="118833"/>
                  </a:lnTo>
                  <a:lnTo>
                    <a:pt x="186817" y="117652"/>
                  </a:lnTo>
                  <a:lnTo>
                    <a:pt x="186982" y="116243"/>
                  </a:lnTo>
                  <a:lnTo>
                    <a:pt x="187540" y="114947"/>
                  </a:lnTo>
                  <a:close/>
                </a:path>
                <a:path w="325754" h="238125">
                  <a:moveTo>
                    <a:pt x="188696" y="235242"/>
                  </a:moveTo>
                  <a:lnTo>
                    <a:pt x="187947" y="233781"/>
                  </a:lnTo>
                  <a:lnTo>
                    <a:pt x="186575" y="233616"/>
                  </a:lnTo>
                  <a:lnTo>
                    <a:pt x="185648" y="233235"/>
                  </a:lnTo>
                  <a:lnTo>
                    <a:pt x="185343" y="234226"/>
                  </a:lnTo>
                  <a:lnTo>
                    <a:pt x="184543" y="235419"/>
                  </a:lnTo>
                  <a:lnTo>
                    <a:pt x="185166" y="236931"/>
                  </a:lnTo>
                  <a:lnTo>
                    <a:pt x="186537" y="237286"/>
                  </a:lnTo>
                  <a:lnTo>
                    <a:pt x="187947" y="238099"/>
                  </a:lnTo>
                  <a:lnTo>
                    <a:pt x="188150" y="236474"/>
                  </a:lnTo>
                  <a:lnTo>
                    <a:pt x="188696" y="235242"/>
                  </a:lnTo>
                  <a:close/>
                </a:path>
                <a:path w="325754" h="238125">
                  <a:moveTo>
                    <a:pt x="190957" y="107327"/>
                  </a:moveTo>
                  <a:lnTo>
                    <a:pt x="190461" y="106895"/>
                  </a:lnTo>
                  <a:lnTo>
                    <a:pt x="189788" y="105981"/>
                  </a:lnTo>
                  <a:lnTo>
                    <a:pt x="188315" y="106578"/>
                  </a:lnTo>
                  <a:lnTo>
                    <a:pt x="187236" y="107353"/>
                  </a:lnTo>
                  <a:lnTo>
                    <a:pt x="185928" y="108127"/>
                  </a:lnTo>
                  <a:lnTo>
                    <a:pt x="187020" y="109194"/>
                  </a:lnTo>
                  <a:lnTo>
                    <a:pt x="187909" y="110159"/>
                  </a:lnTo>
                  <a:lnTo>
                    <a:pt x="189026" y="109258"/>
                  </a:lnTo>
                  <a:lnTo>
                    <a:pt x="189979" y="108280"/>
                  </a:lnTo>
                  <a:lnTo>
                    <a:pt x="190957" y="107327"/>
                  </a:lnTo>
                  <a:close/>
                </a:path>
                <a:path w="325754" h="238125">
                  <a:moveTo>
                    <a:pt x="192506" y="85750"/>
                  </a:moveTo>
                  <a:lnTo>
                    <a:pt x="192024" y="85750"/>
                  </a:lnTo>
                  <a:lnTo>
                    <a:pt x="192214" y="85991"/>
                  </a:lnTo>
                  <a:lnTo>
                    <a:pt x="192506" y="85750"/>
                  </a:lnTo>
                  <a:close/>
                </a:path>
                <a:path w="325754" h="238125">
                  <a:moveTo>
                    <a:pt x="194640" y="89217"/>
                  </a:moveTo>
                  <a:lnTo>
                    <a:pt x="194589" y="88950"/>
                  </a:lnTo>
                  <a:lnTo>
                    <a:pt x="192214" y="85991"/>
                  </a:lnTo>
                  <a:lnTo>
                    <a:pt x="188277" y="89217"/>
                  </a:lnTo>
                  <a:lnTo>
                    <a:pt x="194640" y="89217"/>
                  </a:lnTo>
                  <a:close/>
                </a:path>
                <a:path w="325754" h="238125">
                  <a:moveTo>
                    <a:pt x="194970" y="90792"/>
                  </a:moveTo>
                  <a:lnTo>
                    <a:pt x="194665" y="89369"/>
                  </a:lnTo>
                  <a:lnTo>
                    <a:pt x="188302" y="89369"/>
                  </a:lnTo>
                  <a:lnTo>
                    <a:pt x="188760" y="91770"/>
                  </a:lnTo>
                  <a:lnTo>
                    <a:pt x="190068" y="93408"/>
                  </a:lnTo>
                  <a:lnTo>
                    <a:pt x="194970" y="90792"/>
                  </a:lnTo>
                  <a:close/>
                </a:path>
                <a:path w="325754" h="238125">
                  <a:moveTo>
                    <a:pt x="200164" y="131292"/>
                  </a:moveTo>
                  <a:lnTo>
                    <a:pt x="200139" y="130340"/>
                  </a:lnTo>
                  <a:lnTo>
                    <a:pt x="200126" y="130086"/>
                  </a:lnTo>
                  <a:lnTo>
                    <a:pt x="198678" y="129476"/>
                  </a:lnTo>
                  <a:lnTo>
                    <a:pt x="198361" y="129692"/>
                  </a:lnTo>
                  <a:lnTo>
                    <a:pt x="197624" y="130225"/>
                  </a:lnTo>
                  <a:lnTo>
                    <a:pt x="197167" y="131152"/>
                  </a:lnTo>
                  <a:lnTo>
                    <a:pt x="196189" y="132461"/>
                  </a:lnTo>
                  <a:lnTo>
                    <a:pt x="197751" y="132803"/>
                  </a:lnTo>
                  <a:lnTo>
                    <a:pt x="199047" y="133451"/>
                  </a:lnTo>
                  <a:lnTo>
                    <a:pt x="199504" y="133083"/>
                  </a:lnTo>
                  <a:lnTo>
                    <a:pt x="200088" y="132588"/>
                  </a:lnTo>
                  <a:lnTo>
                    <a:pt x="200164" y="131292"/>
                  </a:lnTo>
                  <a:close/>
                </a:path>
                <a:path w="325754" h="238125">
                  <a:moveTo>
                    <a:pt x="209740" y="98983"/>
                  </a:moveTo>
                  <a:lnTo>
                    <a:pt x="208902" y="98374"/>
                  </a:lnTo>
                  <a:lnTo>
                    <a:pt x="208038" y="97980"/>
                  </a:lnTo>
                  <a:lnTo>
                    <a:pt x="207162" y="97726"/>
                  </a:lnTo>
                  <a:lnTo>
                    <a:pt x="206273" y="99098"/>
                  </a:lnTo>
                  <a:lnTo>
                    <a:pt x="207035" y="99949"/>
                  </a:lnTo>
                  <a:lnTo>
                    <a:pt x="207899" y="100393"/>
                  </a:lnTo>
                  <a:lnTo>
                    <a:pt x="208737" y="100977"/>
                  </a:lnTo>
                  <a:lnTo>
                    <a:pt x="209169" y="99999"/>
                  </a:lnTo>
                  <a:lnTo>
                    <a:pt x="209740" y="98983"/>
                  </a:lnTo>
                  <a:close/>
                </a:path>
                <a:path w="325754" h="238125">
                  <a:moveTo>
                    <a:pt x="211010" y="165531"/>
                  </a:moveTo>
                  <a:lnTo>
                    <a:pt x="210756" y="165125"/>
                  </a:lnTo>
                  <a:lnTo>
                    <a:pt x="210108" y="163995"/>
                  </a:lnTo>
                  <a:lnTo>
                    <a:pt x="208737" y="162483"/>
                  </a:lnTo>
                  <a:lnTo>
                    <a:pt x="206730" y="162699"/>
                  </a:lnTo>
                  <a:lnTo>
                    <a:pt x="205841" y="164401"/>
                  </a:lnTo>
                  <a:lnTo>
                    <a:pt x="204139" y="166192"/>
                  </a:lnTo>
                  <a:lnTo>
                    <a:pt x="206476" y="166916"/>
                  </a:lnTo>
                  <a:lnTo>
                    <a:pt x="207822" y="167678"/>
                  </a:lnTo>
                  <a:lnTo>
                    <a:pt x="209105" y="167576"/>
                  </a:lnTo>
                  <a:lnTo>
                    <a:pt x="209765" y="167538"/>
                  </a:lnTo>
                  <a:lnTo>
                    <a:pt x="211010" y="165531"/>
                  </a:lnTo>
                  <a:close/>
                </a:path>
                <a:path w="325754" h="238125">
                  <a:moveTo>
                    <a:pt x="213817" y="147967"/>
                  </a:moveTo>
                  <a:lnTo>
                    <a:pt x="213601" y="147218"/>
                  </a:lnTo>
                  <a:lnTo>
                    <a:pt x="213131" y="145491"/>
                  </a:lnTo>
                  <a:lnTo>
                    <a:pt x="211531" y="145161"/>
                  </a:lnTo>
                  <a:lnTo>
                    <a:pt x="209321" y="146405"/>
                  </a:lnTo>
                  <a:lnTo>
                    <a:pt x="208940" y="147510"/>
                  </a:lnTo>
                  <a:lnTo>
                    <a:pt x="207822" y="149136"/>
                  </a:lnTo>
                  <a:lnTo>
                    <a:pt x="209931" y="149504"/>
                  </a:lnTo>
                  <a:lnTo>
                    <a:pt x="211277" y="150050"/>
                  </a:lnTo>
                  <a:lnTo>
                    <a:pt x="213029" y="149720"/>
                  </a:lnTo>
                  <a:lnTo>
                    <a:pt x="213817" y="147967"/>
                  </a:lnTo>
                  <a:close/>
                </a:path>
                <a:path w="325754" h="238125">
                  <a:moveTo>
                    <a:pt x="219557" y="130022"/>
                  </a:moveTo>
                  <a:lnTo>
                    <a:pt x="218249" y="129451"/>
                  </a:lnTo>
                  <a:lnTo>
                    <a:pt x="216789" y="128244"/>
                  </a:lnTo>
                  <a:lnTo>
                    <a:pt x="214668" y="128739"/>
                  </a:lnTo>
                  <a:lnTo>
                    <a:pt x="214033" y="130581"/>
                  </a:lnTo>
                  <a:lnTo>
                    <a:pt x="212864" y="132257"/>
                  </a:lnTo>
                  <a:lnTo>
                    <a:pt x="214782" y="132880"/>
                  </a:lnTo>
                  <a:lnTo>
                    <a:pt x="216179" y="133781"/>
                  </a:lnTo>
                  <a:lnTo>
                    <a:pt x="217906" y="132638"/>
                  </a:lnTo>
                  <a:lnTo>
                    <a:pt x="218643" y="131203"/>
                  </a:lnTo>
                  <a:lnTo>
                    <a:pt x="219557" y="130022"/>
                  </a:lnTo>
                  <a:close/>
                </a:path>
                <a:path w="325754" h="238125">
                  <a:moveTo>
                    <a:pt x="229184" y="116052"/>
                  </a:moveTo>
                  <a:lnTo>
                    <a:pt x="228003" y="114909"/>
                  </a:lnTo>
                  <a:lnTo>
                    <a:pt x="224497" y="116052"/>
                  </a:lnTo>
                  <a:lnTo>
                    <a:pt x="229184" y="116052"/>
                  </a:lnTo>
                  <a:close/>
                </a:path>
                <a:path w="325754" h="238125">
                  <a:moveTo>
                    <a:pt x="229730" y="139712"/>
                  </a:moveTo>
                  <a:lnTo>
                    <a:pt x="229057" y="139598"/>
                  </a:lnTo>
                  <a:lnTo>
                    <a:pt x="228028" y="139166"/>
                  </a:lnTo>
                  <a:lnTo>
                    <a:pt x="227787" y="139433"/>
                  </a:lnTo>
                  <a:lnTo>
                    <a:pt x="227241" y="140068"/>
                  </a:lnTo>
                  <a:lnTo>
                    <a:pt x="227050" y="141033"/>
                  </a:lnTo>
                  <a:lnTo>
                    <a:pt x="226720" y="141871"/>
                  </a:lnTo>
                  <a:lnTo>
                    <a:pt x="229057" y="142455"/>
                  </a:lnTo>
                  <a:lnTo>
                    <a:pt x="229285" y="141541"/>
                  </a:lnTo>
                  <a:lnTo>
                    <a:pt x="229501" y="140614"/>
                  </a:lnTo>
                  <a:lnTo>
                    <a:pt x="229730" y="139712"/>
                  </a:lnTo>
                  <a:close/>
                </a:path>
                <a:path w="325754" h="238125">
                  <a:moveTo>
                    <a:pt x="230111" y="120065"/>
                  </a:moveTo>
                  <a:lnTo>
                    <a:pt x="229628" y="116840"/>
                  </a:lnTo>
                  <a:lnTo>
                    <a:pt x="229565" y="116420"/>
                  </a:lnTo>
                  <a:lnTo>
                    <a:pt x="224002" y="116420"/>
                  </a:lnTo>
                  <a:lnTo>
                    <a:pt x="223977" y="116840"/>
                  </a:lnTo>
                  <a:lnTo>
                    <a:pt x="223647" y="117754"/>
                  </a:lnTo>
                  <a:lnTo>
                    <a:pt x="224853" y="120497"/>
                  </a:lnTo>
                  <a:lnTo>
                    <a:pt x="225742" y="123050"/>
                  </a:lnTo>
                  <a:lnTo>
                    <a:pt x="229476" y="121805"/>
                  </a:lnTo>
                  <a:lnTo>
                    <a:pt x="230111" y="120065"/>
                  </a:lnTo>
                  <a:close/>
                </a:path>
                <a:path w="325754" h="238125">
                  <a:moveTo>
                    <a:pt x="231355" y="95097"/>
                  </a:moveTo>
                  <a:lnTo>
                    <a:pt x="230695" y="90055"/>
                  </a:lnTo>
                  <a:lnTo>
                    <a:pt x="230797" y="87312"/>
                  </a:lnTo>
                  <a:lnTo>
                    <a:pt x="230339" y="87033"/>
                  </a:lnTo>
                  <a:lnTo>
                    <a:pt x="230365" y="87312"/>
                  </a:lnTo>
                  <a:lnTo>
                    <a:pt x="226936" y="87312"/>
                  </a:lnTo>
                  <a:lnTo>
                    <a:pt x="225361" y="90055"/>
                  </a:lnTo>
                  <a:lnTo>
                    <a:pt x="227139" y="92824"/>
                  </a:lnTo>
                  <a:lnTo>
                    <a:pt x="227876" y="95935"/>
                  </a:lnTo>
                  <a:lnTo>
                    <a:pt x="231355" y="95097"/>
                  </a:lnTo>
                  <a:close/>
                </a:path>
                <a:path w="325754" h="238125">
                  <a:moveTo>
                    <a:pt x="235686" y="160045"/>
                  </a:moveTo>
                  <a:lnTo>
                    <a:pt x="235572" y="159181"/>
                  </a:lnTo>
                  <a:lnTo>
                    <a:pt x="235356" y="157391"/>
                  </a:lnTo>
                  <a:lnTo>
                    <a:pt x="233807" y="156578"/>
                  </a:lnTo>
                  <a:lnTo>
                    <a:pt x="232156" y="157353"/>
                  </a:lnTo>
                  <a:lnTo>
                    <a:pt x="231292" y="157746"/>
                  </a:lnTo>
                  <a:lnTo>
                    <a:pt x="230809" y="159004"/>
                  </a:lnTo>
                  <a:lnTo>
                    <a:pt x="229527" y="160705"/>
                  </a:lnTo>
                  <a:lnTo>
                    <a:pt x="231508" y="161264"/>
                  </a:lnTo>
                  <a:lnTo>
                    <a:pt x="232829" y="162026"/>
                  </a:lnTo>
                  <a:lnTo>
                    <a:pt x="234696" y="161759"/>
                  </a:lnTo>
                  <a:lnTo>
                    <a:pt x="235686" y="160045"/>
                  </a:lnTo>
                  <a:close/>
                </a:path>
                <a:path w="325754" h="238125">
                  <a:moveTo>
                    <a:pt x="241173" y="121488"/>
                  </a:moveTo>
                  <a:lnTo>
                    <a:pt x="239115" y="120294"/>
                  </a:lnTo>
                  <a:lnTo>
                    <a:pt x="238506" y="120573"/>
                  </a:lnTo>
                  <a:lnTo>
                    <a:pt x="237324" y="121081"/>
                  </a:lnTo>
                  <a:lnTo>
                    <a:pt x="236512" y="122402"/>
                  </a:lnTo>
                  <a:lnTo>
                    <a:pt x="234670" y="124256"/>
                  </a:lnTo>
                  <a:lnTo>
                    <a:pt x="237147" y="124980"/>
                  </a:lnTo>
                  <a:lnTo>
                    <a:pt x="238760" y="125996"/>
                  </a:lnTo>
                  <a:lnTo>
                    <a:pt x="240588" y="125120"/>
                  </a:lnTo>
                  <a:lnTo>
                    <a:pt x="241071" y="123228"/>
                  </a:lnTo>
                  <a:lnTo>
                    <a:pt x="241173" y="121488"/>
                  </a:lnTo>
                  <a:close/>
                </a:path>
                <a:path w="325754" h="238125">
                  <a:moveTo>
                    <a:pt x="243128" y="144424"/>
                  </a:moveTo>
                  <a:lnTo>
                    <a:pt x="242544" y="142709"/>
                  </a:lnTo>
                  <a:lnTo>
                    <a:pt x="241604" y="140995"/>
                  </a:lnTo>
                  <a:lnTo>
                    <a:pt x="239623" y="140462"/>
                  </a:lnTo>
                  <a:lnTo>
                    <a:pt x="238252" y="142024"/>
                  </a:lnTo>
                  <a:lnTo>
                    <a:pt x="235991" y="143484"/>
                  </a:lnTo>
                  <a:lnTo>
                    <a:pt x="238340" y="144818"/>
                  </a:lnTo>
                  <a:lnTo>
                    <a:pt x="239496" y="145872"/>
                  </a:lnTo>
                  <a:lnTo>
                    <a:pt x="241465" y="146126"/>
                  </a:lnTo>
                  <a:lnTo>
                    <a:pt x="243128" y="144424"/>
                  </a:lnTo>
                  <a:close/>
                </a:path>
                <a:path w="325754" h="238125">
                  <a:moveTo>
                    <a:pt x="243725" y="108826"/>
                  </a:moveTo>
                  <a:lnTo>
                    <a:pt x="243230" y="108204"/>
                  </a:lnTo>
                  <a:lnTo>
                    <a:pt x="242811" y="107492"/>
                  </a:lnTo>
                  <a:lnTo>
                    <a:pt x="240842" y="105829"/>
                  </a:lnTo>
                  <a:lnTo>
                    <a:pt x="239204" y="105702"/>
                  </a:lnTo>
                  <a:lnTo>
                    <a:pt x="238188" y="107226"/>
                  </a:lnTo>
                  <a:lnTo>
                    <a:pt x="237769" y="107823"/>
                  </a:lnTo>
                  <a:lnTo>
                    <a:pt x="238379" y="110020"/>
                  </a:lnTo>
                  <a:lnTo>
                    <a:pt x="240144" y="110324"/>
                  </a:lnTo>
                  <a:lnTo>
                    <a:pt x="241630" y="109994"/>
                  </a:lnTo>
                  <a:lnTo>
                    <a:pt x="243052" y="109778"/>
                  </a:lnTo>
                  <a:lnTo>
                    <a:pt x="243319" y="109728"/>
                  </a:lnTo>
                  <a:lnTo>
                    <a:pt x="243497" y="109156"/>
                  </a:lnTo>
                  <a:lnTo>
                    <a:pt x="243725" y="108826"/>
                  </a:lnTo>
                  <a:close/>
                </a:path>
                <a:path w="325754" h="238125">
                  <a:moveTo>
                    <a:pt x="254825" y="131216"/>
                  </a:moveTo>
                  <a:lnTo>
                    <a:pt x="254762" y="129755"/>
                  </a:lnTo>
                  <a:lnTo>
                    <a:pt x="254762" y="129501"/>
                  </a:lnTo>
                  <a:lnTo>
                    <a:pt x="254177" y="129273"/>
                  </a:lnTo>
                  <a:lnTo>
                    <a:pt x="253847" y="129032"/>
                  </a:lnTo>
                  <a:lnTo>
                    <a:pt x="253517" y="129222"/>
                  </a:lnTo>
                  <a:lnTo>
                    <a:pt x="252996" y="129324"/>
                  </a:lnTo>
                  <a:lnTo>
                    <a:pt x="252907" y="129590"/>
                  </a:lnTo>
                  <a:lnTo>
                    <a:pt x="252399" y="130949"/>
                  </a:lnTo>
                  <a:lnTo>
                    <a:pt x="252006" y="132346"/>
                  </a:lnTo>
                  <a:lnTo>
                    <a:pt x="251574" y="133731"/>
                  </a:lnTo>
                  <a:lnTo>
                    <a:pt x="252615" y="133858"/>
                  </a:lnTo>
                  <a:lnTo>
                    <a:pt x="253657" y="134010"/>
                  </a:lnTo>
                  <a:lnTo>
                    <a:pt x="254711" y="134150"/>
                  </a:lnTo>
                  <a:lnTo>
                    <a:pt x="254736" y="132676"/>
                  </a:lnTo>
                  <a:lnTo>
                    <a:pt x="254825" y="131216"/>
                  </a:lnTo>
                  <a:close/>
                </a:path>
                <a:path w="325754" h="238125">
                  <a:moveTo>
                    <a:pt x="258127" y="145084"/>
                  </a:moveTo>
                  <a:lnTo>
                    <a:pt x="256895" y="143751"/>
                  </a:lnTo>
                  <a:lnTo>
                    <a:pt x="256654" y="143840"/>
                  </a:lnTo>
                  <a:lnTo>
                    <a:pt x="255803" y="144195"/>
                  </a:lnTo>
                  <a:lnTo>
                    <a:pt x="255117" y="144945"/>
                  </a:lnTo>
                  <a:lnTo>
                    <a:pt x="254330" y="145567"/>
                  </a:lnTo>
                  <a:lnTo>
                    <a:pt x="255130" y="146405"/>
                  </a:lnTo>
                  <a:lnTo>
                    <a:pt x="255625" y="146913"/>
                  </a:lnTo>
                  <a:lnTo>
                    <a:pt x="256095" y="147421"/>
                  </a:lnTo>
                  <a:lnTo>
                    <a:pt x="256768" y="146710"/>
                  </a:lnTo>
                  <a:lnTo>
                    <a:pt x="257543" y="146050"/>
                  </a:lnTo>
                  <a:lnTo>
                    <a:pt x="258127" y="145084"/>
                  </a:lnTo>
                  <a:close/>
                </a:path>
                <a:path w="325754" h="238125">
                  <a:moveTo>
                    <a:pt x="260146" y="82600"/>
                  </a:moveTo>
                  <a:lnTo>
                    <a:pt x="258711" y="81330"/>
                  </a:lnTo>
                  <a:lnTo>
                    <a:pt x="258165" y="80721"/>
                  </a:lnTo>
                  <a:lnTo>
                    <a:pt x="255409" y="81013"/>
                  </a:lnTo>
                  <a:lnTo>
                    <a:pt x="254266" y="82524"/>
                  </a:lnTo>
                  <a:lnTo>
                    <a:pt x="254342" y="84645"/>
                  </a:lnTo>
                  <a:lnTo>
                    <a:pt x="254381" y="85407"/>
                  </a:lnTo>
                  <a:lnTo>
                    <a:pt x="255714" y="86131"/>
                  </a:lnTo>
                  <a:lnTo>
                    <a:pt x="256451" y="86868"/>
                  </a:lnTo>
                  <a:lnTo>
                    <a:pt x="257670" y="85534"/>
                  </a:lnTo>
                  <a:lnTo>
                    <a:pt x="258991" y="84277"/>
                  </a:lnTo>
                  <a:lnTo>
                    <a:pt x="260146" y="82600"/>
                  </a:lnTo>
                  <a:close/>
                </a:path>
                <a:path w="325754" h="238125">
                  <a:moveTo>
                    <a:pt x="263855" y="70510"/>
                  </a:moveTo>
                  <a:lnTo>
                    <a:pt x="263842" y="70091"/>
                  </a:lnTo>
                  <a:lnTo>
                    <a:pt x="263537" y="70510"/>
                  </a:lnTo>
                  <a:lnTo>
                    <a:pt x="263855" y="70510"/>
                  </a:lnTo>
                  <a:close/>
                </a:path>
                <a:path w="325754" h="238125">
                  <a:moveTo>
                    <a:pt x="268770" y="78435"/>
                  </a:moveTo>
                  <a:lnTo>
                    <a:pt x="267843" y="75349"/>
                  </a:lnTo>
                  <a:lnTo>
                    <a:pt x="267766" y="70815"/>
                  </a:lnTo>
                  <a:lnTo>
                    <a:pt x="265620" y="70510"/>
                  </a:lnTo>
                  <a:lnTo>
                    <a:pt x="263855" y="70510"/>
                  </a:lnTo>
                  <a:lnTo>
                    <a:pt x="263918" y="72720"/>
                  </a:lnTo>
                  <a:lnTo>
                    <a:pt x="263994" y="75349"/>
                  </a:lnTo>
                  <a:lnTo>
                    <a:pt x="264071" y="78028"/>
                  </a:lnTo>
                  <a:lnTo>
                    <a:pt x="268770" y="78435"/>
                  </a:lnTo>
                  <a:close/>
                </a:path>
                <a:path w="325754" h="238125">
                  <a:moveTo>
                    <a:pt x="270675" y="124015"/>
                  </a:moveTo>
                  <a:lnTo>
                    <a:pt x="270243" y="122186"/>
                  </a:lnTo>
                  <a:lnTo>
                    <a:pt x="268668" y="121272"/>
                  </a:lnTo>
                  <a:lnTo>
                    <a:pt x="265722" y="121602"/>
                  </a:lnTo>
                  <a:lnTo>
                    <a:pt x="265836" y="123469"/>
                  </a:lnTo>
                  <a:lnTo>
                    <a:pt x="266357" y="124879"/>
                  </a:lnTo>
                  <a:lnTo>
                    <a:pt x="266636" y="125666"/>
                  </a:lnTo>
                  <a:lnTo>
                    <a:pt x="267830" y="126136"/>
                  </a:lnTo>
                  <a:lnTo>
                    <a:pt x="269570" y="127482"/>
                  </a:lnTo>
                  <a:lnTo>
                    <a:pt x="270027" y="125336"/>
                  </a:lnTo>
                  <a:lnTo>
                    <a:pt x="270675" y="124015"/>
                  </a:lnTo>
                  <a:close/>
                </a:path>
                <a:path w="325754" h="238125">
                  <a:moveTo>
                    <a:pt x="272745" y="105791"/>
                  </a:moveTo>
                  <a:lnTo>
                    <a:pt x="271462" y="105308"/>
                  </a:lnTo>
                  <a:lnTo>
                    <a:pt x="270167" y="104495"/>
                  </a:lnTo>
                  <a:lnTo>
                    <a:pt x="268262" y="104444"/>
                  </a:lnTo>
                  <a:lnTo>
                    <a:pt x="267627" y="105956"/>
                  </a:lnTo>
                  <a:lnTo>
                    <a:pt x="266471" y="107454"/>
                  </a:lnTo>
                  <a:lnTo>
                    <a:pt x="268300" y="108254"/>
                  </a:lnTo>
                  <a:lnTo>
                    <a:pt x="269760" y="109461"/>
                  </a:lnTo>
                  <a:lnTo>
                    <a:pt x="271678" y="108877"/>
                  </a:lnTo>
                  <a:lnTo>
                    <a:pt x="272110" y="106984"/>
                  </a:lnTo>
                  <a:lnTo>
                    <a:pt x="272745" y="105791"/>
                  </a:lnTo>
                  <a:close/>
                </a:path>
                <a:path w="325754" h="238125">
                  <a:moveTo>
                    <a:pt x="275463" y="138214"/>
                  </a:moveTo>
                  <a:lnTo>
                    <a:pt x="273469" y="136677"/>
                  </a:lnTo>
                  <a:lnTo>
                    <a:pt x="271780" y="137007"/>
                  </a:lnTo>
                  <a:lnTo>
                    <a:pt x="270510" y="138125"/>
                  </a:lnTo>
                  <a:lnTo>
                    <a:pt x="270560" y="139446"/>
                  </a:lnTo>
                  <a:lnTo>
                    <a:pt x="270217" y="140855"/>
                  </a:lnTo>
                  <a:lnTo>
                    <a:pt x="271741" y="140868"/>
                  </a:lnTo>
                  <a:lnTo>
                    <a:pt x="273024" y="141274"/>
                  </a:lnTo>
                  <a:lnTo>
                    <a:pt x="273735" y="140804"/>
                  </a:lnTo>
                  <a:lnTo>
                    <a:pt x="275183" y="139877"/>
                  </a:lnTo>
                  <a:lnTo>
                    <a:pt x="275463" y="138214"/>
                  </a:lnTo>
                  <a:close/>
                </a:path>
                <a:path w="325754" h="238125">
                  <a:moveTo>
                    <a:pt x="281381" y="53619"/>
                  </a:moveTo>
                  <a:lnTo>
                    <a:pt x="279831" y="53174"/>
                  </a:lnTo>
                  <a:lnTo>
                    <a:pt x="278726" y="52489"/>
                  </a:lnTo>
                  <a:lnTo>
                    <a:pt x="277355" y="52984"/>
                  </a:lnTo>
                  <a:lnTo>
                    <a:pt x="276682" y="54660"/>
                  </a:lnTo>
                  <a:lnTo>
                    <a:pt x="276961" y="55206"/>
                  </a:lnTo>
                  <a:lnTo>
                    <a:pt x="277329" y="55892"/>
                  </a:lnTo>
                  <a:lnTo>
                    <a:pt x="278739" y="56565"/>
                  </a:lnTo>
                  <a:lnTo>
                    <a:pt x="280162" y="56222"/>
                  </a:lnTo>
                  <a:lnTo>
                    <a:pt x="280568" y="54902"/>
                  </a:lnTo>
                  <a:lnTo>
                    <a:pt x="281381" y="53619"/>
                  </a:lnTo>
                  <a:close/>
                </a:path>
                <a:path w="325754" h="238125">
                  <a:moveTo>
                    <a:pt x="283997" y="157772"/>
                  </a:moveTo>
                  <a:lnTo>
                    <a:pt x="283387" y="154889"/>
                  </a:lnTo>
                  <a:lnTo>
                    <a:pt x="282765" y="155168"/>
                  </a:lnTo>
                  <a:lnTo>
                    <a:pt x="281813" y="155333"/>
                  </a:lnTo>
                  <a:lnTo>
                    <a:pt x="281622" y="155790"/>
                  </a:lnTo>
                  <a:lnTo>
                    <a:pt x="281393" y="156375"/>
                  </a:lnTo>
                  <a:lnTo>
                    <a:pt x="281800" y="157213"/>
                  </a:lnTo>
                  <a:lnTo>
                    <a:pt x="281927" y="157937"/>
                  </a:lnTo>
                  <a:lnTo>
                    <a:pt x="282625" y="157886"/>
                  </a:lnTo>
                  <a:lnTo>
                    <a:pt x="283311" y="157822"/>
                  </a:lnTo>
                  <a:lnTo>
                    <a:pt x="283997" y="157772"/>
                  </a:lnTo>
                  <a:close/>
                </a:path>
                <a:path w="325754" h="238125">
                  <a:moveTo>
                    <a:pt x="299135" y="101803"/>
                  </a:moveTo>
                  <a:lnTo>
                    <a:pt x="297853" y="101587"/>
                  </a:lnTo>
                  <a:lnTo>
                    <a:pt x="296494" y="101053"/>
                  </a:lnTo>
                  <a:lnTo>
                    <a:pt x="295300" y="101307"/>
                  </a:lnTo>
                  <a:lnTo>
                    <a:pt x="294754" y="101434"/>
                  </a:lnTo>
                  <a:lnTo>
                    <a:pt x="294513" y="103085"/>
                  </a:lnTo>
                  <a:lnTo>
                    <a:pt x="293814" y="104876"/>
                  </a:lnTo>
                  <a:lnTo>
                    <a:pt x="295744" y="104775"/>
                  </a:lnTo>
                  <a:lnTo>
                    <a:pt x="297167" y="105003"/>
                  </a:lnTo>
                  <a:lnTo>
                    <a:pt x="298843" y="104254"/>
                  </a:lnTo>
                  <a:lnTo>
                    <a:pt x="298869" y="102743"/>
                  </a:lnTo>
                  <a:lnTo>
                    <a:pt x="299135" y="101803"/>
                  </a:lnTo>
                  <a:close/>
                </a:path>
                <a:path w="325754" h="238125">
                  <a:moveTo>
                    <a:pt x="307771" y="65544"/>
                  </a:moveTo>
                  <a:lnTo>
                    <a:pt x="306832" y="64033"/>
                  </a:lnTo>
                  <a:lnTo>
                    <a:pt x="306412" y="63284"/>
                  </a:lnTo>
                  <a:lnTo>
                    <a:pt x="304990" y="63093"/>
                  </a:lnTo>
                  <a:lnTo>
                    <a:pt x="303161" y="62242"/>
                  </a:lnTo>
                  <a:lnTo>
                    <a:pt x="302818" y="64122"/>
                  </a:lnTo>
                  <a:lnTo>
                    <a:pt x="302260" y="65493"/>
                  </a:lnTo>
                  <a:lnTo>
                    <a:pt x="302590" y="67246"/>
                  </a:lnTo>
                  <a:lnTo>
                    <a:pt x="304469" y="67932"/>
                  </a:lnTo>
                  <a:lnTo>
                    <a:pt x="305320" y="67729"/>
                  </a:lnTo>
                  <a:lnTo>
                    <a:pt x="307149" y="67259"/>
                  </a:lnTo>
                  <a:lnTo>
                    <a:pt x="307771" y="65544"/>
                  </a:lnTo>
                  <a:close/>
                </a:path>
                <a:path w="325754" h="238125">
                  <a:moveTo>
                    <a:pt x="314782" y="81927"/>
                  </a:moveTo>
                  <a:lnTo>
                    <a:pt x="314007" y="81241"/>
                  </a:lnTo>
                  <a:lnTo>
                    <a:pt x="313321" y="80175"/>
                  </a:lnTo>
                  <a:lnTo>
                    <a:pt x="312445" y="79997"/>
                  </a:lnTo>
                  <a:lnTo>
                    <a:pt x="311950" y="79883"/>
                  </a:lnTo>
                  <a:lnTo>
                    <a:pt x="311150" y="81203"/>
                  </a:lnTo>
                  <a:lnTo>
                    <a:pt x="309892" y="82473"/>
                  </a:lnTo>
                  <a:lnTo>
                    <a:pt x="311569" y="82981"/>
                  </a:lnTo>
                  <a:lnTo>
                    <a:pt x="312483" y="83477"/>
                  </a:lnTo>
                  <a:lnTo>
                    <a:pt x="313334" y="83413"/>
                  </a:lnTo>
                  <a:lnTo>
                    <a:pt x="313855" y="83388"/>
                  </a:lnTo>
                  <a:lnTo>
                    <a:pt x="314299" y="82448"/>
                  </a:lnTo>
                  <a:lnTo>
                    <a:pt x="314782" y="81927"/>
                  </a:lnTo>
                  <a:close/>
                </a:path>
                <a:path w="325754" h="238125">
                  <a:moveTo>
                    <a:pt x="323773" y="138061"/>
                  </a:moveTo>
                  <a:lnTo>
                    <a:pt x="323278" y="137134"/>
                  </a:lnTo>
                  <a:lnTo>
                    <a:pt x="322249" y="137236"/>
                  </a:lnTo>
                  <a:lnTo>
                    <a:pt x="321589" y="137134"/>
                  </a:lnTo>
                  <a:lnTo>
                    <a:pt x="321538" y="137833"/>
                  </a:lnTo>
                  <a:lnTo>
                    <a:pt x="321195" y="138772"/>
                  </a:lnTo>
                  <a:lnTo>
                    <a:pt x="321513" y="139192"/>
                  </a:lnTo>
                  <a:lnTo>
                    <a:pt x="321843" y="139611"/>
                  </a:lnTo>
                  <a:lnTo>
                    <a:pt x="322821" y="139534"/>
                  </a:lnTo>
                  <a:lnTo>
                    <a:pt x="323519" y="139687"/>
                  </a:lnTo>
                  <a:lnTo>
                    <a:pt x="323532" y="138938"/>
                  </a:lnTo>
                  <a:lnTo>
                    <a:pt x="323773" y="138061"/>
                  </a:lnTo>
                  <a:close/>
                </a:path>
                <a:path w="325754" h="238125">
                  <a:moveTo>
                    <a:pt x="325132" y="100698"/>
                  </a:moveTo>
                  <a:lnTo>
                    <a:pt x="324764" y="98399"/>
                  </a:lnTo>
                  <a:lnTo>
                    <a:pt x="322935" y="94856"/>
                  </a:lnTo>
                  <a:lnTo>
                    <a:pt x="321805" y="96634"/>
                  </a:lnTo>
                  <a:lnTo>
                    <a:pt x="320141" y="98234"/>
                  </a:lnTo>
                  <a:lnTo>
                    <a:pt x="322173" y="99428"/>
                  </a:lnTo>
                  <a:lnTo>
                    <a:pt x="323392" y="100698"/>
                  </a:lnTo>
                  <a:lnTo>
                    <a:pt x="325132" y="1006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930938" y="1590293"/>
              <a:ext cx="368935" cy="234950"/>
            </a:xfrm>
            <a:custGeom>
              <a:avLst/>
              <a:gdLst/>
              <a:ahLst/>
              <a:cxnLst/>
              <a:rect l="l" t="t" r="r" b="b"/>
              <a:pathLst>
                <a:path w="368935" h="234950">
                  <a:moveTo>
                    <a:pt x="1765" y="47421"/>
                  </a:moveTo>
                  <a:lnTo>
                    <a:pt x="1549" y="46850"/>
                  </a:lnTo>
                  <a:lnTo>
                    <a:pt x="1384" y="46228"/>
                  </a:lnTo>
                  <a:lnTo>
                    <a:pt x="952" y="45554"/>
                  </a:lnTo>
                  <a:lnTo>
                    <a:pt x="419" y="45669"/>
                  </a:lnTo>
                  <a:lnTo>
                    <a:pt x="76" y="45643"/>
                  </a:lnTo>
                  <a:lnTo>
                    <a:pt x="0" y="47586"/>
                  </a:lnTo>
                  <a:lnTo>
                    <a:pt x="596" y="47536"/>
                  </a:lnTo>
                  <a:lnTo>
                    <a:pt x="1181" y="47472"/>
                  </a:lnTo>
                  <a:lnTo>
                    <a:pt x="1765" y="47421"/>
                  </a:lnTo>
                  <a:close/>
                </a:path>
                <a:path w="368935" h="234950">
                  <a:moveTo>
                    <a:pt x="11226" y="12661"/>
                  </a:moveTo>
                  <a:lnTo>
                    <a:pt x="10553" y="12344"/>
                  </a:lnTo>
                  <a:lnTo>
                    <a:pt x="9779" y="11671"/>
                  </a:lnTo>
                  <a:lnTo>
                    <a:pt x="9245" y="11823"/>
                  </a:lnTo>
                  <a:lnTo>
                    <a:pt x="8724" y="11963"/>
                  </a:lnTo>
                  <a:lnTo>
                    <a:pt x="8445" y="12966"/>
                  </a:lnTo>
                  <a:lnTo>
                    <a:pt x="8064" y="13589"/>
                  </a:lnTo>
                  <a:lnTo>
                    <a:pt x="10147" y="14592"/>
                  </a:lnTo>
                  <a:lnTo>
                    <a:pt x="10858" y="13309"/>
                  </a:lnTo>
                  <a:lnTo>
                    <a:pt x="11226" y="12661"/>
                  </a:lnTo>
                  <a:close/>
                </a:path>
                <a:path w="368935" h="234950">
                  <a:moveTo>
                    <a:pt x="20878" y="114363"/>
                  </a:moveTo>
                  <a:lnTo>
                    <a:pt x="20612" y="113842"/>
                  </a:lnTo>
                  <a:lnTo>
                    <a:pt x="20383" y="113372"/>
                  </a:lnTo>
                  <a:lnTo>
                    <a:pt x="19596" y="113195"/>
                  </a:lnTo>
                  <a:lnTo>
                    <a:pt x="19062" y="112903"/>
                  </a:lnTo>
                  <a:lnTo>
                    <a:pt x="18897" y="113842"/>
                  </a:lnTo>
                  <a:lnTo>
                    <a:pt x="18529" y="115824"/>
                  </a:lnTo>
                  <a:lnTo>
                    <a:pt x="19494" y="115798"/>
                  </a:lnTo>
                  <a:lnTo>
                    <a:pt x="20459" y="115976"/>
                  </a:lnTo>
                  <a:lnTo>
                    <a:pt x="20815" y="115201"/>
                  </a:lnTo>
                  <a:lnTo>
                    <a:pt x="20878" y="114363"/>
                  </a:lnTo>
                  <a:close/>
                </a:path>
                <a:path w="368935" h="234950">
                  <a:moveTo>
                    <a:pt x="29324" y="80835"/>
                  </a:moveTo>
                  <a:lnTo>
                    <a:pt x="29210" y="79908"/>
                  </a:lnTo>
                  <a:lnTo>
                    <a:pt x="28575" y="79349"/>
                  </a:lnTo>
                  <a:lnTo>
                    <a:pt x="28181" y="78765"/>
                  </a:lnTo>
                  <a:lnTo>
                    <a:pt x="27647" y="79222"/>
                  </a:lnTo>
                  <a:lnTo>
                    <a:pt x="27114" y="79667"/>
                  </a:lnTo>
                  <a:lnTo>
                    <a:pt x="26581" y="80124"/>
                  </a:lnTo>
                  <a:lnTo>
                    <a:pt x="26987" y="80632"/>
                  </a:lnTo>
                  <a:lnTo>
                    <a:pt x="27343" y="81470"/>
                  </a:lnTo>
                  <a:lnTo>
                    <a:pt x="27813" y="81546"/>
                  </a:lnTo>
                  <a:lnTo>
                    <a:pt x="28282" y="81610"/>
                  </a:lnTo>
                  <a:lnTo>
                    <a:pt x="29324" y="80835"/>
                  </a:lnTo>
                  <a:close/>
                </a:path>
                <a:path w="368935" h="234950">
                  <a:moveTo>
                    <a:pt x="42278" y="54584"/>
                  </a:moveTo>
                  <a:lnTo>
                    <a:pt x="41948" y="54368"/>
                  </a:lnTo>
                  <a:lnTo>
                    <a:pt x="41490" y="53886"/>
                  </a:lnTo>
                  <a:lnTo>
                    <a:pt x="41300" y="53975"/>
                  </a:lnTo>
                  <a:lnTo>
                    <a:pt x="40665" y="54254"/>
                  </a:lnTo>
                  <a:lnTo>
                    <a:pt x="40132" y="54749"/>
                  </a:lnTo>
                  <a:lnTo>
                    <a:pt x="39547" y="55156"/>
                  </a:lnTo>
                  <a:lnTo>
                    <a:pt x="40068" y="55511"/>
                  </a:lnTo>
                  <a:lnTo>
                    <a:pt x="40741" y="56248"/>
                  </a:lnTo>
                  <a:lnTo>
                    <a:pt x="41605" y="55918"/>
                  </a:lnTo>
                  <a:lnTo>
                    <a:pt x="41897" y="55130"/>
                  </a:lnTo>
                  <a:lnTo>
                    <a:pt x="42278" y="54584"/>
                  </a:lnTo>
                  <a:close/>
                </a:path>
                <a:path w="368935" h="234950">
                  <a:moveTo>
                    <a:pt x="47612" y="13258"/>
                  </a:moveTo>
                  <a:lnTo>
                    <a:pt x="47498" y="12738"/>
                  </a:lnTo>
                  <a:lnTo>
                    <a:pt x="47383" y="12141"/>
                  </a:lnTo>
                  <a:lnTo>
                    <a:pt x="46431" y="11137"/>
                  </a:lnTo>
                  <a:lnTo>
                    <a:pt x="45491" y="11620"/>
                  </a:lnTo>
                  <a:lnTo>
                    <a:pt x="44818" y="12280"/>
                  </a:lnTo>
                  <a:lnTo>
                    <a:pt x="43472" y="13373"/>
                  </a:lnTo>
                  <a:lnTo>
                    <a:pt x="45097" y="13919"/>
                  </a:lnTo>
                  <a:lnTo>
                    <a:pt x="45961" y="14300"/>
                  </a:lnTo>
                  <a:lnTo>
                    <a:pt x="46863" y="14401"/>
                  </a:lnTo>
                  <a:lnTo>
                    <a:pt x="47028" y="14427"/>
                  </a:lnTo>
                  <a:lnTo>
                    <a:pt x="47612" y="13258"/>
                  </a:lnTo>
                  <a:close/>
                </a:path>
                <a:path w="368935" h="234950">
                  <a:moveTo>
                    <a:pt x="55600" y="35826"/>
                  </a:moveTo>
                  <a:lnTo>
                    <a:pt x="53809" y="35572"/>
                  </a:lnTo>
                  <a:lnTo>
                    <a:pt x="52920" y="35458"/>
                  </a:lnTo>
                  <a:lnTo>
                    <a:pt x="52908" y="36131"/>
                  </a:lnTo>
                  <a:lnTo>
                    <a:pt x="52616" y="37185"/>
                  </a:lnTo>
                  <a:lnTo>
                    <a:pt x="52920" y="37414"/>
                  </a:lnTo>
                  <a:lnTo>
                    <a:pt x="53441" y="37782"/>
                  </a:lnTo>
                  <a:lnTo>
                    <a:pt x="54343" y="37630"/>
                  </a:lnTo>
                  <a:lnTo>
                    <a:pt x="55079" y="37693"/>
                  </a:lnTo>
                  <a:lnTo>
                    <a:pt x="55257" y="37071"/>
                  </a:lnTo>
                  <a:lnTo>
                    <a:pt x="55422" y="36449"/>
                  </a:lnTo>
                  <a:lnTo>
                    <a:pt x="55600" y="35826"/>
                  </a:lnTo>
                  <a:close/>
                </a:path>
                <a:path w="368935" h="234950">
                  <a:moveTo>
                    <a:pt x="59499" y="19634"/>
                  </a:moveTo>
                  <a:lnTo>
                    <a:pt x="59474" y="18935"/>
                  </a:lnTo>
                  <a:lnTo>
                    <a:pt x="59461" y="18732"/>
                  </a:lnTo>
                  <a:lnTo>
                    <a:pt x="58826" y="18567"/>
                  </a:lnTo>
                  <a:lnTo>
                    <a:pt x="58496" y="18376"/>
                  </a:lnTo>
                  <a:lnTo>
                    <a:pt x="58216" y="18973"/>
                  </a:lnTo>
                  <a:lnTo>
                    <a:pt x="57658" y="20142"/>
                  </a:lnTo>
                  <a:lnTo>
                    <a:pt x="59207" y="21043"/>
                  </a:lnTo>
                  <a:lnTo>
                    <a:pt x="59321" y="20332"/>
                  </a:lnTo>
                  <a:lnTo>
                    <a:pt x="59499" y="19634"/>
                  </a:lnTo>
                  <a:close/>
                </a:path>
                <a:path w="368935" h="234950">
                  <a:moveTo>
                    <a:pt x="59563" y="123964"/>
                  </a:moveTo>
                  <a:lnTo>
                    <a:pt x="59499" y="123050"/>
                  </a:lnTo>
                  <a:lnTo>
                    <a:pt x="58902" y="122897"/>
                  </a:lnTo>
                  <a:lnTo>
                    <a:pt x="58559" y="122707"/>
                  </a:lnTo>
                  <a:lnTo>
                    <a:pt x="58470" y="123418"/>
                  </a:lnTo>
                  <a:lnTo>
                    <a:pt x="58318" y="124129"/>
                  </a:lnTo>
                  <a:lnTo>
                    <a:pt x="58369" y="125044"/>
                  </a:lnTo>
                  <a:lnTo>
                    <a:pt x="58978" y="125196"/>
                  </a:lnTo>
                  <a:lnTo>
                    <a:pt x="59309" y="125387"/>
                  </a:lnTo>
                  <a:lnTo>
                    <a:pt x="59397" y="124675"/>
                  </a:lnTo>
                  <a:lnTo>
                    <a:pt x="59563" y="123964"/>
                  </a:lnTo>
                  <a:close/>
                </a:path>
                <a:path w="368935" h="234950">
                  <a:moveTo>
                    <a:pt x="59702" y="86537"/>
                  </a:moveTo>
                  <a:lnTo>
                    <a:pt x="58928" y="85940"/>
                  </a:lnTo>
                  <a:lnTo>
                    <a:pt x="58521" y="85394"/>
                  </a:lnTo>
                  <a:lnTo>
                    <a:pt x="58000" y="85801"/>
                  </a:lnTo>
                  <a:lnTo>
                    <a:pt x="57480" y="86194"/>
                  </a:lnTo>
                  <a:lnTo>
                    <a:pt x="56959" y="86601"/>
                  </a:lnTo>
                  <a:lnTo>
                    <a:pt x="57353" y="87172"/>
                  </a:lnTo>
                  <a:lnTo>
                    <a:pt x="57759" y="87744"/>
                  </a:lnTo>
                  <a:lnTo>
                    <a:pt x="58153" y="88315"/>
                  </a:lnTo>
                  <a:lnTo>
                    <a:pt x="58674" y="87884"/>
                  </a:lnTo>
                  <a:lnTo>
                    <a:pt x="59550" y="87503"/>
                  </a:lnTo>
                  <a:lnTo>
                    <a:pt x="59702" y="86537"/>
                  </a:lnTo>
                  <a:close/>
                </a:path>
                <a:path w="368935" h="234950">
                  <a:moveTo>
                    <a:pt x="73609" y="6921"/>
                  </a:moveTo>
                  <a:lnTo>
                    <a:pt x="72758" y="6273"/>
                  </a:lnTo>
                  <a:lnTo>
                    <a:pt x="71945" y="5194"/>
                  </a:lnTo>
                  <a:lnTo>
                    <a:pt x="71043" y="5130"/>
                  </a:lnTo>
                  <a:lnTo>
                    <a:pt x="70370" y="5067"/>
                  </a:lnTo>
                  <a:lnTo>
                    <a:pt x="69596" y="6311"/>
                  </a:lnTo>
                  <a:lnTo>
                    <a:pt x="68364" y="7416"/>
                  </a:lnTo>
                  <a:lnTo>
                    <a:pt x="69850" y="8229"/>
                  </a:lnTo>
                  <a:lnTo>
                    <a:pt x="70827" y="9207"/>
                  </a:lnTo>
                  <a:lnTo>
                    <a:pt x="71602" y="9067"/>
                  </a:lnTo>
                  <a:lnTo>
                    <a:pt x="72377" y="8940"/>
                  </a:lnTo>
                  <a:lnTo>
                    <a:pt x="72948" y="7683"/>
                  </a:lnTo>
                  <a:lnTo>
                    <a:pt x="73609" y="6921"/>
                  </a:lnTo>
                  <a:close/>
                </a:path>
                <a:path w="368935" h="234950">
                  <a:moveTo>
                    <a:pt x="83337" y="101854"/>
                  </a:moveTo>
                  <a:lnTo>
                    <a:pt x="82651" y="101866"/>
                  </a:lnTo>
                  <a:lnTo>
                    <a:pt x="81788" y="101650"/>
                  </a:lnTo>
                  <a:lnTo>
                    <a:pt x="81330" y="101981"/>
                  </a:lnTo>
                  <a:lnTo>
                    <a:pt x="80962" y="102273"/>
                  </a:lnTo>
                  <a:lnTo>
                    <a:pt x="81089" y="103212"/>
                  </a:lnTo>
                  <a:lnTo>
                    <a:pt x="80987" y="103860"/>
                  </a:lnTo>
                  <a:lnTo>
                    <a:pt x="82842" y="104432"/>
                  </a:lnTo>
                  <a:lnTo>
                    <a:pt x="83337" y="101854"/>
                  </a:lnTo>
                  <a:close/>
                </a:path>
                <a:path w="368935" h="234950">
                  <a:moveTo>
                    <a:pt x="91859" y="32435"/>
                  </a:moveTo>
                  <a:lnTo>
                    <a:pt x="91262" y="32194"/>
                  </a:lnTo>
                  <a:lnTo>
                    <a:pt x="90652" y="31927"/>
                  </a:lnTo>
                  <a:lnTo>
                    <a:pt x="90043" y="31686"/>
                  </a:lnTo>
                  <a:lnTo>
                    <a:pt x="89522" y="32143"/>
                  </a:lnTo>
                  <a:lnTo>
                    <a:pt x="88988" y="32588"/>
                  </a:lnTo>
                  <a:lnTo>
                    <a:pt x="88468" y="33032"/>
                  </a:lnTo>
                  <a:lnTo>
                    <a:pt x="89141" y="33667"/>
                  </a:lnTo>
                  <a:lnTo>
                    <a:pt x="90487" y="34912"/>
                  </a:lnTo>
                  <a:lnTo>
                    <a:pt x="90944" y="34086"/>
                  </a:lnTo>
                  <a:lnTo>
                    <a:pt x="91414" y="33261"/>
                  </a:lnTo>
                  <a:lnTo>
                    <a:pt x="91859" y="32435"/>
                  </a:lnTo>
                  <a:close/>
                </a:path>
                <a:path w="368935" h="234950">
                  <a:moveTo>
                    <a:pt x="92722" y="96634"/>
                  </a:moveTo>
                  <a:lnTo>
                    <a:pt x="92367" y="93700"/>
                  </a:lnTo>
                  <a:lnTo>
                    <a:pt x="90652" y="93560"/>
                  </a:lnTo>
                  <a:lnTo>
                    <a:pt x="89268" y="94272"/>
                  </a:lnTo>
                  <a:lnTo>
                    <a:pt x="88696" y="94576"/>
                  </a:lnTo>
                  <a:lnTo>
                    <a:pt x="88379" y="96316"/>
                  </a:lnTo>
                  <a:lnTo>
                    <a:pt x="89014" y="97853"/>
                  </a:lnTo>
                  <a:lnTo>
                    <a:pt x="90271" y="98221"/>
                  </a:lnTo>
                  <a:lnTo>
                    <a:pt x="91567" y="99047"/>
                  </a:lnTo>
                  <a:lnTo>
                    <a:pt x="92049" y="97599"/>
                  </a:lnTo>
                  <a:lnTo>
                    <a:pt x="92722" y="96634"/>
                  </a:lnTo>
                  <a:close/>
                </a:path>
                <a:path w="368935" h="234950">
                  <a:moveTo>
                    <a:pt x="95948" y="58572"/>
                  </a:moveTo>
                  <a:lnTo>
                    <a:pt x="95034" y="58127"/>
                  </a:lnTo>
                  <a:lnTo>
                    <a:pt x="93243" y="57238"/>
                  </a:lnTo>
                  <a:lnTo>
                    <a:pt x="93002" y="57823"/>
                  </a:lnTo>
                  <a:lnTo>
                    <a:pt x="92405" y="58737"/>
                  </a:lnTo>
                  <a:lnTo>
                    <a:pt x="93205" y="59588"/>
                  </a:lnTo>
                  <a:lnTo>
                    <a:pt x="94107" y="60007"/>
                  </a:lnTo>
                  <a:lnTo>
                    <a:pt x="94932" y="60540"/>
                  </a:lnTo>
                  <a:lnTo>
                    <a:pt x="95669" y="59105"/>
                  </a:lnTo>
                  <a:lnTo>
                    <a:pt x="95948" y="58572"/>
                  </a:lnTo>
                  <a:close/>
                </a:path>
                <a:path w="368935" h="234950">
                  <a:moveTo>
                    <a:pt x="97548" y="24853"/>
                  </a:moveTo>
                  <a:lnTo>
                    <a:pt x="97510" y="24142"/>
                  </a:lnTo>
                  <a:lnTo>
                    <a:pt x="97510" y="24003"/>
                  </a:lnTo>
                  <a:lnTo>
                    <a:pt x="96862" y="23876"/>
                  </a:lnTo>
                  <a:lnTo>
                    <a:pt x="96520" y="23736"/>
                  </a:lnTo>
                  <a:lnTo>
                    <a:pt x="96456" y="24396"/>
                  </a:lnTo>
                  <a:lnTo>
                    <a:pt x="96316" y="25069"/>
                  </a:lnTo>
                  <a:lnTo>
                    <a:pt x="96380" y="25730"/>
                  </a:lnTo>
                  <a:lnTo>
                    <a:pt x="96405" y="25933"/>
                  </a:lnTo>
                  <a:lnTo>
                    <a:pt x="96989" y="26085"/>
                  </a:lnTo>
                  <a:lnTo>
                    <a:pt x="97320" y="26250"/>
                  </a:lnTo>
                  <a:lnTo>
                    <a:pt x="97396" y="25552"/>
                  </a:lnTo>
                  <a:lnTo>
                    <a:pt x="97548" y="24853"/>
                  </a:lnTo>
                  <a:close/>
                </a:path>
                <a:path w="368935" h="234950">
                  <a:moveTo>
                    <a:pt x="105194" y="68453"/>
                  </a:moveTo>
                  <a:lnTo>
                    <a:pt x="105029" y="68376"/>
                  </a:lnTo>
                  <a:lnTo>
                    <a:pt x="104152" y="68033"/>
                  </a:lnTo>
                  <a:lnTo>
                    <a:pt x="103162" y="67957"/>
                  </a:lnTo>
                  <a:lnTo>
                    <a:pt x="102209" y="67779"/>
                  </a:lnTo>
                  <a:lnTo>
                    <a:pt x="102171" y="68516"/>
                  </a:lnTo>
                  <a:lnTo>
                    <a:pt x="102120" y="69253"/>
                  </a:lnTo>
                  <a:lnTo>
                    <a:pt x="102057" y="70485"/>
                  </a:lnTo>
                  <a:lnTo>
                    <a:pt x="103022" y="70421"/>
                  </a:lnTo>
                  <a:lnTo>
                    <a:pt x="104000" y="70535"/>
                  </a:lnTo>
                  <a:lnTo>
                    <a:pt x="104787" y="70205"/>
                  </a:lnTo>
                  <a:lnTo>
                    <a:pt x="105092" y="70091"/>
                  </a:lnTo>
                  <a:lnTo>
                    <a:pt x="105194" y="68453"/>
                  </a:lnTo>
                  <a:close/>
                </a:path>
                <a:path w="368935" h="234950">
                  <a:moveTo>
                    <a:pt x="105816" y="42113"/>
                  </a:moveTo>
                  <a:lnTo>
                    <a:pt x="105333" y="41554"/>
                  </a:lnTo>
                  <a:lnTo>
                    <a:pt x="104952" y="40767"/>
                  </a:lnTo>
                  <a:lnTo>
                    <a:pt x="104343" y="40538"/>
                  </a:lnTo>
                  <a:lnTo>
                    <a:pt x="104013" y="40398"/>
                  </a:lnTo>
                  <a:lnTo>
                    <a:pt x="103314" y="41186"/>
                  </a:lnTo>
                  <a:lnTo>
                    <a:pt x="102781" y="41567"/>
                  </a:lnTo>
                  <a:lnTo>
                    <a:pt x="103555" y="42799"/>
                  </a:lnTo>
                  <a:lnTo>
                    <a:pt x="103949" y="43408"/>
                  </a:lnTo>
                  <a:lnTo>
                    <a:pt x="104584" y="42976"/>
                  </a:lnTo>
                  <a:lnTo>
                    <a:pt x="105194" y="42545"/>
                  </a:lnTo>
                  <a:lnTo>
                    <a:pt x="105816" y="42113"/>
                  </a:lnTo>
                  <a:close/>
                </a:path>
                <a:path w="368935" h="234950">
                  <a:moveTo>
                    <a:pt x="106921" y="33947"/>
                  </a:moveTo>
                  <a:lnTo>
                    <a:pt x="106286" y="33642"/>
                  </a:lnTo>
                  <a:lnTo>
                    <a:pt x="105664" y="33261"/>
                  </a:lnTo>
                  <a:lnTo>
                    <a:pt x="104990" y="33083"/>
                  </a:lnTo>
                  <a:lnTo>
                    <a:pt x="104775" y="33032"/>
                  </a:lnTo>
                  <a:lnTo>
                    <a:pt x="104406" y="33489"/>
                  </a:lnTo>
                  <a:lnTo>
                    <a:pt x="104114" y="33718"/>
                  </a:lnTo>
                  <a:lnTo>
                    <a:pt x="104495" y="34213"/>
                  </a:lnTo>
                  <a:lnTo>
                    <a:pt x="104965" y="35153"/>
                  </a:lnTo>
                  <a:lnTo>
                    <a:pt x="105244" y="35102"/>
                  </a:lnTo>
                  <a:lnTo>
                    <a:pt x="105841" y="34975"/>
                  </a:lnTo>
                  <a:lnTo>
                    <a:pt x="106362" y="34366"/>
                  </a:lnTo>
                  <a:lnTo>
                    <a:pt x="106921" y="33947"/>
                  </a:lnTo>
                  <a:close/>
                </a:path>
                <a:path w="368935" h="234950">
                  <a:moveTo>
                    <a:pt x="108026" y="18846"/>
                  </a:moveTo>
                  <a:lnTo>
                    <a:pt x="107480" y="18478"/>
                  </a:lnTo>
                  <a:lnTo>
                    <a:pt x="106934" y="17830"/>
                  </a:lnTo>
                  <a:lnTo>
                    <a:pt x="106362" y="17805"/>
                  </a:lnTo>
                  <a:lnTo>
                    <a:pt x="105841" y="17792"/>
                  </a:lnTo>
                  <a:lnTo>
                    <a:pt x="105308" y="18453"/>
                  </a:lnTo>
                  <a:lnTo>
                    <a:pt x="104775" y="18821"/>
                  </a:lnTo>
                  <a:lnTo>
                    <a:pt x="105143" y="19354"/>
                  </a:lnTo>
                  <a:lnTo>
                    <a:pt x="105498" y="19888"/>
                  </a:lnTo>
                  <a:lnTo>
                    <a:pt x="105867" y="20421"/>
                  </a:lnTo>
                  <a:lnTo>
                    <a:pt x="107315" y="19380"/>
                  </a:lnTo>
                  <a:lnTo>
                    <a:pt x="108026" y="18846"/>
                  </a:lnTo>
                  <a:close/>
                </a:path>
                <a:path w="368935" h="234950">
                  <a:moveTo>
                    <a:pt x="109245" y="118681"/>
                  </a:moveTo>
                  <a:lnTo>
                    <a:pt x="108648" y="117856"/>
                  </a:lnTo>
                  <a:lnTo>
                    <a:pt x="107645" y="117970"/>
                  </a:lnTo>
                  <a:lnTo>
                    <a:pt x="106946" y="117856"/>
                  </a:lnTo>
                  <a:lnTo>
                    <a:pt x="106870" y="119888"/>
                  </a:lnTo>
                  <a:lnTo>
                    <a:pt x="107492" y="120027"/>
                  </a:lnTo>
                  <a:lnTo>
                    <a:pt x="108115" y="120154"/>
                  </a:lnTo>
                  <a:lnTo>
                    <a:pt x="108737" y="120294"/>
                  </a:lnTo>
                  <a:lnTo>
                    <a:pt x="108839" y="119595"/>
                  </a:lnTo>
                  <a:lnTo>
                    <a:pt x="109245" y="118681"/>
                  </a:lnTo>
                  <a:close/>
                </a:path>
                <a:path w="368935" h="234950">
                  <a:moveTo>
                    <a:pt x="110299" y="55499"/>
                  </a:moveTo>
                  <a:lnTo>
                    <a:pt x="109689" y="54800"/>
                  </a:lnTo>
                  <a:lnTo>
                    <a:pt x="108966" y="55130"/>
                  </a:lnTo>
                  <a:lnTo>
                    <a:pt x="108445" y="55549"/>
                  </a:lnTo>
                  <a:lnTo>
                    <a:pt x="107848" y="55956"/>
                  </a:lnTo>
                  <a:lnTo>
                    <a:pt x="108331" y="56286"/>
                  </a:lnTo>
                  <a:lnTo>
                    <a:pt x="108877" y="56896"/>
                  </a:lnTo>
                  <a:lnTo>
                    <a:pt x="109245" y="56807"/>
                  </a:lnTo>
                  <a:lnTo>
                    <a:pt x="109689" y="56692"/>
                  </a:lnTo>
                  <a:lnTo>
                    <a:pt x="110007" y="55994"/>
                  </a:lnTo>
                  <a:lnTo>
                    <a:pt x="110299" y="55499"/>
                  </a:lnTo>
                  <a:close/>
                </a:path>
                <a:path w="368935" h="234950">
                  <a:moveTo>
                    <a:pt x="111823" y="85915"/>
                  </a:moveTo>
                  <a:lnTo>
                    <a:pt x="109791" y="85356"/>
                  </a:lnTo>
                  <a:lnTo>
                    <a:pt x="108762" y="85064"/>
                  </a:lnTo>
                  <a:lnTo>
                    <a:pt x="108597" y="85763"/>
                  </a:lnTo>
                  <a:lnTo>
                    <a:pt x="108419" y="86461"/>
                  </a:lnTo>
                  <a:lnTo>
                    <a:pt x="108140" y="87617"/>
                  </a:lnTo>
                  <a:lnTo>
                    <a:pt x="109016" y="87922"/>
                  </a:lnTo>
                  <a:lnTo>
                    <a:pt x="110083" y="88646"/>
                  </a:lnTo>
                  <a:lnTo>
                    <a:pt x="110794" y="88404"/>
                  </a:lnTo>
                  <a:lnTo>
                    <a:pt x="111353" y="88201"/>
                  </a:lnTo>
                  <a:lnTo>
                    <a:pt x="111506" y="86791"/>
                  </a:lnTo>
                  <a:lnTo>
                    <a:pt x="111823" y="85915"/>
                  </a:lnTo>
                  <a:close/>
                </a:path>
                <a:path w="368935" h="234950">
                  <a:moveTo>
                    <a:pt x="115138" y="27178"/>
                  </a:moveTo>
                  <a:lnTo>
                    <a:pt x="114541" y="26416"/>
                  </a:lnTo>
                  <a:lnTo>
                    <a:pt x="114071" y="25285"/>
                  </a:lnTo>
                  <a:lnTo>
                    <a:pt x="112788" y="24803"/>
                  </a:lnTo>
                  <a:lnTo>
                    <a:pt x="111823" y="25793"/>
                  </a:lnTo>
                  <a:lnTo>
                    <a:pt x="108673" y="27698"/>
                  </a:lnTo>
                  <a:lnTo>
                    <a:pt x="111480" y="28105"/>
                  </a:lnTo>
                  <a:lnTo>
                    <a:pt x="112483" y="28435"/>
                  </a:lnTo>
                  <a:lnTo>
                    <a:pt x="113449" y="28333"/>
                  </a:lnTo>
                  <a:lnTo>
                    <a:pt x="114046" y="28282"/>
                  </a:lnTo>
                  <a:lnTo>
                    <a:pt x="114579" y="27597"/>
                  </a:lnTo>
                  <a:lnTo>
                    <a:pt x="115138" y="27178"/>
                  </a:lnTo>
                  <a:close/>
                </a:path>
                <a:path w="368935" h="234950">
                  <a:moveTo>
                    <a:pt x="115544" y="202984"/>
                  </a:moveTo>
                  <a:lnTo>
                    <a:pt x="114820" y="202971"/>
                  </a:lnTo>
                  <a:lnTo>
                    <a:pt x="113957" y="202704"/>
                  </a:lnTo>
                  <a:lnTo>
                    <a:pt x="113436" y="203009"/>
                  </a:lnTo>
                  <a:lnTo>
                    <a:pt x="113055" y="203238"/>
                  </a:lnTo>
                  <a:lnTo>
                    <a:pt x="113106" y="204216"/>
                  </a:lnTo>
                  <a:lnTo>
                    <a:pt x="112979" y="204863"/>
                  </a:lnTo>
                  <a:lnTo>
                    <a:pt x="113652" y="204889"/>
                  </a:lnTo>
                  <a:lnTo>
                    <a:pt x="114515" y="205168"/>
                  </a:lnTo>
                  <a:lnTo>
                    <a:pt x="114935" y="204851"/>
                  </a:lnTo>
                  <a:lnTo>
                    <a:pt x="115366" y="204533"/>
                  </a:lnTo>
                  <a:lnTo>
                    <a:pt x="115354" y="203631"/>
                  </a:lnTo>
                  <a:lnTo>
                    <a:pt x="115544" y="202984"/>
                  </a:lnTo>
                  <a:close/>
                </a:path>
                <a:path w="368935" h="234950">
                  <a:moveTo>
                    <a:pt x="115824" y="0"/>
                  </a:moveTo>
                  <a:lnTo>
                    <a:pt x="115277" y="0"/>
                  </a:lnTo>
                  <a:lnTo>
                    <a:pt x="115468" y="292"/>
                  </a:lnTo>
                  <a:lnTo>
                    <a:pt x="115824" y="0"/>
                  </a:lnTo>
                  <a:close/>
                </a:path>
                <a:path w="368935" h="234950">
                  <a:moveTo>
                    <a:pt x="121539" y="111798"/>
                  </a:moveTo>
                  <a:lnTo>
                    <a:pt x="119697" y="111594"/>
                  </a:lnTo>
                  <a:lnTo>
                    <a:pt x="118783" y="111480"/>
                  </a:lnTo>
                  <a:lnTo>
                    <a:pt x="118757" y="112179"/>
                  </a:lnTo>
                  <a:lnTo>
                    <a:pt x="118452" y="113284"/>
                  </a:lnTo>
                  <a:lnTo>
                    <a:pt x="119316" y="113855"/>
                  </a:lnTo>
                  <a:lnTo>
                    <a:pt x="120230" y="113703"/>
                  </a:lnTo>
                  <a:lnTo>
                    <a:pt x="120992" y="113766"/>
                  </a:lnTo>
                  <a:lnTo>
                    <a:pt x="121170" y="113106"/>
                  </a:lnTo>
                  <a:lnTo>
                    <a:pt x="121361" y="112458"/>
                  </a:lnTo>
                  <a:lnTo>
                    <a:pt x="121539" y="111798"/>
                  </a:lnTo>
                  <a:close/>
                </a:path>
                <a:path w="368935" h="234950">
                  <a:moveTo>
                    <a:pt x="128955" y="68986"/>
                  </a:moveTo>
                  <a:lnTo>
                    <a:pt x="127673" y="68110"/>
                  </a:lnTo>
                  <a:lnTo>
                    <a:pt x="126631" y="68757"/>
                  </a:lnTo>
                  <a:lnTo>
                    <a:pt x="125984" y="69583"/>
                  </a:lnTo>
                  <a:lnTo>
                    <a:pt x="125272" y="70294"/>
                  </a:lnTo>
                  <a:lnTo>
                    <a:pt x="127876" y="72758"/>
                  </a:lnTo>
                  <a:lnTo>
                    <a:pt x="128422" y="71183"/>
                  </a:lnTo>
                  <a:lnTo>
                    <a:pt x="128943" y="70294"/>
                  </a:lnTo>
                  <a:lnTo>
                    <a:pt x="128943" y="69405"/>
                  </a:lnTo>
                  <a:lnTo>
                    <a:pt x="128955" y="68986"/>
                  </a:lnTo>
                  <a:close/>
                </a:path>
                <a:path w="368935" h="234950">
                  <a:moveTo>
                    <a:pt x="130543" y="169849"/>
                  </a:moveTo>
                  <a:lnTo>
                    <a:pt x="130187" y="168973"/>
                  </a:lnTo>
                  <a:lnTo>
                    <a:pt x="128828" y="168706"/>
                  </a:lnTo>
                  <a:lnTo>
                    <a:pt x="128168" y="169405"/>
                  </a:lnTo>
                  <a:lnTo>
                    <a:pt x="128181" y="170268"/>
                  </a:lnTo>
                  <a:lnTo>
                    <a:pt x="128016" y="170942"/>
                  </a:lnTo>
                  <a:lnTo>
                    <a:pt x="128714" y="171069"/>
                  </a:lnTo>
                  <a:lnTo>
                    <a:pt x="130124" y="171348"/>
                  </a:lnTo>
                  <a:lnTo>
                    <a:pt x="130213" y="170649"/>
                  </a:lnTo>
                  <a:lnTo>
                    <a:pt x="130543" y="169849"/>
                  </a:lnTo>
                  <a:close/>
                </a:path>
                <a:path w="368935" h="234950">
                  <a:moveTo>
                    <a:pt x="132537" y="77279"/>
                  </a:moveTo>
                  <a:lnTo>
                    <a:pt x="132270" y="77076"/>
                  </a:lnTo>
                  <a:lnTo>
                    <a:pt x="131813" y="76657"/>
                  </a:lnTo>
                  <a:lnTo>
                    <a:pt x="131254" y="77089"/>
                  </a:lnTo>
                  <a:lnTo>
                    <a:pt x="130835" y="77571"/>
                  </a:lnTo>
                  <a:lnTo>
                    <a:pt x="130403" y="78016"/>
                  </a:lnTo>
                  <a:lnTo>
                    <a:pt x="130708" y="78155"/>
                  </a:lnTo>
                  <a:lnTo>
                    <a:pt x="131318" y="78460"/>
                  </a:lnTo>
                  <a:lnTo>
                    <a:pt x="132537" y="77279"/>
                  </a:lnTo>
                  <a:close/>
                </a:path>
                <a:path w="368935" h="234950">
                  <a:moveTo>
                    <a:pt x="137515" y="20332"/>
                  </a:moveTo>
                  <a:lnTo>
                    <a:pt x="134391" y="20332"/>
                  </a:lnTo>
                  <a:lnTo>
                    <a:pt x="134315" y="20828"/>
                  </a:lnTo>
                  <a:lnTo>
                    <a:pt x="137515" y="20332"/>
                  </a:lnTo>
                  <a:close/>
                </a:path>
                <a:path w="368935" h="234950">
                  <a:moveTo>
                    <a:pt x="138950" y="18719"/>
                  </a:moveTo>
                  <a:lnTo>
                    <a:pt x="138125" y="17449"/>
                  </a:lnTo>
                  <a:lnTo>
                    <a:pt x="137274" y="16700"/>
                  </a:lnTo>
                  <a:lnTo>
                    <a:pt x="136067" y="16167"/>
                  </a:lnTo>
                  <a:lnTo>
                    <a:pt x="134912" y="17030"/>
                  </a:lnTo>
                  <a:lnTo>
                    <a:pt x="134353" y="18719"/>
                  </a:lnTo>
                  <a:lnTo>
                    <a:pt x="134442" y="20078"/>
                  </a:lnTo>
                  <a:lnTo>
                    <a:pt x="138950" y="20078"/>
                  </a:lnTo>
                  <a:lnTo>
                    <a:pt x="138950" y="18719"/>
                  </a:lnTo>
                  <a:close/>
                </a:path>
                <a:path w="368935" h="234950">
                  <a:moveTo>
                    <a:pt x="139344" y="20078"/>
                  </a:moveTo>
                  <a:lnTo>
                    <a:pt x="138950" y="20078"/>
                  </a:lnTo>
                  <a:lnTo>
                    <a:pt x="139026" y="20586"/>
                  </a:lnTo>
                  <a:lnTo>
                    <a:pt x="139344" y="20078"/>
                  </a:lnTo>
                  <a:close/>
                </a:path>
                <a:path w="368935" h="234950">
                  <a:moveTo>
                    <a:pt x="140462" y="37909"/>
                  </a:moveTo>
                  <a:lnTo>
                    <a:pt x="139827" y="37795"/>
                  </a:lnTo>
                  <a:lnTo>
                    <a:pt x="139128" y="37452"/>
                  </a:lnTo>
                  <a:lnTo>
                    <a:pt x="138595" y="37617"/>
                  </a:lnTo>
                  <a:lnTo>
                    <a:pt x="138201" y="37744"/>
                  </a:lnTo>
                  <a:lnTo>
                    <a:pt x="138049" y="38557"/>
                  </a:lnTo>
                  <a:lnTo>
                    <a:pt x="137782" y="39077"/>
                  </a:lnTo>
                  <a:lnTo>
                    <a:pt x="138493" y="39230"/>
                  </a:lnTo>
                  <a:lnTo>
                    <a:pt x="139204" y="39560"/>
                  </a:lnTo>
                  <a:lnTo>
                    <a:pt x="140119" y="39319"/>
                  </a:lnTo>
                  <a:lnTo>
                    <a:pt x="140246" y="38442"/>
                  </a:lnTo>
                  <a:lnTo>
                    <a:pt x="140462" y="37909"/>
                  </a:lnTo>
                  <a:close/>
                </a:path>
                <a:path w="368935" h="234950">
                  <a:moveTo>
                    <a:pt x="141782" y="30264"/>
                  </a:moveTo>
                  <a:lnTo>
                    <a:pt x="141084" y="30175"/>
                  </a:lnTo>
                  <a:lnTo>
                    <a:pt x="140246" y="29832"/>
                  </a:lnTo>
                  <a:lnTo>
                    <a:pt x="139687" y="30086"/>
                  </a:lnTo>
                  <a:lnTo>
                    <a:pt x="139268" y="30289"/>
                  </a:lnTo>
                  <a:lnTo>
                    <a:pt x="139192" y="31229"/>
                  </a:lnTo>
                  <a:lnTo>
                    <a:pt x="138963" y="31851"/>
                  </a:lnTo>
                  <a:lnTo>
                    <a:pt x="140195" y="32524"/>
                  </a:lnTo>
                  <a:lnTo>
                    <a:pt x="140804" y="32867"/>
                  </a:lnTo>
                  <a:lnTo>
                    <a:pt x="141465" y="31127"/>
                  </a:lnTo>
                  <a:lnTo>
                    <a:pt x="141782" y="30264"/>
                  </a:lnTo>
                  <a:close/>
                </a:path>
                <a:path w="368935" h="234950">
                  <a:moveTo>
                    <a:pt x="144068" y="89179"/>
                  </a:moveTo>
                  <a:lnTo>
                    <a:pt x="141109" y="89179"/>
                  </a:lnTo>
                  <a:lnTo>
                    <a:pt x="143586" y="90665"/>
                  </a:lnTo>
                  <a:lnTo>
                    <a:pt x="143941" y="89560"/>
                  </a:lnTo>
                  <a:lnTo>
                    <a:pt x="144068" y="89179"/>
                  </a:lnTo>
                  <a:close/>
                </a:path>
                <a:path w="368935" h="234950">
                  <a:moveTo>
                    <a:pt x="146024" y="113779"/>
                  </a:moveTo>
                  <a:lnTo>
                    <a:pt x="145021" y="113309"/>
                  </a:lnTo>
                  <a:lnTo>
                    <a:pt x="144030" y="113093"/>
                  </a:lnTo>
                  <a:lnTo>
                    <a:pt x="143065" y="112801"/>
                  </a:lnTo>
                  <a:lnTo>
                    <a:pt x="142951" y="113487"/>
                  </a:lnTo>
                  <a:lnTo>
                    <a:pt x="142824" y="114173"/>
                  </a:lnTo>
                  <a:lnTo>
                    <a:pt x="142633" y="115303"/>
                  </a:lnTo>
                  <a:lnTo>
                    <a:pt x="143611" y="115392"/>
                  </a:lnTo>
                  <a:lnTo>
                    <a:pt x="144564" y="115633"/>
                  </a:lnTo>
                  <a:lnTo>
                    <a:pt x="145719" y="115417"/>
                  </a:lnTo>
                  <a:lnTo>
                    <a:pt x="146024" y="113779"/>
                  </a:lnTo>
                  <a:close/>
                </a:path>
                <a:path w="368935" h="234950">
                  <a:moveTo>
                    <a:pt x="146177" y="81267"/>
                  </a:moveTo>
                  <a:lnTo>
                    <a:pt x="145948" y="80441"/>
                  </a:lnTo>
                  <a:lnTo>
                    <a:pt x="145859" y="80086"/>
                  </a:lnTo>
                  <a:lnTo>
                    <a:pt x="144246" y="79756"/>
                  </a:lnTo>
                  <a:lnTo>
                    <a:pt x="143713" y="80746"/>
                  </a:lnTo>
                  <a:lnTo>
                    <a:pt x="143459" y="81724"/>
                  </a:lnTo>
                  <a:lnTo>
                    <a:pt x="143129" y="82677"/>
                  </a:lnTo>
                  <a:lnTo>
                    <a:pt x="143865" y="82829"/>
                  </a:lnTo>
                  <a:lnTo>
                    <a:pt x="145846" y="83210"/>
                  </a:lnTo>
                  <a:lnTo>
                    <a:pt x="145910" y="82232"/>
                  </a:lnTo>
                  <a:lnTo>
                    <a:pt x="146177" y="81267"/>
                  </a:lnTo>
                  <a:close/>
                </a:path>
                <a:path w="368935" h="234950">
                  <a:moveTo>
                    <a:pt x="146354" y="122745"/>
                  </a:moveTo>
                  <a:lnTo>
                    <a:pt x="145859" y="121742"/>
                  </a:lnTo>
                  <a:lnTo>
                    <a:pt x="144957" y="121272"/>
                  </a:lnTo>
                  <a:lnTo>
                    <a:pt x="144360" y="121297"/>
                  </a:lnTo>
                  <a:lnTo>
                    <a:pt x="143865" y="121335"/>
                  </a:lnTo>
                  <a:lnTo>
                    <a:pt x="143408" y="122110"/>
                  </a:lnTo>
                  <a:lnTo>
                    <a:pt x="142925" y="122555"/>
                  </a:lnTo>
                  <a:lnTo>
                    <a:pt x="144729" y="123825"/>
                  </a:lnTo>
                  <a:lnTo>
                    <a:pt x="145745" y="124548"/>
                  </a:lnTo>
                  <a:lnTo>
                    <a:pt x="145935" y="123558"/>
                  </a:lnTo>
                  <a:lnTo>
                    <a:pt x="146354" y="122745"/>
                  </a:lnTo>
                  <a:close/>
                </a:path>
                <a:path w="368935" h="234950">
                  <a:moveTo>
                    <a:pt x="148145" y="48666"/>
                  </a:moveTo>
                  <a:lnTo>
                    <a:pt x="147358" y="48133"/>
                  </a:lnTo>
                  <a:lnTo>
                    <a:pt x="146558" y="47612"/>
                  </a:lnTo>
                  <a:lnTo>
                    <a:pt x="145770" y="47091"/>
                  </a:lnTo>
                  <a:lnTo>
                    <a:pt x="145161" y="48882"/>
                  </a:lnTo>
                  <a:lnTo>
                    <a:pt x="144843" y="49784"/>
                  </a:lnTo>
                  <a:lnTo>
                    <a:pt x="146939" y="50165"/>
                  </a:lnTo>
                  <a:lnTo>
                    <a:pt x="147345" y="49669"/>
                  </a:lnTo>
                  <a:lnTo>
                    <a:pt x="147739" y="49161"/>
                  </a:lnTo>
                  <a:lnTo>
                    <a:pt x="148145" y="48666"/>
                  </a:lnTo>
                  <a:close/>
                </a:path>
                <a:path w="368935" h="234950">
                  <a:moveTo>
                    <a:pt x="149618" y="183070"/>
                  </a:moveTo>
                  <a:lnTo>
                    <a:pt x="147307" y="182600"/>
                  </a:lnTo>
                  <a:lnTo>
                    <a:pt x="143052" y="184327"/>
                  </a:lnTo>
                  <a:lnTo>
                    <a:pt x="141414" y="185064"/>
                  </a:lnTo>
                  <a:lnTo>
                    <a:pt x="138430" y="186347"/>
                  </a:lnTo>
                  <a:lnTo>
                    <a:pt x="139915" y="187769"/>
                  </a:lnTo>
                  <a:lnTo>
                    <a:pt x="140728" y="189103"/>
                  </a:lnTo>
                  <a:lnTo>
                    <a:pt x="143065" y="188772"/>
                  </a:lnTo>
                  <a:lnTo>
                    <a:pt x="144856" y="188163"/>
                  </a:lnTo>
                  <a:lnTo>
                    <a:pt x="147485" y="186651"/>
                  </a:lnTo>
                  <a:lnTo>
                    <a:pt x="148513" y="185496"/>
                  </a:lnTo>
                  <a:lnTo>
                    <a:pt x="149618" y="183070"/>
                  </a:lnTo>
                  <a:close/>
                </a:path>
                <a:path w="368935" h="234950">
                  <a:moveTo>
                    <a:pt x="159054" y="185305"/>
                  </a:moveTo>
                  <a:lnTo>
                    <a:pt x="158457" y="185254"/>
                  </a:lnTo>
                  <a:lnTo>
                    <a:pt x="157861" y="185140"/>
                  </a:lnTo>
                  <a:lnTo>
                    <a:pt x="157289" y="185204"/>
                  </a:lnTo>
                  <a:lnTo>
                    <a:pt x="157137" y="185216"/>
                  </a:lnTo>
                  <a:lnTo>
                    <a:pt x="157048" y="185788"/>
                  </a:lnTo>
                  <a:lnTo>
                    <a:pt x="156921" y="186105"/>
                  </a:lnTo>
                  <a:lnTo>
                    <a:pt x="157543" y="186156"/>
                  </a:lnTo>
                  <a:lnTo>
                    <a:pt x="158165" y="186270"/>
                  </a:lnTo>
                  <a:lnTo>
                    <a:pt x="158788" y="186245"/>
                  </a:lnTo>
                  <a:lnTo>
                    <a:pt x="158965" y="185635"/>
                  </a:lnTo>
                  <a:lnTo>
                    <a:pt x="159054" y="185305"/>
                  </a:lnTo>
                  <a:close/>
                </a:path>
                <a:path w="368935" h="234950">
                  <a:moveTo>
                    <a:pt x="162801" y="127203"/>
                  </a:moveTo>
                  <a:lnTo>
                    <a:pt x="162725" y="126923"/>
                  </a:lnTo>
                  <a:lnTo>
                    <a:pt x="162521" y="126022"/>
                  </a:lnTo>
                  <a:lnTo>
                    <a:pt x="161937" y="125209"/>
                  </a:lnTo>
                  <a:lnTo>
                    <a:pt x="161455" y="124294"/>
                  </a:lnTo>
                  <a:lnTo>
                    <a:pt x="160655" y="124942"/>
                  </a:lnTo>
                  <a:lnTo>
                    <a:pt x="159639" y="125603"/>
                  </a:lnTo>
                  <a:lnTo>
                    <a:pt x="160083" y="126619"/>
                  </a:lnTo>
                  <a:lnTo>
                    <a:pt x="160731" y="127355"/>
                  </a:lnTo>
                  <a:lnTo>
                    <a:pt x="161302" y="128117"/>
                  </a:lnTo>
                  <a:lnTo>
                    <a:pt x="161810" y="127711"/>
                  </a:lnTo>
                  <a:lnTo>
                    <a:pt x="162801" y="127203"/>
                  </a:lnTo>
                  <a:close/>
                </a:path>
                <a:path w="368935" h="234950">
                  <a:moveTo>
                    <a:pt x="164363" y="233845"/>
                  </a:moveTo>
                  <a:lnTo>
                    <a:pt x="163690" y="233654"/>
                  </a:lnTo>
                  <a:lnTo>
                    <a:pt x="162331" y="233299"/>
                  </a:lnTo>
                  <a:lnTo>
                    <a:pt x="162140" y="233629"/>
                  </a:lnTo>
                  <a:lnTo>
                    <a:pt x="161963" y="233959"/>
                  </a:lnTo>
                  <a:lnTo>
                    <a:pt x="161772" y="234276"/>
                  </a:lnTo>
                  <a:lnTo>
                    <a:pt x="162433" y="234454"/>
                  </a:lnTo>
                  <a:lnTo>
                    <a:pt x="163106" y="234683"/>
                  </a:lnTo>
                  <a:lnTo>
                    <a:pt x="163957" y="234746"/>
                  </a:lnTo>
                  <a:lnTo>
                    <a:pt x="164172" y="234149"/>
                  </a:lnTo>
                  <a:lnTo>
                    <a:pt x="164363" y="233845"/>
                  </a:lnTo>
                  <a:close/>
                </a:path>
                <a:path w="368935" h="234950">
                  <a:moveTo>
                    <a:pt x="183400" y="79438"/>
                  </a:moveTo>
                  <a:lnTo>
                    <a:pt x="182257" y="79438"/>
                  </a:lnTo>
                  <a:lnTo>
                    <a:pt x="183248" y="80403"/>
                  </a:lnTo>
                  <a:lnTo>
                    <a:pt x="183400" y="79438"/>
                  </a:lnTo>
                  <a:close/>
                </a:path>
                <a:path w="368935" h="234950">
                  <a:moveTo>
                    <a:pt x="183870" y="77724"/>
                  </a:moveTo>
                  <a:lnTo>
                    <a:pt x="183781" y="75463"/>
                  </a:lnTo>
                  <a:lnTo>
                    <a:pt x="183184" y="74485"/>
                  </a:lnTo>
                  <a:lnTo>
                    <a:pt x="182600" y="73901"/>
                  </a:lnTo>
                  <a:lnTo>
                    <a:pt x="180809" y="73901"/>
                  </a:lnTo>
                  <a:lnTo>
                    <a:pt x="180251" y="75184"/>
                  </a:lnTo>
                  <a:lnTo>
                    <a:pt x="179882" y="76530"/>
                  </a:lnTo>
                  <a:lnTo>
                    <a:pt x="180975" y="78511"/>
                  </a:lnTo>
                  <a:lnTo>
                    <a:pt x="181838" y="79133"/>
                  </a:lnTo>
                  <a:lnTo>
                    <a:pt x="183451" y="79133"/>
                  </a:lnTo>
                  <a:lnTo>
                    <a:pt x="183870" y="77724"/>
                  </a:lnTo>
                  <a:close/>
                </a:path>
                <a:path w="368935" h="234950">
                  <a:moveTo>
                    <a:pt x="186461" y="214376"/>
                  </a:moveTo>
                  <a:lnTo>
                    <a:pt x="183870" y="213728"/>
                  </a:lnTo>
                  <a:lnTo>
                    <a:pt x="183819" y="214464"/>
                  </a:lnTo>
                  <a:lnTo>
                    <a:pt x="183489" y="215417"/>
                  </a:lnTo>
                  <a:lnTo>
                    <a:pt x="183819" y="215861"/>
                  </a:lnTo>
                  <a:lnTo>
                    <a:pt x="184137" y="216306"/>
                  </a:lnTo>
                  <a:lnTo>
                    <a:pt x="185153" y="216242"/>
                  </a:lnTo>
                  <a:lnTo>
                    <a:pt x="185864" y="216408"/>
                  </a:lnTo>
                  <a:lnTo>
                    <a:pt x="186270" y="215061"/>
                  </a:lnTo>
                  <a:lnTo>
                    <a:pt x="186461" y="214376"/>
                  </a:lnTo>
                  <a:close/>
                </a:path>
                <a:path w="368935" h="234950">
                  <a:moveTo>
                    <a:pt x="191858" y="159194"/>
                  </a:moveTo>
                  <a:lnTo>
                    <a:pt x="187299" y="157010"/>
                  </a:lnTo>
                  <a:lnTo>
                    <a:pt x="187337" y="160274"/>
                  </a:lnTo>
                  <a:lnTo>
                    <a:pt x="186042" y="164858"/>
                  </a:lnTo>
                  <a:lnTo>
                    <a:pt x="184912" y="167563"/>
                  </a:lnTo>
                  <a:lnTo>
                    <a:pt x="190271" y="167703"/>
                  </a:lnTo>
                  <a:lnTo>
                    <a:pt x="191858" y="159194"/>
                  </a:lnTo>
                  <a:close/>
                </a:path>
                <a:path w="368935" h="234950">
                  <a:moveTo>
                    <a:pt x="191858" y="105562"/>
                  </a:moveTo>
                  <a:lnTo>
                    <a:pt x="191325" y="104622"/>
                  </a:lnTo>
                  <a:lnTo>
                    <a:pt x="190271" y="104686"/>
                  </a:lnTo>
                  <a:lnTo>
                    <a:pt x="189585" y="104546"/>
                  </a:lnTo>
                  <a:lnTo>
                    <a:pt x="189255" y="105143"/>
                  </a:lnTo>
                  <a:lnTo>
                    <a:pt x="188937" y="105752"/>
                  </a:lnTo>
                  <a:lnTo>
                    <a:pt x="188607" y="106362"/>
                  </a:lnTo>
                  <a:lnTo>
                    <a:pt x="191439" y="107200"/>
                  </a:lnTo>
                  <a:lnTo>
                    <a:pt x="191516" y="106464"/>
                  </a:lnTo>
                  <a:lnTo>
                    <a:pt x="191858" y="105562"/>
                  </a:lnTo>
                  <a:close/>
                </a:path>
                <a:path w="368935" h="234950">
                  <a:moveTo>
                    <a:pt x="196926" y="100825"/>
                  </a:moveTo>
                  <a:lnTo>
                    <a:pt x="196710" y="100634"/>
                  </a:lnTo>
                  <a:lnTo>
                    <a:pt x="196240" y="100241"/>
                  </a:lnTo>
                  <a:lnTo>
                    <a:pt x="195453" y="100215"/>
                  </a:lnTo>
                  <a:lnTo>
                    <a:pt x="194792" y="100050"/>
                  </a:lnTo>
                  <a:lnTo>
                    <a:pt x="194703" y="100723"/>
                  </a:lnTo>
                  <a:lnTo>
                    <a:pt x="194602" y="101422"/>
                  </a:lnTo>
                  <a:lnTo>
                    <a:pt x="194513" y="102095"/>
                  </a:lnTo>
                  <a:lnTo>
                    <a:pt x="195160" y="102171"/>
                  </a:lnTo>
                  <a:lnTo>
                    <a:pt x="195910" y="102463"/>
                  </a:lnTo>
                  <a:lnTo>
                    <a:pt x="196418" y="102235"/>
                  </a:lnTo>
                  <a:lnTo>
                    <a:pt x="196710" y="102108"/>
                  </a:lnTo>
                  <a:lnTo>
                    <a:pt x="196926" y="100825"/>
                  </a:lnTo>
                  <a:close/>
                </a:path>
                <a:path w="368935" h="234950">
                  <a:moveTo>
                    <a:pt x="200228" y="186436"/>
                  </a:moveTo>
                  <a:lnTo>
                    <a:pt x="199555" y="186385"/>
                  </a:lnTo>
                  <a:lnTo>
                    <a:pt x="198882" y="186347"/>
                  </a:lnTo>
                  <a:lnTo>
                    <a:pt x="198208" y="186296"/>
                  </a:lnTo>
                  <a:lnTo>
                    <a:pt x="198069" y="188379"/>
                  </a:lnTo>
                  <a:lnTo>
                    <a:pt x="198704" y="188506"/>
                  </a:lnTo>
                  <a:lnTo>
                    <a:pt x="199351" y="188620"/>
                  </a:lnTo>
                  <a:lnTo>
                    <a:pt x="199999" y="188747"/>
                  </a:lnTo>
                  <a:lnTo>
                    <a:pt x="200228" y="186436"/>
                  </a:lnTo>
                  <a:close/>
                </a:path>
                <a:path w="368935" h="234950">
                  <a:moveTo>
                    <a:pt x="202717" y="156832"/>
                  </a:moveTo>
                  <a:lnTo>
                    <a:pt x="197459" y="149364"/>
                  </a:lnTo>
                  <a:lnTo>
                    <a:pt x="194957" y="152133"/>
                  </a:lnTo>
                  <a:lnTo>
                    <a:pt x="195110" y="155371"/>
                  </a:lnTo>
                  <a:lnTo>
                    <a:pt x="199555" y="160045"/>
                  </a:lnTo>
                  <a:lnTo>
                    <a:pt x="201168" y="158826"/>
                  </a:lnTo>
                  <a:lnTo>
                    <a:pt x="202717" y="156832"/>
                  </a:lnTo>
                  <a:close/>
                </a:path>
                <a:path w="368935" h="234950">
                  <a:moveTo>
                    <a:pt x="211328" y="147815"/>
                  </a:moveTo>
                  <a:lnTo>
                    <a:pt x="210832" y="147358"/>
                  </a:lnTo>
                  <a:lnTo>
                    <a:pt x="210248" y="146481"/>
                  </a:lnTo>
                  <a:lnTo>
                    <a:pt x="209867" y="146558"/>
                  </a:lnTo>
                  <a:lnTo>
                    <a:pt x="209080" y="146735"/>
                  </a:lnTo>
                  <a:lnTo>
                    <a:pt x="208407" y="147421"/>
                  </a:lnTo>
                  <a:lnTo>
                    <a:pt x="207619" y="147942"/>
                  </a:lnTo>
                  <a:lnTo>
                    <a:pt x="209308" y="149821"/>
                  </a:lnTo>
                  <a:lnTo>
                    <a:pt x="209981" y="149148"/>
                  </a:lnTo>
                  <a:lnTo>
                    <a:pt x="210654" y="148488"/>
                  </a:lnTo>
                  <a:lnTo>
                    <a:pt x="211328" y="147815"/>
                  </a:lnTo>
                  <a:close/>
                </a:path>
                <a:path w="368935" h="234950">
                  <a:moveTo>
                    <a:pt x="216890" y="190207"/>
                  </a:moveTo>
                  <a:lnTo>
                    <a:pt x="205473" y="186537"/>
                  </a:lnTo>
                  <a:lnTo>
                    <a:pt x="203911" y="188137"/>
                  </a:lnTo>
                  <a:lnTo>
                    <a:pt x="203860" y="189357"/>
                  </a:lnTo>
                  <a:lnTo>
                    <a:pt x="207340" y="191312"/>
                  </a:lnTo>
                  <a:lnTo>
                    <a:pt x="209219" y="192506"/>
                  </a:lnTo>
                  <a:lnTo>
                    <a:pt x="212204" y="193217"/>
                  </a:lnTo>
                  <a:lnTo>
                    <a:pt x="213512" y="191947"/>
                  </a:lnTo>
                  <a:lnTo>
                    <a:pt x="216890" y="190207"/>
                  </a:lnTo>
                  <a:close/>
                </a:path>
                <a:path w="368935" h="234950">
                  <a:moveTo>
                    <a:pt x="222402" y="155079"/>
                  </a:moveTo>
                  <a:lnTo>
                    <a:pt x="221907" y="154635"/>
                  </a:lnTo>
                  <a:lnTo>
                    <a:pt x="221411" y="154203"/>
                  </a:lnTo>
                  <a:lnTo>
                    <a:pt x="220865" y="153708"/>
                  </a:lnTo>
                  <a:lnTo>
                    <a:pt x="219938" y="155333"/>
                  </a:lnTo>
                  <a:lnTo>
                    <a:pt x="220497" y="155511"/>
                  </a:lnTo>
                  <a:lnTo>
                    <a:pt x="221068" y="155790"/>
                  </a:lnTo>
                  <a:lnTo>
                    <a:pt x="221881" y="155841"/>
                  </a:lnTo>
                  <a:lnTo>
                    <a:pt x="222148" y="155333"/>
                  </a:lnTo>
                  <a:lnTo>
                    <a:pt x="222402" y="155079"/>
                  </a:lnTo>
                  <a:close/>
                </a:path>
                <a:path w="368935" h="234950">
                  <a:moveTo>
                    <a:pt x="237337" y="209702"/>
                  </a:moveTo>
                  <a:lnTo>
                    <a:pt x="237197" y="209092"/>
                  </a:lnTo>
                  <a:lnTo>
                    <a:pt x="237147" y="208826"/>
                  </a:lnTo>
                  <a:lnTo>
                    <a:pt x="236169" y="208749"/>
                  </a:lnTo>
                  <a:lnTo>
                    <a:pt x="235610" y="208584"/>
                  </a:lnTo>
                  <a:lnTo>
                    <a:pt x="235483" y="209219"/>
                  </a:lnTo>
                  <a:lnTo>
                    <a:pt x="235140" y="209931"/>
                  </a:lnTo>
                  <a:lnTo>
                    <a:pt x="235318" y="210464"/>
                  </a:lnTo>
                  <a:lnTo>
                    <a:pt x="235445" y="210807"/>
                  </a:lnTo>
                  <a:lnTo>
                    <a:pt x="236334" y="210883"/>
                  </a:lnTo>
                  <a:lnTo>
                    <a:pt x="236880" y="211086"/>
                  </a:lnTo>
                  <a:lnTo>
                    <a:pt x="237020" y="210413"/>
                  </a:lnTo>
                  <a:lnTo>
                    <a:pt x="237337" y="209702"/>
                  </a:lnTo>
                  <a:close/>
                </a:path>
                <a:path w="368935" h="234950">
                  <a:moveTo>
                    <a:pt x="248297" y="106070"/>
                  </a:moveTo>
                  <a:lnTo>
                    <a:pt x="246583" y="105130"/>
                  </a:lnTo>
                  <a:lnTo>
                    <a:pt x="245719" y="104673"/>
                  </a:lnTo>
                  <a:lnTo>
                    <a:pt x="245478" y="105270"/>
                  </a:lnTo>
                  <a:lnTo>
                    <a:pt x="245021" y="106489"/>
                  </a:lnTo>
                  <a:lnTo>
                    <a:pt x="245452" y="106984"/>
                  </a:lnTo>
                  <a:lnTo>
                    <a:pt x="246303" y="107988"/>
                  </a:lnTo>
                  <a:lnTo>
                    <a:pt x="246976" y="107353"/>
                  </a:lnTo>
                  <a:lnTo>
                    <a:pt x="247637" y="106705"/>
                  </a:lnTo>
                  <a:lnTo>
                    <a:pt x="248297" y="106070"/>
                  </a:lnTo>
                  <a:close/>
                </a:path>
                <a:path w="368935" h="234950">
                  <a:moveTo>
                    <a:pt x="249504" y="156438"/>
                  </a:moveTo>
                  <a:lnTo>
                    <a:pt x="247840" y="155486"/>
                  </a:lnTo>
                  <a:lnTo>
                    <a:pt x="247561" y="156349"/>
                  </a:lnTo>
                  <a:lnTo>
                    <a:pt x="247269" y="157213"/>
                  </a:lnTo>
                  <a:lnTo>
                    <a:pt x="246989" y="158089"/>
                  </a:lnTo>
                  <a:lnTo>
                    <a:pt x="247650" y="158242"/>
                  </a:lnTo>
                  <a:lnTo>
                    <a:pt x="248615" y="158724"/>
                  </a:lnTo>
                  <a:lnTo>
                    <a:pt x="249364" y="158064"/>
                  </a:lnTo>
                  <a:lnTo>
                    <a:pt x="249339" y="157137"/>
                  </a:lnTo>
                  <a:lnTo>
                    <a:pt x="249504" y="156438"/>
                  </a:lnTo>
                  <a:close/>
                </a:path>
                <a:path w="368935" h="234950">
                  <a:moveTo>
                    <a:pt x="250291" y="130937"/>
                  </a:moveTo>
                  <a:lnTo>
                    <a:pt x="250024" y="130695"/>
                  </a:lnTo>
                  <a:lnTo>
                    <a:pt x="249669" y="130187"/>
                  </a:lnTo>
                  <a:lnTo>
                    <a:pt x="249504" y="130238"/>
                  </a:lnTo>
                  <a:lnTo>
                    <a:pt x="248907" y="130441"/>
                  </a:lnTo>
                  <a:lnTo>
                    <a:pt x="248373" y="130822"/>
                  </a:lnTo>
                  <a:lnTo>
                    <a:pt x="247751" y="131178"/>
                  </a:lnTo>
                  <a:lnTo>
                    <a:pt x="248183" y="131559"/>
                  </a:lnTo>
                  <a:lnTo>
                    <a:pt x="248742" y="132308"/>
                  </a:lnTo>
                  <a:lnTo>
                    <a:pt x="249491" y="132003"/>
                  </a:lnTo>
                  <a:lnTo>
                    <a:pt x="249859" y="131394"/>
                  </a:lnTo>
                  <a:lnTo>
                    <a:pt x="250291" y="130937"/>
                  </a:lnTo>
                  <a:close/>
                </a:path>
                <a:path w="368935" h="234950">
                  <a:moveTo>
                    <a:pt x="253365" y="167919"/>
                  </a:moveTo>
                  <a:lnTo>
                    <a:pt x="252857" y="167614"/>
                  </a:lnTo>
                  <a:lnTo>
                    <a:pt x="252133" y="166916"/>
                  </a:lnTo>
                  <a:lnTo>
                    <a:pt x="251866" y="167055"/>
                  </a:lnTo>
                  <a:lnTo>
                    <a:pt x="251104" y="167487"/>
                  </a:lnTo>
                  <a:lnTo>
                    <a:pt x="250532" y="168249"/>
                  </a:lnTo>
                  <a:lnTo>
                    <a:pt x="249859" y="168910"/>
                  </a:lnTo>
                  <a:lnTo>
                    <a:pt x="250736" y="169633"/>
                  </a:lnTo>
                  <a:lnTo>
                    <a:pt x="251714" y="170459"/>
                  </a:lnTo>
                  <a:lnTo>
                    <a:pt x="252260" y="169608"/>
                  </a:lnTo>
                  <a:lnTo>
                    <a:pt x="252818" y="168770"/>
                  </a:lnTo>
                  <a:lnTo>
                    <a:pt x="253365" y="167919"/>
                  </a:lnTo>
                  <a:close/>
                </a:path>
                <a:path w="368935" h="234950">
                  <a:moveTo>
                    <a:pt x="263398" y="195554"/>
                  </a:moveTo>
                  <a:lnTo>
                    <a:pt x="262940" y="195033"/>
                  </a:lnTo>
                  <a:lnTo>
                    <a:pt x="262483" y="194500"/>
                  </a:lnTo>
                  <a:lnTo>
                    <a:pt x="262026" y="193979"/>
                  </a:lnTo>
                  <a:lnTo>
                    <a:pt x="260172" y="195300"/>
                  </a:lnTo>
                  <a:lnTo>
                    <a:pt x="260692" y="195795"/>
                  </a:lnTo>
                  <a:lnTo>
                    <a:pt x="261175" y="196621"/>
                  </a:lnTo>
                  <a:lnTo>
                    <a:pt x="261747" y="196710"/>
                  </a:lnTo>
                  <a:lnTo>
                    <a:pt x="262229" y="196773"/>
                  </a:lnTo>
                  <a:lnTo>
                    <a:pt x="262839" y="195973"/>
                  </a:lnTo>
                  <a:lnTo>
                    <a:pt x="263398" y="195554"/>
                  </a:lnTo>
                  <a:close/>
                </a:path>
                <a:path w="368935" h="234950">
                  <a:moveTo>
                    <a:pt x="277202" y="120586"/>
                  </a:moveTo>
                  <a:lnTo>
                    <a:pt x="275844" y="116916"/>
                  </a:lnTo>
                  <a:lnTo>
                    <a:pt x="274701" y="116916"/>
                  </a:lnTo>
                  <a:lnTo>
                    <a:pt x="277202" y="120586"/>
                  </a:lnTo>
                  <a:close/>
                </a:path>
                <a:path w="368935" h="234950">
                  <a:moveTo>
                    <a:pt x="277571" y="160693"/>
                  </a:moveTo>
                  <a:lnTo>
                    <a:pt x="277317" y="160108"/>
                  </a:lnTo>
                  <a:lnTo>
                    <a:pt x="277177" y="159766"/>
                  </a:lnTo>
                  <a:lnTo>
                    <a:pt x="275691" y="159537"/>
                  </a:lnTo>
                  <a:lnTo>
                    <a:pt x="275551" y="159727"/>
                  </a:lnTo>
                  <a:lnTo>
                    <a:pt x="275158" y="160324"/>
                  </a:lnTo>
                  <a:lnTo>
                    <a:pt x="275145" y="161175"/>
                  </a:lnTo>
                  <a:lnTo>
                    <a:pt x="274980" y="161925"/>
                  </a:lnTo>
                  <a:lnTo>
                    <a:pt x="275717" y="162039"/>
                  </a:lnTo>
                  <a:lnTo>
                    <a:pt x="276440" y="162140"/>
                  </a:lnTo>
                  <a:lnTo>
                    <a:pt x="277177" y="162255"/>
                  </a:lnTo>
                  <a:lnTo>
                    <a:pt x="277253" y="161518"/>
                  </a:lnTo>
                  <a:lnTo>
                    <a:pt x="277571" y="160693"/>
                  </a:lnTo>
                  <a:close/>
                </a:path>
                <a:path w="368935" h="234950">
                  <a:moveTo>
                    <a:pt x="277583" y="121640"/>
                  </a:moveTo>
                  <a:lnTo>
                    <a:pt x="277469" y="120891"/>
                  </a:lnTo>
                  <a:lnTo>
                    <a:pt x="277304" y="120891"/>
                  </a:lnTo>
                  <a:lnTo>
                    <a:pt x="277583" y="121640"/>
                  </a:lnTo>
                  <a:close/>
                </a:path>
                <a:path w="368935" h="234950">
                  <a:moveTo>
                    <a:pt x="282968" y="186410"/>
                  </a:moveTo>
                  <a:lnTo>
                    <a:pt x="282219" y="186258"/>
                  </a:lnTo>
                  <a:lnTo>
                    <a:pt x="281368" y="185813"/>
                  </a:lnTo>
                  <a:lnTo>
                    <a:pt x="280746" y="186042"/>
                  </a:lnTo>
                  <a:lnTo>
                    <a:pt x="280314" y="186207"/>
                  </a:lnTo>
                  <a:lnTo>
                    <a:pt x="280174" y="187236"/>
                  </a:lnTo>
                  <a:lnTo>
                    <a:pt x="279971" y="187756"/>
                  </a:lnTo>
                  <a:lnTo>
                    <a:pt x="280555" y="188163"/>
                  </a:lnTo>
                  <a:lnTo>
                    <a:pt x="281114" y="188531"/>
                  </a:lnTo>
                  <a:lnTo>
                    <a:pt x="281673" y="188925"/>
                  </a:lnTo>
                  <a:lnTo>
                    <a:pt x="282968" y="186410"/>
                  </a:lnTo>
                  <a:close/>
                </a:path>
                <a:path w="368935" h="234950">
                  <a:moveTo>
                    <a:pt x="289839" y="205308"/>
                  </a:moveTo>
                  <a:lnTo>
                    <a:pt x="289521" y="205143"/>
                  </a:lnTo>
                  <a:lnTo>
                    <a:pt x="289077" y="204749"/>
                  </a:lnTo>
                  <a:lnTo>
                    <a:pt x="288277" y="205168"/>
                  </a:lnTo>
                  <a:lnTo>
                    <a:pt x="287769" y="205663"/>
                  </a:lnTo>
                  <a:lnTo>
                    <a:pt x="287210" y="206082"/>
                  </a:lnTo>
                  <a:lnTo>
                    <a:pt x="287782" y="206336"/>
                  </a:lnTo>
                  <a:lnTo>
                    <a:pt x="288417" y="206857"/>
                  </a:lnTo>
                  <a:lnTo>
                    <a:pt x="288912" y="206756"/>
                  </a:lnTo>
                  <a:lnTo>
                    <a:pt x="289306" y="206667"/>
                  </a:lnTo>
                  <a:lnTo>
                    <a:pt x="289534" y="205816"/>
                  </a:lnTo>
                  <a:lnTo>
                    <a:pt x="289839" y="205308"/>
                  </a:lnTo>
                  <a:close/>
                </a:path>
                <a:path w="368935" h="234950">
                  <a:moveTo>
                    <a:pt x="304749" y="172567"/>
                  </a:moveTo>
                  <a:lnTo>
                    <a:pt x="304546" y="172173"/>
                  </a:lnTo>
                  <a:lnTo>
                    <a:pt x="304482" y="171843"/>
                  </a:lnTo>
                  <a:lnTo>
                    <a:pt x="304177" y="171818"/>
                  </a:lnTo>
                  <a:lnTo>
                    <a:pt x="303593" y="171742"/>
                  </a:lnTo>
                  <a:lnTo>
                    <a:pt x="303644" y="172262"/>
                  </a:lnTo>
                  <a:lnTo>
                    <a:pt x="303771" y="173291"/>
                  </a:lnTo>
                  <a:lnTo>
                    <a:pt x="304076" y="173139"/>
                  </a:lnTo>
                  <a:lnTo>
                    <a:pt x="304495" y="173037"/>
                  </a:lnTo>
                  <a:lnTo>
                    <a:pt x="304634" y="172796"/>
                  </a:lnTo>
                  <a:lnTo>
                    <a:pt x="304749" y="172567"/>
                  </a:lnTo>
                  <a:close/>
                </a:path>
                <a:path w="368935" h="234950">
                  <a:moveTo>
                    <a:pt x="305130" y="224218"/>
                  </a:moveTo>
                  <a:lnTo>
                    <a:pt x="304622" y="223342"/>
                  </a:lnTo>
                  <a:lnTo>
                    <a:pt x="303263" y="223189"/>
                  </a:lnTo>
                  <a:lnTo>
                    <a:pt x="302526" y="223875"/>
                  </a:lnTo>
                  <a:lnTo>
                    <a:pt x="302641" y="224815"/>
                  </a:lnTo>
                  <a:lnTo>
                    <a:pt x="302526" y="225526"/>
                  </a:lnTo>
                  <a:lnTo>
                    <a:pt x="304774" y="225831"/>
                  </a:lnTo>
                  <a:lnTo>
                    <a:pt x="304825" y="225094"/>
                  </a:lnTo>
                  <a:lnTo>
                    <a:pt x="305130" y="224218"/>
                  </a:lnTo>
                  <a:close/>
                </a:path>
                <a:path w="368935" h="234950">
                  <a:moveTo>
                    <a:pt x="330708" y="76796"/>
                  </a:moveTo>
                  <a:lnTo>
                    <a:pt x="330225" y="75895"/>
                  </a:lnTo>
                  <a:lnTo>
                    <a:pt x="329196" y="75869"/>
                  </a:lnTo>
                  <a:lnTo>
                    <a:pt x="328523" y="75653"/>
                  </a:lnTo>
                  <a:lnTo>
                    <a:pt x="328129" y="76200"/>
                  </a:lnTo>
                  <a:lnTo>
                    <a:pt x="327748" y="76746"/>
                  </a:lnTo>
                  <a:lnTo>
                    <a:pt x="327355" y="77292"/>
                  </a:lnTo>
                  <a:lnTo>
                    <a:pt x="328218" y="77647"/>
                  </a:lnTo>
                  <a:lnTo>
                    <a:pt x="329082" y="77990"/>
                  </a:lnTo>
                  <a:lnTo>
                    <a:pt x="329946" y="78346"/>
                  </a:lnTo>
                  <a:lnTo>
                    <a:pt x="330149" y="77660"/>
                  </a:lnTo>
                  <a:lnTo>
                    <a:pt x="330708" y="76796"/>
                  </a:lnTo>
                  <a:close/>
                </a:path>
                <a:path w="368935" h="234950">
                  <a:moveTo>
                    <a:pt x="335953" y="196557"/>
                  </a:moveTo>
                  <a:lnTo>
                    <a:pt x="335280" y="196469"/>
                  </a:lnTo>
                  <a:lnTo>
                    <a:pt x="334467" y="196088"/>
                  </a:lnTo>
                  <a:lnTo>
                    <a:pt x="333971" y="196342"/>
                  </a:lnTo>
                  <a:lnTo>
                    <a:pt x="333502" y="196570"/>
                  </a:lnTo>
                  <a:lnTo>
                    <a:pt x="333375" y="197459"/>
                  </a:lnTo>
                  <a:lnTo>
                    <a:pt x="333044" y="198145"/>
                  </a:lnTo>
                  <a:lnTo>
                    <a:pt x="333629" y="198475"/>
                  </a:lnTo>
                  <a:lnTo>
                    <a:pt x="334225" y="198805"/>
                  </a:lnTo>
                  <a:lnTo>
                    <a:pt x="334822" y="199148"/>
                  </a:lnTo>
                  <a:lnTo>
                    <a:pt x="335203" y="198285"/>
                  </a:lnTo>
                  <a:lnTo>
                    <a:pt x="335572" y="197421"/>
                  </a:lnTo>
                  <a:lnTo>
                    <a:pt x="335953" y="196557"/>
                  </a:lnTo>
                  <a:close/>
                </a:path>
                <a:path w="368935" h="234950">
                  <a:moveTo>
                    <a:pt x="337642" y="163017"/>
                  </a:moveTo>
                  <a:lnTo>
                    <a:pt x="337032" y="160134"/>
                  </a:lnTo>
                  <a:lnTo>
                    <a:pt x="336410" y="160413"/>
                  </a:lnTo>
                  <a:lnTo>
                    <a:pt x="335457" y="160578"/>
                  </a:lnTo>
                  <a:lnTo>
                    <a:pt x="335267" y="161036"/>
                  </a:lnTo>
                  <a:lnTo>
                    <a:pt x="335038" y="161620"/>
                  </a:lnTo>
                  <a:lnTo>
                    <a:pt x="335445" y="162458"/>
                  </a:lnTo>
                  <a:lnTo>
                    <a:pt x="335572" y="163182"/>
                  </a:lnTo>
                  <a:lnTo>
                    <a:pt x="336270" y="163131"/>
                  </a:lnTo>
                  <a:lnTo>
                    <a:pt x="336956" y="163068"/>
                  </a:lnTo>
                  <a:lnTo>
                    <a:pt x="337642" y="163017"/>
                  </a:lnTo>
                  <a:close/>
                </a:path>
                <a:path w="368935" h="234950">
                  <a:moveTo>
                    <a:pt x="338455" y="116090"/>
                  </a:moveTo>
                  <a:lnTo>
                    <a:pt x="337769" y="115493"/>
                  </a:lnTo>
                  <a:lnTo>
                    <a:pt x="337388" y="114909"/>
                  </a:lnTo>
                  <a:lnTo>
                    <a:pt x="336918" y="115443"/>
                  </a:lnTo>
                  <a:lnTo>
                    <a:pt x="336257" y="115912"/>
                  </a:lnTo>
                  <a:lnTo>
                    <a:pt x="336054" y="116522"/>
                  </a:lnTo>
                  <a:lnTo>
                    <a:pt x="335940" y="116840"/>
                  </a:lnTo>
                  <a:lnTo>
                    <a:pt x="336651" y="117436"/>
                  </a:lnTo>
                  <a:lnTo>
                    <a:pt x="336994" y="117906"/>
                  </a:lnTo>
                  <a:lnTo>
                    <a:pt x="337515" y="117487"/>
                  </a:lnTo>
                  <a:lnTo>
                    <a:pt x="338429" y="117081"/>
                  </a:lnTo>
                  <a:lnTo>
                    <a:pt x="338455" y="116090"/>
                  </a:lnTo>
                  <a:close/>
                </a:path>
                <a:path w="368935" h="234950">
                  <a:moveTo>
                    <a:pt x="339153" y="92036"/>
                  </a:moveTo>
                  <a:lnTo>
                    <a:pt x="338455" y="91732"/>
                  </a:lnTo>
                  <a:lnTo>
                    <a:pt x="337781" y="91160"/>
                  </a:lnTo>
                  <a:lnTo>
                    <a:pt x="337350" y="91300"/>
                  </a:lnTo>
                  <a:lnTo>
                    <a:pt x="336842" y="91478"/>
                  </a:lnTo>
                  <a:lnTo>
                    <a:pt x="336486" y="92240"/>
                  </a:lnTo>
                  <a:lnTo>
                    <a:pt x="336194" y="92798"/>
                  </a:lnTo>
                  <a:lnTo>
                    <a:pt x="336880" y="93599"/>
                  </a:lnTo>
                  <a:lnTo>
                    <a:pt x="337667" y="93192"/>
                  </a:lnTo>
                  <a:lnTo>
                    <a:pt x="338251" y="92697"/>
                  </a:lnTo>
                  <a:lnTo>
                    <a:pt x="339153" y="92036"/>
                  </a:lnTo>
                  <a:close/>
                </a:path>
                <a:path w="368935" h="234950">
                  <a:moveTo>
                    <a:pt x="368592" y="106857"/>
                  </a:moveTo>
                  <a:lnTo>
                    <a:pt x="367030" y="106895"/>
                  </a:lnTo>
                  <a:lnTo>
                    <a:pt x="365683" y="106553"/>
                  </a:lnTo>
                  <a:lnTo>
                    <a:pt x="364540" y="107480"/>
                  </a:lnTo>
                  <a:lnTo>
                    <a:pt x="364959" y="109931"/>
                  </a:lnTo>
                  <a:lnTo>
                    <a:pt x="364998" y="110109"/>
                  </a:lnTo>
                  <a:lnTo>
                    <a:pt x="366560" y="110401"/>
                  </a:lnTo>
                  <a:lnTo>
                    <a:pt x="366826" y="110096"/>
                  </a:lnTo>
                  <a:lnTo>
                    <a:pt x="367512" y="109334"/>
                  </a:lnTo>
                  <a:lnTo>
                    <a:pt x="367868" y="108267"/>
                  </a:lnTo>
                  <a:lnTo>
                    <a:pt x="368592" y="106857"/>
                  </a:lnTo>
                  <a:close/>
                </a:path>
                <a:path w="368935" h="234950">
                  <a:moveTo>
                    <a:pt x="368655" y="196596"/>
                  </a:moveTo>
                  <a:lnTo>
                    <a:pt x="368554" y="196329"/>
                  </a:lnTo>
                  <a:lnTo>
                    <a:pt x="368465" y="196062"/>
                  </a:lnTo>
                  <a:lnTo>
                    <a:pt x="367830" y="195707"/>
                  </a:lnTo>
                  <a:lnTo>
                    <a:pt x="367296" y="196138"/>
                  </a:lnTo>
                  <a:lnTo>
                    <a:pt x="366928" y="196634"/>
                  </a:lnTo>
                  <a:lnTo>
                    <a:pt x="366522" y="197091"/>
                  </a:lnTo>
                  <a:lnTo>
                    <a:pt x="367118" y="197167"/>
                  </a:lnTo>
                  <a:lnTo>
                    <a:pt x="367715" y="197294"/>
                  </a:lnTo>
                  <a:lnTo>
                    <a:pt x="368300" y="197269"/>
                  </a:lnTo>
                  <a:lnTo>
                    <a:pt x="368655" y="1965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867489" y="1601253"/>
              <a:ext cx="445134" cy="276225"/>
            </a:xfrm>
            <a:custGeom>
              <a:avLst/>
              <a:gdLst/>
              <a:ahLst/>
              <a:cxnLst/>
              <a:rect l="l" t="t" r="r" b="b"/>
              <a:pathLst>
                <a:path w="445135" h="276225">
                  <a:moveTo>
                    <a:pt x="5194" y="180251"/>
                  </a:moveTo>
                  <a:lnTo>
                    <a:pt x="3784" y="178739"/>
                  </a:lnTo>
                  <a:lnTo>
                    <a:pt x="2374" y="179273"/>
                  </a:lnTo>
                  <a:lnTo>
                    <a:pt x="1549" y="179565"/>
                  </a:lnTo>
                  <a:lnTo>
                    <a:pt x="952" y="180505"/>
                  </a:lnTo>
                  <a:lnTo>
                    <a:pt x="0" y="181406"/>
                  </a:lnTo>
                  <a:lnTo>
                    <a:pt x="952" y="182181"/>
                  </a:lnTo>
                  <a:lnTo>
                    <a:pt x="1663" y="183210"/>
                  </a:lnTo>
                  <a:lnTo>
                    <a:pt x="2387" y="183235"/>
                  </a:lnTo>
                  <a:lnTo>
                    <a:pt x="3124" y="183248"/>
                  </a:lnTo>
                  <a:lnTo>
                    <a:pt x="4229" y="182410"/>
                  </a:lnTo>
                  <a:lnTo>
                    <a:pt x="5194" y="180251"/>
                  </a:lnTo>
                  <a:close/>
                </a:path>
                <a:path w="445135" h="276225">
                  <a:moveTo>
                    <a:pt x="9118" y="219417"/>
                  </a:moveTo>
                  <a:lnTo>
                    <a:pt x="8255" y="218389"/>
                  </a:lnTo>
                  <a:lnTo>
                    <a:pt x="6934" y="217995"/>
                  </a:lnTo>
                  <a:lnTo>
                    <a:pt x="6159" y="218236"/>
                  </a:lnTo>
                  <a:lnTo>
                    <a:pt x="5511" y="218427"/>
                  </a:lnTo>
                  <a:lnTo>
                    <a:pt x="5168" y="219633"/>
                  </a:lnTo>
                  <a:lnTo>
                    <a:pt x="4089" y="221310"/>
                  </a:lnTo>
                  <a:lnTo>
                    <a:pt x="6083" y="221411"/>
                  </a:lnTo>
                  <a:lnTo>
                    <a:pt x="7302" y="221716"/>
                  </a:lnTo>
                  <a:lnTo>
                    <a:pt x="8712" y="221272"/>
                  </a:lnTo>
                  <a:lnTo>
                    <a:pt x="9118" y="219417"/>
                  </a:lnTo>
                  <a:close/>
                </a:path>
                <a:path w="445135" h="276225">
                  <a:moveTo>
                    <a:pt x="9486" y="138303"/>
                  </a:moveTo>
                  <a:lnTo>
                    <a:pt x="9182" y="135305"/>
                  </a:lnTo>
                  <a:lnTo>
                    <a:pt x="7353" y="134378"/>
                  </a:lnTo>
                  <a:lnTo>
                    <a:pt x="4711" y="135915"/>
                  </a:lnTo>
                  <a:lnTo>
                    <a:pt x="4267" y="136982"/>
                  </a:lnTo>
                  <a:lnTo>
                    <a:pt x="3136" y="138480"/>
                  </a:lnTo>
                  <a:lnTo>
                    <a:pt x="5257" y="139166"/>
                  </a:lnTo>
                  <a:lnTo>
                    <a:pt x="6769" y="139776"/>
                  </a:lnTo>
                  <a:lnTo>
                    <a:pt x="8572" y="140030"/>
                  </a:lnTo>
                  <a:lnTo>
                    <a:pt x="9486" y="138303"/>
                  </a:lnTo>
                  <a:close/>
                </a:path>
                <a:path w="445135" h="276225">
                  <a:moveTo>
                    <a:pt x="30162" y="80111"/>
                  </a:moveTo>
                  <a:lnTo>
                    <a:pt x="29514" y="78841"/>
                  </a:lnTo>
                  <a:lnTo>
                    <a:pt x="28155" y="78244"/>
                  </a:lnTo>
                  <a:lnTo>
                    <a:pt x="26619" y="78435"/>
                  </a:lnTo>
                  <a:lnTo>
                    <a:pt x="26047" y="79565"/>
                  </a:lnTo>
                  <a:lnTo>
                    <a:pt x="24765" y="80911"/>
                  </a:lnTo>
                  <a:lnTo>
                    <a:pt x="26682" y="81470"/>
                  </a:lnTo>
                  <a:lnTo>
                    <a:pt x="27863" y="82003"/>
                  </a:lnTo>
                  <a:lnTo>
                    <a:pt x="29362" y="82029"/>
                  </a:lnTo>
                  <a:lnTo>
                    <a:pt x="30162" y="80111"/>
                  </a:lnTo>
                  <a:close/>
                </a:path>
                <a:path w="445135" h="276225">
                  <a:moveTo>
                    <a:pt x="39446" y="273316"/>
                  </a:moveTo>
                  <a:lnTo>
                    <a:pt x="39255" y="271754"/>
                  </a:lnTo>
                  <a:lnTo>
                    <a:pt x="38023" y="271170"/>
                  </a:lnTo>
                  <a:lnTo>
                    <a:pt x="37033" y="270294"/>
                  </a:lnTo>
                  <a:lnTo>
                    <a:pt x="36233" y="271449"/>
                  </a:lnTo>
                  <a:lnTo>
                    <a:pt x="35369" y="272199"/>
                  </a:lnTo>
                  <a:lnTo>
                    <a:pt x="35153" y="273100"/>
                  </a:lnTo>
                  <a:lnTo>
                    <a:pt x="34848" y="274459"/>
                  </a:lnTo>
                  <a:lnTo>
                    <a:pt x="36868" y="275894"/>
                  </a:lnTo>
                  <a:lnTo>
                    <a:pt x="38735" y="274574"/>
                  </a:lnTo>
                  <a:lnTo>
                    <a:pt x="39446" y="273316"/>
                  </a:lnTo>
                  <a:close/>
                </a:path>
                <a:path w="445135" h="276225">
                  <a:moveTo>
                    <a:pt x="49072" y="136728"/>
                  </a:moveTo>
                  <a:lnTo>
                    <a:pt x="48361" y="136080"/>
                  </a:lnTo>
                  <a:lnTo>
                    <a:pt x="47574" y="134848"/>
                  </a:lnTo>
                  <a:lnTo>
                    <a:pt x="45910" y="135064"/>
                  </a:lnTo>
                  <a:lnTo>
                    <a:pt x="44958" y="136017"/>
                  </a:lnTo>
                  <a:lnTo>
                    <a:pt x="43294" y="137033"/>
                  </a:lnTo>
                  <a:lnTo>
                    <a:pt x="44831" y="138137"/>
                  </a:lnTo>
                  <a:lnTo>
                    <a:pt x="45821" y="139242"/>
                  </a:lnTo>
                  <a:lnTo>
                    <a:pt x="47320" y="138595"/>
                  </a:lnTo>
                  <a:lnTo>
                    <a:pt x="48145" y="137553"/>
                  </a:lnTo>
                  <a:lnTo>
                    <a:pt x="49072" y="136728"/>
                  </a:lnTo>
                  <a:close/>
                </a:path>
                <a:path w="445135" h="276225">
                  <a:moveTo>
                    <a:pt x="54521" y="22656"/>
                  </a:moveTo>
                  <a:lnTo>
                    <a:pt x="54432" y="20777"/>
                  </a:lnTo>
                  <a:lnTo>
                    <a:pt x="53022" y="19875"/>
                  </a:lnTo>
                  <a:lnTo>
                    <a:pt x="51600" y="18237"/>
                  </a:lnTo>
                  <a:lnTo>
                    <a:pt x="50546" y="20154"/>
                  </a:lnTo>
                  <a:lnTo>
                    <a:pt x="49326" y="21386"/>
                  </a:lnTo>
                  <a:lnTo>
                    <a:pt x="49517" y="22301"/>
                  </a:lnTo>
                  <a:lnTo>
                    <a:pt x="49733" y="23215"/>
                  </a:lnTo>
                  <a:lnTo>
                    <a:pt x="51371" y="24447"/>
                  </a:lnTo>
                  <a:lnTo>
                    <a:pt x="52324" y="24384"/>
                  </a:lnTo>
                  <a:lnTo>
                    <a:pt x="53149" y="24345"/>
                  </a:lnTo>
                  <a:lnTo>
                    <a:pt x="54521" y="22656"/>
                  </a:lnTo>
                  <a:close/>
                </a:path>
                <a:path w="445135" h="276225">
                  <a:moveTo>
                    <a:pt x="63893" y="193090"/>
                  </a:moveTo>
                  <a:lnTo>
                    <a:pt x="62369" y="191338"/>
                  </a:lnTo>
                  <a:lnTo>
                    <a:pt x="61302" y="191008"/>
                  </a:lnTo>
                  <a:lnTo>
                    <a:pt x="60147" y="190347"/>
                  </a:lnTo>
                  <a:lnTo>
                    <a:pt x="59588" y="191490"/>
                  </a:lnTo>
                  <a:lnTo>
                    <a:pt x="58699" y="192468"/>
                  </a:lnTo>
                  <a:lnTo>
                    <a:pt x="58966" y="193941"/>
                  </a:lnTo>
                  <a:lnTo>
                    <a:pt x="60236" y="194805"/>
                  </a:lnTo>
                  <a:lnTo>
                    <a:pt x="62661" y="195021"/>
                  </a:lnTo>
                  <a:lnTo>
                    <a:pt x="63893" y="193090"/>
                  </a:lnTo>
                  <a:close/>
                </a:path>
                <a:path w="445135" h="276225">
                  <a:moveTo>
                    <a:pt x="102908" y="5283"/>
                  </a:moveTo>
                  <a:lnTo>
                    <a:pt x="102666" y="4902"/>
                  </a:lnTo>
                  <a:lnTo>
                    <a:pt x="101993" y="3886"/>
                  </a:lnTo>
                  <a:lnTo>
                    <a:pt x="100711" y="3289"/>
                  </a:lnTo>
                  <a:lnTo>
                    <a:pt x="99669" y="2527"/>
                  </a:lnTo>
                  <a:lnTo>
                    <a:pt x="98602" y="4178"/>
                  </a:lnTo>
                  <a:lnTo>
                    <a:pt x="97688" y="5613"/>
                  </a:lnTo>
                  <a:lnTo>
                    <a:pt x="99098" y="6350"/>
                  </a:lnTo>
                  <a:lnTo>
                    <a:pt x="100139" y="7200"/>
                  </a:lnTo>
                  <a:lnTo>
                    <a:pt x="101676" y="7378"/>
                  </a:lnTo>
                  <a:lnTo>
                    <a:pt x="102908" y="5283"/>
                  </a:lnTo>
                  <a:close/>
                </a:path>
                <a:path w="445135" h="276225">
                  <a:moveTo>
                    <a:pt x="119735" y="74866"/>
                  </a:moveTo>
                  <a:lnTo>
                    <a:pt x="117767" y="73660"/>
                  </a:lnTo>
                  <a:lnTo>
                    <a:pt x="117373" y="73888"/>
                  </a:lnTo>
                  <a:lnTo>
                    <a:pt x="116433" y="74460"/>
                  </a:lnTo>
                  <a:lnTo>
                    <a:pt x="115887" y="75666"/>
                  </a:lnTo>
                  <a:lnTo>
                    <a:pt x="114947" y="76949"/>
                  </a:lnTo>
                  <a:lnTo>
                    <a:pt x="116497" y="77762"/>
                  </a:lnTo>
                  <a:lnTo>
                    <a:pt x="117360" y="78232"/>
                  </a:lnTo>
                  <a:lnTo>
                    <a:pt x="118237" y="78689"/>
                  </a:lnTo>
                  <a:lnTo>
                    <a:pt x="118757" y="77558"/>
                  </a:lnTo>
                  <a:lnTo>
                    <a:pt x="119557" y="76454"/>
                  </a:lnTo>
                  <a:lnTo>
                    <a:pt x="119684" y="75272"/>
                  </a:lnTo>
                  <a:lnTo>
                    <a:pt x="119735" y="74866"/>
                  </a:lnTo>
                  <a:close/>
                </a:path>
                <a:path w="445135" h="276225">
                  <a:moveTo>
                    <a:pt x="174713" y="150520"/>
                  </a:moveTo>
                  <a:lnTo>
                    <a:pt x="174561" y="149860"/>
                  </a:lnTo>
                  <a:lnTo>
                    <a:pt x="174396" y="149098"/>
                  </a:lnTo>
                  <a:lnTo>
                    <a:pt x="173126" y="148590"/>
                  </a:lnTo>
                  <a:lnTo>
                    <a:pt x="172059" y="147739"/>
                  </a:lnTo>
                  <a:lnTo>
                    <a:pt x="171386" y="148653"/>
                  </a:lnTo>
                  <a:lnTo>
                    <a:pt x="170408" y="149377"/>
                  </a:lnTo>
                  <a:lnTo>
                    <a:pt x="170370" y="150152"/>
                  </a:lnTo>
                  <a:lnTo>
                    <a:pt x="170268" y="151879"/>
                  </a:lnTo>
                  <a:lnTo>
                    <a:pt x="171665" y="152603"/>
                  </a:lnTo>
                  <a:lnTo>
                    <a:pt x="173812" y="151980"/>
                  </a:lnTo>
                  <a:lnTo>
                    <a:pt x="174713" y="150520"/>
                  </a:lnTo>
                  <a:close/>
                </a:path>
                <a:path w="445135" h="276225">
                  <a:moveTo>
                    <a:pt x="187426" y="41300"/>
                  </a:moveTo>
                  <a:lnTo>
                    <a:pt x="186613" y="39649"/>
                  </a:lnTo>
                  <a:lnTo>
                    <a:pt x="185013" y="39052"/>
                  </a:lnTo>
                  <a:lnTo>
                    <a:pt x="183438" y="38696"/>
                  </a:lnTo>
                  <a:lnTo>
                    <a:pt x="182105" y="40449"/>
                  </a:lnTo>
                  <a:lnTo>
                    <a:pt x="182664" y="42138"/>
                  </a:lnTo>
                  <a:lnTo>
                    <a:pt x="183769" y="43027"/>
                  </a:lnTo>
                  <a:lnTo>
                    <a:pt x="185254" y="44843"/>
                  </a:lnTo>
                  <a:lnTo>
                    <a:pt x="186220" y="42748"/>
                  </a:lnTo>
                  <a:lnTo>
                    <a:pt x="187426" y="41300"/>
                  </a:lnTo>
                  <a:close/>
                </a:path>
                <a:path w="445135" h="276225">
                  <a:moveTo>
                    <a:pt x="200393" y="58724"/>
                  </a:moveTo>
                  <a:lnTo>
                    <a:pt x="200126" y="57442"/>
                  </a:lnTo>
                  <a:lnTo>
                    <a:pt x="198907" y="57023"/>
                  </a:lnTo>
                  <a:lnTo>
                    <a:pt x="197853" y="56273"/>
                  </a:lnTo>
                  <a:lnTo>
                    <a:pt x="197294" y="57454"/>
                  </a:lnTo>
                  <a:lnTo>
                    <a:pt x="196481" y="58381"/>
                  </a:lnTo>
                  <a:lnTo>
                    <a:pt x="196646" y="59093"/>
                  </a:lnTo>
                  <a:lnTo>
                    <a:pt x="196761" y="59639"/>
                  </a:lnTo>
                  <a:lnTo>
                    <a:pt x="198234" y="60401"/>
                  </a:lnTo>
                  <a:lnTo>
                    <a:pt x="199517" y="60007"/>
                  </a:lnTo>
                  <a:lnTo>
                    <a:pt x="200393" y="58724"/>
                  </a:lnTo>
                  <a:close/>
                </a:path>
                <a:path w="445135" h="276225">
                  <a:moveTo>
                    <a:pt x="208775" y="81419"/>
                  </a:moveTo>
                  <a:lnTo>
                    <a:pt x="208165" y="81318"/>
                  </a:lnTo>
                  <a:lnTo>
                    <a:pt x="207289" y="80924"/>
                  </a:lnTo>
                  <a:lnTo>
                    <a:pt x="206121" y="81953"/>
                  </a:lnTo>
                  <a:lnTo>
                    <a:pt x="205473" y="82969"/>
                  </a:lnTo>
                  <a:lnTo>
                    <a:pt x="204101" y="84696"/>
                  </a:lnTo>
                  <a:lnTo>
                    <a:pt x="206121" y="84861"/>
                  </a:lnTo>
                  <a:lnTo>
                    <a:pt x="207543" y="85255"/>
                  </a:lnTo>
                  <a:lnTo>
                    <a:pt x="208318" y="83896"/>
                  </a:lnTo>
                  <a:lnTo>
                    <a:pt x="208457" y="82613"/>
                  </a:lnTo>
                  <a:lnTo>
                    <a:pt x="208775" y="81419"/>
                  </a:lnTo>
                  <a:close/>
                </a:path>
                <a:path w="445135" h="276225">
                  <a:moveTo>
                    <a:pt x="214579" y="102641"/>
                  </a:moveTo>
                  <a:lnTo>
                    <a:pt x="214528" y="101473"/>
                  </a:lnTo>
                  <a:lnTo>
                    <a:pt x="213144" y="100825"/>
                  </a:lnTo>
                  <a:lnTo>
                    <a:pt x="212763" y="101028"/>
                  </a:lnTo>
                  <a:lnTo>
                    <a:pt x="212013" y="101447"/>
                  </a:lnTo>
                  <a:lnTo>
                    <a:pt x="211505" y="102336"/>
                  </a:lnTo>
                  <a:lnTo>
                    <a:pt x="210489" y="103505"/>
                  </a:lnTo>
                  <a:lnTo>
                    <a:pt x="212064" y="103924"/>
                  </a:lnTo>
                  <a:lnTo>
                    <a:pt x="213131" y="104559"/>
                  </a:lnTo>
                  <a:lnTo>
                    <a:pt x="213868" y="104279"/>
                  </a:lnTo>
                  <a:lnTo>
                    <a:pt x="214363" y="104101"/>
                  </a:lnTo>
                  <a:lnTo>
                    <a:pt x="214579" y="102641"/>
                  </a:lnTo>
                  <a:close/>
                </a:path>
                <a:path w="445135" h="276225">
                  <a:moveTo>
                    <a:pt x="214668" y="19431"/>
                  </a:moveTo>
                  <a:lnTo>
                    <a:pt x="214388" y="18656"/>
                  </a:lnTo>
                  <a:lnTo>
                    <a:pt x="213804" y="17119"/>
                  </a:lnTo>
                  <a:lnTo>
                    <a:pt x="212331" y="16357"/>
                  </a:lnTo>
                  <a:lnTo>
                    <a:pt x="210172" y="18008"/>
                  </a:lnTo>
                  <a:lnTo>
                    <a:pt x="210058" y="19291"/>
                  </a:lnTo>
                  <a:lnTo>
                    <a:pt x="209397" y="20993"/>
                  </a:lnTo>
                  <a:lnTo>
                    <a:pt x="211162" y="21221"/>
                  </a:lnTo>
                  <a:lnTo>
                    <a:pt x="212496" y="21653"/>
                  </a:lnTo>
                  <a:lnTo>
                    <a:pt x="213702" y="21399"/>
                  </a:lnTo>
                  <a:lnTo>
                    <a:pt x="214134" y="21323"/>
                  </a:lnTo>
                  <a:lnTo>
                    <a:pt x="214668" y="19431"/>
                  </a:lnTo>
                  <a:close/>
                </a:path>
                <a:path w="445135" h="276225">
                  <a:moveTo>
                    <a:pt x="220522" y="179997"/>
                  </a:moveTo>
                  <a:lnTo>
                    <a:pt x="219671" y="179578"/>
                  </a:lnTo>
                  <a:lnTo>
                    <a:pt x="218821" y="179146"/>
                  </a:lnTo>
                  <a:lnTo>
                    <a:pt x="217525" y="178511"/>
                  </a:lnTo>
                  <a:lnTo>
                    <a:pt x="217347" y="179857"/>
                  </a:lnTo>
                  <a:lnTo>
                    <a:pt x="217017" y="180822"/>
                  </a:lnTo>
                  <a:lnTo>
                    <a:pt x="217297" y="182041"/>
                  </a:lnTo>
                  <a:lnTo>
                    <a:pt x="218757" y="182600"/>
                  </a:lnTo>
                  <a:lnTo>
                    <a:pt x="218948" y="182410"/>
                  </a:lnTo>
                  <a:lnTo>
                    <a:pt x="219633" y="181775"/>
                  </a:lnTo>
                  <a:lnTo>
                    <a:pt x="220014" y="180822"/>
                  </a:lnTo>
                  <a:lnTo>
                    <a:pt x="220522" y="179997"/>
                  </a:lnTo>
                  <a:close/>
                </a:path>
                <a:path w="445135" h="276225">
                  <a:moveTo>
                    <a:pt x="223291" y="60604"/>
                  </a:moveTo>
                  <a:lnTo>
                    <a:pt x="222313" y="60401"/>
                  </a:lnTo>
                  <a:lnTo>
                    <a:pt x="221246" y="59893"/>
                  </a:lnTo>
                  <a:lnTo>
                    <a:pt x="220395" y="60121"/>
                  </a:lnTo>
                  <a:lnTo>
                    <a:pt x="219735" y="60312"/>
                  </a:lnTo>
                  <a:lnTo>
                    <a:pt x="219341" y="61455"/>
                  </a:lnTo>
                  <a:lnTo>
                    <a:pt x="218147" y="63144"/>
                  </a:lnTo>
                  <a:lnTo>
                    <a:pt x="220345" y="63246"/>
                  </a:lnTo>
                  <a:lnTo>
                    <a:pt x="221615" y="63588"/>
                  </a:lnTo>
                  <a:lnTo>
                    <a:pt x="222643" y="63233"/>
                  </a:lnTo>
                  <a:lnTo>
                    <a:pt x="223113" y="63080"/>
                  </a:lnTo>
                  <a:lnTo>
                    <a:pt x="223100" y="61518"/>
                  </a:lnTo>
                  <a:lnTo>
                    <a:pt x="223291" y="60604"/>
                  </a:lnTo>
                  <a:close/>
                </a:path>
                <a:path w="445135" h="276225">
                  <a:moveTo>
                    <a:pt x="225158" y="120637"/>
                  </a:moveTo>
                  <a:lnTo>
                    <a:pt x="224802" y="120269"/>
                  </a:lnTo>
                  <a:lnTo>
                    <a:pt x="224193" y="119659"/>
                  </a:lnTo>
                  <a:lnTo>
                    <a:pt x="222796" y="119303"/>
                  </a:lnTo>
                  <a:lnTo>
                    <a:pt x="221246" y="119773"/>
                  </a:lnTo>
                  <a:lnTo>
                    <a:pt x="220840" y="121018"/>
                  </a:lnTo>
                  <a:lnTo>
                    <a:pt x="219633" y="122758"/>
                  </a:lnTo>
                  <a:lnTo>
                    <a:pt x="221818" y="122859"/>
                  </a:lnTo>
                  <a:lnTo>
                    <a:pt x="223126" y="123177"/>
                  </a:lnTo>
                  <a:lnTo>
                    <a:pt x="224688" y="122694"/>
                  </a:lnTo>
                  <a:lnTo>
                    <a:pt x="225158" y="120637"/>
                  </a:lnTo>
                  <a:close/>
                </a:path>
                <a:path w="445135" h="276225">
                  <a:moveTo>
                    <a:pt x="225844" y="50761"/>
                  </a:moveTo>
                  <a:lnTo>
                    <a:pt x="225386" y="49187"/>
                  </a:lnTo>
                  <a:lnTo>
                    <a:pt x="224891" y="47383"/>
                  </a:lnTo>
                  <a:lnTo>
                    <a:pt x="224040" y="46863"/>
                  </a:lnTo>
                  <a:lnTo>
                    <a:pt x="222770" y="46405"/>
                  </a:lnTo>
                  <a:lnTo>
                    <a:pt x="221729" y="46278"/>
                  </a:lnTo>
                  <a:lnTo>
                    <a:pt x="221348" y="46621"/>
                  </a:lnTo>
                  <a:lnTo>
                    <a:pt x="220662" y="47269"/>
                  </a:lnTo>
                  <a:lnTo>
                    <a:pt x="220306" y="48285"/>
                  </a:lnTo>
                  <a:lnTo>
                    <a:pt x="219925" y="48958"/>
                  </a:lnTo>
                  <a:lnTo>
                    <a:pt x="220319" y="49949"/>
                  </a:lnTo>
                  <a:lnTo>
                    <a:pt x="220484" y="50685"/>
                  </a:lnTo>
                  <a:lnTo>
                    <a:pt x="222046" y="52984"/>
                  </a:lnTo>
                  <a:lnTo>
                    <a:pt x="224612" y="53378"/>
                  </a:lnTo>
                  <a:lnTo>
                    <a:pt x="225844" y="50761"/>
                  </a:lnTo>
                  <a:close/>
                </a:path>
                <a:path w="445135" h="276225">
                  <a:moveTo>
                    <a:pt x="226695" y="79133"/>
                  </a:moveTo>
                  <a:lnTo>
                    <a:pt x="226669" y="78333"/>
                  </a:lnTo>
                  <a:lnTo>
                    <a:pt x="226631" y="76542"/>
                  </a:lnTo>
                  <a:lnTo>
                    <a:pt x="225044" y="76009"/>
                  </a:lnTo>
                  <a:lnTo>
                    <a:pt x="222973" y="76695"/>
                  </a:lnTo>
                  <a:lnTo>
                    <a:pt x="222224" y="78232"/>
                  </a:lnTo>
                  <a:lnTo>
                    <a:pt x="222592" y="79705"/>
                  </a:lnTo>
                  <a:lnTo>
                    <a:pt x="223850" y="80200"/>
                  </a:lnTo>
                  <a:lnTo>
                    <a:pt x="224929" y="81013"/>
                  </a:lnTo>
                  <a:lnTo>
                    <a:pt x="225653" y="79959"/>
                  </a:lnTo>
                  <a:lnTo>
                    <a:pt x="226695" y="79133"/>
                  </a:lnTo>
                  <a:close/>
                </a:path>
                <a:path w="445135" h="276225">
                  <a:moveTo>
                    <a:pt x="229755" y="258572"/>
                  </a:moveTo>
                  <a:lnTo>
                    <a:pt x="229019" y="258038"/>
                  </a:lnTo>
                  <a:lnTo>
                    <a:pt x="228282" y="257492"/>
                  </a:lnTo>
                  <a:lnTo>
                    <a:pt x="226415" y="256133"/>
                  </a:lnTo>
                  <a:lnTo>
                    <a:pt x="226072" y="257568"/>
                  </a:lnTo>
                  <a:lnTo>
                    <a:pt x="225437" y="258673"/>
                  </a:lnTo>
                  <a:lnTo>
                    <a:pt x="225958" y="260121"/>
                  </a:lnTo>
                  <a:lnTo>
                    <a:pt x="227355" y="260896"/>
                  </a:lnTo>
                  <a:lnTo>
                    <a:pt x="228727" y="260553"/>
                  </a:lnTo>
                  <a:lnTo>
                    <a:pt x="229184" y="259334"/>
                  </a:lnTo>
                  <a:lnTo>
                    <a:pt x="229755" y="258572"/>
                  </a:lnTo>
                  <a:close/>
                </a:path>
                <a:path w="445135" h="276225">
                  <a:moveTo>
                    <a:pt x="233845" y="176225"/>
                  </a:moveTo>
                  <a:lnTo>
                    <a:pt x="233616" y="175018"/>
                  </a:lnTo>
                  <a:lnTo>
                    <a:pt x="233692" y="174053"/>
                  </a:lnTo>
                  <a:lnTo>
                    <a:pt x="232765" y="174040"/>
                  </a:lnTo>
                  <a:lnTo>
                    <a:pt x="231559" y="173685"/>
                  </a:lnTo>
                  <a:lnTo>
                    <a:pt x="230987" y="174129"/>
                  </a:lnTo>
                  <a:lnTo>
                    <a:pt x="230416" y="174586"/>
                  </a:lnTo>
                  <a:lnTo>
                    <a:pt x="230517" y="175844"/>
                  </a:lnTo>
                  <a:lnTo>
                    <a:pt x="230187" y="177330"/>
                  </a:lnTo>
                  <a:lnTo>
                    <a:pt x="231648" y="177152"/>
                  </a:lnTo>
                  <a:lnTo>
                    <a:pt x="232943" y="177355"/>
                  </a:lnTo>
                  <a:lnTo>
                    <a:pt x="233349" y="176860"/>
                  </a:lnTo>
                  <a:lnTo>
                    <a:pt x="233845" y="176225"/>
                  </a:lnTo>
                  <a:close/>
                </a:path>
                <a:path w="445135" h="276225">
                  <a:moveTo>
                    <a:pt x="233883" y="148259"/>
                  </a:moveTo>
                  <a:lnTo>
                    <a:pt x="233045" y="147180"/>
                  </a:lnTo>
                  <a:lnTo>
                    <a:pt x="231787" y="147218"/>
                  </a:lnTo>
                  <a:lnTo>
                    <a:pt x="230886" y="147002"/>
                  </a:lnTo>
                  <a:lnTo>
                    <a:pt x="230708" y="147840"/>
                  </a:lnTo>
                  <a:lnTo>
                    <a:pt x="230149" y="148894"/>
                  </a:lnTo>
                  <a:lnTo>
                    <a:pt x="230466" y="149479"/>
                  </a:lnTo>
                  <a:lnTo>
                    <a:pt x="230797" y="150114"/>
                  </a:lnTo>
                  <a:lnTo>
                    <a:pt x="231952" y="150291"/>
                  </a:lnTo>
                  <a:lnTo>
                    <a:pt x="233197" y="150888"/>
                  </a:lnTo>
                  <a:lnTo>
                    <a:pt x="233375" y="149479"/>
                  </a:lnTo>
                  <a:lnTo>
                    <a:pt x="233883" y="148259"/>
                  </a:lnTo>
                  <a:close/>
                </a:path>
                <a:path w="445135" h="276225">
                  <a:moveTo>
                    <a:pt x="239458" y="111086"/>
                  </a:moveTo>
                  <a:lnTo>
                    <a:pt x="237883" y="108851"/>
                  </a:lnTo>
                  <a:lnTo>
                    <a:pt x="236143" y="108077"/>
                  </a:lnTo>
                  <a:lnTo>
                    <a:pt x="235089" y="108280"/>
                  </a:lnTo>
                  <a:lnTo>
                    <a:pt x="234213" y="108432"/>
                  </a:lnTo>
                  <a:lnTo>
                    <a:pt x="233616" y="110109"/>
                  </a:lnTo>
                  <a:lnTo>
                    <a:pt x="232244" y="111988"/>
                  </a:lnTo>
                  <a:lnTo>
                    <a:pt x="234556" y="112483"/>
                  </a:lnTo>
                  <a:lnTo>
                    <a:pt x="235851" y="113106"/>
                  </a:lnTo>
                  <a:lnTo>
                    <a:pt x="238696" y="112674"/>
                  </a:lnTo>
                  <a:lnTo>
                    <a:pt x="239458" y="111086"/>
                  </a:lnTo>
                  <a:close/>
                </a:path>
                <a:path w="445135" h="276225">
                  <a:moveTo>
                    <a:pt x="239991" y="125666"/>
                  </a:moveTo>
                  <a:lnTo>
                    <a:pt x="239331" y="124244"/>
                  </a:lnTo>
                  <a:lnTo>
                    <a:pt x="238188" y="123507"/>
                  </a:lnTo>
                  <a:lnTo>
                    <a:pt x="236524" y="121881"/>
                  </a:lnTo>
                  <a:lnTo>
                    <a:pt x="235877" y="124091"/>
                  </a:lnTo>
                  <a:lnTo>
                    <a:pt x="235242" y="125298"/>
                  </a:lnTo>
                  <a:lnTo>
                    <a:pt x="235369" y="126873"/>
                  </a:lnTo>
                  <a:lnTo>
                    <a:pt x="237172" y="127622"/>
                  </a:lnTo>
                  <a:lnTo>
                    <a:pt x="237947" y="127406"/>
                  </a:lnTo>
                  <a:lnTo>
                    <a:pt x="238760" y="127203"/>
                  </a:lnTo>
                  <a:lnTo>
                    <a:pt x="239991" y="125666"/>
                  </a:lnTo>
                  <a:close/>
                </a:path>
                <a:path w="445135" h="276225">
                  <a:moveTo>
                    <a:pt x="241630" y="161137"/>
                  </a:moveTo>
                  <a:lnTo>
                    <a:pt x="241020" y="160743"/>
                  </a:lnTo>
                  <a:lnTo>
                    <a:pt x="240322" y="159931"/>
                  </a:lnTo>
                  <a:lnTo>
                    <a:pt x="238582" y="160274"/>
                  </a:lnTo>
                  <a:lnTo>
                    <a:pt x="237439" y="160947"/>
                  </a:lnTo>
                  <a:lnTo>
                    <a:pt x="235305" y="161848"/>
                  </a:lnTo>
                  <a:lnTo>
                    <a:pt x="237248" y="162941"/>
                  </a:lnTo>
                  <a:lnTo>
                    <a:pt x="238379" y="164020"/>
                  </a:lnTo>
                  <a:lnTo>
                    <a:pt x="239953" y="163245"/>
                  </a:lnTo>
                  <a:lnTo>
                    <a:pt x="240728" y="162052"/>
                  </a:lnTo>
                  <a:lnTo>
                    <a:pt x="241630" y="161137"/>
                  </a:lnTo>
                  <a:close/>
                </a:path>
                <a:path w="445135" h="276225">
                  <a:moveTo>
                    <a:pt x="242201" y="195084"/>
                  </a:moveTo>
                  <a:lnTo>
                    <a:pt x="240588" y="194297"/>
                  </a:lnTo>
                  <a:lnTo>
                    <a:pt x="239496" y="193446"/>
                  </a:lnTo>
                  <a:lnTo>
                    <a:pt x="238353" y="193344"/>
                  </a:lnTo>
                  <a:lnTo>
                    <a:pt x="237807" y="193306"/>
                  </a:lnTo>
                  <a:lnTo>
                    <a:pt x="237147" y="194716"/>
                  </a:lnTo>
                  <a:lnTo>
                    <a:pt x="236550" y="195465"/>
                  </a:lnTo>
                  <a:lnTo>
                    <a:pt x="237553" y="196189"/>
                  </a:lnTo>
                  <a:lnTo>
                    <a:pt x="238467" y="197180"/>
                  </a:lnTo>
                  <a:lnTo>
                    <a:pt x="239585" y="197510"/>
                  </a:lnTo>
                  <a:lnTo>
                    <a:pt x="240030" y="197650"/>
                  </a:lnTo>
                  <a:lnTo>
                    <a:pt x="240906" y="196329"/>
                  </a:lnTo>
                  <a:lnTo>
                    <a:pt x="242201" y="195084"/>
                  </a:lnTo>
                  <a:close/>
                </a:path>
                <a:path w="445135" h="276225">
                  <a:moveTo>
                    <a:pt x="243725" y="2070"/>
                  </a:moveTo>
                  <a:lnTo>
                    <a:pt x="242671" y="1384"/>
                  </a:lnTo>
                  <a:lnTo>
                    <a:pt x="241668" y="457"/>
                  </a:lnTo>
                  <a:lnTo>
                    <a:pt x="240131" y="0"/>
                  </a:lnTo>
                  <a:lnTo>
                    <a:pt x="239306" y="1435"/>
                  </a:lnTo>
                  <a:lnTo>
                    <a:pt x="238112" y="2844"/>
                  </a:lnTo>
                  <a:lnTo>
                    <a:pt x="239826" y="3568"/>
                  </a:lnTo>
                  <a:lnTo>
                    <a:pt x="240944" y="4368"/>
                  </a:lnTo>
                  <a:lnTo>
                    <a:pt x="242620" y="4368"/>
                  </a:lnTo>
                  <a:lnTo>
                    <a:pt x="243179" y="2882"/>
                  </a:lnTo>
                  <a:lnTo>
                    <a:pt x="243725" y="2070"/>
                  </a:lnTo>
                  <a:close/>
                </a:path>
                <a:path w="445135" h="276225">
                  <a:moveTo>
                    <a:pt x="244094" y="137210"/>
                  </a:moveTo>
                  <a:lnTo>
                    <a:pt x="243801" y="136702"/>
                  </a:lnTo>
                  <a:lnTo>
                    <a:pt x="243446" y="136042"/>
                  </a:lnTo>
                  <a:lnTo>
                    <a:pt x="242214" y="135851"/>
                  </a:lnTo>
                  <a:lnTo>
                    <a:pt x="240880" y="135255"/>
                  </a:lnTo>
                  <a:lnTo>
                    <a:pt x="240576" y="136588"/>
                  </a:lnTo>
                  <a:lnTo>
                    <a:pt x="239903" y="137833"/>
                  </a:lnTo>
                  <a:lnTo>
                    <a:pt x="240728" y="138925"/>
                  </a:lnTo>
                  <a:lnTo>
                    <a:pt x="242138" y="139293"/>
                  </a:lnTo>
                  <a:lnTo>
                    <a:pt x="243446" y="138861"/>
                  </a:lnTo>
                  <a:lnTo>
                    <a:pt x="244094" y="137210"/>
                  </a:lnTo>
                  <a:close/>
                </a:path>
                <a:path w="445135" h="276225">
                  <a:moveTo>
                    <a:pt x="244360" y="89560"/>
                  </a:moveTo>
                  <a:lnTo>
                    <a:pt x="243471" y="89077"/>
                  </a:lnTo>
                  <a:lnTo>
                    <a:pt x="242481" y="88112"/>
                  </a:lnTo>
                  <a:lnTo>
                    <a:pt x="240944" y="88379"/>
                  </a:lnTo>
                  <a:lnTo>
                    <a:pt x="240385" y="89662"/>
                  </a:lnTo>
                  <a:lnTo>
                    <a:pt x="239534" y="90690"/>
                  </a:lnTo>
                  <a:lnTo>
                    <a:pt x="240855" y="91313"/>
                  </a:lnTo>
                  <a:lnTo>
                    <a:pt x="241922" y="92252"/>
                  </a:lnTo>
                  <a:lnTo>
                    <a:pt x="243433" y="91859"/>
                  </a:lnTo>
                  <a:lnTo>
                    <a:pt x="243827" y="90449"/>
                  </a:lnTo>
                  <a:lnTo>
                    <a:pt x="244360" y="89560"/>
                  </a:lnTo>
                  <a:close/>
                </a:path>
                <a:path w="445135" h="276225">
                  <a:moveTo>
                    <a:pt x="248297" y="104013"/>
                  </a:moveTo>
                  <a:lnTo>
                    <a:pt x="248031" y="102323"/>
                  </a:lnTo>
                  <a:lnTo>
                    <a:pt x="246976" y="101574"/>
                  </a:lnTo>
                  <a:lnTo>
                    <a:pt x="245745" y="100050"/>
                  </a:lnTo>
                  <a:lnTo>
                    <a:pt x="244856" y="102692"/>
                  </a:lnTo>
                  <a:lnTo>
                    <a:pt x="244068" y="103860"/>
                  </a:lnTo>
                  <a:lnTo>
                    <a:pt x="244792" y="105117"/>
                  </a:lnTo>
                  <a:lnTo>
                    <a:pt x="246151" y="105867"/>
                  </a:lnTo>
                  <a:lnTo>
                    <a:pt x="247523" y="105537"/>
                  </a:lnTo>
                  <a:lnTo>
                    <a:pt x="248297" y="104013"/>
                  </a:lnTo>
                  <a:close/>
                </a:path>
                <a:path w="445135" h="276225">
                  <a:moveTo>
                    <a:pt x="251612" y="50660"/>
                  </a:moveTo>
                  <a:lnTo>
                    <a:pt x="250926" y="50533"/>
                  </a:lnTo>
                  <a:lnTo>
                    <a:pt x="250240" y="50253"/>
                  </a:lnTo>
                  <a:lnTo>
                    <a:pt x="247827" y="50355"/>
                  </a:lnTo>
                  <a:lnTo>
                    <a:pt x="245872" y="50317"/>
                  </a:lnTo>
                  <a:lnTo>
                    <a:pt x="245465" y="53149"/>
                  </a:lnTo>
                  <a:lnTo>
                    <a:pt x="246113" y="54038"/>
                  </a:lnTo>
                  <a:lnTo>
                    <a:pt x="248627" y="55295"/>
                  </a:lnTo>
                  <a:lnTo>
                    <a:pt x="250037" y="54216"/>
                  </a:lnTo>
                  <a:lnTo>
                    <a:pt x="251447" y="52108"/>
                  </a:lnTo>
                  <a:lnTo>
                    <a:pt x="251447" y="51333"/>
                  </a:lnTo>
                  <a:lnTo>
                    <a:pt x="251612" y="50660"/>
                  </a:lnTo>
                  <a:close/>
                </a:path>
                <a:path w="445135" h="276225">
                  <a:moveTo>
                    <a:pt x="253873" y="26276"/>
                  </a:moveTo>
                  <a:lnTo>
                    <a:pt x="252984" y="26022"/>
                  </a:lnTo>
                  <a:lnTo>
                    <a:pt x="251891" y="25311"/>
                  </a:lnTo>
                  <a:lnTo>
                    <a:pt x="250545" y="25920"/>
                  </a:lnTo>
                  <a:lnTo>
                    <a:pt x="250253" y="27152"/>
                  </a:lnTo>
                  <a:lnTo>
                    <a:pt x="249529" y="28435"/>
                  </a:lnTo>
                  <a:lnTo>
                    <a:pt x="250964" y="28587"/>
                  </a:lnTo>
                  <a:lnTo>
                    <a:pt x="252095" y="29057"/>
                  </a:lnTo>
                  <a:lnTo>
                    <a:pt x="252768" y="28676"/>
                  </a:lnTo>
                  <a:lnTo>
                    <a:pt x="253390" y="28346"/>
                  </a:lnTo>
                  <a:lnTo>
                    <a:pt x="253517" y="27114"/>
                  </a:lnTo>
                  <a:lnTo>
                    <a:pt x="253873" y="26276"/>
                  </a:lnTo>
                  <a:close/>
                </a:path>
                <a:path w="445135" h="276225">
                  <a:moveTo>
                    <a:pt x="255308" y="148234"/>
                  </a:moveTo>
                  <a:lnTo>
                    <a:pt x="250748" y="146050"/>
                  </a:lnTo>
                  <a:lnTo>
                    <a:pt x="250786" y="149313"/>
                  </a:lnTo>
                  <a:lnTo>
                    <a:pt x="249491" y="153898"/>
                  </a:lnTo>
                  <a:lnTo>
                    <a:pt x="248361" y="156603"/>
                  </a:lnTo>
                  <a:lnTo>
                    <a:pt x="253720" y="156743"/>
                  </a:lnTo>
                  <a:lnTo>
                    <a:pt x="255308" y="148234"/>
                  </a:lnTo>
                  <a:close/>
                </a:path>
                <a:path w="445135" h="276225">
                  <a:moveTo>
                    <a:pt x="259270" y="83172"/>
                  </a:moveTo>
                  <a:lnTo>
                    <a:pt x="258318" y="82765"/>
                  </a:lnTo>
                  <a:lnTo>
                    <a:pt x="257238" y="81851"/>
                  </a:lnTo>
                  <a:lnTo>
                    <a:pt x="256463" y="82067"/>
                  </a:lnTo>
                  <a:lnTo>
                    <a:pt x="255625" y="82283"/>
                  </a:lnTo>
                  <a:lnTo>
                    <a:pt x="255092" y="83566"/>
                  </a:lnTo>
                  <a:lnTo>
                    <a:pt x="254177" y="84696"/>
                  </a:lnTo>
                  <a:lnTo>
                    <a:pt x="255333" y="85331"/>
                  </a:lnTo>
                  <a:lnTo>
                    <a:pt x="256641" y="86436"/>
                  </a:lnTo>
                  <a:lnTo>
                    <a:pt x="257949" y="85471"/>
                  </a:lnTo>
                  <a:lnTo>
                    <a:pt x="258533" y="84213"/>
                  </a:lnTo>
                  <a:lnTo>
                    <a:pt x="259270" y="83172"/>
                  </a:lnTo>
                  <a:close/>
                </a:path>
                <a:path w="445135" h="276225">
                  <a:moveTo>
                    <a:pt x="259448" y="234734"/>
                  </a:moveTo>
                  <a:lnTo>
                    <a:pt x="256806" y="231736"/>
                  </a:lnTo>
                  <a:lnTo>
                    <a:pt x="255524" y="233006"/>
                  </a:lnTo>
                  <a:lnTo>
                    <a:pt x="254533" y="233616"/>
                  </a:lnTo>
                  <a:lnTo>
                    <a:pt x="253669" y="235546"/>
                  </a:lnTo>
                  <a:lnTo>
                    <a:pt x="255752" y="237223"/>
                  </a:lnTo>
                  <a:lnTo>
                    <a:pt x="258000" y="236385"/>
                  </a:lnTo>
                  <a:lnTo>
                    <a:pt x="258660" y="235407"/>
                  </a:lnTo>
                  <a:lnTo>
                    <a:pt x="259448" y="234734"/>
                  </a:lnTo>
                  <a:close/>
                </a:path>
                <a:path w="445135" h="276225">
                  <a:moveTo>
                    <a:pt x="262636" y="90360"/>
                  </a:moveTo>
                  <a:lnTo>
                    <a:pt x="261493" y="89674"/>
                  </a:lnTo>
                  <a:lnTo>
                    <a:pt x="260172" y="88277"/>
                  </a:lnTo>
                  <a:lnTo>
                    <a:pt x="259397" y="90055"/>
                  </a:lnTo>
                  <a:lnTo>
                    <a:pt x="258762" y="91097"/>
                  </a:lnTo>
                  <a:lnTo>
                    <a:pt x="258546" y="92468"/>
                  </a:lnTo>
                  <a:lnTo>
                    <a:pt x="260311" y="93433"/>
                  </a:lnTo>
                  <a:lnTo>
                    <a:pt x="260972" y="93230"/>
                  </a:lnTo>
                  <a:lnTo>
                    <a:pt x="261721" y="92976"/>
                  </a:lnTo>
                  <a:lnTo>
                    <a:pt x="262585" y="91795"/>
                  </a:lnTo>
                  <a:lnTo>
                    <a:pt x="262623" y="90995"/>
                  </a:lnTo>
                  <a:lnTo>
                    <a:pt x="262636" y="90360"/>
                  </a:lnTo>
                  <a:close/>
                </a:path>
                <a:path w="445135" h="276225">
                  <a:moveTo>
                    <a:pt x="264452" y="197027"/>
                  </a:moveTo>
                  <a:lnTo>
                    <a:pt x="263321" y="196367"/>
                  </a:lnTo>
                  <a:lnTo>
                    <a:pt x="262267" y="195491"/>
                  </a:lnTo>
                  <a:lnTo>
                    <a:pt x="260718" y="195072"/>
                  </a:lnTo>
                  <a:lnTo>
                    <a:pt x="259943" y="196583"/>
                  </a:lnTo>
                  <a:lnTo>
                    <a:pt x="258673" y="198310"/>
                  </a:lnTo>
                  <a:lnTo>
                    <a:pt x="260832" y="198462"/>
                  </a:lnTo>
                  <a:lnTo>
                    <a:pt x="262051" y="198716"/>
                  </a:lnTo>
                  <a:lnTo>
                    <a:pt x="263232" y="198551"/>
                  </a:lnTo>
                  <a:lnTo>
                    <a:pt x="263702" y="198501"/>
                  </a:lnTo>
                  <a:lnTo>
                    <a:pt x="264045" y="197573"/>
                  </a:lnTo>
                  <a:lnTo>
                    <a:pt x="264452" y="197027"/>
                  </a:lnTo>
                  <a:close/>
                </a:path>
                <a:path w="445135" h="276225">
                  <a:moveTo>
                    <a:pt x="265785" y="218160"/>
                  </a:moveTo>
                  <a:lnTo>
                    <a:pt x="264198" y="216217"/>
                  </a:lnTo>
                  <a:lnTo>
                    <a:pt x="263017" y="216141"/>
                  </a:lnTo>
                  <a:lnTo>
                    <a:pt x="262001" y="215773"/>
                  </a:lnTo>
                  <a:lnTo>
                    <a:pt x="260870" y="217779"/>
                  </a:lnTo>
                  <a:lnTo>
                    <a:pt x="260362" y="218655"/>
                  </a:lnTo>
                  <a:lnTo>
                    <a:pt x="261493" y="219163"/>
                  </a:lnTo>
                  <a:lnTo>
                    <a:pt x="262724" y="220256"/>
                  </a:lnTo>
                  <a:lnTo>
                    <a:pt x="263715" y="220052"/>
                  </a:lnTo>
                  <a:lnTo>
                    <a:pt x="265277" y="219748"/>
                  </a:lnTo>
                  <a:lnTo>
                    <a:pt x="265785" y="218160"/>
                  </a:lnTo>
                  <a:close/>
                </a:path>
                <a:path w="445135" h="276225">
                  <a:moveTo>
                    <a:pt x="265899" y="164960"/>
                  </a:moveTo>
                  <a:lnTo>
                    <a:pt x="263842" y="163855"/>
                  </a:lnTo>
                  <a:lnTo>
                    <a:pt x="261759" y="165125"/>
                  </a:lnTo>
                  <a:lnTo>
                    <a:pt x="261035" y="165862"/>
                  </a:lnTo>
                  <a:lnTo>
                    <a:pt x="259689" y="166966"/>
                  </a:lnTo>
                  <a:lnTo>
                    <a:pt x="262140" y="167843"/>
                  </a:lnTo>
                  <a:lnTo>
                    <a:pt x="263131" y="168579"/>
                  </a:lnTo>
                  <a:lnTo>
                    <a:pt x="264579" y="168097"/>
                  </a:lnTo>
                  <a:lnTo>
                    <a:pt x="265366" y="167055"/>
                  </a:lnTo>
                  <a:lnTo>
                    <a:pt x="265899" y="164960"/>
                  </a:lnTo>
                  <a:close/>
                </a:path>
                <a:path w="445135" h="276225">
                  <a:moveTo>
                    <a:pt x="271691" y="129514"/>
                  </a:moveTo>
                  <a:lnTo>
                    <a:pt x="271500" y="129070"/>
                  </a:lnTo>
                  <a:lnTo>
                    <a:pt x="271043" y="128079"/>
                  </a:lnTo>
                  <a:lnTo>
                    <a:pt x="269913" y="127393"/>
                  </a:lnTo>
                  <a:lnTo>
                    <a:pt x="268617" y="126161"/>
                  </a:lnTo>
                  <a:lnTo>
                    <a:pt x="267855" y="127736"/>
                  </a:lnTo>
                  <a:lnTo>
                    <a:pt x="266915" y="128968"/>
                  </a:lnTo>
                  <a:lnTo>
                    <a:pt x="267843" y="130187"/>
                  </a:lnTo>
                  <a:lnTo>
                    <a:pt x="268960" y="130873"/>
                  </a:lnTo>
                  <a:lnTo>
                    <a:pt x="270281" y="131330"/>
                  </a:lnTo>
                  <a:lnTo>
                    <a:pt x="271691" y="129514"/>
                  </a:lnTo>
                  <a:close/>
                </a:path>
                <a:path w="445135" h="276225">
                  <a:moveTo>
                    <a:pt x="274916" y="102108"/>
                  </a:moveTo>
                  <a:lnTo>
                    <a:pt x="273837" y="99783"/>
                  </a:lnTo>
                  <a:lnTo>
                    <a:pt x="272148" y="99161"/>
                  </a:lnTo>
                  <a:lnTo>
                    <a:pt x="270497" y="98806"/>
                  </a:lnTo>
                  <a:lnTo>
                    <a:pt x="269748" y="100342"/>
                  </a:lnTo>
                  <a:lnTo>
                    <a:pt x="268719" y="101714"/>
                  </a:lnTo>
                  <a:lnTo>
                    <a:pt x="270154" y="102628"/>
                  </a:lnTo>
                  <a:lnTo>
                    <a:pt x="271221" y="103873"/>
                  </a:lnTo>
                  <a:lnTo>
                    <a:pt x="272313" y="103886"/>
                  </a:lnTo>
                  <a:lnTo>
                    <a:pt x="274053" y="103924"/>
                  </a:lnTo>
                  <a:lnTo>
                    <a:pt x="274916" y="102108"/>
                  </a:lnTo>
                  <a:close/>
                </a:path>
                <a:path w="445135" h="276225">
                  <a:moveTo>
                    <a:pt x="275793" y="48831"/>
                  </a:moveTo>
                  <a:lnTo>
                    <a:pt x="275551" y="47244"/>
                  </a:lnTo>
                  <a:lnTo>
                    <a:pt x="274345" y="46634"/>
                  </a:lnTo>
                  <a:lnTo>
                    <a:pt x="273354" y="45707"/>
                  </a:lnTo>
                  <a:lnTo>
                    <a:pt x="272592" y="46736"/>
                  </a:lnTo>
                  <a:lnTo>
                    <a:pt x="271399" y="47955"/>
                  </a:lnTo>
                  <a:lnTo>
                    <a:pt x="271564" y="48196"/>
                  </a:lnTo>
                  <a:lnTo>
                    <a:pt x="272275" y="49187"/>
                  </a:lnTo>
                  <a:lnTo>
                    <a:pt x="273405" y="49885"/>
                  </a:lnTo>
                  <a:lnTo>
                    <a:pt x="274383" y="50698"/>
                  </a:lnTo>
                  <a:lnTo>
                    <a:pt x="274853" y="49809"/>
                  </a:lnTo>
                  <a:lnTo>
                    <a:pt x="275793" y="48831"/>
                  </a:lnTo>
                  <a:close/>
                </a:path>
                <a:path w="445135" h="276225">
                  <a:moveTo>
                    <a:pt x="276110" y="240360"/>
                  </a:moveTo>
                  <a:lnTo>
                    <a:pt x="275412" y="239128"/>
                  </a:lnTo>
                  <a:lnTo>
                    <a:pt x="274167" y="238455"/>
                  </a:lnTo>
                  <a:lnTo>
                    <a:pt x="272669" y="238569"/>
                  </a:lnTo>
                  <a:lnTo>
                    <a:pt x="272097" y="239750"/>
                  </a:lnTo>
                  <a:lnTo>
                    <a:pt x="270827" y="241160"/>
                  </a:lnTo>
                  <a:lnTo>
                    <a:pt x="272707" y="241693"/>
                  </a:lnTo>
                  <a:lnTo>
                    <a:pt x="273850" y="242227"/>
                  </a:lnTo>
                  <a:lnTo>
                    <a:pt x="275297" y="242214"/>
                  </a:lnTo>
                  <a:lnTo>
                    <a:pt x="276110" y="240360"/>
                  </a:lnTo>
                  <a:close/>
                </a:path>
                <a:path w="445135" h="276225">
                  <a:moveTo>
                    <a:pt x="277583" y="202336"/>
                  </a:moveTo>
                  <a:lnTo>
                    <a:pt x="277482" y="201599"/>
                  </a:lnTo>
                  <a:lnTo>
                    <a:pt x="277380" y="200748"/>
                  </a:lnTo>
                  <a:lnTo>
                    <a:pt x="276504" y="199682"/>
                  </a:lnTo>
                  <a:lnTo>
                    <a:pt x="274535" y="198805"/>
                  </a:lnTo>
                  <a:lnTo>
                    <a:pt x="272643" y="200952"/>
                  </a:lnTo>
                  <a:lnTo>
                    <a:pt x="273710" y="202895"/>
                  </a:lnTo>
                  <a:lnTo>
                    <a:pt x="274789" y="203377"/>
                  </a:lnTo>
                  <a:lnTo>
                    <a:pt x="275958" y="204304"/>
                  </a:lnTo>
                  <a:lnTo>
                    <a:pt x="276618" y="203212"/>
                  </a:lnTo>
                  <a:lnTo>
                    <a:pt x="277583" y="202336"/>
                  </a:lnTo>
                  <a:close/>
                </a:path>
                <a:path w="445135" h="276225">
                  <a:moveTo>
                    <a:pt x="279146" y="140703"/>
                  </a:moveTo>
                  <a:lnTo>
                    <a:pt x="278574" y="139280"/>
                  </a:lnTo>
                  <a:lnTo>
                    <a:pt x="277177" y="138595"/>
                  </a:lnTo>
                  <a:lnTo>
                    <a:pt x="276402" y="138722"/>
                  </a:lnTo>
                  <a:lnTo>
                    <a:pt x="275704" y="138849"/>
                  </a:lnTo>
                  <a:lnTo>
                    <a:pt x="275170" y="140042"/>
                  </a:lnTo>
                  <a:lnTo>
                    <a:pt x="273939" y="141516"/>
                  </a:lnTo>
                  <a:lnTo>
                    <a:pt x="278231" y="142798"/>
                  </a:lnTo>
                  <a:lnTo>
                    <a:pt x="278472" y="141846"/>
                  </a:lnTo>
                  <a:lnTo>
                    <a:pt x="279146" y="140703"/>
                  </a:lnTo>
                  <a:close/>
                </a:path>
                <a:path w="445135" h="276225">
                  <a:moveTo>
                    <a:pt x="282981" y="125818"/>
                  </a:moveTo>
                  <a:lnTo>
                    <a:pt x="282282" y="125158"/>
                  </a:lnTo>
                  <a:lnTo>
                    <a:pt x="281520" y="123913"/>
                  </a:lnTo>
                  <a:lnTo>
                    <a:pt x="279869" y="124091"/>
                  </a:lnTo>
                  <a:lnTo>
                    <a:pt x="278930" y="125031"/>
                  </a:lnTo>
                  <a:lnTo>
                    <a:pt x="277329" y="126009"/>
                  </a:lnTo>
                  <a:lnTo>
                    <a:pt x="278815" y="127139"/>
                  </a:lnTo>
                  <a:lnTo>
                    <a:pt x="279793" y="128282"/>
                  </a:lnTo>
                  <a:lnTo>
                    <a:pt x="280212" y="128117"/>
                  </a:lnTo>
                  <a:lnTo>
                    <a:pt x="281266" y="127673"/>
                  </a:lnTo>
                  <a:lnTo>
                    <a:pt x="282067" y="126631"/>
                  </a:lnTo>
                  <a:lnTo>
                    <a:pt x="282981" y="125818"/>
                  </a:lnTo>
                  <a:close/>
                </a:path>
                <a:path w="445135" h="276225">
                  <a:moveTo>
                    <a:pt x="288925" y="106464"/>
                  </a:moveTo>
                  <a:lnTo>
                    <a:pt x="287032" y="105092"/>
                  </a:lnTo>
                  <a:lnTo>
                    <a:pt x="285775" y="105816"/>
                  </a:lnTo>
                  <a:lnTo>
                    <a:pt x="285064" y="106210"/>
                  </a:lnTo>
                  <a:lnTo>
                    <a:pt x="284340" y="107391"/>
                  </a:lnTo>
                  <a:lnTo>
                    <a:pt x="284416" y="108115"/>
                  </a:lnTo>
                  <a:lnTo>
                    <a:pt x="284505" y="108826"/>
                  </a:lnTo>
                  <a:lnTo>
                    <a:pt x="285623" y="109423"/>
                  </a:lnTo>
                  <a:lnTo>
                    <a:pt x="286512" y="110274"/>
                  </a:lnTo>
                  <a:lnTo>
                    <a:pt x="287375" y="109207"/>
                  </a:lnTo>
                  <a:lnTo>
                    <a:pt x="288239" y="108559"/>
                  </a:lnTo>
                  <a:lnTo>
                    <a:pt x="288505" y="107708"/>
                  </a:lnTo>
                  <a:lnTo>
                    <a:pt x="288925" y="106464"/>
                  </a:lnTo>
                  <a:close/>
                </a:path>
                <a:path w="445135" h="276225">
                  <a:moveTo>
                    <a:pt x="289814" y="148196"/>
                  </a:moveTo>
                  <a:lnTo>
                    <a:pt x="289026" y="146583"/>
                  </a:lnTo>
                  <a:lnTo>
                    <a:pt x="287743" y="145859"/>
                  </a:lnTo>
                  <a:lnTo>
                    <a:pt x="285991" y="144284"/>
                  </a:lnTo>
                  <a:lnTo>
                    <a:pt x="285229" y="146469"/>
                  </a:lnTo>
                  <a:lnTo>
                    <a:pt x="284111" y="148145"/>
                  </a:lnTo>
                  <a:lnTo>
                    <a:pt x="285153" y="149694"/>
                  </a:lnTo>
                  <a:lnTo>
                    <a:pt x="286893" y="150139"/>
                  </a:lnTo>
                  <a:lnTo>
                    <a:pt x="288658" y="150177"/>
                  </a:lnTo>
                  <a:lnTo>
                    <a:pt x="289814" y="148196"/>
                  </a:lnTo>
                  <a:close/>
                </a:path>
                <a:path w="445135" h="276225">
                  <a:moveTo>
                    <a:pt x="291503" y="93332"/>
                  </a:moveTo>
                  <a:lnTo>
                    <a:pt x="290639" y="92837"/>
                  </a:lnTo>
                  <a:lnTo>
                    <a:pt x="289585" y="91757"/>
                  </a:lnTo>
                  <a:lnTo>
                    <a:pt x="287934" y="92329"/>
                  </a:lnTo>
                  <a:lnTo>
                    <a:pt x="287172" y="93497"/>
                  </a:lnTo>
                  <a:lnTo>
                    <a:pt x="285800" y="94780"/>
                  </a:lnTo>
                  <a:lnTo>
                    <a:pt x="287566" y="95554"/>
                  </a:lnTo>
                  <a:lnTo>
                    <a:pt x="288836" y="96532"/>
                  </a:lnTo>
                  <a:lnTo>
                    <a:pt x="290245" y="95618"/>
                  </a:lnTo>
                  <a:lnTo>
                    <a:pt x="290791" y="94335"/>
                  </a:lnTo>
                  <a:lnTo>
                    <a:pt x="291503" y="93332"/>
                  </a:lnTo>
                  <a:close/>
                </a:path>
                <a:path w="445135" h="276225">
                  <a:moveTo>
                    <a:pt x="293179" y="137731"/>
                  </a:moveTo>
                  <a:lnTo>
                    <a:pt x="289966" y="135966"/>
                  </a:lnTo>
                  <a:lnTo>
                    <a:pt x="289420" y="137401"/>
                  </a:lnTo>
                  <a:lnTo>
                    <a:pt x="288721" y="138518"/>
                  </a:lnTo>
                  <a:lnTo>
                    <a:pt x="288696" y="139636"/>
                  </a:lnTo>
                  <a:lnTo>
                    <a:pt x="288696" y="140055"/>
                  </a:lnTo>
                  <a:lnTo>
                    <a:pt x="290779" y="141058"/>
                  </a:lnTo>
                  <a:lnTo>
                    <a:pt x="291998" y="140042"/>
                  </a:lnTo>
                  <a:lnTo>
                    <a:pt x="292519" y="138785"/>
                  </a:lnTo>
                  <a:lnTo>
                    <a:pt x="293179" y="137731"/>
                  </a:lnTo>
                  <a:close/>
                </a:path>
                <a:path w="445135" h="276225">
                  <a:moveTo>
                    <a:pt x="297154" y="225336"/>
                  </a:moveTo>
                  <a:lnTo>
                    <a:pt x="295503" y="224053"/>
                  </a:lnTo>
                  <a:lnTo>
                    <a:pt x="294982" y="224231"/>
                  </a:lnTo>
                  <a:lnTo>
                    <a:pt x="293903" y="224561"/>
                  </a:lnTo>
                  <a:lnTo>
                    <a:pt x="293052" y="225653"/>
                  </a:lnTo>
                  <a:lnTo>
                    <a:pt x="291338" y="227088"/>
                  </a:lnTo>
                  <a:lnTo>
                    <a:pt x="293395" y="228104"/>
                  </a:lnTo>
                  <a:lnTo>
                    <a:pt x="294703" y="229285"/>
                  </a:lnTo>
                  <a:lnTo>
                    <a:pt x="295554" y="229006"/>
                  </a:lnTo>
                  <a:lnTo>
                    <a:pt x="296367" y="228752"/>
                  </a:lnTo>
                  <a:lnTo>
                    <a:pt x="297014" y="227012"/>
                  </a:lnTo>
                  <a:lnTo>
                    <a:pt x="297103" y="225869"/>
                  </a:lnTo>
                  <a:lnTo>
                    <a:pt x="297154" y="225336"/>
                  </a:lnTo>
                  <a:close/>
                </a:path>
                <a:path w="445135" h="276225">
                  <a:moveTo>
                    <a:pt x="301282" y="121602"/>
                  </a:moveTo>
                  <a:lnTo>
                    <a:pt x="300062" y="120878"/>
                  </a:lnTo>
                  <a:lnTo>
                    <a:pt x="298716" y="119430"/>
                  </a:lnTo>
                  <a:lnTo>
                    <a:pt x="297942" y="121234"/>
                  </a:lnTo>
                  <a:lnTo>
                    <a:pt x="297167" y="122351"/>
                  </a:lnTo>
                  <a:lnTo>
                    <a:pt x="297091" y="123926"/>
                  </a:lnTo>
                  <a:lnTo>
                    <a:pt x="298945" y="124993"/>
                  </a:lnTo>
                  <a:lnTo>
                    <a:pt x="300367" y="124460"/>
                  </a:lnTo>
                  <a:lnTo>
                    <a:pt x="301205" y="123177"/>
                  </a:lnTo>
                  <a:lnTo>
                    <a:pt x="301282" y="121602"/>
                  </a:lnTo>
                  <a:close/>
                </a:path>
                <a:path w="445135" h="276225">
                  <a:moveTo>
                    <a:pt x="302514" y="251587"/>
                  </a:moveTo>
                  <a:lnTo>
                    <a:pt x="301409" y="250990"/>
                  </a:lnTo>
                  <a:lnTo>
                    <a:pt x="300342" y="250101"/>
                  </a:lnTo>
                  <a:lnTo>
                    <a:pt x="299161" y="249910"/>
                  </a:lnTo>
                  <a:lnTo>
                    <a:pt x="298627" y="249834"/>
                  </a:lnTo>
                  <a:lnTo>
                    <a:pt x="297891" y="251142"/>
                  </a:lnTo>
                  <a:lnTo>
                    <a:pt x="296913" y="252158"/>
                  </a:lnTo>
                  <a:lnTo>
                    <a:pt x="298069" y="252895"/>
                  </a:lnTo>
                  <a:lnTo>
                    <a:pt x="299059" y="253974"/>
                  </a:lnTo>
                  <a:lnTo>
                    <a:pt x="300723" y="253441"/>
                  </a:lnTo>
                  <a:lnTo>
                    <a:pt x="301561" y="252361"/>
                  </a:lnTo>
                  <a:lnTo>
                    <a:pt x="302514" y="251587"/>
                  </a:lnTo>
                  <a:close/>
                </a:path>
                <a:path w="445135" h="276225">
                  <a:moveTo>
                    <a:pt x="304698" y="105092"/>
                  </a:moveTo>
                  <a:lnTo>
                    <a:pt x="304266" y="103708"/>
                  </a:lnTo>
                  <a:lnTo>
                    <a:pt x="303098" y="102857"/>
                  </a:lnTo>
                  <a:lnTo>
                    <a:pt x="302247" y="102768"/>
                  </a:lnTo>
                  <a:lnTo>
                    <a:pt x="301612" y="102692"/>
                  </a:lnTo>
                  <a:lnTo>
                    <a:pt x="300837" y="103771"/>
                  </a:lnTo>
                  <a:lnTo>
                    <a:pt x="299313" y="104978"/>
                  </a:lnTo>
                  <a:lnTo>
                    <a:pt x="301129" y="105867"/>
                  </a:lnTo>
                  <a:lnTo>
                    <a:pt x="302158" y="106603"/>
                  </a:lnTo>
                  <a:lnTo>
                    <a:pt x="303606" y="106832"/>
                  </a:lnTo>
                  <a:lnTo>
                    <a:pt x="304698" y="105092"/>
                  </a:lnTo>
                  <a:close/>
                </a:path>
                <a:path w="445135" h="276225">
                  <a:moveTo>
                    <a:pt x="315683" y="27279"/>
                  </a:moveTo>
                  <a:lnTo>
                    <a:pt x="315239" y="25895"/>
                  </a:lnTo>
                  <a:lnTo>
                    <a:pt x="313969" y="25527"/>
                  </a:lnTo>
                  <a:lnTo>
                    <a:pt x="313169" y="25006"/>
                  </a:lnTo>
                  <a:lnTo>
                    <a:pt x="312648" y="25819"/>
                  </a:lnTo>
                  <a:lnTo>
                    <a:pt x="311607" y="26746"/>
                  </a:lnTo>
                  <a:lnTo>
                    <a:pt x="311886" y="28155"/>
                  </a:lnTo>
                  <a:lnTo>
                    <a:pt x="313143" y="28676"/>
                  </a:lnTo>
                  <a:lnTo>
                    <a:pt x="314299" y="29565"/>
                  </a:lnTo>
                  <a:lnTo>
                    <a:pt x="314845" y="28295"/>
                  </a:lnTo>
                  <a:lnTo>
                    <a:pt x="315683" y="27279"/>
                  </a:lnTo>
                  <a:close/>
                </a:path>
                <a:path w="445135" h="276225">
                  <a:moveTo>
                    <a:pt x="319989" y="78308"/>
                  </a:moveTo>
                  <a:lnTo>
                    <a:pt x="318909" y="77533"/>
                  </a:lnTo>
                  <a:lnTo>
                    <a:pt x="317842" y="76212"/>
                  </a:lnTo>
                  <a:lnTo>
                    <a:pt x="315810" y="76161"/>
                  </a:lnTo>
                  <a:lnTo>
                    <a:pt x="314845" y="77635"/>
                  </a:lnTo>
                  <a:lnTo>
                    <a:pt x="313067" y="79159"/>
                  </a:lnTo>
                  <a:lnTo>
                    <a:pt x="315150" y="80276"/>
                  </a:lnTo>
                  <a:lnTo>
                    <a:pt x="316484" y="81546"/>
                  </a:lnTo>
                  <a:lnTo>
                    <a:pt x="317296" y="81280"/>
                  </a:lnTo>
                  <a:lnTo>
                    <a:pt x="318401" y="80899"/>
                  </a:lnTo>
                  <a:lnTo>
                    <a:pt x="319112" y="79349"/>
                  </a:lnTo>
                  <a:lnTo>
                    <a:pt x="319989" y="78308"/>
                  </a:lnTo>
                  <a:close/>
                </a:path>
                <a:path w="445135" h="276225">
                  <a:moveTo>
                    <a:pt x="322300" y="112864"/>
                  </a:moveTo>
                  <a:lnTo>
                    <a:pt x="321678" y="111950"/>
                  </a:lnTo>
                  <a:lnTo>
                    <a:pt x="321183" y="111772"/>
                  </a:lnTo>
                  <a:lnTo>
                    <a:pt x="319024" y="111036"/>
                  </a:lnTo>
                  <a:lnTo>
                    <a:pt x="316725" y="113258"/>
                  </a:lnTo>
                  <a:lnTo>
                    <a:pt x="317233" y="115493"/>
                  </a:lnTo>
                  <a:lnTo>
                    <a:pt x="317754" y="115938"/>
                  </a:lnTo>
                  <a:lnTo>
                    <a:pt x="318274" y="116751"/>
                  </a:lnTo>
                  <a:lnTo>
                    <a:pt x="318820" y="116763"/>
                  </a:lnTo>
                  <a:lnTo>
                    <a:pt x="321043" y="116852"/>
                  </a:lnTo>
                  <a:lnTo>
                    <a:pt x="322008" y="115316"/>
                  </a:lnTo>
                  <a:lnTo>
                    <a:pt x="322300" y="112864"/>
                  </a:lnTo>
                  <a:close/>
                </a:path>
                <a:path w="445135" h="276225">
                  <a:moveTo>
                    <a:pt x="333654" y="173088"/>
                  </a:moveTo>
                  <a:lnTo>
                    <a:pt x="333400" y="170446"/>
                  </a:lnTo>
                  <a:lnTo>
                    <a:pt x="331749" y="170497"/>
                  </a:lnTo>
                  <a:lnTo>
                    <a:pt x="330479" y="170980"/>
                  </a:lnTo>
                  <a:lnTo>
                    <a:pt x="329742" y="171246"/>
                  </a:lnTo>
                  <a:lnTo>
                    <a:pt x="329285" y="172288"/>
                  </a:lnTo>
                  <a:lnTo>
                    <a:pt x="328041" y="173761"/>
                  </a:lnTo>
                  <a:lnTo>
                    <a:pt x="329946" y="174205"/>
                  </a:lnTo>
                  <a:lnTo>
                    <a:pt x="331139" y="174815"/>
                  </a:lnTo>
                  <a:lnTo>
                    <a:pt x="332790" y="174510"/>
                  </a:lnTo>
                  <a:lnTo>
                    <a:pt x="333654" y="173088"/>
                  </a:lnTo>
                  <a:close/>
                </a:path>
                <a:path w="445135" h="276225">
                  <a:moveTo>
                    <a:pt x="339636" y="95288"/>
                  </a:moveTo>
                  <a:lnTo>
                    <a:pt x="339572" y="93814"/>
                  </a:lnTo>
                  <a:lnTo>
                    <a:pt x="338328" y="93192"/>
                  </a:lnTo>
                  <a:lnTo>
                    <a:pt x="337400" y="92354"/>
                  </a:lnTo>
                  <a:lnTo>
                    <a:pt x="336537" y="93281"/>
                  </a:lnTo>
                  <a:lnTo>
                    <a:pt x="335572" y="93878"/>
                  </a:lnTo>
                  <a:lnTo>
                    <a:pt x="335292" y="94691"/>
                  </a:lnTo>
                  <a:lnTo>
                    <a:pt x="334873" y="95961"/>
                  </a:lnTo>
                  <a:lnTo>
                    <a:pt x="336753" y="97510"/>
                  </a:lnTo>
                  <a:lnTo>
                    <a:pt x="338810" y="96494"/>
                  </a:lnTo>
                  <a:lnTo>
                    <a:pt x="339636" y="95288"/>
                  </a:lnTo>
                  <a:close/>
                </a:path>
                <a:path w="445135" h="276225">
                  <a:moveTo>
                    <a:pt x="346379" y="148450"/>
                  </a:moveTo>
                  <a:lnTo>
                    <a:pt x="345757" y="146545"/>
                  </a:lnTo>
                  <a:lnTo>
                    <a:pt x="345135" y="144894"/>
                  </a:lnTo>
                  <a:lnTo>
                    <a:pt x="343776" y="143040"/>
                  </a:lnTo>
                  <a:lnTo>
                    <a:pt x="342087" y="142875"/>
                  </a:lnTo>
                  <a:lnTo>
                    <a:pt x="340868" y="143725"/>
                  </a:lnTo>
                  <a:lnTo>
                    <a:pt x="340296" y="145364"/>
                  </a:lnTo>
                  <a:lnTo>
                    <a:pt x="341642" y="147459"/>
                  </a:lnTo>
                  <a:lnTo>
                    <a:pt x="343103" y="148742"/>
                  </a:lnTo>
                  <a:lnTo>
                    <a:pt x="344436" y="150190"/>
                  </a:lnTo>
                  <a:lnTo>
                    <a:pt x="345427" y="149123"/>
                  </a:lnTo>
                  <a:lnTo>
                    <a:pt x="346379" y="148450"/>
                  </a:lnTo>
                  <a:close/>
                </a:path>
                <a:path w="445135" h="276225">
                  <a:moveTo>
                    <a:pt x="347891" y="264845"/>
                  </a:moveTo>
                  <a:lnTo>
                    <a:pt x="347687" y="262775"/>
                  </a:lnTo>
                  <a:lnTo>
                    <a:pt x="345719" y="261759"/>
                  </a:lnTo>
                  <a:lnTo>
                    <a:pt x="344639" y="262648"/>
                  </a:lnTo>
                  <a:lnTo>
                    <a:pt x="344208" y="262991"/>
                  </a:lnTo>
                  <a:lnTo>
                    <a:pt x="343928" y="264121"/>
                  </a:lnTo>
                  <a:lnTo>
                    <a:pt x="344678" y="265493"/>
                  </a:lnTo>
                  <a:lnTo>
                    <a:pt x="345579" y="266204"/>
                  </a:lnTo>
                  <a:lnTo>
                    <a:pt x="346341" y="267017"/>
                  </a:lnTo>
                  <a:lnTo>
                    <a:pt x="347256" y="265430"/>
                  </a:lnTo>
                  <a:lnTo>
                    <a:pt x="347891" y="264845"/>
                  </a:lnTo>
                  <a:close/>
                </a:path>
                <a:path w="445135" h="276225">
                  <a:moveTo>
                    <a:pt x="359079" y="18275"/>
                  </a:moveTo>
                  <a:lnTo>
                    <a:pt x="358482" y="17246"/>
                  </a:lnTo>
                  <a:lnTo>
                    <a:pt x="357619" y="16751"/>
                  </a:lnTo>
                  <a:lnTo>
                    <a:pt x="356552" y="15836"/>
                  </a:lnTo>
                  <a:lnTo>
                    <a:pt x="356006" y="17221"/>
                  </a:lnTo>
                  <a:lnTo>
                    <a:pt x="355346" y="18961"/>
                  </a:lnTo>
                  <a:lnTo>
                    <a:pt x="356209" y="19202"/>
                  </a:lnTo>
                  <a:lnTo>
                    <a:pt x="357111" y="19659"/>
                  </a:lnTo>
                  <a:lnTo>
                    <a:pt x="358343" y="19583"/>
                  </a:lnTo>
                  <a:lnTo>
                    <a:pt x="359079" y="18275"/>
                  </a:lnTo>
                  <a:close/>
                </a:path>
                <a:path w="445135" h="276225">
                  <a:moveTo>
                    <a:pt x="364642" y="125869"/>
                  </a:moveTo>
                  <a:lnTo>
                    <a:pt x="364286" y="125107"/>
                  </a:lnTo>
                  <a:lnTo>
                    <a:pt x="363855" y="124142"/>
                  </a:lnTo>
                  <a:lnTo>
                    <a:pt x="361962" y="123101"/>
                  </a:lnTo>
                  <a:lnTo>
                    <a:pt x="360045" y="123532"/>
                  </a:lnTo>
                  <a:lnTo>
                    <a:pt x="358724" y="125488"/>
                  </a:lnTo>
                  <a:lnTo>
                    <a:pt x="359130" y="127330"/>
                  </a:lnTo>
                  <a:lnTo>
                    <a:pt x="360908" y="127939"/>
                  </a:lnTo>
                  <a:lnTo>
                    <a:pt x="362623" y="129133"/>
                  </a:lnTo>
                  <a:lnTo>
                    <a:pt x="363423" y="127355"/>
                  </a:lnTo>
                  <a:lnTo>
                    <a:pt x="364642" y="125869"/>
                  </a:lnTo>
                  <a:close/>
                </a:path>
                <a:path w="445135" h="276225">
                  <a:moveTo>
                    <a:pt x="372211" y="188544"/>
                  </a:moveTo>
                  <a:lnTo>
                    <a:pt x="370967" y="188125"/>
                  </a:lnTo>
                  <a:lnTo>
                    <a:pt x="369735" y="187413"/>
                  </a:lnTo>
                  <a:lnTo>
                    <a:pt x="367919" y="187401"/>
                  </a:lnTo>
                  <a:lnTo>
                    <a:pt x="367322" y="188747"/>
                  </a:lnTo>
                  <a:lnTo>
                    <a:pt x="366255" y="190080"/>
                  </a:lnTo>
                  <a:lnTo>
                    <a:pt x="367969" y="190842"/>
                  </a:lnTo>
                  <a:lnTo>
                    <a:pt x="369341" y="191985"/>
                  </a:lnTo>
                  <a:lnTo>
                    <a:pt x="370281" y="191706"/>
                  </a:lnTo>
                  <a:lnTo>
                    <a:pt x="371157" y="191427"/>
                  </a:lnTo>
                  <a:lnTo>
                    <a:pt x="371576" y="189661"/>
                  </a:lnTo>
                  <a:lnTo>
                    <a:pt x="372211" y="188544"/>
                  </a:lnTo>
                  <a:close/>
                </a:path>
                <a:path w="445135" h="276225">
                  <a:moveTo>
                    <a:pt x="380276" y="66649"/>
                  </a:moveTo>
                  <a:lnTo>
                    <a:pt x="378841" y="64452"/>
                  </a:lnTo>
                  <a:lnTo>
                    <a:pt x="377596" y="64223"/>
                  </a:lnTo>
                  <a:lnTo>
                    <a:pt x="375958" y="63385"/>
                  </a:lnTo>
                  <a:lnTo>
                    <a:pt x="375653" y="65125"/>
                  </a:lnTo>
                  <a:lnTo>
                    <a:pt x="375107" y="66433"/>
                  </a:lnTo>
                  <a:lnTo>
                    <a:pt x="375488" y="68122"/>
                  </a:lnTo>
                  <a:lnTo>
                    <a:pt x="377266" y="68846"/>
                  </a:lnTo>
                  <a:lnTo>
                    <a:pt x="377990" y="68605"/>
                  </a:lnTo>
                  <a:lnTo>
                    <a:pt x="379501" y="68122"/>
                  </a:lnTo>
                  <a:lnTo>
                    <a:pt x="380276" y="66649"/>
                  </a:lnTo>
                  <a:close/>
                </a:path>
                <a:path w="445135" h="276225">
                  <a:moveTo>
                    <a:pt x="394906" y="151574"/>
                  </a:moveTo>
                  <a:lnTo>
                    <a:pt x="394779" y="150977"/>
                  </a:lnTo>
                  <a:lnTo>
                    <a:pt x="394652" y="150241"/>
                  </a:lnTo>
                  <a:lnTo>
                    <a:pt x="393484" y="149250"/>
                  </a:lnTo>
                  <a:lnTo>
                    <a:pt x="392760" y="149225"/>
                  </a:lnTo>
                  <a:lnTo>
                    <a:pt x="392112" y="149212"/>
                  </a:lnTo>
                  <a:lnTo>
                    <a:pt x="390906" y="150431"/>
                  </a:lnTo>
                  <a:lnTo>
                    <a:pt x="390931" y="151053"/>
                  </a:lnTo>
                  <a:lnTo>
                    <a:pt x="390944" y="151777"/>
                  </a:lnTo>
                  <a:lnTo>
                    <a:pt x="392061" y="152476"/>
                  </a:lnTo>
                  <a:lnTo>
                    <a:pt x="392963" y="153466"/>
                  </a:lnTo>
                  <a:lnTo>
                    <a:pt x="393788" y="152400"/>
                  </a:lnTo>
                  <a:lnTo>
                    <a:pt x="394906" y="151574"/>
                  </a:lnTo>
                  <a:close/>
                </a:path>
                <a:path w="445135" h="276225">
                  <a:moveTo>
                    <a:pt x="424014" y="67589"/>
                  </a:moveTo>
                  <a:lnTo>
                    <a:pt x="422884" y="66929"/>
                  </a:lnTo>
                  <a:lnTo>
                    <a:pt x="421716" y="65671"/>
                  </a:lnTo>
                  <a:lnTo>
                    <a:pt x="419735" y="65849"/>
                  </a:lnTo>
                  <a:lnTo>
                    <a:pt x="418947" y="67437"/>
                  </a:lnTo>
                  <a:lnTo>
                    <a:pt x="417372" y="69164"/>
                  </a:lnTo>
                  <a:lnTo>
                    <a:pt x="419557" y="69862"/>
                  </a:lnTo>
                  <a:lnTo>
                    <a:pt x="420916" y="70764"/>
                  </a:lnTo>
                  <a:lnTo>
                    <a:pt x="422795" y="70154"/>
                  </a:lnTo>
                  <a:lnTo>
                    <a:pt x="423316" y="68592"/>
                  </a:lnTo>
                  <a:lnTo>
                    <a:pt x="424014" y="67589"/>
                  </a:lnTo>
                  <a:close/>
                </a:path>
                <a:path w="445135" h="276225">
                  <a:moveTo>
                    <a:pt x="435610" y="112483"/>
                  </a:moveTo>
                  <a:lnTo>
                    <a:pt x="434784" y="111975"/>
                  </a:lnTo>
                  <a:lnTo>
                    <a:pt x="433959" y="111061"/>
                  </a:lnTo>
                  <a:lnTo>
                    <a:pt x="433133" y="111061"/>
                  </a:lnTo>
                  <a:lnTo>
                    <a:pt x="432206" y="111086"/>
                  </a:lnTo>
                  <a:lnTo>
                    <a:pt x="431304" y="111937"/>
                  </a:lnTo>
                  <a:lnTo>
                    <a:pt x="429755" y="112750"/>
                  </a:lnTo>
                  <a:lnTo>
                    <a:pt x="431304" y="113423"/>
                  </a:lnTo>
                  <a:lnTo>
                    <a:pt x="432257" y="114223"/>
                  </a:lnTo>
                  <a:lnTo>
                    <a:pt x="434009" y="114046"/>
                  </a:lnTo>
                  <a:lnTo>
                    <a:pt x="434784" y="113068"/>
                  </a:lnTo>
                  <a:lnTo>
                    <a:pt x="435610" y="112483"/>
                  </a:lnTo>
                  <a:close/>
                </a:path>
                <a:path w="445135" h="276225">
                  <a:moveTo>
                    <a:pt x="445135" y="168186"/>
                  </a:moveTo>
                  <a:lnTo>
                    <a:pt x="444792" y="167868"/>
                  </a:lnTo>
                  <a:lnTo>
                    <a:pt x="443458" y="167513"/>
                  </a:lnTo>
                  <a:lnTo>
                    <a:pt x="441909" y="166751"/>
                  </a:lnTo>
                  <a:lnTo>
                    <a:pt x="441464" y="168338"/>
                  </a:lnTo>
                  <a:lnTo>
                    <a:pt x="440715" y="169710"/>
                  </a:lnTo>
                  <a:lnTo>
                    <a:pt x="441871" y="170954"/>
                  </a:lnTo>
                  <a:lnTo>
                    <a:pt x="443166" y="171754"/>
                  </a:lnTo>
                  <a:lnTo>
                    <a:pt x="444538" y="171856"/>
                  </a:lnTo>
                  <a:lnTo>
                    <a:pt x="445135" y="1681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951728" y="1731974"/>
              <a:ext cx="339725" cy="161925"/>
            </a:xfrm>
            <a:custGeom>
              <a:avLst/>
              <a:gdLst/>
              <a:ahLst/>
              <a:cxnLst/>
              <a:rect l="l" t="t" r="r" b="b"/>
              <a:pathLst>
                <a:path w="339725" h="161925">
                  <a:moveTo>
                    <a:pt x="4191" y="122796"/>
                  </a:moveTo>
                  <a:lnTo>
                    <a:pt x="2844" y="122516"/>
                  </a:lnTo>
                  <a:lnTo>
                    <a:pt x="1663" y="121894"/>
                  </a:lnTo>
                  <a:lnTo>
                    <a:pt x="444" y="122555"/>
                  </a:lnTo>
                  <a:lnTo>
                    <a:pt x="0" y="124206"/>
                  </a:lnTo>
                  <a:lnTo>
                    <a:pt x="685" y="125437"/>
                  </a:lnTo>
                  <a:lnTo>
                    <a:pt x="2197" y="125971"/>
                  </a:lnTo>
                  <a:lnTo>
                    <a:pt x="2857" y="125704"/>
                  </a:lnTo>
                  <a:lnTo>
                    <a:pt x="3479" y="125463"/>
                  </a:lnTo>
                  <a:lnTo>
                    <a:pt x="3644" y="124091"/>
                  </a:lnTo>
                  <a:lnTo>
                    <a:pt x="4191" y="122796"/>
                  </a:lnTo>
                  <a:close/>
                </a:path>
                <a:path w="339725" h="161925">
                  <a:moveTo>
                    <a:pt x="13081" y="79756"/>
                  </a:moveTo>
                  <a:lnTo>
                    <a:pt x="12192" y="79298"/>
                  </a:lnTo>
                  <a:lnTo>
                    <a:pt x="11252" y="78435"/>
                  </a:lnTo>
                  <a:lnTo>
                    <a:pt x="10401" y="78511"/>
                  </a:lnTo>
                  <a:lnTo>
                    <a:pt x="9867" y="78574"/>
                  </a:lnTo>
                  <a:lnTo>
                    <a:pt x="9461" y="80022"/>
                  </a:lnTo>
                  <a:lnTo>
                    <a:pt x="8686" y="81394"/>
                  </a:lnTo>
                  <a:lnTo>
                    <a:pt x="10236" y="81521"/>
                  </a:lnTo>
                  <a:lnTo>
                    <a:pt x="11226" y="81826"/>
                  </a:lnTo>
                  <a:lnTo>
                    <a:pt x="12052" y="81572"/>
                  </a:lnTo>
                  <a:lnTo>
                    <a:pt x="12534" y="81432"/>
                  </a:lnTo>
                  <a:lnTo>
                    <a:pt x="12750" y="80391"/>
                  </a:lnTo>
                  <a:lnTo>
                    <a:pt x="13081" y="79756"/>
                  </a:lnTo>
                  <a:close/>
                </a:path>
                <a:path w="339725" h="161925">
                  <a:moveTo>
                    <a:pt x="30861" y="93192"/>
                  </a:moveTo>
                  <a:lnTo>
                    <a:pt x="30213" y="92075"/>
                  </a:lnTo>
                  <a:lnTo>
                    <a:pt x="29349" y="91617"/>
                  </a:lnTo>
                  <a:lnTo>
                    <a:pt x="28117" y="90589"/>
                  </a:lnTo>
                  <a:lnTo>
                    <a:pt x="27813" y="92176"/>
                  </a:lnTo>
                  <a:lnTo>
                    <a:pt x="27216" y="93395"/>
                  </a:lnTo>
                  <a:lnTo>
                    <a:pt x="28054" y="94411"/>
                  </a:lnTo>
                  <a:lnTo>
                    <a:pt x="29273" y="94475"/>
                  </a:lnTo>
                  <a:lnTo>
                    <a:pt x="30187" y="94564"/>
                  </a:lnTo>
                  <a:lnTo>
                    <a:pt x="30861" y="93192"/>
                  </a:lnTo>
                  <a:close/>
                </a:path>
                <a:path w="339725" h="161925">
                  <a:moveTo>
                    <a:pt x="38417" y="144665"/>
                  </a:moveTo>
                  <a:lnTo>
                    <a:pt x="37985" y="144170"/>
                  </a:lnTo>
                  <a:lnTo>
                    <a:pt x="37604" y="143357"/>
                  </a:lnTo>
                  <a:lnTo>
                    <a:pt x="37096" y="143281"/>
                  </a:lnTo>
                  <a:lnTo>
                    <a:pt x="36614" y="143217"/>
                  </a:lnTo>
                  <a:lnTo>
                    <a:pt x="36017" y="143903"/>
                  </a:lnTo>
                  <a:lnTo>
                    <a:pt x="35471" y="144272"/>
                  </a:lnTo>
                  <a:lnTo>
                    <a:pt x="35864" y="144729"/>
                  </a:lnTo>
                  <a:lnTo>
                    <a:pt x="36258" y="145542"/>
                  </a:lnTo>
                  <a:lnTo>
                    <a:pt x="37236" y="145567"/>
                  </a:lnTo>
                  <a:lnTo>
                    <a:pt x="37833" y="144995"/>
                  </a:lnTo>
                  <a:lnTo>
                    <a:pt x="38417" y="144665"/>
                  </a:lnTo>
                  <a:close/>
                </a:path>
                <a:path w="339725" h="161925">
                  <a:moveTo>
                    <a:pt x="39217" y="72720"/>
                  </a:moveTo>
                  <a:lnTo>
                    <a:pt x="38379" y="72313"/>
                  </a:lnTo>
                  <a:lnTo>
                    <a:pt x="37541" y="71894"/>
                  </a:lnTo>
                  <a:lnTo>
                    <a:pt x="36690" y="71501"/>
                  </a:lnTo>
                  <a:lnTo>
                    <a:pt x="36461" y="72072"/>
                  </a:lnTo>
                  <a:lnTo>
                    <a:pt x="36220" y="72644"/>
                  </a:lnTo>
                  <a:lnTo>
                    <a:pt x="35801" y="73698"/>
                  </a:lnTo>
                  <a:lnTo>
                    <a:pt x="36703" y="73888"/>
                  </a:lnTo>
                  <a:lnTo>
                    <a:pt x="37541" y="74244"/>
                  </a:lnTo>
                  <a:lnTo>
                    <a:pt x="38328" y="74168"/>
                  </a:lnTo>
                  <a:lnTo>
                    <a:pt x="38658" y="74142"/>
                  </a:lnTo>
                  <a:lnTo>
                    <a:pt x="38925" y="73228"/>
                  </a:lnTo>
                  <a:lnTo>
                    <a:pt x="39217" y="72720"/>
                  </a:lnTo>
                  <a:close/>
                </a:path>
                <a:path w="339725" h="161925">
                  <a:moveTo>
                    <a:pt x="49580" y="87033"/>
                  </a:moveTo>
                  <a:lnTo>
                    <a:pt x="48958" y="86982"/>
                  </a:lnTo>
                  <a:lnTo>
                    <a:pt x="48133" y="86677"/>
                  </a:lnTo>
                  <a:lnTo>
                    <a:pt x="47764" y="86969"/>
                  </a:lnTo>
                  <a:lnTo>
                    <a:pt x="47383" y="87261"/>
                  </a:lnTo>
                  <a:lnTo>
                    <a:pt x="47434" y="88125"/>
                  </a:lnTo>
                  <a:lnTo>
                    <a:pt x="47294" y="88747"/>
                  </a:lnTo>
                  <a:lnTo>
                    <a:pt x="48437" y="89204"/>
                  </a:lnTo>
                  <a:lnTo>
                    <a:pt x="49009" y="89446"/>
                  </a:lnTo>
                  <a:lnTo>
                    <a:pt x="49580" y="87033"/>
                  </a:lnTo>
                  <a:close/>
                </a:path>
                <a:path w="339725" h="161925">
                  <a:moveTo>
                    <a:pt x="51409" y="108635"/>
                  </a:moveTo>
                  <a:lnTo>
                    <a:pt x="51079" y="108216"/>
                  </a:lnTo>
                  <a:lnTo>
                    <a:pt x="50546" y="107569"/>
                  </a:lnTo>
                  <a:lnTo>
                    <a:pt x="49263" y="107073"/>
                  </a:lnTo>
                  <a:lnTo>
                    <a:pt x="48437" y="107251"/>
                  </a:lnTo>
                  <a:lnTo>
                    <a:pt x="47777" y="107378"/>
                  </a:lnTo>
                  <a:lnTo>
                    <a:pt x="47332" y="108572"/>
                  </a:lnTo>
                  <a:lnTo>
                    <a:pt x="46126" y="110210"/>
                  </a:lnTo>
                  <a:lnTo>
                    <a:pt x="48221" y="110451"/>
                  </a:lnTo>
                  <a:lnTo>
                    <a:pt x="49428" y="110807"/>
                  </a:lnTo>
                  <a:lnTo>
                    <a:pt x="50888" y="110540"/>
                  </a:lnTo>
                  <a:lnTo>
                    <a:pt x="51409" y="108635"/>
                  </a:lnTo>
                  <a:close/>
                </a:path>
                <a:path w="339725" h="161925">
                  <a:moveTo>
                    <a:pt x="64262" y="137045"/>
                  </a:moveTo>
                  <a:lnTo>
                    <a:pt x="63588" y="136474"/>
                  </a:lnTo>
                  <a:lnTo>
                    <a:pt x="63207" y="135915"/>
                  </a:lnTo>
                  <a:lnTo>
                    <a:pt x="62687" y="136334"/>
                  </a:lnTo>
                  <a:lnTo>
                    <a:pt x="61810" y="136715"/>
                  </a:lnTo>
                  <a:lnTo>
                    <a:pt x="61734" y="137210"/>
                  </a:lnTo>
                  <a:lnTo>
                    <a:pt x="61658" y="137668"/>
                  </a:lnTo>
                  <a:lnTo>
                    <a:pt x="62445" y="138252"/>
                  </a:lnTo>
                  <a:lnTo>
                    <a:pt x="62852" y="138785"/>
                  </a:lnTo>
                  <a:lnTo>
                    <a:pt x="63347" y="138391"/>
                  </a:lnTo>
                  <a:lnTo>
                    <a:pt x="64249" y="137998"/>
                  </a:lnTo>
                  <a:lnTo>
                    <a:pt x="64249" y="137604"/>
                  </a:lnTo>
                  <a:lnTo>
                    <a:pt x="64262" y="137045"/>
                  </a:lnTo>
                  <a:close/>
                </a:path>
                <a:path w="339725" h="161925">
                  <a:moveTo>
                    <a:pt x="66192" y="87414"/>
                  </a:moveTo>
                  <a:lnTo>
                    <a:pt x="65544" y="87414"/>
                  </a:lnTo>
                  <a:lnTo>
                    <a:pt x="64655" y="87147"/>
                  </a:lnTo>
                  <a:lnTo>
                    <a:pt x="64325" y="87464"/>
                  </a:lnTo>
                  <a:lnTo>
                    <a:pt x="63969" y="87833"/>
                  </a:lnTo>
                  <a:lnTo>
                    <a:pt x="64109" y="88709"/>
                  </a:lnTo>
                  <a:lnTo>
                    <a:pt x="64046" y="89369"/>
                  </a:lnTo>
                  <a:lnTo>
                    <a:pt x="65316" y="89801"/>
                  </a:lnTo>
                  <a:lnTo>
                    <a:pt x="65938" y="90030"/>
                  </a:lnTo>
                  <a:lnTo>
                    <a:pt x="66116" y="88277"/>
                  </a:lnTo>
                  <a:lnTo>
                    <a:pt x="66192" y="87414"/>
                  </a:lnTo>
                  <a:close/>
                </a:path>
                <a:path w="339725" h="161925">
                  <a:moveTo>
                    <a:pt x="73977" y="61302"/>
                  </a:moveTo>
                  <a:lnTo>
                    <a:pt x="73406" y="60223"/>
                  </a:lnTo>
                  <a:lnTo>
                    <a:pt x="72567" y="59855"/>
                  </a:lnTo>
                  <a:lnTo>
                    <a:pt x="71412" y="58953"/>
                  </a:lnTo>
                  <a:lnTo>
                    <a:pt x="70675" y="62141"/>
                  </a:lnTo>
                  <a:lnTo>
                    <a:pt x="71564" y="62344"/>
                  </a:lnTo>
                  <a:lnTo>
                    <a:pt x="72453" y="62636"/>
                  </a:lnTo>
                  <a:lnTo>
                    <a:pt x="73482" y="62661"/>
                  </a:lnTo>
                  <a:lnTo>
                    <a:pt x="73977" y="61302"/>
                  </a:lnTo>
                  <a:close/>
                </a:path>
                <a:path w="339725" h="161925">
                  <a:moveTo>
                    <a:pt x="80289" y="106070"/>
                  </a:moveTo>
                  <a:lnTo>
                    <a:pt x="79070" y="104724"/>
                  </a:lnTo>
                  <a:lnTo>
                    <a:pt x="78105" y="105244"/>
                  </a:lnTo>
                  <a:lnTo>
                    <a:pt x="77419" y="105943"/>
                  </a:lnTo>
                  <a:lnTo>
                    <a:pt x="76644" y="106591"/>
                  </a:lnTo>
                  <a:lnTo>
                    <a:pt x="77381" y="107276"/>
                  </a:lnTo>
                  <a:lnTo>
                    <a:pt x="78105" y="108153"/>
                  </a:lnTo>
                  <a:lnTo>
                    <a:pt x="78244" y="108077"/>
                  </a:lnTo>
                  <a:lnTo>
                    <a:pt x="79006" y="107619"/>
                  </a:lnTo>
                  <a:lnTo>
                    <a:pt x="79730" y="106997"/>
                  </a:lnTo>
                  <a:lnTo>
                    <a:pt x="80289" y="106070"/>
                  </a:lnTo>
                  <a:close/>
                </a:path>
                <a:path w="339725" h="161925">
                  <a:moveTo>
                    <a:pt x="87998" y="65697"/>
                  </a:moveTo>
                  <a:lnTo>
                    <a:pt x="87020" y="65481"/>
                  </a:lnTo>
                  <a:lnTo>
                    <a:pt x="86042" y="65138"/>
                  </a:lnTo>
                  <a:lnTo>
                    <a:pt x="84848" y="65138"/>
                  </a:lnTo>
                  <a:lnTo>
                    <a:pt x="84645" y="66370"/>
                  </a:lnTo>
                  <a:lnTo>
                    <a:pt x="84328" y="67373"/>
                  </a:lnTo>
                  <a:lnTo>
                    <a:pt x="85217" y="67678"/>
                  </a:lnTo>
                  <a:lnTo>
                    <a:pt x="86283" y="68427"/>
                  </a:lnTo>
                  <a:lnTo>
                    <a:pt x="86969" y="68173"/>
                  </a:lnTo>
                  <a:lnTo>
                    <a:pt x="87541" y="67970"/>
                  </a:lnTo>
                  <a:lnTo>
                    <a:pt x="87668" y="66573"/>
                  </a:lnTo>
                  <a:lnTo>
                    <a:pt x="87998" y="65697"/>
                  </a:lnTo>
                  <a:close/>
                </a:path>
                <a:path w="339725" h="161925">
                  <a:moveTo>
                    <a:pt x="88709" y="87274"/>
                  </a:moveTo>
                  <a:lnTo>
                    <a:pt x="87922" y="85877"/>
                  </a:lnTo>
                  <a:lnTo>
                    <a:pt x="87668" y="85928"/>
                  </a:lnTo>
                  <a:lnTo>
                    <a:pt x="86817" y="86118"/>
                  </a:lnTo>
                  <a:lnTo>
                    <a:pt x="86055" y="86664"/>
                  </a:lnTo>
                  <a:lnTo>
                    <a:pt x="85204" y="87109"/>
                  </a:lnTo>
                  <a:lnTo>
                    <a:pt x="86271" y="88480"/>
                  </a:lnTo>
                  <a:lnTo>
                    <a:pt x="86677" y="89014"/>
                  </a:lnTo>
                  <a:lnTo>
                    <a:pt x="87376" y="88455"/>
                  </a:lnTo>
                  <a:lnTo>
                    <a:pt x="88138" y="87947"/>
                  </a:lnTo>
                  <a:lnTo>
                    <a:pt x="88709" y="87274"/>
                  </a:lnTo>
                  <a:close/>
                </a:path>
                <a:path w="339725" h="161925">
                  <a:moveTo>
                    <a:pt x="91973" y="137198"/>
                  </a:moveTo>
                  <a:lnTo>
                    <a:pt x="91833" y="137083"/>
                  </a:lnTo>
                  <a:lnTo>
                    <a:pt x="91122" y="136550"/>
                  </a:lnTo>
                  <a:lnTo>
                    <a:pt x="90246" y="136182"/>
                  </a:lnTo>
                  <a:lnTo>
                    <a:pt x="89382" y="135915"/>
                  </a:lnTo>
                  <a:lnTo>
                    <a:pt x="88519" y="137248"/>
                  </a:lnTo>
                  <a:lnTo>
                    <a:pt x="88658" y="137401"/>
                  </a:lnTo>
                  <a:lnTo>
                    <a:pt x="89319" y="138074"/>
                  </a:lnTo>
                  <a:lnTo>
                    <a:pt x="90182" y="138544"/>
                  </a:lnTo>
                  <a:lnTo>
                    <a:pt x="91046" y="139141"/>
                  </a:lnTo>
                  <a:lnTo>
                    <a:pt x="91427" y="138188"/>
                  </a:lnTo>
                  <a:lnTo>
                    <a:pt x="91973" y="137198"/>
                  </a:lnTo>
                  <a:close/>
                </a:path>
                <a:path w="339725" h="161925">
                  <a:moveTo>
                    <a:pt x="95643" y="161417"/>
                  </a:moveTo>
                  <a:lnTo>
                    <a:pt x="95161" y="160921"/>
                  </a:lnTo>
                  <a:lnTo>
                    <a:pt x="94373" y="160413"/>
                  </a:lnTo>
                  <a:lnTo>
                    <a:pt x="93535" y="161239"/>
                  </a:lnTo>
                  <a:lnTo>
                    <a:pt x="93357" y="161417"/>
                  </a:lnTo>
                  <a:lnTo>
                    <a:pt x="95643" y="161417"/>
                  </a:lnTo>
                  <a:close/>
                </a:path>
                <a:path w="339725" h="161925">
                  <a:moveTo>
                    <a:pt x="98488" y="70180"/>
                  </a:moveTo>
                  <a:lnTo>
                    <a:pt x="98196" y="70015"/>
                  </a:lnTo>
                  <a:lnTo>
                    <a:pt x="97688" y="69710"/>
                  </a:lnTo>
                  <a:lnTo>
                    <a:pt x="96786" y="69672"/>
                  </a:lnTo>
                  <a:lnTo>
                    <a:pt x="96278" y="69951"/>
                  </a:lnTo>
                  <a:lnTo>
                    <a:pt x="95897" y="70154"/>
                  </a:lnTo>
                  <a:lnTo>
                    <a:pt x="95885" y="71043"/>
                  </a:lnTo>
                  <a:lnTo>
                    <a:pt x="95580" y="72034"/>
                  </a:lnTo>
                  <a:lnTo>
                    <a:pt x="96608" y="71932"/>
                  </a:lnTo>
                  <a:lnTo>
                    <a:pt x="97497" y="71932"/>
                  </a:lnTo>
                  <a:lnTo>
                    <a:pt x="98285" y="71666"/>
                  </a:lnTo>
                  <a:lnTo>
                    <a:pt x="98450" y="71615"/>
                  </a:lnTo>
                  <a:lnTo>
                    <a:pt x="98488" y="70180"/>
                  </a:lnTo>
                  <a:close/>
                </a:path>
                <a:path w="339725" h="161925">
                  <a:moveTo>
                    <a:pt x="104178" y="80264"/>
                  </a:moveTo>
                  <a:lnTo>
                    <a:pt x="103251" y="79997"/>
                  </a:lnTo>
                  <a:lnTo>
                    <a:pt x="102196" y="79362"/>
                  </a:lnTo>
                  <a:lnTo>
                    <a:pt x="101434" y="79590"/>
                  </a:lnTo>
                  <a:lnTo>
                    <a:pt x="100787" y="79806"/>
                  </a:lnTo>
                  <a:lnTo>
                    <a:pt x="100469" y="81038"/>
                  </a:lnTo>
                  <a:lnTo>
                    <a:pt x="99745" y="82257"/>
                  </a:lnTo>
                  <a:lnTo>
                    <a:pt x="101282" y="82588"/>
                  </a:lnTo>
                  <a:lnTo>
                    <a:pt x="102476" y="83223"/>
                  </a:lnTo>
                  <a:lnTo>
                    <a:pt x="103733" y="82486"/>
                  </a:lnTo>
                  <a:lnTo>
                    <a:pt x="103835" y="81165"/>
                  </a:lnTo>
                  <a:lnTo>
                    <a:pt x="104178" y="80264"/>
                  </a:lnTo>
                  <a:close/>
                </a:path>
                <a:path w="339725" h="161925">
                  <a:moveTo>
                    <a:pt x="109969" y="98132"/>
                  </a:moveTo>
                  <a:lnTo>
                    <a:pt x="109791" y="97066"/>
                  </a:lnTo>
                  <a:lnTo>
                    <a:pt x="108140" y="96913"/>
                  </a:lnTo>
                  <a:lnTo>
                    <a:pt x="107670" y="97917"/>
                  </a:lnTo>
                  <a:lnTo>
                    <a:pt x="107632" y="98856"/>
                  </a:lnTo>
                  <a:lnTo>
                    <a:pt x="107480" y="99758"/>
                  </a:lnTo>
                  <a:lnTo>
                    <a:pt x="108153" y="99847"/>
                  </a:lnTo>
                  <a:lnTo>
                    <a:pt x="108826" y="99923"/>
                  </a:lnTo>
                  <a:lnTo>
                    <a:pt x="109842" y="100050"/>
                  </a:lnTo>
                  <a:lnTo>
                    <a:pt x="109867" y="99072"/>
                  </a:lnTo>
                  <a:lnTo>
                    <a:pt x="109969" y="98132"/>
                  </a:lnTo>
                  <a:close/>
                </a:path>
                <a:path w="339725" h="161925">
                  <a:moveTo>
                    <a:pt x="113652" y="57658"/>
                  </a:moveTo>
                  <a:lnTo>
                    <a:pt x="113030" y="57569"/>
                  </a:lnTo>
                  <a:lnTo>
                    <a:pt x="112293" y="57238"/>
                  </a:lnTo>
                  <a:lnTo>
                    <a:pt x="111810" y="57467"/>
                  </a:lnTo>
                  <a:lnTo>
                    <a:pt x="111417" y="57645"/>
                  </a:lnTo>
                  <a:lnTo>
                    <a:pt x="111315" y="58483"/>
                  </a:lnTo>
                  <a:lnTo>
                    <a:pt x="111086" y="59029"/>
                  </a:lnTo>
                  <a:lnTo>
                    <a:pt x="112077" y="59690"/>
                  </a:lnTo>
                  <a:lnTo>
                    <a:pt x="112572" y="60007"/>
                  </a:lnTo>
                  <a:lnTo>
                    <a:pt x="112928" y="59232"/>
                  </a:lnTo>
                  <a:lnTo>
                    <a:pt x="113296" y="58445"/>
                  </a:lnTo>
                  <a:lnTo>
                    <a:pt x="113652" y="57658"/>
                  </a:lnTo>
                  <a:close/>
                </a:path>
                <a:path w="339725" h="161925">
                  <a:moveTo>
                    <a:pt x="120116" y="85725"/>
                  </a:moveTo>
                  <a:lnTo>
                    <a:pt x="119341" y="85115"/>
                  </a:lnTo>
                  <a:lnTo>
                    <a:pt x="118643" y="84150"/>
                  </a:lnTo>
                  <a:lnTo>
                    <a:pt x="117335" y="83959"/>
                  </a:lnTo>
                  <a:lnTo>
                    <a:pt x="116649" y="85280"/>
                  </a:lnTo>
                  <a:lnTo>
                    <a:pt x="115697" y="86423"/>
                  </a:lnTo>
                  <a:lnTo>
                    <a:pt x="117081" y="86766"/>
                  </a:lnTo>
                  <a:lnTo>
                    <a:pt x="117957" y="87198"/>
                  </a:lnTo>
                  <a:lnTo>
                    <a:pt x="119265" y="87071"/>
                  </a:lnTo>
                  <a:lnTo>
                    <a:pt x="119672" y="86220"/>
                  </a:lnTo>
                  <a:lnTo>
                    <a:pt x="120116" y="85725"/>
                  </a:lnTo>
                  <a:close/>
                </a:path>
                <a:path w="339725" h="161925">
                  <a:moveTo>
                    <a:pt x="121031" y="105765"/>
                  </a:moveTo>
                  <a:lnTo>
                    <a:pt x="120611" y="105206"/>
                  </a:lnTo>
                  <a:lnTo>
                    <a:pt x="120116" y="104152"/>
                  </a:lnTo>
                  <a:lnTo>
                    <a:pt x="118960" y="104355"/>
                  </a:lnTo>
                  <a:lnTo>
                    <a:pt x="118198" y="104978"/>
                  </a:lnTo>
                  <a:lnTo>
                    <a:pt x="117360" y="105435"/>
                  </a:lnTo>
                  <a:lnTo>
                    <a:pt x="117983" y="106286"/>
                  </a:lnTo>
                  <a:lnTo>
                    <a:pt x="118579" y="107315"/>
                  </a:lnTo>
                  <a:lnTo>
                    <a:pt x="119532" y="106883"/>
                  </a:lnTo>
                  <a:lnTo>
                    <a:pt x="120269" y="106286"/>
                  </a:lnTo>
                  <a:lnTo>
                    <a:pt x="121031" y="105765"/>
                  </a:lnTo>
                  <a:close/>
                </a:path>
                <a:path w="339725" h="161925">
                  <a:moveTo>
                    <a:pt x="121589" y="52768"/>
                  </a:moveTo>
                  <a:lnTo>
                    <a:pt x="120904" y="52743"/>
                  </a:lnTo>
                  <a:lnTo>
                    <a:pt x="120053" y="52451"/>
                  </a:lnTo>
                  <a:lnTo>
                    <a:pt x="119570" y="52755"/>
                  </a:lnTo>
                  <a:lnTo>
                    <a:pt x="119164" y="52997"/>
                  </a:lnTo>
                  <a:lnTo>
                    <a:pt x="119189" y="53924"/>
                  </a:lnTo>
                  <a:lnTo>
                    <a:pt x="119024" y="54559"/>
                  </a:lnTo>
                  <a:lnTo>
                    <a:pt x="120230" y="55041"/>
                  </a:lnTo>
                  <a:lnTo>
                    <a:pt x="120827" y="55295"/>
                  </a:lnTo>
                  <a:lnTo>
                    <a:pt x="121589" y="52768"/>
                  </a:lnTo>
                  <a:close/>
                </a:path>
                <a:path w="339725" h="161925">
                  <a:moveTo>
                    <a:pt x="124371" y="64122"/>
                  </a:moveTo>
                  <a:lnTo>
                    <a:pt x="123913" y="63614"/>
                  </a:lnTo>
                  <a:lnTo>
                    <a:pt x="123482" y="62750"/>
                  </a:lnTo>
                  <a:lnTo>
                    <a:pt x="122466" y="62674"/>
                  </a:lnTo>
                  <a:lnTo>
                    <a:pt x="121869" y="63398"/>
                  </a:lnTo>
                  <a:lnTo>
                    <a:pt x="121310" y="63804"/>
                  </a:lnTo>
                  <a:lnTo>
                    <a:pt x="121729" y="64287"/>
                  </a:lnTo>
                  <a:lnTo>
                    <a:pt x="122161" y="65176"/>
                  </a:lnTo>
                  <a:lnTo>
                    <a:pt x="123164" y="65138"/>
                  </a:lnTo>
                  <a:lnTo>
                    <a:pt x="123761" y="64503"/>
                  </a:lnTo>
                  <a:lnTo>
                    <a:pt x="124371" y="64122"/>
                  </a:lnTo>
                  <a:close/>
                </a:path>
                <a:path w="339725" h="161925">
                  <a:moveTo>
                    <a:pt x="129247" y="118033"/>
                  </a:moveTo>
                  <a:lnTo>
                    <a:pt x="127901" y="117398"/>
                  </a:lnTo>
                  <a:lnTo>
                    <a:pt x="126949" y="116560"/>
                  </a:lnTo>
                  <a:lnTo>
                    <a:pt x="125679" y="116903"/>
                  </a:lnTo>
                  <a:lnTo>
                    <a:pt x="125209" y="118148"/>
                  </a:lnTo>
                  <a:lnTo>
                    <a:pt x="125031" y="118986"/>
                  </a:lnTo>
                  <a:lnTo>
                    <a:pt x="124980" y="119278"/>
                  </a:lnTo>
                  <a:lnTo>
                    <a:pt x="126199" y="120230"/>
                  </a:lnTo>
                  <a:lnTo>
                    <a:pt x="126542" y="120103"/>
                  </a:lnTo>
                  <a:lnTo>
                    <a:pt x="127381" y="119773"/>
                  </a:lnTo>
                  <a:lnTo>
                    <a:pt x="128054" y="118986"/>
                  </a:lnTo>
                  <a:lnTo>
                    <a:pt x="129247" y="118033"/>
                  </a:lnTo>
                  <a:close/>
                </a:path>
                <a:path w="339725" h="161925">
                  <a:moveTo>
                    <a:pt x="129641" y="56743"/>
                  </a:moveTo>
                  <a:lnTo>
                    <a:pt x="127762" y="56134"/>
                  </a:lnTo>
                  <a:lnTo>
                    <a:pt x="126834" y="55841"/>
                  </a:lnTo>
                  <a:lnTo>
                    <a:pt x="126682" y="56476"/>
                  </a:lnTo>
                  <a:lnTo>
                    <a:pt x="126542" y="57124"/>
                  </a:lnTo>
                  <a:lnTo>
                    <a:pt x="126301" y="58166"/>
                  </a:lnTo>
                  <a:lnTo>
                    <a:pt x="127101" y="58458"/>
                  </a:lnTo>
                  <a:lnTo>
                    <a:pt x="127939" y="58775"/>
                  </a:lnTo>
                  <a:lnTo>
                    <a:pt x="128790" y="59080"/>
                  </a:lnTo>
                  <a:lnTo>
                    <a:pt x="129070" y="58305"/>
                  </a:lnTo>
                  <a:lnTo>
                    <a:pt x="129362" y="57518"/>
                  </a:lnTo>
                  <a:lnTo>
                    <a:pt x="129641" y="56743"/>
                  </a:lnTo>
                  <a:close/>
                </a:path>
                <a:path w="339725" h="161925">
                  <a:moveTo>
                    <a:pt x="130886" y="89598"/>
                  </a:moveTo>
                  <a:lnTo>
                    <a:pt x="130149" y="88582"/>
                  </a:lnTo>
                  <a:lnTo>
                    <a:pt x="129260" y="88112"/>
                  </a:lnTo>
                  <a:lnTo>
                    <a:pt x="128003" y="87134"/>
                  </a:lnTo>
                  <a:lnTo>
                    <a:pt x="127673" y="88646"/>
                  </a:lnTo>
                  <a:lnTo>
                    <a:pt x="127038" y="89941"/>
                  </a:lnTo>
                  <a:lnTo>
                    <a:pt x="127914" y="90906"/>
                  </a:lnTo>
                  <a:lnTo>
                    <a:pt x="129146" y="90970"/>
                  </a:lnTo>
                  <a:lnTo>
                    <a:pt x="130289" y="90970"/>
                  </a:lnTo>
                  <a:lnTo>
                    <a:pt x="130886" y="89598"/>
                  </a:lnTo>
                  <a:close/>
                </a:path>
                <a:path w="339725" h="161925">
                  <a:moveTo>
                    <a:pt x="131495" y="74561"/>
                  </a:moveTo>
                  <a:lnTo>
                    <a:pt x="130911" y="72948"/>
                  </a:lnTo>
                  <a:lnTo>
                    <a:pt x="129705" y="72161"/>
                  </a:lnTo>
                  <a:lnTo>
                    <a:pt x="127635" y="69989"/>
                  </a:lnTo>
                  <a:lnTo>
                    <a:pt x="127076" y="72123"/>
                  </a:lnTo>
                  <a:lnTo>
                    <a:pt x="126276" y="73431"/>
                  </a:lnTo>
                  <a:lnTo>
                    <a:pt x="127190" y="75133"/>
                  </a:lnTo>
                  <a:lnTo>
                    <a:pt x="128485" y="75895"/>
                  </a:lnTo>
                  <a:lnTo>
                    <a:pt x="129882" y="76441"/>
                  </a:lnTo>
                  <a:lnTo>
                    <a:pt x="131495" y="74561"/>
                  </a:lnTo>
                  <a:close/>
                </a:path>
                <a:path w="339725" h="161925">
                  <a:moveTo>
                    <a:pt x="134670" y="37604"/>
                  </a:moveTo>
                  <a:lnTo>
                    <a:pt x="134429" y="37439"/>
                  </a:lnTo>
                  <a:lnTo>
                    <a:pt x="133756" y="36918"/>
                  </a:lnTo>
                  <a:lnTo>
                    <a:pt x="132816" y="36741"/>
                  </a:lnTo>
                  <a:lnTo>
                    <a:pt x="131978" y="36423"/>
                  </a:lnTo>
                  <a:lnTo>
                    <a:pt x="131622" y="37680"/>
                  </a:lnTo>
                  <a:lnTo>
                    <a:pt x="131356" y="38658"/>
                  </a:lnTo>
                  <a:lnTo>
                    <a:pt x="133197" y="39077"/>
                  </a:lnTo>
                  <a:lnTo>
                    <a:pt x="134112" y="39293"/>
                  </a:lnTo>
                  <a:lnTo>
                    <a:pt x="134239" y="38646"/>
                  </a:lnTo>
                  <a:lnTo>
                    <a:pt x="134670" y="37604"/>
                  </a:lnTo>
                  <a:close/>
                </a:path>
                <a:path w="339725" h="161925">
                  <a:moveTo>
                    <a:pt x="136283" y="49276"/>
                  </a:moveTo>
                  <a:lnTo>
                    <a:pt x="135432" y="48856"/>
                  </a:lnTo>
                  <a:lnTo>
                    <a:pt x="134581" y="48425"/>
                  </a:lnTo>
                  <a:lnTo>
                    <a:pt x="133286" y="47790"/>
                  </a:lnTo>
                  <a:lnTo>
                    <a:pt x="133108" y="49136"/>
                  </a:lnTo>
                  <a:lnTo>
                    <a:pt x="132778" y="50101"/>
                  </a:lnTo>
                  <a:lnTo>
                    <a:pt x="133057" y="51320"/>
                  </a:lnTo>
                  <a:lnTo>
                    <a:pt x="134518" y="51879"/>
                  </a:lnTo>
                  <a:lnTo>
                    <a:pt x="134708" y="51689"/>
                  </a:lnTo>
                  <a:lnTo>
                    <a:pt x="135394" y="51054"/>
                  </a:lnTo>
                  <a:lnTo>
                    <a:pt x="135775" y="50101"/>
                  </a:lnTo>
                  <a:lnTo>
                    <a:pt x="136283" y="49276"/>
                  </a:lnTo>
                  <a:close/>
                </a:path>
                <a:path w="339725" h="161925">
                  <a:moveTo>
                    <a:pt x="138747" y="149682"/>
                  </a:moveTo>
                  <a:lnTo>
                    <a:pt x="138366" y="148691"/>
                  </a:lnTo>
                  <a:lnTo>
                    <a:pt x="137820" y="147434"/>
                  </a:lnTo>
                  <a:lnTo>
                    <a:pt x="137223" y="147358"/>
                  </a:lnTo>
                  <a:lnTo>
                    <a:pt x="136461" y="147281"/>
                  </a:lnTo>
                  <a:lnTo>
                    <a:pt x="135597" y="148170"/>
                  </a:lnTo>
                  <a:lnTo>
                    <a:pt x="132829" y="149745"/>
                  </a:lnTo>
                  <a:lnTo>
                    <a:pt x="135216" y="150253"/>
                  </a:lnTo>
                  <a:lnTo>
                    <a:pt x="136207" y="150647"/>
                  </a:lnTo>
                  <a:lnTo>
                    <a:pt x="137185" y="150596"/>
                  </a:lnTo>
                  <a:lnTo>
                    <a:pt x="137718" y="150583"/>
                  </a:lnTo>
                  <a:lnTo>
                    <a:pt x="138747" y="149682"/>
                  </a:lnTo>
                  <a:close/>
                </a:path>
                <a:path w="339725" h="161925">
                  <a:moveTo>
                    <a:pt x="141757" y="68338"/>
                  </a:moveTo>
                  <a:lnTo>
                    <a:pt x="141097" y="68186"/>
                  </a:lnTo>
                  <a:lnTo>
                    <a:pt x="140030" y="67716"/>
                  </a:lnTo>
                  <a:lnTo>
                    <a:pt x="139293" y="68618"/>
                  </a:lnTo>
                  <a:lnTo>
                    <a:pt x="139103" y="69570"/>
                  </a:lnTo>
                  <a:lnTo>
                    <a:pt x="138772" y="70421"/>
                  </a:lnTo>
                  <a:lnTo>
                    <a:pt x="141122" y="71018"/>
                  </a:lnTo>
                  <a:lnTo>
                    <a:pt x="141325" y="70116"/>
                  </a:lnTo>
                  <a:lnTo>
                    <a:pt x="141757" y="68338"/>
                  </a:lnTo>
                  <a:close/>
                </a:path>
                <a:path w="339725" h="161925">
                  <a:moveTo>
                    <a:pt x="143700" y="58331"/>
                  </a:moveTo>
                  <a:lnTo>
                    <a:pt x="143052" y="57645"/>
                  </a:lnTo>
                  <a:lnTo>
                    <a:pt x="142646" y="57200"/>
                  </a:lnTo>
                  <a:lnTo>
                    <a:pt x="142227" y="56769"/>
                  </a:lnTo>
                  <a:lnTo>
                    <a:pt x="141643" y="57391"/>
                  </a:lnTo>
                  <a:lnTo>
                    <a:pt x="140919" y="57950"/>
                  </a:lnTo>
                  <a:lnTo>
                    <a:pt x="140563" y="58699"/>
                  </a:lnTo>
                  <a:lnTo>
                    <a:pt x="140436" y="58928"/>
                  </a:lnTo>
                  <a:lnTo>
                    <a:pt x="141274" y="59639"/>
                  </a:lnTo>
                  <a:lnTo>
                    <a:pt x="141681" y="60134"/>
                  </a:lnTo>
                  <a:lnTo>
                    <a:pt x="142354" y="59537"/>
                  </a:lnTo>
                  <a:lnTo>
                    <a:pt x="143014" y="58940"/>
                  </a:lnTo>
                  <a:lnTo>
                    <a:pt x="143700" y="58331"/>
                  </a:lnTo>
                  <a:close/>
                </a:path>
                <a:path w="339725" h="161925">
                  <a:moveTo>
                    <a:pt x="144818" y="34442"/>
                  </a:moveTo>
                  <a:lnTo>
                    <a:pt x="144272" y="34175"/>
                  </a:lnTo>
                  <a:lnTo>
                    <a:pt x="143725" y="33896"/>
                  </a:lnTo>
                  <a:lnTo>
                    <a:pt x="143179" y="33642"/>
                  </a:lnTo>
                  <a:lnTo>
                    <a:pt x="142227" y="36182"/>
                  </a:lnTo>
                  <a:lnTo>
                    <a:pt x="142875" y="36245"/>
                  </a:lnTo>
                  <a:lnTo>
                    <a:pt x="143725" y="36576"/>
                  </a:lnTo>
                  <a:lnTo>
                    <a:pt x="144576" y="35966"/>
                  </a:lnTo>
                  <a:lnTo>
                    <a:pt x="144614" y="35077"/>
                  </a:lnTo>
                  <a:lnTo>
                    <a:pt x="144818" y="34442"/>
                  </a:lnTo>
                  <a:close/>
                </a:path>
                <a:path w="339725" h="161925">
                  <a:moveTo>
                    <a:pt x="145719" y="86893"/>
                  </a:moveTo>
                  <a:lnTo>
                    <a:pt x="145059" y="85356"/>
                  </a:lnTo>
                  <a:lnTo>
                    <a:pt x="143852" y="84924"/>
                  </a:lnTo>
                  <a:lnTo>
                    <a:pt x="143040" y="84328"/>
                  </a:lnTo>
                  <a:lnTo>
                    <a:pt x="142506" y="85090"/>
                  </a:lnTo>
                  <a:lnTo>
                    <a:pt x="141478" y="85928"/>
                  </a:lnTo>
                  <a:lnTo>
                    <a:pt x="141693" y="87337"/>
                  </a:lnTo>
                  <a:lnTo>
                    <a:pt x="142849" y="87909"/>
                  </a:lnTo>
                  <a:lnTo>
                    <a:pt x="144792" y="89674"/>
                  </a:lnTo>
                  <a:lnTo>
                    <a:pt x="145122" y="88011"/>
                  </a:lnTo>
                  <a:lnTo>
                    <a:pt x="145719" y="86893"/>
                  </a:lnTo>
                  <a:close/>
                </a:path>
                <a:path w="339725" h="161925">
                  <a:moveTo>
                    <a:pt x="153035" y="106895"/>
                  </a:moveTo>
                  <a:lnTo>
                    <a:pt x="151676" y="105803"/>
                  </a:lnTo>
                  <a:lnTo>
                    <a:pt x="150241" y="105714"/>
                  </a:lnTo>
                  <a:lnTo>
                    <a:pt x="149504" y="106794"/>
                  </a:lnTo>
                  <a:lnTo>
                    <a:pt x="148818" y="107353"/>
                  </a:lnTo>
                  <a:lnTo>
                    <a:pt x="149339" y="108115"/>
                  </a:lnTo>
                  <a:lnTo>
                    <a:pt x="149580" y="108940"/>
                  </a:lnTo>
                  <a:lnTo>
                    <a:pt x="151523" y="109588"/>
                  </a:lnTo>
                  <a:lnTo>
                    <a:pt x="152857" y="109067"/>
                  </a:lnTo>
                  <a:lnTo>
                    <a:pt x="152984" y="107442"/>
                  </a:lnTo>
                  <a:lnTo>
                    <a:pt x="153035" y="106895"/>
                  </a:lnTo>
                  <a:close/>
                </a:path>
                <a:path w="339725" h="161925">
                  <a:moveTo>
                    <a:pt x="153200" y="93497"/>
                  </a:moveTo>
                  <a:lnTo>
                    <a:pt x="152908" y="93065"/>
                  </a:lnTo>
                  <a:lnTo>
                    <a:pt x="152450" y="92367"/>
                  </a:lnTo>
                  <a:lnTo>
                    <a:pt x="151218" y="92176"/>
                  </a:lnTo>
                  <a:lnTo>
                    <a:pt x="149834" y="91554"/>
                  </a:lnTo>
                  <a:lnTo>
                    <a:pt x="149593" y="92887"/>
                  </a:lnTo>
                  <a:lnTo>
                    <a:pt x="149009" y="94107"/>
                  </a:lnTo>
                  <a:lnTo>
                    <a:pt x="149821" y="95250"/>
                  </a:lnTo>
                  <a:lnTo>
                    <a:pt x="151257" y="95669"/>
                  </a:lnTo>
                  <a:lnTo>
                    <a:pt x="152539" y="95224"/>
                  </a:lnTo>
                  <a:lnTo>
                    <a:pt x="153200" y="93497"/>
                  </a:lnTo>
                  <a:close/>
                </a:path>
                <a:path w="339725" h="161925">
                  <a:moveTo>
                    <a:pt x="156413" y="76949"/>
                  </a:moveTo>
                  <a:lnTo>
                    <a:pt x="152184" y="76949"/>
                  </a:lnTo>
                  <a:lnTo>
                    <a:pt x="153276" y="78219"/>
                  </a:lnTo>
                  <a:lnTo>
                    <a:pt x="154889" y="78701"/>
                  </a:lnTo>
                  <a:lnTo>
                    <a:pt x="156413" y="76949"/>
                  </a:lnTo>
                  <a:close/>
                </a:path>
                <a:path w="339725" h="161925">
                  <a:moveTo>
                    <a:pt x="156768" y="75933"/>
                  </a:moveTo>
                  <a:lnTo>
                    <a:pt x="156565" y="74803"/>
                  </a:lnTo>
                  <a:lnTo>
                    <a:pt x="156451" y="74180"/>
                  </a:lnTo>
                  <a:lnTo>
                    <a:pt x="154317" y="74180"/>
                  </a:lnTo>
                  <a:lnTo>
                    <a:pt x="153530" y="74803"/>
                  </a:lnTo>
                  <a:lnTo>
                    <a:pt x="152641" y="75933"/>
                  </a:lnTo>
                  <a:lnTo>
                    <a:pt x="151942" y="76669"/>
                  </a:lnTo>
                  <a:lnTo>
                    <a:pt x="156641" y="76669"/>
                  </a:lnTo>
                  <a:lnTo>
                    <a:pt x="156768" y="75933"/>
                  </a:lnTo>
                  <a:close/>
                </a:path>
                <a:path w="339725" h="161925">
                  <a:moveTo>
                    <a:pt x="160020" y="51663"/>
                  </a:moveTo>
                  <a:lnTo>
                    <a:pt x="159334" y="51587"/>
                  </a:lnTo>
                  <a:lnTo>
                    <a:pt x="158457" y="51231"/>
                  </a:lnTo>
                  <a:lnTo>
                    <a:pt x="157568" y="51803"/>
                  </a:lnTo>
                  <a:lnTo>
                    <a:pt x="157568" y="52768"/>
                  </a:lnTo>
                  <a:lnTo>
                    <a:pt x="157378" y="53428"/>
                  </a:lnTo>
                  <a:lnTo>
                    <a:pt x="157937" y="53670"/>
                  </a:lnTo>
                  <a:lnTo>
                    <a:pt x="158496" y="53924"/>
                  </a:lnTo>
                  <a:lnTo>
                    <a:pt x="159054" y="54165"/>
                  </a:lnTo>
                  <a:lnTo>
                    <a:pt x="159372" y="53340"/>
                  </a:lnTo>
                  <a:lnTo>
                    <a:pt x="159702" y="52501"/>
                  </a:lnTo>
                  <a:lnTo>
                    <a:pt x="160020" y="51663"/>
                  </a:lnTo>
                  <a:close/>
                </a:path>
                <a:path w="339725" h="161925">
                  <a:moveTo>
                    <a:pt x="160413" y="40538"/>
                  </a:moveTo>
                  <a:lnTo>
                    <a:pt x="159499" y="39776"/>
                  </a:lnTo>
                  <a:lnTo>
                    <a:pt x="159067" y="39268"/>
                  </a:lnTo>
                  <a:lnTo>
                    <a:pt x="156946" y="41122"/>
                  </a:lnTo>
                  <a:lnTo>
                    <a:pt x="158076" y="42291"/>
                  </a:lnTo>
                  <a:lnTo>
                    <a:pt x="158508" y="42748"/>
                  </a:lnTo>
                  <a:lnTo>
                    <a:pt x="159131" y="42100"/>
                  </a:lnTo>
                  <a:lnTo>
                    <a:pt x="159893" y="41529"/>
                  </a:lnTo>
                  <a:lnTo>
                    <a:pt x="160413" y="40538"/>
                  </a:lnTo>
                  <a:close/>
                </a:path>
                <a:path w="339725" h="161925">
                  <a:moveTo>
                    <a:pt x="162509" y="87909"/>
                  </a:moveTo>
                  <a:lnTo>
                    <a:pt x="162166" y="87109"/>
                  </a:lnTo>
                  <a:lnTo>
                    <a:pt x="160870" y="86918"/>
                  </a:lnTo>
                  <a:lnTo>
                    <a:pt x="160705" y="87147"/>
                  </a:lnTo>
                  <a:lnTo>
                    <a:pt x="160362" y="87579"/>
                  </a:lnTo>
                  <a:lnTo>
                    <a:pt x="160439" y="88341"/>
                  </a:lnTo>
                  <a:lnTo>
                    <a:pt x="160350" y="88963"/>
                  </a:lnTo>
                  <a:lnTo>
                    <a:pt x="160959" y="89077"/>
                  </a:lnTo>
                  <a:lnTo>
                    <a:pt x="161556" y="89166"/>
                  </a:lnTo>
                  <a:lnTo>
                    <a:pt x="162166" y="89268"/>
                  </a:lnTo>
                  <a:lnTo>
                    <a:pt x="162229" y="88633"/>
                  </a:lnTo>
                  <a:lnTo>
                    <a:pt x="162509" y="87909"/>
                  </a:lnTo>
                  <a:close/>
                </a:path>
                <a:path w="339725" h="161925">
                  <a:moveTo>
                    <a:pt x="163893" y="120954"/>
                  </a:moveTo>
                  <a:lnTo>
                    <a:pt x="163118" y="118668"/>
                  </a:lnTo>
                  <a:lnTo>
                    <a:pt x="161671" y="118186"/>
                  </a:lnTo>
                  <a:lnTo>
                    <a:pt x="159664" y="119519"/>
                  </a:lnTo>
                  <a:lnTo>
                    <a:pt x="159016" y="121272"/>
                  </a:lnTo>
                  <a:lnTo>
                    <a:pt x="159283" y="121526"/>
                  </a:lnTo>
                  <a:lnTo>
                    <a:pt x="160096" y="122339"/>
                  </a:lnTo>
                  <a:lnTo>
                    <a:pt x="161328" y="122732"/>
                  </a:lnTo>
                  <a:lnTo>
                    <a:pt x="162928" y="123545"/>
                  </a:lnTo>
                  <a:lnTo>
                    <a:pt x="163309" y="121932"/>
                  </a:lnTo>
                  <a:lnTo>
                    <a:pt x="163893" y="120954"/>
                  </a:lnTo>
                  <a:close/>
                </a:path>
                <a:path w="339725" h="161925">
                  <a:moveTo>
                    <a:pt x="170510" y="47548"/>
                  </a:moveTo>
                  <a:lnTo>
                    <a:pt x="169811" y="46177"/>
                  </a:lnTo>
                  <a:lnTo>
                    <a:pt x="168529" y="45948"/>
                  </a:lnTo>
                  <a:lnTo>
                    <a:pt x="167665" y="45516"/>
                  </a:lnTo>
                  <a:lnTo>
                    <a:pt x="165963" y="49644"/>
                  </a:lnTo>
                  <a:lnTo>
                    <a:pt x="167843" y="49657"/>
                  </a:lnTo>
                  <a:lnTo>
                    <a:pt x="169113" y="50025"/>
                  </a:lnTo>
                  <a:lnTo>
                    <a:pt x="170218" y="49060"/>
                  </a:lnTo>
                  <a:lnTo>
                    <a:pt x="170510" y="47548"/>
                  </a:lnTo>
                  <a:close/>
                </a:path>
                <a:path w="339725" h="161925">
                  <a:moveTo>
                    <a:pt x="171310" y="33680"/>
                  </a:moveTo>
                  <a:lnTo>
                    <a:pt x="170472" y="33350"/>
                  </a:lnTo>
                  <a:lnTo>
                    <a:pt x="169646" y="32867"/>
                  </a:lnTo>
                  <a:lnTo>
                    <a:pt x="168516" y="32766"/>
                  </a:lnTo>
                  <a:lnTo>
                    <a:pt x="167741" y="34036"/>
                  </a:lnTo>
                  <a:lnTo>
                    <a:pt x="168275" y="35102"/>
                  </a:lnTo>
                  <a:lnTo>
                    <a:pt x="169087" y="35623"/>
                  </a:lnTo>
                  <a:lnTo>
                    <a:pt x="170078" y="36601"/>
                  </a:lnTo>
                  <a:lnTo>
                    <a:pt x="170967" y="34480"/>
                  </a:lnTo>
                  <a:lnTo>
                    <a:pt x="171310" y="33680"/>
                  </a:lnTo>
                  <a:close/>
                </a:path>
                <a:path w="339725" h="161925">
                  <a:moveTo>
                    <a:pt x="172008" y="68110"/>
                  </a:moveTo>
                  <a:lnTo>
                    <a:pt x="170713" y="67614"/>
                  </a:lnTo>
                  <a:lnTo>
                    <a:pt x="170332" y="67818"/>
                  </a:lnTo>
                  <a:lnTo>
                    <a:pt x="169659" y="68199"/>
                  </a:lnTo>
                  <a:lnTo>
                    <a:pt x="169202" y="68999"/>
                  </a:lnTo>
                  <a:lnTo>
                    <a:pt x="168249" y="70091"/>
                  </a:lnTo>
                  <a:lnTo>
                    <a:pt x="169799" y="70510"/>
                  </a:lnTo>
                  <a:lnTo>
                    <a:pt x="171526" y="70993"/>
                  </a:lnTo>
                  <a:lnTo>
                    <a:pt x="171716" y="70091"/>
                  </a:lnTo>
                  <a:lnTo>
                    <a:pt x="171996" y="69189"/>
                  </a:lnTo>
                  <a:lnTo>
                    <a:pt x="171996" y="68275"/>
                  </a:lnTo>
                  <a:lnTo>
                    <a:pt x="172008" y="68110"/>
                  </a:lnTo>
                  <a:close/>
                </a:path>
                <a:path w="339725" h="161925">
                  <a:moveTo>
                    <a:pt x="172440" y="82943"/>
                  </a:moveTo>
                  <a:lnTo>
                    <a:pt x="171831" y="81635"/>
                  </a:lnTo>
                  <a:lnTo>
                    <a:pt x="170548" y="80835"/>
                  </a:lnTo>
                  <a:lnTo>
                    <a:pt x="168998" y="80911"/>
                  </a:lnTo>
                  <a:lnTo>
                    <a:pt x="168338" y="82130"/>
                  </a:lnTo>
                  <a:lnTo>
                    <a:pt x="167081" y="83413"/>
                  </a:lnTo>
                  <a:lnTo>
                    <a:pt x="168757" y="84048"/>
                  </a:lnTo>
                  <a:lnTo>
                    <a:pt x="169887" y="84747"/>
                  </a:lnTo>
                  <a:lnTo>
                    <a:pt x="171437" y="84785"/>
                  </a:lnTo>
                  <a:lnTo>
                    <a:pt x="172440" y="82943"/>
                  </a:lnTo>
                  <a:close/>
                </a:path>
                <a:path w="339725" h="161925">
                  <a:moveTo>
                    <a:pt x="175488" y="55232"/>
                  </a:moveTo>
                  <a:lnTo>
                    <a:pt x="175234" y="53987"/>
                  </a:lnTo>
                  <a:lnTo>
                    <a:pt x="173799" y="53403"/>
                  </a:lnTo>
                  <a:lnTo>
                    <a:pt x="172110" y="53644"/>
                  </a:lnTo>
                  <a:lnTo>
                    <a:pt x="171259" y="54444"/>
                  </a:lnTo>
                  <a:lnTo>
                    <a:pt x="169202" y="55626"/>
                  </a:lnTo>
                  <a:lnTo>
                    <a:pt x="172694" y="56565"/>
                  </a:lnTo>
                  <a:lnTo>
                    <a:pt x="173812" y="57213"/>
                  </a:lnTo>
                  <a:lnTo>
                    <a:pt x="174980" y="56527"/>
                  </a:lnTo>
                  <a:lnTo>
                    <a:pt x="175488" y="55232"/>
                  </a:lnTo>
                  <a:close/>
                </a:path>
                <a:path w="339725" h="161925">
                  <a:moveTo>
                    <a:pt x="184543" y="25323"/>
                  </a:moveTo>
                  <a:lnTo>
                    <a:pt x="184302" y="24892"/>
                  </a:lnTo>
                  <a:lnTo>
                    <a:pt x="183946" y="24231"/>
                  </a:lnTo>
                  <a:lnTo>
                    <a:pt x="183095" y="23850"/>
                  </a:lnTo>
                  <a:lnTo>
                    <a:pt x="181902" y="22923"/>
                  </a:lnTo>
                  <a:lnTo>
                    <a:pt x="181571" y="24447"/>
                  </a:lnTo>
                  <a:lnTo>
                    <a:pt x="181000" y="25704"/>
                  </a:lnTo>
                  <a:lnTo>
                    <a:pt x="181914" y="26555"/>
                  </a:lnTo>
                  <a:lnTo>
                    <a:pt x="183032" y="26555"/>
                  </a:lnTo>
                  <a:lnTo>
                    <a:pt x="183934" y="26784"/>
                  </a:lnTo>
                  <a:lnTo>
                    <a:pt x="184073" y="26136"/>
                  </a:lnTo>
                  <a:lnTo>
                    <a:pt x="184543" y="25323"/>
                  </a:lnTo>
                  <a:close/>
                </a:path>
                <a:path w="339725" h="161925">
                  <a:moveTo>
                    <a:pt x="188874" y="57899"/>
                  </a:moveTo>
                  <a:lnTo>
                    <a:pt x="188861" y="56743"/>
                  </a:lnTo>
                  <a:lnTo>
                    <a:pt x="188760" y="55702"/>
                  </a:lnTo>
                  <a:lnTo>
                    <a:pt x="187540" y="55333"/>
                  </a:lnTo>
                  <a:lnTo>
                    <a:pt x="187045" y="55511"/>
                  </a:lnTo>
                  <a:lnTo>
                    <a:pt x="186182" y="55841"/>
                  </a:lnTo>
                  <a:lnTo>
                    <a:pt x="185458" y="56540"/>
                  </a:lnTo>
                  <a:lnTo>
                    <a:pt x="183172" y="58115"/>
                  </a:lnTo>
                  <a:lnTo>
                    <a:pt x="186804" y="58343"/>
                  </a:lnTo>
                  <a:lnTo>
                    <a:pt x="187960" y="58750"/>
                  </a:lnTo>
                  <a:lnTo>
                    <a:pt x="188874" y="57899"/>
                  </a:lnTo>
                  <a:close/>
                </a:path>
                <a:path w="339725" h="161925">
                  <a:moveTo>
                    <a:pt x="195211" y="95897"/>
                  </a:moveTo>
                  <a:lnTo>
                    <a:pt x="194398" y="95618"/>
                  </a:lnTo>
                  <a:lnTo>
                    <a:pt x="193586" y="95173"/>
                  </a:lnTo>
                  <a:lnTo>
                    <a:pt x="192455" y="95161"/>
                  </a:lnTo>
                  <a:lnTo>
                    <a:pt x="191744" y="96380"/>
                  </a:lnTo>
                  <a:lnTo>
                    <a:pt x="192252" y="97421"/>
                  </a:lnTo>
                  <a:lnTo>
                    <a:pt x="193040" y="97917"/>
                  </a:lnTo>
                  <a:lnTo>
                    <a:pt x="194132" y="98971"/>
                  </a:lnTo>
                  <a:lnTo>
                    <a:pt x="194652" y="97510"/>
                  </a:lnTo>
                  <a:lnTo>
                    <a:pt x="195211" y="95897"/>
                  </a:lnTo>
                  <a:close/>
                </a:path>
                <a:path w="339725" h="161925">
                  <a:moveTo>
                    <a:pt x="195681" y="24053"/>
                  </a:moveTo>
                  <a:lnTo>
                    <a:pt x="194348" y="22987"/>
                  </a:lnTo>
                  <a:lnTo>
                    <a:pt x="192963" y="23101"/>
                  </a:lnTo>
                  <a:lnTo>
                    <a:pt x="192303" y="24130"/>
                  </a:lnTo>
                  <a:lnTo>
                    <a:pt x="190042" y="26149"/>
                  </a:lnTo>
                  <a:lnTo>
                    <a:pt x="192087" y="26479"/>
                  </a:lnTo>
                  <a:lnTo>
                    <a:pt x="193192" y="26987"/>
                  </a:lnTo>
                  <a:lnTo>
                    <a:pt x="194767" y="26441"/>
                  </a:lnTo>
                  <a:lnTo>
                    <a:pt x="195605" y="25336"/>
                  </a:lnTo>
                  <a:lnTo>
                    <a:pt x="195643" y="24561"/>
                  </a:lnTo>
                  <a:lnTo>
                    <a:pt x="195681" y="24053"/>
                  </a:lnTo>
                  <a:close/>
                </a:path>
                <a:path w="339725" h="161925">
                  <a:moveTo>
                    <a:pt x="197662" y="87388"/>
                  </a:moveTo>
                  <a:lnTo>
                    <a:pt x="196964" y="86258"/>
                  </a:lnTo>
                  <a:lnTo>
                    <a:pt x="196164" y="85331"/>
                  </a:lnTo>
                  <a:lnTo>
                    <a:pt x="195364" y="84315"/>
                  </a:lnTo>
                  <a:lnTo>
                    <a:pt x="194271" y="85318"/>
                  </a:lnTo>
                  <a:lnTo>
                    <a:pt x="193344" y="85775"/>
                  </a:lnTo>
                  <a:lnTo>
                    <a:pt x="193281" y="88011"/>
                  </a:lnTo>
                  <a:lnTo>
                    <a:pt x="194322" y="88925"/>
                  </a:lnTo>
                  <a:lnTo>
                    <a:pt x="196672" y="88442"/>
                  </a:lnTo>
                  <a:lnTo>
                    <a:pt x="197662" y="87388"/>
                  </a:lnTo>
                  <a:close/>
                </a:path>
                <a:path w="339725" h="161925">
                  <a:moveTo>
                    <a:pt x="200393" y="34137"/>
                  </a:moveTo>
                  <a:lnTo>
                    <a:pt x="199212" y="33413"/>
                  </a:lnTo>
                  <a:lnTo>
                    <a:pt x="198120" y="33909"/>
                  </a:lnTo>
                  <a:lnTo>
                    <a:pt x="197561" y="34658"/>
                  </a:lnTo>
                  <a:lnTo>
                    <a:pt x="196430" y="35687"/>
                  </a:lnTo>
                  <a:lnTo>
                    <a:pt x="199504" y="36880"/>
                  </a:lnTo>
                  <a:lnTo>
                    <a:pt x="199821" y="36042"/>
                  </a:lnTo>
                  <a:lnTo>
                    <a:pt x="200266" y="35217"/>
                  </a:lnTo>
                  <a:lnTo>
                    <a:pt x="200380" y="34353"/>
                  </a:lnTo>
                  <a:lnTo>
                    <a:pt x="200393" y="34137"/>
                  </a:lnTo>
                  <a:close/>
                </a:path>
                <a:path w="339725" h="161925">
                  <a:moveTo>
                    <a:pt x="206146" y="48145"/>
                  </a:moveTo>
                  <a:lnTo>
                    <a:pt x="205244" y="47713"/>
                  </a:lnTo>
                  <a:lnTo>
                    <a:pt x="204266" y="46824"/>
                  </a:lnTo>
                  <a:lnTo>
                    <a:pt x="203479" y="46977"/>
                  </a:lnTo>
                  <a:lnTo>
                    <a:pt x="202831" y="47117"/>
                  </a:lnTo>
                  <a:lnTo>
                    <a:pt x="202412" y="48450"/>
                  </a:lnTo>
                  <a:lnTo>
                    <a:pt x="201587" y="49707"/>
                  </a:lnTo>
                  <a:lnTo>
                    <a:pt x="202933" y="50126"/>
                  </a:lnTo>
                  <a:lnTo>
                    <a:pt x="204038" y="50876"/>
                  </a:lnTo>
                  <a:lnTo>
                    <a:pt x="205397" y="50253"/>
                  </a:lnTo>
                  <a:lnTo>
                    <a:pt x="205676" y="48996"/>
                  </a:lnTo>
                  <a:lnTo>
                    <a:pt x="206146" y="48145"/>
                  </a:lnTo>
                  <a:close/>
                </a:path>
                <a:path w="339725" h="161925">
                  <a:moveTo>
                    <a:pt x="209829" y="63144"/>
                  </a:moveTo>
                  <a:lnTo>
                    <a:pt x="208597" y="62509"/>
                  </a:lnTo>
                  <a:lnTo>
                    <a:pt x="207340" y="62242"/>
                  </a:lnTo>
                  <a:lnTo>
                    <a:pt x="206133" y="61874"/>
                  </a:lnTo>
                  <a:lnTo>
                    <a:pt x="205473" y="64363"/>
                  </a:lnTo>
                  <a:lnTo>
                    <a:pt x="208965" y="65570"/>
                  </a:lnTo>
                  <a:lnTo>
                    <a:pt x="209232" y="64706"/>
                  </a:lnTo>
                  <a:lnTo>
                    <a:pt x="209829" y="63144"/>
                  </a:lnTo>
                  <a:close/>
                </a:path>
                <a:path w="339725" h="161925">
                  <a:moveTo>
                    <a:pt x="210388" y="76060"/>
                  </a:moveTo>
                  <a:lnTo>
                    <a:pt x="210324" y="74993"/>
                  </a:lnTo>
                  <a:lnTo>
                    <a:pt x="209054" y="74650"/>
                  </a:lnTo>
                  <a:lnTo>
                    <a:pt x="208483" y="74815"/>
                  </a:lnTo>
                  <a:lnTo>
                    <a:pt x="207949" y="74980"/>
                  </a:lnTo>
                  <a:lnTo>
                    <a:pt x="207606" y="75717"/>
                  </a:lnTo>
                  <a:lnTo>
                    <a:pt x="207175" y="76200"/>
                  </a:lnTo>
                  <a:lnTo>
                    <a:pt x="208597" y="77470"/>
                  </a:lnTo>
                  <a:lnTo>
                    <a:pt x="209867" y="78587"/>
                  </a:lnTo>
                  <a:lnTo>
                    <a:pt x="210134" y="76962"/>
                  </a:lnTo>
                  <a:lnTo>
                    <a:pt x="210388" y="76060"/>
                  </a:lnTo>
                  <a:close/>
                </a:path>
                <a:path w="339725" h="161925">
                  <a:moveTo>
                    <a:pt x="214655" y="19050"/>
                  </a:moveTo>
                  <a:lnTo>
                    <a:pt x="213461" y="18224"/>
                  </a:lnTo>
                  <a:lnTo>
                    <a:pt x="212293" y="18681"/>
                  </a:lnTo>
                  <a:lnTo>
                    <a:pt x="211721" y="19418"/>
                  </a:lnTo>
                  <a:lnTo>
                    <a:pt x="210515" y="20434"/>
                  </a:lnTo>
                  <a:lnTo>
                    <a:pt x="212026" y="20993"/>
                  </a:lnTo>
                  <a:lnTo>
                    <a:pt x="213131" y="21755"/>
                  </a:lnTo>
                  <a:lnTo>
                    <a:pt x="214210" y="21069"/>
                  </a:lnTo>
                  <a:lnTo>
                    <a:pt x="214426" y="19926"/>
                  </a:lnTo>
                  <a:lnTo>
                    <a:pt x="214655" y="19050"/>
                  </a:lnTo>
                  <a:close/>
                </a:path>
                <a:path w="339725" h="161925">
                  <a:moveTo>
                    <a:pt x="219684" y="46977"/>
                  </a:moveTo>
                  <a:lnTo>
                    <a:pt x="218719" y="45770"/>
                  </a:lnTo>
                  <a:lnTo>
                    <a:pt x="218313" y="45275"/>
                  </a:lnTo>
                  <a:lnTo>
                    <a:pt x="216687" y="45199"/>
                  </a:lnTo>
                  <a:lnTo>
                    <a:pt x="216065" y="45618"/>
                  </a:lnTo>
                  <a:lnTo>
                    <a:pt x="215379" y="46050"/>
                  </a:lnTo>
                  <a:lnTo>
                    <a:pt x="215214" y="47294"/>
                  </a:lnTo>
                  <a:lnTo>
                    <a:pt x="214655" y="48539"/>
                  </a:lnTo>
                  <a:lnTo>
                    <a:pt x="215976" y="48793"/>
                  </a:lnTo>
                  <a:lnTo>
                    <a:pt x="217030" y="49326"/>
                  </a:lnTo>
                  <a:lnTo>
                    <a:pt x="219595" y="48539"/>
                  </a:lnTo>
                  <a:lnTo>
                    <a:pt x="219684" y="46977"/>
                  </a:lnTo>
                  <a:close/>
                </a:path>
                <a:path w="339725" h="161925">
                  <a:moveTo>
                    <a:pt x="222427" y="76682"/>
                  </a:moveTo>
                  <a:lnTo>
                    <a:pt x="221449" y="75996"/>
                  </a:lnTo>
                  <a:lnTo>
                    <a:pt x="220522" y="75196"/>
                  </a:lnTo>
                  <a:lnTo>
                    <a:pt x="219290" y="74637"/>
                  </a:lnTo>
                  <a:lnTo>
                    <a:pt x="218465" y="76022"/>
                  </a:lnTo>
                  <a:lnTo>
                    <a:pt x="217703" y="77050"/>
                  </a:lnTo>
                  <a:lnTo>
                    <a:pt x="218871" y="77685"/>
                  </a:lnTo>
                  <a:lnTo>
                    <a:pt x="219722" y="78562"/>
                  </a:lnTo>
                  <a:lnTo>
                    <a:pt x="221170" y="78359"/>
                  </a:lnTo>
                  <a:lnTo>
                    <a:pt x="221767" y="77317"/>
                  </a:lnTo>
                  <a:lnTo>
                    <a:pt x="222427" y="76682"/>
                  </a:lnTo>
                  <a:close/>
                </a:path>
                <a:path w="339725" h="161925">
                  <a:moveTo>
                    <a:pt x="227050" y="17589"/>
                  </a:moveTo>
                  <a:lnTo>
                    <a:pt x="226123" y="17449"/>
                  </a:lnTo>
                  <a:lnTo>
                    <a:pt x="225183" y="17221"/>
                  </a:lnTo>
                  <a:lnTo>
                    <a:pt x="224066" y="17297"/>
                  </a:lnTo>
                  <a:lnTo>
                    <a:pt x="223939" y="18402"/>
                  </a:lnTo>
                  <a:lnTo>
                    <a:pt x="223697" y="19291"/>
                  </a:lnTo>
                  <a:lnTo>
                    <a:pt x="224574" y="19519"/>
                  </a:lnTo>
                  <a:lnTo>
                    <a:pt x="225539" y="20066"/>
                  </a:lnTo>
                  <a:lnTo>
                    <a:pt x="226720" y="19748"/>
                  </a:lnTo>
                  <a:lnTo>
                    <a:pt x="226809" y="18389"/>
                  </a:lnTo>
                  <a:lnTo>
                    <a:pt x="227050" y="17589"/>
                  </a:lnTo>
                  <a:close/>
                </a:path>
                <a:path w="339725" h="161925">
                  <a:moveTo>
                    <a:pt x="230212" y="101396"/>
                  </a:moveTo>
                  <a:lnTo>
                    <a:pt x="230022" y="99999"/>
                  </a:lnTo>
                  <a:lnTo>
                    <a:pt x="230111" y="99148"/>
                  </a:lnTo>
                  <a:lnTo>
                    <a:pt x="229184" y="99212"/>
                  </a:lnTo>
                  <a:lnTo>
                    <a:pt x="228193" y="99110"/>
                  </a:lnTo>
                  <a:lnTo>
                    <a:pt x="227050" y="99568"/>
                  </a:lnTo>
                  <a:lnTo>
                    <a:pt x="227126" y="100660"/>
                  </a:lnTo>
                  <a:lnTo>
                    <a:pt x="226961" y="101625"/>
                  </a:lnTo>
                  <a:lnTo>
                    <a:pt x="227952" y="101650"/>
                  </a:lnTo>
                  <a:lnTo>
                    <a:pt x="229057" y="101993"/>
                  </a:lnTo>
                  <a:lnTo>
                    <a:pt x="230212" y="101396"/>
                  </a:lnTo>
                  <a:close/>
                </a:path>
                <a:path w="339725" h="161925">
                  <a:moveTo>
                    <a:pt x="231482" y="145707"/>
                  </a:moveTo>
                  <a:lnTo>
                    <a:pt x="231470" y="144665"/>
                  </a:lnTo>
                  <a:lnTo>
                    <a:pt x="230124" y="144106"/>
                  </a:lnTo>
                  <a:lnTo>
                    <a:pt x="229730" y="144322"/>
                  </a:lnTo>
                  <a:lnTo>
                    <a:pt x="229057" y="144703"/>
                  </a:lnTo>
                  <a:lnTo>
                    <a:pt x="228625" y="145542"/>
                  </a:lnTo>
                  <a:lnTo>
                    <a:pt x="227672" y="146697"/>
                  </a:lnTo>
                  <a:lnTo>
                    <a:pt x="229196" y="147027"/>
                  </a:lnTo>
                  <a:lnTo>
                    <a:pt x="230301" y="147624"/>
                  </a:lnTo>
                  <a:lnTo>
                    <a:pt x="231381" y="146964"/>
                  </a:lnTo>
                  <a:lnTo>
                    <a:pt x="231482" y="145707"/>
                  </a:lnTo>
                  <a:close/>
                </a:path>
                <a:path w="339725" h="161925">
                  <a:moveTo>
                    <a:pt x="237604" y="54673"/>
                  </a:moveTo>
                  <a:lnTo>
                    <a:pt x="237464" y="54000"/>
                  </a:lnTo>
                  <a:lnTo>
                    <a:pt x="237337" y="53340"/>
                  </a:lnTo>
                  <a:lnTo>
                    <a:pt x="236245" y="52844"/>
                  </a:lnTo>
                  <a:lnTo>
                    <a:pt x="235572" y="52273"/>
                  </a:lnTo>
                  <a:lnTo>
                    <a:pt x="235013" y="53022"/>
                  </a:lnTo>
                  <a:lnTo>
                    <a:pt x="234061" y="53721"/>
                  </a:lnTo>
                  <a:lnTo>
                    <a:pt x="233997" y="54495"/>
                  </a:lnTo>
                  <a:lnTo>
                    <a:pt x="233959" y="55079"/>
                  </a:lnTo>
                  <a:lnTo>
                    <a:pt x="235064" y="55753"/>
                  </a:lnTo>
                  <a:lnTo>
                    <a:pt x="236054" y="56807"/>
                  </a:lnTo>
                  <a:lnTo>
                    <a:pt x="236753" y="55524"/>
                  </a:lnTo>
                  <a:lnTo>
                    <a:pt x="237604" y="54673"/>
                  </a:lnTo>
                  <a:close/>
                </a:path>
                <a:path w="339725" h="161925">
                  <a:moveTo>
                    <a:pt x="246989" y="72288"/>
                  </a:moveTo>
                  <a:lnTo>
                    <a:pt x="245681" y="71628"/>
                  </a:lnTo>
                  <a:lnTo>
                    <a:pt x="244868" y="70929"/>
                  </a:lnTo>
                  <a:lnTo>
                    <a:pt x="242481" y="70688"/>
                  </a:lnTo>
                  <a:lnTo>
                    <a:pt x="241363" y="72529"/>
                  </a:lnTo>
                  <a:lnTo>
                    <a:pt x="242785" y="74282"/>
                  </a:lnTo>
                  <a:lnTo>
                    <a:pt x="244055" y="74701"/>
                  </a:lnTo>
                  <a:lnTo>
                    <a:pt x="245541" y="74383"/>
                  </a:lnTo>
                  <a:lnTo>
                    <a:pt x="246049" y="73317"/>
                  </a:lnTo>
                  <a:lnTo>
                    <a:pt x="246989" y="72288"/>
                  </a:lnTo>
                  <a:close/>
                </a:path>
                <a:path w="339725" h="161925">
                  <a:moveTo>
                    <a:pt x="260248" y="36652"/>
                  </a:moveTo>
                  <a:lnTo>
                    <a:pt x="260159" y="36487"/>
                  </a:lnTo>
                  <a:lnTo>
                    <a:pt x="259727" y="35750"/>
                  </a:lnTo>
                  <a:lnTo>
                    <a:pt x="259016" y="35179"/>
                  </a:lnTo>
                  <a:lnTo>
                    <a:pt x="258127" y="34251"/>
                  </a:lnTo>
                  <a:lnTo>
                    <a:pt x="257302" y="35344"/>
                  </a:lnTo>
                  <a:lnTo>
                    <a:pt x="256781" y="36055"/>
                  </a:lnTo>
                  <a:lnTo>
                    <a:pt x="256260" y="36741"/>
                  </a:lnTo>
                  <a:lnTo>
                    <a:pt x="257136" y="37122"/>
                  </a:lnTo>
                  <a:lnTo>
                    <a:pt x="257975" y="37693"/>
                  </a:lnTo>
                  <a:lnTo>
                    <a:pt x="258889" y="37782"/>
                  </a:lnTo>
                  <a:lnTo>
                    <a:pt x="259283" y="37833"/>
                  </a:lnTo>
                  <a:lnTo>
                    <a:pt x="260248" y="36652"/>
                  </a:lnTo>
                  <a:close/>
                </a:path>
                <a:path w="339725" h="161925">
                  <a:moveTo>
                    <a:pt x="271310" y="90868"/>
                  </a:moveTo>
                  <a:lnTo>
                    <a:pt x="271043" y="90639"/>
                  </a:lnTo>
                  <a:lnTo>
                    <a:pt x="270332" y="90068"/>
                  </a:lnTo>
                  <a:lnTo>
                    <a:pt x="269328" y="89839"/>
                  </a:lnTo>
                  <a:lnTo>
                    <a:pt x="267919" y="89268"/>
                  </a:lnTo>
                  <a:lnTo>
                    <a:pt x="268008" y="90690"/>
                  </a:lnTo>
                  <a:lnTo>
                    <a:pt x="267728" y="91935"/>
                  </a:lnTo>
                  <a:lnTo>
                    <a:pt x="268681" y="92887"/>
                  </a:lnTo>
                  <a:lnTo>
                    <a:pt x="269976" y="92697"/>
                  </a:lnTo>
                  <a:lnTo>
                    <a:pt x="271068" y="92417"/>
                  </a:lnTo>
                  <a:lnTo>
                    <a:pt x="271310" y="90868"/>
                  </a:lnTo>
                  <a:close/>
                </a:path>
                <a:path w="339725" h="161925">
                  <a:moveTo>
                    <a:pt x="278638" y="32689"/>
                  </a:moveTo>
                  <a:lnTo>
                    <a:pt x="277698" y="32677"/>
                  </a:lnTo>
                  <a:lnTo>
                    <a:pt x="276720" y="32499"/>
                  </a:lnTo>
                  <a:lnTo>
                    <a:pt x="275844" y="32740"/>
                  </a:lnTo>
                  <a:lnTo>
                    <a:pt x="275564" y="32804"/>
                  </a:lnTo>
                  <a:lnTo>
                    <a:pt x="275564" y="33934"/>
                  </a:lnTo>
                  <a:lnTo>
                    <a:pt x="275361" y="34950"/>
                  </a:lnTo>
                  <a:lnTo>
                    <a:pt x="276428" y="34848"/>
                  </a:lnTo>
                  <a:lnTo>
                    <a:pt x="277456" y="34899"/>
                  </a:lnTo>
                  <a:lnTo>
                    <a:pt x="278625" y="34455"/>
                  </a:lnTo>
                  <a:lnTo>
                    <a:pt x="278536" y="33350"/>
                  </a:lnTo>
                  <a:lnTo>
                    <a:pt x="278638" y="32689"/>
                  </a:lnTo>
                  <a:close/>
                </a:path>
                <a:path w="339725" h="161925">
                  <a:moveTo>
                    <a:pt x="301561" y="330"/>
                  </a:moveTo>
                  <a:lnTo>
                    <a:pt x="300888" y="292"/>
                  </a:lnTo>
                  <a:lnTo>
                    <a:pt x="300075" y="0"/>
                  </a:lnTo>
                  <a:lnTo>
                    <a:pt x="299250" y="469"/>
                  </a:lnTo>
                  <a:lnTo>
                    <a:pt x="299351" y="1435"/>
                  </a:lnTo>
                  <a:lnTo>
                    <a:pt x="299262" y="2070"/>
                  </a:lnTo>
                  <a:lnTo>
                    <a:pt x="299872" y="2133"/>
                  </a:lnTo>
                  <a:lnTo>
                    <a:pt x="300748" y="2476"/>
                  </a:lnTo>
                  <a:lnTo>
                    <a:pt x="301040" y="2197"/>
                  </a:lnTo>
                  <a:lnTo>
                    <a:pt x="301434" y="1828"/>
                  </a:lnTo>
                  <a:lnTo>
                    <a:pt x="301409" y="977"/>
                  </a:lnTo>
                  <a:lnTo>
                    <a:pt x="301561" y="330"/>
                  </a:lnTo>
                  <a:close/>
                </a:path>
                <a:path w="339725" h="161925">
                  <a:moveTo>
                    <a:pt x="310553" y="46405"/>
                  </a:moveTo>
                  <a:lnTo>
                    <a:pt x="310337" y="45313"/>
                  </a:lnTo>
                  <a:lnTo>
                    <a:pt x="309753" y="44577"/>
                  </a:lnTo>
                  <a:lnTo>
                    <a:pt x="309308" y="43738"/>
                  </a:lnTo>
                  <a:lnTo>
                    <a:pt x="308495" y="44373"/>
                  </a:lnTo>
                  <a:lnTo>
                    <a:pt x="307479" y="44970"/>
                  </a:lnTo>
                  <a:lnTo>
                    <a:pt x="307860" y="45910"/>
                  </a:lnTo>
                  <a:lnTo>
                    <a:pt x="308470" y="46570"/>
                  </a:lnTo>
                  <a:lnTo>
                    <a:pt x="308978" y="47282"/>
                  </a:lnTo>
                  <a:lnTo>
                    <a:pt x="309511" y="46888"/>
                  </a:lnTo>
                  <a:lnTo>
                    <a:pt x="310553" y="46405"/>
                  </a:lnTo>
                  <a:close/>
                </a:path>
                <a:path w="339725" h="161925">
                  <a:moveTo>
                    <a:pt x="313677" y="86296"/>
                  </a:moveTo>
                  <a:lnTo>
                    <a:pt x="313207" y="85826"/>
                  </a:lnTo>
                  <a:lnTo>
                    <a:pt x="312559" y="84886"/>
                  </a:lnTo>
                  <a:lnTo>
                    <a:pt x="312280" y="84975"/>
                  </a:lnTo>
                  <a:lnTo>
                    <a:pt x="311505" y="85255"/>
                  </a:lnTo>
                  <a:lnTo>
                    <a:pt x="310870" y="85953"/>
                  </a:lnTo>
                  <a:lnTo>
                    <a:pt x="310134" y="86525"/>
                  </a:lnTo>
                  <a:lnTo>
                    <a:pt x="310896" y="87274"/>
                  </a:lnTo>
                  <a:lnTo>
                    <a:pt x="311632" y="88150"/>
                  </a:lnTo>
                  <a:lnTo>
                    <a:pt x="312470" y="87591"/>
                  </a:lnTo>
                  <a:lnTo>
                    <a:pt x="313055" y="86918"/>
                  </a:lnTo>
                  <a:lnTo>
                    <a:pt x="313677" y="86296"/>
                  </a:lnTo>
                  <a:close/>
                </a:path>
                <a:path w="339725" h="161925">
                  <a:moveTo>
                    <a:pt x="328371" y="12890"/>
                  </a:moveTo>
                  <a:lnTo>
                    <a:pt x="327977" y="12382"/>
                  </a:lnTo>
                  <a:lnTo>
                    <a:pt x="327494" y="11417"/>
                  </a:lnTo>
                  <a:lnTo>
                    <a:pt x="326339" y="11620"/>
                  </a:lnTo>
                  <a:lnTo>
                    <a:pt x="325551" y="12179"/>
                  </a:lnTo>
                  <a:lnTo>
                    <a:pt x="324637" y="12623"/>
                  </a:lnTo>
                  <a:lnTo>
                    <a:pt x="325335" y="13398"/>
                  </a:lnTo>
                  <a:lnTo>
                    <a:pt x="325932" y="14389"/>
                  </a:lnTo>
                  <a:lnTo>
                    <a:pt x="326999" y="14058"/>
                  </a:lnTo>
                  <a:lnTo>
                    <a:pt x="327660" y="13385"/>
                  </a:lnTo>
                  <a:lnTo>
                    <a:pt x="328371" y="12890"/>
                  </a:lnTo>
                  <a:close/>
                </a:path>
                <a:path w="339725" h="161925">
                  <a:moveTo>
                    <a:pt x="339699" y="39611"/>
                  </a:moveTo>
                  <a:lnTo>
                    <a:pt x="339064" y="38481"/>
                  </a:lnTo>
                  <a:lnTo>
                    <a:pt x="338150" y="38011"/>
                  </a:lnTo>
                  <a:lnTo>
                    <a:pt x="337032" y="37096"/>
                  </a:lnTo>
                  <a:lnTo>
                    <a:pt x="336524" y="38519"/>
                  </a:lnTo>
                  <a:lnTo>
                    <a:pt x="336207" y="39433"/>
                  </a:lnTo>
                  <a:lnTo>
                    <a:pt x="335889" y="40322"/>
                  </a:lnTo>
                  <a:lnTo>
                    <a:pt x="336842" y="40589"/>
                  </a:lnTo>
                  <a:lnTo>
                    <a:pt x="337794" y="41021"/>
                  </a:lnTo>
                  <a:lnTo>
                    <a:pt x="338747" y="41021"/>
                  </a:lnTo>
                  <a:lnTo>
                    <a:pt x="339013" y="41033"/>
                  </a:lnTo>
                  <a:lnTo>
                    <a:pt x="339699" y="396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884786" y="1591005"/>
              <a:ext cx="394335" cy="180340"/>
            </a:xfrm>
            <a:custGeom>
              <a:avLst/>
              <a:gdLst/>
              <a:ahLst/>
              <a:cxnLst/>
              <a:rect l="l" t="t" r="r" b="b"/>
              <a:pathLst>
                <a:path w="394335" h="180339">
                  <a:moveTo>
                    <a:pt x="3124" y="111252"/>
                  </a:moveTo>
                  <a:lnTo>
                    <a:pt x="3073" y="110998"/>
                  </a:lnTo>
                  <a:lnTo>
                    <a:pt x="2933" y="110172"/>
                  </a:lnTo>
                  <a:lnTo>
                    <a:pt x="2362" y="109423"/>
                  </a:lnTo>
                  <a:lnTo>
                    <a:pt x="1587" y="107975"/>
                  </a:lnTo>
                  <a:lnTo>
                    <a:pt x="812" y="109448"/>
                  </a:lnTo>
                  <a:lnTo>
                    <a:pt x="292" y="110223"/>
                  </a:lnTo>
                  <a:lnTo>
                    <a:pt x="38" y="111099"/>
                  </a:lnTo>
                  <a:lnTo>
                    <a:pt x="0" y="111277"/>
                  </a:lnTo>
                  <a:lnTo>
                    <a:pt x="1003" y="112064"/>
                  </a:lnTo>
                  <a:lnTo>
                    <a:pt x="1485" y="112014"/>
                  </a:lnTo>
                  <a:lnTo>
                    <a:pt x="2070" y="111975"/>
                  </a:lnTo>
                  <a:lnTo>
                    <a:pt x="3124" y="111252"/>
                  </a:lnTo>
                  <a:close/>
                </a:path>
                <a:path w="394335" h="180339">
                  <a:moveTo>
                    <a:pt x="60337" y="109943"/>
                  </a:moveTo>
                  <a:lnTo>
                    <a:pt x="60261" y="109728"/>
                  </a:lnTo>
                  <a:lnTo>
                    <a:pt x="59982" y="108864"/>
                  </a:lnTo>
                  <a:lnTo>
                    <a:pt x="59347" y="108115"/>
                  </a:lnTo>
                  <a:lnTo>
                    <a:pt x="58851" y="107327"/>
                  </a:lnTo>
                  <a:lnTo>
                    <a:pt x="56095" y="109067"/>
                  </a:lnTo>
                  <a:lnTo>
                    <a:pt x="57340" y="109905"/>
                  </a:lnTo>
                  <a:lnTo>
                    <a:pt x="58077" y="110578"/>
                  </a:lnTo>
                  <a:lnTo>
                    <a:pt x="59245" y="110959"/>
                  </a:lnTo>
                  <a:lnTo>
                    <a:pt x="60337" y="109943"/>
                  </a:lnTo>
                  <a:close/>
                </a:path>
                <a:path w="394335" h="180339">
                  <a:moveTo>
                    <a:pt x="62966" y="137604"/>
                  </a:moveTo>
                  <a:lnTo>
                    <a:pt x="62877" y="137058"/>
                  </a:lnTo>
                  <a:lnTo>
                    <a:pt x="62776" y="136321"/>
                  </a:lnTo>
                  <a:lnTo>
                    <a:pt x="61772" y="135712"/>
                  </a:lnTo>
                  <a:lnTo>
                    <a:pt x="59753" y="133540"/>
                  </a:lnTo>
                  <a:lnTo>
                    <a:pt x="59486" y="135445"/>
                  </a:lnTo>
                  <a:lnTo>
                    <a:pt x="59016" y="136512"/>
                  </a:lnTo>
                  <a:lnTo>
                    <a:pt x="59309" y="137312"/>
                  </a:lnTo>
                  <a:lnTo>
                    <a:pt x="59550" y="138023"/>
                  </a:lnTo>
                  <a:lnTo>
                    <a:pt x="60617" y="138823"/>
                  </a:lnTo>
                  <a:lnTo>
                    <a:pt x="61874" y="138861"/>
                  </a:lnTo>
                  <a:lnTo>
                    <a:pt x="62966" y="137604"/>
                  </a:lnTo>
                  <a:close/>
                </a:path>
                <a:path w="394335" h="180339">
                  <a:moveTo>
                    <a:pt x="76390" y="157010"/>
                  </a:moveTo>
                  <a:lnTo>
                    <a:pt x="75590" y="156387"/>
                  </a:lnTo>
                  <a:lnTo>
                    <a:pt x="74841" y="155397"/>
                  </a:lnTo>
                  <a:lnTo>
                    <a:pt x="73990" y="155295"/>
                  </a:lnTo>
                  <a:lnTo>
                    <a:pt x="73469" y="155219"/>
                  </a:lnTo>
                  <a:lnTo>
                    <a:pt x="72275" y="156540"/>
                  </a:lnTo>
                  <a:lnTo>
                    <a:pt x="72301" y="157937"/>
                  </a:lnTo>
                  <a:lnTo>
                    <a:pt x="73406" y="158610"/>
                  </a:lnTo>
                  <a:lnTo>
                    <a:pt x="74282" y="159600"/>
                  </a:lnTo>
                  <a:lnTo>
                    <a:pt x="76390" y="157010"/>
                  </a:lnTo>
                  <a:close/>
                </a:path>
                <a:path w="394335" h="180339">
                  <a:moveTo>
                    <a:pt x="95885" y="106883"/>
                  </a:moveTo>
                  <a:lnTo>
                    <a:pt x="95504" y="106375"/>
                  </a:lnTo>
                  <a:lnTo>
                    <a:pt x="95034" y="105765"/>
                  </a:lnTo>
                  <a:lnTo>
                    <a:pt x="93738" y="105727"/>
                  </a:lnTo>
                  <a:lnTo>
                    <a:pt x="92646" y="105651"/>
                  </a:lnTo>
                  <a:lnTo>
                    <a:pt x="92075" y="107162"/>
                  </a:lnTo>
                  <a:lnTo>
                    <a:pt x="92824" y="108305"/>
                  </a:lnTo>
                  <a:lnTo>
                    <a:pt x="93776" y="108762"/>
                  </a:lnTo>
                  <a:lnTo>
                    <a:pt x="95021" y="109715"/>
                  </a:lnTo>
                  <a:lnTo>
                    <a:pt x="95288" y="108140"/>
                  </a:lnTo>
                  <a:lnTo>
                    <a:pt x="95885" y="106883"/>
                  </a:lnTo>
                  <a:close/>
                </a:path>
                <a:path w="394335" h="180339">
                  <a:moveTo>
                    <a:pt x="98590" y="136461"/>
                  </a:moveTo>
                  <a:lnTo>
                    <a:pt x="98513" y="135331"/>
                  </a:lnTo>
                  <a:lnTo>
                    <a:pt x="97078" y="134848"/>
                  </a:lnTo>
                  <a:lnTo>
                    <a:pt x="96761" y="135102"/>
                  </a:lnTo>
                  <a:lnTo>
                    <a:pt x="96126" y="135572"/>
                  </a:lnTo>
                  <a:lnTo>
                    <a:pt x="95834" y="136474"/>
                  </a:lnTo>
                  <a:lnTo>
                    <a:pt x="95059" y="137769"/>
                  </a:lnTo>
                  <a:lnTo>
                    <a:pt x="98158" y="138341"/>
                  </a:lnTo>
                  <a:lnTo>
                    <a:pt x="98310" y="137401"/>
                  </a:lnTo>
                  <a:lnTo>
                    <a:pt x="98590" y="136461"/>
                  </a:lnTo>
                  <a:close/>
                </a:path>
                <a:path w="394335" h="180339">
                  <a:moveTo>
                    <a:pt x="111163" y="135509"/>
                  </a:moveTo>
                  <a:lnTo>
                    <a:pt x="110832" y="135001"/>
                  </a:lnTo>
                  <a:lnTo>
                    <a:pt x="110413" y="134035"/>
                  </a:lnTo>
                  <a:lnTo>
                    <a:pt x="109258" y="134200"/>
                  </a:lnTo>
                  <a:lnTo>
                    <a:pt x="108419" y="134696"/>
                  </a:lnTo>
                  <a:lnTo>
                    <a:pt x="107480" y="135077"/>
                  </a:lnTo>
                  <a:lnTo>
                    <a:pt x="108077" y="135851"/>
                  </a:lnTo>
                  <a:lnTo>
                    <a:pt x="108610" y="136842"/>
                  </a:lnTo>
                  <a:lnTo>
                    <a:pt x="109677" y="136537"/>
                  </a:lnTo>
                  <a:lnTo>
                    <a:pt x="110401" y="135953"/>
                  </a:lnTo>
                  <a:lnTo>
                    <a:pt x="111163" y="135509"/>
                  </a:lnTo>
                  <a:close/>
                </a:path>
                <a:path w="394335" h="180339">
                  <a:moveTo>
                    <a:pt x="111569" y="45377"/>
                  </a:moveTo>
                  <a:lnTo>
                    <a:pt x="110604" y="45237"/>
                  </a:lnTo>
                  <a:lnTo>
                    <a:pt x="109639" y="45008"/>
                  </a:lnTo>
                  <a:lnTo>
                    <a:pt x="108483" y="45097"/>
                  </a:lnTo>
                  <a:lnTo>
                    <a:pt x="108038" y="46494"/>
                  </a:lnTo>
                  <a:lnTo>
                    <a:pt x="108280" y="46786"/>
                  </a:lnTo>
                  <a:lnTo>
                    <a:pt x="108839" y="47485"/>
                  </a:lnTo>
                  <a:lnTo>
                    <a:pt x="109753" y="47879"/>
                  </a:lnTo>
                  <a:lnTo>
                    <a:pt x="111023" y="48729"/>
                  </a:lnTo>
                  <a:lnTo>
                    <a:pt x="111264" y="47180"/>
                  </a:lnTo>
                  <a:lnTo>
                    <a:pt x="111569" y="45377"/>
                  </a:lnTo>
                  <a:close/>
                </a:path>
                <a:path w="394335" h="180339">
                  <a:moveTo>
                    <a:pt x="118008" y="5765"/>
                  </a:moveTo>
                  <a:lnTo>
                    <a:pt x="117830" y="5638"/>
                  </a:lnTo>
                  <a:lnTo>
                    <a:pt x="117132" y="5181"/>
                  </a:lnTo>
                  <a:lnTo>
                    <a:pt x="116230" y="5016"/>
                  </a:lnTo>
                  <a:lnTo>
                    <a:pt x="115404" y="4737"/>
                  </a:lnTo>
                  <a:lnTo>
                    <a:pt x="114769" y="6972"/>
                  </a:lnTo>
                  <a:lnTo>
                    <a:pt x="115684" y="7137"/>
                  </a:lnTo>
                  <a:lnTo>
                    <a:pt x="116560" y="7416"/>
                  </a:lnTo>
                  <a:lnTo>
                    <a:pt x="117602" y="7353"/>
                  </a:lnTo>
                  <a:lnTo>
                    <a:pt x="118008" y="5765"/>
                  </a:lnTo>
                  <a:close/>
                </a:path>
                <a:path w="394335" h="180339">
                  <a:moveTo>
                    <a:pt x="124498" y="122656"/>
                  </a:moveTo>
                  <a:lnTo>
                    <a:pt x="121577" y="122161"/>
                  </a:lnTo>
                  <a:lnTo>
                    <a:pt x="121259" y="124409"/>
                  </a:lnTo>
                  <a:lnTo>
                    <a:pt x="122110" y="124701"/>
                  </a:lnTo>
                  <a:lnTo>
                    <a:pt x="123024" y="125006"/>
                  </a:lnTo>
                  <a:lnTo>
                    <a:pt x="123926" y="125323"/>
                  </a:lnTo>
                  <a:lnTo>
                    <a:pt x="124117" y="124434"/>
                  </a:lnTo>
                  <a:lnTo>
                    <a:pt x="124294" y="123545"/>
                  </a:lnTo>
                  <a:lnTo>
                    <a:pt x="124498" y="122656"/>
                  </a:lnTo>
                  <a:close/>
                </a:path>
                <a:path w="394335" h="180339">
                  <a:moveTo>
                    <a:pt x="127038" y="99390"/>
                  </a:moveTo>
                  <a:lnTo>
                    <a:pt x="125603" y="99326"/>
                  </a:lnTo>
                  <a:lnTo>
                    <a:pt x="123812" y="99225"/>
                  </a:lnTo>
                  <a:lnTo>
                    <a:pt x="123786" y="100139"/>
                  </a:lnTo>
                  <a:lnTo>
                    <a:pt x="123685" y="101079"/>
                  </a:lnTo>
                  <a:lnTo>
                    <a:pt x="123863" y="102120"/>
                  </a:lnTo>
                  <a:lnTo>
                    <a:pt x="125234" y="102374"/>
                  </a:lnTo>
                  <a:lnTo>
                    <a:pt x="125514" y="102095"/>
                  </a:lnTo>
                  <a:lnTo>
                    <a:pt x="126111" y="101523"/>
                  </a:lnTo>
                  <a:lnTo>
                    <a:pt x="126390" y="100622"/>
                  </a:lnTo>
                  <a:lnTo>
                    <a:pt x="127038" y="99390"/>
                  </a:lnTo>
                  <a:close/>
                </a:path>
                <a:path w="394335" h="180339">
                  <a:moveTo>
                    <a:pt x="128219" y="154051"/>
                  </a:moveTo>
                  <a:lnTo>
                    <a:pt x="128104" y="153441"/>
                  </a:lnTo>
                  <a:lnTo>
                    <a:pt x="128193" y="152552"/>
                  </a:lnTo>
                  <a:lnTo>
                    <a:pt x="127825" y="152285"/>
                  </a:lnTo>
                  <a:lnTo>
                    <a:pt x="127342" y="151917"/>
                  </a:lnTo>
                  <a:lnTo>
                    <a:pt x="126276" y="151726"/>
                  </a:lnTo>
                  <a:lnTo>
                    <a:pt x="125869" y="152019"/>
                  </a:lnTo>
                  <a:lnTo>
                    <a:pt x="125450" y="152311"/>
                  </a:lnTo>
                  <a:lnTo>
                    <a:pt x="125539" y="153314"/>
                  </a:lnTo>
                  <a:lnTo>
                    <a:pt x="125323" y="154406"/>
                  </a:lnTo>
                  <a:lnTo>
                    <a:pt x="128219" y="154051"/>
                  </a:lnTo>
                  <a:close/>
                </a:path>
                <a:path w="394335" h="180339">
                  <a:moveTo>
                    <a:pt x="130937" y="171996"/>
                  </a:moveTo>
                  <a:lnTo>
                    <a:pt x="130848" y="171069"/>
                  </a:lnTo>
                  <a:lnTo>
                    <a:pt x="130822" y="170853"/>
                  </a:lnTo>
                  <a:lnTo>
                    <a:pt x="129489" y="170408"/>
                  </a:lnTo>
                  <a:lnTo>
                    <a:pt x="128460" y="171081"/>
                  </a:lnTo>
                  <a:lnTo>
                    <a:pt x="128066" y="171932"/>
                  </a:lnTo>
                  <a:lnTo>
                    <a:pt x="127215" y="173088"/>
                  </a:lnTo>
                  <a:lnTo>
                    <a:pt x="130568" y="173901"/>
                  </a:lnTo>
                  <a:lnTo>
                    <a:pt x="130695" y="172961"/>
                  </a:lnTo>
                  <a:lnTo>
                    <a:pt x="130937" y="171996"/>
                  </a:lnTo>
                  <a:close/>
                </a:path>
                <a:path w="394335" h="180339">
                  <a:moveTo>
                    <a:pt x="133527" y="138747"/>
                  </a:moveTo>
                  <a:lnTo>
                    <a:pt x="132029" y="138582"/>
                  </a:lnTo>
                  <a:lnTo>
                    <a:pt x="130924" y="138125"/>
                  </a:lnTo>
                  <a:lnTo>
                    <a:pt x="129755" y="138747"/>
                  </a:lnTo>
                  <a:lnTo>
                    <a:pt x="129603" y="140119"/>
                  </a:lnTo>
                  <a:lnTo>
                    <a:pt x="129755" y="140919"/>
                  </a:lnTo>
                  <a:lnTo>
                    <a:pt x="129819" y="141287"/>
                  </a:lnTo>
                  <a:lnTo>
                    <a:pt x="131292" y="141871"/>
                  </a:lnTo>
                  <a:lnTo>
                    <a:pt x="132257" y="141046"/>
                  </a:lnTo>
                  <a:lnTo>
                    <a:pt x="132676" y="140081"/>
                  </a:lnTo>
                  <a:lnTo>
                    <a:pt x="133527" y="138747"/>
                  </a:lnTo>
                  <a:close/>
                </a:path>
                <a:path w="394335" h="180339">
                  <a:moveTo>
                    <a:pt x="134327" y="42532"/>
                  </a:moveTo>
                  <a:lnTo>
                    <a:pt x="134226" y="41770"/>
                  </a:lnTo>
                  <a:lnTo>
                    <a:pt x="134150" y="41084"/>
                  </a:lnTo>
                  <a:lnTo>
                    <a:pt x="132981" y="40538"/>
                  </a:lnTo>
                  <a:lnTo>
                    <a:pt x="132016" y="39674"/>
                  </a:lnTo>
                  <a:lnTo>
                    <a:pt x="131305" y="40982"/>
                  </a:lnTo>
                  <a:lnTo>
                    <a:pt x="130327" y="41973"/>
                  </a:lnTo>
                  <a:lnTo>
                    <a:pt x="130492" y="42735"/>
                  </a:lnTo>
                  <a:lnTo>
                    <a:pt x="130606" y="43383"/>
                  </a:lnTo>
                  <a:lnTo>
                    <a:pt x="132118" y="44183"/>
                  </a:lnTo>
                  <a:lnTo>
                    <a:pt x="133477" y="44030"/>
                  </a:lnTo>
                  <a:lnTo>
                    <a:pt x="134327" y="42532"/>
                  </a:lnTo>
                  <a:close/>
                </a:path>
                <a:path w="394335" h="180339">
                  <a:moveTo>
                    <a:pt x="143217" y="129095"/>
                  </a:moveTo>
                  <a:lnTo>
                    <a:pt x="142544" y="129082"/>
                  </a:lnTo>
                  <a:lnTo>
                    <a:pt x="141744" y="128841"/>
                  </a:lnTo>
                  <a:lnTo>
                    <a:pt x="140868" y="129374"/>
                  </a:lnTo>
                  <a:lnTo>
                    <a:pt x="140855" y="130263"/>
                  </a:lnTo>
                  <a:lnTo>
                    <a:pt x="140690" y="130860"/>
                  </a:lnTo>
                  <a:lnTo>
                    <a:pt x="141287" y="131102"/>
                  </a:lnTo>
                  <a:lnTo>
                    <a:pt x="142506" y="131610"/>
                  </a:lnTo>
                  <a:lnTo>
                    <a:pt x="142989" y="129933"/>
                  </a:lnTo>
                  <a:lnTo>
                    <a:pt x="143217" y="129095"/>
                  </a:lnTo>
                  <a:close/>
                </a:path>
                <a:path w="394335" h="180339">
                  <a:moveTo>
                    <a:pt x="144868" y="116636"/>
                  </a:moveTo>
                  <a:lnTo>
                    <a:pt x="144589" y="115620"/>
                  </a:lnTo>
                  <a:lnTo>
                    <a:pt x="143611" y="114909"/>
                  </a:lnTo>
                  <a:lnTo>
                    <a:pt x="143471" y="115011"/>
                  </a:lnTo>
                  <a:lnTo>
                    <a:pt x="142786" y="115468"/>
                  </a:lnTo>
                  <a:lnTo>
                    <a:pt x="142240" y="116166"/>
                  </a:lnTo>
                  <a:lnTo>
                    <a:pt x="141135" y="117297"/>
                  </a:lnTo>
                  <a:lnTo>
                    <a:pt x="142697" y="117602"/>
                  </a:lnTo>
                  <a:lnTo>
                    <a:pt x="143548" y="117868"/>
                  </a:lnTo>
                  <a:lnTo>
                    <a:pt x="144373" y="117856"/>
                  </a:lnTo>
                  <a:lnTo>
                    <a:pt x="144526" y="117843"/>
                  </a:lnTo>
                  <a:lnTo>
                    <a:pt x="144868" y="116636"/>
                  </a:lnTo>
                  <a:close/>
                </a:path>
                <a:path w="394335" h="180339">
                  <a:moveTo>
                    <a:pt x="151587" y="177609"/>
                  </a:moveTo>
                  <a:lnTo>
                    <a:pt x="150634" y="177584"/>
                  </a:lnTo>
                  <a:lnTo>
                    <a:pt x="149669" y="177457"/>
                  </a:lnTo>
                  <a:lnTo>
                    <a:pt x="148755" y="177634"/>
                  </a:lnTo>
                  <a:lnTo>
                    <a:pt x="148539" y="177685"/>
                  </a:lnTo>
                  <a:lnTo>
                    <a:pt x="148513" y="178739"/>
                  </a:lnTo>
                  <a:lnTo>
                    <a:pt x="148336" y="179628"/>
                  </a:lnTo>
                  <a:lnTo>
                    <a:pt x="150075" y="180086"/>
                  </a:lnTo>
                  <a:lnTo>
                    <a:pt x="150952" y="180301"/>
                  </a:lnTo>
                  <a:lnTo>
                    <a:pt x="151155" y="179400"/>
                  </a:lnTo>
                  <a:lnTo>
                    <a:pt x="151587" y="177609"/>
                  </a:lnTo>
                  <a:close/>
                </a:path>
                <a:path w="394335" h="180339">
                  <a:moveTo>
                    <a:pt x="153123" y="11163"/>
                  </a:moveTo>
                  <a:lnTo>
                    <a:pt x="152323" y="10960"/>
                  </a:lnTo>
                  <a:lnTo>
                    <a:pt x="150710" y="10528"/>
                  </a:lnTo>
                  <a:lnTo>
                    <a:pt x="150660" y="11188"/>
                  </a:lnTo>
                  <a:lnTo>
                    <a:pt x="150342" y="12001"/>
                  </a:lnTo>
                  <a:lnTo>
                    <a:pt x="150622" y="12433"/>
                  </a:lnTo>
                  <a:lnTo>
                    <a:pt x="150837" y="12788"/>
                  </a:lnTo>
                  <a:lnTo>
                    <a:pt x="151777" y="12687"/>
                  </a:lnTo>
                  <a:lnTo>
                    <a:pt x="152400" y="12776"/>
                  </a:lnTo>
                  <a:lnTo>
                    <a:pt x="152641" y="12230"/>
                  </a:lnTo>
                  <a:lnTo>
                    <a:pt x="152882" y="11709"/>
                  </a:lnTo>
                  <a:lnTo>
                    <a:pt x="153123" y="11163"/>
                  </a:lnTo>
                  <a:close/>
                </a:path>
                <a:path w="394335" h="180339">
                  <a:moveTo>
                    <a:pt x="155155" y="146926"/>
                  </a:moveTo>
                  <a:lnTo>
                    <a:pt x="154711" y="145884"/>
                  </a:lnTo>
                  <a:lnTo>
                    <a:pt x="154025" y="145199"/>
                  </a:lnTo>
                  <a:lnTo>
                    <a:pt x="153428" y="144424"/>
                  </a:lnTo>
                  <a:lnTo>
                    <a:pt x="151625" y="146088"/>
                  </a:lnTo>
                  <a:lnTo>
                    <a:pt x="152336" y="146735"/>
                  </a:lnTo>
                  <a:lnTo>
                    <a:pt x="153009" y="147459"/>
                  </a:lnTo>
                  <a:lnTo>
                    <a:pt x="153809" y="147955"/>
                  </a:lnTo>
                  <a:lnTo>
                    <a:pt x="153936" y="148043"/>
                  </a:lnTo>
                  <a:lnTo>
                    <a:pt x="155155" y="146926"/>
                  </a:lnTo>
                  <a:close/>
                </a:path>
                <a:path w="394335" h="180339">
                  <a:moveTo>
                    <a:pt x="155232" y="111252"/>
                  </a:moveTo>
                  <a:lnTo>
                    <a:pt x="154851" y="110375"/>
                  </a:lnTo>
                  <a:lnTo>
                    <a:pt x="153809" y="110451"/>
                  </a:lnTo>
                  <a:lnTo>
                    <a:pt x="153187" y="110350"/>
                  </a:lnTo>
                  <a:lnTo>
                    <a:pt x="152920" y="112306"/>
                  </a:lnTo>
                  <a:lnTo>
                    <a:pt x="154216" y="112610"/>
                  </a:lnTo>
                  <a:lnTo>
                    <a:pt x="154876" y="112750"/>
                  </a:lnTo>
                  <a:lnTo>
                    <a:pt x="154940" y="112052"/>
                  </a:lnTo>
                  <a:lnTo>
                    <a:pt x="155232" y="111252"/>
                  </a:lnTo>
                  <a:close/>
                </a:path>
                <a:path w="394335" h="180339">
                  <a:moveTo>
                    <a:pt x="166852" y="160743"/>
                  </a:moveTo>
                  <a:lnTo>
                    <a:pt x="166268" y="159931"/>
                  </a:lnTo>
                  <a:lnTo>
                    <a:pt x="165315" y="159994"/>
                  </a:lnTo>
                  <a:lnTo>
                    <a:pt x="164642" y="159854"/>
                  </a:lnTo>
                  <a:lnTo>
                    <a:pt x="163766" y="161455"/>
                  </a:lnTo>
                  <a:lnTo>
                    <a:pt x="164642" y="161747"/>
                  </a:lnTo>
                  <a:lnTo>
                    <a:pt x="166395" y="162306"/>
                  </a:lnTo>
                  <a:lnTo>
                    <a:pt x="166484" y="161632"/>
                  </a:lnTo>
                  <a:lnTo>
                    <a:pt x="166852" y="160743"/>
                  </a:lnTo>
                  <a:close/>
                </a:path>
                <a:path w="394335" h="180339">
                  <a:moveTo>
                    <a:pt x="167195" y="78613"/>
                  </a:moveTo>
                  <a:lnTo>
                    <a:pt x="166319" y="78384"/>
                  </a:lnTo>
                  <a:lnTo>
                    <a:pt x="165442" y="78143"/>
                  </a:lnTo>
                  <a:lnTo>
                    <a:pt x="164566" y="77914"/>
                  </a:lnTo>
                  <a:lnTo>
                    <a:pt x="164528" y="78587"/>
                  </a:lnTo>
                  <a:lnTo>
                    <a:pt x="164223" y="79463"/>
                  </a:lnTo>
                  <a:lnTo>
                    <a:pt x="164820" y="80289"/>
                  </a:lnTo>
                  <a:lnTo>
                    <a:pt x="165760" y="80225"/>
                  </a:lnTo>
                  <a:lnTo>
                    <a:pt x="166408" y="80378"/>
                  </a:lnTo>
                  <a:lnTo>
                    <a:pt x="166674" y="79794"/>
                  </a:lnTo>
                  <a:lnTo>
                    <a:pt x="166928" y="79209"/>
                  </a:lnTo>
                  <a:lnTo>
                    <a:pt x="167195" y="78613"/>
                  </a:lnTo>
                  <a:close/>
                </a:path>
                <a:path w="394335" h="180339">
                  <a:moveTo>
                    <a:pt x="176809" y="176695"/>
                  </a:moveTo>
                  <a:lnTo>
                    <a:pt x="176123" y="176555"/>
                  </a:lnTo>
                  <a:lnTo>
                    <a:pt x="175336" y="176149"/>
                  </a:lnTo>
                  <a:lnTo>
                    <a:pt x="174434" y="176542"/>
                  </a:lnTo>
                  <a:lnTo>
                    <a:pt x="174396" y="177520"/>
                  </a:lnTo>
                  <a:lnTo>
                    <a:pt x="174205" y="178142"/>
                  </a:lnTo>
                  <a:lnTo>
                    <a:pt x="175221" y="178904"/>
                  </a:lnTo>
                  <a:lnTo>
                    <a:pt x="175729" y="179273"/>
                  </a:lnTo>
                  <a:lnTo>
                    <a:pt x="176098" y="178409"/>
                  </a:lnTo>
                  <a:lnTo>
                    <a:pt x="176809" y="176695"/>
                  </a:lnTo>
                  <a:close/>
                </a:path>
                <a:path w="394335" h="180339">
                  <a:moveTo>
                    <a:pt x="178028" y="84683"/>
                  </a:moveTo>
                  <a:lnTo>
                    <a:pt x="177990" y="83769"/>
                  </a:lnTo>
                  <a:lnTo>
                    <a:pt x="177977" y="83578"/>
                  </a:lnTo>
                  <a:lnTo>
                    <a:pt x="176593" y="83121"/>
                  </a:lnTo>
                  <a:lnTo>
                    <a:pt x="176187" y="83362"/>
                  </a:lnTo>
                  <a:lnTo>
                    <a:pt x="175539" y="83769"/>
                  </a:lnTo>
                  <a:lnTo>
                    <a:pt x="175183" y="84645"/>
                  </a:lnTo>
                  <a:lnTo>
                    <a:pt x="174307" y="85852"/>
                  </a:lnTo>
                  <a:lnTo>
                    <a:pt x="175856" y="86169"/>
                  </a:lnTo>
                  <a:lnTo>
                    <a:pt x="176720" y="86334"/>
                  </a:lnTo>
                  <a:lnTo>
                    <a:pt x="177584" y="86512"/>
                  </a:lnTo>
                  <a:lnTo>
                    <a:pt x="177749" y="85598"/>
                  </a:lnTo>
                  <a:lnTo>
                    <a:pt x="178028" y="84683"/>
                  </a:lnTo>
                  <a:close/>
                </a:path>
                <a:path w="394335" h="180339">
                  <a:moveTo>
                    <a:pt x="179298" y="145478"/>
                  </a:moveTo>
                  <a:lnTo>
                    <a:pt x="178663" y="145529"/>
                  </a:lnTo>
                  <a:lnTo>
                    <a:pt x="177838" y="145351"/>
                  </a:lnTo>
                  <a:lnTo>
                    <a:pt x="177050" y="146011"/>
                  </a:lnTo>
                  <a:lnTo>
                    <a:pt x="177114" y="146850"/>
                  </a:lnTo>
                  <a:lnTo>
                    <a:pt x="176987" y="147472"/>
                  </a:lnTo>
                  <a:lnTo>
                    <a:pt x="177622" y="147675"/>
                  </a:lnTo>
                  <a:lnTo>
                    <a:pt x="178257" y="147866"/>
                  </a:lnTo>
                  <a:lnTo>
                    <a:pt x="178879" y="148069"/>
                  </a:lnTo>
                  <a:lnTo>
                    <a:pt x="179298" y="145478"/>
                  </a:lnTo>
                  <a:close/>
                </a:path>
                <a:path w="394335" h="180339">
                  <a:moveTo>
                    <a:pt x="181000" y="170802"/>
                  </a:moveTo>
                  <a:lnTo>
                    <a:pt x="180568" y="170281"/>
                  </a:lnTo>
                  <a:lnTo>
                    <a:pt x="180124" y="169329"/>
                  </a:lnTo>
                  <a:lnTo>
                    <a:pt x="179730" y="169341"/>
                  </a:lnTo>
                  <a:lnTo>
                    <a:pt x="178930" y="169405"/>
                  </a:lnTo>
                  <a:lnTo>
                    <a:pt x="178155" y="169976"/>
                  </a:lnTo>
                  <a:lnTo>
                    <a:pt x="177266" y="170395"/>
                  </a:lnTo>
                  <a:lnTo>
                    <a:pt x="177927" y="171259"/>
                  </a:lnTo>
                  <a:lnTo>
                    <a:pt x="178498" y="172275"/>
                  </a:lnTo>
                  <a:lnTo>
                    <a:pt x="178676" y="172212"/>
                  </a:lnTo>
                  <a:lnTo>
                    <a:pt x="179501" y="171894"/>
                  </a:lnTo>
                  <a:lnTo>
                    <a:pt x="180225" y="171297"/>
                  </a:lnTo>
                  <a:lnTo>
                    <a:pt x="181000" y="170802"/>
                  </a:lnTo>
                  <a:close/>
                </a:path>
                <a:path w="394335" h="180339">
                  <a:moveTo>
                    <a:pt x="186486" y="135585"/>
                  </a:moveTo>
                  <a:lnTo>
                    <a:pt x="185483" y="134721"/>
                  </a:lnTo>
                  <a:lnTo>
                    <a:pt x="184619" y="133400"/>
                  </a:lnTo>
                  <a:lnTo>
                    <a:pt x="183807" y="134708"/>
                  </a:lnTo>
                  <a:lnTo>
                    <a:pt x="183095" y="135458"/>
                  </a:lnTo>
                  <a:lnTo>
                    <a:pt x="182829" y="136728"/>
                  </a:lnTo>
                  <a:lnTo>
                    <a:pt x="183896" y="137871"/>
                  </a:lnTo>
                  <a:lnTo>
                    <a:pt x="184162" y="137782"/>
                  </a:lnTo>
                  <a:lnTo>
                    <a:pt x="185026" y="137515"/>
                  </a:lnTo>
                  <a:lnTo>
                    <a:pt x="186296" y="136918"/>
                  </a:lnTo>
                  <a:lnTo>
                    <a:pt x="186486" y="135585"/>
                  </a:lnTo>
                  <a:close/>
                </a:path>
                <a:path w="394335" h="180339">
                  <a:moveTo>
                    <a:pt x="192836" y="147332"/>
                  </a:moveTo>
                  <a:lnTo>
                    <a:pt x="192125" y="146532"/>
                  </a:lnTo>
                  <a:lnTo>
                    <a:pt x="191338" y="145935"/>
                  </a:lnTo>
                  <a:lnTo>
                    <a:pt x="190588" y="145288"/>
                  </a:lnTo>
                  <a:lnTo>
                    <a:pt x="190042" y="145986"/>
                  </a:lnTo>
                  <a:lnTo>
                    <a:pt x="188658" y="147789"/>
                  </a:lnTo>
                  <a:lnTo>
                    <a:pt x="189953" y="148183"/>
                  </a:lnTo>
                  <a:lnTo>
                    <a:pt x="190792" y="148640"/>
                  </a:lnTo>
                  <a:lnTo>
                    <a:pt x="192049" y="148577"/>
                  </a:lnTo>
                  <a:lnTo>
                    <a:pt x="192836" y="147332"/>
                  </a:lnTo>
                  <a:close/>
                </a:path>
                <a:path w="394335" h="180339">
                  <a:moveTo>
                    <a:pt x="195643" y="342"/>
                  </a:moveTo>
                  <a:lnTo>
                    <a:pt x="194995" y="304"/>
                  </a:lnTo>
                  <a:lnTo>
                    <a:pt x="194094" y="0"/>
                  </a:lnTo>
                  <a:lnTo>
                    <a:pt x="193382" y="685"/>
                  </a:lnTo>
                  <a:lnTo>
                    <a:pt x="193471" y="1574"/>
                  </a:lnTo>
                  <a:lnTo>
                    <a:pt x="193357" y="2235"/>
                  </a:lnTo>
                  <a:lnTo>
                    <a:pt x="193929" y="2413"/>
                  </a:lnTo>
                  <a:lnTo>
                    <a:pt x="194487" y="2603"/>
                  </a:lnTo>
                  <a:lnTo>
                    <a:pt x="195059" y="2781"/>
                  </a:lnTo>
                  <a:lnTo>
                    <a:pt x="195249" y="1968"/>
                  </a:lnTo>
                  <a:lnTo>
                    <a:pt x="195453" y="1155"/>
                  </a:lnTo>
                  <a:lnTo>
                    <a:pt x="195643" y="342"/>
                  </a:lnTo>
                  <a:close/>
                </a:path>
                <a:path w="394335" h="180339">
                  <a:moveTo>
                    <a:pt x="198551" y="100266"/>
                  </a:moveTo>
                  <a:lnTo>
                    <a:pt x="197967" y="98729"/>
                  </a:lnTo>
                  <a:lnTo>
                    <a:pt x="196926" y="98298"/>
                  </a:lnTo>
                  <a:lnTo>
                    <a:pt x="196215" y="97751"/>
                  </a:lnTo>
                  <a:lnTo>
                    <a:pt x="195656" y="98450"/>
                  </a:lnTo>
                  <a:lnTo>
                    <a:pt x="194703" y="99148"/>
                  </a:lnTo>
                  <a:lnTo>
                    <a:pt x="194652" y="100457"/>
                  </a:lnTo>
                  <a:lnTo>
                    <a:pt x="195745" y="101092"/>
                  </a:lnTo>
                  <a:lnTo>
                    <a:pt x="197980" y="103403"/>
                  </a:lnTo>
                  <a:lnTo>
                    <a:pt x="198170" y="101333"/>
                  </a:lnTo>
                  <a:lnTo>
                    <a:pt x="198551" y="100266"/>
                  </a:lnTo>
                  <a:close/>
                </a:path>
                <a:path w="394335" h="180339">
                  <a:moveTo>
                    <a:pt x="198564" y="121856"/>
                  </a:moveTo>
                  <a:lnTo>
                    <a:pt x="198424" y="121767"/>
                  </a:lnTo>
                  <a:lnTo>
                    <a:pt x="197650" y="121310"/>
                  </a:lnTo>
                  <a:lnTo>
                    <a:pt x="196735" y="121081"/>
                  </a:lnTo>
                  <a:lnTo>
                    <a:pt x="195872" y="120777"/>
                  </a:lnTo>
                  <a:lnTo>
                    <a:pt x="195402" y="123190"/>
                  </a:lnTo>
                  <a:lnTo>
                    <a:pt x="196278" y="123304"/>
                  </a:lnTo>
                  <a:lnTo>
                    <a:pt x="197142" y="123558"/>
                  </a:lnTo>
                  <a:lnTo>
                    <a:pt x="197942" y="123418"/>
                  </a:lnTo>
                  <a:lnTo>
                    <a:pt x="198208" y="123380"/>
                  </a:lnTo>
                  <a:lnTo>
                    <a:pt x="198564" y="121856"/>
                  </a:lnTo>
                  <a:close/>
                </a:path>
                <a:path w="394335" h="180339">
                  <a:moveTo>
                    <a:pt x="199771" y="143433"/>
                  </a:moveTo>
                  <a:lnTo>
                    <a:pt x="199199" y="143344"/>
                  </a:lnTo>
                  <a:lnTo>
                    <a:pt x="198424" y="142963"/>
                  </a:lnTo>
                  <a:lnTo>
                    <a:pt x="198094" y="143205"/>
                  </a:lnTo>
                  <a:lnTo>
                    <a:pt x="197700" y="143484"/>
                  </a:lnTo>
                  <a:lnTo>
                    <a:pt x="197700" y="144297"/>
                  </a:lnTo>
                  <a:lnTo>
                    <a:pt x="197535" y="144843"/>
                  </a:lnTo>
                  <a:lnTo>
                    <a:pt x="198043" y="145161"/>
                  </a:lnTo>
                  <a:lnTo>
                    <a:pt x="198539" y="145478"/>
                  </a:lnTo>
                  <a:lnTo>
                    <a:pt x="199034" y="145783"/>
                  </a:lnTo>
                  <a:lnTo>
                    <a:pt x="199288" y="145008"/>
                  </a:lnTo>
                  <a:lnTo>
                    <a:pt x="199771" y="143433"/>
                  </a:lnTo>
                  <a:close/>
                </a:path>
                <a:path w="394335" h="180339">
                  <a:moveTo>
                    <a:pt x="201104" y="166471"/>
                  </a:moveTo>
                  <a:lnTo>
                    <a:pt x="200863" y="165188"/>
                  </a:lnTo>
                  <a:lnTo>
                    <a:pt x="199593" y="164185"/>
                  </a:lnTo>
                  <a:lnTo>
                    <a:pt x="198958" y="164274"/>
                  </a:lnTo>
                  <a:lnTo>
                    <a:pt x="198208" y="164363"/>
                  </a:lnTo>
                  <a:lnTo>
                    <a:pt x="197586" y="165493"/>
                  </a:lnTo>
                  <a:lnTo>
                    <a:pt x="196596" y="166484"/>
                  </a:lnTo>
                  <a:lnTo>
                    <a:pt x="197815" y="167132"/>
                  </a:lnTo>
                  <a:lnTo>
                    <a:pt x="198716" y="168008"/>
                  </a:lnTo>
                  <a:lnTo>
                    <a:pt x="199440" y="167881"/>
                  </a:lnTo>
                  <a:lnTo>
                    <a:pt x="200101" y="167754"/>
                  </a:lnTo>
                  <a:lnTo>
                    <a:pt x="201104" y="166471"/>
                  </a:lnTo>
                  <a:close/>
                </a:path>
                <a:path w="394335" h="180339">
                  <a:moveTo>
                    <a:pt x="207835" y="169176"/>
                  </a:moveTo>
                  <a:lnTo>
                    <a:pt x="207010" y="168884"/>
                  </a:lnTo>
                  <a:lnTo>
                    <a:pt x="206197" y="168452"/>
                  </a:lnTo>
                  <a:lnTo>
                    <a:pt x="205346" y="168376"/>
                  </a:lnTo>
                  <a:lnTo>
                    <a:pt x="205092" y="168363"/>
                  </a:lnTo>
                  <a:lnTo>
                    <a:pt x="204381" y="169506"/>
                  </a:lnTo>
                  <a:lnTo>
                    <a:pt x="204520" y="169862"/>
                  </a:lnTo>
                  <a:lnTo>
                    <a:pt x="204825" y="170599"/>
                  </a:lnTo>
                  <a:lnTo>
                    <a:pt x="205549" y="171170"/>
                  </a:lnTo>
                  <a:lnTo>
                    <a:pt x="206502" y="172275"/>
                  </a:lnTo>
                  <a:lnTo>
                    <a:pt x="207124" y="170840"/>
                  </a:lnTo>
                  <a:lnTo>
                    <a:pt x="207835" y="169176"/>
                  </a:lnTo>
                  <a:close/>
                </a:path>
                <a:path w="394335" h="180339">
                  <a:moveTo>
                    <a:pt x="209257" y="153593"/>
                  </a:moveTo>
                  <a:lnTo>
                    <a:pt x="209080" y="153530"/>
                  </a:lnTo>
                  <a:lnTo>
                    <a:pt x="208241" y="153200"/>
                  </a:lnTo>
                  <a:lnTo>
                    <a:pt x="207289" y="153136"/>
                  </a:lnTo>
                  <a:lnTo>
                    <a:pt x="206375" y="152996"/>
                  </a:lnTo>
                  <a:lnTo>
                    <a:pt x="206273" y="153682"/>
                  </a:lnTo>
                  <a:lnTo>
                    <a:pt x="206159" y="154355"/>
                  </a:lnTo>
                  <a:lnTo>
                    <a:pt x="206006" y="155371"/>
                  </a:lnTo>
                  <a:lnTo>
                    <a:pt x="207022" y="155371"/>
                  </a:lnTo>
                  <a:lnTo>
                    <a:pt x="208000" y="155486"/>
                  </a:lnTo>
                  <a:lnTo>
                    <a:pt x="209105" y="155244"/>
                  </a:lnTo>
                  <a:lnTo>
                    <a:pt x="209257" y="153593"/>
                  </a:lnTo>
                  <a:close/>
                </a:path>
                <a:path w="394335" h="180339">
                  <a:moveTo>
                    <a:pt x="210502" y="111569"/>
                  </a:moveTo>
                  <a:lnTo>
                    <a:pt x="209550" y="110693"/>
                  </a:lnTo>
                  <a:lnTo>
                    <a:pt x="208788" y="109474"/>
                  </a:lnTo>
                  <a:lnTo>
                    <a:pt x="207975" y="110718"/>
                  </a:lnTo>
                  <a:lnTo>
                    <a:pt x="207302" y="111417"/>
                  </a:lnTo>
                  <a:lnTo>
                    <a:pt x="207010" y="112598"/>
                  </a:lnTo>
                  <a:lnTo>
                    <a:pt x="208026" y="113677"/>
                  </a:lnTo>
                  <a:lnTo>
                    <a:pt x="209042" y="113296"/>
                  </a:lnTo>
                  <a:lnTo>
                    <a:pt x="210134" y="112788"/>
                  </a:lnTo>
                  <a:lnTo>
                    <a:pt x="210502" y="111569"/>
                  </a:lnTo>
                  <a:close/>
                </a:path>
                <a:path w="394335" h="180339">
                  <a:moveTo>
                    <a:pt x="210807" y="142938"/>
                  </a:moveTo>
                  <a:lnTo>
                    <a:pt x="209461" y="142303"/>
                  </a:lnTo>
                  <a:lnTo>
                    <a:pt x="208368" y="142900"/>
                  </a:lnTo>
                  <a:lnTo>
                    <a:pt x="207949" y="143738"/>
                  </a:lnTo>
                  <a:lnTo>
                    <a:pt x="206971" y="144932"/>
                  </a:lnTo>
                  <a:lnTo>
                    <a:pt x="208521" y="145262"/>
                  </a:lnTo>
                  <a:lnTo>
                    <a:pt x="209753" y="145859"/>
                  </a:lnTo>
                  <a:lnTo>
                    <a:pt x="210680" y="144995"/>
                  </a:lnTo>
                  <a:lnTo>
                    <a:pt x="210743" y="143840"/>
                  </a:lnTo>
                  <a:lnTo>
                    <a:pt x="210807" y="142938"/>
                  </a:lnTo>
                  <a:close/>
                </a:path>
                <a:path w="394335" h="180339">
                  <a:moveTo>
                    <a:pt x="210997" y="123151"/>
                  </a:moveTo>
                  <a:lnTo>
                    <a:pt x="210756" y="122643"/>
                  </a:lnTo>
                  <a:lnTo>
                    <a:pt x="210604" y="122288"/>
                  </a:lnTo>
                  <a:lnTo>
                    <a:pt x="209765" y="122237"/>
                  </a:lnTo>
                  <a:lnTo>
                    <a:pt x="209232" y="122059"/>
                  </a:lnTo>
                  <a:lnTo>
                    <a:pt x="208470" y="123659"/>
                  </a:lnTo>
                  <a:lnTo>
                    <a:pt x="209207" y="123952"/>
                  </a:lnTo>
                  <a:lnTo>
                    <a:pt x="210693" y="124510"/>
                  </a:lnTo>
                  <a:lnTo>
                    <a:pt x="210731" y="123875"/>
                  </a:lnTo>
                  <a:lnTo>
                    <a:pt x="210997" y="123151"/>
                  </a:lnTo>
                  <a:close/>
                </a:path>
                <a:path w="394335" h="180339">
                  <a:moveTo>
                    <a:pt x="212255" y="100584"/>
                  </a:moveTo>
                  <a:lnTo>
                    <a:pt x="211569" y="99441"/>
                  </a:lnTo>
                  <a:lnTo>
                    <a:pt x="210413" y="99275"/>
                  </a:lnTo>
                  <a:lnTo>
                    <a:pt x="209600" y="98907"/>
                  </a:lnTo>
                  <a:lnTo>
                    <a:pt x="209257" y="99720"/>
                  </a:lnTo>
                  <a:lnTo>
                    <a:pt x="208584" y="100584"/>
                  </a:lnTo>
                  <a:lnTo>
                    <a:pt x="208788" y="102298"/>
                  </a:lnTo>
                  <a:lnTo>
                    <a:pt x="209537" y="103174"/>
                  </a:lnTo>
                  <a:lnTo>
                    <a:pt x="210743" y="105498"/>
                  </a:lnTo>
                  <a:lnTo>
                    <a:pt x="211658" y="101650"/>
                  </a:lnTo>
                  <a:lnTo>
                    <a:pt x="212255" y="100584"/>
                  </a:lnTo>
                  <a:close/>
                </a:path>
                <a:path w="394335" h="180339">
                  <a:moveTo>
                    <a:pt x="216408" y="164858"/>
                  </a:moveTo>
                  <a:lnTo>
                    <a:pt x="215417" y="164465"/>
                  </a:lnTo>
                  <a:lnTo>
                    <a:pt x="214464" y="164439"/>
                  </a:lnTo>
                  <a:lnTo>
                    <a:pt x="213563" y="164299"/>
                  </a:lnTo>
                  <a:lnTo>
                    <a:pt x="213461" y="164947"/>
                  </a:lnTo>
                  <a:lnTo>
                    <a:pt x="213385" y="165582"/>
                  </a:lnTo>
                  <a:lnTo>
                    <a:pt x="213233" y="166598"/>
                  </a:lnTo>
                  <a:lnTo>
                    <a:pt x="214185" y="166662"/>
                  </a:lnTo>
                  <a:lnTo>
                    <a:pt x="215138" y="166852"/>
                  </a:lnTo>
                  <a:lnTo>
                    <a:pt x="216001" y="166687"/>
                  </a:lnTo>
                  <a:lnTo>
                    <a:pt x="216217" y="166636"/>
                  </a:lnTo>
                  <a:lnTo>
                    <a:pt x="216408" y="164858"/>
                  </a:lnTo>
                  <a:close/>
                </a:path>
                <a:path w="394335" h="180339">
                  <a:moveTo>
                    <a:pt x="217614" y="142913"/>
                  </a:moveTo>
                  <a:lnTo>
                    <a:pt x="217474" y="141820"/>
                  </a:lnTo>
                  <a:lnTo>
                    <a:pt x="216916" y="141097"/>
                  </a:lnTo>
                  <a:lnTo>
                    <a:pt x="216509" y="140271"/>
                  </a:lnTo>
                  <a:lnTo>
                    <a:pt x="215569" y="140919"/>
                  </a:lnTo>
                  <a:lnTo>
                    <a:pt x="215023" y="141312"/>
                  </a:lnTo>
                  <a:lnTo>
                    <a:pt x="214452" y="141693"/>
                  </a:lnTo>
                  <a:lnTo>
                    <a:pt x="215036" y="142379"/>
                  </a:lnTo>
                  <a:lnTo>
                    <a:pt x="215557" y="143129"/>
                  </a:lnTo>
                  <a:lnTo>
                    <a:pt x="216242" y="143687"/>
                  </a:lnTo>
                  <a:lnTo>
                    <a:pt x="217614" y="142913"/>
                  </a:lnTo>
                  <a:close/>
                </a:path>
                <a:path w="394335" h="180339">
                  <a:moveTo>
                    <a:pt x="227380" y="80518"/>
                  </a:moveTo>
                  <a:lnTo>
                    <a:pt x="227317" y="79629"/>
                  </a:lnTo>
                  <a:lnTo>
                    <a:pt x="227304" y="79349"/>
                  </a:lnTo>
                  <a:lnTo>
                    <a:pt x="225882" y="78778"/>
                  </a:lnTo>
                  <a:lnTo>
                    <a:pt x="224828" y="79438"/>
                  </a:lnTo>
                  <a:lnTo>
                    <a:pt x="224447" y="80340"/>
                  </a:lnTo>
                  <a:lnTo>
                    <a:pt x="223545" y="81610"/>
                  </a:lnTo>
                  <a:lnTo>
                    <a:pt x="225069" y="81953"/>
                  </a:lnTo>
                  <a:lnTo>
                    <a:pt x="226809" y="82359"/>
                  </a:lnTo>
                  <a:lnTo>
                    <a:pt x="227012" y="81445"/>
                  </a:lnTo>
                  <a:lnTo>
                    <a:pt x="227380" y="80518"/>
                  </a:lnTo>
                  <a:close/>
                </a:path>
                <a:path w="394335" h="180339">
                  <a:moveTo>
                    <a:pt x="228561" y="159778"/>
                  </a:moveTo>
                  <a:lnTo>
                    <a:pt x="227723" y="159448"/>
                  </a:lnTo>
                  <a:lnTo>
                    <a:pt x="226847" y="158788"/>
                  </a:lnTo>
                  <a:lnTo>
                    <a:pt x="226047" y="158851"/>
                  </a:lnTo>
                  <a:lnTo>
                    <a:pt x="225145" y="158940"/>
                  </a:lnTo>
                  <a:lnTo>
                    <a:pt x="224294" y="159677"/>
                  </a:lnTo>
                  <a:lnTo>
                    <a:pt x="222199" y="160769"/>
                  </a:lnTo>
                  <a:lnTo>
                    <a:pt x="225780" y="161785"/>
                  </a:lnTo>
                  <a:lnTo>
                    <a:pt x="226847" y="162445"/>
                  </a:lnTo>
                  <a:lnTo>
                    <a:pt x="228015" y="161785"/>
                  </a:lnTo>
                  <a:lnTo>
                    <a:pt x="228193" y="160604"/>
                  </a:lnTo>
                  <a:lnTo>
                    <a:pt x="228561" y="159778"/>
                  </a:lnTo>
                  <a:close/>
                </a:path>
                <a:path w="394335" h="180339">
                  <a:moveTo>
                    <a:pt x="230098" y="138023"/>
                  </a:moveTo>
                  <a:lnTo>
                    <a:pt x="229489" y="137642"/>
                  </a:lnTo>
                  <a:lnTo>
                    <a:pt x="228727" y="136829"/>
                  </a:lnTo>
                  <a:lnTo>
                    <a:pt x="228307" y="136994"/>
                  </a:lnTo>
                  <a:lnTo>
                    <a:pt x="227469" y="137287"/>
                  </a:lnTo>
                  <a:lnTo>
                    <a:pt x="226834" y="138112"/>
                  </a:lnTo>
                  <a:lnTo>
                    <a:pt x="226034" y="138772"/>
                  </a:lnTo>
                  <a:lnTo>
                    <a:pt x="226974" y="139534"/>
                  </a:lnTo>
                  <a:lnTo>
                    <a:pt x="227939" y="140462"/>
                  </a:lnTo>
                  <a:lnTo>
                    <a:pt x="228803" y="139687"/>
                  </a:lnTo>
                  <a:lnTo>
                    <a:pt x="229425" y="138836"/>
                  </a:lnTo>
                  <a:lnTo>
                    <a:pt x="230098" y="138023"/>
                  </a:lnTo>
                  <a:close/>
                </a:path>
                <a:path w="394335" h="180339">
                  <a:moveTo>
                    <a:pt x="230936" y="125006"/>
                  </a:moveTo>
                  <a:lnTo>
                    <a:pt x="230035" y="124663"/>
                  </a:lnTo>
                  <a:lnTo>
                    <a:pt x="229171" y="124599"/>
                  </a:lnTo>
                  <a:lnTo>
                    <a:pt x="228333" y="124472"/>
                  </a:lnTo>
                  <a:lnTo>
                    <a:pt x="228104" y="126796"/>
                  </a:lnTo>
                  <a:lnTo>
                    <a:pt x="228968" y="126771"/>
                  </a:lnTo>
                  <a:lnTo>
                    <a:pt x="229844" y="126923"/>
                  </a:lnTo>
                  <a:lnTo>
                    <a:pt x="230835" y="126530"/>
                  </a:lnTo>
                  <a:lnTo>
                    <a:pt x="230936" y="125006"/>
                  </a:lnTo>
                  <a:close/>
                </a:path>
                <a:path w="394335" h="180339">
                  <a:moveTo>
                    <a:pt x="235038" y="152539"/>
                  </a:moveTo>
                  <a:lnTo>
                    <a:pt x="234924" y="152146"/>
                  </a:lnTo>
                  <a:lnTo>
                    <a:pt x="234708" y="151345"/>
                  </a:lnTo>
                  <a:lnTo>
                    <a:pt x="233972" y="150698"/>
                  </a:lnTo>
                  <a:lnTo>
                    <a:pt x="233121" y="149504"/>
                  </a:lnTo>
                  <a:lnTo>
                    <a:pt x="231432" y="152349"/>
                  </a:lnTo>
                  <a:lnTo>
                    <a:pt x="232232" y="152806"/>
                  </a:lnTo>
                  <a:lnTo>
                    <a:pt x="232981" y="153416"/>
                  </a:lnTo>
                  <a:lnTo>
                    <a:pt x="234073" y="153708"/>
                  </a:lnTo>
                  <a:lnTo>
                    <a:pt x="235038" y="152539"/>
                  </a:lnTo>
                  <a:close/>
                </a:path>
                <a:path w="394335" h="180339">
                  <a:moveTo>
                    <a:pt x="237985" y="140449"/>
                  </a:moveTo>
                  <a:lnTo>
                    <a:pt x="237096" y="139954"/>
                  </a:lnTo>
                  <a:lnTo>
                    <a:pt x="236194" y="139077"/>
                  </a:lnTo>
                  <a:lnTo>
                    <a:pt x="234734" y="139141"/>
                  </a:lnTo>
                  <a:lnTo>
                    <a:pt x="234200" y="140449"/>
                  </a:lnTo>
                  <a:lnTo>
                    <a:pt x="233400" y="141503"/>
                  </a:lnTo>
                  <a:lnTo>
                    <a:pt x="234657" y="142062"/>
                  </a:lnTo>
                  <a:lnTo>
                    <a:pt x="235673" y="142913"/>
                  </a:lnTo>
                  <a:lnTo>
                    <a:pt x="237070" y="142506"/>
                  </a:lnTo>
                  <a:lnTo>
                    <a:pt x="237464" y="141236"/>
                  </a:lnTo>
                  <a:lnTo>
                    <a:pt x="237985" y="140449"/>
                  </a:lnTo>
                  <a:close/>
                </a:path>
                <a:path w="394335" h="180339">
                  <a:moveTo>
                    <a:pt x="241719" y="129755"/>
                  </a:moveTo>
                  <a:lnTo>
                    <a:pt x="240779" y="128409"/>
                  </a:lnTo>
                  <a:lnTo>
                    <a:pt x="240004" y="127279"/>
                  </a:lnTo>
                  <a:lnTo>
                    <a:pt x="239166" y="128447"/>
                  </a:lnTo>
                  <a:lnTo>
                    <a:pt x="238480" y="129082"/>
                  </a:lnTo>
                  <a:lnTo>
                    <a:pt x="238201" y="130213"/>
                  </a:lnTo>
                  <a:lnTo>
                    <a:pt x="239229" y="131305"/>
                  </a:lnTo>
                  <a:lnTo>
                    <a:pt x="240245" y="130911"/>
                  </a:lnTo>
                  <a:lnTo>
                    <a:pt x="240957" y="130276"/>
                  </a:lnTo>
                  <a:lnTo>
                    <a:pt x="241719" y="129755"/>
                  </a:lnTo>
                  <a:close/>
                </a:path>
                <a:path w="394335" h="180339">
                  <a:moveTo>
                    <a:pt x="243941" y="80391"/>
                  </a:moveTo>
                  <a:lnTo>
                    <a:pt x="243725" y="79324"/>
                  </a:lnTo>
                  <a:lnTo>
                    <a:pt x="242328" y="79070"/>
                  </a:lnTo>
                  <a:lnTo>
                    <a:pt x="242074" y="79336"/>
                  </a:lnTo>
                  <a:lnTo>
                    <a:pt x="241477" y="79946"/>
                  </a:lnTo>
                  <a:lnTo>
                    <a:pt x="241223" y="80873"/>
                  </a:lnTo>
                  <a:lnTo>
                    <a:pt x="240588" y="82118"/>
                  </a:lnTo>
                  <a:lnTo>
                    <a:pt x="242023" y="82169"/>
                  </a:lnTo>
                  <a:lnTo>
                    <a:pt x="243801" y="82245"/>
                  </a:lnTo>
                  <a:lnTo>
                    <a:pt x="243827" y="81330"/>
                  </a:lnTo>
                  <a:lnTo>
                    <a:pt x="243941" y="80391"/>
                  </a:lnTo>
                  <a:close/>
                </a:path>
                <a:path w="394335" h="180339">
                  <a:moveTo>
                    <a:pt x="244716" y="120370"/>
                  </a:moveTo>
                  <a:lnTo>
                    <a:pt x="244589" y="119684"/>
                  </a:lnTo>
                  <a:lnTo>
                    <a:pt x="244475" y="119011"/>
                  </a:lnTo>
                  <a:lnTo>
                    <a:pt x="243370" y="118529"/>
                  </a:lnTo>
                  <a:lnTo>
                    <a:pt x="242697" y="117944"/>
                  </a:lnTo>
                  <a:lnTo>
                    <a:pt x="242125" y="118668"/>
                  </a:lnTo>
                  <a:lnTo>
                    <a:pt x="241134" y="119380"/>
                  </a:lnTo>
                  <a:lnTo>
                    <a:pt x="241084" y="120751"/>
                  </a:lnTo>
                  <a:lnTo>
                    <a:pt x="242176" y="121424"/>
                  </a:lnTo>
                  <a:lnTo>
                    <a:pt x="243179" y="122529"/>
                  </a:lnTo>
                  <a:lnTo>
                    <a:pt x="243878" y="121234"/>
                  </a:lnTo>
                  <a:lnTo>
                    <a:pt x="244716" y="120370"/>
                  </a:lnTo>
                  <a:close/>
                </a:path>
                <a:path w="394335" h="180339">
                  <a:moveTo>
                    <a:pt x="251485" y="166293"/>
                  </a:moveTo>
                  <a:lnTo>
                    <a:pt x="251244" y="165862"/>
                  </a:lnTo>
                  <a:lnTo>
                    <a:pt x="250888" y="165201"/>
                  </a:lnTo>
                  <a:lnTo>
                    <a:pt x="250037" y="164820"/>
                  </a:lnTo>
                  <a:lnTo>
                    <a:pt x="248843" y="163893"/>
                  </a:lnTo>
                  <a:lnTo>
                    <a:pt x="248513" y="165417"/>
                  </a:lnTo>
                  <a:lnTo>
                    <a:pt x="247942" y="166674"/>
                  </a:lnTo>
                  <a:lnTo>
                    <a:pt x="248856" y="167525"/>
                  </a:lnTo>
                  <a:lnTo>
                    <a:pt x="249974" y="167525"/>
                  </a:lnTo>
                  <a:lnTo>
                    <a:pt x="250875" y="167754"/>
                  </a:lnTo>
                  <a:lnTo>
                    <a:pt x="251015" y="167106"/>
                  </a:lnTo>
                  <a:lnTo>
                    <a:pt x="251485" y="166293"/>
                  </a:lnTo>
                  <a:close/>
                </a:path>
                <a:path w="394335" h="180339">
                  <a:moveTo>
                    <a:pt x="253314" y="127520"/>
                  </a:moveTo>
                  <a:lnTo>
                    <a:pt x="252679" y="126441"/>
                  </a:lnTo>
                  <a:lnTo>
                    <a:pt x="251358" y="125844"/>
                  </a:lnTo>
                  <a:lnTo>
                    <a:pt x="250698" y="126047"/>
                  </a:lnTo>
                  <a:lnTo>
                    <a:pt x="250075" y="126250"/>
                  </a:lnTo>
                  <a:lnTo>
                    <a:pt x="249770" y="127495"/>
                  </a:lnTo>
                  <a:lnTo>
                    <a:pt x="249085" y="128714"/>
                  </a:lnTo>
                  <a:lnTo>
                    <a:pt x="250456" y="129019"/>
                  </a:lnTo>
                  <a:lnTo>
                    <a:pt x="251498" y="129603"/>
                  </a:lnTo>
                  <a:lnTo>
                    <a:pt x="252145" y="129311"/>
                  </a:lnTo>
                  <a:lnTo>
                    <a:pt x="252717" y="129044"/>
                  </a:lnTo>
                  <a:lnTo>
                    <a:pt x="253314" y="127520"/>
                  </a:lnTo>
                  <a:close/>
                </a:path>
                <a:path w="394335" h="180339">
                  <a:moveTo>
                    <a:pt x="253669" y="16776"/>
                  </a:moveTo>
                  <a:lnTo>
                    <a:pt x="253276" y="15494"/>
                  </a:lnTo>
                  <a:lnTo>
                    <a:pt x="252044" y="15189"/>
                  </a:lnTo>
                  <a:lnTo>
                    <a:pt x="250812" y="14465"/>
                  </a:lnTo>
                  <a:lnTo>
                    <a:pt x="250456" y="15824"/>
                  </a:lnTo>
                  <a:lnTo>
                    <a:pt x="249834" y="16878"/>
                  </a:lnTo>
                  <a:lnTo>
                    <a:pt x="250126" y="17513"/>
                  </a:lnTo>
                  <a:lnTo>
                    <a:pt x="250405" y="18097"/>
                  </a:lnTo>
                  <a:lnTo>
                    <a:pt x="251879" y="18707"/>
                  </a:lnTo>
                  <a:lnTo>
                    <a:pt x="253034" y="18135"/>
                  </a:lnTo>
                  <a:lnTo>
                    <a:pt x="253669" y="16776"/>
                  </a:lnTo>
                  <a:close/>
                </a:path>
                <a:path w="394335" h="180339">
                  <a:moveTo>
                    <a:pt x="262509" y="90157"/>
                  </a:moveTo>
                  <a:lnTo>
                    <a:pt x="262318" y="89458"/>
                  </a:lnTo>
                  <a:lnTo>
                    <a:pt x="262140" y="88849"/>
                  </a:lnTo>
                  <a:lnTo>
                    <a:pt x="260896" y="88544"/>
                  </a:lnTo>
                  <a:lnTo>
                    <a:pt x="259651" y="87833"/>
                  </a:lnTo>
                  <a:lnTo>
                    <a:pt x="259321" y="89192"/>
                  </a:lnTo>
                  <a:lnTo>
                    <a:pt x="258711" y="90271"/>
                  </a:lnTo>
                  <a:lnTo>
                    <a:pt x="259372" y="91465"/>
                  </a:lnTo>
                  <a:lnTo>
                    <a:pt x="260565" y="91617"/>
                  </a:lnTo>
                  <a:lnTo>
                    <a:pt x="261391" y="91973"/>
                  </a:lnTo>
                  <a:lnTo>
                    <a:pt x="261747" y="91122"/>
                  </a:lnTo>
                  <a:lnTo>
                    <a:pt x="262509" y="90157"/>
                  </a:lnTo>
                  <a:close/>
                </a:path>
                <a:path w="394335" h="180339">
                  <a:moveTo>
                    <a:pt x="273862" y="128612"/>
                  </a:moveTo>
                  <a:lnTo>
                    <a:pt x="273138" y="128079"/>
                  </a:lnTo>
                  <a:lnTo>
                    <a:pt x="272415" y="127165"/>
                  </a:lnTo>
                  <a:lnTo>
                    <a:pt x="271678" y="127139"/>
                  </a:lnTo>
                  <a:lnTo>
                    <a:pt x="271030" y="127139"/>
                  </a:lnTo>
                  <a:lnTo>
                    <a:pt x="270357" y="128143"/>
                  </a:lnTo>
                  <a:lnTo>
                    <a:pt x="268109" y="130022"/>
                  </a:lnTo>
                  <a:lnTo>
                    <a:pt x="270205" y="130390"/>
                  </a:lnTo>
                  <a:lnTo>
                    <a:pt x="271259" y="130898"/>
                  </a:lnTo>
                  <a:lnTo>
                    <a:pt x="272821" y="130390"/>
                  </a:lnTo>
                  <a:lnTo>
                    <a:pt x="273291" y="129324"/>
                  </a:lnTo>
                  <a:lnTo>
                    <a:pt x="273862" y="128612"/>
                  </a:lnTo>
                  <a:close/>
                </a:path>
                <a:path w="394335" h="180339">
                  <a:moveTo>
                    <a:pt x="276872" y="83235"/>
                  </a:moveTo>
                  <a:lnTo>
                    <a:pt x="276720" y="82804"/>
                  </a:lnTo>
                  <a:lnTo>
                    <a:pt x="276479" y="82054"/>
                  </a:lnTo>
                  <a:lnTo>
                    <a:pt x="275450" y="81216"/>
                  </a:lnTo>
                  <a:lnTo>
                    <a:pt x="274129" y="81102"/>
                  </a:lnTo>
                  <a:lnTo>
                    <a:pt x="273469" y="82219"/>
                  </a:lnTo>
                  <a:lnTo>
                    <a:pt x="272453" y="83210"/>
                  </a:lnTo>
                  <a:lnTo>
                    <a:pt x="273697" y="83921"/>
                  </a:lnTo>
                  <a:lnTo>
                    <a:pt x="274535" y="84772"/>
                  </a:lnTo>
                  <a:lnTo>
                    <a:pt x="275844" y="84556"/>
                  </a:lnTo>
                  <a:lnTo>
                    <a:pt x="276872" y="83235"/>
                  </a:lnTo>
                  <a:close/>
                </a:path>
                <a:path w="394335" h="180339">
                  <a:moveTo>
                    <a:pt x="284505" y="60045"/>
                  </a:moveTo>
                  <a:lnTo>
                    <a:pt x="284213" y="58889"/>
                  </a:lnTo>
                  <a:lnTo>
                    <a:pt x="283540" y="58166"/>
                  </a:lnTo>
                  <a:lnTo>
                    <a:pt x="283044" y="57391"/>
                  </a:lnTo>
                  <a:lnTo>
                    <a:pt x="282232" y="57912"/>
                  </a:lnTo>
                  <a:lnTo>
                    <a:pt x="280123" y="59283"/>
                  </a:lnTo>
                  <a:lnTo>
                    <a:pt x="281393" y="60083"/>
                  </a:lnTo>
                  <a:lnTo>
                    <a:pt x="282130" y="60794"/>
                  </a:lnTo>
                  <a:lnTo>
                    <a:pt x="283375" y="61087"/>
                  </a:lnTo>
                  <a:lnTo>
                    <a:pt x="284505" y="60045"/>
                  </a:lnTo>
                  <a:close/>
                </a:path>
                <a:path w="394335" h="180339">
                  <a:moveTo>
                    <a:pt x="287820" y="144830"/>
                  </a:moveTo>
                  <a:lnTo>
                    <a:pt x="287528" y="144246"/>
                  </a:lnTo>
                  <a:lnTo>
                    <a:pt x="287210" y="143662"/>
                  </a:lnTo>
                  <a:lnTo>
                    <a:pt x="285724" y="143167"/>
                  </a:lnTo>
                  <a:lnTo>
                    <a:pt x="285064" y="143421"/>
                  </a:lnTo>
                  <a:lnTo>
                    <a:pt x="284416" y="143687"/>
                  </a:lnTo>
                  <a:lnTo>
                    <a:pt x="284175" y="144945"/>
                  </a:lnTo>
                  <a:lnTo>
                    <a:pt x="283540" y="146151"/>
                  </a:lnTo>
                  <a:lnTo>
                    <a:pt x="284924" y="146431"/>
                  </a:lnTo>
                  <a:lnTo>
                    <a:pt x="286054" y="147027"/>
                  </a:lnTo>
                  <a:lnTo>
                    <a:pt x="286778" y="146710"/>
                  </a:lnTo>
                  <a:lnTo>
                    <a:pt x="287324" y="146456"/>
                  </a:lnTo>
                  <a:lnTo>
                    <a:pt x="287820" y="144830"/>
                  </a:lnTo>
                  <a:close/>
                </a:path>
                <a:path w="394335" h="180339">
                  <a:moveTo>
                    <a:pt x="294843" y="119761"/>
                  </a:moveTo>
                  <a:lnTo>
                    <a:pt x="294767" y="119519"/>
                  </a:lnTo>
                  <a:lnTo>
                    <a:pt x="294538" y="118706"/>
                  </a:lnTo>
                  <a:lnTo>
                    <a:pt x="293928" y="117995"/>
                  </a:lnTo>
                  <a:lnTo>
                    <a:pt x="293458" y="117259"/>
                  </a:lnTo>
                  <a:lnTo>
                    <a:pt x="289090" y="120027"/>
                  </a:lnTo>
                  <a:lnTo>
                    <a:pt x="291439" y="120408"/>
                  </a:lnTo>
                  <a:lnTo>
                    <a:pt x="292417" y="120738"/>
                  </a:lnTo>
                  <a:lnTo>
                    <a:pt x="293878" y="120611"/>
                  </a:lnTo>
                  <a:lnTo>
                    <a:pt x="294843" y="119761"/>
                  </a:lnTo>
                  <a:close/>
                </a:path>
                <a:path w="394335" h="180339">
                  <a:moveTo>
                    <a:pt x="296392" y="134962"/>
                  </a:moveTo>
                  <a:lnTo>
                    <a:pt x="295605" y="134340"/>
                  </a:lnTo>
                  <a:lnTo>
                    <a:pt x="294627" y="134188"/>
                  </a:lnTo>
                  <a:lnTo>
                    <a:pt x="293674" y="134658"/>
                  </a:lnTo>
                  <a:lnTo>
                    <a:pt x="293624" y="135610"/>
                  </a:lnTo>
                  <a:lnTo>
                    <a:pt x="293255" y="136652"/>
                  </a:lnTo>
                  <a:lnTo>
                    <a:pt x="294347" y="136601"/>
                  </a:lnTo>
                  <a:lnTo>
                    <a:pt x="295275" y="136639"/>
                  </a:lnTo>
                  <a:lnTo>
                    <a:pt x="296151" y="136448"/>
                  </a:lnTo>
                  <a:lnTo>
                    <a:pt x="296392" y="134962"/>
                  </a:lnTo>
                  <a:close/>
                </a:path>
                <a:path w="394335" h="180339">
                  <a:moveTo>
                    <a:pt x="300494" y="103505"/>
                  </a:moveTo>
                  <a:lnTo>
                    <a:pt x="299542" y="102616"/>
                  </a:lnTo>
                  <a:lnTo>
                    <a:pt x="298831" y="101485"/>
                  </a:lnTo>
                  <a:lnTo>
                    <a:pt x="298018" y="102666"/>
                  </a:lnTo>
                  <a:lnTo>
                    <a:pt x="297357" y="103339"/>
                  </a:lnTo>
                  <a:lnTo>
                    <a:pt x="296989" y="104444"/>
                  </a:lnTo>
                  <a:lnTo>
                    <a:pt x="297980" y="105511"/>
                  </a:lnTo>
                  <a:lnTo>
                    <a:pt x="299021" y="105168"/>
                  </a:lnTo>
                  <a:lnTo>
                    <a:pt x="300101" y="104686"/>
                  </a:lnTo>
                  <a:lnTo>
                    <a:pt x="300494" y="103505"/>
                  </a:lnTo>
                  <a:close/>
                </a:path>
                <a:path w="394335" h="180339">
                  <a:moveTo>
                    <a:pt x="304507" y="149364"/>
                  </a:moveTo>
                  <a:lnTo>
                    <a:pt x="303784" y="148793"/>
                  </a:lnTo>
                  <a:lnTo>
                    <a:pt x="303098" y="147840"/>
                  </a:lnTo>
                  <a:lnTo>
                    <a:pt x="301752" y="147726"/>
                  </a:lnTo>
                  <a:lnTo>
                    <a:pt x="301078" y="148818"/>
                  </a:lnTo>
                  <a:lnTo>
                    <a:pt x="299986" y="149809"/>
                  </a:lnTo>
                  <a:lnTo>
                    <a:pt x="301256" y="150495"/>
                  </a:lnTo>
                  <a:lnTo>
                    <a:pt x="302094" y="151333"/>
                  </a:lnTo>
                  <a:lnTo>
                    <a:pt x="302742" y="151193"/>
                  </a:lnTo>
                  <a:lnTo>
                    <a:pt x="303415" y="151066"/>
                  </a:lnTo>
                  <a:lnTo>
                    <a:pt x="303923" y="150012"/>
                  </a:lnTo>
                  <a:lnTo>
                    <a:pt x="304507" y="149364"/>
                  </a:lnTo>
                  <a:close/>
                </a:path>
                <a:path w="394335" h="180339">
                  <a:moveTo>
                    <a:pt x="307365" y="142621"/>
                  </a:moveTo>
                  <a:lnTo>
                    <a:pt x="307314" y="142481"/>
                  </a:lnTo>
                  <a:lnTo>
                    <a:pt x="306920" y="141592"/>
                  </a:lnTo>
                  <a:lnTo>
                    <a:pt x="306425" y="140360"/>
                  </a:lnTo>
                  <a:lnTo>
                    <a:pt x="305104" y="139941"/>
                  </a:lnTo>
                  <a:lnTo>
                    <a:pt x="304126" y="141058"/>
                  </a:lnTo>
                  <a:lnTo>
                    <a:pt x="302717" y="141998"/>
                  </a:lnTo>
                  <a:lnTo>
                    <a:pt x="304101" y="142773"/>
                  </a:lnTo>
                  <a:lnTo>
                    <a:pt x="304863" y="143459"/>
                  </a:lnTo>
                  <a:lnTo>
                    <a:pt x="306209" y="143662"/>
                  </a:lnTo>
                  <a:lnTo>
                    <a:pt x="307365" y="142621"/>
                  </a:lnTo>
                  <a:close/>
                </a:path>
                <a:path w="394335" h="180339">
                  <a:moveTo>
                    <a:pt x="310946" y="128435"/>
                  </a:moveTo>
                  <a:lnTo>
                    <a:pt x="310908" y="127520"/>
                  </a:lnTo>
                  <a:lnTo>
                    <a:pt x="310908" y="127368"/>
                  </a:lnTo>
                  <a:lnTo>
                    <a:pt x="309587" y="126949"/>
                  </a:lnTo>
                  <a:lnTo>
                    <a:pt x="309219" y="127190"/>
                  </a:lnTo>
                  <a:lnTo>
                    <a:pt x="308546" y="127609"/>
                  </a:lnTo>
                  <a:lnTo>
                    <a:pt x="308114" y="128435"/>
                  </a:lnTo>
                  <a:lnTo>
                    <a:pt x="307200" y="129578"/>
                  </a:lnTo>
                  <a:lnTo>
                    <a:pt x="308813" y="129908"/>
                  </a:lnTo>
                  <a:lnTo>
                    <a:pt x="309702" y="130098"/>
                  </a:lnTo>
                  <a:lnTo>
                    <a:pt x="310591" y="130276"/>
                  </a:lnTo>
                  <a:lnTo>
                    <a:pt x="310730" y="129362"/>
                  </a:lnTo>
                  <a:lnTo>
                    <a:pt x="310946" y="128435"/>
                  </a:lnTo>
                  <a:close/>
                </a:path>
                <a:path w="394335" h="180339">
                  <a:moveTo>
                    <a:pt x="322046" y="119595"/>
                  </a:moveTo>
                  <a:lnTo>
                    <a:pt x="321310" y="119049"/>
                  </a:lnTo>
                  <a:lnTo>
                    <a:pt x="320611" y="118122"/>
                  </a:lnTo>
                  <a:lnTo>
                    <a:pt x="319303" y="117995"/>
                  </a:lnTo>
                  <a:lnTo>
                    <a:pt x="318655" y="119100"/>
                  </a:lnTo>
                  <a:lnTo>
                    <a:pt x="316534" y="121145"/>
                  </a:lnTo>
                  <a:lnTo>
                    <a:pt x="318490" y="121399"/>
                  </a:lnTo>
                  <a:lnTo>
                    <a:pt x="319532" y="121831"/>
                  </a:lnTo>
                  <a:lnTo>
                    <a:pt x="321043" y="121310"/>
                  </a:lnTo>
                  <a:lnTo>
                    <a:pt x="321487" y="120281"/>
                  </a:lnTo>
                  <a:lnTo>
                    <a:pt x="322046" y="119595"/>
                  </a:lnTo>
                  <a:close/>
                </a:path>
                <a:path w="394335" h="180339">
                  <a:moveTo>
                    <a:pt x="327202" y="140246"/>
                  </a:moveTo>
                  <a:lnTo>
                    <a:pt x="327152" y="138925"/>
                  </a:lnTo>
                  <a:lnTo>
                    <a:pt x="327075" y="138023"/>
                  </a:lnTo>
                  <a:lnTo>
                    <a:pt x="327050" y="137820"/>
                  </a:lnTo>
                  <a:lnTo>
                    <a:pt x="325628" y="137388"/>
                  </a:lnTo>
                  <a:lnTo>
                    <a:pt x="324624" y="138188"/>
                  </a:lnTo>
                  <a:lnTo>
                    <a:pt x="324231" y="139115"/>
                  </a:lnTo>
                  <a:lnTo>
                    <a:pt x="323354" y="140423"/>
                  </a:lnTo>
                  <a:lnTo>
                    <a:pt x="324916" y="140576"/>
                  </a:lnTo>
                  <a:lnTo>
                    <a:pt x="326123" y="141046"/>
                  </a:lnTo>
                  <a:lnTo>
                    <a:pt x="326682" y="140627"/>
                  </a:lnTo>
                  <a:lnTo>
                    <a:pt x="327202" y="140246"/>
                  </a:lnTo>
                  <a:close/>
                </a:path>
                <a:path w="394335" h="180339">
                  <a:moveTo>
                    <a:pt x="334645" y="82600"/>
                  </a:moveTo>
                  <a:lnTo>
                    <a:pt x="333235" y="82029"/>
                  </a:lnTo>
                  <a:lnTo>
                    <a:pt x="332092" y="82702"/>
                  </a:lnTo>
                  <a:lnTo>
                    <a:pt x="331609" y="83591"/>
                  </a:lnTo>
                  <a:lnTo>
                    <a:pt x="330568" y="84836"/>
                  </a:lnTo>
                  <a:lnTo>
                    <a:pt x="332193" y="85217"/>
                  </a:lnTo>
                  <a:lnTo>
                    <a:pt x="333540" y="85890"/>
                  </a:lnTo>
                  <a:lnTo>
                    <a:pt x="334530" y="84963"/>
                  </a:lnTo>
                  <a:lnTo>
                    <a:pt x="334568" y="83731"/>
                  </a:lnTo>
                  <a:lnTo>
                    <a:pt x="334645" y="82600"/>
                  </a:lnTo>
                  <a:close/>
                </a:path>
                <a:path w="394335" h="180339">
                  <a:moveTo>
                    <a:pt x="349643" y="99644"/>
                  </a:moveTo>
                  <a:lnTo>
                    <a:pt x="349580" y="99504"/>
                  </a:lnTo>
                  <a:lnTo>
                    <a:pt x="349173" y="98729"/>
                  </a:lnTo>
                  <a:lnTo>
                    <a:pt x="348526" y="98082"/>
                  </a:lnTo>
                  <a:lnTo>
                    <a:pt x="347941" y="97358"/>
                  </a:lnTo>
                  <a:lnTo>
                    <a:pt x="346697" y="98526"/>
                  </a:lnTo>
                  <a:lnTo>
                    <a:pt x="346214" y="98958"/>
                  </a:lnTo>
                  <a:lnTo>
                    <a:pt x="346862" y="99555"/>
                  </a:lnTo>
                  <a:lnTo>
                    <a:pt x="347446" y="100304"/>
                  </a:lnTo>
                  <a:lnTo>
                    <a:pt x="348208" y="100660"/>
                  </a:lnTo>
                  <a:lnTo>
                    <a:pt x="348437" y="100774"/>
                  </a:lnTo>
                  <a:lnTo>
                    <a:pt x="349643" y="99644"/>
                  </a:lnTo>
                  <a:close/>
                </a:path>
                <a:path w="394335" h="180339">
                  <a:moveTo>
                    <a:pt x="353098" y="110934"/>
                  </a:moveTo>
                  <a:lnTo>
                    <a:pt x="351536" y="110909"/>
                  </a:lnTo>
                  <a:lnTo>
                    <a:pt x="350164" y="110515"/>
                  </a:lnTo>
                  <a:lnTo>
                    <a:pt x="349224" y="111518"/>
                  </a:lnTo>
                  <a:lnTo>
                    <a:pt x="349453" y="112839"/>
                  </a:lnTo>
                  <a:lnTo>
                    <a:pt x="349631" y="113944"/>
                  </a:lnTo>
                  <a:lnTo>
                    <a:pt x="351142" y="114211"/>
                  </a:lnTo>
                  <a:lnTo>
                    <a:pt x="352082" y="113271"/>
                  </a:lnTo>
                  <a:lnTo>
                    <a:pt x="352386" y="112293"/>
                  </a:lnTo>
                  <a:lnTo>
                    <a:pt x="353098" y="110934"/>
                  </a:lnTo>
                  <a:close/>
                </a:path>
                <a:path w="394335" h="180339">
                  <a:moveTo>
                    <a:pt x="394017" y="113880"/>
                  </a:moveTo>
                  <a:lnTo>
                    <a:pt x="393331" y="113271"/>
                  </a:lnTo>
                  <a:lnTo>
                    <a:pt x="392696" y="112344"/>
                  </a:lnTo>
                  <a:lnTo>
                    <a:pt x="391452" y="112064"/>
                  </a:lnTo>
                  <a:lnTo>
                    <a:pt x="390728" y="113207"/>
                  </a:lnTo>
                  <a:lnTo>
                    <a:pt x="389597" y="114300"/>
                  </a:lnTo>
                  <a:lnTo>
                    <a:pt x="391121" y="114782"/>
                  </a:lnTo>
                  <a:lnTo>
                    <a:pt x="391934" y="115252"/>
                  </a:lnTo>
                  <a:lnTo>
                    <a:pt x="392734" y="115214"/>
                  </a:lnTo>
                  <a:lnTo>
                    <a:pt x="393179" y="115201"/>
                  </a:lnTo>
                  <a:lnTo>
                    <a:pt x="393585" y="114363"/>
                  </a:lnTo>
                  <a:lnTo>
                    <a:pt x="394017" y="1138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884786" y="1593379"/>
              <a:ext cx="360045" cy="294005"/>
            </a:xfrm>
            <a:custGeom>
              <a:avLst/>
              <a:gdLst/>
              <a:ahLst/>
              <a:cxnLst/>
              <a:rect l="l" t="t" r="r" b="b"/>
              <a:pathLst>
                <a:path w="360045" h="294005">
                  <a:moveTo>
                    <a:pt x="3124" y="108877"/>
                  </a:moveTo>
                  <a:lnTo>
                    <a:pt x="3073" y="108623"/>
                  </a:lnTo>
                  <a:lnTo>
                    <a:pt x="2933" y="107797"/>
                  </a:lnTo>
                  <a:lnTo>
                    <a:pt x="2362" y="107048"/>
                  </a:lnTo>
                  <a:lnTo>
                    <a:pt x="1587" y="105600"/>
                  </a:lnTo>
                  <a:lnTo>
                    <a:pt x="812" y="107073"/>
                  </a:lnTo>
                  <a:lnTo>
                    <a:pt x="292" y="107848"/>
                  </a:lnTo>
                  <a:lnTo>
                    <a:pt x="38" y="108724"/>
                  </a:lnTo>
                  <a:lnTo>
                    <a:pt x="0" y="108902"/>
                  </a:lnTo>
                  <a:lnTo>
                    <a:pt x="1003" y="109689"/>
                  </a:lnTo>
                  <a:lnTo>
                    <a:pt x="1485" y="109639"/>
                  </a:lnTo>
                  <a:lnTo>
                    <a:pt x="2070" y="109601"/>
                  </a:lnTo>
                  <a:lnTo>
                    <a:pt x="3124" y="108877"/>
                  </a:lnTo>
                  <a:close/>
                </a:path>
                <a:path w="360045" h="294005">
                  <a:moveTo>
                    <a:pt x="42570" y="60642"/>
                  </a:moveTo>
                  <a:lnTo>
                    <a:pt x="41973" y="60642"/>
                  </a:lnTo>
                  <a:lnTo>
                    <a:pt x="41160" y="60426"/>
                  </a:lnTo>
                  <a:lnTo>
                    <a:pt x="40843" y="60718"/>
                  </a:lnTo>
                  <a:lnTo>
                    <a:pt x="40474" y="61099"/>
                  </a:lnTo>
                  <a:lnTo>
                    <a:pt x="40513" y="61899"/>
                  </a:lnTo>
                  <a:lnTo>
                    <a:pt x="40386" y="62522"/>
                  </a:lnTo>
                  <a:lnTo>
                    <a:pt x="42189" y="62941"/>
                  </a:lnTo>
                  <a:lnTo>
                    <a:pt x="42570" y="60642"/>
                  </a:lnTo>
                  <a:close/>
                </a:path>
                <a:path w="360045" h="294005">
                  <a:moveTo>
                    <a:pt x="55029" y="166382"/>
                  </a:moveTo>
                  <a:lnTo>
                    <a:pt x="54394" y="165709"/>
                  </a:lnTo>
                  <a:lnTo>
                    <a:pt x="53555" y="165785"/>
                  </a:lnTo>
                  <a:lnTo>
                    <a:pt x="52920" y="165658"/>
                  </a:lnTo>
                  <a:lnTo>
                    <a:pt x="52832" y="166306"/>
                  </a:lnTo>
                  <a:lnTo>
                    <a:pt x="52730" y="166966"/>
                  </a:lnTo>
                  <a:lnTo>
                    <a:pt x="52641" y="167627"/>
                  </a:lnTo>
                  <a:lnTo>
                    <a:pt x="53276" y="167703"/>
                  </a:lnTo>
                  <a:lnTo>
                    <a:pt x="53924" y="167792"/>
                  </a:lnTo>
                  <a:lnTo>
                    <a:pt x="54571" y="167868"/>
                  </a:lnTo>
                  <a:lnTo>
                    <a:pt x="54660" y="167259"/>
                  </a:lnTo>
                  <a:lnTo>
                    <a:pt x="55029" y="166382"/>
                  </a:lnTo>
                  <a:close/>
                </a:path>
                <a:path w="360045" h="294005">
                  <a:moveTo>
                    <a:pt x="72872" y="187629"/>
                  </a:moveTo>
                  <a:lnTo>
                    <a:pt x="72682" y="187210"/>
                  </a:lnTo>
                  <a:lnTo>
                    <a:pt x="72517" y="186829"/>
                  </a:lnTo>
                  <a:lnTo>
                    <a:pt x="71666" y="186740"/>
                  </a:lnTo>
                  <a:lnTo>
                    <a:pt x="71107" y="186537"/>
                  </a:lnTo>
                  <a:lnTo>
                    <a:pt x="70726" y="187007"/>
                  </a:lnTo>
                  <a:lnTo>
                    <a:pt x="70358" y="187477"/>
                  </a:lnTo>
                  <a:lnTo>
                    <a:pt x="69977" y="187947"/>
                  </a:lnTo>
                  <a:lnTo>
                    <a:pt x="71475" y="188582"/>
                  </a:lnTo>
                  <a:lnTo>
                    <a:pt x="72224" y="188887"/>
                  </a:lnTo>
                  <a:lnTo>
                    <a:pt x="72402" y="188315"/>
                  </a:lnTo>
                  <a:lnTo>
                    <a:pt x="72872" y="187629"/>
                  </a:lnTo>
                  <a:close/>
                </a:path>
                <a:path w="360045" h="294005">
                  <a:moveTo>
                    <a:pt x="80010" y="89090"/>
                  </a:moveTo>
                  <a:lnTo>
                    <a:pt x="79756" y="88696"/>
                  </a:lnTo>
                  <a:lnTo>
                    <a:pt x="79476" y="88277"/>
                  </a:lnTo>
                  <a:lnTo>
                    <a:pt x="78638" y="88226"/>
                  </a:lnTo>
                  <a:lnTo>
                    <a:pt x="78041" y="88023"/>
                  </a:lnTo>
                  <a:lnTo>
                    <a:pt x="77774" y="88582"/>
                  </a:lnTo>
                  <a:lnTo>
                    <a:pt x="77266" y="89700"/>
                  </a:lnTo>
                  <a:lnTo>
                    <a:pt x="78054" y="89966"/>
                  </a:lnTo>
                  <a:lnTo>
                    <a:pt x="78828" y="90220"/>
                  </a:lnTo>
                  <a:lnTo>
                    <a:pt x="79603" y="90487"/>
                  </a:lnTo>
                  <a:lnTo>
                    <a:pt x="79679" y="89877"/>
                  </a:lnTo>
                  <a:lnTo>
                    <a:pt x="80010" y="89090"/>
                  </a:lnTo>
                  <a:close/>
                </a:path>
                <a:path w="360045" h="294005">
                  <a:moveTo>
                    <a:pt x="92367" y="172199"/>
                  </a:moveTo>
                  <a:lnTo>
                    <a:pt x="91960" y="171754"/>
                  </a:lnTo>
                  <a:lnTo>
                    <a:pt x="91541" y="171323"/>
                  </a:lnTo>
                  <a:lnTo>
                    <a:pt x="91122" y="170903"/>
                  </a:lnTo>
                  <a:lnTo>
                    <a:pt x="90030" y="171615"/>
                  </a:lnTo>
                  <a:lnTo>
                    <a:pt x="89484" y="171958"/>
                  </a:lnTo>
                  <a:lnTo>
                    <a:pt x="89966" y="172364"/>
                  </a:lnTo>
                  <a:lnTo>
                    <a:pt x="90424" y="173012"/>
                  </a:lnTo>
                  <a:lnTo>
                    <a:pt x="91363" y="173164"/>
                  </a:lnTo>
                  <a:lnTo>
                    <a:pt x="91897" y="172516"/>
                  </a:lnTo>
                  <a:lnTo>
                    <a:pt x="92367" y="172199"/>
                  </a:lnTo>
                  <a:close/>
                </a:path>
                <a:path w="360045" h="294005">
                  <a:moveTo>
                    <a:pt x="99580" y="193636"/>
                  </a:moveTo>
                  <a:lnTo>
                    <a:pt x="99034" y="193154"/>
                  </a:lnTo>
                  <a:lnTo>
                    <a:pt x="98475" y="192887"/>
                  </a:lnTo>
                  <a:lnTo>
                    <a:pt x="97955" y="192570"/>
                  </a:lnTo>
                  <a:lnTo>
                    <a:pt x="97675" y="193040"/>
                  </a:lnTo>
                  <a:lnTo>
                    <a:pt x="97409" y="193509"/>
                  </a:lnTo>
                  <a:lnTo>
                    <a:pt x="97129" y="193979"/>
                  </a:lnTo>
                  <a:lnTo>
                    <a:pt x="97790" y="194157"/>
                  </a:lnTo>
                  <a:lnTo>
                    <a:pt x="98450" y="194373"/>
                  </a:lnTo>
                  <a:lnTo>
                    <a:pt x="99136" y="194475"/>
                  </a:lnTo>
                  <a:lnTo>
                    <a:pt x="99580" y="193636"/>
                  </a:lnTo>
                  <a:close/>
                </a:path>
                <a:path w="360045" h="294005">
                  <a:moveTo>
                    <a:pt x="103606" y="147523"/>
                  </a:moveTo>
                  <a:lnTo>
                    <a:pt x="102920" y="147447"/>
                  </a:lnTo>
                  <a:lnTo>
                    <a:pt x="102108" y="147129"/>
                  </a:lnTo>
                  <a:lnTo>
                    <a:pt x="101269" y="147574"/>
                  </a:lnTo>
                  <a:lnTo>
                    <a:pt x="101333" y="148551"/>
                  </a:lnTo>
                  <a:lnTo>
                    <a:pt x="101219" y="149186"/>
                  </a:lnTo>
                  <a:lnTo>
                    <a:pt x="101777" y="149428"/>
                  </a:lnTo>
                  <a:lnTo>
                    <a:pt x="102323" y="149682"/>
                  </a:lnTo>
                  <a:lnTo>
                    <a:pt x="102882" y="149923"/>
                  </a:lnTo>
                  <a:lnTo>
                    <a:pt x="103606" y="147523"/>
                  </a:lnTo>
                  <a:close/>
                </a:path>
                <a:path w="360045" h="294005">
                  <a:moveTo>
                    <a:pt x="106895" y="172516"/>
                  </a:moveTo>
                  <a:lnTo>
                    <a:pt x="106210" y="172402"/>
                  </a:lnTo>
                  <a:lnTo>
                    <a:pt x="105435" y="172046"/>
                  </a:lnTo>
                  <a:lnTo>
                    <a:pt x="104889" y="172262"/>
                  </a:lnTo>
                  <a:lnTo>
                    <a:pt x="104521" y="172415"/>
                  </a:lnTo>
                  <a:lnTo>
                    <a:pt x="104470" y="173367"/>
                  </a:lnTo>
                  <a:lnTo>
                    <a:pt x="104216" y="174142"/>
                  </a:lnTo>
                  <a:lnTo>
                    <a:pt x="104775" y="174434"/>
                  </a:lnTo>
                  <a:lnTo>
                    <a:pt x="105981" y="175056"/>
                  </a:lnTo>
                  <a:lnTo>
                    <a:pt x="106273" y="174205"/>
                  </a:lnTo>
                  <a:lnTo>
                    <a:pt x="106591" y="173367"/>
                  </a:lnTo>
                  <a:lnTo>
                    <a:pt x="106895" y="172516"/>
                  </a:lnTo>
                  <a:close/>
                </a:path>
                <a:path w="360045" h="294005">
                  <a:moveTo>
                    <a:pt x="120535" y="116065"/>
                  </a:moveTo>
                  <a:lnTo>
                    <a:pt x="119659" y="115303"/>
                  </a:lnTo>
                  <a:lnTo>
                    <a:pt x="118719" y="115163"/>
                  </a:lnTo>
                  <a:lnTo>
                    <a:pt x="117919" y="114858"/>
                  </a:lnTo>
                  <a:lnTo>
                    <a:pt x="117538" y="116166"/>
                  </a:lnTo>
                  <a:lnTo>
                    <a:pt x="117259" y="117182"/>
                  </a:lnTo>
                  <a:lnTo>
                    <a:pt x="119100" y="117551"/>
                  </a:lnTo>
                  <a:lnTo>
                    <a:pt x="120002" y="117741"/>
                  </a:lnTo>
                  <a:lnTo>
                    <a:pt x="120116" y="117081"/>
                  </a:lnTo>
                  <a:lnTo>
                    <a:pt x="120535" y="116065"/>
                  </a:lnTo>
                  <a:close/>
                </a:path>
                <a:path w="360045" h="294005">
                  <a:moveTo>
                    <a:pt x="121666" y="182714"/>
                  </a:moveTo>
                  <a:lnTo>
                    <a:pt x="120992" y="182575"/>
                  </a:lnTo>
                  <a:lnTo>
                    <a:pt x="119913" y="182105"/>
                  </a:lnTo>
                  <a:lnTo>
                    <a:pt x="119202" y="183007"/>
                  </a:lnTo>
                  <a:lnTo>
                    <a:pt x="119062" y="183959"/>
                  </a:lnTo>
                  <a:lnTo>
                    <a:pt x="118757" y="184797"/>
                  </a:lnTo>
                  <a:lnTo>
                    <a:pt x="119367" y="185013"/>
                  </a:lnTo>
                  <a:lnTo>
                    <a:pt x="119976" y="185216"/>
                  </a:lnTo>
                  <a:lnTo>
                    <a:pt x="120891" y="185534"/>
                  </a:lnTo>
                  <a:lnTo>
                    <a:pt x="121158" y="184581"/>
                  </a:lnTo>
                  <a:lnTo>
                    <a:pt x="121666" y="182714"/>
                  </a:lnTo>
                  <a:close/>
                </a:path>
                <a:path w="360045" h="294005">
                  <a:moveTo>
                    <a:pt x="123659" y="211505"/>
                  </a:moveTo>
                  <a:lnTo>
                    <a:pt x="123393" y="211277"/>
                  </a:lnTo>
                  <a:lnTo>
                    <a:pt x="122961" y="210870"/>
                  </a:lnTo>
                  <a:lnTo>
                    <a:pt x="122110" y="210921"/>
                  </a:lnTo>
                  <a:lnTo>
                    <a:pt x="121424" y="210781"/>
                  </a:lnTo>
                  <a:lnTo>
                    <a:pt x="121323" y="211493"/>
                  </a:lnTo>
                  <a:lnTo>
                    <a:pt x="121208" y="212191"/>
                  </a:lnTo>
                  <a:lnTo>
                    <a:pt x="121107" y="212890"/>
                  </a:lnTo>
                  <a:lnTo>
                    <a:pt x="121793" y="212953"/>
                  </a:lnTo>
                  <a:lnTo>
                    <a:pt x="122478" y="213029"/>
                  </a:lnTo>
                  <a:lnTo>
                    <a:pt x="123164" y="213093"/>
                  </a:lnTo>
                  <a:lnTo>
                    <a:pt x="123266" y="212458"/>
                  </a:lnTo>
                  <a:lnTo>
                    <a:pt x="123659" y="211505"/>
                  </a:lnTo>
                  <a:close/>
                </a:path>
                <a:path w="360045" h="294005">
                  <a:moveTo>
                    <a:pt x="128625" y="196596"/>
                  </a:moveTo>
                  <a:lnTo>
                    <a:pt x="128397" y="196088"/>
                  </a:lnTo>
                  <a:lnTo>
                    <a:pt x="128219" y="195656"/>
                  </a:lnTo>
                  <a:lnTo>
                    <a:pt x="127342" y="195516"/>
                  </a:lnTo>
                  <a:lnTo>
                    <a:pt x="126758" y="195249"/>
                  </a:lnTo>
                  <a:lnTo>
                    <a:pt x="126415" y="195834"/>
                  </a:lnTo>
                  <a:lnTo>
                    <a:pt x="125717" y="196989"/>
                  </a:lnTo>
                  <a:lnTo>
                    <a:pt x="126530" y="197345"/>
                  </a:lnTo>
                  <a:lnTo>
                    <a:pt x="128168" y="198031"/>
                  </a:lnTo>
                  <a:lnTo>
                    <a:pt x="128270" y="197370"/>
                  </a:lnTo>
                  <a:lnTo>
                    <a:pt x="128625" y="196596"/>
                  </a:lnTo>
                  <a:close/>
                </a:path>
                <a:path w="360045" h="294005">
                  <a:moveTo>
                    <a:pt x="131140" y="73240"/>
                  </a:moveTo>
                  <a:lnTo>
                    <a:pt x="130543" y="72059"/>
                  </a:lnTo>
                  <a:lnTo>
                    <a:pt x="129628" y="71564"/>
                  </a:lnTo>
                  <a:lnTo>
                    <a:pt x="128549" y="70624"/>
                  </a:lnTo>
                  <a:lnTo>
                    <a:pt x="127393" y="73875"/>
                  </a:lnTo>
                  <a:lnTo>
                    <a:pt x="128346" y="74180"/>
                  </a:lnTo>
                  <a:lnTo>
                    <a:pt x="129286" y="74599"/>
                  </a:lnTo>
                  <a:lnTo>
                    <a:pt x="130441" y="74701"/>
                  </a:lnTo>
                  <a:lnTo>
                    <a:pt x="131140" y="73240"/>
                  </a:lnTo>
                  <a:close/>
                </a:path>
                <a:path w="360045" h="294005">
                  <a:moveTo>
                    <a:pt x="138493" y="209626"/>
                  </a:moveTo>
                  <a:lnTo>
                    <a:pt x="137858" y="209524"/>
                  </a:lnTo>
                  <a:lnTo>
                    <a:pt x="137020" y="209143"/>
                  </a:lnTo>
                  <a:lnTo>
                    <a:pt x="136639" y="209423"/>
                  </a:lnTo>
                  <a:lnTo>
                    <a:pt x="136182" y="209740"/>
                  </a:lnTo>
                  <a:lnTo>
                    <a:pt x="136131" y="210629"/>
                  </a:lnTo>
                  <a:lnTo>
                    <a:pt x="135902" y="211264"/>
                  </a:lnTo>
                  <a:lnTo>
                    <a:pt x="136499" y="211531"/>
                  </a:lnTo>
                  <a:lnTo>
                    <a:pt x="137668" y="212039"/>
                  </a:lnTo>
                  <a:lnTo>
                    <a:pt x="138226" y="210426"/>
                  </a:lnTo>
                  <a:lnTo>
                    <a:pt x="138493" y="209626"/>
                  </a:lnTo>
                  <a:close/>
                </a:path>
                <a:path w="360045" h="294005">
                  <a:moveTo>
                    <a:pt x="139344" y="89535"/>
                  </a:moveTo>
                  <a:lnTo>
                    <a:pt x="138925" y="88976"/>
                  </a:lnTo>
                  <a:lnTo>
                    <a:pt x="138531" y="88023"/>
                  </a:lnTo>
                  <a:lnTo>
                    <a:pt x="138099" y="87998"/>
                  </a:lnTo>
                  <a:lnTo>
                    <a:pt x="137553" y="87972"/>
                  </a:lnTo>
                  <a:lnTo>
                    <a:pt x="136969" y="88722"/>
                  </a:lnTo>
                  <a:lnTo>
                    <a:pt x="136398" y="89128"/>
                  </a:lnTo>
                  <a:lnTo>
                    <a:pt x="136842" y="89649"/>
                  </a:lnTo>
                  <a:lnTo>
                    <a:pt x="137223" y="90487"/>
                  </a:lnTo>
                  <a:lnTo>
                    <a:pt x="138188" y="90678"/>
                  </a:lnTo>
                  <a:lnTo>
                    <a:pt x="138811" y="89916"/>
                  </a:lnTo>
                  <a:lnTo>
                    <a:pt x="139344" y="89535"/>
                  </a:lnTo>
                  <a:close/>
                </a:path>
                <a:path w="360045" h="294005">
                  <a:moveTo>
                    <a:pt x="142392" y="180174"/>
                  </a:moveTo>
                  <a:lnTo>
                    <a:pt x="141998" y="179705"/>
                  </a:lnTo>
                  <a:lnTo>
                    <a:pt x="141541" y="178803"/>
                  </a:lnTo>
                  <a:lnTo>
                    <a:pt x="141236" y="178841"/>
                  </a:lnTo>
                  <a:lnTo>
                    <a:pt x="140423" y="178968"/>
                  </a:lnTo>
                  <a:lnTo>
                    <a:pt x="139700" y="179514"/>
                  </a:lnTo>
                  <a:lnTo>
                    <a:pt x="138861" y="179933"/>
                  </a:lnTo>
                  <a:lnTo>
                    <a:pt x="139458" y="180695"/>
                  </a:lnTo>
                  <a:lnTo>
                    <a:pt x="140017" y="181622"/>
                  </a:lnTo>
                  <a:lnTo>
                    <a:pt x="140970" y="181241"/>
                  </a:lnTo>
                  <a:lnTo>
                    <a:pt x="141655" y="180670"/>
                  </a:lnTo>
                  <a:lnTo>
                    <a:pt x="142392" y="180174"/>
                  </a:lnTo>
                  <a:close/>
                </a:path>
                <a:path w="360045" h="294005">
                  <a:moveTo>
                    <a:pt x="144513" y="142494"/>
                  </a:moveTo>
                  <a:lnTo>
                    <a:pt x="143840" y="142328"/>
                  </a:lnTo>
                  <a:lnTo>
                    <a:pt x="142735" y="141846"/>
                  </a:lnTo>
                  <a:lnTo>
                    <a:pt x="142074" y="142748"/>
                  </a:lnTo>
                  <a:lnTo>
                    <a:pt x="141871" y="143675"/>
                  </a:lnTo>
                  <a:lnTo>
                    <a:pt x="141732" y="144538"/>
                  </a:lnTo>
                  <a:lnTo>
                    <a:pt x="143725" y="145262"/>
                  </a:lnTo>
                  <a:lnTo>
                    <a:pt x="144246" y="143408"/>
                  </a:lnTo>
                  <a:lnTo>
                    <a:pt x="144513" y="142494"/>
                  </a:lnTo>
                  <a:close/>
                </a:path>
                <a:path w="360045" h="294005">
                  <a:moveTo>
                    <a:pt x="146799" y="58178"/>
                  </a:moveTo>
                  <a:lnTo>
                    <a:pt x="146545" y="57721"/>
                  </a:lnTo>
                  <a:lnTo>
                    <a:pt x="146316" y="57327"/>
                  </a:lnTo>
                  <a:lnTo>
                    <a:pt x="145351" y="57353"/>
                  </a:lnTo>
                  <a:lnTo>
                    <a:pt x="144716" y="57188"/>
                  </a:lnTo>
                  <a:lnTo>
                    <a:pt x="144449" y="57746"/>
                  </a:lnTo>
                  <a:lnTo>
                    <a:pt x="144170" y="58305"/>
                  </a:lnTo>
                  <a:lnTo>
                    <a:pt x="143903" y="58864"/>
                  </a:lnTo>
                  <a:lnTo>
                    <a:pt x="146278" y="59664"/>
                  </a:lnTo>
                  <a:lnTo>
                    <a:pt x="146392" y="59004"/>
                  </a:lnTo>
                  <a:lnTo>
                    <a:pt x="146799" y="58178"/>
                  </a:lnTo>
                  <a:close/>
                </a:path>
                <a:path w="360045" h="294005">
                  <a:moveTo>
                    <a:pt x="151396" y="188823"/>
                  </a:moveTo>
                  <a:lnTo>
                    <a:pt x="150647" y="188201"/>
                  </a:lnTo>
                  <a:lnTo>
                    <a:pt x="149682" y="188036"/>
                  </a:lnTo>
                  <a:lnTo>
                    <a:pt x="148755" y="188468"/>
                  </a:lnTo>
                  <a:lnTo>
                    <a:pt x="148691" y="189407"/>
                  </a:lnTo>
                  <a:lnTo>
                    <a:pt x="148323" y="190423"/>
                  </a:lnTo>
                  <a:lnTo>
                    <a:pt x="149364" y="190411"/>
                  </a:lnTo>
                  <a:lnTo>
                    <a:pt x="150266" y="190474"/>
                  </a:lnTo>
                  <a:lnTo>
                    <a:pt x="151104" y="190296"/>
                  </a:lnTo>
                  <a:lnTo>
                    <a:pt x="151244" y="190258"/>
                  </a:lnTo>
                  <a:lnTo>
                    <a:pt x="151396" y="188823"/>
                  </a:lnTo>
                  <a:close/>
                </a:path>
                <a:path w="360045" h="294005">
                  <a:moveTo>
                    <a:pt x="154990" y="132334"/>
                  </a:moveTo>
                  <a:lnTo>
                    <a:pt x="154355" y="131559"/>
                  </a:lnTo>
                  <a:lnTo>
                    <a:pt x="153492" y="131533"/>
                  </a:lnTo>
                  <a:lnTo>
                    <a:pt x="152857" y="131343"/>
                  </a:lnTo>
                  <a:lnTo>
                    <a:pt x="152831" y="132041"/>
                  </a:lnTo>
                  <a:lnTo>
                    <a:pt x="152552" y="132854"/>
                  </a:lnTo>
                  <a:lnTo>
                    <a:pt x="152844" y="133375"/>
                  </a:lnTo>
                  <a:lnTo>
                    <a:pt x="153035" y="133731"/>
                  </a:lnTo>
                  <a:lnTo>
                    <a:pt x="153987" y="133680"/>
                  </a:lnTo>
                  <a:lnTo>
                    <a:pt x="154609" y="133807"/>
                  </a:lnTo>
                  <a:lnTo>
                    <a:pt x="154660" y="133172"/>
                  </a:lnTo>
                  <a:lnTo>
                    <a:pt x="154990" y="132334"/>
                  </a:lnTo>
                  <a:close/>
                </a:path>
                <a:path w="360045" h="294005">
                  <a:moveTo>
                    <a:pt x="155549" y="91059"/>
                  </a:moveTo>
                  <a:lnTo>
                    <a:pt x="154914" y="90487"/>
                  </a:lnTo>
                  <a:lnTo>
                    <a:pt x="154330" y="90855"/>
                  </a:lnTo>
                  <a:lnTo>
                    <a:pt x="153860" y="91287"/>
                  </a:lnTo>
                  <a:lnTo>
                    <a:pt x="153377" y="91694"/>
                  </a:lnTo>
                  <a:lnTo>
                    <a:pt x="154749" y="92760"/>
                  </a:lnTo>
                  <a:lnTo>
                    <a:pt x="155016" y="92252"/>
                  </a:lnTo>
                  <a:lnTo>
                    <a:pt x="155359" y="91757"/>
                  </a:lnTo>
                  <a:lnTo>
                    <a:pt x="155511" y="91224"/>
                  </a:lnTo>
                  <a:lnTo>
                    <a:pt x="155549" y="91059"/>
                  </a:lnTo>
                  <a:close/>
                </a:path>
                <a:path w="360045" h="294005">
                  <a:moveTo>
                    <a:pt x="155892" y="254889"/>
                  </a:moveTo>
                  <a:lnTo>
                    <a:pt x="154228" y="254736"/>
                  </a:lnTo>
                  <a:lnTo>
                    <a:pt x="153390" y="254673"/>
                  </a:lnTo>
                  <a:lnTo>
                    <a:pt x="153365" y="255219"/>
                  </a:lnTo>
                  <a:lnTo>
                    <a:pt x="153123" y="256120"/>
                  </a:lnTo>
                  <a:lnTo>
                    <a:pt x="153847" y="256578"/>
                  </a:lnTo>
                  <a:lnTo>
                    <a:pt x="154584" y="256489"/>
                  </a:lnTo>
                  <a:lnTo>
                    <a:pt x="155219" y="256552"/>
                  </a:lnTo>
                  <a:lnTo>
                    <a:pt x="155448" y="255993"/>
                  </a:lnTo>
                  <a:lnTo>
                    <a:pt x="155663" y="255447"/>
                  </a:lnTo>
                  <a:lnTo>
                    <a:pt x="155892" y="254889"/>
                  </a:lnTo>
                  <a:close/>
                </a:path>
                <a:path w="360045" h="294005">
                  <a:moveTo>
                    <a:pt x="161290" y="172961"/>
                  </a:moveTo>
                  <a:lnTo>
                    <a:pt x="160413" y="172351"/>
                  </a:lnTo>
                  <a:lnTo>
                    <a:pt x="159499" y="171932"/>
                  </a:lnTo>
                  <a:lnTo>
                    <a:pt x="158623" y="171488"/>
                  </a:lnTo>
                  <a:lnTo>
                    <a:pt x="158394" y="172097"/>
                  </a:lnTo>
                  <a:lnTo>
                    <a:pt x="157797" y="172974"/>
                  </a:lnTo>
                  <a:lnTo>
                    <a:pt x="158013" y="173253"/>
                  </a:lnTo>
                  <a:lnTo>
                    <a:pt x="158534" y="173951"/>
                  </a:lnTo>
                  <a:lnTo>
                    <a:pt x="159410" y="174371"/>
                  </a:lnTo>
                  <a:lnTo>
                    <a:pt x="160223" y="174955"/>
                  </a:lnTo>
                  <a:lnTo>
                    <a:pt x="160705" y="173964"/>
                  </a:lnTo>
                  <a:lnTo>
                    <a:pt x="161290" y="172961"/>
                  </a:lnTo>
                  <a:close/>
                </a:path>
                <a:path w="360045" h="294005">
                  <a:moveTo>
                    <a:pt x="161582" y="124193"/>
                  </a:moveTo>
                  <a:lnTo>
                    <a:pt x="161315" y="123736"/>
                  </a:lnTo>
                  <a:lnTo>
                    <a:pt x="161086" y="123317"/>
                  </a:lnTo>
                  <a:lnTo>
                    <a:pt x="160235" y="123253"/>
                  </a:lnTo>
                  <a:lnTo>
                    <a:pt x="159651" y="123024"/>
                  </a:lnTo>
                  <a:lnTo>
                    <a:pt x="159346" y="123609"/>
                  </a:lnTo>
                  <a:lnTo>
                    <a:pt x="158762" y="124790"/>
                  </a:lnTo>
                  <a:lnTo>
                    <a:pt x="159575" y="125056"/>
                  </a:lnTo>
                  <a:lnTo>
                    <a:pt x="160388" y="125336"/>
                  </a:lnTo>
                  <a:lnTo>
                    <a:pt x="161213" y="125628"/>
                  </a:lnTo>
                  <a:lnTo>
                    <a:pt x="161277" y="124980"/>
                  </a:lnTo>
                  <a:lnTo>
                    <a:pt x="161582" y="124193"/>
                  </a:lnTo>
                  <a:close/>
                </a:path>
                <a:path w="360045" h="294005">
                  <a:moveTo>
                    <a:pt x="163309" y="240766"/>
                  </a:moveTo>
                  <a:lnTo>
                    <a:pt x="162623" y="240753"/>
                  </a:lnTo>
                  <a:lnTo>
                    <a:pt x="161734" y="240474"/>
                  </a:lnTo>
                  <a:lnTo>
                    <a:pt x="161277" y="240804"/>
                  </a:lnTo>
                  <a:lnTo>
                    <a:pt x="160870" y="241084"/>
                  </a:lnTo>
                  <a:lnTo>
                    <a:pt x="160947" y="242049"/>
                  </a:lnTo>
                  <a:lnTo>
                    <a:pt x="160820" y="242709"/>
                  </a:lnTo>
                  <a:lnTo>
                    <a:pt x="161429" y="242900"/>
                  </a:lnTo>
                  <a:lnTo>
                    <a:pt x="162648" y="243255"/>
                  </a:lnTo>
                  <a:lnTo>
                    <a:pt x="162877" y="242430"/>
                  </a:lnTo>
                  <a:lnTo>
                    <a:pt x="163309" y="240766"/>
                  </a:lnTo>
                  <a:close/>
                </a:path>
                <a:path w="360045" h="294005">
                  <a:moveTo>
                    <a:pt x="166090" y="110693"/>
                  </a:moveTo>
                  <a:lnTo>
                    <a:pt x="165417" y="110058"/>
                  </a:lnTo>
                  <a:lnTo>
                    <a:pt x="165100" y="109613"/>
                  </a:lnTo>
                  <a:lnTo>
                    <a:pt x="164007" y="110299"/>
                  </a:lnTo>
                  <a:lnTo>
                    <a:pt x="163474" y="110642"/>
                  </a:lnTo>
                  <a:lnTo>
                    <a:pt x="163830" y="111188"/>
                  </a:lnTo>
                  <a:lnTo>
                    <a:pt x="164198" y="111734"/>
                  </a:lnTo>
                  <a:lnTo>
                    <a:pt x="164553" y="112280"/>
                  </a:lnTo>
                  <a:lnTo>
                    <a:pt x="165061" y="111848"/>
                  </a:lnTo>
                  <a:lnTo>
                    <a:pt x="165709" y="111467"/>
                  </a:lnTo>
                  <a:lnTo>
                    <a:pt x="166090" y="110693"/>
                  </a:lnTo>
                  <a:close/>
                </a:path>
                <a:path w="360045" h="294005">
                  <a:moveTo>
                    <a:pt x="166522" y="138430"/>
                  </a:moveTo>
                  <a:lnTo>
                    <a:pt x="166395" y="137845"/>
                  </a:lnTo>
                  <a:lnTo>
                    <a:pt x="166458" y="136944"/>
                  </a:lnTo>
                  <a:lnTo>
                    <a:pt x="166116" y="136740"/>
                  </a:lnTo>
                  <a:lnTo>
                    <a:pt x="165671" y="136461"/>
                  </a:lnTo>
                  <a:lnTo>
                    <a:pt x="164731" y="136525"/>
                  </a:lnTo>
                  <a:lnTo>
                    <a:pt x="164299" y="136842"/>
                  </a:lnTo>
                  <a:lnTo>
                    <a:pt x="163944" y="137121"/>
                  </a:lnTo>
                  <a:lnTo>
                    <a:pt x="163995" y="137960"/>
                  </a:lnTo>
                  <a:lnTo>
                    <a:pt x="163791" y="138938"/>
                  </a:lnTo>
                  <a:lnTo>
                    <a:pt x="164807" y="138747"/>
                  </a:lnTo>
                  <a:lnTo>
                    <a:pt x="165658" y="138595"/>
                  </a:lnTo>
                  <a:lnTo>
                    <a:pt x="166522" y="138430"/>
                  </a:lnTo>
                  <a:close/>
                </a:path>
                <a:path w="360045" h="294005">
                  <a:moveTo>
                    <a:pt x="166560" y="231394"/>
                  </a:moveTo>
                  <a:lnTo>
                    <a:pt x="165963" y="231330"/>
                  </a:lnTo>
                  <a:lnTo>
                    <a:pt x="165354" y="231190"/>
                  </a:lnTo>
                  <a:lnTo>
                    <a:pt x="164617" y="231241"/>
                  </a:lnTo>
                  <a:lnTo>
                    <a:pt x="164350" y="231902"/>
                  </a:lnTo>
                  <a:lnTo>
                    <a:pt x="164528" y="232397"/>
                  </a:lnTo>
                  <a:lnTo>
                    <a:pt x="165150" y="232740"/>
                  </a:lnTo>
                  <a:lnTo>
                    <a:pt x="165760" y="232321"/>
                  </a:lnTo>
                  <a:lnTo>
                    <a:pt x="166141" y="231838"/>
                  </a:lnTo>
                  <a:lnTo>
                    <a:pt x="166560" y="231394"/>
                  </a:lnTo>
                  <a:close/>
                </a:path>
                <a:path w="360045" h="294005">
                  <a:moveTo>
                    <a:pt x="170294" y="98780"/>
                  </a:moveTo>
                  <a:lnTo>
                    <a:pt x="169392" y="98412"/>
                  </a:lnTo>
                  <a:lnTo>
                    <a:pt x="168554" y="98005"/>
                  </a:lnTo>
                  <a:lnTo>
                    <a:pt x="167665" y="97790"/>
                  </a:lnTo>
                  <a:lnTo>
                    <a:pt x="166878" y="99212"/>
                  </a:lnTo>
                  <a:lnTo>
                    <a:pt x="167030" y="99364"/>
                  </a:lnTo>
                  <a:lnTo>
                    <a:pt x="167652" y="99936"/>
                  </a:lnTo>
                  <a:lnTo>
                    <a:pt x="168490" y="100266"/>
                  </a:lnTo>
                  <a:lnTo>
                    <a:pt x="169252" y="100685"/>
                  </a:lnTo>
                  <a:lnTo>
                    <a:pt x="169532" y="100152"/>
                  </a:lnTo>
                  <a:lnTo>
                    <a:pt x="169824" y="99644"/>
                  </a:lnTo>
                  <a:lnTo>
                    <a:pt x="170294" y="98780"/>
                  </a:lnTo>
                  <a:close/>
                </a:path>
                <a:path w="360045" h="294005">
                  <a:moveTo>
                    <a:pt x="170853" y="149339"/>
                  </a:moveTo>
                  <a:lnTo>
                    <a:pt x="170713" y="149263"/>
                  </a:lnTo>
                  <a:lnTo>
                    <a:pt x="169964" y="148831"/>
                  </a:lnTo>
                  <a:lnTo>
                    <a:pt x="169087" y="148602"/>
                  </a:lnTo>
                  <a:lnTo>
                    <a:pt x="168236" y="148310"/>
                  </a:lnTo>
                  <a:lnTo>
                    <a:pt x="167817" y="150647"/>
                  </a:lnTo>
                  <a:lnTo>
                    <a:pt x="168668" y="150736"/>
                  </a:lnTo>
                  <a:lnTo>
                    <a:pt x="169519" y="150952"/>
                  </a:lnTo>
                  <a:lnTo>
                    <a:pt x="170281" y="150812"/>
                  </a:lnTo>
                  <a:lnTo>
                    <a:pt x="170535" y="150774"/>
                  </a:lnTo>
                  <a:lnTo>
                    <a:pt x="170853" y="149339"/>
                  </a:lnTo>
                  <a:close/>
                </a:path>
                <a:path w="360045" h="294005">
                  <a:moveTo>
                    <a:pt x="171831" y="170561"/>
                  </a:moveTo>
                  <a:lnTo>
                    <a:pt x="171373" y="170065"/>
                  </a:lnTo>
                  <a:lnTo>
                    <a:pt x="171005" y="169303"/>
                  </a:lnTo>
                  <a:lnTo>
                    <a:pt x="170053" y="169075"/>
                  </a:lnTo>
                  <a:lnTo>
                    <a:pt x="169443" y="169760"/>
                  </a:lnTo>
                  <a:lnTo>
                    <a:pt x="168922" y="170103"/>
                  </a:lnTo>
                  <a:lnTo>
                    <a:pt x="169303" y="170599"/>
                  </a:lnTo>
                  <a:lnTo>
                    <a:pt x="169672" y="171475"/>
                  </a:lnTo>
                  <a:lnTo>
                    <a:pt x="170637" y="171500"/>
                  </a:lnTo>
                  <a:lnTo>
                    <a:pt x="171234" y="170903"/>
                  </a:lnTo>
                  <a:lnTo>
                    <a:pt x="171831" y="170561"/>
                  </a:lnTo>
                  <a:close/>
                </a:path>
                <a:path w="360045" h="294005">
                  <a:moveTo>
                    <a:pt x="172351" y="132359"/>
                  </a:moveTo>
                  <a:lnTo>
                    <a:pt x="171716" y="132334"/>
                  </a:lnTo>
                  <a:lnTo>
                    <a:pt x="170878" y="132080"/>
                  </a:lnTo>
                  <a:lnTo>
                    <a:pt x="170535" y="132384"/>
                  </a:lnTo>
                  <a:lnTo>
                    <a:pt x="170141" y="132753"/>
                  </a:lnTo>
                  <a:lnTo>
                    <a:pt x="170205" y="133604"/>
                  </a:lnTo>
                  <a:lnTo>
                    <a:pt x="170078" y="134239"/>
                  </a:lnTo>
                  <a:lnTo>
                    <a:pt x="170713" y="134391"/>
                  </a:lnTo>
                  <a:lnTo>
                    <a:pt x="171348" y="134531"/>
                  </a:lnTo>
                  <a:lnTo>
                    <a:pt x="171996" y="134683"/>
                  </a:lnTo>
                  <a:lnTo>
                    <a:pt x="172224" y="133134"/>
                  </a:lnTo>
                  <a:lnTo>
                    <a:pt x="172351" y="132359"/>
                  </a:lnTo>
                  <a:close/>
                </a:path>
                <a:path w="360045" h="294005">
                  <a:moveTo>
                    <a:pt x="172554" y="254317"/>
                  </a:moveTo>
                  <a:lnTo>
                    <a:pt x="172110" y="253301"/>
                  </a:lnTo>
                  <a:lnTo>
                    <a:pt x="171437" y="252653"/>
                  </a:lnTo>
                  <a:lnTo>
                    <a:pt x="170853" y="251917"/>
                  </a:lnTo>
                  <a:lnTo>
                    <a:pt x="169494" y="253111"/>
                  </a:lnTo>
                  <a:lnTo>
                    <a:pt x="168986" y="253568"/>
                  </a:lnTo>
                  <a:lnTo>
                    <a:pt x="169735" y="254190"/>
                  </a:lnTo>
                  <a:lnTo>
                    <a:pt x="170459" y="254863"/>
                  </a:lnTo>
                  <a:lnTo>
                    <a:pt x="171297" y="255346"/>
                  </a:lnTo>
                  <a:lnTo>
                    <a:pt x="172554" y="254317"/>
                  </a:lnTo>
                  <a:close/>
                </a:path>
                <a:path w="360045" h="294005">
                  <a:moveTo>
                    <a:pt x="175094" y="119849"/>
                  </a:moveTo>
                  <a:lnTo>
                    <a:pt x="174015" y="118783"/>
                  </a:lnTo>
                  <a:lnTo>
                    <a:pt x="173837" y="118872"/>
                  </a:lnTo>
                  <a:lnTo>
                    <a:pt x="173101" y="119214"/>
                  </a:lnTo>
                  <a:lnTo>
                    <a:pt x="172529" y="119862"/>
                  </a:lnTo>
                  <a:lnTo>
                    <a:pt x="171894" y="120408"/>
                  </a:lnTo>
                  <a:lnTo>
                    <a:pt x="173469" y="122224"/>
                  </a:lnTo>
                  <a:lnTo>
                    <a:pt x="174002" y="121500"/>
                  </a:lnTo>
                  <a:lnTo>
                    <a:pt x="174650" y="120840"/>
                  </a:lnTo>
                  <a:lnTo>
                    <a:pt x="175094" y="119849"/>
                  </a:lnTo>
                  <a:close/>
                </a:path>
                <a:path w="360045" h="294005">
                  <a:moveTo>
                    <a:pt x="177101" y="160566"/>
                  </a:moveTo>
                  <a:lnTo>
                    <a:pt x="177038" y="160362"/>
                  </a:lnTo>
                  <a:lnTo>
                    <a:pt x="176822" y="159524"/>
                  </a:lnTo>
                  <a:lnTo>
                    <a:pt x="176276" y="158750"/>
                  </a:lnTo>
                  <a:lnTo>
                    <a:pt x="175806" y="157899"/>
                  </a:lnTo>
                  <a:lnTo>
                    <a:pt x="175018" y="158559"/>
                  </a:lnTo>
                  <a:lnTo>
                    <a:pt x="173990" y="159169"/>
                  </a:lnTo>
                  <a:lnTo>
                    <a:pt x="174345" y="160134"/>
                  </a:lnTo>
                  <a:lnTo>
                    <a:pt x="174904" y="160870"/>
                  </a:lnTo>
                  <a:lnTo>
                    <a:pt x="175742" y="161467"/>
                  </a:lnTo>
                  <a:lnTo>
                    <a:pt x="177101" y="160566"/>
                  </a:lnTo>
                  <a:close/>
                </a:path>
                <a:path w="360045" h="294005">
                  <a:moveTo>
                    <a:pt x="179070" y="106045"/>
                  </a:moveTo>
                  <a:lnTo>
                    <a:pt x="178396" y="105930"/>
                  </a:lnTo>
                  <a:lnTo>
                    <a:pt x="177634" y="105575"/>
                  </a:lnTo>
                  <a:lnTo>
                    <a:pt x="177088" y="105778"/>
                  </a:lnTo>
                  <a:lnTo>
                    <a:pt x="176695" y="105918"/>
                  </a:lnTo>
                  <a:lnTo>
                    <a:pt x="176580" y="106819"/>
                  </a:lnTo>
                  <a:lnTo>
                    <a:pt x="176301" y="107492"/>
                  </a:lnTo>
                  <a:lnTo>
                    <a:pt x="176809" y="107772"/>
                  </a:lnTo>
                  <a:lnTo>
                    <a:pt x="177342" y="108051"/>
                  </a:lnTo>
                  <a:lnTo>
                    <a:pt x="177863" y="108343"/>
                  </a:lnTo>
                  <a:lnTo>
                    <a:pt x="178676" y="106819"/>
                  </a:lnTo>
                  <a:lnTo>
                    <a:pt x="179070" y="106045"/>
                  </a:lnTo>
                  <a:close/>
                </a:path>
                <a:path w="360045" h="294005">
                  <a:moveTo>
                    <a:pt x="180251" y="287235"/>
                  </a:moveTo>
                  <a:lnTo>
                    <a:pt x="180200" y="286956"/>
                  </a:lnTo>
                  <a:lnTo>
                    <a:pt x="180035" y="286131"/>
                  </a:lnTo>
                  <a:lnTo>
                    <a:pt x="179489" y="285381"/>
                  </a:lnTo>
                  <a:lnTo>
                    <a:pt x="179057" y="284530"/>
                  </a:lnTo>
                  <a:lnTo>
                    <a:pt x="177723" y="285610"/>
                  </a:lnTo>
                  <a:lnTo>
                    <a:pt x="177203" y="286016"/>
                  </a:lnTo>
                  <a:lnTo>
                    <a:pt x="177774" y="286702"/>
                  </a:lnTo>
                  <a:lnTo>
                    <a:pt x="178346" y="287401"/>
                  </a:lnTo>
                  <a:lnTo>
                    <a:pt x="178904" y="288099"/>
                  </a:lnTo>
                  <a:lnTo>
                    <a:pt x="179362" y="287705"/>
                  </a:lnTo>
                  <a:lnTo>
                    <a:pt x="180251" y="287235"/>
                  </a:lnTo>
                  <a:close/>
                </a:path>
                <a:path w="360045" h="294005">
                  <a:moveTo>
                    <a:pt x="183896" y="114007"/>
                  </a:moveTo>
                  <a:lnTo>
                    <a:pt x="183311" y="114046"/>
                  </a:lnTo>
                  <a:lnTo>
                    <a:pt x="182537" y="113868"/>
                  </a:lnTo>
                  <a:lnTo>
                    <a:pt x="182206" y="114173"/>
                  </a:lnTo>
                  <a:lnTo>
                    <a:pt x="181851" y="114477"/>
                  </a:lnTo>
                  <a:lnTo>
                    <a:pt x="181927" y="115265"/>
                  </a:lnTo>
                  <a:lnTo>
                    <a:pt x="181825" y="115849"/>
                  </a:lnTo>
                  <a:lnTo>
                    <a:pt x="182422" y="116014"/>
                  </a:lnTo>
                  <a:lnTo>
                    <a:pt x="183007" y="116192"/>
                  </a:lnTo>
                  <a:lnTo>
                    <a:pt x="183603" y="116357"/>
                  </a:lnTo>
                  <a:lnTo>
                    <a:pt x="183692" y="115582"/>
                  </a:lnTo>
                  <a:lnTo>
                    <a:pt x="183896" y="114007"/>
                  </a:lnTo>
                  <a:close/>
                </a:path>
                <a:path w="360045" h="294005">
                  <a:moveTo>
                    <a:pt x="184378" y="208762"/>
                  </a:moveTo>
                  <a:lnTo>
                    <a:pt x="182727" y="208229"/>
                  </a:lnTo>
                  <a:lnTo>
                    <a:pt x="181813" y="207822"/>
                  </a:lnTo>
                  <a:lnTo>
                    <a:pt x="180873" y="207733"/>
                  </a:lnTo>
                  <a:lnTo>
                    <a:pt x="180682" y="207721"/>
                  </a:lnTo>
                  <a:lnTo>
                    <a:pt x="180073" y="208915"/>
                  </a:lnTo>
                  <a:lnTo>
                    <a:pt x="180187" y="209435"/>
                  </a:lnTo>
                  <a:lnTo>
                    <a:pt x="180301" y="210007"/>
                  </a:lnTo>
                  <a:lnTo>
                    <a:pt x="181241" y="210972"/>
                  </a:lnTo>
                  <a:lnTo>
                    <a:pt x="181432" y="210896"/>
                  </a:lnTo>
                  <a:lnTo>
                    <a:pt x="182283" y="210515"/>
                  </a:lnTo>
                  <a:lnTo>
                    <a:pt x="182994" y="209816"/>
                  </a:lnTo>
                  <a:lnTo>
                    <a:pt x="184378" y="208762"/>
                  </a:lnTo>
                  <a:close/>
                </a:path>
                <a:path w="360045" h="294005">
                  <a:moveTo>
                    <a:pt x="185953" y="175056"/>
                  </a:moveTo>
                  <a:lnTo>
                    <a:pt x="185699" y="174548"/>
                  </a:lnTo>
                  <a:lnTo>
                    <a:pt x="185496" y="174129"/>
                  </a:lnTo>
                  <a:lnTo>
                    <a:pt x="184569" y="174066"/>
                  </a:lnTo>
                  <a:lnTo>
                    <a:pt x="183972" y="173863"/>
                  </a:lnTo>
                  <a:lnTo>
                    <a:pt x="183705" y="174421"/>
                  </a:lnTo>
                  <a:lnTo>
                    <a:pt x="183197" y="175526"/>
                  </a:lnTo>
                  <a:lnTo>
                    <a:pt x="185508" y="176517"/>
                  </a:lnTo>
                  <a:lnTo>
                    <a:pt x="185597" y="175844"/>
                  </a:lnTo>
                  <a:lnTo>
                    <a:pt x="185953" y="175056"/>
                  </a:lnTo>
                  <a:close/>
                </a:path>
                <a:path w="360045" h="294005">
                  <a:moveTo>
                    <a:pt x="186474" y="155524"/>
                  </a:moveTo>
                  <a:lnTo>
                    <a:pt x="185674" y="155028"/>
                  </a:lnTo>
                  <a:lnTo>
                    <a:pt x="184886" y="154432"/>
                  </a:lnTo>
                  <a:lnTo>
                    <a:pt x="183857" y="154038"/>
                  </a:lnTo>
                  <a:lnTo>
                    <a:pt x="182918" y="155257"/>
                  </a:lnTo>
                  <a:lnTo>
                    <a:pt x="183476" y="156146"/>
                  </a:lnTo>
                  <a:lnTo>
                    <a:pt x="184213" y="156654"/>
                  </a:lnTo>
                  <a:lnTo>
                    <a:pt x="184835" y="157238"/>
                  </a:lnTo>
                  <a:lnTo>
                    <a:pt x="186042" y="155968"/>
                  </a:lnTo>
                  <a:lnTo>
                    <a:pt x="186474" y="155524"/>
                  </a:lnTo>
                  <a:close/>
                </a:path>
                <a:path w="360045" h="294005">
                  <a:moveTo>
                    <a:pt x="193027" y="169862"/>
                  </a:moveTo>
                  <a:lnTo>
                    <a:pt x="192519" y="169164"/>
                  </a:lnTo>
                  <a:lnTo>
                    <a:pt x="192011" y="168478"/>
                  </a:lnTo>
                  <a:lnTo>
                    <a:pt x="191516" y="167792"/>
                  </a:lnTo>
                  <a:lnTo>
                    <a:pt x="191122" y="168300"/>
                  </a:lnTo>
                  <a:lnTo>
                    <a:pt x="190449" y="168795"/>
                  </a:lnTo>
                  <a:lnTo>
                    <a:pt x="190411" y="169329"/>
                  </a:lnTo>
                  <a:lnTo>
                    <a:pt x="190385" y="169811"/>
                  </a:lnTo>
                  <a:lnTo>
                    <a:pt x="191058" y="170332"/>
                  </a:lnTo>
                  <a:lnTo>
                    <a:pt x="191427" y="170827"/>
                  </a:lnTo>
                  <a:lnTo>
                    <a:pt x="191960" y="170497"/>
                  </a:lnTo>
                  <a:lnTo>
                    <a:pt x="193027" y="169862"/>
                  </a:lnTo>
                  <a:close/>
                </a:path>
                <a:path w="360045" h="294005">
                  <a:moveTo>
                    <a:pt x="193116" y="126860"/>
                  </a:moveTo>
                  <a:lnTo>
                    <a:pt x="192341" y="125577"/>
                  </a:lnTo>
                  <a:lnTo>
                    <a:pt x="192036" y="125628"/>
                  </a:lnTo>
                  <a:lnTo>
                    <a:pt x="191262" y="125742"/>
                  </a:lnTo>
                  <a:lnTo>
                    <a:pt x="190563" y="126288"/>
                  </a:lnTo>
                  <a:lnTo>
                    <a:pt x="189763" y="126695"/>
                  </a:lnTo>
                  <a:lnTo>
                    <a:pt x="190398" y="127571"/>
                  </a:lnTo>
                  <a:lnTo>
                    <a:pt x="191185" y="128612"/>
                  </a:lnTo>
                  <a:lnTo>
                    <a:pt x="191846" y="128054"/>
                  </a:lnTo>
                  <a:lnTo>
                    <a:pt x="192557" y="127520"/>
                  </a:lnTo>
                  <a:lnTo>
                    <a:pt x="193116" y="126860"/>
                  </a:lnTo>
                  <a:close/>
                </a:path>
                <a:path w="360045" h="294005">
                  <a:moveTo>
                    <a:pt x="193167" y="160997"/>
                  </a:moveTo>
                  <a:lnTo>
                    <a:pt x="191655" y="160769"/>
                  </a:lnTo>
                  <a:lnTo>
                    <a:pt x="190906" y="160667"/>
                  </a:lnTo>
                  <a:lnTo>
                    <a:pt x="190906" y="161239"/>
                  </a:lnTo>
                  <a:lnTo>
                    <a:pt x="190677" y="162039"/>
                  </a:lnTo>
                  <a:lnTo>
                    <a:pt x="191363" y="162699"/>
                  </a:lnTo>
                  <a:lnTo>
                    <a:pt x="192138" y="162661"/>
                  </a:lnTo>
                  <a:lnTo>
                    <a:pt x="192760" y="162801"/>
                  </a:lnTo>
                  <a:lnTo>
                    <a:pt x="193040" y="161594"/>
                  </a:lnTo>
                  <a:lnTo>
                    <a:pt x="193167" y="160997"/>
                  </a:lnTo>
                  <a:close/>
                </a:path>
                <a:path w="360045" h="294005">
                  <a:moveTo>
                    <a:pt x="195719" y="134556"/>
                  </a:moveTo>
                  <a:lnTo>
                    <a:pt x="195046" y="134518"/>
                  </a:lnTo>
                  <a:lnTo>
                    <a:pt x="194246" y="134264"/>
                  </a:lnTo>
                  <a:lnTo>
                    <a:pt x="193738" y="134543"/>
                  </a:lnTo>
                  <a:lnTo>
                    <a:pt x="193370" y="134734"/>
                  </a:lnTo>
                  <a:lnTo>
                    <a:pt x="193382" y="135661"/>
                  </a:lnTo>
                  <a:lnTo>
                    <a:pt x="193230" y="136258"/>
                  </a:lnTo>
                  <a:lnTo>
                    <a:pt x="193929" y="136347"/>
                  </a:lnTo>
                  <a:lnTo>
                    <a:pt x="194627" y="136448"/>
                  </a:lnTo>
                  <a:lnTo>
                    <a:pt x="195326" y="136537"/>
                  </a:lnTo>
                  <a:lnTo>
                    <a:pt x="195453" y="135877"/>
                  </a:lnTo>
                  <a:lnTo>
                    <a:pt x="195592" y="135216"/>
                  </a:lnTo>
                  <a:lnTo>
                    <a:pt x="195719" y="134556"/>
                  </a:lnTo>
                  <a:close/>
                </a:path>
                <a:path w="360045" h="294005">
                  <a:moveTo>
                    <a:pt x="199123" y="155994"/>
                  </a:moveTo>
                  <a:lnTo>
                    <a:pt x="199072" y="155181"/>
                  </a:lnTo>
                  <a:lnTo>
                    <a:pt x="199072" y="155028"/>
                  </a:lnTo>
                  <a:lnTo>
                    <a:pt x="197942" y="154940"/>
                  </a:lnTo>
                  <a:lnTo>
                    <a:pt x="197332" y="154813"/>
                  </a:lnTo>
                  <a:lnTo>
                    <a:pt x="197281" y="155473"/>
                  </a:lnTo>
                  <a:lnTo>
                    <a:pt x="197243" y="156146"/>
                  </a:lnTo>
                  <a:lnTo>
                    <a:pt x="197192" y="156806"/>
                  </a:lnTo>
                  <a:lnTo>
                    <a:pt x="197713" y="157086"/>
                  </a:lnTo>
                  <a:lnTo>
                    <a:pt x="198221" y="157365"/>
                  </a:lnTo>
                  <a:lnTo>
                    <a:pt x="198742" y="157632"/>
                  </a:lnTo>
                  <a:lnTo>
                    <a:pt x="198882" y="156819"/>
                  </a:lnTo>
                  <a:lnTo>
                    <a:pt x="199123" y="155994"/>
                  </a:lnTo>
                  <a:close/>
                </a:path>
                <a:path w="360045" h="294005">
                  <a:moveTo>
                    <a:pt x="201625" y="240055"/>
                  </a:moveTo>
                  <a:lnTo>
                    <a:pt x="201383" y="239826"/>
                  </a:lnTo>
                  <a:lnTo>
                    <a:pt x="200761" y="239268"/>
                  </a:lnTo>
                  <a:lnTo>
                    <a:pt x="199821" y="239064"/>
                  </a:lnTo>
                  <a:lnTo>
                    <a:pt x="198996" y="238721"/>
                  </a:lnTo>
                  <a:lnTo>
                    <a:pt x="198831" y="239318"/>
                  </a:lnTo>
                  <a:lnTo>
                    <a:pt x="198678" y="239915"/>
                  </a:lnTo>
                  <a:lnTo>
                    <a:pt x="198412" y="240855"/>
                  </a:lnTo>
                  <a:lnTo>
                    <a:pt x="199263" y="241134"/>
                  </a:lnTo>
                  <a:lnTo>
                    <a:pt x="200139" y="241439"/>
                  </a:lnTo>
                  <a:lnTo>
                    <a:pt x="201015" y="241731"/>
                  </a:lnTo>
                  <a:lnTo>
                    <a:pt x="201155" y="241071"/>
                  </a:lnTo>
                  <a:lnTo>
                    <a:pt x="201625" y="240055"/>
                  </a:lnTo>
                  <a:close/>
                </a:path>
                <a:path w="360045" h="294005">
                  <a:moveTo>
                    <a:pt x="217157" y="192862"/>
                  </a:moveTo>
                  <a:lnTo>
                    <a:pt x="216509" y="192138"/>
                  </a:lnTo>
                  <a:lnTo>
                    <a:pt x="215823" y="191604"/>
                  </a:lnTo>
                  <a:lnTo>
                    <a:pt x="214858" y="191274"/>
                  </a:lnTo>
                  <a:lnTo>
                    <a:pt x="214312" y="192163"/>
                  </a:lnTo>
                  <a:lnTo>
                    <a:pt x="213906" y="192608"/>
                  </a:lnTo>
                  <a:lnTo>
                    <a:pt x="216052" y="194475"/>
                  </a:lnTo>
                  <a:lnTo>
                    <a:pt x="216509" y="193662"/>
                  </a:lnTo>
                  <a:lnTo>
                    <a:pt x="217157" y="192862"/>
                  </a:lnTo>
                  <a:close/>
                </a:path>
                <a:path w="360045" h="294005">
                  <a:moveTo>
                    <a:pt x="218211" y="149123"/>
                  </a:moveTo>
                  <a:lnTo>
                    <a:pt x="217614" y="148945"/>
                  </a:lnTo>
                  <a:lnTo>
                    <a:pt x="216839" y="148463"/>
                  </a:lnTo>
                  <a:lnTo>
                    <a:pt x="216014" y="148907"/>
                  </a:lnTo>
                  <a:lnTo>
                    <a:pt x="215900" y="149771"/>
                  </a:lnTo>
                  <a:lnTo>
                    <a:pt x="215646" y="150368"/>
                  </a:lnTo>
                  <a:lnTo>
                    <a:pt x="216141" y="150710"/>
                  </a:lnTo>
                  <a:lnTo>
                    <a:pt x="216636" y="151066"/>
                  </a:lnTo>
                  <a:lnTo>
                    <a:pt x="217131" y="151409"/>
                  </a:lnTo>
                  <a:lnTo>
                    <a:pt x="217487" y="150647"/>
                  </a:lnTo>
                  <a:lnTo>
                    <a:pt x="217855" y="149885"/>
                  </a:lnTo>
                  <a:lnTo>
                    <a:pt x="218211" y="149123"/>
                  </a:lnTo>
                  <a:close/>
                </a:path>
                <a:path w="360045" h="294005">
                  <a:moveTo>
                    <a:pt x="218300" y="215239"/>
                  </a:moveTo>
                  <a:lnTo>
                    <a:pt x="214350" y="211543"/>
                  </a:lnTo>
                  <a:lnTo>
                    <a:pt x="213423" y="215239"/>
                  </a:lnTo>
                  <a:lnTo>
                    <a:pt x="213347" y="215544"/>
                  </a:lnTo>
                  <a:lnTo>
                    <a:pt x="213233" y="216001"/>
                  </a:lnTo>
                  <a:lnTo>
                    <a:pt x="214630" y="216001"/>
                  </a:lnTo>
                  <a:lnTo>
                    <a:pt x="217106" y="215239"/>
                  </a:lnTo>
                  <a:lnTo>
                    <a:pt x="218300" y="215239"/>
                  </a:lnTo>
                  <a:close/>
                </a:path>
                <a:path w="360045" h="294005">
                  <a:moveTo>
                    <a:pt x="218833" y="215239"/>
                  </a:moveTo>
                  <a:lnTo>
                    <a:pt x="218300" y="215239"/>
                  </a:lnTo>
                  <a:lnTo>
                    <a:pt x="218630" y="215544"/>
                  </a:lnTo>
                  <a:lnTo>
                    <a:pt x="218833" y="215239"/>
                  </a:lnTo>
                  <a:close/>
                </a:path>
                <a:path w="360045" h="294005">
                  <a:moveTo>
                    <a:pt x="233133" y="201625"/>
                  </a:moveTo>
                  <a:lnTo>
                    <a:pt x="232587" y="201307"/>
                  </a:lnTo>
                  <a:lnTo>
                    <a:pt x="232041" y="201091"/>
                  </a:lnTo>
                  <a:lnTo>
                    <a:pt x="231495" y="200863"/>
                  </a:lnTo>
                  <a:lnTo>
                    <a:pt x="230974" y="201853"/>
                  </a:lnTo>
                  <a:lnTo>
                    <a:pt x="230720" y="202349"/>
                  </a:lnTo>
                  <a:lnTo>
                    <a:pt x="231381" y="202425"/>
                  </a:lnTo>
                  <a:lnTo>
                    <a:pt x="232041" y="202552"/>
                  </a:lnTo>
                  <a:lnTo>
                    <a:pt x="232702" y="202501"/>
                  </a:lnTo>
                  <a:lnTo>
                    <a:pt x="232867" y="202501"/>
                  </a:lnTo>
                  <a:lnTo>
                    <a:pt x="233133" y="201625"/>
                  </a:lnTo>
                  <a:close/>
                </a:path>
                <a:path w="360045" h="294005">
                  <a:moveTo>
                    <a:pt x="235102" y="105003"/>
                  </a:moveTo>
                  <a:lnTo>
                    <a:pt x="234886" y="104482"/>
                  </a:lnTo>
                  <a:lnTo>
                    <a:pt x="234721" y="103924"/>
                  </a:lnTo>
                  <a:lnTo>
                    <a:pt x="234403" y="103479"/>
                  </a:lnTo>
                  <a:lnTo>
                    <a:pt x="234289" y="103314"/>
                  </a:lnTo>
                  <a:lnTo>
                    <a:pt x="233489" y="103403"/>
                  </a:lnTo>
                  <a:lnTo>
                    <a:pt x="233349" y="104063"/>
                  </a:lnTo>
                  <a:lnTo>
                    <a:pt x="233349" y="104686"/>
                  </a:lnTo>
                  <a:lnTo>
                    <a:pt x="233299" y="105308"/>
                  </a:lnTo>
                  <a:lnTo>
                    <a:pt x="235102" y="105003"/>
                  </a:lnTo>
                  <a:close/>
                </a:path>
                <a:path w="360045" h="294005">
                  <a:moveTo>
                    <a:pt x="241363" y="292696"/>
                  </a:moveTo>
                  <a:lnTo>
                    <a:pt x="241185" y="292176"/>
                  </a:lnTo>
                  <a:lnTo>
                    <a:pt x="241084" y="291846"/>
                  </a:lnTo>
                  <a:lnTo>
                    <a:pt x="240220" y="291769"/>
                  </a:lnTo>
                  <a:lnTo>
                    <a:pt x="239699" y="291579"/>
                  </a:lnTo>
                  <a:lnTo>
                    <a:pt x="239572" y="292188"/>
                  </a:lnTo>
                  <a:lnTo>
                    <a:pt x="239458" y="292798"/>
                  </a:lnTo>
                  <a:lnTo>
                    <a:pt x="239331" y="293395"/>
                  </a:lnTo>
                  <a:lnTo>
                    <a:pt x="239852" y="293598"/>
                  </a:lnTo>
                  <a:lnTo>
                    <a:pt x="240385" y="293789"/>
                  </a:lnTo>
                  <a:lnTo>
                    <a:pt x="240893" y="293979"/>
                  </a:lnTo>
                  <a:lnTo>
                    <a:pt x="241020" y="293370"/>
                  </a:lnTo>
                  <a:lnTo>
                    <a:pt x="241363" y="292696"/>
                  </a:lnTo>
                  <a:close/>
                </a:path>
                <a:path w="360045" h="294005">
                  <a:moveTo>
                    <a:pt x="244779" y="182562"/>
                  </a:moveTo>
                  <a:lnTo>
                    <a:pt x="243166" y="180708"/>
                  </a:lnTo>
                  <a:lnTo>
                    <a:pt x="242544" y="181457"/>
                  </a:lnTo>
                  <a:lnTo>
                    <a:pt x="241858" y="182156"/>
                  </a:lnTo>
                  <a:lnTo>
                    <a:pt x="241350" y="182981"/>
                  </a:lnTo>
                  <a:lnTo>
                    <a:pt x="242354" y="184200"/>
                  </a:lnTo>
                  <a:lnTo>
                    <a:pt x="243395" y="183769"/>
                  </a:lnTo>
                  <a:lnTo>
                    <a:pt x="244043" y="183121"/>
                  </a:lnTo>
                  <a:lnTo>
                    <a:pt x="244779" y="182562"/>
                  </a:lnTo>
                  <a:close/>
                </a:path>
                <a:path w="360045" h="294005">
                  <a:moveTo>
                    <a:pt x="246786" y="259384"/>
                  </a:moveTo>
                  <a:lnTo>
                    <a:pt x="246354" y="259041"/>
                  </a:lnTo>
                  <a:lnTo>
                    <a:pt x="245935" y="258699"/>
                  </a:lnTo>
                  <a:lnTo>
                    <a:pt x="245503" y="258356"/>
                  </a:lnTo>
                  <a:lnTo>
                    <a:pt x="245325" y="258965"/>
                  </a:lnTo>
                  <a:lnTo>
                    <a:pt x="245097" y="259575"/>
                  </a:lnTo>
                  <a:lnTo>
                    <a:pt x="245033" y="260197"/>
                  </a:lnTo>
                  <a:lnTo>
                    <a:pt x="245008" y="260375"/>
                  </a:lnTo>
                  <a:lnTo>
                    <a:pt x="245516" y="260591"/>
                  </a:lnTo>
                  <a:lnTo>
                    <a:pt x="245795" y="260794"/>
                  </a:lnTo>
                  <a:lnTo>
                    <a:pt x="246786" y="259384"/>
                  </a:lnTo>
                  <a:close/>
                </a:path>
                <a:path w="360045" h="294005">
                  <a:moveTo>
                    <a:pt x="257543" y="172897"/>
                  </a:moveTo>
                  <a:lnTo>
                    <a:pt x="257035" y="172580"/>
                  </a:lnTo>
                  <a:lnTo>
                    <a:pt x="256362" y="171869"/>
                  </a:lnTo>
                  <a:lnTo>
                    <a:pt x="256057" y="171996"/>
                  </a:lnTo>
                  <a:lnTo>
                    <a:pt x="255320" y="172326"/>
                  </a:lnTo>
                  <a:lnTo>
                    <a:pt x="254762" y="173050"/>
                  </a:lnTo>
                  <a:lnTo>
                    <a:pt x="254063" y="173659"/>
                  </a:lnTo>
                  <a:lnTo>
                    <a:pt x="254914" y="174396"/>
                  </a:lnTo>
                  <a:lnTo>
                    <a:pt x="255397" y="174802"/>
                  </a:lnTo>
                  <a:lnTo>
                    <a:pt x="255866" y="175209"/>
                  </a:lnTo>
                  <a:lnTo>
                    <a:pt x="256425" y="174447"/>
                  </a:lnTo>
                  <a:lnTo>
                    <a:pt x="257543" y="172897"/>
                  </a:lnTo>
                  <a:close/>
                </a:path>
                <a:path w="360045" h="294005">
                  <a:moveTo>
                    <a:pt x="261518" y="282333"/>
                  </a:moveTo>
                  <a:lnTo>
                    <a:pt x="261264" y="281876"/>
                  </a:lnTo>
                  <a:lnTo>
                    <a:pt x="261061" y="281482"/>
                  </a:lnTo>
                  <a:lnTo>
                    <a:pt x="260121" y="281482"/>
                  </a:lnTo>
                  <a:lnTo>
                    <a:pt x="259499" y="281305"/>
                  </a:lnTo>
                  <a:lnTo>
                    <a:pt x="259143" y="281813"/>
                  </a:lnTo>
                  <a:lnTo>
                    <a:pt x="258775" y="282295"/>
                  </a:lnTo>
                  <a:lnTo>
                    <a:pt x="258419" y="282803"/>
                  </a:lnTo>
                  <a:lnTo>
                    <a:pt x="261035" y="283794"/>
                  </a:lnTo>
                  <a:lnTo>
                    <a:pt x="261137" y="283146"/>
                  </a:lnTo>
                  <a:lnTo>
                    <a:pt x="261518" y="282333"/>
                  </a:lnTo>
                  <a:close/>
                </a:path>
                <a:path w="360045" h="294005">
                  <a:moveTo>
                    <a:pt x="277520" y="482"/>
                  </a:moveTo>
                  <a:lnTo>
                    <a:pt x="276720" y="330"/>
                  </a:lnTo>
                  <a:lnTo>
                    <a:pt x="275107" y="0"/>
                  </a:lnTo>
                  <a:lnTo>
                    <a:pt x="275018" y="584"/>
                  </a:lnTo>
                  <a:lnTo>
                    <a:pt x="274650" y="1397"/>
                  </a:lnTo>
                  <a:lnTo>
                    <a:pt x="275221" y="2032"/>
                  </a:lnTo>
                  <a:lnTo>
                    <a:pt x="276021" y="1955"/>
                  </a:lnTo>
                  <a:lnTo>
                    <a:pt x="276618" y="2070"/>
                  </a:lnTo>
                  <a:lnTo>
                    <a:pt x="276923" y="1549"/>
                  </a:lnTo>
                  <a:lnTo>
                    <a:pt x="277215" y="1016"/>
                  </a:lnTo>
                  <a:lnTo>
                    <a:pt x="277520" y="482"/>
                  </a:lnTo>
                  <a:close/>
                </a:path>
                <a:path w="360045" h="294005">
                  <a:moveTo>
                    <a:pt x="280720" y="171107"/>
                  </a:moveTo>
                  <a:lnTo>
                    <a:pt x="279844" y="171018"/>
                  </a:lnTo>
                  <a:lnTo>
                    <a:pt x="278942" y="170776"/>
                  </a:lnTo>
                  <a:lnTo>
                    <a:pt x="277863" y="170942"/>
                  </a:lnTo>
                  <a:lnTo>
                    <a:pt x="277787" y="172046"/>
                  </a:lnTo>
                  <a:lnTo>
                    <a:pt x="277558" y="172974"/>
                  </a:lnTo>
                  <a:lnTo>
                    <a:pt x="278549" y="172986"/>
                  </a:lnTo>
                  <a:lnTo>
                    <a:pt x="279514" y="173126"/>
                  </a:lnTo>
                  <a:lnTo>
                    <a:pt x="280365" y="172910"/>
                  </a:lnTo>
                  <a:lnTo>
                    <a:pt x="280619" y="172834"/>
                  </a:lnTo>
                  <a:lnTo>
                    <a:pt x="280606" y="171729"/>
                  </a:lnTo>
                  <a:lnTo>
                    <a:pt x="280720" y="171107"/>
                  </a:lnTo>
                  <a:close/>
                </a:path>
                <a:path w="360045" h="294005">
                  <a:moveTo>
                    <a:pt x="288772" y="162001"/>
                  </a:moveTo>
                  <a:lnTo>
                    <a:pt x="288213" y="161683"/>
                  </a:lnTo>
                  <a:lnTo>
                    <a:pt x="287642" y="161378"/>
                  </a:lnTo>
                  <a:lnTo>
                    <a:pt x="287083" y="161061"/>
                  </a:lnTo>
                  <a:lnTo>
                    <a:pt x="286473" y="162712"/>
                  </a:lnTo>
                  <a:lnTo>
                    <a:pt x="286181" y="163537"/>
                  </a:lnTo>
                  <a:lnTo>
                    <a:pt x="286829" y="163588"/>
                  </a:lnTo>
                  <a:lnTo>
                    <a:pt x="287604" y="163893"/>
                  </a:lnTo>
                  <a:lnTo>
                    <a:pt x="288086" y="163639"/>
                  </a:lnTo>
                  <a:lnTo>
                    <a:pt x="288480" y="163423"/>
                  </a:lnTo>
                  <a:lnTo>
                    <a:pt x="288556" y="162572"/>
                  </a:lnTo>
                  <a:lnTo>
                    <a:pt x="288772" y="162001"/>
                  </a:lnTo>
                  <a:close/>
                </a:path>
                <a:path w="360045" h="294005">
                  <a:moveTo>
                    <a:pt x="296138" y="202107"/>
                  </a:moveTo>
                  <a:lnTo>
                    <a:pt x="295503" y="202145"/>
                  </a:lnTo>
                  <a:lnTo>
                    <a:pt x="294690" y="201955"/>
                  </a:lnTo>
                  <a:lnTo>
                    <a:pt x="294284" y="202285"/>
                  </a:lnTo>
                  <a:lnTo>
                    <a:pt x="293916" y="202577"/>
                  </a:lnTo>
                  <a:lnTo>
                    <a:pt x="294030" y="203441"/>
                  </a:lnTo>
                  <a:lnTo>
                    <a:pt x="293928" y="204050"/>
                  </a:lnTo>
                  <a:lnTo>
                    <a:pt x="294957" y="204355"/>
                  </a:lnTo>
                  <a:lnTo>
                    <a:pt x="295478" y="204520"/>
                  </a:lnTo>
                  <a:lnTo>
                    <a:pt x="295706" y="203708"/>
                  </a:lnTo>
                  <a:lnTo>
                    <a:pt x="296138" y="202107"/>
                  </a:lnTo>
                  <a:close/>
                </a:path>
                <a:path w="360045" h="294005">
                  <a:moveTo>
                    <a:pt x="296506" y="177749"/>
                  </a:moveTo>
                  <a:lnTo>
                    <a:pt x="295643" y="176428"/>
                  </a:lnTo>
                  <a:lnTo>
                    <a:pt x="294589" y="176695"/>
                  </a:lnTo>
                  <a:lnTo>
                    <a:pt x="293814" y="177228"/>
                  </a:lnTo>
                  <a:lnTo>
                    <a:pt x="292963" y="177673"/>
                  </a:lnTo>
                  <a:lnTo>
                    <a:pt x="293585" y="178460"/>
                  </a:lnTo>
                  <a:lnTo>
                    <a:pt x="294208" y="179489"/>
                  </a:lnTo>
                  <a:lnTo>
                    <a:pt x="294373" y="179425"/>
                  </a:lnTo>
                  <a:lnTo>
                    <a:pt x="295135" y="179095"/>
                  </a:lnTo>
                  <a:lnTo>
                    <a:pt x="295859" y="178536"/>
                  </a:lnTo>
                  <a:lnTo>
                    <a:pt x="296506" y="177749"/>
                  </a:lnTo>
                  <a:close/>
                </a:path>
                <a:path w="360045" h="294005">
                  <a:moveTo>
                    <a:pt x="306743" y="168732"/>
                  </a:moveTo>
                  <a:lnTo>
                    <a:pt x="306565" y="167716"/>
                  </a:lnTo>
                  <a:lnTo>
                    <a:pt x="305981" y="167055"/>
                  </a:lnTo>
                  <a:lnTo>
                    <a:pt x="305574" y="166344"/>
                  </a:lnTo>
                  <a:lnTo>
                    <a:pt x="303657" y="167601"/>
                  </a:lnTo>
                  <a:lnTo>
                    <a:pt x="304165" y="168249"/>
                  </a:lnTo>
                  <a:lnTo>
                    <a:pt x="304596" y="169024"/>
                  </a:lnTo>
                  <a:lnTo>
                    <a:pt x="305422" y="169608"/>
                  </a:lnTo>
                  <a:lnTo>
                    <a:pt x="306743" y="168732"/>
                  </a:lnTo>
                  <a:close/>
                </a:path>
                <a:path w="360045" h="294005">
                  <a:moveTo>
                    <a:pt x="317131" y="158978"/>
                  </a:moveTo>
                  <a:lnTo>
                    <a:pt x="316496" y="158902"/>
                  </a:lnTo>
                  <a:lnTo>
                    <a:pt x="315531" y="158534"/>
                  </a:lnTo>
                  <a:lnTo>
                    <a:pt x="314934" y="159219"/>
                  </a:lnTo>
                  <a:lnTo>
                    <a:pt x="315048" y="160070"/>
                  </a:lnTo>
                  <a:lnTo>
                    <a:pt x="314960" y="160743"/>
                  </a:lnTo>
                  <a:lnTo>
                    <a:pt x="315544" y="160947"/>
                  </a:lnTo>
                  <a:lnTo>
                    <a:pt x="316699" y="161328"/>
                  </a:lnTo>
                  <a:lnTo>
                    <a:pt x="316839" y="160553"/>
                  </a:lnTo>
                  <a:lnTo>
                    <a:pt x="316992" y="159766"/>
                  </a:lnTo>
                  <a:lnTo>
                    <a:pt x="317131" y="158978"/>
                  </a:lnTo>
                  <a:close/>
                </a:path>
                <a:path w="360045" h="294005">
                  <a:moveTo>
                    <a:pt x="317830" y="235991"/>
                  </a:moveTo>
                  <a:lnTo>
                    <a:pt x="317220" y="235775"/>
                  </a:lnTo>
                  <a:lnTo>
                    <a:pt x="316534" y="235280"/>
                  </a:lnTo>
                  <a:lnTo>
                    <a:pt x="315544" y="235559"/>
                  </a:lnTo>
                  <a:lnTo>
                    <a:pt x="315252" y="236359"/>
                  </a:lnTo>
                  <a:lnTo>
                    <a:pt x="314871" y="236880"/>
                  </a:lnTo>
                  <a:lnTo>
                    <a:pt x="315468" y="237096"/>
                  </a:lnTo>
                  <a:lnTo>
                    <a:pt x="316166" y="237604"/>
                  </a:lnTo>
                  <a:lnTo>
                    <a:pt x="316661" y="237464"/>
                  </a:lnTo>
                  <a:lnTo>
                    <a:pt x="317157" y="237312"/>
                  </a:lnTo>
                  <a:lnTo>
                    <a:pt x="317449" y="236512"/>
                  </a:lnTo>
                  <a:lnTo>
                    <a:pt x="317830" y="235991"/>
                  </a:lnTo>
                  <a:close/>
                </a:path>
                <a:path w="360045" h="294005">
                  <a:moveTo>
                    <a:pt x="319138" y="50673"/>
                  </a:moveTo>
                  <a:lnTo>
                    <a:pt x="319049" y="49593"/>
                  </a:lnTo>
                  <a:lnTo>
                    <a:pt x="319125" y="48958"/>
                  </a:lnTo>
                  <a:lnTo>
                    <a:pt x="316293" y="48615"/>
                  </a:lnTo>
                  <a:lnTo>
                    <a:pt x="316242" y="49301"/>
                  </a:lnTo>
                  <a:lnTo>
                    <a:pt x="316179" y="49987"/>
                  </a:lnTo>
                  <a:lnTo>
                    <a:pt x="316090" y="51079"/>
                  </a:lnTo>
                  <a:lnTo>
                    <a:pt x="317068" y="51003"/>
                  </a:lnTo>
                  <a:lnTo>
                    <a:pt x="318046" y="51079"/>
                  </a:lnTo>
                  <a:lnTo>
                    <a:pt x="319138" y="50673"/>
                  </a:lnTo>
                  <a:close/>
                </a:path>
                <a:path w="360045" h="294005">
                  <a:moveTo>
                    <a:pt x="330339" y="192316"/>
                  </a:moveTo>
                  <a:lnTo>
                    <a:pt x="329336" y="191592"/>
                  </a:lnTo>
                  <a:lnTo>
                    <a:pt x="328841" y="191223"/>
                  </a:lnTo>
                  <a:lnTo>
                    <a:pt x="328574" y="191744"/>
                  </a:lnTo>
                  <a:lnTo>
                    <a:pt x="328218" y="192239"/>
                  </a:lnTo>
                  <a:lnTo>
                    <a:pt x="328079" y="192786"/>
                  </a:lnTo>
                  <a:lnTo>
                    <a:pt x="328028" y="192963"/>
                  </a:lnTo>
                  <a:lnTo>
                    <a:pt x="328688" y="193535"/>
                  </a:lnTo>
                  <a:lnTo>
                    <a:pt x="329336" y="193167"/>
                  </a:lnTo>
                  <a:lnTo>
                    <a:pt x="329831" y="192722"/>
                  </a:lnTo>
                  <a:lnTo>
                    <a:pt x="330339" y="192316"/>
                  </a:lnTo>
                  <a:close/>
                </a:path>
                <a:path w="360045" h="294005">
                  <a:moveTo>
                    <a:pt x="334619" y="208076"/>
                  </a:moveTo>
                  <a:lnTo>
                    <a:pt x="333946" y="208000"/>
                  </a:lnTo>
                  <a:lnTo>
                    <a:pt x="333108" y="207670"/>
                  </a:lnTo>
                  <a:lnTo>
                    <a:pt x="332651" y="207949"/>
                  </a:lnTo>
                  <a:lnTo>
                    <a:pt x="332308" y="208153"/>
                  </a:lnTo>
                  <a:lnTo>
                    <a:pt x="332447" y="209156"/>
                  </a:lnTo>
                  <a:lnTo>
                    <a:pt x="332371" y="209804"/>
                  </a:lnTo>
                  <a:lnTo>
                    <a:pt x="333032" y="209791"/>
                  </a:lnTo>
                  <a:lnTo>
                    <a:pt x="333794" y="209981"/>
                  </a:lnTo>
                  <a:lnTo>
                    <a:pt x="334327" y="209702"/>
                  </a:lnTo>
                  <a:lnTo>
                    <a:pt x="334619" y="209562"/>
                  </a:lnTo>
                  <a:lnTo>
                    <a:pt x="334530" y="208648"/>
                  </a:lnTo>
                  <a:lnTo>
                    <a:pt x="334619" y="208076"/>
                  </a:lnTo>
                  <a:close/>
                </a:path>
                <a:path w="360045" h="294005">
                  <a:moveTo>
                    <a:pt x="343141" y="142468"/>
                  </a:moveTo>
                  <a:lnTo>
                    <a:pt x="342569" y="142189"/>
                  </a:lnTo>
                  <a:lnTo>
                    <a:pt x="342023" y="141833"/>
                  </a:lnTo>
                  <a:lnTo>
                    <a:pt x="341299" y="141605"/>
                  </a:lnTo>
                  <a:lnTo>
                    <a:pt x="340766" y="142240"/>
                  </a:lnTo>
                  <a:lnTo>
                    <a:pt x="341096" y="142887"/>
                  </a:lnTo>
                  <a:lnTo>
                    <a:pt x="341528" y="143344"/>
                  </a:lnTo>
                  <a:lnTo>
                    <a:pt x="341896" y="143827"/>
                  </a:lnTo>
                  <a:lnTo>
                    <a:pt x="343141" y="142468"/>
                  </a:lnTo>
                  <a:close/>
                </a:path>
                <a:path w="360045" h="294005">
                  <a:moveTo>
                    <a:pt x="359498" y="244043"/>
                  </a:moveTo>
                  <a:lnTo>
                    <a:pt x="358800" y="244030"/>
                  </a:lnTo>
                  <a:lnTo>
                    <a:pt x="357974" y="243801"/>
                  </a:lnTo>
                  <a:lnTo>
                    <a:pt x="357111" y="244284"/>
                  </a:lnTo>
                  <a:lnTo>
                    <a:pt x="357187" y="245249"/>
                  </a:lnTo>
                  <a:lnTo>
                    <a:pt x="357085" y="245872"/>
                  </a:lnTo>
                  <a:lnTo>
                    <a:pt x="357708" y="245897"/>
                  </a:lnTo>
                  <a:lnTo>
                    <a:pt x="358559" y="246202"/>
                  </a:lnTo>
                  <a:lnTo>
                    <a:pt x="359321" y="245529"/>
                  </a:lnTo>
                  <a:lnTo>
                    <a:pt x="359321" y="244678"/>
                  </a:lnTo>
                  <a:lnTo>
                    <a:pt x="359498" y="2440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920105" y="1628177"/>
              <a:ext cx="241300" cy="202565"/>
            </a:xfrm>
            <a:custGeom>
              <a:avLst/>
              <a:gdLst/>
              <a:ahLst/>
              <a:cxnLst/>
              <a:rect l="l" t="t" r="r" b="b"/>
              <a:pathLst>
                <a:path w="241300" h="202564">
                  <a:moveTo>
                    <a:pt x="800" y="68554"/>
                  </a:moveTo>
                  <a:lnTo>
                    <a:pt x="0" y="68757"/>
                  </a:lnTo>
                  <a:lnTo>
                    <a:pt x="622" y="69532"/>
                  </a:lnTo>
                  <a:lnTo>
                    <a:pt x="800" y="68554"/>
                  </a:lnTo>
                  <a:close/>
                </a:path>
                <a:path w="241300" h="202564">
                  <a:moveTo>
                    <a:pt x="8521" y="200748"/>
                  </a:moveTo>
                  <a:lnTo>
                    <a:pt x="8394" y="200279"/>
                  </a:lnTo>
                  <a:lnTo>
                    <a:pt x="8229" y="199771"/>
                  </a:lnTo>
                  <a:lnTo>
                    <a:pt x="7518" y="199440"/>
                  </a:lnTo>
                  <a:lnTo>
                    <a:pt x="7061" y="199034"/>
                  </a:lnTo>
                  <a:lnTo>
                    <a:pt x="6870" y="199618"/>
                  </a:lnTo>
                  <a:lnTo>
                    <a:pt x="6438" y="200266"/>
                  </a:lnTo>
                  <a:lnTo>
                    <a:pt x="6718" y="201244"/>
                  </a:lnTo>
                  <a:lnTo>
                    <a:pt x="7442" y="201561"/>
                  </a:lnTo>
                  <a:lnTo>
                    <a:pt x="7899" y="201955"/>
                  </a:lnTo>
                  <a:lnTo>
                    <a:pt x="8089" y="201383"/>
                  </a:lnTo>
                  <a:lnTo>
                    <a:pt x="8521" y="200748"/>
                  </a:lnTo>
                  <a:close/>
                </a:path>
                <a:path w="241300" h="202564">
                  <a:moveTo>
                    <a:pt x="45694" y="19913"/>
                  </a:moveTo>
                  <a:lnTo>
                    <a:pt x="45415" y="19748"/>
                  </a:lnTo>
                  <a:lnTo>
                    <a:pt x="45021" y="19367"/>
                  </a:lnTo>
                  <a:lnTo>
                    <a:pt x="44843" y="19443"/>
                  </a:lnTo>
                  <a:lnTo>
                    <a:pt x="44348" y="19697"/>
                  </a:lnTo>
                  <a:lnTo>
                    <a:pt x="43942" y="20116"/>
                  </a:lnTo>
                  <a:lnTo>
                    <a:pt x="43497" y="20485"/>
                  </a:lnTo>
                  <a:lnTo>
                    <a:pt x="43916" y="20777"/>
                  </a:lnTo>
                  <a:lnTo>
                    <a:pt x="44348" y="21069"/>
                  </a:lnTo>
                  <a:lnTo>
                    <a:pt x="44767" y="21361"/>
                  </a:lnTo>
                  <a:lnTo>
                    <a:pt x="45085" y="20878"/>
                  </a:lnTo>
                  <a:lnTo>
                    <a:pt x="45694" y="19913"/>
                  </a:lnTo>
                  <a:close/>
                </a:path>
                <a:path w="241300" h="202564">
                  <a:moveTo>
                    <a:pt x="81419" y="123964"/>
                  </a:moveTo>
                  <a:lnTo>
                    <a:pt x="80784" y="123723"/>
                  </a:lnTo>
                  <a:lnTo>
                    <a:pt x="80454" y="123609"/>
                  </a:lnTo>
                  <a:lnTo>
                    <a:pt x="80327" y="124218"/>
                  </a:lnTo>
                  <a:lnTo>
                    <a:pt x="80213" y="124815"/>
                  </a:lnTo>
                  <a:lnTo>
                    <a:pt x="80086" y="125412"/>
                  </a:lnTo>
                  <a:lnTo>
                    <a:pt x="80403" y="125577"/>
                  </a:lnTo>
                  <a:lnTo>
                    <a:pt x="80708" y="125755"/>
                  </a:lnTo>
                  <a:lnTo>
                    <a:pt x="81026" y="125920"/>
                  </a:lnTo>
                  <a:lnTo>
                    <a:pt x="81165" y="125272"/>
                  </a:lnTo>
                  <a:lnTo>
                    <a:pt x="81356" y="124625"/>
                  </a:lnTo>
                  <a:lnTo>
                    <a:pt x="81419" y="123964"/>
                  </a:lnTo>
                  <a:close/>
                </a:path>
                <a:path w="241300" h="202564">
                  <a:moveTo>
                    <a:pt x="103936" y="117792"/>
                  </a:moveTo>
                  <a:lnTo>
                    <a:pt x="103327" y="117792"/>
                  </a:lnTo>
                  <a:lnTo>
                    <a:pt x="102704" y="117716"/>
                  </a:lnTo>
                  <a:lnTo>
                    <a:pt x="102120" y="117830"/>
                  </a:lnTo>
                  <a:lnTo>
                    <a:pt x="101942" y="117868"/>
                  </a:lnTo>
                  <a:lnTo>
                    <a:pt x="101866" y="118427"/>
                  </a:lnTo>
                  <a:lnTo>
                    <a:pt x="101739" y="118745"/>
                  </a:lnTo>
                  <a:lnTo>
                    <a:pt x="102311" y="118910"/>
                  </a:lnTo>
                  <a:lnTo>
                    <a:pt x="102882" y="119062"/>
                  </a:lnTo>
                  <a:lnTo>
                    <a:pt x="103466" y="119227"/>
                  </a:lnTo>
                  <a:lnTo>
                    <a:pt x="103771" y="118275"/>
                  </a:lnTo>
                  <a:lnTo>
                    <a:pt x="103936" y="117792"/>
                  </a:lnTo>
                  <a:close/>
                </a:path>
                <a:path w="241300" h="202564">
                  <a:moveTo>
                    <a:pt x="109588" y="128270"/>
                  </a:moveTo>
                  <a:lnTo>
                    <a:pt x="109004" y="128168"/>
                  </a:lnTo>
                  <a:lnTo>
                    <a:pt x="108343" y="127863"/>
                  </a:lnTo>
                  <a:lnTo>
                    <a:pt x="107861" y="128041"/>
                  </a:lnTo>
                  <a:lnTo>
                    <a:pt x="107530" y="128168"/>
                  </a:lnTo>
                  <a:lnTo>
                    <a:pt x="107454" y="128955"/>
                  </a:lnTo>
                  <a:lnTo>
                    <a:pt x="107251" y="129451"/>
                  </a:lnTo>
                  <a:lnTo>
                    <a:pt x="107848" y="129552"/>
                  </a:lnTo>
                  <a:lnTo>
                    <a:pt x="108508" y="129857"/>
                  </a:lnTo>
                  <a:lnTo>
                    <a:pt x="109004" y="129679"/>
                  </a:lnTo>
                  <a:lnTo>
                    <a:pt x="109321" y="129578"/>
                  </a:lnTo>
                  <a:lnTo>
                    <a:pt x="109397" y="128765"/>
                  </a:lnTo>
                  <a:lnTo>
                    <a:pt x="109588" y="128270"/>
                  </a:lnTo>
                  <a:close/>
                </a:path>
                <a:path w="241300" h="202564">
                  <a:moveTo>
                    <a:pt x="112268" y="186778"/>
                  </a:moveTo>
                  <a:lnTo>
                    <a:pt x="111836" y="186182"/>
                  </a:lnTo>
                  <a:lnTo>
                    <a:pt x="111747" y="186918"/>
                  </a:lnTo>
                  <a:lnTo>
                    <a:pt x="112268" y="186778"/>
                  </a:lnTo>
                  <a:close/>
                </a:path>
                <a:path w="241300" h="202564">
                  <a:moveTo>
                    <a:pt x="127000" y="152133"/>
                  </a:moveTo>
                  <a:lnTo>
                    <a:pt x="126911" y="151879"/>
                  </a:lnTo>
                  <a:lnTo>
                    <a:pt x="126847" y="151625"/>
                  </a:lnTo>
                  <a:lnTo>
                    <a:pt x="126238" y="151244"/>
                  </a:lnTo>
                  <a:lnTo>
                    <a:pt x="126072" y="151333"/>
                  </a:lnTo>
                  <a:lnTo>
                    <a:pt x="125476" y="151638"/>
                  </a:lnTo>
                  <a:lnTo>
                    <a:pt x="124980" y="152120"/>
                  </a:lnTo>
                  <a:lnTo>
                    <a:pt x="124447" y="152539"/>
                  </a:lnTo>
                  <a:lnTo>
                    <a:pt x="125120" y="152641"/>
                  </a:lnTo>
                  <a:lnTo>
                    <a:pt x="125793" y="152806"/>
                  </a:lnTo>
                  <a:lnTo>
                    <a:pt x="126466" y="152781"/>
                  </a:lnTo>
                  <a:lnTo>
                    <a:pt x="126644" y="152768"/>
                  </a:lnTo>
                  <a:lnTo>
                    <a:pt x="127000" y="152133"/>
                  </a:lnTo>
                  <a:close/>
                </a:path>
                <a:path w="241300" h="202564">
                  <a:moveTo>
                    <a:pt x="131622" y="161798"/>
                  </a:moveTo>
                  <a:lnTo>
                    <a:pt x="130987" y="161658"/>
                  </a:lnTo>
                  <a:lnTo>
                    <a:pt x="130276" y="161290"/>
                  </a:lnTo>
                  <a:lnTo>
                    <a:pt x="129743" y="161467"/>
                  </a:lnTo>
                  <a:lnTo>
                    <a:pt x="129387" y="161594"/>
                  </a:lnTo>
                  <a:lnTo>
                    <a:pt x="129286" y="162483"/>
                  </a:lnTo>
                  <a:lnTo>
                    <a:pt x="129082" y="163029"/>
                  </a:lnTo>
                  <a:lnTo>
                    <a:pt x="129730" y="163169"/>
                  </a:lnTo>
                  <a:lnTo>
                    <a:pt x="130454" y="163525"/>
                  </a:lnTo>
                  <a:lnTo>
                    <a:pt x="131000" y="163372"/>
                  </a:lnTo>
                  <a:lnTo>
                    <a:pt x="131330" y="163271"/>
                  </a:lnTo>
                  <a:lnTo>
                    <a:pt x="131419" y="162344"/>
                  </a:lnTo>
                  <a:lnTo>
                    <a:pt x="131622" y="161798"/>
                  </a:lnTo>
                  <a:close/>
                </a:path>
                <a:path w="241300" h="202564">
                  <a:moveTo>
                    <a:pt x="138772" y="153416"/>
                  </a:moveTo>
                  <a:lnTo>
                    <a:pt x="138188" y="153301"/>
                  </a:lnTo>
                  <a:lnTo>
                    <a:pt x="137515" y="152946"/>
                  </a:lnTo>
                  <a:lnTo>
                    <a:pt x="137007" y="153123"/>
                  </a:lnTo>
                  <a:lnTo>
                    <a:pt x="136677" y="153225"/>
                  </a:lnTo>
                  <a:lnTo>
                    <a:pt x="136588" y="154063"/>
                  </a:lnTo>
                  <a:lnTo>
                    <a:pt x="136385" y="154584"/>
                  </a:lnTo>
                  <a:lnTo>
                    <a:pt x="136994" y="154711"/>
                  </a:lnTo>
                  <a:lnTo>
                    <a:pt x="137668" y="155067"/>
                  </a:lnTo>
                  <a:lnTo>
                    <a:pt x="138506" y="154800"/>
                  </a:lnTo>
                  <a:lnTo>
                    <a:pt x="138582" y="153949"/>
                  </a:lnTo>
                  <a:lnTo>
                    <a:pt x="138772" y="153416"/>
                  </a:lnTo>
                  <a:close/>
                </a:path>
                <a:path w="241300" h="202564">
                  <a:moveTo>
                    <a:pt x="183273" y="71513"/>
                  </a:moveTo>
                  <a:lnTo>
                    <a:pt x="183007" y="71335"/>
                  </a:lnTo>
                  <a:lnTo>
                    <a:pt x="182664" y="70967"/>
                  </a:lnTo>
                  <a:lnTo>
                    <a:pt x="182460" y="71018"/>
                  </a:lnTo>
                  <a:lnTo>
                    <a:pt x="181902" y="71183"/>
                  </a:lnTo>
                  <a:lnTo>
                    <a:pt x="181406" y="71526"/>
                  </a:lnTo>
                  <a:lnTo>
                    <a:pt x="180809" y="71856"/>
                  </a:lnTo>
                  <a:lnTo>
                    <a:pt x="181216" y="72161"/>
                  </a:lnTo>
                  <a:lnTo>
                    <a:pt x="181711" y="72732"/>
                  </a:lnTo>
                  <a:lnTo>
                    <a:pt x="181952" y="72656"/>
                  </a:lnTo>
                  <a:lnTo>
                    <a:pt x="182460" y="72453"/>
                  </a:lnTo>
                  <a:lnTo>
                    <a:pt x="182841" y="71907"/>
                  </a:lnTo>
                  <a:lnTo>
                    <a:pt x="183273" y="71513"/>
                  </a:lnTo>
                  <a:close/>
                </a:path>
                <a:path w="241300" h="202564">
                  <a:moveTo>
                    <a:pt x="197815" y="166827"/>
                  </a:moveTo>
                  <a:lnTo>
                    <a:pt x="197269" y="166509"/>
                  </a:lnTo>
                  <a:lnTo>
                    <a:pt x="196723" y="166293"/>
                  </a:lnTo>
                  <a:lnTo>
                    <a:pt x="196176" y="166065"/>
                  </a:lnTo>
                  <a:lnTo>
                    <a:pt x="195656" y="167055"/>
                  </a:lnTo>
                  <a:lnTo>
                    <a:pt x="195402" y="167551"/>
                  </a:lnTo>
                  <a:lnTo>
                    <a:pt x="196062" y="167627"/>
                  </a:lnTo>
                  <a:lnTo>
                    <a:pt x="196723" y="167754"/>
                  </a:lnTo>
                  <a:lnTo>
                    <a:pt x="197383" y="167703"/>
                  </a:lnTo>
                  <a:lnTo>
                    <a:pt x="197548" y="167703"/>
                  </a:lnTo>
                  <a:lnTo>
                    <a:pt x="197815" y="166827"/>
                  </a:lnTo>
                  <a:close/>
                </a:path>
                <a:path w="241300" h="202564">
                  <a:moveTo>
                    <a:pt x="222618" y="61709"/>
                  </a:moveTo>
                  <a:lnTo>
                    <a:pt x="222504" y="61277"/>
                  </a:lnTo>
                  <a:lnTo>
                    <a:pt x="222415" y="60909"/>
                  </a:lnTo>
                  <a:lnTo>
                    <a:pt x="221627" y="60693"/>
                  </a:lnTo>
                  <a:lnTo>
                    <a:pt x="221145" y="60426"/>
                  </a:lnTo>
                  <a:lnTo>
                    <a:pt x="220992" y="60744"/>
                  </a:lnTo>
                  <a:lnTo>
                    <a:pt x="220649" y="61150"/>
                  </a:lnTo>
                  <a:lnTo>
                    <a:pt x="221030" y="61874"/>
                  </a:lnTo>
                  <a:lnTo>
                    <a:pt x="221488" y="62331"/>
                  </a:lnTo>
                  <a:lnTo>
                    <a:pt x="221869" y="62814"/>
                  </a:lnTo>
                  <a:lnTo>
                    <a:pt x="222110" y="62293"/>
                  </a:lnTo>
                  <a:lnTo>
                    <a:pt x="222618" y="61709"/>
                  </a:lnTo>
                  <a:close/>
                </a:path>
                <a:path w="241300" h="202564">
                  <a:moveTo>
                    <a:pt x="226872" y="86360"/>
                  </a:moveTo>
                  <a:lnTo>
                    <a:pt x="226453" y="86042"/>
                  </a:lnTo>
                  <a:lnTo>
                    <a:pt x="225920" y="85420"/>
                  </a:lnTo>
                  <a:lnTo>
                    <a:pt x="225183" y="85636"/>
                  </a:lnTo>
                  <a:lnTo>
                    <a:pt x="224878" y="86283"/>
                  </a:lnTo>
                  <a:lnTo>
                    <a:pt x="224612" y="86766"/>
                  </a:lnTo>
                  <a:lnTo>
                    <a:pt x="225183" y="87426"/>
                  </a:lnTo>
                  <a:lnTo>
                    <a:pt x="225856" y="87122"/>
                  </a:lnTo>
                  <a:lnTo>
                    <a:pt x="226352" y="86715"/>
                  </a:lnTo>
                  <a:lnTo>
                    <a:pt x="226872" y="86360"/>
                  </a:lnTo>
                  <a:close/>
                </a:path>
                <a:path w="241300" h="202564">
                  <a:moveTo>
                    <a:pt x="235000" y="304"/>
                  </a:moveTo>
                  <a:lnTo>
                    <a:pt x="234429" y="152"/>
                  </a:lnTo>
                  <a:lnTo>
                    <a:pt x="234124" y="0"/>
                  </a:lnTo>
                  <a:lnTo>
                    <a:pt x="233934" y="279"/>
                  </a:lnTo>
                  <a:lnTo>
                    <a:pt x="233514" y="698"/>
                  </a:lnTo>
                  <a:lnTo>
                    <a:pt x="233578" y="838"/>
                  </a:lnTo>
                  <a:lnTo>
                    <a:pt x="233870" y="1333"/>
                  </a:lnTo>
                  <a:lnTo>
                    <a:pt x="234315" y="1727"/>
                  </a:lnTo>
                  <a:lnTo>
                    <a:pt x="234683" y="2171"/>
                  </a:lnTo>
                  <a:lnTo>
                    <a:pt x="234810" y="1600"/>
                  </a:lnTo>
                  <a:lnTo>
                    <a:pt x="235000" y="1028"/>
                  </a:lnTo>
                  <a:lnTo>
                    <a:pt x="235000" y="304"/>
                  </a:lnTo>
                  <a:close/>
                </a:path>
                <a:path w="241300" h="202564">
                  <a:moveTo>
                    <a:pt x="240703" y="103212"/>
                  </a:moveTo>
                  <a:lnTo>
                    <a:pt x="240068" y="103225"/>
                  </a:lnTo>
                  <a:lnTo>
                    <a:pt x="239407" y="103174"/>
                  </a:lnTo>
                  <a:lnTo>
                    <a:pt x="238810" y="103314"/>
                  </a:lnTo>
                  <a:lnTo>
                    <a:pt x="238620" y="103352"/>
                  </a:lnTo>
                  <a:lnTo>
                    <a:pt x="238544" y="103936"/>
                  </a:lnTo>
                  <a:lnTo>
                    <a:pt x="238429" y="104267"/>
                  </a:lnTo>
                  <a:lnTo>
                    <a:pt x="240245" y="104724"/>
                  </a:lnTo>
                  <a:lnTo>
                    <a:pt x="240550" y="103708"/>
                  </a:lnTo>
                  <a:lnTo>
                    <a:pt x="240703" y="1032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619858" y="1705486"/>
              <a:ext cx="525780" cy="0"/>
            </a:xfrm>
            <a:custGeom>
              <a:avLst/>
              <a:gdLst/>
              <a:ahLst/>
              <a:cxnLst/>
              <a:rect l="l" t="t" r="r" b="b"/>
              <a:pathLst>
                <a:path w="525779">
                  <a:moveTo>
                    <a:pt x="0" y="0"/>
                  </a:moveTo>
                  <a:lnTo>
                    <a:pt x="525729" y="0"/>
                  </a:lnTo>
                </a:path>
              </a:pathLst>
            </a:custGeom>
            <a:ln w="23152">
              <a:solidFill>
                <a:srgbClr val="282D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619858" y="1787931"/>
              <a:ext cx="525780" cy="0"/>
            </a:xfrm>
            <a:custGeom>
              <a:avLst/>
              <a:gdLst/>
              <a:ahLst/>
              <a:cxnLst/>
              <a:rect l="l" t="t" r="r" b="b"/>
              <a:pathLst>
                <a:path w="525779">
                  <a:moveTo>
                    <a:pt x="0" y="0"/>
                  </a:moveTo>
                  <a:lnTo>
                    <a:pt x="525729" y="0"/>
                  </a:lnTo>
                </a:path>
              </a:pathLst>
            </a:custGeom>
            <a:ln w="23152">
              <a:solidFill>
                <a:srgbClr val="282D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282324" y="1152456"/>
              <a:ext cx="248285" cy="0"/>
            </a:xfrm>
            <a:custGeom>
              <a:avLst/>
              <a:gdLst/>
              <a:ahLst/>
              <a:cxnLst/>
              <a:rect l="l" t="t" r="r" b="b"/>
              <a:pathLst>
                <a:path w="248284">
                  <a:moveTo>
                    <a:pt x="0" y="0"/>
                  </a:moveTo>
                  <a:lnTo>
                    <a:pt x="247802" y="0"/>
                  </a:lnTo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7282324" y="1199944"/>
              <a:ext cx="248285" cy="0"/>
            </a:xfrm>
            <a:custGeom>
              <a:avLst/>
              <a:gdLst/>
              <a:ahLst/>
              <a:cxnLst/>
              <a:rect l="l" t="t" r="r" b="b"/>
              <a:pathLst>
                <a:path w="248284">
                  <a:moveTo>
                    <a:pt x="0" y="0"/>
                  </a:moveTo>
                  <a:lnTo>
                    <a:pt x="247802" y="0"/>
                  </a:lnTo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7169293" y="1143392"/>
              <a:ext cx="71120" cy="53975"/>
            </a:xfrm>
            <a:custGeom>
              <a:avLst/>
              <a:gdLst/>
              <a:ahLst/>
              <a:cxnLst/>
              <a:rect l="l" t="t" r="r" b="b"/>
              <a:pathLst>
                <a:path w="71120" h="53975">
                  <a:moveTo>
                    <a:pt x="70688" y="0"/>
                  </a:moveTo>
                  <a:lnTo>
                    <a:pt x="28054" y="53441"/>
                  </a:lnTo>
                  <a:lnTo>
                    <a:pt x="0" y="35344"/>
                  </a:lnTo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282324" y="1354837"/>
              <a:ext cx="248285" cy="0"/>
            </a:xfrm>
            <a:custGeom>
              <a:avLst/>
              <a:gdLst/>
              <a:ahLst/>
              <a:cxnLst/>
              <a:rect l="l" t="t" r="r" b="b"/>
              <a:pathLst>
                <a:path w="248284">
                  <a:moveTo>
                    <a:pt x="0" y="0"/>
                  </a:moveTo>
                  <a:lnTo>
                    <a:pt x="247802" y="0"/>
                  </a:lnTo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7282324" y="1402323"/>
              <a:ext cx="248285" cy="0"/>
            </a:xfrm>
            <a:custGeom>
              <a:avLst/>
              <a:gdLst/>
              <a:ahLst/>
              <a:cxnLst/>
              <a:rect l="l" t="t" r="r" b="b"/>
              <a:pathLst>
                <a:path w="248284">
                  <a:moveTo>
                    <a:pt x="0" y="0"/>
                  </a:moveTo>
                  <a:lnTo>
                    <a:pt x="247802" y="0"/>
                  </a:lnTo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7169293" y="1345770"/>
              <a:ext cx="71120" cy="53975"/>
            </a:xfrm>
            <a:custGeom>
              <a:avLst/>
              <a:gdLst/>
              <a:ahLst/>
              <a:cxnLst/>
              <a:rect l="l" t="t" r="r" b="b"/>
              <a:pathLst>
                <a:path w="71120" h="53975">
                  <a:moveTo>
                    <a:pt x="70688" y="0"/>
                  </a:moveTo>
                  <a:lnTo>
                    <a:pt x="28054" y="53441"/>
                  </a:lnTo>
                  <a:lnTo>
                    <a:pt x="0" y="35344"/>
                  </a:lnTo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016204" y="2443363"/>
              <a:ext cx="6350" cy="76835"/>
            </a:xfrm>
            <a:custGeom>
              <a:avLst/>
              <a:gdLst/>
              <a:ahLst/>
              <a:cxnLst/>
              <a:rect l="l" t="t" r="r" b="b"/>
              <a:pathLst>
                <a:path w="6350" h="76835">
                  <a:moveTo>
                    <a:pt x="6286" y="76593"/>
                  </a:moveTo>
                  <a:lnTo>
                    <a:pt x="0" y="0"/>
                  </a:lnTo>
                </a:path>
              </a:pathLst>
            </a:custGeom>
            <a:ln w="14033">
              <a:solidFill>
                <a:srgbClr val="04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101052" y="2474191"/>
              <a:ext cx="9525" cy="41275"/>
            </a:xfrm>
            <a:custGeom>
              <a:avLst/>
              <a:gdLst/>
              <a:ahLst/>
              <a:cxnLst/>
              <a:rect l="l" t="t" r="r" b="b"/>
              <a:pathLst>
                <a:path w="9525" h="41275">
                  <a:moveTo>
                    <a:pt x="0" y="41160"/>
                  </a:moveTo>
                  <a:lnTo>
                    <a:pt x="9474" y="0"/>
                  </a:lnTo>
                </a:path>
              </a:pathLst>
            </a:custGeom>
            <a:ln w="14033">
              <a:solidFill>
                <a:srgbClr val="04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927076" y="2491969"/>
              <a:ext cx="17780" cy="38735"/>
            </a:xfrm>
            <a:custGeom>
              <a:avLst/>
              <a:gdLst/>
              <a:ahLst/>
              <a:cxnLst/>
              <a:rect l="l" t="t" r="r" b="b"/>
              <a:pathLst>
                <a:path w="17779" h="38735">
                  <a:moveTo>
                    <a:pt x="17208" y="38582"/>
                  </a:moveTo>
                  <a:lnTo>
                    <a:pt x="0" y="0"/>
                  </a:lnTo>
                </a:path>
              </a:pathLst>
            </a:custGeom>
            <a:ln w="14033">
              <a:solidFill>
                <a:srgbClr val="04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8361402" y="3161788"/>
              <a:ext cx="671830" cy="515620"/>
            </a:xfrm>
            <a:custGeom>
              <a:avLst/>
              <a:gdLst/>
              <a:ahLst/>
              <a:cxnLst/>
              <a:rect l="l" t="t" r="r" b="b"/>
              <a:pathLst>
                <a:path w="671829" h="515620">
                  <a:moveTo>
                    <a:pt x="359956" y="0"/>
                  </a:moveTo>
                  <a:lnTo>
                    <a:pt x="256984" y="3162"/>
                  </a:lnTo>
                  <a:lnTo>
                    <a:pt x="210008" y="10178"/>
                  </a:lnTo>
                  <a:lnTo>
                    <a:pt x="167400" y="27319"/>
                  </a:lnTo>
                  <a:lnTo>
                    <a:pt x="130388" y="53229"/>
                  </a:lnTo>
                  <a:lnTo>
                    <a:pt x="100200" y="86554"/>
                  </a:lnTo>
                  <a:lnTo>
                    <a:pt x="78063" y="125937"/>
                  </a:lnTo>
                  <a:lnTo>
                    <a:pt x="65205" y="170025"/>
                  </a:lnTo>
                  <a:lnTo>
                    <a:pt x="62852" y="217462"/>
                  </a:lnTo>
                  <a:lnTo>
                    <a:pt x="0" y="481634"/>
                  </a:lnTo>
                  <a:lnTo>
                    <a:pt x="74168" y="481634"/>
                  </a:lnTo>
                  <a:lnTo>
                    <a:pt x="102927" y="498984"/>
                  </a:lnTo>
                  <a:lnTo>
                    <a:pt x="119648" y="510241"/>
                  </a:lnTo>
                  <a:lnTo>
                    <a:pt x="137552" y="515278"/>
                  </a:lnTo>
                  <a:lnTo>
                    <a:pt x="169862" y="513968"/>
                  </a:lnTo>
                  <a:lnTo>
                    <a:pt x="186563" y="512229"/>
                  </a:lnTo>
                  <a:lnTo>
                    <a:pt x="242366" y="261899"/>
                  </a:lnTo>
                  <a:lnTo>
                    <a:pt x="507314" y="305358"/>
                  </a:lnTo>
                  <a:lnTo>
                    <a:pt x="663651" y="184353"/>
                  </a:lnTo>
                  <a:lnTo>
                    <a:pt x="669145" y="178020"/>
                  </a:lnTo>
                  <a:lnTo>
                    <a:pt x="671745" y="170337"/>
                  </a:lnTo>
                  <a:lnTo>
                    <a:pt x="671286" y="162270"/>
                  </a:lnTo>
                  <a:lnTo>
                    <a:pt x="667600" y="154787"/>
                  </a:lnTo>
                  <a:lnTo>
                    <a:pt x="653191" y="142336"/>
                  </a:lnTo>
                  <a:lnTo>
                    <a:pt x="635757" y="136501"/>
                  </a:lnTo>
                  <a:lnTo>
                    <a:pt x="617410" y="137555"/>
                  </a:lnTo>
                  <a:lnTo>
                    <a:pt x="600265" y="145770"/>
                  </a:lnTo>
                  <a:lnTo>
                    <a:pt x="587171" y="155600"/>
                  </a:lnTo>
                  <a:lnTo>
                    <a:pt x="606666" y="133032"/>
                  </a:lnTo>
                  <a:lnTo>
                    <a:pt x="610606" y="125507"/>
                  </a:lnTo>
                  <a:lnTo>
                    <a:pt x="611300" y="117340"/>
                  </a:lnTo>
                  <a:lnTo>
                    <a:pt x="608857" y="109513"/>
                  </a:lnTo>
                  <a:lnTo>
                    <a:pt x="603389" y="103009"/>
                  </a:lnTo>
                  <a:lnTo>
                    <a:pt x="586578" y="94385"/>
                  </a:lnTo>
                  <a:lnTo>
                    <a:pt x="568388" y="92792"/>
                  </a:lnTo>
                  <a:lnTo>
                    <a:pt x="550893" y="98019"/>
                  </a:lnTo>
                  <a:lnTo>
                    <a:pt x="536168" y="109854"/>
                  </a:lnTo>
                  <a:lnTo>
                    <a:pt x="463854" y="192265"/>
                  </a:lnTo>
                  <a:lnTo>
                    <a:pt x="463207" y="191960"/>
                  </a:lnTo>
                  <a:lnTo>
                    <a:pt x="516369" y="117830"/>
                  </a:lnTo>
                  <a:lnTo>
                    <a:pt x="519611" y="109979"/>
                  </a:lnTo>
                  <a:lnTo>
                    <a:pt x="519564" y="101780"/>
                  </a:lnTo>
                  <a:lnTo>
                    <a:pt x="516424" y="94206"/>
                  </a:lnTo>
                  <a:lnTo>
                    <a:pt x="510387" y="88226"/>
                  </a:lnTo>
                  <a:lnTo>
                    <a:pt x="492867" y="81154"/>
                  </a:lnTo>
                  <a:lnTo>
                    <a:pt x="474610" y="81213"/>
                  </a:lnTo>
                  <a:lnTo>
                    <a:pt x="457664" y="88001"/>
                  </a:lnTo>
                  <a:lnTo>
                    <a:pt x="444080" y="101117"/>
                  </a:lnTo>
                  <a:lnTo>
                    <a:pt x="399834" y="161823"/>
                  </a:lnTo>
                  <a:lnTo>
                    <a:pt x="251066" y="91058"/>
                  </a:lnTo>
                  <a:lnTo>
                    <a:pt x="349758" y="57200"/>
                  </a:lnTo>
                  <a:lnTo>
                    <a:pt x="361453" y="49692"/>
                  </a:lnTo>
                  <a:lnTo>
                    <a:pt x="368106" y="38242"/>
                  </a:lnTo>
                  <a:lnTo>
                    <a:pt x="369038" y="25036"/>
                  </a:lnTo>
                  <a:lnTo>
                    <a:pt x="363575" y="12255"/>
                  </a:lnTo>
                  <a:lnTo>
                    <a:pt x="364705" y="5422"/>
                  </a:lnTo>
                  <a:lnTo>
                    <a:pt x="3599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8361402" y="3161788"/>
              <a:ext cx="671830" cy="515620"/>
            </a:xfrm>
            <a:custGeom>
              <a:avLst/>
              <a:gdLst/>
              <a:ahLst/>
              <a:cxnLst/>
              <a:rect l="l" t="t" r="r" b="b"/>
              <a:pathLst>
                <a:path w="671829" h="515620">
                  <a:moveTo>
                    <a:pt x="667600" y="154787"/>
                  </a:moveTo>
                  <a:lnTo>
                    <a:pt x="653191" y="142336"/>
                  </a:lnTo>
                  <a:lnTo>
                    <a:pt x="635757" y="136501"/>
                  </a:lnTo>
                  <a:lnTo>
                    <a:pt x="617410" y="137555"/>
                  </a:lnTo>
                  <a:lnTo>
                    <a:pt x="600265" y="145770"/>
                  </a:lnTo>
                  <a:lnTo>
                    <a:pt x="587171" y="155600"/>
                  </a:lnTo>
                  <a:lnTo>
                    <a:pt x="606666" y="133032"/>
                  </a:lnTo>
                  <a:lnTo>
                    <a:pt x="610606" y="125507"/>
                  </a:lnTo>
                  <a:lnTo>
                    <a:pt x="611300" y="117340"/>
                  </a:lnTo>
                  <a:lnTo>
                    <a:pt x="608857" y="109513"/>
                  </a:lnTo>
                  <a:lnTo>
                    <a:pt x="603389" y="103009"/>
                  </a:lnTo>
                  <a:lnTo>
                    <a:pt x="586578" y="94385"/>
                  </a:lnTo>
                  <a:lnTo>
                    <a:pt x="568388" y="92792"/>
                  </a:lnTo>
                  <a:lnTo>
                    <a:pt x="550893" y="98019"/>
                  </a:lnTo>
                  <a:lnTo>
                    <a:pt x="536168" y="109854"/>
                  </a:lnTo>
                  <a:lnTo>
                    <a:pt x="463854" y="192265"/>
                  </a:lnTo>
                  <a:lnTo>
                    <a:pt x="463207" y="191960"/>
                  </a:lnTo>
                  <a:lnTo>
                    <a:pt x="516369" y="117830"/>
                  </a:lnTo>
                  <a:lnTo>
                    <a:pt x="519611" y="109979"/>
                  </a:lnTo>
                  <a:lnTo>
                    <a:pt x="519564" y="101780"/>
                  </a:lnTo>
                  <a:lnTo>
                    <a:pt x="516424" y="94206"/>
                  </a:lnTo>
                  <a:lnTo>
                    <a:pt x="510387" y="88226"/>
                  </a:lnTo>
                  <a:lnTo>
                    <a:pt x="492867" y="81154"/>
                  </a:lnTo>
                  <a:lnTo>
                    <a:pt x="474610" y="81213"/>
                  </a:lnTo>
                  <a:lnTo>
                    <a:pt x="457664" y="88001"/>
                  </a:lnTo>
                  <a:lnTo>
                    <a:pt x="444080" y="101117"/>
                  </a:lnTo>
                  <a:lnTo>
                    <a:pt x="399834" y="161823"/>
                  </a:lnTo>
                  <a:lnTo>
                    <a:pt x="251066" y="91058"/>
                  </a:lnTo>
                  <a:lnTo>
                    <a:pt x="349758" y="57200"/>
                  </a:lnTo>
                  <a:lnTo>
                    <a:pt x="361453" y="49692"/>
                  </a:lnTo>
                  <a:lnTo>
                    <a:pt x="368106" y="38242"/>
                  </a:lnTo>
                  <a:lnTo>
                    <a:pt x="369038" y="25036"/>
                  </a:lnTo>
                  <a:lnTo>
                    <a:pt x="363575" y="12255"/>
                  </a:lnTo>
                  <a:lnTo>
                    <a:pt x="364705" y="5422"/>
                  </a:lnTo>
                  <a:lnTo>
                    <a:pt x="359956" y="0"/>
                  </a:lnTo>
                  <a:lnTo>
                    <a:pt x="353034" y="215"/>
                  </a:lnTo>
                  <a:lnTo>
                    <a:pt x="256984" y="3162"/>
                  </a:lnTo>
                  <a:lnTo>
                    <a:pt x="210008" y="10178"/>
                  </a:lnTo>
                  <a:lnTo>
                    <a:pt x="167400" y="27319"/>
                  </a:lnTo>
                  <a:lnTo>
                    <a:pt x="130388" y="53229"/>
                  </a:lnTo>
                  <a:lnTo>
                    <a:pt x="100200" y="86554"/>
                  </a:lnTo>
                  <a:lnTo>
                    <a:pt x="78063" y="125937"/>
                  </a:lnTo>
                  <a:lnTo>
                    <a:pt x="65205" y="170025"/>
                  </a:lnTo>
                  <a:lnTo>
                    <a:pt x="62852" y="217462"/>
                  </a:lnTo>
                  <a:lnTo>
                    <a:pt x="0" y="481634"/>
                  </a:lnTo>
                  <a:lnTo>
                    <a:pt x="74168" y="481634"/>
                  </a:lnTo>
                  <a:lnTo>
                    <a:pt x="102927" y="498984"/>
                  </a:lnTo>
                  <a:lnTo>
                    <a:pt x="119648" y="510241"/>
                  </a:lnTo>
                  <a:lnTo>
                    <a:pt x="137552" y="515278"/>
                  </a:lnTo>
                  <a:lnTo>
                    <a:pt x="169862" y="513968"/>
                  </a:lnTo>
                  <a:lnTo>
                    <a:pt x="186563" y="512229"/>
                  </a:lnTo>
                  <a:lnTo>
                    <a:pt x="242366" y="261899"/>
                  </a:lnTo>
                  <a:lnTo>
                    <a:pt x="507314" y="305358"/>
                  </a:lnTo>
                  <a:lnTo>
                    <a:pt x="663651" y="184353"/>
                  </a:lnTo>
                  <a:lnTo>
                    <a:pt x="669145" y="178020"/>
                  </a:lnTo>
                  <a:lnTo>
                    <a:pt x="671745" y="170337"/>
                  </a:lnTo>
                  <a:lnTo>
                    <a:pt x="671286" y="162270"/>
                  </a:lnTo>
                  <a:lnTo>
                    <a:pt x="667600" y="154787"/>
                  </a:lnTo>
                  <a:close/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cstate="print"/>
            <a:stretch>
              <a:fillRect/>
            </a:stretch>
          </p:blipFill>
          <p:spPr>
            <a:xfrm>
              <a:off x="8550587" y="3263992"/>
              <a:ext cx="406433" cy="205468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8359857" y="2638283"/>
              <a:ext cx="591820" cy="591820"/>
            </a:xfrm>
            <a:custGeom>
              <a:avLst/>
              <a:gdLst/>
              <a:ahLst/>
              <a:cxnLst/>
              <a:rect l="l" t="t" r="r" b="b"/>
              <a:pathLst>
                <a:path w="591820" h="591819">
                  <a:moveTo>
                    <a:pt x="440989" y="0"/>
                  </a:moveTo>
                  <a:lnTo>
                    <a:pt x="54910" y="90349"/>
                  </a:lnTo>
                  <a:lnTo>
                    <a:pt x="9644" y="123828"/>
                  </a:lnTo>
                  <a:lnTo>
                    <a:pt x="0" y="150319"/>
                  </a:lnTo>
                  <a:lnTo>
                    <a:pt x="1316" y="179490"/>
                  </a:lnTo>
                  <a:lnTo>
                    <a:pt x="90330" y="536386"/>
                  </a:lnTo>
                  <a:lnTo>
                    <a:pt x="102870" y="562776"/>
                  </a:lnTo>
                  <a:lnTo>
                    <a:pt x="123830" y="581649"/>
                  </a:lnTo>
                  <a:lnTo>
                    <a:pt x="150338" y="591282"/>
                  </a:lnTo>
                  <a:lnTo>
                    <a:pt x="179522" y="589954"/>
                  </a:lnTo>
                  <a:lnTo>
                    <a:pt x="536430" y="500940"/>
                  </a:lnTo>
                  <a:lnTo>
                    <a:pt x="562808" y="488399"/>
                  </a:lnTo>
                  <a:lnTo>
                    <a:pt x="581677" y="467447"/>
                  </a:lnTo>
                  <a:lnTo>
                    <a:pt x="591312" y="440947"/>
                  </a:lnTo>
                  <a:lnTo>
                    <a:pt x="589986" y="411761"/>
                  </a:lnTo>
                  <a:lnTo>
                    <a:pt x="500959" y="54865"/>
                  </a:lnTo>
                  <a:lnTo>
                    <a:pt x="488426" y="28492"/>
                  </a:lnTo>
                  <a:lnTo>
                    <a:pt x="467481" y="9629"/>
                  </a:lnTo>
                  <a:lnTo>
                    <a:pt x="440989" y="0"/>
                  </a:lnTo>
                  <a:close/>
                </a:path>
              </a:pathLst>
            </a:custGeom>
            <a:solidFill>
              <a:srgbClr val="0908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cstate="print"/>
            <a:stretch>
              <a:fillRect/>
            </a:stretch>
          </p:blipFill>
          <p:spPr>
            <a:xfrm>
              <a:off x="8485413" y="2808850"/>
              <a:ext cx="223253" cy="245579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8203641" y="2802559"/>
              <a:ext cx="583565" cy="1551940"/>
            </a:xfrm>
            <a:custGeom>
              <a:avLst/>
              <a:gdLst/>
              <a:ahLst/>
              <a:cxnLst/>
              <a:rect l="l" t="t" r="r" b="b"/>
              <a:pathLst>
                <a:path w="583565" h="1551939">
                  <a:moveTo>
                    <a:pt x="487260" y="751954"/>
                  </a:moveTo>
                  <a:lnTo>
                    <a:pt x="161074" y="675436"/>
                  </a:lnTo>
                  <a:lnTo>
                    <a:pt x="143154" y="771715"/>
                  </a:lnTo>
                  <a:lnTo>
                    <a:pt x="105854" y="832269"/>
                  </a:lnTo>
                  <a:lnTo>
                    <a:pt x="0" y="1271739"/>
                  </a:lnTo>
                  <a:lnTo>
                    <a:pt x="23291" y="1340700"/>
                  </a:lnTo>
                  <a:lnTo>
                    <a:pt x="49110" y="1399552"/>
                  </a:lnTo>
                  <a:lnTo>
                    <a:pt x="76593" y="1448282"/>
                  </a:lnTo>
                  <a:lnTo>
                    <a:pt x="104889" y="1486839"/>
                  </a:lnTo>
                  <a:lnTo>
                    <a:pt x="133146" y="1515224"/>
                  </a:lnTo>
                  <a:lnTo>
                    <a:pt x="186156" y="1541272"/>
                  </a:lnTo>
                  <a:lnTo>
                    <a:pt x="311759" y="1551368"/>
                  </a:lnTo>
                  <a:lnTo>
                    <a:pt x="379006" y="1530426"/>
                  </a:lnTo>
                  <a:lnTo>
                    <a:pt x="410730" y="1456563"/>
                  </a:lnTo>
                  <a:lnTo>
                    <a:pt x="429793" y="1307896"/>
                  </a:lnTo>
                  <a:lnTo>
                    <a:pt x="483565" y="921740"/>
                  </a:lnTo>
                  <a:lnTo>
                    <a:pt x="474345" y="840638"/>
                  </a:lnTo>
                  <a:lnTo>
                    <a:pt x="487260" y="751954"/>
                  </a:lnTo>
                  <a:close/>
                </a:path>
                <a:path w="583565" h="1551939">
                  <a:moveTo>
                    <a:pt x="582129" y="64897"/>
                  </a:moveTo>
                  <a:lnTo>
                    <a:pt x="532587" y="64897"/>
                  </a:lnTo>
                  <a:lnTo>
                    <a:pt x="532587" y="251879"/>
                  </a:lnTo>
                  <a:lnTo>
                    <a:pt x="582129" y="251879"/>
                  </a:lnTo>
                  <a:lnTo>
                    <a:pt x="582129" y="64897"/>
                  </a:lnTo>
                  <a:close/>
                </a:path>
                <a:path w="583565" h="1551939">
                  <a:moveTo>
                    <a:pt x="583171" y="0"/>
                  </a:moveTo>
                  <a:lnTo>
                    <a:pt x="531545" y="0"/>
                  </a:lnTo>
                  <a:lnTo>
                    <a:pt x="531545" y="44996"/>
                  </a:lnTo>
                  <a:lnTo>
                    <a:pt x="583171" y="44996"/>
                  </a:lnTo>
                  <a:lnTo>
                    <a:pt x="5831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8203642" y="3477990"/>
              <a:ext cx="487680" cy="876300"/>
            </a:xfrm>
            <a:custGeom>
              <a:avLst/>
              <a:gdLst/>
              <a:ahLst/>
              <a:cxnLst/>
              <a:rect l="l" t="t" r="r" b="b"/>
              <a:pathLst>
                <a:path w="487679" h="876300">
                  <a:moveTo>
                    <a:pt x="487260" y="76517"/>
                  </a:moveTo>
                  <a:lnTo>
                    <a:pt x="474344" y="165201"/>
                  </a:lnTo>
                  <a:lnTo>
                    <a:pt x="483565" y="246303"/>
                  </a:lnTo>
                  <a:lnTo>
                    <a:pt x="429793" y="632460"/>
                  </a:lnTo>
                  <a:lnTo>
                    <a:pt x="410741" y="781124"/>
                  </a:lnTo>
                  <a:lnTo>
                    <a:pt x="379012" y="854989"/>
                  </a:lnTo>
                  <a:lnTo>
                    <a:pt x="311764" y="875933"/>
                  </a:lnTo>
                  <a:lnTo>
                    <a:pt x="186156" y="865835"/>
                  </a:lnTo>
                  <a:lnTo>
                    <a:pt x="133156" y="839781"/>
                  </a:lnTo>
                  <a:lnTo>
                    <a:pt x="104898" y="811406"/>
                  </a:lnTo>
                  <a:lnTo>
                    <a:pt x="76602" y="772841"/>
                  </a:lnTo>
                  <a:lnTo>
                    <a:pt x="49119" y="724115"/>
                  </a:lnTo>
                  <a:lnTo>
                    <a:pt x="23302" y="665259"/>
                  </a:lnTo>
                  <a:lnTo>
                    <a:pt x="0" y="596303"/>
                  </a:lnTo>
                  <a:lnTo>
                    <a:pt x="105854" y="156832"/>
                  </a:lnTo>
                  <a:lnTo>
                    <a:pt x="143154" y="96278"/>
                  </a:lnTo>
                  <a:lnTo>
                    <a:pt x="161074" y="0"/>
                  </a:lnTo>
                  <a:lnTo>
                    <a:pt x="487260" y="76517"/>
                  </a:lnTo>
                  <a:close/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7076264" y="3013208"/>
              <a:ext cx="1290955" cy="1483360"/>
            </a:xfrm>
            <a:custGeom>
              <a:avLst/>
              <a:gdLst/>
              <a:ahLst/>
              <a:cxnLst/>
              <a:rect l="l" t="t" r="r" b="b"/>
              <a:pathLst>
                <a:path w="1290954" h="1483360">
                  <a:moveTo>
                    <a:pt x="457166" y="0"/>
                  </a:moveTo>
                  <a:lnTo>
                    <a:pt x="349534" y="92519"/>
                  </a:lnTo>
                  <a:lnTo>
                    <a:pt x="311557" y="127494"/>
                  </a:lnTo>
                  <a:lnTo>
                    <a:pt x="276259" y="164755"/>
                  </a:lnTo>
                  <a:lnTo>
                    <a:pt x="243718" y="204145"/>
                  </a:lnTo>
                  <a:lnTo>
                    <a:pt x="214010" y="245506"/>
                  </a:lnTo>
                  <a:lnTo>
                    <a:pt x="187212" y="288681"/>
                  </a:lnTo>
                  <a:lnTo>
                    <a:pt x="163403" y="333511"/>
                  </a:lnTo>
                  <a:lnTo>
                    <a:pt x="142658" y="379839"/>
                  </a:lnTo>
                  <a:lnTo>
                    <a:pt x="125055" y="427508"/>
                  </a:lnTo>
                  <a:lnTo>
                    <a:pt x="110672" y="476360"/>
                  </a:lnTo>
                  <a:lnTo>
                    <a:pt x="99585" y="526236"/>
                  </a:lnTo>
                  <a:lnTo>
                    <a:pt x="91871" y="576980"/>
                  </a:lnTo>
                  <a:lnTo>
                    <a:pt x="87609" y="628434"/>
                  </a:lnTo>
                  <a:lnTo>
                    <a:pt x="0" y="1482921"/>
                  </a:lnTo>
                  <a:lnTo>
                    <a:pt x="1290422" y="1482921"/>
                  </a:lnTo>
                  <a:lnTo>
                    <a:pt x="1167541" y="490575"/>
                  </a:lnTo>
                  <a:lnTo>
                    <a:pt x="1154540" y="440856"/>
                  </a:lnTo>
                  <a:lnTo>
                    <a:pt x="1138409" y="392322"/>
                  </a:lnTo>
                  <a:lnTo>
                    <a:pt x="1119235" y="345109"/>
                  </a:lnTo>
                  <a:lnTo>
                    <a:pt x="1097106" y="299350"/>
                  </a:lnTo>
                  <a:lnTo>
                    <a:pt x="1072109" y="255179"/>
                  </a:lnTo>
                  <a:lnTo>
                    <a:pt x="1044334" y="212732"/>
                  </a:lnTo>
                  <a:lnTo>
                    <a:pt x="1013867" y="172142"/>
                  </a:lnTo>
                  <a:lnTo>
                    <a:pt x="980797" y="133543"/>
                  </a:lnTo>
                  <a:lnTo>
                    <a:pt x="945210" y="97070"/>
                  </a:lnTo>
                  <a:lnTo>
                    <a:pt x="907197" y="62857"/>
                  </a:lnTo>
                  <a:lnTo>
                    <a:pt x="866843" y="31038"/>
                  </a:lnTo>
                  <a:lnTo>
                    <a:pt x="4571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7076264" y="3013208"/>
              <a:ext cx="1290955" cy="1483360"/>
            </a:xfrm>
            <a:custGeom>
              <a:avLst/>
              <a:gdLst/>
              <a:ahLst/>
              <a:cxnLst/>
              <a:rect l="l" t="t" r="r" b="b"/>
              <a:pathLst>
                <a:path w="1290954" h="1483360">
                  <a:moveTo>
                    <a:pt x="0" y="1482921"/>
                  </a:moveTo>
                  <a:lnTo>
                    <a:pt x="87609" y="628434"/>
                  </a:lnTo>
                  <a:lnTo>
                    <a:pt x="91871" y="576980"/>
                  </a:lnTo>
                  <a:lnTo>
                    <a:pt x="99585" y="526236"/>
                  </a:lnTo>
                  <a:lnTo>
                    <a:pt x="110672" y="476360"/>
                  </a:lnTo>
                  <a:lnTo>
                    <a:pt x="125055" y="427508"/>
                  </a:lnTo>
                  <a:lnTo>
                    <a:pt x="142658" y="379839"/>
                  </a:lnTo>
                  <a:lnTo>
                    <a:pt x="163403" y="333511"/>
                  </a:lnTo>
                  <a:lnTo>
                    <a:pt x="187212" y="288681"/>
                  </a:lnTo>
                  <a:lnTo>
                    <a:pt x="214010" y="245506"/>
                  </a:lnTo>
                  <a:lnTo>
                    <a:pt x="243718" y="204145"/>
                  </a:lnTo>
                  <a:lnTo>
                    <a:pt x="276259" y="164755"/>
                  </a:lnTo>
                  <a:lnTo>
                    <a:pt x="311557" y="127494"/>
                  </a:lnTo>
                  <a:lnTo>
                    <a:pt x="349534" y="92519"/>
                  </a:lnTo>
                  <a:lnTo>
                    <a:pt x="457166" y="0"/>
                  </a:lnTo>
                  <a:lnTo>
                    <a:pt x="866843" y="31038"/>
                  </a:lnTo>
                  <a:lnTo>
                    <a:pt x="907197" y="62857"/>
                  </a:lnTo>
                  <a:lnTo>
                    <a:pt x="945210" y="97070"/>
                  </a:lnTo>
                  <a:lnTo>
                    <a:pt x="980797" y="133543"/>
                  </a:lnTo>
                  <a:lnTo>
                    <a:pt x="1013867" y="172142"/>
                  </a:lnTo>
                  <a:lnTo>
                    <a:pt x="1044334" y="212732"/>
                  </a:lnTo>
                  <a:lnTo>
                    <a:pt x="1072109" y="255179"/>
                  </a:lnTo>
                  <a:lnTo>
                    <a:pt x="1097106" y="299350"/>
                  </a:lnTo>
                  <a:lnTo>
                    <a:pt x="1119235" y="345109"/>
                  </a:lnTo>
                  <a:lnTo>
                    <a:pt x="1138409" y="392322"/>
                  </a:lnTo>
                  <a:lnTo>
                    <a:pt x="1154540" y="440856"/>
                  </a:lnTo>
                  <a:lnTo>
                    <a:pt x="1167541" y="490575"/>
                  </a:lnTo>
                  <a:lnTo>
                    <a:pt x="1290422" y="1482921"/>
                  </a:lnTo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7843140" y="3142753"/>
              <a:ext cx="298450" cy="1353820"/>
            </a:xfrm>
            <a:custGeom>
              <a:avLst/>
              <a:gdLst/>
              <a:ahLst/>
              <a:cxnLst/>
              <a:rect l="l" t="t" r="r" b="b"/>
              <a:pathLst>
                <a:path w="298450" h="1353820">
                  <a:moveTo>
                    <a:pt x="77724" y="0"/>
                  </a:moveTo>
                  <a:lnTo>
                    <a:pt x="0" y="43637"/>
                  </a:lnTo>
                  <a:lnTo>
                    <a:pt x="73634" y="237274"/>
                  </a:lnTo>
                  <a:lnTo>
                    <a:pt x="55067" y="412267"/>
                  </a:lnTo>
                  <a:lnTo>
                    <a:pt x="50397" y="465505"/>
                  </a:lnTo>
                  <a:lnTo>
                    <a:pt x="47683" y="518852"/>
                  </a:lnTo>
                  <a:lnTo>
                    <a:pt x="46925" y="572255"/>
                  </a:lnTo>
                  <a:lnTo>
                    <a:pt x="48124" y="625657"/>
                  </a:lnTo>
                  <a:lnTo>
                    <a:pt x="51282" y="679005"/>
                  </a:lnTo>
                  <a:lnTo>
                    <a:pt x="61845" y="1353376"/>
                  </a:lnTo>
                  <a:lnTo>
                    <a:pt x="298051" y="1353376"/>
                  </a:lnTo>
                  <a:lnTo>
                    <a:pt x="295829" y="1302256"/>
                  </a:lnTo>
                  <a:lnTo>
                    <a:pt x="290864" y="1204846"/>
                  </a:lnTo>
                  <a:lnTo>
                    <a:pt x="284167" y="1091888"/>
                  </a:lnTo>
                  <a:lnTo>
                    <a:pt x="280173" y="1031238"/>
                  </a:lnTo>
                  <a:lnTo>
                    <a:pt x="275750" y="968691"/>
                  </a:lnTo>
                  <a:lnTo>
                    <a:pt x="270899" y="904912"/>
                  </a:lnTo>
                  <a:lnTo>
                    <a:pt x="265622" y="840565"/>
                  </a:lnTo>
                  <a:lnTo>
                    <a:pt x="259919" y="776312"/>
                  </a:lnTo>
                  <a:lnTo>
                    <a:pt x="253792" y="712818"/>
                  </a:lnTo>
                  <a:lnTo>
                    <a:pt x="247242" y="650747"/>
                  </a:lnTo>
                  <a:lnTo>
                    <a:pt x="240271" y="590761"/>
                  </a:lnTo>
                  <a:lnTo>
                    <a:pt x="232879" y="533525"/>
                  </a:lnTo>
                  <a:lnTo>
                    <a:pt x="225068" y="479702"/>
                  </a:lnTo>
                  <a:lnTo>
                    <a:pt x="216839" y="429955"/>
                  </a:lnTo>
                  <a:lnTo>
                    <a:pt x="208193" y="384950"/>
                  </a:lnTo>
                  <a:lnTo>
                    <a:pt x="199132" y="345348"/>
                  </a:lnTo>
                  <a:lnTo>
                    <a:pt x="179768" y="285013"/>
                  </a:lnTo>
                  <a:lnTo>
                    <a:pt x="155460" y="229095"/>
                  </a:lnTo>
                  <a:lnTo>
                    <a:pt x="180009" y="100914"/>
                  </a:lnTo>
                  <a:lnTo>
                    <a:pt x="151371" y="4089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0908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7507827" y="2720417"/>
              <a:ext cx="467359" cy="442595"/>
            </a:xfrm>
            <a:custGeom>
              <a:avLst/>
              <a:gdLst/>
              <a:ahLst/>
              <a:cxnLst/>
              <a:rect l="l" t="t" r="r" b="b"/>
              <a:pathLst>
                <a:path w="467359" h="442594">
                  <a:moveTo>
                    <a:pt x="70396" y="0"/>
                  </a:moveTo>
                  <a:lnTo>
                    <a:pt x="0" y="411886"/>
                  </a:lnTo>
                  <a:lnTo>
                    <a:pt x="451281" y="442137"/>
                  </a:lnTo>
                  <a:lnTo>
                    <a:pt x="467169" y="14744"/>
                  </a:lnTo>
                  <a:lnTo>
                    <a:pt x="703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7507827" y="2720417"/>
              <a:ext cx="467359" cy="442595"/>
            </a:xfrm>
            <a:custGeom>
              <a:avLst/>
              <a:gdLst/>
              <a:ahLst/>
              <a:cxnLst/>
              <a:rect l="l" t="t" r="r" b="b"/>
              <a:pathLst>
                <a:path w="467359" h="442594">
                  <a:moveTo>
                    <a:pt x="0" y="411886"/>
                  </a:moveTo>
                  <a:lnTo>
                    <a:pt x="451281" y="442137"/>
                  </a:lnTo>
                  <a:lnTo>
                    <a:pt x="467169" y="14744"/>
                  </a:lnTo>
                  <a:lnTo>
                    <a:pt x="70396" y="0"/>
                  </a:lnTo>
                  <a:lnTo>
                    <a:pt x="0" y="411886"/>
                  </a:lnTo>
                  <a:close/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7740441" y="2013882"/>
              <a:ext cx="382270" cy="328295"/>
            </a:xfrm>
            <a:custGeom>
              <a:avLst/>
              <a:gdLst/>
              <a:ahLst/>
              <a:cxnLst/>
              <a:rect l="l" t="t" r="r" b="b"/>
              <a:pathLst>
                <a:path w="382270" h="328294">
                  <a:moveTo>
                    <a:pt x="198043" y="0"/>
                  </a:moveTo>
                  <a:lnTo>
                    <a:pt x="155549" y="16008"/>
                  </a:lnTo>
                  <a:lnTo>
                    <a:pt x="97205" y="61277"/>
                  </a:lnTo>
                  <a:lnTo>
                    <a:pt x="61845" y="96944"/>
                  </a:lnTo>
                  <a:lnTo>
                    <a:pt x="30672" y="135242"/>
                  </a:lnTo>
                  <a:lnTo>
                    <a:pt x="0" y="178307"/>
                  </a:lnTo>
                  <a:lnTo>
                    <a:pt x="109391" y="270699"/>
                  </a:lnTo>
                  <a:lnTo>
                    <a:pt x="170611" y="316223"/>
                  </a:lnTo>
                  <a:lnTo>
                    <a:pt x="205943" y="328133"/>
                  </a:lnTo>
                  <a:lnTo>
                    <a:pt x="237667" y="319684"/>
                  </a:lnTo>
                  <a:lnTo>
                    <a:pt x="302971" y="284303"/>
                  </a:lnTo>
                  <a:lnTo>
                    <a:pt x="337967" y="255700"/>
                  </a:lnTo>
                  <a:lnTo>
                    <a:pt x="366280" y="221067"/>
                  </a:lnTo>
                  <a:lnTo>
                    <a:pt x="381724" y="181339"/>
                  </a:lnTo>
                  <a:lnTo>
                    <a:pt x="378117" y="137452"/>
                  </a:lnTo>
                  <a:lnTo>
                    <a:pt x="355353" y="89701"/>
                  </a:lnTo>
                  <a:lnTo>
                    <a:pt x="331854" y="74410"/>
                  </a:lnTo>
                  <a:lnTo>
                    <a:pt x="306425" y="78039"/>
                  </a:lnTo>
                  <a:lnTo>
                    <a:pt x="277876" y="87045"/>
                  </a:lnTo>
                  <a:lnTo>
                    <a:pt x="251993" y="77177"/>
                  </a:lnTo>
                  <a:lnTo>
                    <a:pt x="232711" y="46294"/>
                  </a:lnTo>
                  <a:lnTo>
                    <a:pt x="216053" y="14025"/>
                  </a:lnTo>
                  <a:lnTo>
                    <a:pt x="198043" y="0"/>
                  </a:lnTo>
                  <a:close/>
                </a:path>
              </a:pathLst>
            </a:custGeom>
            <a:solidFill>
              <a:srgbClr val="0908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7407681" y="2121128"/>
              <a:ext cx="824230" cy="756920"/>
            </a:xfrm>
            <a:custGeom>
              <a:avLst/>
              <a:gdLst/>
              <a:ahLst/>
              <a:cxnLst/>
              <a:rect l="l" t="t" r="r" b="b"/>
              <a:pathLst>
                <a:path w="824229" h="756919">
                  <a:moveTo>
                    <a:pt x="368398" y="0"/>
                  </a:moveTo>
                  <a:lnTo>
                    <a:pt x="314007" y="8155"/>
                  </a:lnTo>
                  <a:lnTo>
                    <a:pt x="256058" y="26186"/>
                  </a:lnTo>
                  <a:lnTo>
                    <a:pt x="194679" y="55380"/>
                  </a:lnTo>
                  <a:lnTo>
                    <a:pt x="155278" y="80647"/>
                  </a:lnTo>
                  <a:lnTo>
                    <a:pt x="119950" y="109924"/>
                  </a:lnTo>
                  <a:lnTo>
                    <a:pt x="88853" y="142764"/>
                  </a:lnTo>
                  <a:lnTo>
                    <a:pt x="62146" y="178721"/>
                  </a:lnTo>
                  <a:lnTo>
                    <a:pt x="39988" y="217346"/>
                  </a:lnTo>
                  <a:lnTo>
                    <a:pt x="22536" y="258192"/>
                  </a:lnTo>
                  <a:lnTo>
                    <a:pt x="9948" y="300812"/>
                  </a:lnTo>
                  <a:lnTo>
                    <a:pt x="2383" y="344759"/>
                  </a:lnTo>
                  <a:lnTo>
                    <a:pt x="0" y="389586"/>
                  </a:lnTo>
                  <a:lnTo>
                    <a:pt x="2955" y="434845"/>
                  </a:lnTo>
                  <a:lnTo>
                    <a:pt x="11409" y="480088"/>
                  </a:lnTo>
                  <a:lnTo>
                    <a:pt x="25518" y="524869"/>
                  </a:lnTo>
                  <a:lnTo>
                    <a:pt x="45442" y="568740"/>
                  </a:lnTo>
                  <a:lnTo>
                    <a:pt x="72501" y="612792"/>
                  </a:lnTo>
                  <a:lnTo>
                    <a:pt x="104214" y="652022"/>
                  </a:lnTo>
                  <a:lnTo>
                    <a:pt x="139993" y="686239"/>
                  </a:lnTo>
                  <a:lnTo>
                    <a:pt x="179253" y="715252"/>
                  </a:lnTo>
                  <a:lnTo>
                    <a:pt x="221405" y="738870"/>
                  </a:lnTo>
                  <a:lnTo>
                    <a:pt x="265863" y="756903"/>
                  </a:lnTo>
                  <a:lnTo>
                    <a:pt x="548159" y="737154"/>
                  </a:lnTo>
                  <a:lnTo>
                    <a:pt x="603174" y="737963"/>
                  </a:lnTo>
                  <a:lnTo>
                    <a:pt x="651114" y="728244"/>
                  </a:lnTo>
                  <a:lnTo>
                    <a:pt x="692339" y="709632"/>
                  </a:lnTo>
                  <a:lnTo>
                    <a:pt x="727210" y="683758"/>
                  </a:lnTo>
                  <a:lnTo>
                    <a:pt x="756087" y="652256"/>
                  </a:lnTo>
                  <a:lnTo>
                    <a:pt x="779331" y="616758"/>
                  </a:lnTo>
                  <a:lnTo>
                    <a:pt x="797302" y="578897"/>
                  </a:lnTo>
                  <a:lnTo>
                    <a:pt x="810362" y="540305"/>
                  </a:lnTo>
                  <a:lnTo>
                    <a:pt x="818871" y="502615"/>
                  </a:lnTo>
                  <a:lnTo>
                    <a:pt x="823680" y="436473"/>
                  </a:lnTo>
                  <a:lnTo>
                    <a:pt x="820700" y="411286"/>
                  </a:lnTo>
                  <a:lnTo>
                    <a:pt x="814613" y="393532"/>
                  </a:lnTo>
                  <a:lnTo>
                    <a:pt x="805778" y="384844"/>
                  </a:lnTo>
                  <a:lnTo>
                    <a:pt x="784289" y="372755"/>
                  </a:lnTo>
                  <a:lnTo>
                    <a:pt x="765511" y="353561"/>
                  </a:lnTo>
                  <a:lnTo>
                    <a:pt x="748826" y="328065"/>
                  </a:lnTo>
                  <a:lnTo>
                    <a:pt x="733617" y="297074"/>
                  </a:lnTo>
                  <a:lnTo>
                    <a:pt x="728592" y="280947"/>
                  </a:lnTo>
                  <a:lnTo>
                    <a:pt x="722833" y="264927"/>
                  </a:lnTo>
                  <a:lnTo>
                    <a:pt x="716338" y="249036"/>
                  </a:lnTo>
                  <a:lnTo>
                    <a:pt x="709106" y="233295"/>
                  </a:lnTo>
                  <a:lnTo>
                    <a:pt x="695313" y="192972"/>
                  </a:lnTo>
                  <a:lnTo>
                    <a:pt x="676724" y="158046"/>
                  </a:lnTo>
                  <a:lnTo>
                    <a:pt x="638784" y="111006"/>
                  </a:lnTo>
                  <a:lnTo>
                    <a:pt x="582518" y="62175"/>
                  </a:lnTo>
                  <a:lnTo>
                    <a:pt x="547833" y="40313"/>
                  </a:lnTo>
                  <a:lnTo>
                    <a:pt x="508950" y="21875"/>
                  </a:lnTo>
                  <a:lnTo>
                    <a:pt x="465998" y="8149"/>
                  </a:lnTo>
                  <a:lnTo>
                    <a:pt x="419105" y="428"/>
                  </a:lnTo>
                  <a:lnTo>
                    <a:pt x="3683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7407681" y="2121128"/>
              <a:ext cx="824230" cy="756920"/>
            </a:xfrm>
            <a:custGeom>
              <a:avLst/>
              <a:gdLst/>
              <a:ahLst/>
              <a:cxnLst/>
              <a:rect l="l" t="t" r="r" b="b"/>
              <a:pathLst>
                <a:path w="824229" h="756919">
                  <a:moveTo>
                    <a:pt x="265863" y="756903"/>
                  </a:moveTo>
                  <a:lnTo>
                    <a:pt x="221405" y="738870"/>
                  </a:lnTo>
                  <a:lnTo>
                    <a:pt x="179253" y="715252"/>
                  </a:lnTo>
                  <a:lnTo>
                    <a:pt x="139993" y="686239"/>
                  </a:lnTo>
                  <a:lnTo>
                    <a:pt x="104214" y="652022"/>
                  </a:lnTo>
                  <a:lnTo>
                    <a:pt x="72501" y="612792"/>
                  </a:lnTo>
                  <a:lnTo>
                    <a:pt x="45442" y="568740"/>
                  </a:lnTo>
                  <a:lnTo>
                    <a:pt x="25518" y="524869"/>
                  </a:lnTo>
                  <a:lnTo>
                    <a:pt x="11409" y="480088"/>
                  </a:lnTo>
                  <a:lnTo>
                    <a:pt x="2955" y="434845"/>
                  </a:lnTo>
                  <a:lnTo>
                    <a:pt x="0" y="389586"/>
                  </a:lnTo>
                  <a:lnTo>
                    <a:pt x="2383" y="344759"/>
                  </a:lnTo>
                  <a:lnTo>
                    <a:pt x="9948" y="300812"/>
                  </a:lnTo>
                  <a:lnTo>
                    <a:pt x="22536" y="258192"/>
                  </a:lnTo>
                  <a:lnTo>
                    <a:pt x="39988" y="217346"/>
                  </a:lnTo>
                  <a:lnTo>
                    <a:pt x="62146" y="178721"/>
                  </a:lnTo>
                  <a:lnTo>
                    <a:pt x="88853" y="142764"/>
                  </a:lnTo>
                  <a:lnTo>
                    <a:pt x="119950" y="109924"/>
                  </a:lnTo>
                  <a:lnTo>
                    <a:pt x="155278" y="80647"/>
                  </a:lnTo>
                  <a:lnTo>
                    <a:pt x="194679" y="55380"/>
                  </a:lnTo>
                  <a:lnTo>
                    <a:pt x="256058" y="26186"/>
                  </a:lnTo>
                  <a:lnTo>
                    <a:pt x="314007" y="8155"/>
                  </a:lnTo>
                  <a:lnTo>
                    <a:pt x="368398" y="0"/>
                  </a:lnTo>
                  <a:lnTo>
                    <a:pt x="419105" y="428"/>
                  </a:lnTo>
                  <a:lnTo>
                    <a:pt x="465998" y="8149"/>
                  </a:lnTo>
                  <a:lnTo>
                    <a:pt x="508950" y="21875"/>
                  </a:lnTo>
                  <a:lnTo>
                    <a:pt x="547833" y="40313"/>
                  </a:lnTo>
                  <a:lnTo>
                    <a:pt x="582518" y="62175"/>
                  </a:lnTo>
                  <a:lnTo>
                    <a:pt x="612878" y="86169"/>
                  </a:lnTo>
                  <a:lnTo>
                    <a:pt x="660109" y="135395"/>
                  </a:lnTo>
                  <a:lnTo>
                    <a:pt x="688502" y="177668"/>
                  </a:lnTo>
                  <a:lnTo>
                    <a:pt x="698806" y="203314"/>
                  </a:lnTo>
                  <a:lnTo>
                    <a:pt x="702262" y="213481"/>
                  </a:lnTo>
                  <a:lnTo>
                    <a:pt x="705692" y="223474"/>
                  </a:lnTo>
                  <a:lnTo>
                    <a:pt x="709106" y="233295"/>
                  </a:lnTo>
                  <a:lnTo>
                    <a:pt x="716338" y="249036"/>
                  </a:lnTo>
                  <a:lnTo>
                    <a:pt x="722833" y="264927"/>
                  </a:lnTo>
                  <a:lnTo>
                    <a:pt x="728592" y="280947"/>
                  </a:lnTo>
                  <a:lnTo>
                    <a:pt x="733617" y="297074"/>
                  </a:lnTo>
                  <a:lnTo>
                    <a:pt x="748826" y="328065"/>
                  </a:lnTo>
                  <a:lnTo>
                    <a:pt x="765511" y="353561"/>
                  </a:lnTo>
                  <a:lnTo>
                    <a:pt x="784289" y="372755"/>
                  </a:lnTo>
                  <a:lnTo>
                    <a:pt x="805778" y="384844"/>
                  </a:lnTo>
                  <a:lnTo>
                    <a:pt x="814613" y="393532"/>
                  </a:lnTo>
                  <a:lnTo>
                    <a:pt x="820700" y="411286"/>
                  </a:lnTo>
                  <a:lnTo>
                    <a:pt x="823680" y="436473"/>
                  </a:lnTo>
                  <a:lnTo>
                    <a:pt x="823190" y="467460"/>
                  </a:lnTo>
                  <a:lnTo>
                    <a:pt x="810362" y="540305"/>
                  </a:lnTo>
                  <a:lnTo>
                    <a:pt x="797302" y="578897"/>
                  </a:lnTo>
                  <a:lnTo>
                    <a:pt x="779331" y="616758"/>
                  </a:lnTo>
                  <a:lnTo>
                    <a:pt x="756087" y="652256"/>
                  </a:lnTo>
                  <a:lnTo>
                    <a:pt x="727210" y="683758"/>
                  </a:lnTo>
                  <a:lnTo>
                    <a:pt x="692339" y="709632"/>
                  </a:lnTo>
                  <a:lnTo>
                    <a:pt x="651114" y="728244"/>
                  </a:lnTo>
                  <a:lnTo>
                    <a:pt x="603174" y="737963"/>
                  </a:lnTo>
                  <a:lnTo>
                    <a:pt x="548159" y="737154"/>
                  </a:lnTo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7325486" y="2065972"/>
              <a:ext cx="614680" cy="842010"/>
            </a:xfrm>
            <a:custGeom>
              <a:avLst/>
              <a:gdLst/>
              <a:ahLst/>
              <a:cxnLst/>
              <a:rect l="l" t="t" r="r" b="b"/>
              <a:pathLst>
                <a:path w="614679" h="842010">
                  <a:moveTo>
                    <a:pt x="614133" y="23164"/>
                  </a:moveTo>
                  <a:lnTo>
                    <a:pt x="545592" y="29349"/>
                  </a:lnTo>
                  <a:lnTo>
                    <a:pt x="543585" y="28409"/>
                  </a:lnTo>
                  <a:lnTo>
                    <a:pt x="497522" y="13335"/>
                  </a:lnTo>
                  <a:lnTo>
                    <a:pt x="450138" y="3810"/>
                  </a:lnTo>
                  <a:lnTo>
                    <a:pt x="401929" y="0"/>
                  </a:lnTo>
                  <a:lnTo>
                    <a:pt x="353428" y="2082"/>
                  </a:lnTo>
                  <a:lnTo>
                    <a:pt x="305142" y="10223"/>
                  </a:lnTo>
                  <a:lnTo>
                    <a:pt x="257594" y="24612"/>
                  </a:lnTo>
                  <a:lnTo>
                    <a:pt x="211302" y="45402"/>
                  </a:lnTo>
                  <a:lnTo>
                    <a:pt x="171018" y="69888"/>
                  </a:lnTo>
                  <a:lnTo>
                    <a:pt x="134658" y="98386"/>
                  </a:lnTo>
                  <a:lnTo>
                    <a:pt x="102362" y="130492"/>
                  </a:lnTo>
                  <a:lnTo>
                    <a:pt x="74244" y="165785"/>
                  </a:lnTo>
                  <a:lnTo>
                    <a:pt x="50419" y="203860"/>
                  </a:lnTo>
                  <a:lnTo>
                    <a:pt x="31013" y="244284"/>
                  </a:lnTo>
                  <a:lnTo>
                    <a:pt x="16141" y="286639"/>
                  </a:lnTo>
                  <a:lnTo>
                    <a:pt x="5943" y="330517"/>
                  </a:lnTo>
                  <a:lnTo>
                    <a:pt x="520" y="375500"/>
                  </a:lnTo>
                  <a:lnTo>
                    <a:pt x="0" y="421170"/>
                  </a:lnTo>
                  <a:lnTo>
                    <a:pt x="4508" y="467093"/>
                  </a:lnTo>
                  <a:lnTo>
                    <a:pt x="14160" y="512876"/>
                  </a:lnTo>
                  <a:lnTo>
                    <a:pt x="29083" y="558088"/>
                  </a:lnTo>
                  <a:lnTo>
                    <a:pt x="49403" y="602297"/>
                  </a:lnTo>
                  <a:lnTo>
                    <a:pt x="74726" y="644283"/>
                  </a:lnTo>
                  <a:lnTo>
                    <a:pt x="103962" y="682294"/>
                  </a:lnTo>
                  <a:lnTo>
                    <a:pt x="136677" y="716203"/>
                  </a:lnTo>
                  <a:lnTo>
                    <a:pt x="172453" y="745871"/>
                  </a:lnTo>
                  <a:lnTo>
                    <a:pt x="210870" y="771156"/>
                  </a:lnTo>
                  <a:lnTo>
                    <a:pt x="217932" y="774776"/>
                  </a:lnTo>
                  <a:lnTo>
                    <a:pt x="239877" y="841971"/>
                  </a:lnTo>
                  <a:lnTo>
                    <a:pt x="352933" y="833869"/>
                  </a:lnTo>
                  <a:lnTo>
                    <a:pt x="402551" y="813536"/>
                  </a:lnTo>
                  <a:lnTo>
                    <a:pt x="430428" y="767715"/>
                  </a:lnTo>
                  <a:lnTo>
                    <a:pt x="475081" y="576211"/>
                  </a:lnTo>
                  <a:lnTo>
                    <a:pt x="469823" y="579348"/>
                  </a:lnTo>
                  <a:lnTo>
                    <a:pt x="435978" y="589343"/>
                  </a:lnTo>
                  <a:lnTo>
                    <a:pt x="402107" y="585724"/>
                  </a:lnTo>
                  <a:lnTo>
                    <a:pt x="372071" y="569645"/>
                  </a:lnTo>
                  <a:lnTo>
                    <a:pt x="349719" y="542328"/>
                  </a:lnTo>
                  <a:lnTo>
                    <a:pt x="339725" y="508495"/>
                  </a:lnTo>
                  <a:lnTo>
                    <a:pt x="343357" y="474624"/>
                  </a:lnTo>
                  <a:lnTo>
                    <a:pt x="359422" y="444576"/>
                  </a:lnTo>
                  <a:lnTo>
                    <a:pt x="386740" y="422224"/>
                  </a:lnTo>
                  <a:lnTo>
                    <a:pt x="420585" y="412229"/>
                  </a:lnTo>
                  <a:lnTo>
                    <a:pt x="454469" y="415861"/>
                  </a:lnTo>
                  <a:lnTo>
                    <a:pt x="484505" y="431927"/>
                  </a:lnTo>
                  <a:lnTo>
                    <a:pt x="507187" y="459968"/>
                  </a:lnTo>
                  <a:lnTo>
                    <a:pt x="518401" y="455231"/>
                  </a:lnTo>
                  <a:lnTo>
                    <a:pt x="530555" y="447255"/>
                  </a:lnTo>
                  <a:lnTo>
                    <a:pt x="538683" y="435889"/>
                  </a:lnTo>
                  <a:lnTo>
                    <a:pt x="537819" y="420941"/>
                  </a:lnTo>
                  <a:lnTo>
                    <a:pt x="532561" y="391731"/>
                  </a:lnTo>
                  <a:lnTo>
                    <a:pt x="530453" y="304685"/>
                  </a:lnTo>
                  <a:lnTo>
                    <a:pt x="524827" y="259740"/>
                  </a:lnTo>
                  <a:lnTo>
                    <a:pt x="507136" y="227838"/>
                  </a:lnTo>
                  <a:lnTo>
                    <a:pt x="484022" y="210439"/>
                  </a:lnTo>
                  <a:lnTo>
                    <a:pt x="472325" y="198488"/>
                  </a:lnTo>
                  <a:lnTo>
                    <a:pt x="488911" y="182918"/>
                  </a:lnTo>
                  <a:lnTo>
                    <a:pt x="547141" y="136258"/>
                  </a:lnTo>
                  <a:lnTo>
                    <a:pt x="585889" y="83756"/>
                  </a:lnTo>
                  <a:lnTo>
                    <a:pt x="607453" y="40894"/>
                  </a:lnTo>
                  <a:lnTo>
                    <a:pt x="614133" y="23164"/>
                  </a:lnTo>
                  <a:close/>
                </a:path>
              </a:pathLst>
            </a:custGeom>
            <a:solidFill>
              <a:srgbClr val="0908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8102116" y="2642887"/>
              <a:ext cx="50800" cy="36195"/>
            </a:xfrm>
            <a:custGeom>
              <a:avLst/>
              <a:gdLst/>
              <a:ahLst/>
              <a:cxnLst/>
              <a:rect l="l" t="t" r="r" b="b"/>
              <a:pathLst>
                <a:path w="50800" h="36194">
                  <a:moveTo>
                    <a:pt x="0" y="0"/>
                  </a:moveTo>
                  <a:lnTo>
                    <a:pt x="10283" y="18516"/>
                  </a:lnTo>
                  <a:lnTo>
                    <a:pt x="18973" y="28451"/>
                  </a:lnTo>
                  <a:lnTo>
                    <a:pt x="30807" y="33189"/>
                  </a:lnTo>
                  <a:lnTo>
                    <a:pt x="50520" y="36118"/>
                  </a:lnTo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7749194" y="2521687"/>
              <a:ext cx="45085" cy="43815"/>
            </a:xfrm>
            <a:custGeom>
              <a:avLst/>
              <a:gdLst/>
              <a:ahLst/>
              <a:cxnLst/>
              <a:rect l="l" t="t" r="r" b="b"/>
              <a:pathLst>
                <a:path w="45084" h="43814">
                  <a:moveTo>
                    <a:pt x="44462" y="43357"/>
                  </a:moveTo>
                  <a:lnTo>
                    <a:pt x="37102" y="23492"/>
                  </a:lnTo>
                  <a:lnTo>
                    <a:pt x="30018" y="12353"/>
                  </a:lnTo>
                  <a:lnTo>
                    <a:pt x="19039" y="5878"/>
                  </a:lnTo>
                  <a:lnTo>
                    <a:pt x="0" y="0"/>
                  </a:lnTo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7992362" y="2320394"/>
              <a:ext cx="87630" cy="64769"/>
            </a:xfrm>
            <a:custGeom>
              <a:avLst/>
              <a:gdLst/>
              <a:ahLst/>
              <a:cxnLst/>
              <a:rect l="l" t="t" r="r" b="b"/>
              <a:pathLst>
                <a:path w="87629" h="64769">
                  <a:moveTo>
                    <a:pt x="87553" y="0"/>
                  </a:moveTo>
                  <a:lnTo>
                    <a:pt x="51752" y="2"/>
                  </a:lnTo>
                  <a:lnTo>
                    <a:pt x="23317" y="16549"/>
                  </a:lnTo>
                  <a:lnTo>
                    <a:pt x="5111" y="40871"/>
                  </a:lnTo>
                  <a:lnTo>
                    <a:pt x="0" y="64198"/>
                  </a:lnTo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8068253" y="2419132"/>
              <a:ext cx="34290" cy="38735"/>
            </a:xfrm>
            <a:custGeom>
              <a:avLst/>
              <a:gdLst/>
              <a:ahLst/>
              <a:cxnLst/>
              <a:rect l="l" t="t" r="r" b="b"/>
              <a:pathLst>
                <a:path w="34290" h="38735">
                  <a:moveTo>
                    <a:pt x="11013" y="0"/>
                  </a:moveTo>
                  <a:lnTo>
                    <a:pt x="5280" y="1948"/>
                  </a:lnTo>
                  <a:lnTo>
                    <a:pt x="1399" y="6601"/>
                  </a:lnTo>
                  <a:lnTo>
                    <a:pt x="0" y="12979"/>
                  </a:lnTo>
                  <a:lnTo>
                    <a:pt x="1100" y="20256"/>
                  </a:lnTo>
                  <a:lnTo>
                    <a:pt x="4721" y="27602"/>
                  </a:lnTo>
                  <a:lnTo>
                    <a:pt x="10283" y="33613"/>
                  </a:lnTo>
                  <a:lnTo>
                    <a:pt x="16678" y="37249"/>
                  </a:lnTo>
                  <a:lnTo>
                    <a:pt x="23130" y="38230"/>
                  </a:lnTo>
                  <a:lnTo>
                    <a:pt x="28863" y="36276"/>
                  </a:lnTo>
                  <a:lnTo>
                    <a:pt x="32744" y="31625"/>
                  </a:lnTo>
                  <a:lnTo>
                    <a:pt x="34143" y="25251"/>
                  </a:lnTo>
                  <a:lnTo>
                    <a:pt x="33043" y="17979"/>
                  </a:lnTo>
                  <a:lnTo>
                    <a:pt x="29422" y="10635"/>
                  </a:lnTo>
                  <a:lnTo>
                    <a:pt x="23860" y="4618"/>
                  </a:lnTo>
                  <a:lnTo>
                    <a:pt x="17465" y="981"/>
                  </a:lnTo>
                  <a:lnTo>
                    <a:pt x="11013" y="0"/>
                  </a:lnTo>
                  <a:close/>
                </a:path>
              </a:pathLst>
            </a:custGeom>
            <a:solidFill>
              <a:srgbClr val="0908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cstate="print"/>
            <a:stretch>
              <a:fillRect/>
            </a:stretch>
          </p:blipFill>
          <p:spPr>
            <a:xfrm>
              <a:off x="7799644" y="2782296"/>
              <a:ext cx="170891" cy="203898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7409501" y="2962751"/>
              <a:ext cx="699770" cy="491490"/>
            </a:xfrm>
            <a:custGeom>
              <a:avLst/>
              <a:gdLst/>
              <a:ahLst/>
              <a:cxnLst/>
              <a:rect l="l" t="t" r="r" b="b"/>
              <a:pathLst>
                <a:path w="699770" h="491489">
                  <a:moveTo>
                    <a:pt x="122974" y="0"/>
                  </a:moveTo>
                  <a:lnTo>
                    <a:pt x="0" y="156006"/>
                  </a:lnTo>
                  <a:lnTo>
                    <a:pt x="454101" y="490918"/>
                  </a:lnTo>
                  <a:lnTo>
                    <a:pt x="519252" y="273024"/>
                  </a:lnTo>
                  <a:lnTo>
                    <a:pt x="699554" y="441820"/>
                  </a:lnTo>
                  <a:lnTo>
                    <a:pt x="560463" y="40906"/>
                  </a:lnTo>
                  <a:lnTo>
                    <a:pt x="505599" y="169011"/>
                  </a:lnTo>
                  <a:lnTo>
                    <a:pt x="1229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7409501" y="2962751"/>
              <a:ext cx="699770" cy="491490"/>
            </a:xfrm>
            <a:custGeom>
              <a:avLst/>
              <a:gdLst/>
              <a:ahLst/>
              <a:cxnLst/>
              <a:rect l="l" t="t" r="r" b="b"/>
              <a:pathLst>
                <a:path w="699770" h="491489">
                  <a:moveTo>
                    <a:pt x="560463" y="40906"/>
                  </a:moveTo>
                  <a:lnTo>
                    <a:pt x="699554" y="441820"/>
                  </a:lnTo>
                  <a:lnTo>
                    <a:pt x="519252" y="273024"/>
                  </a:lnTo>
                  <a:lnTo>
                    <a:pt x="454101" y="490918"/>
                  </a:lnTo>
                  <a:lnTo>
                    <a:pt x="0" y="156006"/>
                  </a:lnTo>
                  <a:lnTo>
                    <a:pt x="122974" y="0"/>
                  </a:lnTo>
                  <a:lnTo>
                    <a:pt x="505599" y="169011"/>
                  </a:lnTo>
                  <a:lnTo>
                    <a:pt x="560463" y="40906"/>
                  </a:lnTo>
                  <a:close/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8376796" y="3578979"/>
              <a:ext cx="274320" cy="56515"/>
            </a:xfrm>
            <a:custGeom>
              <a:avLst/>
              <a:gdLst/>
              <a:ahLst/>
              <a:cxnLst/>
              <a:rect l="l" t="t" r="r" b="b"/>
              <a:pathLst>
                <a:path w="274320" h="56514">
                  <a:moveTo>
                    <a:pt x="0" y="0"/>
                  </a:moveTo>
                  <a:lnTo>
                    <a:pt x="273837" y="56375"/>
                  </a:lnTo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725910" y="2786671"/>
              <a:ext cx="795655" cy="785495"/>
            </a:xfrm>
            <a:custGeom>
              <a:avLst/>
              <a:gdLst/>
              <a:ahLst/>
              <a:cxnLst/>
              <a:rect l="l" t="t" r="r" b="b"/>
              <a:pathLst>
                <a:path w="795654" h="785495">
                  <a:moveTo>
                    <a:pt x="695371" y="661525"/>
                  </a:moveTo>
                  <a:lnTo>
                    <a:pt x="725343" y="623280"/>
                  </a:lnTo>
                  <a:lnTo>
                    <a:pt x="750646" y="581152"/>
                  </a:lnTo>
                  <a:lnTo>
                    <a:pt x="770803" y="535440"/>
                  </a:lnTo>
                  <a:lnTo>
                    <a:pt x="785338" y="486443"/>
                  </a:lnTo>
                  <a:lnTo>
                    <a:pt x="793079" y="440643"/>
                  </a:lnTo>
                  <a:lnTo>
                    <a:pt x="795447" y="395225"/>
                  </a:lnTo>
                  <a:lnTo>
                    <a:pt x="792667" y="350546"/>
                  </a:lnTo>
                  <a:lnTo>
                    <a:pt x="784963" y="306964"/>
                  </a:lnTo>
                  <a:lnTo>
                    <a:pt x="772560" y="264837"/>
                  </a:lnTo>
                  <a:lnTo>
                    <a:pt x="755681" y="224522"/>
                  </a:lnTo>
                  <a:lnTo>
                    <a:pt x="734550" y="186375"/>
                  </a:lnTo>
                  <a:lnTo>
                    <a:pt x="709393" y="150755"/>
                  </a:lnTo>
                  <a:lnTo>
                    <a:pt x="680433" y="118019"/>
                  </a:lnTo>
                  <a:lnTo>
                    <a:pt x="647895" y="88524"/>
                  </a:lnTo>
                  <a:lnTo>
                    <a:pt x="612003" y="62628"/>
                  </a:lnTo>
                  <a:lnTo>
                    <a:pt x="572980" y="40688"/>
                  </a:lnTo>
                  <a:lnTo>
                    <a:pt x="531052" y="23061"/>
                  </a:lnTo>
                  <a:lnTo>
                    <a:pt x="486443" y="10104"/>
                  </a:lnTo>
                  <a:lnTo>
                    <a:pt x="440643" y="2366"/>
                  </a:lnTo>
                  <a:lnTo>
                    <a:pt x="395224" y="0"/>
                  </a:lnTo>
                  <a:lnTo>
                    <a:pt x="350545" y="2781"/>
                  </a:lnTo>
                  <a:lnTo>
                    <a:pt x="306962" y="10487"/>
                  </a:lnTo>
                  <a:lnTo>
                    <a:pt x="264834" y="22891"/>
                  </a:lnTo>
                  <a:lnTo>
                    <a:pt x="224518" y="39772"/>
                  </a:lnTo>
                  <a:lnTo>
                    <a:pt x="186371" y="60903"/>
                  </a:lnTo>
                  <a:lnTo>
                    <a:pt x="150750" y="86060"/>
                  </a:lnTo>
                  <a:lnTo>
                    <a:pt x="118014" y="115021"/>
                  </a:lnTo>
                  <a:lnTo>
                    <a:pt x="88519" y="147559"/>
                  </a:lnTo>
                  <a:lnTo>
                    <a:pt x="62623" y="183452"/>
                  </a:lnTo>
                  <a:lnTo>
                    <a:pt x="40684" y="222474"/>
                  </a:lnTo>
                  <a:lnTo>
                    <a:pt x="23058" y="264402"/>
                  </a:lnTo>
                  <a:lnTo>
                    <a:pt x="10104" y="309011"/>
                  </a:lnTo>
                  <a:lnTo>
                    <a:pt x="2366" y="354812"/>
                  </a:lnTo>
                  <a:lnTo>
                    <a:pt x="0" y="400230"/>
                  </a:lnTo>
                  <a:lnTo>
                    <a:pt x="2781" y="444908"/>
                  </a:lnTo>
                  <a:lnTo>
                    <a:pt x="10486" y="488490"/>
                  </a:lnTo>
                  <a:lnTo>
                    <a:pt x="22891" y="530617"/>
                  </a:lnTo>
                  <a:lnTo>
                    <a:pt x="39771" y="570933"/>
                  </a:lnTo>
                  <a:lnTo>
                    <a:pt x="60901" y="609079"/>
                  </a:lnTo>
                  <a:lnTo>
                    <a:pt x="86058" y="644699"/>
                  </a:lnTo>
                  <a:lnTo>
                    <a:pt x="115017" y="677435"/>
                  </a:lnTo>
                  <a:lnTo>
                    <a:pt x="147555" y="706930"/>
                  </a:lnTo>
                  <a:lnTo>
                    <a:pt x="183446" y="732826"/>
                  </a:lnTo>
                  <a:lnTo>
                    <a:pt x="222466" y="754767"/>
                  </a:lnTo>
                  <a:lnTo>
                    <a:pt x="264392" y="772394"/>
                  </a:lnTo>
                  <a:lnTo>
                    <a:pt x="308999" y="785350"/>
                  </a:lnTo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6690055" y="2760539"/>
              <a:ext cx="795655" cy="795655"/>
            </a:xfrm>
            <a:custGeom>
              <a:avLst/>
              <a:gdLst/>
              <a:ahLst/>
              <a:cxnLst/>
              <a:rect l="l" t="t" r="r" b="b"/>
              <a:pathLst>
                <a:path w="795654" h="795654">
                  <a:moveTo>
                    <a:pt x="395224" y="0"/>
                  </a:moveTo>
                  <a:lnTo>
                    <a:pt x="350545" y="2780"/>
                  </a:lnTo>
                  <a:lnTo>
                    <a:pt x="306962" y="10485"/>
                  </a:lnTo>
                  <a:lnTo>
                    <a:pt x="264834" y="22889"/>
                  </a:lnTo>
                  <a:lnTo>
                    <a:pt x="224518" y="39769"/>
                  </a:lnTo>
                  <a:lnTo>
                    <a:pt x="186371" y="60900"/>
                  </a:lnTo>
                  <a:lnTo>
                    <a:pt x="150750" y="86058"/>
                  </a:lnTo>
                  <a:lnTo>
                    <a:pt x="118014" y="115018"/>
                  </a:lnTo>
                  <a:lnTo>
                    <a:pt x="88519" y="147556"/>
                  </a:lnTo>
                  <a:lnTo>
                    <a:pt x="62623" y="183448"/>
                  </a:lnTo>
                  <a:lnTo>
                    <a:pt x="40684" y="222470"/>
                  </a:lnTo>
                  <a:lnTo>
                    <a:pt x="23058" y="264396"/>
                  </a:lnTo>
                  <a:lnTo>
                    <a:pt x="10104" y="309003"/>
                  </a:lnTo>
                  <a:lnTo>
                    <a:pt x="2366" y="354803"/>
                  </a:lnTo>
                  <a:lnTo>
                    <a:pt x="0" y="400222"/>
                  </a:lnTo>
                  <a:lnTo>
                    <a:pt x="2781" y="444901"/>
                  </a:lnTo>
                  <a:lnTo>
                    <a:pt x="10487" y="488484"/>
                  </a:lnTo>
                  <a:lnTo>
                    <a:pt x="22891" y="530612"/>
                  </a:lnTo>
                  <a:lnTo>
                    <a:pt x="39772" y="570928"/>
                  </a:lnTo>
                  <a:lnTo>
                    <a:pt x="60903" y="609075"/>
                  </a:lnTo>
                  <a:lnTo>
                    <a:pt x="86060" y="644696"/>
                  </a:lnTo>
                  <a:lnTo>
                    <a:pt x="115021" y="677432"/>
                  </a:lnTo>
                  <a:lnTo>
                    <a:pt x="147559" y="706927"/>
                  </a:lnTo>
                  <a:lnTo>
                    <a:pt x="183452" y="732823"/>
                  </a:lnTo>
                  <a:lnTo>
                    <a:pt x="222474" y="754762"/>
                  </a:lnTo>
                  <a:lnTo>
                    <a:pt x="264402" y="772388"/>
                  </a:lnTo>
                  <a:lnTo>
                    <a:pt x="309011" y="785342"/>
                  </a:lnTo>
                  <a:lnTo>
                    <a:pt x="354812" y="793080"/>
                  </a:lnTo>
                  <a:lnTo>
                    <a:pt x="400230" y="795446"/>
                  </a:lnTo>
                  <a:lnTo>
                    <a:pt x="444908" y="792665"/>
                  </a:lnTo>
                  <a:lnTo>
                    <a:pt x="488490" y="784960"/>
                  </a:lnTo>
                  <a:lnTo>
                    <a:pt x="530617" y="772555"/>
                  </a:lnTo>
                  <a:lnTo>
                    <a:pt x="570933" y="755675"/>
                  </a:lnTo>
                  <a:lnTo>
                    <a:pt x="609079" y="734545"/>
                  </a:lnTo>
                  <a:lnTo>
                    <a:pt x="644699" y="709388"/>
                  </a:lnTo>
                  <a:lnTo>
                    <a:pt x="677435" y="680428"/>
                  </a:lnTo>
                  <a:lnTo>
                    <a:pt x="706930" y="647891"/>
                  </a:lnTo>
                  <a:lnTo>
                    <a:pt x="732826" y="612000"/>
                  </a:lnTo>
                  <a:lnTo>
                    <a:pt x="754767" y="572980"/>
                  </a:lnTo>
                  <a:lnTo>
                    <a:pt x="772394" y="531054"/>
                  </a:lnTo>
                  <a:lnTo>
                    <a:pt x="785350" y="486447"/>
                  </a:lnTo>
                  <a:lnTo>
                    <a:pt x="793089" y="440647"/>
                  </a:lnTo>
                  <a:lnTo>
                    <a:pt x="795455" y="395228"/>
                  </a:lnTo>
                  <a:lnTo>
                    <a:pt x="792673" y="350549"/>
                  </a:lnTo>
                  <a:lnTo>
                    <a:pt x="784968" y="306966"/>
                  </a:lnTo>
                  <a:lnTo>
                    <a:pt x="772563" y="264838"/>
                  </a:lnTo>
                  <a:lnTo>
                    <a:pt x="755683" y="224522"/>
                  </a:lnTo>
                  <a:lnTo>
                    <a:pt x="734552" y="186375"/>
                  </a:lnTo>
                  <a:lnTo>
                    <a:pt x="709394" y="150754"/>
                  </a:lnTo>
                  <a:lnTo>
                    <a:pt x="680434" y="118018"/>
                  </a:lnTo>
                  <a:lnTo>
                    <a:pt x="647895" y="88523"/>
                  </a:lnTo>
                  <a:lnTo>
                    <a:pt x="612003" y="62627"/>
                  </a:lnTo>
                  <a:lnTo>
                    <a:pt x="572980" y="40688"/>
                  </a:lnTo>
                  <a:lnTo>
                    <a:pt x="531052" y="23062"/>
                  </a:lnTo>
                  <a:lnTo>
                    <a:pt x="486443" y="10108"/>
                  </a:lnTo>
                  <a:lnTo>
                    <a:pt x="440643" y="2367"/>
                  </a:lnTo>
                  <a:lnTo>
                    <a:pt x="395224" y="0"/>
                  </a:lnTo>
                  <a:close/>
                </a:path>
              </a:pathLst>
            </a:custGeom>
            <a:solidFill>
              <a:srgbClr val="0908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5902307" y="2817239"/>
              <a:ext cx="0" cy="62230"/>
            </a:xfrm>
            <a:custGeom>
              <a:avLst/>
              <a:gdLst/>
              <a:ahLst/>
              <a:cxnLst/>
              <a:rect l="l" t="t" r="r" b="b"/>
              <a:pathLst>
                <a:path h="62230">
                  <a:moveTo>
                    <a:pt x="0" y="0"/>
                  </a:moveTo>
                  <a:lnTo>
                    <a:pt x="0" y="61963"/>
                  </a:lnTo>
                </a:path>
              </a:pathLst>
            </a:custGeom>
            <a:ln w="23152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871324" y="2848221"/>
              <a:ext cx="62230" cy="0"/>
            </a:xfrm>
            <a:custGeom>
              <a:avLst/>
              <a:gdLst/>
              <a:ahLst/>
              <a:cxnLst/>
              <a:rect l="l" t="t" r="r" b="b"/>
              <a:pathLst>
                <a:path w="62229">
                  <a:moveTo>
                    <a:pt x="61963" y="0"/>
                  </a:moveTo>
                  <a:lnTo>
                    <a:pt x="0" y="0"/>
                  </a:lnTo>
                </a:path>
              </a:pathLst>
            </a:custGeom>
            <a:ln w="23152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5886818" y="2832733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30975" y="0"/>
                  </a:moveTo>
                  <a:lnTo>
                    <a:pt x="0" y="30975"/>
                  </a:lnTo>
                </a:path>
              </a:pathLst>
            </a:custGeom>
            <a:ln w="23152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886818" y="2832731"/>
              <a:ext cx="31115" cy="31115"/>
            </a:xfrm>
            <a:custGeom>
              <a:avLst/>
              <a:gdLst/>
              <a:ahLst/>
              <a:cxnLst/>
              <a:rect l="l" t="t" r="r" b="b"/>
              <a:pathLst>
                <a:path w="31114" h="31114">
                  <a:moveTo>
                    <a:pt x="30975" y="30975"/>
                  </a:moveTo>
                  <a:lnTo>
                    <a:pt x="0" y="0"/>
                  </a:lnTo>
                </a:path>
              </a:pathLst>
            </a:custGeom>
            <a:ln w="23152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454015" y="3151898"/>
              <a:ext cx="2588895" cy="1344295"/>
            </a:xfrm>
            <a:custGeom>
              <a:avLst/>
              <a:gdLst/>
              <a:ahLst/>
              <a:cxnLst/>
              <a:rect l="l" t="t" r="r" b="b"/>
              <a:pathLst>
                <a:path w="2588895" h="1344295">
                  <a:moveTo>
                    <a:pt x="2588666" y="972896"/>
                  </a:moveTo>
                  <a:lnTo>
                    <a:pt x="2583472" y="925576"/>
                  </a:lnTo>
                  <a:lnTo>
                    <a:pt x="2583383" y="924725"/>
                  </a:lnTo>
                  <a:lnTo>
                    <a:pt x="2573363" y="884199"/>
                  </a:lnTo>
                  <a:lnTo>
                    <a:pt x="2558504" y="845375"/>
                  </a:lnTo>
                  <a:lnTo>
                    <a:pt x="2538996" y="808647"/>
                  </a:lnTo>
                  <a:lnTo>
                    <a:pt x="2515057" y="774458"/>
                  </a:lnTo>
                  <a:lnTo>
                    <a:pt x="2398344" y="627976"/>
                  </a:lnTo>
                  <a:lnTo>
                    <a:pt x="2011362" y="142265"/>
                  </a:lnTo>
                  <a:lnTo>
                    <a:pt x="1996846" y="136906"/>
                  </a:lnTo>
                  <a:lnTo>
                    <a:pt x="1800098" y="60960"/>
                  </a:lnTo>
                  <a:lnTo>
                    <a:pt x="1741195" y="38989"/>
                  </a:lnTo>
                  <a:lnTo>
                    <a:pt x="1688401" y="20078"/>
                  </a:lnTo>
                  <a:lnTo>
                    <a:pt x="1646694" y="6375"/>
                  </a:lnTo>
                  <a:lnTo>
                    <a:pt x="1621078" y="0"/>
                  </a:lnTo>
                  <a:lnTo>
                    <a:pt x="1616544" y="3086"/>
                  </a:lnTo>
                  <a:lnTo>
                    <a:pt x="1212354" y="125018"/>
                  </a:lnTo>
                  <a:lnTo>
                    <a:pt x="1213192" y="57061"/>
                  </a:lnTo>
                  <a:lnTo>
                    <a:pt x="1056360" y="106248"/>
                  </a:lnTo>
                  <a:lnTo>
                    <a:pt x="1004544" y="124815"/>
                  </a:lnTo>
                  <a:lnTo>
                    <a:pt x="954481" y="147383"/>
                  </a:lnTo>
                  <a:lnTo>
                    <a:pt x="906411" y="173837"/>
                  </a:lnTo>
                  <a:lnTo>
                    <a:pt x="860552" y="204063"/>
                  </a:lnTo>
                  <a:lnTo>
                    <a:pt x="817156" y="237909"/>
                  </a:lnTo>
                  <a:lnTo>
                    <a:pt x="554215" y="460400"/>
                  </a:lnTo>
                  <a:lnTo>
                    <a:pt x="582625" y="272923"/>
                  </a:lnTo>
                  <a:lnTo>
                    <a:pt x="542124" y="251663"/>
                  </a:lnTo>
                  <a:lnTo>
                    <a:pt x="499262" y="237578"/>
                  </a:lnTo>
                  <a:lnTo>
                    <a:pt x="454952" y="230708"/>
                  </a:lnTo>
                  <a:lnTo>
                    <a:pt x="410108" y="231152"/>
                  </a:lnTo>
                  <a:lnTo>
                    <a:pt x="365671" y="238950"/>
                  </a:lnTo>
                  <a:lnTo>
                    <a:pt x="322541" y="254177"/>
                  </a:lnTo>
                  <a:lnTo>
                    <a:pt x="190639" y="329730"/>
                  </a:lnTo>
                  <a:lnTo>
                    <a:pt x="15367" y="878268"/>
                  </a:lnTo>
                  <a:lnTo>
                    <a:pt x="3581" y="921435"/>
                  </a:lnTo>
                  <a:lnTo>
                    <a:pt x="0" y="963295"/>
                  </a:lnTo>
                  <a:lnTo>
                    <a:pt x="3886" y="1003312"/>
                  </a:lnTo>
                  <a:lnTo>
                    <a:pt x="14528" y="1040955"/>
                  </a:lnTo>
                  <a:lnTo>
                    <a:pt x="31229" y="1075690"/>
                  </a:lnTo>
                  <a:lnTo>
                    <a:pt x="53276" y="1106982"/>
                  </a:lnTo>
                  <a:lnTo>
                    <a:pt x="79946" y="1134300"/>
                  </a:lnTo>
                  <a:lnTo>
                    <a:pt x="110528" y="1157122"/>
                  </a:lnTo>
                  <a:lnTo>
                    <a:pt x="144310" y="1174915"/>
                  </a:lnTo>
                  <a:lnTo>
                    <a:pt x="180581" y="1187132"/>
                  </a:lnTo>
                  <a:lnTo>
                    <a:pt x="218630" y="1193266"/>
                  </a:lnTo>
                  <a:lnTo>
                    <a:pt x="257746" y="1192758"/>
                  </a:lnTo>
                  <a:lnTo>
                    <a:pt x="297205" y="1185087"/>
                  </a:lnTo>
                  <a:lnTo>
                    <a:pt x="336308" y="1169733"/>
                  </a:lnTo>
                  <a:lnTo>
                    <a:pt x="374345" y="1146149"/>
                  </a:lnTo>
                  <a:lnTo>
                    <a:pt x="889165" y="761034"/>
                  </a:lnTo>
                  <a:lnTo>
                    <a:pt x="898321" y="798195"/>
                  </a:lnTo>
                  <a:lnTo>
                    <a:pt x="915720" y="839355"/>
                  </a:lnTo>
                  <a:lnTo>
                    <a:pt x="939050" y="876947"/>
                  </a:lnTo>
                  <a:lnTo>
                    <a:pt x="967727" y="910374"/>
                  </a:lnTo>
                  <a:lnTo>
                    <a:pt x="1001153" y="939050"/>
                  </a:lnTo>
                  <a:lnTo>
                    <a:pt x="1038745" y="962380"/>
                  </a:lnTo>
                  <a:lnTo>
                    <a:pt x="1043863" y="964552"/>
                  </a:lnTo>
                  <a:lnTo>
                    <a:pt x="987361" y="1344231"/>
                  </a:lnTo>
                  <a:lnTo>
                    <a:pt x="1897011" y="1344231"/>
                  </a:lnTo>
                  <a:lnTo>
                    <a:pt x="1891880" y="1315173"/>
                  </a:lnTo>
                  <a:lnTo>
                    <a:pt x="1884807" y="1266825"/>
                  </a:lnTo>
                  <a:lnTo>
                    <a:pt x="1879193" y="1218298"/>
                  </a:lnTo>
                  <a:lnTo>
                    <a:pt x="1875040" y="1169644"/>
                  </a:lnTo>
                  <a:lnTo>
                    <a:pt x="1872348" y="1120889"/>
                  </a:lnTo>
                  <a:lnTo>
                    <a:pt x="1871116" y="1072083"/>
                  </a:lnTo>
                  <a:lnTo>
                    <a:pt x="1871332" y="1023239"/>
                  </a:lnTo>
                  <a:lnTo>
                    <a:pt x="1873034" y="974394"/>
                  </a:lnTo>
                  <a:lnTo>
                    <a:pt x="1876183" y="925576"/>
                  </a:lnTo>
                  <a:lnTo>
                    <a:pt x="1880806" y="876833"/>
                  </a:lnTo>
                  <a:lnTo>
                    <a:pt x="1886902" y="828192"/>
                  </a:lnTo>
                  <a:lnTo>
                    <a:pt x="1894471" y="779691"/>
                  </a:lnTo>
                  <a:lnTo>
                    <a:pt x="1920468" y="627976"/>
                  </a:lnTo>
                  <a:lnTo>
                    <a:pt x="2133498" y="897826"/>
                  </a:lnTo>
                  <a:lnTo>
                    <a:pt x="2222779" y="1344231"/>
                  </a:lnTo>
                  <a:lnTo>
                    <a:pt x="2298141" y="1344231"/>
                  </a:lnTo>
                  <a:lnTo>
                    <a:pt x="2410053" y="1284287"/>
                  </a:lnTo>
                  <a:lnTo>
                    <a:pt x="2451023" y="1258417"/>
                  </a:lnTo>
                  <a:lnTo>
                    <a:pt x="2487282" y="1227569"/>
                  </a:lnTo>
                  <a:lnTo>
                    <a:pt x="2518511" y="1192352"/>
                  </a:lnTo>
                  <a:lnTo>
                    <a:pt x="2544407" y="1153414"/>
                  </a:lnTo>
                  <a:lnTo>
                    <a:pt x="2564676" y="1111364"/>
                  </a:lnTo>
                  <a:lnTo>
                    <a:pt x="2579014" y="1066850"/>
                  </a:lnTo>
                  <a:lnTo>
                    <a:pt x="2587104" y="1020483"/>
                  </a:lnTo>
                  <a:lnTo>
                    <a:pt x="2588615" y="974394"/>
                  </a:lnTo>
                  <a:lnTo>
                    <a:pt x="2588666" y="972896"/>
                  </a:lnTo>
                  <a:close/>
                </a:path>
              </a:pathLst>
            </a:custGeom>
            <a:solidFill>
              <a:srgbClr val="5573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6521450" y="2295029"/>
              <a:ext cx="1205230" cy="2201545"/>
            </a:xfrm>
            <a:custGeom>
              <a:avLst/>
              <a:gdLst/>
              <a:ahLst/>
              <a:cxnLst/>
              <a:rect l="l" t="t" r="r" b="b"/>
              <a:pathLst>
                <a:path w="1205229" h="2201545">
                  <a:moveTo>
                    <a:pt x="789343" y="383654"/>
                  </a:moveTo>
                  <a:lnTo>
                    <a:pt x="783882" y="337070"/>
                  </a:lnTo>
                  <a:lnTo>
                    <a:pt x="771893" y="293014"/>
                  </a:lnTo>
                  <a:lnTo>
                    <a:pt x="753668" y="251460"/>
                  </a:lnTo>
                  <a:lnTo>
                    <a:pt x="729564" y="212356"/>
                  </a:lnTo>
                  <a:lnTo>
                    <a:pt x="699871" y="175653"/>
                  </a:lnTo>
                  <a:lnTo>
                    <a:pt x="664933" y="141325"/>
                  </a:lnTo>
                  <a:lnTo>
                    <a:pt x="625043" y="109296"/>
                  </a:lnTo>
                  <a:lnTo>
                    <a:pt x="572274" y="78155"/>
                  </a:lnTo>
                  <a:lnTo>
                    <a:pt x="516128" y="57200"/>
                  </a:lnTo>
                  <a:lnTo>
                    <a:pt x="459981" y="45542"/>
                  </a:lnTo>
                  <a:lnTo>
                    <a:pt x="407174" y="42329"/>
                  </a:lnTo>
                  <a:lnTo>
                    <a:pt x="361073" y="46659"/>
                  </a:lnTo>
                  <a:lnTo>
                    <a:pt x="325056" y="57670"/>
                  </a:lnTo>
                  <a:lnTo>
                    <a:pt x="302463" y="74485"/>
                  </a:lnTo>
                  <a:lnTo>
                    <a:pt x="285305" y="54470"/>
                  </a:lnTo>
                  <a:lnTo>
                    <a:pt x="264680" y="36791"/>
                  </a:lnTo>
                  <a:lnTo>
                    <a:pt x="240880" y="21932"/>
                  </a:lnTo>
                  <a:lnTo>
                    <a:pt x="214147" y="10388"/>
                  </a:lnTo>
                  <a:lnTo>
                    <a:pt x="161582" y="0"/>
                  </a:lnTo>
                  <a:lnTo>
                    <a:pt x="111175" y="4241"/>
                  </a:lnTo>
                  <a:lnTo>
                    <a:pt x="66357" y="21805"/>
                  </a:lnTo>
                  <a:lnTo>
                    <a:pt x="30530" y="51346"/>
                  </a:lnTo>
                  <a:lnTo>
                    <a:pt x="7099" y="91516"/>
                  </a:lnTo>
                  <a:lnTo>
                    <a:pt x="0" y="141071"/>
                  </a:lnTo>
                  <a:lnTo>
                    <a:pt x="12001" y="189522"/>
                  </a:lnTo>
                  <a:lnTo>
                    <a:pt x="40817" y="232905"/>
                  </a:lnTo>
                  <a:lnTo>
                    <a:pt x="84112" y="267233"/>
                  </a:lnTo>
                  <a:lnTo>
                    <a:pt x="64236" y="299974"/>
                  </a:lnTo>
                  <a:lnTo>
                    <a:pt x="45897" y="334518"/>
                  </a:lnTo>
                  <a:lnTo>
                    <a:pt x="29260" y="370789"/>
                  </a:lnTo>
                  <a:lnTo>
                    <a:pt x="14452" y="408711"/>
                  </a:lnTo>
                  <a:lnTo>
                    <a:pt x="4330" y="454939"/>
                  </a:lnTo>
                  <a:lnTo>
                    <a:pt x="6692" y="498449"/>
                  </a:lnTo>
                  <a:lnTo>
                    <a:pt x="19723" y="539140"/>
                  </a:lnTo>
                  <a:lnTo>
                    <a:pt x="41579" y="576922"/>
                  </a:lnTo>
                  <a:lnTo>
                    <a:pt x="70446" y="611695"/>
                  </a:lnTo>
                  <a:lnTo>
                    <a:pt x="104482" y="643356"/>
                  </a:lnTo>
                  <a:lnTo>
                    <a:pt x="141859" y="671791"/>
                  </a:lnTo>
                  <a:lnTo>
                    <a:pt x="180746" y="696912"/>
                  </a:lnTo>
                  <a:lnTo>
                    <a:pt x="219316" y="718604"/>
                  </a:lnTo>
                  <a:lnTo>
                    <a:pt x="255739" y="736765"/>
                  </a:lnTo>
                  <a:lnTo>
                    <a:pt x="314820" y="762127"/>
                  </a:lnTo>
                  <a:lnTo>
                    <a:pt x="376859" y="780542"/>
                  </a:lnTo>
                  <a:lnTo>
                    <a:pt x="420281" y="785495"/>
                  </a:lnTo>
                  <a:lnTo>
                    <a:pt x="463588" y="784237"/>
                  </a:lnTo>
                  <a:lnTo>
                    <a:pt x="506260" y="777062"/>
                  </a:lnTo>
                  <a:lnTo>
                    <a:pt x="547776" y="764235"/>
                  </a:lnTo>
                  <a:lnTo>
                    <a:pt x="587641" y="746010"/>
                  </a:lnTo>
                  <a:lnTo>
                    <a:pt x="625322" y="722693"/>
                  </a:lnTo>
                  <a:lnTo>
                    <a:pt x="660323" y="694537"/>
                  </a:lnTo>
                  <a:lnTo>
                    <a:pt x="692137" y="661835"/>
                  </a:lnTo>
                  <a:lnTo>
                    <a:pt x="720242" y="624840"/>
                  </a:lnTo>
                  <a:lnTo>
                    <a:pt x="744118" y="583831"/>
                  </a:lnTo>
                  <a:lnTo>
                    <a:pt x="763270" y="539089"/>
                  </a:lnTo>
                  <a:lnTo>
                    <a:pt x="779360" y="484619"/>
                  </a:lnTo>
                  <a:lnTo>
                    <a:pt x="787946" y="432828"/>
                  </a:lnTo>
                  <a:lnTo>
                    <a:pt x="789343" y="383654"/>
                  </a:lnTo>
                  <a:close/>
                </a:path>
                <a:path w="1205229" h="2201545">
                  <a:moveTo>
                    <a:pt x="1204658" y="2104821"/>
                  </a:moveTo>
                  <a:lnTo>
                    <a:pt x="1200391" y="2044217"/>
                  </a:lnTo>
                  <a:lnTo>
                    <a:pt x="1190104" y="1977847"/>
                  </a:lnTo>
                  <a:lnTo>
                    <a:pt x="1174635" y="1912493"/>
                  </a:lnTo>
                  <a:lnTo>
                    <a:pt x="1155763" y="1854733"/>
                  </a:lnTo>
                  <a:lnTo>
                    <a:pt x="1134630" y="1806803"/>
                  </a:lnTo>
                  <a:lnTo>
                    <a:pt x="1112393" y="1770926"/>
                  </a:lnTo>
                  <a:lnTo>
                    <a:pt x="1069200" y="1744256"/>
                  </a:lnTo>
                  <a:lnTo>
                    <a:pt x="1051661" y="1756867"/>
                  </a:lnTo>
                  <a:lnTo>
                    <a:pt x="1039228" y="1785226"/>
                  </a:lnTo>
                  <a:lnTo>
                    <a:pt x="1032141" y="1826844"/>
                  </a:lnTo>
                  <a:lnTo>
                    <a:pt x="1030605" y="1879193"/>
                  </a:lnTo>
                  <a:lnTo>
                    <a:pt x="1034872" y="1939810"/>
                  </a:lnTo>
                  <a:lnTo>
                    <a:pt x="1045159" y="2006180"/>
                  </a:lnTo>
                  <a:lnTo>
                    <a:pt x="1060627" y="2071535"/>
                  </a:lnTo>
                  <a:lnTo>
                    <a:pt x="1079500" y="2129294"/>
                  </a:lnTo>
                  <a:lnTo>
                    <a:pt x="1100632" y="2177224"/>
                  </a:lnTo>
                  <a:lnTo>
                    <a:pt x="1115441" y="2201100"/>
                  </a:lnTo>
                  <a:lnTo>
                    <a:pt x="1195019" y="2201100"/>
                  </a:lnTo>
                  <a:lnTo>
                    <a:pt x="1196035" y="2198789"/>
                  </a:lnTo>
                  <a:lnTo>
                    <a:pt x="1203121" y="2157184"/>
                  </a:lnTo>
                  <a:lnTo>
                    <a:pt x="1204658" y="2104821"/>
                  </a:lnTo>
                  <a:close/>
                </a:path>
              </a:pathLst>
            </a:custGeom>
            <a:solidFill>
              <a:srgbClr val="0908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6644492" y="2947737"/>
              <a:ext cx="426720" cy="425450"/>
            </a:xfrm>
            <a:custGeom>
              <a:avLst/>
              <a:gdLst/>
              <a:ahLst/>
              <a:cxnLst/>
              <a:rect l="l" t="t" r="r" b="b"/>
              <a:pathLst>
                <a:path w="426720" h="425450">
                  <a:moveTo>
                    <a:pt x="338581" y="0"/>
                  </a:moveTo>
                  <a:lnTo>
                    <a:pt x="0" y="45339"/>
                  </a:lnTo>
                  <a:lnTo>
                    <a:pt x="51155" y="305574"/>
                  </a:lnTo>
                  <a:lnTo>
                    <a:pt x="64668" y="347656"/>
                  </a:lnTo>
                  <a:lnTo>
                    <a:pt x="88454" y="381326"/>
                  </a:lnTo>
                  <a:lnTo>
                    <a:pt x="119971" y="405933"/>
                  </a:lnTo>
                  <a:lnTo>
                    <a:pt x="156676" y="420828"/>
                  </a:lnTo>
                  <a:lnTo>
                    <a:pt x="196028" y="425364"/>
                  </a:lnTo>
                  <a:lnTo>
                    <a:pt x="235485" y="418890"/>
                  </a:lnTo>
                  <a:lnTo>
                    <a:pt x="272505" y="400758"/>
                  </a:lnTo>
                  <a:lnTo>
                    <a:pt x="304545" y="370319"/>
                  </a:lnTo>
                  <a:lnTo>
                    <a:pt x="426199" y="214312"/>
                  </a:lnTo>
                  <a:lnTo>
                    <a:pt x="358559" y="162801"/>
                  </a:lnTo>
                  <a:lnTo>
                    <a:pt x="3385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6644492" y="2947737"/>
              <a:ext cx="426720" cy="425450"/>
            </a:xfrm>
            <a:custGeom>
              <a:avLst/>
              <a:gdLst/>
              <a:ahLst/>
              <a:cxnLst/>
              <a:rect l="l" t="t" r="r" b="b"/>
              <a:pathLst>
                <a:path w="426720" h="425450">
                  <a:moveTo>
                    <a:pt x="338581" y="0"/>
                  </a:moveTo>
                  <a:lnTo>
                    <a:pt x="358559" y="162801"/>
                  </a:lnTo>
                  <a:lnTo>
                    <a:pt x="426199" y="214312"/>
                  </a:lnTo>
                  <a:lnTo>
                    <a:pt x="304545" y="370319"/>
                  </a:lnTo>
                  <a:lnTo>
                    <a:pt x="272505" y="400758"/>
                  </a:lnTo>
                  <a:lnTo>
                    <a:pt x="235485" y="418890"/>
                  </a:lnTo>
                  <a:lnTo>
                    <a:pt x="196028" y="425364"/>
                  </a:lnTo>
                  <a:lnTo>
                    <a:pt x="156676" y="420828"/>
                  </a:lnTo>
                  <a:lnTo>
                    <a:pt x="119971" y="405933"/>
                  </a:lnTo>
                  <a:lnTo>
                    <a:pt x="88454" y="381326"/>
                  </a:lnTo>
                  <a:lnTo>
                    <a:pt x="64668" y="347656"/>
                  </a:lnTo>
                  <a:lnTo>
                    <a:pt x="51155" y="305574"/>
                  </a:lnTo>
                  <a:lnTo>
                    <a:pt x="0" y="45339"/>
                  </a:lnTo>
                  <a:lnTo>
                    <a:pt x="338581" y="0"/>
                  </a:lnTo>
                  <a:close/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6622860" y="2313469"/>
              <a:ext cx="557530" cy="888365"/>
            </a:xfrm>
            <a:custGeom>
              <a:avLst/>
              <a:gdLst/>
              <a:ahLst/>
              <a:cxnLst/>
              <a:rect l="l" t="t" r="r" b="b"/>
              <a:pathLst>
                <a:path w="557529" h="888364">
                  <a:moveTo>
                    <a:pt x="343166" y="577507"/>
                  </a:moveTo>
                  <a:lnTo>
                    <a:pt x="335762" y="571868"/>
                  </a:lnTo>
                  <a:lnTo>
                    <a:pt x="47752" y="747610"/>
                  </a:lnTo>
                  <a:lnTo>
                    <a:pt x="67106" y="866000"/>
                  </a:lnTo>
                  <a:lnTo>
                    <a:pt x="68364" y="873671"/>
                  </a:lnTo>
                  <a:lnTo>
                    <a:pt x="70154" y="880999"/>
                  </a:lnTo>
                  <a:lnTo>
                    <a:pt x="72402" y="888009"/>
                  </a:lnTo>
                  <a:lnTo>
                    <a:pt x="93941" y="875982"/>
                  </a:lnTo>
                  <a:lnTo>
                    <a:pt x="114439" y="861225"/>
                  </a:lnTo>
                  <a:lnTo>
                    <a:pt x="133692" y="843699"/>
                  </a:lnTo>
                  <a:lnTo>
                    <a:pt x="151485" y="823328"/>
                  </a:lnTo>
                  <a:lnTo>
                    <a:pt x="343166" y="577507"/>
                  </a:lnTo>
                  <a:close/>
                </a:path>
                <a:path w="557529" h="888364">
                  <a:moveTo>
                    <a:pt x="556933" y="229298"/>
                  </a:moveTo>
                  <a:lnTo>
                    <a:pt x="544233" y="177787"/>
                  </a:lnTo>
                  <a:lnTo>
                    <a:pt x="524319" y="130975"/>
                  </a:lnTo>
                  <a:lnTo>
                    <a:pt x="497293" y="89776"/>
                  </a:lnTo>
                  <a:lnTo>
                    <a:pt x="463245" y="55079"/>
                  </a:lnTo>
                  <a:lnTo>
                    <a:pt x="422313" y="27825"/>
                  </a:lnTo>
                  <a:lnTo>
                    <a:pt x="383171" y="11582"/>
                  </a:lnTo>
                  <a:lnTo>
                    <a:pt x="341909" y="2400"/>
                  </a:lnTo>
                  <a:lnTo>
                    <a:pt x="299072" y="0"/>
                  </a:lnTo>
                  <a:lnTo>
                    <a:pt x="255193" y="4152"/>
                  </a:lnTo>
                  <a:lnTo>
                    <a:pt x="210807" y="14592"/>
                  </a:lnTo>
                  <a:lnTo>
                    <a:pt x="166446" y="31064"/>
                  </a:lnTo>
                  <a:lnTo>
                    <a:pt x="122643" y="53314"/>
                  </a:lnTo>
                  <a:lnTo>
                    <a:pt x="79946" y="81102"/>
                  </a:lnTo>
                  <a:lnTo>
                    <a:pt x="38887" y="114160"/>
                  </a:lnTo>
                  <a:lnTo>
                    <a:pt x="0" y="152234"/>
                  </a:lnTo>
                  <a:lnTo>
                    <a:pt x="31762" y="181229"/>
                  </a:lnTo>
                  <a:lnTo>
                    <a:pt x="69062" y="208216"/>
                  </a:lnTo>
                  <a:lnTo>
                    <a:pt x="111366" y="232651"/>
                  </a:lnTo>
                  <a:lnTo>
                    <a:pt x="158127" y="253974"/>
                  </a:lnTo>
                  <a:lnTo>
                    <a:pt x="208838" y="271602"/>
                  </a:lnTo>
                  <a:lnTo>
                    <a:pt x="263575" y="285076"/>
                  </a:lnTo>
                  <a:lnTo>
                    <a:pt x="292811" y="289306"/>
                  </a:lnTo>
                  <a:lnTo>
                    <a:pt x="291706" y="300863"/>
                  </a:lnTo>
                  <a:lnTo>
                    <a:pt x="295592" y="345503"/>
                  </a:lnTo>
                  <a:lnTo>
                    <a:pt x="308114" y="389991"/>
                  </a:lnTo>
                  <a:lnTo>
                    <a:pt x="329907" y="432231"/>
                  </a:lnTo>
                  <a:lnTo>
                    <a:pt x="361632" y="470141"/>
                  </a:lnTo>
                  <a:lnTo>
                    <a:pt x="403923" y="501599"/>
                  </a:lnTo>
                  <a:lnTo>
                    <a:pt x="418465" y="507314"/>
                  </a:lnTo>
                  <a:lnTo>
                    <a:pt x="425615" y="510197"/>
                  </a:lnTo>
                  <a:lnTo>
                    <a:pt x="455803" y="464731"/>
                  </a:lnTo>
                  <a:lnTo>
                    <a:pt x="473773" y="414655"/>
                  </a:lnTo>
                  <a:lnTo>
                    <a:pt x="485787" y="364858"/>
                  </a:lnTo>
                  <a:lnTo>
                    <a:pt x="491921" y="315937"/>
                  </a:lnTo>
                  <a:lnTo>
                    <a:pt x="492239" y="271919"/>
                  </a:lnTo>
                  <a:lnTo>
                    <a:pt x="497852" y="269989"/>
                  </a:lnTo>
                  <a:lnTo>
                    <a:pt x="530733" y="251917"/>
                  </a:lnTo>
                  <a:lnTo>
                    <a:pt x="556933" y="229298"/>
                  </a:lnTo>
                  <a:close/>
                </a:path>
              </a:pathLst>
            </a:custGeom>
            <a:solidFill>
              <a:srgbClr val="0908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1" name="object 151"/>
            <p:cNvPicPr/>
            <p:nvPr/>
          </p:nvPicPr>
          <p:blipFill>
            <a:blip cstate="print"/>
            <a:stretch>
              <a:fillRect/>
            </a:stretch>
          </p:blipFill>
          <p:spPr>
            <a:xfrm>
              <a:off x="6905928" y="2778115"/>
              <a:ext cx="224817" cy="224826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6482771" y="2468666"/>
              <a:ext cx="648335" cy="612140"/>
            </a:xfrm>
            <a:custGeom>
              <a:avLst/>
              <a:gdLst/>
              <a:ahLst/>
              <a:cxnLst/>
              <a:rect l="l" t="t" r="r" b="b"/>
              <a:pathLst>
                <a:path w="648334" h="612139">
                  <a:moveTo>
                    <a:pt x="143081" y="0"/>
                  </a:moveTo>
                  <a:lnTo>
                    <a:pt x="103582" y="50258"/>
                  </a:lnTo>
                  <a:lnTo>
                    <a:pt x="68494" y="106908"/>
                  </a:lnTo>
                  <a:lnTo>
                    <a:pt x="44503" y="156063"/>
                  </a:lnTo>
                  <a:lnTo>
                    <a:pt x="25711" y="205506"/>
                  </a:lnTo>
                  <a:lnTo>
                    <a:pt x="12064" y="254664"/>
                  </a:lnTo>
                  <a:lnTo>
                    <a:pt x="3511" y="302960"/>
                  </a:lnTo>
                  <a:lnTo>
                    <a:pt x="0" y="349821"/>
                  </a:lnTo>
                  <a:lnTo>
                    <a:pt x="1477" y="394671"/>
                  </a:lnTo>
                  <a:lnTo>
                    <a:pt x="7893" y="436936"/>
                  </a:lnTo>
                  <a:lnTo>
                    <a:pt x="19193" y="476040"/>
                  </a:lnTo>
                  <a:lnTo>
                    <a:pt x="35327" y="511409"/>
                  </a:lnTo>
                  <a:lnTo>
                    <a:pt x="81886" y="568642"/>
                  </a:lnTo>
                  <a:lnTo>
                    <a:pt x="150385" y="604889"/>
                  </a:lnTo>
                  <a:lnTo>
                    <a:pt x="191074" y="611765"/>
                  </a:lnTo>
                  <a:lnTo>
                    <a:pt x="233550" y="610365"/>
                  </a:lnTo>
                  <a:lnTo>
                    <a:pt x="277088" y="601068"/>
                  </a:lnTo>
                  <a:lnTo>
                    <a:pt x="320963" y="584255"/>
                  </a:lnTo>
                  <a:lnTo>
                    <a:pt x="364449" y="560306"/>
                  </a:lnTo>
                  <a:lnTo>
                    <a:pt x="406823" y="529600"/>
                  </a:lnTo>
                  <a:lnTo>
                    <a:pt x="447360" y="492518"/>
                  </a:lnTo>
                  <a:lnTo>
                    <a:pt x="458738" y="504793"/>
                  </a:lnTo>
                  <a:lnTo>
                    <a:pt x="471943" y="515345"/>
                  </a:lnTo>
                  <a:lnTo>
                    <a:pt x="486845" y="523913"/>
                  </a:lnTo>
                  <a:lnTo>
                    <a:pt x="503316" y="530237"/>
                  </a:lnTo>
                  <a:lnTo>
                    <a:pt x="548037" y="534272"/>
                  </a:lnTo>
                  <a:lnTo>
                    <a:pt x="589398" y="521298"/>
                  </a:lnTo>
                  <a:lnTo>
                    <a:pt x="622876" y="493763"/>
                  </a:lnTo>
                  <a:lnTo>
                    <a:pt x="643943" y="454113"/>
                  </a:lnTo>
                  <a:lnTo>
                    <a:pt x="647976" y="409388"/>
                  </a:lnTo>
                  <a:lnTo>
                    <a:pt x="634998" y="368026"/>
                  </a:lnTo>
                  <a:lnTo>
                    <a:pt x="607458" y="334552"/>
                  </a:lnTo>
                  <a:lnTo>
                    <a:pt x="567807" y="313486"/>
                  </a:lnTo>
                  <a:lnTo>
                    <a:pt x="550755" y="309808"/>
                  </a:lnTo>
                  <a:lnTo>
                    <a:pt x="533784" y="308795"/>
                  </a:lnTo>
                  <a:lnTo>
                    <a:pt x="517136" y="310309"/>
                  </a:lnTo>
                  <a:lnTo>
                    <a:pt x="501056" y="314210"/>
                  </a:lnTo>
                  <a:lnTo>
                    <a:pt x="468025" y="273844"/>
                  </a:lnTo>
                  <a:lnTo>
                    <a:pt x="446039" y="228809"/>
                  </a:lnTo>
                  <a:lnTo>
                    <a:pt x="434340" y="181583"/>
                  </a:lnTo>
                  <a:lnTo>
                    <a:pt x="432171" y="134645"/>
                  </a:lnTo>
                  <a:lnTo>
                    <a:pt x="411664" y="131354"/>
                  </a:lnTo>
                  <a:lnTo>
                    <a:pt x="369999" y="122249"/>
                  </a:lnTo>
                  <a:lnTo>
                    <a:pt x="299214" y="99155"/>
                  </a:lnTo>
                  <a:lnTo>
                    <a:pt x="253278" y="78364"/>
                  </a:lnTo>
                  <a:lnTo>
                    <a:pt x="211617" y="54558"/>
                  </a:lnTo>
                  <a:lnTo>
                    <a:pt x="174721" y="28262"/>
                  </a:lnTo>
                  <a:lnTo>
                    <a:pt x="1430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482771" y="2468666"/>
              <a:ext cx="648335" cy="612140"/>
            </a:xfrm>
            <a:custGeom>
              <a:avLst/>
              <a:gdLst/>
              <a:ahLst/>
              <a:cxnLst/>
              <a:rect l="l" t="t" r="r" b="b"/>
              <a:pathLst>
                <a:path w="648334" h="612139">
                  <a:moveTo>
                    <a:pt x="567807" y="313486"/>
                  </a:moveTo>
                  <a:lnTo>
                    <a:pt x="550755" y="309808"/>
                  </a:lnTo>
                  <a:lnTo>
                    <a:pt x="533784" y="308795"/>
                  </a:lnTo>
                  <a:lnTo>
                    <a:pt x="517136" y="310309"/>
                  </a:lnTo>
                  <a:lnTo>
                    <a:pt x="501056" y="314210"/>
                  </a:lnTo>
                  <a:lnTo>
                    <a:pt x="468025" y="273844"/>
                  </a:lnTo>
                  <a:lnTo>
                    <a:pt x="446039" y="228809"/>
                  </a:lnTo>
                  <a:lnTo>
                    <a:pt x="434340" y="181583"/>
                  </a:lnTo>
                  <a:lnTo>
                    <a:pt x="432171" y="134645"/>
                  </a:lnTo>
                  <a:lnTo>
                    <a:pt x="411664" y="131354"/>
                  </a:lnTo>
                  <a:lnTo>
                    <a:pt x="369999" y="122249"/>
                  </a:lnTo>
                  <a:lnTo>
                    <a:pt x="299214" y="99155"/>
                  </a:lnTo>
                  <a:lnTo>
                    <a:pt x="253278" y="78364"/>
                  </a:lnTo>
                  <a:lnTo>
                    <a:pt x="211617" y="54558"/>
                  </a:lnTo>
                  <a:lnTo>
                    <a:pt x="174721" y="28262"/>
                  </a:lnTo>
                  <a:lnTo>
                    <a:pt x="143081" y="0"/>
                  </a:lnTo>
                  <a:lnTo>
                    <a:pt x="122842" y="24307"/>
                  </a:lnTo>
                  <a:lnTo>
                    <a:pt x="85425" y="77807"/>
                  </a:lnTo>
                  <a:lnTo>
                    <a:pt x="44503" y="156063"/>
                  </a:lnTo>
                  <a:lnTo>
                    <a:pt x="25711" y="205506"/>
                  </a:lnTo>
                  <a:lnTo>
                    <a:pt x="12064" y="254664"/>
                  </a:lnTo>
                  <a:lnTo>
                    <a:pt x="3511" y="302960"/>
                  </a:lnTo>
                  <a:lnTo>
                    <a:pt x="0" y="349821"/>
                  </a:lnTo>
                  <a:lnTo>
                    <a:pt x="1477" y="394671"/>
                  </a:lnTo>
                  <a:lnTo>
                    <a:pt x="7893" y="436936"/>
                  </a:lnTo>
                  <a:lnTo>
                    <a:pt x="19193" y="476040"/>
                  </a:lnTo>
                  <a:lnTo>
                    <a:pt x="35327" y="511409"/>
                  </a:lnTo>
                  <a:lnTo>
                    <a:pt x="81886" y="568642"/>
                  </a:lnTo>
                  <a:lnTo>
                    <a:pt x="150385" y="604889"/>
                  </a:lnTo>
                  <a:lnTo>
                    <a:pt x="191074" y="611765"/>
                  </a:lnTo>
                  <a:lnTo>
                    <a:pt x="233550" y="610365"/>
                  </a:lnTo>
                  <a:lnTo>
                    <a:pt x="277088" y="601068"/>
                  </a:lnTo>
                  <a:lnTo>
                    <a:pt x="320963" y="584255"/>
                  </a:lnTo>
                  <a:lnTo>
                    <a:pt x="364449" y="560306"/>
                  </a:lnTo>
                  <a:lnTo>
                    <a:pt x="406823" y="529600"/>
                  </a:lnTo>
                  <a:lnTo>
                    <a:pt x="447360" y="492518"/>
                  </a:lnTo>
                  <a:lnTo>
                    <a:pt x="458738" y="504793"/>
                  </a:lnTo>
                  <a:lnTo>
                    <a:pt x="471943" y="515345"/>
                  </a:lnTo>
                  <a:lnTo>
                    <a:pt x="486845" y="523913"/>
                  </a:lnTo>
                  <a:lnTo>
                    <a:pt x="503316" y="530237"/>
                  </a:lnTo>
                  <a:lnTo>
                    <a:pt x="548037" y="534272"/>
                  </a:lnTo>
                  <a:lnTo>
                    <a:pt x="589398" y="521298"/>
                  </a:lnTo>
                  <a:lnTo>
                    <a:pt x="622876" y="493763"/>
                  </a:lnTo>
                  <a:lnTo>
                    <a:pt x="643943" y="454113"/>
                  </a:lnTo>
                  <a:lnTo>
                    <a:pt x="647976" y="409388"/>
                  </a:lnTo>
                  <a:lnTo>
                    <a:pt x="634998" y="368026"/>
                  </a:lnTo>
                  <a:lnTo>
                    <a:pt x="607458" y="334552"/>
                  </a:lnTo>
                  <a:lnTo>
                    <a:pt x="567807" y="313486"/>
                  </a:lnTo>
                  <a:close/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4" name="object 154"/>
            <p:cNvPicPr/>
            <p:nvPr/>
          </p:nvPicPr>
          <p:blipFill>
            <a:blip cstate="print"/>
            <a:stretch>
              <a:fillRect/>
            </a:stretch>
          </p:blipFill>
          <p:spPr>
            <a:xfrm>
              <a:off x="6573063" y="2869642"/>
              <a:ext cx="158991" cy="76124"/>
            </a:xfrm>
            <a:prstGeom prst="rect">
              <a:avLst/>
            </a:prstGeom>
          </p:spPr>
        </p:pic>
        <p:sp>
          <p:nvSpPr>
            <p:cNvPr id="155" name="object 155"/>
            <p:cNvSpPr/>
            <p:nvPr/>
          </p:nvSpPr>
          <p:spPr>
            <a:xfrm>
              <a:off x="6614138" y="3093318"/>
              <a:ext cx="454025" cy="429259"/>
            </a:xfrm>
            <a:custGeom>
              <a:avLst/>
              <a:gdLst/>
              <a:ahLst/>
              <a:cxnLst/>
              <a:rect l="l" t="t" r="r" b="b"/>
              <a:pathLst>
                <a:path w="454025" h="429260">
                  <a:moveTo>
                    <a:pt x="398411" y="0"/>
                  </a:moveTo>
                  <a:lnTo>
                    <a:pt x="163550" y="218490"/>
                  </a:lnTo>
                  <a:lnTo>
                    <a:pt x="55499" y="91300"/>
                  </a:lnTo>
                  <a:lnTo>
                    <a:pt x="0" y="184683"/>
                  </a:lnTo>
                  <a:lnTo>
                    <a:pt x="44361" y="399135"/>
                  </a:lnTo>
                  <a:lnTo>
                    <a:pt x="156324" y="276999"/>
                  </a:lnTo>
                  <a:lnTo>
                    <a:pt x="266217" y="429158"/>
                  </a:lnTo>
                  <a:lnTo>
                    <a:pt x="453974" y="71221"/>
                  </a:lnTo>
                  <a:lnTo>
                    <a:pt x="3984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6614138" y="3093318"/>
              <a:ext cx="454025" cy="429259"/>
            </a:xfrm>
            <a:custGeom>
              <a:avLst/>
              <a:gdLst/>
              <a:ahLst/>
              <a:cxnLst/>
              <a:rect l="l" t="t" r="r" b="b"/>
              <a:pathLst>
                <a:path w="454025" h="429260">
                  <a:moveTo>
                    <a:pt x="0" y="184683"/>
                  </a:moveTo>
                  <a:lnTo>
                    <a:pt x="44361" y="399135"/>
                  </a:lnTo>
                  <a:lnTo>
                    <a:pt x="156324" y="276999"/>
                  </a:lnTo>
                  <a:lnTo>
                    <a:pt x="266217" y="429158"/>
                  </a:lnTo>
                  <a:lnTo>
                    <a:pt x="453974" y="71221"/>
                  </a:lnTo>
                  <a:lnTo>
                    <a:pt x="398411" y="0"/>
                  </a:lnTo>
                  <a:lnTo>
                    <a:pt x="163550" y="218490"/>
                  </a:lnTo>
                  <a:lnTo>
                    <a:pt x="55499" y="91300"/>
                  </a:lnTo>
                  <a:lnTo>
                    <a:pt x="0" y="184683"/>
                  </a:lnTo>
                  <a:close/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7019431" y="3152138"/>
              <a:ext cx="377825" cy="136525"/>
            </a:xfrm>
            <a:custGeom>
              <a:avLst/>
              <a:gdLst/>
              <a:ahLst/>
              <a:cxnLst/>
              <a:rect l="l" t="t" r="r" b="b"/>
              <a:pathLst>
                <a:path w="377825" h="136525">
                  <a:moveTo>
                    <a:pt x="0" y="0"/>
                  </a:moveTo>
                  <a:lnTo>
                    <a:pt x="377774" y="136334"/>
                  </a:lnTo>
                </a:path>
              </a:pathLst>
            </a:custGeom>
            <a:ln w="1543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6496639" y="4009104"/>
              <a:ext cx="1177925" cy="486409"/>
            </a:xfrm>
            <a:custGeom>
              <a:avLst/>
              <a:gdLst/>
              <a:ahLst/>
              <a:cxnLst/>
              <a:rect l="l" t="t" r="r" b="b"/>
              <a:pathLst>
                <a:path w="1177925" h="486410">
                  <a:moveTo>
                    <a:pt x="281558" y="38"/>
                  </a:moveTo>
                  <a:lnTo>
                    <a:pt x="278904" y="0"/>
                  </a:lnTo>
                  <a:lnTo>
                    <a:pt x="275475" y="1066"/>
                  </a:lnTo>
                  <a:lnTo>
                    <a:pt x="238150" y="24168"/>
                  </a:lnTo>
                  <a:lnTo>
                    <a:pt x="237502" y="23901"/>
                  </a:lnTo>
                  <a:lnTo>
                    <a:pt x="7416" y="5168"/>
                  </a:lnTo>
                  <a:lnTo>
                    <a:pt x="4571" y="6400"/>
                  </a:lnTo>
                  <a:lnTo>
                    <a:pt x="2628" y="8686"/>
                  </a:lnTo>
                  <a:lnTo>
                    <a:pt x="698" y="10972"/>
                  </a:lnTo>
                  <a:lnTo>
                    <a:pt x="0" y="14046"/>
                  </a:lnTo>
                  <a:lnTo>
                    <a:pt x="3417" y="26290"/>
                  </a:lnTo>
                  <a:lnTo>
                    <a:pt x="19347" y="62542"/>
                  </a:lnTo>
                  <a:lnTo>
                    <a:pt x="66908" y="92505"/>
                  </a:lnTo>
                  <a:lnTo>
                    <a:pt x="109651" y="103682"/>
                  </a:lnTo>
                  <a:lnTo>
                    <a:pt x="59105" y="134950"/>
                  </a:lnTo>
                  <a:lnTo>
                    <a:pt x="57480" y="137642"/>
                  </a:lnTo>
                  <a:lnTo>
                    <a:pt x="57061" y="143598"/>
                  </a:lnTo>
                  <a:lnTo>
                    <a:pt x="58305" y="146494"/>
                  </a:lnTo>
                  <a:lnTo>
                    <a:pt x="67587" y="153643"/>
                  </a:lnTo>
                  <a:lnTo>
                    <a:pt x="83893" y="163661"/>
                  </a:lnTo>
                  <a:lnTo>
                    <a:pt x="106813" y="173427"/>
                  </a:lnTo>
                  <a:lnTo>
                    <a:pt x="133642" y="177914"/>
                  </a:lnTo>
                  <a:lnTo>
                    <a:pt x="142972" y="177362"/>
                  </a:lnTo>
                  <a:lnTo>
                    <a:pt x="152328" y="175464"/>
                  </a:lnTo>
                  <a:lnTo>
                    <a:pt x="161615" y="172054"/>
                  </a:lnTo>
                  <a:lnTo>
                    <a:pt x="170738" y="166966"/>
                  </a:lnTo>
                  <a:lnTo>
                    <a:pt x="174691" y="173132"/>
                  </a:lnTo>
                  <a:lnTo>
                    <a:pt x="209054" y="196634"/>
                  </a:lnTo>
                  <a:lnTo>
                    <a:pt x="221487" y="197675"/>
                  </a:lnTo>
                  <a:lnTo>
                    <a:pt x="231805" y="196923"/>
                  </a:lnTo>
                  <a:lnTo>
                    <a:pt x="242536" y="194538"/>
                  </a:lnTo>
                  <a:lnTo>
                    <a:pt x="253665" y="190524"/>
                  </a:lnTo>
                  <a:lnTo>
                    <a:pt x="265175" y="184886"/>
                  </a:lnTo>
                  <a:lnTo>
                    <a:pt x="289915" y="171716"/>
                  </a:lnTo>
                  <a:lnTo>
                    <a:pt x="290931" y="173431"/>
                  </a:lnTo>
                  <a:lnTo>
                    <a:pt x="298322" y="179704"/>
                  </a:lnTo>
                  <a:lnTo>
                    <a:pt x="307263" y="185165"/>
                  </a:lnTo>
                  <a:lnTo>
                    <a:pt x="307162" y="187502"/>
                  </a:lnTo>
                  <a:lnTo>
                    <a:pt x="307898" y="189877"/>
                  </a:lnTo>
                  <a:lnTo>
                    <a:pt x="398360" y="291845"/>
                  </a:lnTo>
                  <a:lnTo>
                    <a:pt x="286423" y="281419"/>
                  </a:lnTo>
                  <a:lnTo>
                    <a:pt x="239324" y="296138"/>
                  </a:lnTo>
                  <a:lnTo>
                    <a:pt x="213182" y="329945"/>
                  </a:lnTo>
                  <a:lnTo>
                    <a:pt x="212686" y="332752"/>
                  </a:lnTo>
                  <a:lnTo>
                    <a:pt x="214083" y="338010"/>
                  </a:lnTo>
                  <a:lnTo>
                    <a:pt x="478408" y="465340"/>
                  </a:lnTo>
                  <a:lnTo>
                    <a:pt x="523489" y="480995"/>
                  </a:lnTo>
                  <a:lnTo>
                    <a:pt x="570141" y="486371"/>
                  </a:lnTo>
                  <a:lnTo>
                    <a:pt x="601760" y="480338"/>
                  </a:lnTo>
                  <a:lnTo>
                    <a:pt x="631461" y="464870"/>
                  </a:lnTo>
                  <a:lnTo>
                    <a:pt x="659921" y="444545"/>
                  </a:lnTo>
                  <a:lnTo>
                    <a:pt x="687819" y="423938"/>
                  </a:lnTo>
                  <a:lnTo>
                    <a:pt x="920743" y="407409"/>
                  </a:lnTo>
                  <a:lnTo>
                    <a:pt x="1080793" y="394995"/>
                  </a:lnTo>
                  <a:lnTo>
                    <a:pt x="1153363" y="387146"/>
                  </a:lnTo>
                  <a:lnTo>
                    <a:pt x="1177489" y="327348"/>
                  </a:lnTo>
                  <a:lnTo>
                    <a:pt x="1176807" y="279539"/>
                  </a:lnTo>
                  <a:lnTo>
                    <a:pt x="1164477" y="220400"/>
                  </a:lnTo>
                  <a:lnTo>
                    <a:pt x="1146248" y="159430"/>
                  </a:lnTo>
                  <a:lnTo>
                    <a:pt x="1126969" y="105269"/>
                  </a:lnTo>
                  <a:lnTo>
                    <a:pt x="1111490" y="66556"/>
                  </a:lnTo>
                  <a:lnTo>
                    <a:pt x="1104658" y="51930"/>
                  </a:lnTo>
                  <a:lnTo>
                    <a:pt x="674408" y="208787"/>
                  </a:lnTo>
                  <a:lnTo>
                    <a:pt x="612660" y="129959"/>
                  </a:lnTo>
                  <a:lnTo>
                    <a:pt x="577384" y="92590"/>
                  </a:lnTo>
                  <a:lnTo>
                    <a:pt x="536267" y="62612"/>
                  </a:lnTo>
                  <a:lnTo>
                    <a:pt x="490363" y="40656"/>
                  </a:lnTo>
                  <a:lnTo>
                    <a:pt x="440728" y="27355"/>
                  </a:lnTo>
                  <a:lnTo>
                    <a:pt x="281558" y="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6496639" y="4009053"/>
              <a:ext cx="1177925" cy="487045"/>
            </a:xfrm>
            <a:custGeom>
              <a:avLst/>
              <a:gdLst/>
              <a:ahLst/>
              <a:cxnLst/>
              <a:rect l="l" t="t" r="r" b="b"/>
              <a:pathLst>
                <a:path w="1177925" h="487045">
                  <a:moveTo>
                    <a:pt x="2628" y="8737"/>
                  </a:moveTo>
                  <a:lnTo>
                    <a:pt x="4571" y="6451"/>
                  </a:lnTo>
                  <a:lnTo>
                    <a:pt x="7416" y="5219"/>
                  </a:lnTo>
                  <a:lnTo>
                    <a:pt x="10464" y="5486"/>
                  </a:lnTo>
                  <a:lnTo>
                    <a:pt x="237134" y="23914"/>
                  </a:lnTo>
                  <a:lnTo>
                    <a:pt x="237502" y="23952"/>
                  </a:lnTo>
                  <a:lnTo>
                    <a:pt x="237794" y="24130"/>
                  </a:lnTo>
                  <a:lnTo>
                    <a:pt x="238150" y="24218"/>
                  </a:lnTo>
                  <a:lnTo>
                    <a:pt x="275120" y="1333"/>
                  </a:lnTo>
                  <a:lnTo>
                    <a:pt x="275475" y="1117"/>
                  </a:lnTo>
                  <a:lnTo>
                    <a:pt x="275869" y="1092"/>
                  </a:lnTo>
                  <a:lnTo>
                    <a:pt x="276224" y="927"/>
                  </a:lnTo>
                  <a:lnTo>
                    <a:pt x="276898" y="622"/>
                  </a:lnTo>
                  <a:lnTo>
                    <a:pt x="277533" y="317"/>
                  </a:lnTo>
                  <a:lnTo>
                    <a:pt x="278256" y="177"/>
                  </a:lnTo>
                  <a:lnTo>
                    <a:pt x="278904" y="50"/>
                  </a:lnTo>
                  <a:lnTo>
                    <a:pt x="279539" y="114"/>
                  </a:lnTo>
                  <a:lnTo>
                    <a:pt x="280187" y="127"/>
                  </a:lnTo>
                  <a:lnTo>
                    <a:pt x="280657" y="127"/>
                  </a:lnTo>
                  <a:lnTo>
                    <a:pt x="281089" y="0"/>
                  </a:lnTo>
                  <a:lnTo>
                    <a:pt x="281558" y="88"/>
                  </a:lnTo>
                  <a:lnTo>
                    <a:pt x="440728" y="27406"/>
                  </a:lnTo>
                  <a:lnTo>
                    <a:pt x="490363" y="40707"/>
                  </a:lnTo>
                  <a:lnTo>
                    <a:pt x="536267" y="62663"/>
                  </a:lnTo>
                  <a:lnTo>
                    <a:pt x="577384" y="92641"/>
                  </a:lnTo>
                  <a:lnTo>
                    <a:pt x="612660" y="130009"/>
                  </a:lnTo>
                  <a:lnTo>
                    <a:pt x="674408" y="208838"/>
                  </a:lnTo>
                  <a:lnTo>
                    <a:pt x="1104658" y="51981"/>
                  </a:lnTo>
                  <a:lnTo>
                    <a:pt x="1126969" y="105320"/>
                  </a:lnTo>
                  <a:lnTo>
                    <a:pt x="1146248" y="159481"/>
                  </a:lnTo>
                  <a:lnTo>
                    <a:pt x="1164477" y="220451"/>
                  </a:lnTo>
                  <a:lnTo>
                    <a:pt x="1176807" y="279590"/>
                  </a:lnTo>
                  <a:lnTo>
                    <a:pt x="1177489" y="327399"/>
                  </a:lnTo>
                  <a:lnTo>
                    <a:pt x="1168947" y="360945"/>
                  </a:lnTo>
                  <a:lnTo>
                    <a:pt x="1080793" y="395046"/>
                  </a:lnTo>
                  <a:lnTo>
                    <a:pt x="920743" y="407460"/>
                  </a:lnTo>
                  <a:lnTo>
                    <a:pt x="760617" y="418940"/>
                  </a:lnTo>
                  <a:lnTo>
                    <a:pt x="687819" y="423989"/>
                  </a:lnTo>
                  <a:lnTo>
                    <a:pt x="659921" y="444596"/>
                  </a:lnTo>
                  <a:lnTo>
                    <a:pt x="631461" y="464921"/>
                  </a:lnTo>
                  <a:lnTo>
                    <a:pt x="601760" y="480389"/>
                  </a:lnTo>
                  <a:lnTo>
                    <a:pt x="570141" y="486422"/>
                  </a:lnTo>
                  <a:lnTo>
                    <a:pt x="546726" y="485010"/>
                  </a:lnTo>
                  <a:lnTo>
                    <a:pt x="523489" y="481045"/>
                  </a:lnTo>
                  <a:lnTo>
                    <a:pt x="500644" y="474512"/>
                  </a:lnTo>
                  <a:lnTo>
                    <a:pt x="478408" y="465391"/>
                  </a:lnTo>
                  <a:lnTo>
                    <a:pt x="218363" y="341414"/>
                  </a:lnTo>
                  <a:lnTo>
                    <a:pt x="215899" y="340245"/>
                  </a:lnTo>
                  <a:lnTo>
                    <a:pt x="214083" y="338061"/>
                  </a:lnTo>
                  <a:lnTo>
                    <a:pt x="213385" y="335432"/>
                  </a:lnTo>
                  <a:lnTo>
                    <a:pt x="212686" y="332803"/>
                  </a:lnTo>
                  <a:lnTo>
                    <a:pt x="239324" y="296189"/>
                  </a:lnTo>
                  <a:lnTo>
                    <a:pt x="286423" y="281470"/>
                  </a:lnTo>
                  <a:lnTo>
                    <a:pt x="398360" y="291896"/>
                  </a:lnTo>
                  <a:lnTo>
                    <a:pt x="309575" y="191820"/>
                  </a:lnTo>
                  <a:lnTo>
                    <a:pt x="307898" y="189928"/>
                  </a:lnTo>
                  <a:lnTo>
                    <a:pt x="307162" y="187553"/>
                  </a:lnTo>
                  <a:lnTo>
                    <a:pt x="307263" y="185216"/>
                  </a:lnTo>
                  <a:lnTo>
                    <a:pt x="298322" y="179755"/>
                  </a:lnTo>
                  <a:lnTo>
                    <a:pt x="292303" y="174663"/>
                  </a:lnTo>
                  <a:lnTo>
                    <a:pt x="291693" y="174129"/>
                  </a:lnTo>
                  <a:lnTo>
                    <a:pt x="290931" y="173482"/>
                  </a:lnTo>
                  <a:lnTo>
                    <a:pt x="290423" y="172618"/>
                  </a:lnTo>
                  <a:lnTo>
                    <a:pt x="289915" y="171767"/>
                  </a:lnTo>
                  <a:lnTo>
                    <a:pt x="284083" y="174791"/>
                  </a:lnTo>
                  <a:lnTo>
                    <a:pt x="277979" y="178004"/>
                  </a:lnTo>
                  <a:lnTo>
                    <a:pt x="271657" y="181391"/>
                  </a:lnTo>
                  <a:lnTo>
                    <a:pt x="265175" y="184937"/>
                  </a:lnTo>
                  <a:lnTo>
                    <a:pt x="253665" y="190575"/>
                  </a:lnTo>
                  <a:lnTo>
                    <a:pt x="242536" y="194589"/>
                  </a:lnTo>
                  <a:lnTo>
                    <a:pt x="231805" y="196974"/>
                  </a:lnTo>
                  <a:lnTo>
                    <a:pt x="221487" y="197726"/>
                  </a:lnTo>
                  <a:lnTo>
                    <a:pt x="215150" y="197688"/>
                  </a:lnTo>
                  <a:lnTo>
                    <a:pt x="174691" y="173183"/>
                  </a:lnTo>
                  <a:lnTo>
                    <a:pt x="170738" y="167017"/>
                  </a:lnTo>
                  <a:lnTo>
                    <a:pt x="161615" y="172105"/>
                  </a:lnTo>
                  <a:lnTo>
                    <a:pt x="152328" y="175515"/>
                  </a:lnTo>
                  <a:lnTo>
                    <a:pt x="142972" y="177413"/>
                  </a:lnTo>
                  <a:lnTo>
                    <a:pt x="133642" y="177965"/>
                  </a:lnTo>
                  <a:lnTo>
                    <a:pt x="106813" y="173478"/>
                  </a:lnTo>
                  <a:lnTo>
                    <a:pt x="67587" y="153694"/>
                  </a:lnTo>
                  <a:lnTo>
                    <a:pt x="57061" y="143649"/>
                  </a:lnTo>
                  <a:lnTo>
                    <a:pt x="57276" y="140677"/>
                  </a:lnTo>
                  <a:lnTo>
                    <a:pt x="57480" y="137693"/>
                  </a:lnTo>
                  <a:lnTo>
                    <a:pt x="59105" y="135001"/>
                  </a:lnTo>
                  <a:lnTo>
                    <a:pt x="61645" y="133426"/>
                  </a:lnTo>
                  <a:lnTo>
                    <a:pt x="109651" y="103733"/>
                  </a:lnTo>
                  <a:lnTo>
                    <a:pt x="89179" y="98799"/>
                  </a:lnTo>
                  <a:lnTo>
                    <a:pt x="46692" y="85415"/>
                  </a:lnTo>
                  <a:lnTo>
                    <a:pt x="9658" y="43491"/>
                  </a:lnTo>
                  <a:lnTo>
                    <a:pt x="0" y="14097"/>
                  </a:lnTo>
                  <a:lnTo>
                    <a:pt x="698" y="11023"/>
                  </a:lnTo>
                  <a:lnTo>
                    <a:pt x="2628" y="8737"/>
                  </a:lnTo>
                  <a:close/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6563166" y="4018277"/>
              <a:ext cx="213995" cy="132715"/>
            </a:xfrm>
            <a:custGeom>
              <a:avLst/>
              <a:gdLst/>
              <a:ahLst/>
              <a:cxnLst/>
              <a:rect l="l" t="t" r="r" b="b"/>
              <a:pathLst>
                <a:path w="213995" h="132714">
                  <a:moveTo>
                    <a:pt x="0" y="132092"/>
                  </a:moveTo>
                  <a:lnTo>
                    <a:pt x="213461" y="0"/>
                  </a:lnTo>
                </a:path>
              </a:pathLst>
            </a:custGeom>
            <a:ln w="15430">
              <a:solidFill>
                <a:srgbClr val="04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6663149" y="4040050"/>
              <a:ext cx="214629" cy="128270"/>
            </a:xfrm>
            <a:custGeom>
              <a:avLst/>
              <a:gdLst/>
              <a:ahLst/>
              <a:cxnLst/>
              <a:rect l="l" t="t" r="r" b="b"/>
              <a:pathLst>
                <a:path w="214629" h="128270">
                  <a:moveTo>
                    <a:pt x="214337" y="0"/>
                  </a:moveTo>
                  <a:lnTo>
                    <a:pt x="114676" y="57160"/>
                  </a:lnTo>
                  <a:lnTo>
                    <a:pt x="59129" y="89525"/>
                  </a:lnTo>
                  <a:lnTo>
                    <a:pt x="27602" y="109074"/>
                  </a:lnTo>
                  <a:lnTo>
                    <a:pt x="0" y="127787"/>
                  </a:lnTo>
                </a:path>
              </a:pathLst>
            </a:custGeom>
            <a:ln w="15430">
              <a:solidFill>
                <a:srgbClr val="04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6794386" y="4082093"/>
              <a:ext cx="266700" cy="219710"/>
            </a:xfrm>
            <a:custGeom>
              <a:avLst/>
              <a:gdLst/>
              <a:ahLst/>
              <a:cxnLst/>
              <a:rect l="l" t="t" r="r" b="b"/>
              <a:pathLst>
                <a:path w="266700" h="219710">
                  <a:moveTo>
                    <a:pt x="110921" y="0"/>
                  </a:moveTo>
                  <a:lnTo>
                    <a:pt x="0" y="94068"/>
                  </a:lnTo>
                  <a:lnTo>
                    <a:pt x="20706" y="111383"/>
                  </a:lnTo>
                  <a:lnTo>
                    <a:pt x="34112" y="119383"/>
                  </a:lnTo>
                  <a:lnTo>
                    <a:pt x="46070" y="120072"/>
                  </a:lnTo>
                  <a:lnTo>
                    <a:pt x="62433" y="115455"/>
                  </a:lnTo>
                  <a:lnTo>
                    <a:pt x="86675" y="104052"/>
                  </a:lnTo>
                  <a:lnTo>
                    <a:pt x="113323" y="87534"/>
                  </a:lnTo>
                  <a:lnTo>
                    <a:pt x="134840" y="72664"/>
                  </a:lnTo>
                  <a:lnTo>
                    <a:pt x="143687" y="66205"/>
                  </a:lnTo>
                  <a:lnTo>
                    <a:pt x="199593" y="86766"/>
                  </a:lnTo>
                  <a:lnTo>
                    <a:pt x="203083" y="132971"/>
                  </a:lnTo>
                  <a:lnTo>
                    <a:pt x="211177" y="162182"/>
                  </a:lnTo>
                  <a:lnTo>
                    <a:pt x="230113" y="186825"/>
                  </a:lnTo>
                  <a:lnTo>
                    <a:pt x="266128" y="219328"/>
                  </a:lnTo>
                </a:path>
              </a:pathLst>
            </a:custGeom>
            <a:ln w="15430">
              <a:solidFill>
                <a:srgbClr val="04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7576163" y="3984384"/>
              <a:ext cx="128270" cy="51435"/>
            </a:xfrm>
            <a:custGeom>
              <a:avLst/>
              <a:gdLst/>
              <a:ahLst/>
              <a:cxnLst/>
              <a:rect l="l" t="t" r="r" b="b"/>
              <a:pathLst>
                <a:path w="128270" h="51435">
                  <a:moveTo>
                    <a:pt x="127812" y="0"/>
                  </a:moveTo>
                  <a:lnTo>
                    <a:pt x="0" y="51130"/>
                  </a:lnTo>
                </a:path>
              </a:pathLst>
            </a:custGeom>
            <a:ln w="1543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5629084" y="2553181"/>
              <a:ext cx="487680" cy="1011555"/>
            </a:xfrm>
            <a:custGeom>
              <a:avLst/>
              <a:gdLst/>
              <a:ahLst/>
              <a:cxnLst/>
              <a:rect l="l" t="t" r="r" b="b"/>
              <a:pathLst>
                <a:path w="487679" h="1011554">
                  <a:moveTo>
                    <a:pt x="38113" y="0"/>
                  </a:moveTo>
                  <a:lnTo>
                    <a:pt x="24686" y="669"/>
                  </a:lnTo>
                  <a:lnTo>
                    <a:pt x="12656" y="6281"/>
                  </a:lnTo>
                  <a:lnTo>
                    <a:pt x="3764" y="16594"/>
                  </a:lnTo>
                  <a:lnTo>
                    <a:pt x="0" y="28205"/>
                  </a:lnTo>
                  <a:lnTo>
                    <a:pt x="387" y="36894"/>
                  </a:lnTo>
                  <a:lnTo>
                    <a:pt x="407" y="37334"/>
                  </a:lnTo>
                  <a:lnTo>
                    <a:pt x="519" y="39854"/>
                  </a:lnTo>
                  <a:lnTo>
                    <a:pt x="4953" y="50513"/>
                  </a:lnTo>
                  <a:lnTo>
                    <a:pt x="12933" y="59152"/>
                  </a:lnTo>
                  <a:lnTo>
                    <a:pt x="181119" y="186597"/>
                  </a:lnTo>
                  <a:lnTo>
                    <a:pt x="154411" y="272169"/>
                  </a:lnTo>
                  <a:lnTo>
                    <a:pt x="143024" y="324209"/>
                  </a:lnTo>
                  <a:lnTo>
                    <a:pt x="140830" y="377036"/>
                  </a:lnTo>
                  <a:lnTo>
                    <a:pt x="147773" y="429450"/>
                  </a:lnTo>
                  <a:lnTo>
                    <a:pt x="163797" y="480246"/>
                  </a:lnTo>
                  <a:lnTo>
                    <a:pt x="271213" y="559189"/>
                  </a:lnTo>
                  <a:lnTo>
                    <a:pt x="66705" y="979572"/>
                  </a:lnTo>
                  <a:lnTo>
                    <a:pt x="129354" y="999359"/>
                  </a:lnTo>
                  <a:lnTo>
                    <a:pt x="176966" y="1009698"/>
                  </a:lnTo>
                  <a:lnTo>
                    <a:pt x="224869" y="1011175"/>
                  </a:lnTo>
                  <a:lnTo>
                    <a:pt x="271904" y="1004073"/>
                  </a:lnTo>
                  <a:lnTo>
                    <a:pt x="316910" y="988676"/>
                  </a:lnTo>
                  <a:lnTo>
                    <a:pt x="358726" y="965268"/>
                  </a:lnTo>
                  <a:lnTo>
                    <a:pt x="396194" y="934131"/>
                  </a:lnTo>
                  <a:lnTo>
                    <a:pt x="487494" y="410091"/>
                  </a:lnTo>
                  <a:lnTo>
                    <a:pt x="461920" y="191346"/>
                  </a:lnTo>
                  <a:lnTo>
                    <a:pt x="371937" y="191346"/>
                  </a:lnTo>
                  <a:lnTo>
                    <a:pt x="51198" y="4517"/>
                  </a:lnTo>
                  <a:lnTo>
                    <a:pt x="38113" y="0"/>
                  </a:lnTo>
                  <a:close/>
                </a:path>
                <a:path w="487679" h="1011554">
                  <a:moveTo>
                    <a:pt x="417310" y="36894"/>
                  </a:moveTo>
                  <a:lnTo>
                    <a:pt x="376277" y="60645"/>
                  </a:lnTo>
                  <a:lnTo>
                    <a:pt x="372019" y="186597"/>
                  </a:lnTo>
                  <a:lnTo>
                    <a:pt x="371937" y="191346"/>
                  </a:lnTo>
                  <a:lnTo>
                    <a:pt x="461920" y="191346"/>
                  </a:lnTo>
                  <a:lnTo>
                    <a:pt x="447108" y="64651"/>
                  </a:lnTo>
                  <a:lnTo>
                    <a:pt x="440916" y="51417"/>
                  </a:lnTo>
                  <a:lnTo>
                    <a:pt x="430514" y="41877"/>
                  </a:lnTo>
                  <a:lnTo>
                    <a:pt x="417310" y="368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5629084" y="2553181"/>
              <a:ext cx="487680" cy="1011555"/>
            </a:xfrm>
            <a:custGeom>
              <a:avLst/>
              <a:gdLst/>
              <a:ahLst/>
              <a:cxnLst/>
              <a:rect l="l" t="t" r="r" b="b"/>
              <a:pathLst>
                <a:path w="487679" h="1011554">
                  <a:moveTo>
                    <a:pt x="181119" y="186597"/>
                  </a:moveTo>
                  <a:lnTo>
                    <a:pt x="154411" y="272169"/>
                  </a:lnTo>
                  <a:lnTo>
                    <a:pt x="143024" y="324209"/>
                  </a:lnTo>
                  <a:lnTo>
                    <a:pt x="140830" y="377036"/>
                  </a:lnTo>
                  <a:lnTo>
                    <a:pt x="147773" y="429450"/>
                  </a:lnTo>
                  <a:lnTo>
                    <a:pt x="163797" y="480246"/>
                  </a:lnTo>
                  <a:lnTo>
                    <a:pt x="271213" y="559189"/>
                  </a:lnTo>
                  <a:lnTo>
                    <a:pt x="66705" y="979572"/>
                  </a:lnTo>
                  <a:lnTo>
                    <a:pt x="129354" y="999359"/>
                  </a:lnTo>
                  <a:lnTo>
                    <a:pt x="176966" y="1009698"/>
                  </a:lnTo>
                  <a:lnTo>
                    <a:pt x="224869" y="1011175"/>
                  </a:lnTo>
                  <a:lnTo>
                    <a:pt x="271904" y="1004073"/>
                  </a:lnTo>
                  <a:lnTo>
                    <a:pt x="316910" y="988676"/>
                  </a:lnTo>
                  <a:lnTo>
                    <a:pt x="358726" y="965268"/>
                  </a:lnTo>
                  <a:lnTo>
                    <a:pt x="396194" y="934131"/>
                  </a:lnTo>
                  <a:lnTo>
                    <a:pt x="487494" y="410091"/>
                  </a:lnTo>
                  <a:lnTo>
                    <a:pt x="447108" y="64651"/>
                  </a:lnTo>
                  <a:lnTo>
                    <a:pt x="440916" y="51417"/>
                  </a:lnTo>
                  <a:lnTo>
                    <a:pt x="430514" y="41877"/>
                  </a:lnTo>
                  <a:lnTo>
                    <a:pt x="417310" y="36894"/>
                  </a:lnTo>
                  <a:lnTo>
                    <a:pt x="402709" y="37334"/>
                  </a:lnTo>
                  <a:lnTo>
                    <a:pt x="373994" y="72830"/>
                  </a:lnTo>
                  <a:lnTo>
                    <a:pt x="371937" y="191346"/>
                  </a:lnTo>
                  <a:lnTo>
                    <a:pt x="51198" y="4517"/>
                  </a:lnTo>
                  <a:lnTo>
                    <a:pt x="38113" y="0"/>
                  </a:lnTo>
                  <a:lnTo>
                    <a:pt x="24686" y="669"/>
                  </a:lnTo>
                  <a:lnTo>
                    <a:pt x="12656" y="6281"/>
                  </a:lnTo>
                  <a:lnTo>
                    <a:pt x="3764" y="16594"/>
                  </a:lnTo>
                  <a:lnTo>
                    <a:pt x="0" y="28205"/>
                  </a:lnTo>
                  <a:lnTo>
                    <a:pt x="519" y="39854"/>
                  </a:lnTo>
                  <a:lnTo>
                    <a:pt x="4953" y="50513"/>
                  </a:lnTo>
                  <a:lnTo>
                    <a:pt x="12933" y="59152"/>
                  </a:lnTo>
                  <a:lnTo>
                    <a:pt x="181119" y="186597"/>
                  </a:lnTo>
                  <a:close/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6" name="object 166"/>
            <p:cNvPicPr/>
            <p:nvPr/>
          </p:nvPicPr>
          <p:blipFill>
            <a:blip cstate="print"/>
            <a:stretch>
              <a:fillRect/>
            </a:stretch>
          </p:blipFill>
          <p:spPr>
            <a:xfrm>
              <a:off x="5781535" y="2732063"/>
              <a:ext cx="232886" cy="275296"/>
            </a:xfrm>
            <a:prstGeom prst="rect">
              <a:avLst/>
            </a:prstGeom>
          </p:spPr>
        </p:pic>
        <p:sp>
          <p:nvSpPr>
            <p:cNvPr id="167" name="object 167"/>
            <p:cNvSpPr/>
            <p:nvPr/>
          </p:nvSpPr>
          <p:spPr>
            <a:xfrm>
              <a:off x="5934385" y="3578204"/>
              <a:ext cx="97155" cy="437515"/>
            </a:xfrm>
            <a:custGeom>
              <a:avLst/>
              <a:gdLst/>
              <a:ahLst/>
              <a:cxnLst/>
              <a:rect l="l" t="t" r="r" b="b"/>
              <a:pathLst>
                <a:path w="97154" h="437514">
                  <a:moveTo>
                    <a:pt x="0" y="437426"/>
                  </a:moveTo>
                  <a:lnTo>
                    <a:pt x="96570" y="0"/>
                  </a:lnTo>
                </a:path>
              </a:pathLst>
            </a:custGeom>
            <a:ln w="1543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8" name="object 168"/>
            <p:cNvPicPr/>
            <p:nvPr/>
          </p:nvPicPr>
          <p:blipFill>
            <a:blip cstate="print"/>
            <a:stretch>
              <a:fillRect/>
            </a:stretch>
          </p:blipFill>
          <p:spPr>
            <a:xfrm>
              <a:off x="6414504" y="2576117"/>
              <a:ext cx="463073" cy="294351"/>
            </a:xfrm>
            <a:prstGeom prst="rect">
              <a:avLst/>
            </a:prstGeom>
          </p:spPr>
        </p:pic>
        <p:sp>
          <p:nvSpPr>
            <p:cNvPr id="169" name="object 169"/>
            <p:cNvSpPr/>
            <p:nvPr/>
          </p:nvSpPr>
          <p:spPr>
            <a:xfrm>
              <a:off x="6978258" y="2855014"/>
              <a:ext cx="80010" cy="29845"/>
            </a:xfrm>
            <a:custGeom>
              <a:avLst/>
              <a:gdLst/>
              <a:ahLst/>
              <a:cxnLst/>
              <a:rect l="l" t="t" r="r" b="b"/>
              <a:pathLst>
                <a:path w="80009" h="29844">
                  <a:moveTo>
                    <a:pt x="0" y="29710"/>
                  </a:moveTo>
                  <a:lnTo>
                    <a:pt x="26823" y="8952"/>
                  </a:lnTo>
                  <a:lnTo>
                    <a:pt x="44040" y="0"/>
                  </a:lnTo>
                  <a:lnTo>
                    <a:pt x="59100" y="1022"/>
                  </a:lnTo>
                  <a:lnTo>
                    <a:pt x="79451" y="10190"/>
                  </a:lnTo>
                </a:path>
              </a:pathLst>
            </a:custGeom>
            <a:ln w="23152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593802" y="2327186"/>
              <a:ext cx="584835" cy="313690"/>
            </a:xfrm>
            <a:custGeom>
              <a:avLst/>
              <a:gdLst/>
              <a:ahLst/>
              <a:cxnLst/>
              <a:rect l="l" t="t" r="r" b="b"/>
              <a:pathLst>
                <a:path w="584834" h="313689">
                  <a:moveTo>
                    <a:pt x="584682" y="156832"/>
                  </a:moveTo>
                  <a:lnTo>
                    <a:pt x="558668" y="194966"/>
                  </a:lnTo>
                  <a:lnTo>
                    <a:pt x="527462" y="228785"/>
                  </a:lnTo>
                  <a:lnTo>
                    <a:pt x="491630" y="257723"/>
                  </a:lnTo>
                  <a:lnTo>
                    <a:pt x="451737" y="281216"/>
                  </a:lnTo>
                  <a:lnTo>
                    <a:pt x="408348" y="298696"/>
                  </a:lnTo>
                  <a:lnTo>
                    <a:pt x="362030" y="309599"/>
                  </a:lnTo>
                  <a:lnTo>
                    <a:pt x="313347" y="313359"/>
                  </a:lnTo>
                  <a:lnTo>
                    <a:pt x="267041" y="309962"/>
                  </a:lnTo>
                  <a:lnTo>
                    <a:pt x="222846" y="300092"/>
                  </a:lnTo>
                  <a:lnTo>
                    <a:pt x="181245" y="284235"/>
                  </a:lnTo>
                  <a:lnTo>
                    <a:pt x="142723" y="262875"/>
                  </a:lnTo>
                  <a:lnTo>
                    <a:pt x="107765" y="236497"/>
                  </a:lnTo>
                  <a:lnTo>
                    <a:pt x="76856" y="205586"/>
                  </a:lnTo>
                  <a:lnTo>
                    <a:pt x="50480" y="170627"/>
                  </a:lnTo>
                  <a:lnTo>
                    <a:pt x="29122" y="132104"/>
                  </a:lnTo>
                  <a:lnTo>
                    <a:pt x="13266" y="90502"/>
                  </a:lnTo>
                  <a:lnTo>
                    <a:pt x="3397" y="46305"/>
                  </a:lnTo>
                  <a:lnTo>
                    <a:pt x="0" y="0"/>
                  </a:lnTo>
                </a:path>
              </a:pathLst>
            </a:custGeom>
            <a:ln w="15430">
              <a:solidFill>
                <a:srgbClr val="0908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242052" y="3659987"/>
              <a:ext cx="2005330" cy="836294"/>
            </a:xfrm>
            <a:custGeom>
              <a:avLst/>
              <a:gdLst/>
              <a:ahLst/>
              <a:cxnLst/>
              <a:rect l="l" t="t" r="r" b="b"/>
              <a:pathLst>
                <a:path w="2005329" h="836295">
                  <a:moveTo>
                    <a:pt x="2004758" y="826477"/>
                  </a:moveTo>
                  <a:lnTo>
                    <a:pt x="1998560" y="795807"/>
                  </a:lnTo>
                  <a:lnTo>
                    <a:pt x="1981682" y="770763"/>
                  </a:lnTo>
                  <a:lnTo>
                    <a:pt x="1956638" y="753872"/>
                  </a:lnTo>
                  <a:lnTo>
                    <a:pt x="1925980" y="747687"/>
                  </a:lnTo>
                  <a:lnTo>
                    <a:pt x="1263396" y="747687"/>
                  </a:lnTo>
                  <a:lnTo>
                    <a:pt x="1039799" y="71843"/>
                  </a:lnTo>
                  <a:lnTo>
                    <a:pt x="1024636" y="42519"/>
                  </a:lnTo>
                  <a:lnTo>
                    <a:pt x="1001699" y="19837"/>
                  </a:lnTo>
                  <a:lnTo>
                    <a:pt x="972959" y="5194"/>
                  </a:lnTo>
                  <a:lnTo>
                    <a:pt x="940358" y="0"/>
                  </a:lnTo>
                  <a:lnTo>
                    <a:pt x="104571" y="0"/>
                  </a:lnTo>
                  <a:lnTo>
                    <a:pt x="64668" y="7797"/>
                  </a:lnTo>
                  <a:lnTo>
                    <a:pt x="32270" y="28917"/>
                  </a:lnTo>
                  <a:lnTo>
                    <a:pt x="9880" y="59905"/>
                  </a:lnTo>
                  <a:lnTo>
                    <a:pt x="0" y="97294"/>
                  </a:lnTo>
                  <a:lnTo>
                    <a:pt x="5118" y="137642"/>
                  </a:lnTo>
                  <a:lnTo>
                    <a:pt x="236220" y="836155"/>
                  </a:lnTo>
                  <a:lnTo>
                    <a:pt x="842899" y="836155"/>
                  </a:lnTo>
                  <a:lnTo>
                    <a:pt x="1292669" y="836155"/>
                  </a:lnTo>
                  <a:lnTo>
                    <a:pt x="2004758" y="836155"/>
                  </a:lnTo>
                  <a:lnTo>
                    <a:pt x="2004758" y="826477"/>
                  </a:lnTo>
                  <a:close/>
                </a:path>
              </a:pathLst>
            </a:custGeom>
            <a:solidFill>
              <a:srgbClr val="04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2" name="object 172"/>
            <p:cNvPicPr/>
            <p:nvPr/>
          </p:nvPicPr>
          <p:blipFill>
            <a:blip cstate="print"/>
            <a:stretch>
              <a:fillRect/>
            </a:stretch>
          </p:blipFill>
          <p:spPr>
            <a:xfrm>
              <a:off x="5734964" y="4010018"/>
              <a:ext cx="171957" cy="171970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933420" y="4727516"/>
            <a:ext cx="461645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dirty="0">
                <a:solidFill>
                  <a:srgbClr val="595757"/>
                </a:solidFill>
                <a:latin typeface="Noto Sans CJK JP Bold"/>
                <a:cs typeface="Noto Sans CJK JP Bold"/>
              </a:rPr>
              <a:t>주최</a:t>
            </a:r>
            <a:r>
              <a:rPr sz="950" b="1" spc="175" dirty="0">
                <a:solidFill>
                  <a:srgbClr val="595757"/>
                </a:solidFill>
                <a:latin typeface="Noto Sans CJK JP Bold"/>
                <a:cs typeface="Noto Sans CJK JP Bold"/>
              </a:rPr>
              <a:t>  </a:t>
            </a:r>
            <a:r>
              <a:rPr sz="950" b="1" spc="-50" dirty="0">
                <a:solidFill>
                  <a:srgbClr val="595757"/>
                </a:solidFill>
                <a:latin typeface="Noto Sans CJK JP Bold"/>
                <a:cs typeface="Noto Sans CJK JP Bold"/>
              </a:rPr>
              <a:t>ㅣ</a:t>
            </a:r>
            <a:endParaRPr sz="950">
              <a:latin typeface="Noto Sans CJK JP Bold"/>
              <a:cs typeface="Noto Sans CJK JP Bold"/>
            </a:endParaRPr>
          </a:p>
        </p:txBody>
      </p:sp>
      <p:pic>
        <p:nvPicPr>
          <p:cNvPr id="23" name="object 23"/>
          <p:cNvPicPr/>
          <p:nvPr/>
        </p:nvPicPr>
        <p:blipFill>
          <a:blip cstate="print"/>
          <a:stretch>
            <a:fillRect/>
          </a:stretch>
        </p:blipFill>
        <p:spPr>
          <a:xfrm>
            <a:off x="2316200" y="4686864"/>
            <a:ext cx="729589" cy="220225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cstate="print"/>
          <a:stretch>
            <a:fillRect/>
          </a:stretch>
        </p:blipFill>
        <p:spPr>
          <a:xfrm>
            <a:off x="1526992" y="4689678"/>
            <a:ext cx="246529" cy="239215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1833991" y="4761153"/>
            <a:ext cx="313690" cy="101600"/>
            <a:chOff x="1833991" y="4761153"/>
            <a:chExt cx="313690" cy="101600"/>
          </a:xfrm>
        </p:grpSpPr>
        <p:sp>
          <p:nvSpPr>
            <p:cNvPr id="26" name="object 26"/>
            <p:cNvSpPr/>
            <p:nvPr/>
          </p:nvSpPr>
          <p:spPr>
            <a:xfrm>
              <a:off x="1833981" y="4768469"/>
              <a:ext cx="90805" cy="86995"/>
            </a:xfrm>
            <a:custGeom>
              <a:avLst/>
              <a:gdLst/>
              <a:ahLst/>
              <a:cxnLst/>
              <a:rect l="l" t="t" r="r" b="b"/>
              <a:pathLst>
                <a:path w="90805" h="86995">
                  <a:moveTo>
                    <a:pt x="83299" y="0"/>
                  </a:moveTo>
                  <a:lnTo>
                    <a:pt x="7289" y="0"/>
                  </a:lnTo>
                  <a:lnTo>
                    <a:pt x="7289" y="11430"/>
                  </a:lnTo>
                  <a:lnTo>
                    <a:pt x="71031" y="11430"/>
                  </a:lnTo>
                  <a:lnTo>
                    <a:pt x="71031" y="58420"/>
                  </a:lnTo>
                  <a:lnTo>
                    <a:pt x="83299" y="58420"/>
                  </a:lnTo>
                  <a:lnTo>
                    <a:pt x="83299" y="11430"/>
                  </a:lnTo>
                  <a:lnTo>
                    <a:pt x="83299" y="0"/>
                  </a:lnTo>
                  <a:close/>
                </a:path>
                <a:path w="90805" h="86995">
                  <a:moveTo>
                    <a:pt x="90589" y="75768"/>
                  </a:moveTo>
                  <a:lnTo>
                    <a:pt x="61302" y="75768"/>
                  </a:lnTo>
                  <a:lnTo>
                    <a:pt x="61302" y="45173"/>
                  </a:lnTo>
                  <a:lnTo>
                    <a:pt x="49606" y="45173"/>
                  </a:lnTo>
                  <a:lnTo>
                    <a:pt x="49606" y="75768"/>
                  </a:lnTo>
                  <a:lnTo>
                    <a:pt x="33147" y="75768"/>
                  </a:lnTo>
                  <a:lnTo>
                    <a:pt x="33147" y="45173"/>
                  </a:lnTo>
                  <a:lnTo>
                    <a:pt x="21539" y="45173"/>
                  </a:lnTo>
                  <a:lnTo>
                    <a:pt x="21539" y="75768"/>
                  </a:lnTo>
                  <a:lnTo>
                    <a:pt x="0" y="75768"/>
                  </a:lnTo>
                  <a:lnTo>
                    <a:pt x="0" y="86487"/>
                  </a:lnTo>
                  <a:lnTo>
                    <a:pt x="90589" y="86487"/>
                  </a:lnTo>
                  <a:lnTo>
                    <a:pt x="90589" y="75768"/>
                  </a:lnTo>
                  <a:close/>
                </a:path>
              </a:pathLst>
            </a:custGeom>
            <a:solidFill>
              <a:srgbClr val="5A57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cstate="print"/>
            <a:stretch>
              <a:fillRect/>
            </a:stretch>
          </p:blipFill>
          <p:spPr>
            <a:xfrm>
              <a:off x="1944686" y="4761153"/>
              <a:ext cx="90589" cy="10130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cstate="print"/>
            <a:stretch>
              <a:fillRect/>
            </a:stretch>
          </p:blipFill>
          <p:spPr>
            <a:xfrm>
              <a:off x="2056485" y="4765281"/>
              <a:ext cx="90576" cy="96888"/>
            </a:xfrm>
            <a:prstGeom prst="rect">
              <a:avLst/>
            </a:prstGeom>
          </p:spPr>
        </p:pic>
      </p:grpSp>
      <p:sp>
        <p:nvSpPr>
          <p:cNvPr id="173" name="object 173"/>
          <p:cNvSpPr txBox="1"/>
          <p:nvPr/>
        </p:nvSpPr>
        <p:spPr>
          <a:xfrm>
            <a:off x="711029" y="1808756"/>
            <a:ext cx="3101975" cy="1891543"/>
          </a:xfrm>
          <a:prstGeom prst="rect">
            <a:avLst/>
          </a:prstGeom>
        </p:spPr>
        <p:txBody>
          <a:bodyPr vert="horz" wrap="square" lIns="0" tIns="160655" rIns="0" bIns="0" rtlCol="0">
            <a:spAutoFit/>
          </a:bodyPr>
          <a:lstStyle/>
          <a:p>
            <a:pPr marL="12700" marR="10160">
              <a:lnSpc>
                <a:spcPts val="6600"/>
              </a:lnSpc>
              <a:spcBef>
                <a:spcPts val="1265"/>
              </a:spcBef>
            </a:pPr>
            <a:r>
              <a:rPr sz="6450" spc="-20" dirty="0" err="1">
                <a:solidFill>
                  <a:srgbClr val="FFFFFF"/>
                </a:solidFill>
                <a:latin typeface="와구리체"/>
                <a:cs typeface="와구리체"/>
              </a:rPr>
              <a:t>선도교</a:t>
            </a:r>
            <a:r>
              <a:rPr lang="ko-KR" altLang="en-US" sz="6450" spc="-20" dirty="0">
                <a:solidFill>
                  <a:srgbClr val="FFFFFF"/>
                </a:solidFill>
                <a:latin typeface="와구리체"/>
                <a:cs typeface="와구리체"/>
              </a:rPr>
              <a:t>원</a:t>
            </a:r>
            <a:r>
              <a:rPr sz="6450" spc="-20" dirty="0">
                <a:solidFill>
                  <a:srgbClr val="FFFFFF"/>
                </a:solidFill>
                <a:latin typeface="와구리체"/>
                <a:cs typeface="와구리체"/>
              </a:rPr>
              <a:t> 양성연수</a:t>
            </a:r>
            <a:endParaRPr sz="6450" dirty="0">
              <a:latin typeface="와구리체"/>
              <a:cs typeface="와구리체"/>
            </a:endParaRPr>
          </a:p>
        </p:txBody>
      </p:sp>
      <p:grpSp>
        <p:nvGrpSpPr>
          <p:cNvPr id="174" name="object 174"/>
          <p:cNvGrpSpPr/>
          <p:nvPr/>
        </p:nvGrpSpPr>
        <p:grpSpPr>
          <a:xfrm>
            <a:off x="2761395" y="973083"/>
            <a:ext cx="1006475" cy="814705"/>
            <a:chOff x="2761395" y="973083"/>
            <a:chExt cx="1006475" cy="814705"/>
          </a:xfrm>
        </p:grpSpPr>
        <p:pic>
          <p:nvPicPr>
            <p:cNvPr id="175" name="object 175"/>
            <p:cNvPicPr/>
            <p:nvPr/>
          </p:nvPicPr>
          <p:blipFill>
            <a:blip cstate="print"/>
            <a:stretch>
              <a:fillRect/>
            </a:stretch>
          </p:blipFill>
          <p:spPr>
            <a:xfrm>
              <a:off x="3013779" y="1302811"/>
              <a:ext cx="158369" cy="158369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cstate="print"/>
            <a:stretch>
              <a:fillRect/>
            </a:stretch>
          </p:blipFill>
          <p:spPr>
            <a:xfrm>
              <a:off x="3359986" y="1302811"/>
              <a:ext cx="158369" cy="158369"/>
            </a:xfrm>
            <a:prstGeom prst="rect">
              <a:avLst/>
            </a:prstGeom>
          </p:spPr>
        </p:pic>
        <p:sp>
          <p:nvSpPr>
            <p:cNvPr id="177" name="object 177"/>
            <p:cNvSpPr/>
            <p:nvPr/>
          </p:nvSpPr>
          <p:spPr>
            <a:xfrm>
              <a:off x="2761395" y="973083"/>
              <a:ext cx="1006475" cy="814705"/>
            </a:xfrm>
            <a:custGeom>
              <a:avLst/>
              <a:gdLst/>
              <a:ahLst/>
              <a:cxnLst/>
              <a:rect l="l" t="t" r="r" b="b"/>
              <a:pathLst>
                <a:path w="1006475" h="814705">
                  <a:moveTo>
                    <a:pt x="712018" y="0"/>
                  </a:moveTo>
                  <a:lnTo>
                    <a:pt x="694372" y="585"/>
                  </a:lnTo>
                  <a:lnTo>
                    <a:pt x="678349" y="7980"/>
                  </a:lnTo>
                  <a:lnTo>
                    <a:pt x="666789" y="20529"/>
                  </a:lnTo>
                  <a:lnTo>
                    <a:pt x="660766" y="36495"/>
                  </a:lnTo>
                  <a:lnTo>
                    <a:pt x="661352" y="54141"/>
                  </a:lnTo>
                  <a:lnTo>
                    <a:pt x="662393" y="58561"/>
                  </a:lnTo>
                  <a:lnTo>
                    <a:pt x="664070" y="62676"/>
                  </a:lnTo>
                  <a:lnTo>
                    <a:pt x="668769" y="70664"/>
                  </a:lnTo>
                  <a:lnTo>
                    <a:pt x="669150" y="75845"/>
                  </a:lnTo>
                  <a:lnTo>
                    <a:pt x="648558" y="112764"/>
                  </a:lnTo>
                  <a:lnTo>
                    <a:pt x="635825" y="116536"/>
                  </a:lnTo>
                  <a:lnTo>
                    <a:pt x="367080" y="116536"/>
                  </a:lnTo>
                  <a:lnTo>
                    <a:pt x="333755" y="75845"/>
                  </a:lnTo>
                  <a:lnTo>
                    <a:pt x="334136" y="70664"/>
                  </a:lnTo>
                  <a:lnTo>
                    <a:pt x="338823" y="62676"/>
                  </a:lnTo>
                  <a:lnTo>
                    <a:pt x="340499" y="58561"/>
                  </a:lnTo>
                  <a:lnTo>
                    <a:pt x="341553" y="54141"/>
                  </a:lnTo>
                  <a:lnTo>
                    <a:pt x="342139" y="36495"/>
                  </a:lnTo>
                  <a:lnTo>
                    <a:pt x="336115" y="20529"/>
                  </a:lnTo>
                  <a:lnTo>
                    <a:pt x="324551" y="7980"/>
                  </a:lnTo>
                  <a:lnTo>
                    <a:pt x="308521" y="585"/>
                  </a:lnTo>
                  <a:lnTo>
                    <a:pt x="290876" y="0"/>
                  </a:lnTo>
                  <a:lnTo>
                    <a:pt x="274913" y="6024"/>
                  </a:lnTo>
                  <a:lnTo>
                    <a:pt x="262365" y="17587"/>
                  </a:lnTo>
                  <a:lnTo>
                    <a:pt x="254965" y="33618"/>
                  </a:lnTo>
                  <a:lnTo>
                    <a:pt x="254379" y="51257"/>
                  </a:lnTo>
                  <a:lnTo>
                    <a:pt x="260403" y="67221"/>
                  </a:lnTo>
                  <a:lnTo>
                    <a:pt x="271967" y="79772"/>
                  </a:lnTo>
                  <a:lnTo>
                    <a:pt x="288061" y="87187"/>
                  </a:lnTo>
                  <a:lnTo>
                    <a:pt x="292722" y="88291"/>
                  </a:lnTo>
                  <a:lnTo>
                    <a:pt x="296633" y="91416"/>
                  </a:lnTo>
                  <a:lnTo>
                    <a:pt x="305612" y="111571"/>
                  </a:lnTo>
                  <a:lnTo>
                    <a:pt x="302399" y="116536"/>
                  </a:lnTo>
                  <a:lnTo>
                    <a:pt x="215823" y="116536"/>
                  </a:lnTo>
                  <a:lnTo>
                    <a:pt x="190293" y="119029"/>
                  </a:lnTo>
                  <a:lnTo>
                    <a:pt x="143818" y="138278"/>
                  </a:lnTo>
                  <a:lnTo>
                    <a:pt x="107708" y="174388"/>
                  </a:lnTo>
                  <a:lnTo>
                    <a:pt x="88459" y="220863"/>
                  </a:lnTo>
                  <a:lnTo>
                    <a:pt x="85966" y="246394"/>
                  </a:lnTo>
                  <a:lnTo>
                    <a:pt x="85966" y="287415"/>
                  </a:lnTo>
                  <a:lnTo>
                    <a:pt x="80721" y="292660"/>
                  </a:lnTo>
                  <a:lnTo>
                    <a:pt x="71335" y="292660"/>
                  </a:lnTo>
                  <a:lnTo>
                    <a:pt x="43569" y="298266"/>
                  </a:lnTo>
                  <a:lnTo>
                    <a:pt x="20894" y="313555"/>
                  </a:lnTo>
                  <a:lnTo>
                    <a:pt x="5606" y="336230"/>
                  </a:lnTo>
                  <a:lnTo>
                    <a:pt x="0" y="363996"/>
                  </a:lnTo>
                  <a:lnTo>
                    <a:pt x="0" y="480074"/>
                  </a:lnTo>
                  <a:lnTo>
                    <a:pt x="5606" y="507840"/>
                  </a:lnTo>
                  <a:lnTo>
                    <a:pt x="20894" y="530515"/>
                  </a:lnTo>
                  <a:lnTo>
                    <a:pt x="43569" y="545803"/>
                  </a:lnTo>
                  <a:lnTo>
                    <a:pt x="71335" y="551410"/>
                  </a:lnTo>
                  <a:lnTo>
                    <a:pt x="80721" y="551410"/>
                  </a:lnTo>
                  <a:lnTo>
                    <a:pt x="85966" y="556655"/>
                  </a:lnTo>
                  <a:lnTo>
                    <a:pt x="85966" y="781051"/>
                  </a:lnTo>
                  <a:lnTo>
                    <a:pt x="91249" y="799126"/>
                  </a:lnTo>
                  <a:lnTo>
                    <a:pt x="104503" y="810780"/>
                  </a:lnTo>
                  <a:lnTo>
                    <a:pt x="121836" y="814107"/>
                  </a:lnTo>
                  <a:lnTo>
                    <a:pt x="139357" y="807200"/>
                  </a:lnTo>
                  <a:lnTo>
                    <a:pt x="249377" y="721818"/>
                  </a:lnTo>
                  <a:lnTo>
                    <a:pt x="367576" y="721818"/>
                  </a:lnTo>
                  <a:lnTo>
                    <a:pt x="378111" y="719747"/>
                  </a:lnTo>
                  <a:lnTo>
                    <a:pt x="386819" y="714076"/>
                  </a:lnTo>
                  <a:lnTo>
                    <a:pt x="392789" y="705622"/>
                  </a:lnTo>
                  <a:lnTo>
                    <a:pt x="395109" y="695199"/>
                  </a:lnTo>
                  <a:lnTo>
                    <a:pt x="393109" y="684490"/>
                  </a:lnTo>
                  <a:lnTo>
                    <a:pt x="387327" y="675728"/>
                  </a:lnTo>
                  <a:lnTo>
                    <a:pt x="378664" y="669812"/>
                  </a:lnTo>
                  <a:lnTo>
                    <a:pt x="368020" y="667640"/>
                  </a:lnTo>
                  <a:lnTo>
                    <a:pt x="253212" y="667640"/>
                  </a:lnTo>
                  <a:lnTo>
                    <a:pt x="213118" y="681381"/>
                  </a:lnTo>
                  <a:lnTo>
                    <a:pt x="140144" y="738011"/>
                  </a:lnTo>
                  <a:lnTo>
                    <a:pt x="140144" y="246394"/>
                  </a:lnTo>
                  <a:lnTo>
                    <a:pt x="146091" y="216936"/>
                  </a:lnTo>
                  <a:lnTo>
                    <a:pt x="162310" y="192881"/>
                  </a:lnTo>
                  <a:lnTo>
                    <a:pt x="186366" y="176662"/>
                  </a:lnTo>
                  <a:lnTo>
                    <a:pt x="215823" y="170714"/>
                  </a:lnTo>
                  <a:lnTo>
                    <a:pt x="793521" y="170714"/>
                  </a:lnTo>
                  <a:lnTo>
                    <a:pt x="822978" y="176662"/>
                  </a:lnTo>
                  <a:lnTo>
                    <a:pt x="847034" y="192881"/>
                  </a:lnTo>
                  <a:lnTo>
                    <a:pt x="863253" y="216936"/>
                  </a:lnTo>
                  <a:lnTo>
                    <a:pt x="869200" y="246394"/>
                  </a:lnTo>
                  <a:lnTo>
                    <a:pt x="869200" y="597676"/>
                  </a:lnTo>
                  <a:lnTo>
                    <a:pt x="863253" y="627133"/>
                  </a:lnTo>
                  <a:lnTo>
                    <a:pt x="847034" y="651189"/>
                  </a:lnTo>
                  <a:lnTo>
                    <a:pt x="822978" y="667408"/>
                  </a:lnTo>
                  <a:lnTo>
                    <a:pt x="793521" y="673355"/>
                  </a:lnTo>
                  <a:lnTo>
                    <a:pt x="574306" y="673355"/>
                  </a:lnTo>
                  <a:lnTo>
                    <a:pt x="570331" y="671120"/>
                  </a:lnTo>
                  <a:lnTo>
                    <a:pt x="568045" y="667475"/>
                  </a:lnTo>
                  <a:lnTo>
                    <a:pt x="558380" y="655619"/>
                  </a:lnTo>
                  <a:lnTo>
                    <a:pt x="546104" y="646464"/>
                  </a:lnTo>
                  <a:lnTo>
                    <a:pt x="531749" y="640541"/>
                  </a:lnTo>
                  <a:lnTo>
                    <a:pt x="515848" y="638379"/>
                  </a:lnTo>
                  <a:lnTo>
                    <a:pt x="491846" y="643084"/>
                  </a:lnTo>
                  <a:lnTo>
                    <a:pt x="472079" y="656175"/>
                  </a:lnTo>
                  <a:lnTo>
                    <a:pt x="458582" y="675663"/>
                  </a:lnTo>
                  <a:lnTo>
                    <a:pt x="453389" y="699555"/>
                  </a:lnTo>
                  <a:lnTo>
                    <a:pt x="458022" y="724024"/>
                  </a:lnTo>
                  <a:lnTo>
                    <a:pt x="471277" y="744039"/>
                  </a:lnTo>
                  <a:lnTo>
                    <a:pt x="491105" y="757550"/>
                  </a:lnTo>
                  <a:lnTo>
                    <a:pt x="515454" y="762509"/>
                  </a:lnTo>
                  <a:lnTo>
                    <a:pt x="531478" y="760420"/>
                  </a:lnTo>
                  <a:lnTo>
                    <a:pt x="545946" y="754513"/>
                  </a:lnTo>
                  <a:lnTo>
                    <a:pt x="558315" y="745327"/>
                  </a:lnTo>
                  <a:lnTo>
                    <a:pt x="568045" y="733401"/>
                  </a:lnTo>
                  <a:lnTo>
                    <a:pt x="570331" y="729768"/>
                  </a:lnTo>
                  <a:lnTo>
                    <a:pt x="574306" y="727533"/>
                  </a:lnTo>
                  <a:lnTo>
                    <a:pt x="793521" y="727533"/>
                  </a:lnTo>
                  <a:lnTo>
                    <a:pt x="819051" y="725039"/>
                  </a:lnTo>
                  <a:lnTo>
                    <a:pt x="865526" y="705786"/>
                  </a:lnTo>
                  <a:lnTo>
                    <a:pt x="901636" y="669681"/>
                  </a:lnTo>
                  <a:lnTo>
                    <a:pt x="920886" y="623206"/>
                  </a:lnTo>
                  <a:lnTo>
                    <a:pt x="923378" y="597676"/>
                  </a:lnTo>
                  <a:lnTo>
                    <a:pt x="923378" y="556693"/>
                  </a:lnTo>
                  <a:lnTo>
                    <a:pt x="928573" y="551397"/>
                  </a:lnTo>
                  <a:lnTo>
                    <a:pt x="985510" y="530548"/>
                  </a:lnTo>
                  <a:lnTo>
                    <a:pt x="1006436" y="480074"/>
                  </a:lnTo>
                  <a:lnTo>
                    <a:pt x="1006436" y="363996"/>
                  </a:lnTo>
                  <a:lnTo>
                    <a:pt x="1000830" y="336230"/>
                  </a:lnTo>
                  <a:lnTo>
                    <a:pt x="985542" y="313555"/>
                  </a:lnTo>
                  <a:lnTo>
                    <a:pt x="962867" y="298266"/>
                  </a:lnTo>
                  <a:lnTo>
                    <a:pt x="935101" y="292660"/>
                  </a:lnTo>
                  <a:lnTo>
                    <a:pt x="928623" y="292660"/>
                  </a:lnTo>
                  <a:lnTo>
                    <a:pt x="923378" y="287415"/>
                  </a:lnTo>
                  <a:lnTo>
                    <a:pt x="923378" y="246394"/>
                  </a:lnTo>
                  <a:lnTo>
                    <a:pt x="920886" y="220863"/>
                  </a:lnTo>
                  <a:lnTo>
                    <a:pt x="901636" y="174388"/>
                  </a:lnTo>
                  <a:lnTo>
                    <a:pt x="865526" y="138278"/>
                  </a:lnTo>
                  <a:lnTo>
                    <a:pt x="819051" y="119029"/>
                  </a:lnTo>
                  <a:lnTo>
                    <a:pt x="793521" y="116536"/>
                  </a:lnTo>
                  <a:lnTo>
                    <a:pt x="700506" y="116536"/>
                  </a:lnTo>
                  <a:lnTo>
                    <a:pt x="697280" y="111571"/>
                  </a:lnTo>
                  <a:lnTo>
                    <a:pt x="706272" y="91416"/>
                  </a:lnTo>
                  <a:lnTo>
                    <a:pt x="710183" y="88291"/>
                  </a:lnTo>
                  <a:lnTo>
                    <a:pt x="714908" y="87174"/>
                  </a:lnTo>
                  <a:lnTo>
                    <a:pt x="730937" y="79772"/>
                  </a:lnTo>
                  <a:lnTo>
                    <a:pt x="742497" y="67221"/>
                  </a:lnTo>
                  <a:lnTo>
                    <a:pt x="748521" y="51257"/>
                  </a:lnTo>
                  <a:lnTo>
                    <a:pt x="747941" y="33618"/>
                  </a:lnTo>
                  <a:lnTo>
                    <a:pt x="740538" y="17587"/>
                  </a:lnTo>
                  <a:lnTo>
                    <a:pt x="727986" y="6024"/>
                  </a:lnTo>
                  <a:lnTo>
                    <a:pt x="7120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0" name="object 180"/>
          <p:cNvSpPr txBox="1"/>
          <p:nvPr/>
        </p:nvSpPr>
        <p:spPr>
          <a:xfrm>
            <a:off x="711028" y="1222806"/>
            <a:ext cx="1936114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1700" dirty="0">
                <a:solidFill>
                  <a:srgbClr val="FFFFFF"/>
                </a:solidFill>
                <a:latin typeface="와구리체"/>
                <a:cs typeface="와구리체"/>
              </a:rPr>
              <a:t>학생의 성장을 지원하는 성취평가제</a:t>
            </a:r>
            <a:endParaRPr sz="1700" dirty="0">
              <a:latin typeface="와구리체"/>
              <a:cs typeface="와구리체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ubTitle" idx="4"/>
          </p:nvPr>
        </p:nvSpPr>
        <p:spPr>
          <a:xfrm>
            <a:off x="1361484" y="2889846"/>
            <a:ext cx="6421033" cy="9970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5610" marR="5080" indent="-1693545" algn="ctr">
              <a:lnSpc>
                <a:spcPct val="110700"/>
              </a:lnSpc>
              <a:spcBef>
                <a:spcPts val="100"/>
              </a:spcBef>
            </a:pPr>
            <a:r>
              <a:rPr lang="ko-KR" altLang="en-US" sz="2500" b="1" spc="-25" dirty="0">
                <a:solidFill>
                  <a:srgbClr val="FFFFFF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Noto Sans CJK JP Black"/>
              </a:rPr>
              <a:t>과정중심 피드백의 이론과 방법</a:t>
            </a:r>
          </a:p>
          <a:p>
            <a:pPr marL="1705610" marR="5080" indent="-1693545" algn="ctr">
              <a:lnSpc>
                <a:spcPct val="110700"/>
              </a:lnSpc>
              <a:spcBef>
                <a:spcPts val="100"/>
              </a:spcBef>
            </a:pPr>
            <a:r>
              <a:rPr lang="ko-KR" altLang="en-US" sz="1600" b="1" spc="-50" dirty="0">
                <a:solidFill>
                  <a:srgbClr val="FFFFFF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Noto Sans CJK JP Black"/>
              </a:rPr>
              <a:t>강사</a:t>
            </a:r>
            <a:r>
              <a:rPr lang="en-US" altLang="ko-KR" sz="1600" b="1" spc="-50" dirty="0">
                <a:solidFill>
                  <a:srgbClr val="FFFFFF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Noto Sans CJK JP Black"/>
              </a:rPr>
              <a:t>: </a:t>
            </a:r>
            <a:r>
              <a:rPr lang="ko-KR" altLang="en-US" sz="1600" b="1" spc="-50" dirty="0">
                <a:solidFill>
                  <a:srgbClr val="FFFFFF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Noto Sans CJK JP Black"/>
              </a:rPr>
              <a:t>김민기</a:t>
            </a:r>
            <a:endParaRPr lang="en-US" altLang="ko-KR" sz="1600" b="1" spc="-50" dirty="0">
              <a:solidFill>
                <a:srgbClr val="FFFFFF"/>
              </a:solidFill>
              <a:latin typeface="Noto Sans CJK JP Black" panose="020B0A00000000000000" pitchFamily="34" charset="-127"/>
              <a:ea typeface="Noto Sans CJK JP Black" panose="020B0A00000000000000" pitchFamily="34" charset="-127"/>
              <a:cs typeface="Noto Sans CJK JP Black"/>
            </a:endParaRPr>
          </a:p>
          <a:p>
            <a:pPr marL="1705610" marR="5080" indent="-1693545" algn="ctr">
              <a:lnSpc>
                <a:spcPct val="110700"/>
              </a:lnSpc>
              <a:spcBef>
                <a:spcPts val="100"/>
              </a:spcBef>
            </a:pPr>
            <a:r>
              <a:rPr lang="en-US" altLang="ko-KR" sz="1600" b="1" spc="-50" dirty="0">
                <a:solidFill>
                  <a:srgbClr val="FFFFFF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Noto Sans CJK JP Black"/>
              </a:rPr>
              <a:t>(</a:t>
            </a:r>
            <a:r>
              <a:rPr lang="ko-KR" altLang="en-US" sz="1600" b="1" spc="-50" dirty="0">
                <a:solidFill>
                  <a:srgbClr val="FFFFFF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Noto Sans CJK JP Black"/>
              </a:rPr>
              <a:t>태안고등학교 교사</a:t>
            </a:r>
            <a:r>
              <a:rPr lang="en-US" altLang="ko-KR" sz="1600" b="1" spc="-50" dirty="0">
                <a:solidFill>
                  <a:srgbClr val="FFFFFF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Noto Sans CJK JP Black"/>
              </a:rPr>
              <a:t> </a:t>
            </a:r>
            <a:r>
              <a:rPr lang="ko-KR" altLang="en-US" sz="1600" b="1" spc="-50" dirty="0">
                <a:solidFill>
                  <a:srgbClr val="FFFFFF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Noto Sans CJK JP Black"/>
              </a:rPr>
              <a:t>겸 서울대학교 미래교육혁신센터 연구원</a:t>
            </a:r>
            <a:r>
              <a:rPr lang="en-US" altLang="ko-KR" sz="1600" b="1" spc="-50" dirty="0">
                <a:solidFill>
                  <a:srgbClr val="FFFFFF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Noto Sans CJK JP Black"/>
              </a:rPr>
              <a:t>)</a:t>
            </a:r>
            <a:endParaRPr lang="ko-KR" altLang="en-US" sz="1600" dirty="0">
              <a:latin typeface="Noto Sans CJK JP Black" panose="020B0A00000000000000" pitchFamily="34" charset="-127"/>
              <a:ea typeface="Noto Sans CJK JP Black" panose="020B0A00000000000000" pitchFamily="34" charset="-127"/>
              <a:cs typeface="Noto Sans CJK JP Black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937349" y="1366827"/>
            <a:ext cx="1271270" cy="1271270"/>
            <a:chOff x="3937349" y="1366827"/>
            <a:chExt cx="1271270" cy="1271270"/>
          </a:xfrm>
        </p:grpSpPr>
        <p:sp>
          <p:nvSpPr>
            <p:cNvPr id="4" name="object 4"/>
            <p:cNvSpPr/>
            <p:nvPr/>
          </p:nvSpPr>
          <p:spPr>
            <a:xfrm>
              <a:off x="3938619" y="1368097"/>
              <a:ext cx="1268730" cy="1268730"/>
            </a:xfrm>
            <a:custGeom>
              <a:avLst/>
              <a:gdLst/>
              <a:ahLst/>
              <a:cxnLst/>
              <a:rect l="l" t="t" r="r" b="b"/>
              <a:pathLst>
                <a:path w="1268729" h="1268730">
                  <a:moveTo>
                    <a:pt x="634136" y="0"/>
                  </a:moveTo>
                  <a:lnTo>
                    <a:pt x="586809" y="1739"/>
                  </a:lnTo>
                  <a:lnTo>
                    <a:pt x="540427" y="6875"/>
                  </a:lnTo>
                  <a:lnTo>
                    <a:pt x="495112" y="15286"/>
                  </a:lnTo>
                  <a:lnTo>
                    <a:pt x="450987" y="26848"/>
                  </a:lnTo>
                  <a:lnTo>
                    <a:pt x="408175" y="41439"/>
                  </a:lnTo>
                  <a:lnTo>
                    <a:pt x="366798" y="58937"/>
                  </a:lnTo>
                  <a:lnTo>
                    <a:pt x="326979" y="79219"/>
                  </a:lnTo>
                  <a:lnTo>
                    <a:pt x="288840" y="102162"/>
                  </a:lnTo>
                  <a:lnTo>
                    <a:pt x="252504" y="127643"/>
                  </a:lnTo>
                  <a:lnTo>
                    <a:pt x="218094" y="155541"/>
                  </a:lnTo>
                  <a:lnTo>
                    <a:pt x="185732" y="185732"/>
                  </a:lnTo>
                  <a:lnTo>
                    <a:pt x="155541" y="218094"/>
                  </a:lnTo>
                  <a:lnTo>
                    <a:pt x="127643" y="252504"/>
                  </a:lnTo>
                  <a:lnTo>
                    <a:pt x="102162" y="288840"/>
                  </a:lnTo>
                  <a:lnTo>
                    <a:pt x="79219" y="326979"/>
                  </a:lnTo>
                  <a:lnTo>
                    <a:pt x="58937" y="366798"/>
                  </a:lnTo>
                  <a:lnTo>
                    <a:pt x="41439" y="408175"/>
                  </a:lnTo>
                  <a:lnTo>
                    <a:pt x="26848" y="450987"/>
                  </a:lnTo>
                  <a:lnTo>
                    <a:pt x="15286" y="495112"/>
                  </a:lnTo>
                  <a:lnTo>
                    <a:pt x="6875" y="540427"/>
                  </a:lnTo>
                  <a:lnTo>
                    <a:pt x="1739" y="586809"/>
                  </a:lnTo>
                  <a:lnTo>
                    <a:pt x="0" y="634136"/>
                  </a:lnTo>
                  <a:lnTo>
                    <a:pt x="1739" y="681463"/>
                  </a:lnTo>
                  <a:lnTo>
                    <a:pt x="6875" y="727845"/>
                  </a:lnTo>
                  <a:lnTo>
                    <a:pt x="15286" y="773160"/>
                  </a:lnTo>
                  <a:lnTo>
                    <a:pt x="26848" y="817284"/>
                  </a:lnTo>
                  <a:lnTo>
                    <a:pt x="41439" y="860097"/>
                  </a:lnTo>
                  <a:lnTo>
                    <a:pt x="58937" y="901474"/>
                  </a:lnTo>
                  <a:lnTo>
                    <a:pt x="79219" y="941293"/>
                  </a:lnTo>
                  <a:lnTo>
                    <a:pt x="102162" y="979432"/>
                  </a:lnTo>
                  <a:lnTo>
                    <a:pt x="127643" y="1015767"/>
                  </a:lnTo>
                  <a:lnTo>
                    <a:pt x="155541" y="1050178"/>
                  </a:lnTo>
                  <a:lnTo>
                    <a:pt x="185732" y="1082540"/>
                  </a:lnTo>
                  <a:lnTo>
                    <a:pt x="218094" y="1112731"/>
                  </a:lnTo>
                  <a:lnTo>
                    <a:pt x="252504" y="1140628"/>
                  </a:lnTo>
                  <a:lnTo>
                    <a:pt x="288840" y="1166110"/>
                  </a:lnTo>
                  <a:lnTo>
                    <a:pt x="326979" y="1189053"/>
                  </a:lnTo>
                  <a:lnTo>
                    <a:pt x="366798" y="1209335"/>
                  </a:lnTo>
                  <a:lnTo>
                    <a:pt x="408175" y="1226833"/>
                  </a:lnTo>
                  <a:lnTo>
                    <a:pt x="450987" y="1241424"/>
                  </a:lnTo>
                  <a:lnTo>
                    <a:pt x="495112" y="1252986"/>
                  </a:lnTo>
                  <a:lnTo>
                    <a:pt x="540427" y="1261397"/>
                  </a:lnTo>
                  <a:lnTo>
                    <a:pt x="586809" y="1266533"/>
                  </a:lnTo>
                  <a:lnTo>
                    <a:pt x="634136" y="1268272"/>
                  </a:lnTo>
                  <a:lnTo>
                    <a:pt x="681463" y="1266533"/>
                  </a:lnTo>
                  <a:lnTo>
                    <a:pt x="727845" y="1261397"/>
                  </a:lnTo>
                  <a:lnTo>
                    <a:pt x="773160" y="1252986"/>
                  </a:lnTo>
                  <a:lnTo>
                    <a:pt x="817284" y="1241424"/>
                  </a:lnTo>
                  <a:lnTo>
                    <a:pt x="860097" y="1226833"/>
                  </a:lnTo>
                  <a:lnTo>
                    <a:pt x="901474" y="1209335"/>
                  </a:lnTo>
                  <a:lnTo>
                    <a:pt x="941293" y="1189053"/>
                  </a:lnTo>
                  <a:lnTo>
                    <a:pt x="979432" y="1166110"/>
                  </a:lnTo>
                  <a:lnTo>
                    <a:pt x="1015767" y="1140628"/>
                  </a:lnTo>
                  <a:lnTo>
                    <a:pt x="1050178" y="1112731"/>
                  </a:lnTo>
                  <a:lnTo>
                    <a:pt x="1082540" y="1082540"/>
                  </a:lnTo>
                  <a:lnTo>
                    <a:pt x="1112731" y="1050178"/>
                  </a:lnTo>
                  <a:lnTo>
                    <a:pt x="1140628" y="1015767"/>
                  </a:lnTo>
                  <a:lnTo>
                    <a:pt x="1166110" y="979432"/>
                  </a:lnTo>
                  <a:lnTo>
                    <a:pt x="1189053" y="941293"/>
                  </a:lnTo>
                  <a:lnTo>
                    <a:pt x="1209335" y="901474"/>
                  </a:lnTo>
                  <a:lnTo>
                    <a:pt x="1226833" y="860097"/>
                  </a:lnTo>
                  <a:lnTo>
                    <a:pt x="1241424" y="817284"/>
                  </a:lnTo>
                  <a:lnTo>
                    <a:pt x="1252986" y="773160"/>
                  </a:lnTo>
                  <a:lnTo>
                    <a:pt x="1261397" y="727845"/>
                  </a:lnTo>
                  <a:lnTo>
                    <a:pt x="1266533" y="681463"/>
                  </a:lnTo>
                  <a:lnTo>
                    <a:pt x="1268272" y="634136"/>
                  </a:lnTo>
                  <a:lnTo>
                    <a:pt x="1266533" y="586809"/>
                  </a:lnTo>
                  <a:lnTo>
                    <a:pt x="1261397" y="540427"/>
                  </a:lnTo>
                  <a:lnTo>
                    <a:pt x="1252986" y="495112"/>
                  </a:lnTo>
                  <a:lnTo>
                    <a:pt x="1241424" y="450987"/>
                  </a:lnTo>
                  <a:lnTo>
                    <a:pt x="1226833" y="408175"/>
                  </a:lnTo>
                  <a:lnTo>
                    <a:pt x="1209335" y="366798"/>
                  </a:lnTo>
                  <a:lnTo>
                    <a:pt x="1189053" y="326979"/>
                  </a:lnTo>
                  <a:lnTo>
                    <a:pt x="1166110" y="288840"/>
                  </a:lnTo>
                  <a:lnTo>
                    <a:pt x="1140628" y="252504"/>
                  </a:lnTo>
                  <a:lnTo>
                    <a:pt x="1112731" y="218094"/>
                  </a:lnTo>
                  <a:lnTo>
                    <a:pt x="1082540" y="185732"/>
                  </a:lnTo>
                  <a:lnTo>
                    <a:pt x="1050178" y="155541"/>
                  </a:lnTo>
                  <a:lnTo>
                    <a:pt x="1015767" y="127643"/>
                  </a:lnTo>
                  <a:lnTo>
                    <a:pt x="979432" y="102162"/>
                  </a:lnTo>
                  <a:lnTo>
                    <a:pt x="941293" y="79219"/>
                  </a:lnTo>
                  <a:lnTo>
                    <a:pt x="901474" y="58937"/>
                  </a:lnTo>
                  <a:lnTo>
                    <a:pt x="860097" y="41439"/>
                  </a:lnTo>
                  <a:lnTo>
                    <a:pt x="817284" y="26848"/>
                  </a:lnTo>
                  <a:lnTo>
                    <a:pt x="773160" y="15286"/>
                  </a:lnTo>
                  <a:lnTo>
                    <a:pt x="727845" y="6875"/>
                  </a:lnTo>
                  <a:lnTo>
                    <a:pt x="681463" y="1739"/>
                  </a:lnTo>
                  <a:lnTo>
                    <a:pt x="6341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38619" y="1368097"/>
              <a:ext cx="1268730" cy="1268730"/>
            </a:xfrm>
            <a:custGeom>
              <a:avLst/>
              <a:gdLst/>
              <a:ahLst/>
              <a:cxnLst/>
              <a:rect l="l" t="t" r="r" b="b"/>
              <a:pathLst>
                <a:path w="1268729" h="1268730">
                  <a:moveTo>
                    <a:pt x="634136" y="1268272"/>
                  </a:moveTo>
                  <a:lnTo>
                    <a:pt x="681463" y="1266533"/>
                  </a:lnTo>
                  <a:lnTo>
                    <a:pt x="727845" y="1261397"/>
                  </a:lnTo>
                  <a:lnTo>
                    <a:pt x="773160" y="1252986"/>
                  </a:lnTo>
                  <a:lnTo>
                    <a:pt x="817284" y="1241424"/>
                  </a:lnTo>
                  <a:lnTo>
                    <a:pt x="860097" y="1226833"/>
                  </a:lnTo>
                  <a:lnTo>
                    <a:pt x="901474" y="1209335"/>
                  </a:lnTo>
                  <a:lnTo>
                    <a:pt x="941293" y="1189053"/>
                  </a:lnTo>
                  <a:lnTo>
                    <a:pt x="979432" y="1166110"/>
                  </a:lnTo>
                  <a:lnTo>
                    <a:pt x="1015767" y="1140628"/>
                  </a:lnTo>
                  <a:lnTo>
                    <a:pt x="1050178" y="1112731"/>
                  </a:lnTo>
                  <a:lnTo>
                    <a:pt x="1082540" y="1082540"/>
                  </a:lnTo>
                  <a:lnTo>
                    <a:pt x="1112731" y="1050178"/>
                  </a:lnTo>
                  <a:lnTo>
                    <a:pt x="1140628" y="1015767"/>
                  </a:lnTo>
                  <a:lnTo>
                    <a:pt x="1166110" y="979432"/>
                  </a:lnTo>
                  <a:lnTo>
                    <a:pt x="1189053" y="941293"/>
                  </a:lnTo>
                  <a:lnTo>
                    <a:pt x="1209335" y="901474"/>
                  </a:lnTo>
                  <a:lnTo>
                    <a:pt x="1226833" y="860097"/>
                  </a:lnTo>
                  <a:lnTo>
                    <a:pt x="1241424" y="817284"/>
                  </a:lnTo>
                  <a:lnTo>
                    <a:pt x="1252986" y="773160"/>
                  </a:lnTo>
                  <a:lnTo>
                    <a:pt x="1261397" y="727845"/>
                  </a:lnTo>
                  <a:lnTo>
                    <a:pt x="1266533" y="681463"/>
                  </a:lnTo>
                  <a:lnTo>
                    <a:pt x="1268272" y="634136"/>
                  </a:lnTo>
                  <a:lnTo>
                    <a:pt x="1266533" y="586809"/>
                  </a:lnTo>
                  <a:lnTo>
                    <a:pt x="1261397" y="540427"/>
                  </a:lnTo>
                  <a:lnTo>
                    <a:pt x="1252986" y="495112"/>
                  </a:lnTo>
                  <a:lnTo>
                    <a:pt x="1241424" y="450987"/>
                  </a:lnTo>
                  <a:lnTo>
                    <a:pt x="1226833" y="408175"/>
                  </a:lnTo>
                  <a:lnTo>
                    <a:pt x="1209335" y="366798"/>
                  </a:lnTo>
                  <a:lnTo>
                    <a:pt x="1189053" y="326979"/>
                  </a:lnTo>
                  <a:lnTo>
                    <a:pt x="1166110" y="288840"/>
                  </a:lnTo>
                  <a:lnTo>
                    <a:pt x="1140628" y="252504"/>
                  </a:lnTo>
                  <a:lnTo>
                    <a:pt x="1112731" y="218094"/>
                  </a:lnTo>
                  <a:lnTo>
                    <a:pt x="1082540" y="185732"/>
                  </a:lnTo>
                  <a:lnTo>
                    <a:pt x="1050178" y="155541"/>
                  </a:lnTo>
                  <a:lnTo>
                    <a:pt x="1015767" y="127643"/>
                  </a:lnTo>
                  <a:lnTo>
                    <a:pt x="979432" y="102162"/>
                  </a:lnTo>
                  <a:lnTo>
                    <a:pt x="941293" y="79219"/>
                  </a:lnTo>
                  <a:lnTo>
                    <a:pt x="901474" y="58937"/>
                  </a:lnTo>
                  <a:lnTo>
                    <a:pt x="860097" y="41439"/>
                  </a:lnTo>
                  <a:lnTo>
                    <a:pt x="817284" y="26848"/>
                  </a:lnTo>
                  <a:lnTo>
                    <a:pt x="773160" y="15286"/>
                  </a:lnTo>
                  <a:lnTo>
                    <a:pt x="727845" y="6875"/>
                  </a:lnTo>
                  <a:lnTo>
                    <a:pt x="681463" y="1739"/>
                  </a:lnTo>
                  <a:lnTo>
                    <a:pt x="634136" y="0"/>
                  </a:lnTo>
                  <a:lnTo>
                    <a:pt x="586809" y="1739"/>
                  </a:lnTo>
                  <a:lnTo>
                    <a:pt x="540427" y="6875"/>
                  </a:lnTo>
                  <a:lnTo>
                    <a:pt x="495112" y="15286"/>
                  </a:lnTo>
                  <a:lnTo>
                    <a:pt x="450987" y="26848"/>
                  </a:lnTo>
                  <a:lnTo>
                    <a:pt x="408175" y="41439"/>
                  </a:lnTo>
                  <a:lnTo>
                    <a:pt x="366798" y="58937"/>
                  </a:lnTo>
                  <a:lnTo>
                    <a:pt x="326979" y="79219"/>
                  </a:lnTo>
                  <a:lnTo>
                    <a:pt x="288840" y="102162"/>
                  </a:lnTo>
                  <a:lnTo>
                    <a:pt x="252504" y="127643"/>
                  </a:lnTo>
                  <a:lnTo>
                    <a:pt x="218094" y="155541"/>
                  </a:lnTo>
                  <a:lnTo>
                    <a:pt x="185732" y="185732"/>
                  </a:lnTo>
                  <a:lnTo>
                    <a:pt x="155541" y="218094"/>
                  </a:lnTo>
                  <a:lnTo>
                    <a:pt x="127643" y="252504"/>
                  </a:lnTo>
                  <a:lnTo>
                    <a:pt x="102162" y="288840"/>
                  </a:lnTo>
                  <a:lnTo>
                    <a:pt x="79219" y="326979"/>
                  </a:lnTo>
                  <a:lnTo>
                    <a:pt x="58937" y="366798"/>
                  </a:lnTo>
                  <a:lnTo>
                    <a:pt x="41439" y="408175"/>
                  </a:lnTo>
                  <a:lnTo>
                    <a:pt x="26848" y="450987"/>
                  </a:lnTo>
                  <a:lnTo>
                    <a:pt x="15286" y="495112"/>
                  </a:lnTo>
                  <a:lnTo>
                    <a:pt x="6875" y="540427"/>
                  </a:lnTo>
                  <a:lnTo>
                    <a:pt x="1739" y="586809"/>
                  </a:lnTo>
                  <a:lnTo>
                    <a:pt x="0" y="634136"/>
                  </a:lnTo>
                  <a:lnTo>
                    <a:pt x="1739" y="681463"/>
                  </a:lnTo>
                  <a:lnTo>
                    <a:pt x="6875" y="727845"/>
                  </a:lnTo>
                  <a:lnTo>
                    <a:pt x="15286" y="773160"/>
                  </a:lnTo>
                  <a:lnTo>
                    <a:pt x="26848" y="817284"/>
                  </a:lnTo>
                  <a:lnTo>
                    <a:pt x="41439" y="860097"/>
                  </a:lnTo>
                  <a:lnTo>
                    <a:pt x="58937" y="901474"/>
                  </a:lnTo>
                  <a:lnTo>
                    <a:pt x="79219" y="941293"/>
                  </a:lnTo>
                  <a:lnTo>
                    <a:pt x="102162" y="979432"/>
                  </a:lnTo>
                  <a:lnTo>
                    <a:pt x="127643" y="1015767"/>
                  </a:lnTo>
                  <a:lnTo>
                    <a:pt x="155541" y="1050178"/>
                  </a:lnTo>
                  <a:lnTo>
                    <a:pt x="185732" y="1082540"/>
                  </a:lnTo>
                  <a:lnTo>
                    <a:pt x="218094" y="1112731"/>
                  </a:lnTo>
                  <a:lnTo>
                    <a:pt x="252504" y="1140628"/>
                  </a:lnTo>
                  <a:lnTo>
                    <a:pt x="288840" y="1166110"/>
                  </a:lnTo>
                  <a:lnTo>
                    <a:pt x="326979" y="1189053"/>
                  </a:lnTo>
                  <a:lnTo>
                    <a:pt x="366798" y="1209335"/>
                  </a:lnTo>
                  <a:lnTo>
                    <a:pt x="408175" y="1226833"/>
                  </a:lnTo>
                  <a:lnTo>
                    <a:pt x="450987" y="1241424"/>
                  </a:lnTo>
                  <a:lnTo>
                    <a:pt x="495112" y="1252986"/>
                  </a:lnTo>
                  <a:lnTo>
                    <a:pt x="540427" y="1261397"/>
                  </a:lnTo>
                  <a:lnTo>
                    <a:pt x="586809" y="1266533"/>
                  </a:lnTo>
                  <a:lnTo>
                    <a:pt x="634136" y="1268272"/>
                  </a:lnTo>
                  <a:close/>
                </a:path>
              </a:pathLst>
            </a:custGeom>
            <a:ln w="3175">
              <a:solidFill>
                <a:srgbClr val="0F4E2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ctrTitle"/>
          </p:nvPr>
        </p:nvSpPr>
        <p:spPr>
          <a:xfrm>
            <a:off x="4285399" y="1666473"/>
            <a:ext cx="575170" cy="6719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6520">
              <a:lnSpc>
                <a:spcPts val="5065"/>
              </a:lnSpc>
              <a:spcBef>
                <a:spcPts val="95"/>
              </a:spcBef>
            </a:pPr>
            <a:r>
              <a:rPr lang="en-US" altLang="ko-KR" sz="4400" spc="10" dirty="0">
                <a:solidFill>
                  <a:srgbClr val="00703E"/>
                </a:solidFill>
                <a:latin typeface="와구리체"/>
                <a:cs typeface="와구리체"/>
              </a:rPr>
              <a:t>2</a:t>
            </a:r>
            <a:endParaRPr sz="2250" dirty="0">
              <a:latin typeface="와구리체"/>
              <a:cs typeface="와구리체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5">
            <a:extLst>
              <a:ext uri="{FF2B5EF4-FFF2-40B4-BE49-F238E27FC236}">
                <a16:creationId xmlns:a16="http://schemas.microsoft.com/office/drawing/2014/main" id="{527308CC-FAC9-FAB7-4B43-9DF58A704503}"/>
              </a:ext>
            </a:extLst>
          </p:cNvPr>
          <p:cNvSpPr txBox="1"/>
          <p:nvPr/>
        </p:nvSpPr>
        <p:spPr>
          <a:xfrm>
            <a:off x="373390" y="149113"/>
            <a:ext cx="61036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z="1550" dirty="0">
                <a:solidFill>
                  <a:srgbClr val="FFFFFF"/>
                </a:solidFill>
                <a:latin typeface="와구리체"/>
                <a:cs typeface="와구리체"/>
              </a:rPr>
              <a:t>과정중심 피드백의 이론과 방법</a:t>
            </a: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3CE3912C-D624-F6C3-BD73-D559CCE2A963}"/>
              </a:ext>
            </a:extLst>
          </p:cNvPr>
          <p:cNvSpPr txBox="1"/>
          <p:nvPr/>
        </p:nvSpPr>
        <p:spPr>
          <a:xfrm>
            <a:off x="7179868" y="203037"/>
            <a:ext cx="1586865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altLang="ko-KR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2025 </a:t>
            </a:r>
            <a:r>
              <a:rPr lang="ko-KR" altLang="en-US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성취평가제 선도교원 양성연수</a:t>
            </a:r>
            <a:endParaRPr sz="750" dirty="0">
              <a:latin typeface="Noto Sans CJK JP Regular"/>
              <a:cs typeface="Noto Sans CJK JP Regular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3B2D5C20-2F5B-54C1-3F90-B031047C0181}"/>
              </a:ext>
            </a:extLst>
          </p:cNvPr>
          <p:cNvSpPr/>
          <p:nvPr/>
        </p:nvSpPr>
        <p:spPr>
          <a:xfrm>
            <a:off x="74150" y="552273"/>
            <a:ext cx="9010650" cy="4591685"/>
          </a:xfrm>
          <a:custGeom>
            <a:avLst/>
            <a:gdLst/>
            <a:ahLst/>
            <a:cxnLst/>
            <a:rect l="l" t="t" r="r" b="b"/>
            <a:pathLst>
              <a:path w="9010650" h="4591685">
                <a:moveTo>
                  <a:pt x="8740457" y="0"/>
                </a:moveTo>
                <a:lnTo>
                  <a:pt x="269773" y="0"/>
                </a:lnTo>
                <a:lnTo>
                  <a:pt x="221280" y="4346"/>
                </a:lnTo>
                <a:lnTo>
                  <a:pt x="175638" y="16877"/>
                </a:lnTo>
                <a:lnTo>
                  <a:pt x="133611" y="36830"/>
                </a:lnTo>
                <a:lnTo>
                  <a:pt x="95959" y="63444"/>
                </a:lnTo>
                <a:lnTo>
                  <a:pt x="63445" y="95957"/>
                </a:lnTo>
                <a:lnTo>
                  <a:pt x="36830" y="133607"/>
                </a:lnTo>
                <a:lnTo>
                  <a:pt x="16877" y="175632"/>
                </a:lnTo>
                <a:lnTo>
                  <a:pt x="4346" y="221271"/>
                </a:lnTo>
                <a:lnTo>
                  <a:pt x="0" y="269760"/>
                </a:lnTo>
                <a:lnTo>
                  <a:pt x="0" y="4591226"/>
                </a:lnTo>
                <a:lnTo>
                  <a:pt x="9010218" y="4591226"/>
                </a:lnTo>
                <a:lnTo>
                  <a:pt x="9010218" y="269760"/>
                </a:lnTo>
                <a:lnTo>
                  <a:pt x="9005871" y="221271"/>
                </a:lnTo>
                <a:lnTo>
                  <a:pt x="8993341" y="175632"/>
                </a:lnTo>
                <a:lnTo>
                  <a:pt x="8973387" y="133607"/>
                </a:lnTo>
                <a:lnTo>
                  <a:pt x="8946773" y="95957"/>
                </a:lnTo>
                <a:lnTo>
                  <a:pt x="8914260" y="63444"/>
                </a:lnTo>
                <a:lnTo>
                  <a:pt x="8876610" y="36830"/>
                </a:lnTo>
                <a:lnTo>
                  <a:pt x="8834585" y="16877"/>
                </a:lnTo>
                <a:lnTo>
                  <a:pt x="8788947" y="4346"/>
                </a:lnTo>
                <a:lnTo>
                  <a:pt x="87404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E754F8-EDB5-BA2C-7C8D-79E06F5ED1E1}"/>
              </a:ext>
            </a:extLst>
          </p:cNvPr>
          <p:cNvSpPr txBox="1"/>
          <p:nvPr/>
        </p:nvSpPr>
        <p:spPr>
          <a:xfrm>
            <a:off x="685799" y="2396224"/>
            <a:ext cx="7924799" cy="218713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b="0" i="0" spc="-130" dirty="0">
                <a:solidFill>
                  <a:schemeClr val="tx1"/>
                </a:solidFill>
                <a:effectLst/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피드백은 학생의 학습과 성장을 지원하고 교사의 수업과 평가의 질을 개선하는 과정을 의미</a:t>
            </a:r>
            <a:endParaRPr lang="en-US" altLang="ko-KR" sz="1500" b="0" i="0" spc="-130" dirty="0">
              <a:solidFill>
                <a:schemeClr val="tx1"/>
              </a:solidFill>
              <a:effectLst/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b="0" i="0" spc="-130" dirty="0">
                <a:solidFill>
                  <a:schemeClr val="tx1"/>
                </a:solidFill>
                <a:effectLst/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학습으로의 평가</a:t>
            </a:r>
            <a:r>
              <a:rPr lang="en-US" altLang="ko-KR" sz="1500" b="0" i="0" spc="-130" dirty="0">
                <a:solidFill>
                  <a:schemeClr val="tx1"/>
                </a:solidFill>
                <a:effectLst/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(Assessment as Learning)</a:t>
            </a:r>
            <a:r>
              <a:rPr lang="ko-KR" altLang="en-US" sz="1500" b="0" i="0" spc="-130" dirty="0">
                <a:solidFill>
                  <a:schemeClr val="tx1"/>
                </a:solidFill>
                <a:effectLst/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의 바탕</a:t>
            </a:r>
            <a:endParaRPr lang="en-US" altLang="ko-KR" sz="1500" b="0" i="0" spc="-130" dirty="0">
              <a:solidFill>
                <a:schemeClr val="tx1"/>
              </a:solidFill>
              <a:effectLst/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b="0" i="0" spc="-130" dirty="0">
                <a:solidFill>
                  <a:schemeClr val="tx1"/>
                </a:solidFill>
                <a:effectLst/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배움의 과정에서 학생의 변화와 성장에 대한 자료를 다각도로 수집하여 제공되는 과정중심 피드백이 중요</a:t>
            </a:r>
            <a:endParaRPr lang="en-US" altLang="ko-KR" sz="1500" b="0" i="0" spc="-130" dirty="0">
              <a:solidFill>
                <a:schemeClr val="tx1"/>
              </a:solidFill>
              <a:effectLst/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500" b="0" i="0" spc="-130" dirty="0">
              <a:solidFill>
                <a:schemeClr val="tx1"/>
              </a:solidFill>
              <a:effectLst/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7E67C539-2D90-DD36-13FE-B7FBC3AC1A8D}"/>
              </a:ext>
            </a:extLst>
          </p:cNvPr>
          <p:cNvSpPr txBox="1"/>
          <p:nvPr/>
        </p:nvSpPr>
        <p:spPr>
          <a:xfrm>
            <a:off x="533399" y="901525"/>
            <a:ext cx="8077199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과정중심 피드백의 의미</a:t>
            </a: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5D8AB85E-7722-5A07-CE1E-47B39066CC6E}"/>
              </a:ext>
            </a:extLst>
          </p:cNvPr>
          <p:cNvSpPr/>
          <p:nvPr/>
        </p:nvSpPr>
        <p:spPr>
          <a:xfrm>
            <a:off x="533401" y="1409779"/>
            <a:ext cx="8077199" cy="497109"/>
          </a:xfrm>
          <a:prstGeom prst="roundRect">
            <a:avLst>
              <a:gd name="adj" fmla="val 8000"/>
            </a:avLst>
          </a:prstGeom>
          <a:solidFill>
            <a:srgbClr val="006D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1500" b="0" i="0" dirty="0">
                <a:solidFill>
                  <a:schemeClr val="bg1"/>
                </a:solidFill>
                <a:effectLst/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학습을 돕는 평가</a:t>
            </a:r>
            <a:r>
              <a:rPr lang="en-US" altLang="ko-KR" sz="1500" b="0" i="0" dirty="0">
                <a:solidFill>
                  <a:schemeClr val="bg1"/>
                </a:solidFill>
                <a:effectLst/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, </a:t>
            </a:r>
            <a:r>
              <a:rPr lang="ko-KR" altLang="en-US" sz="1500" b="0" i="0" dirty="0">
                <a:solidFill>
                  <a:schemeClr val="bg1"/>
                </a:solidFill>
                <a:effectLst/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학습을 지원하는 평가</a:t>
            </a:r>
          </a:p>
        </p:txBody>
      </p:sp>
    </p:spTree>
    <p:extLst>
      <p:ext uri="{BB962C8B-B14F-4D97-AF65-F5344CB8AC3E}">
        <p14:creationId xmlns:p14="http://schemas.microsoft.com/office/powerpoint/2010/main" val="1838757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580A5-5996-1F0D-921D-3536A683A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5">
            <a:extLst>
              <a:ext uri="{FF2B5EF4-FFF2-40B4-BE49-F238E27FC236}">
                <a16:creationId xmlns:a16="http://schemas.microsoft.com/office/drawing/2014/main" id="{7AC6251D-7120-46E4-C704-C4B050C6C4D4}"/>
              </a:ext>
            </a:extLst>
          </p:cNvPr>
          <p:cNvSpPr txBox="1"/>
          <p:nvPr/>
        </p:nvSpPr>
        <p:spPr>
          <a:xfrm>
            <a:off x="373390" y="149113"/>
            <a:ext cx="61036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z="1550" dirty="0">
                <a:solidFill>
                  <a:srgbClr val="FFFFFF"/>
                </a:solidFill>
                <a:latin typeface="와구리체"/>
                <a:cs typeface="와구리체"/>
              </a:rPr>
              <a:t>과정중심 피드백의 이론과 방법</a:t>
            </a: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CFA0510E-4DA0-F2A3-0A29-9CDEB28B469D}"/>
              </a:ext>
            </a:extLst>
          </p:cNvPr>
          <p:cNvSpPr txBox="1"/>
          <p:nvPr/>
        </p:nvSpPr>
        <p:spPr>
          <a:xfrm>
            <a:off x="7179868" y="203037"/>
            <a:ext cx="1586865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altLang="ko-KR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2025 </a:t>
            </a:r>
            <a:r>
              <a:rPr lang="ko-KR" altLang="en-US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성취평가제 선도교원 양성연수</a:t>
            </a:r>
            <a:endParaRPr sz="750" dirty="0">
              <a:latin typeface="Noto Sans CJK JP Regular"/>
              <a:cs typeface="Noto Sans CJK JP Regular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BE605C12-6305-F909-BF73-B755F873720B}"/>
              </a:ext>
            </a:extLst>
          </p:cNvPr>
          <p:cNvSpPr/>
          <p:nvPr/>
        </p:nvSpPr>
        <p:spPr>
          <a:xfrm>
            <a:off x="74150" y="552273"/>
            <a:ext cx="9010650" cy="4591685"/>
          </a:xfrm>
          <a:custGeom>
            <a:avLst/>
            <a:gdLst/>
            <a:ahLst/>
            <a:cxnLst/>
            <a:rect l="l" t="t" r="r" b="b"/>
            <a:pathLst>
              <a:path w="9010650" h="4591685">
                <a:moveTo>
                  <a:pt x="8740457" y="0"/>
                </a:moveTo>
                <a:lnTo>
                  <a:pt x="269773" y="0"/>
                </a:lnTo>
                <a:lnTo>
                  <a:pt x="221280" y="4346"/>
                </a:lnTo>
                <a:lnTo>
                  <a:pt x="175638" y="16877"/>
                </a:lnTo>
                <a:lnTo>
                  <a:pt x="133611" y="36830"/>
                </a:lnTo>
                <a:lnTo>
                  <a:pt x="95959" y="63444"/>
                </a:lnTo>
                <a:lnTo>
                  <a:pt x="63445" y="95957"/>
                </a:lnTo>
                <a:lnTo>
                  <a:pt x="36830" y="133607"/>
                </a:lnTo>
                <a:lnTo>
                  <a:pt x="16877" y="175632"/>
                </a:lnTo>
                <a:lnTo>
                  <a:pt x="4346" y="221271"/>
                </a:lnTo>
                <a:lnTo>
                  <a:pt x="0" y="269760"/>
                </a:lnTo>
                <a:lnTo>
                  <a:pt x="0" y="4591226"/>
                </a:lnTo>
                <a:lnTo>
                  <a:pt x="9010218" y="4591226"/>
                </a:lnTo>
                <a:lnTo>
                  <a:pt x="9010218" y="269760"/>
                </a:lnTo>
                <a:lnTo>
                  <a:pt x="9005871" y="221271"/>
                </a:lnTo>
                <a:lnTo>
                  <a:pt x="8993341" y="175632"/>
                </a:lnTo>
                <a:lnTo>
                  <a:pt x="8973387" y="133607"/>
                </a:lnTo>
                <a:lnTo>
                  <a:pt x="8946773" y="95957"/>
                </a:lnTo>
                <a:lnTo>
                  <a:pt x="8914260" y="63444"/>
                </a:lnTo>
                <a:lnTo>
                  <a:pt x="8876610" y="36830"/>
                </a:lnTo>
                <a:lnTo>
                  <a:pt x="8834585" y="16877"/>
                </a:lnTo>
                <a:lnTo>
                  <a:pt x="8788947" y="4346"/>
                </a:lnTo>
                <a:lnTo>
                  <a:pt x="87404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DA624C92-CC8B-A658-AD07-FEF106560B62}"/>
              </a:ext>
            </a:extLst>
          </p:cNvPr>
          <p:cNvSpPr/>
          <p:nvPr/>
        </p:nvSpPr>
        <p:spPr>
          <a:xfrm>
            <a:off x="533401" y="1409779"/>
            <a:ext cx="8077199" cy="497109"/>
          </a:xfrm>
          <a:prstGeom prst="roundRect">
            <a:avLst>
              <a:gd name="adj" fmla="val 8000"/>
            </a:avLst>
          </a:prstGeom>
          <a:solidFill>
            <a:srgbClr val="006D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1500" b="0" i="0" dirty="0">
                <a:solidFill>
                  <a:schemeClr val="bg1"/>
                </a:solidFill>
                <a:effectLst/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평가는 여러 목적을 가진다</a:t>
            </a:r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647724AB-DF54-DAA6-452A-691BECE561A4}"/>
              </a:ext>
            </a:extLst>
          </p:cNvPr>
          <p:cNvSpPr txBox="1"/>
          <p:nvPr/>
        </p:nvSpPr>
        <p:spPr>
          <a:xfrm>
            <a:off x="533399" y="901525"/>
            <a:ext cx="8077199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과정중심 피드백의 의미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DABE3397-61D3-4AAE-0ABC-3F96022F07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071408"/>
              </p:ext>
            </p:extLst>
          </p:nvPr>
        </p:nvGraphicFramePr>
        <p:xfrm>
          <a:off x="397677" y="2124678"/>
          <a:ext cx="8348647" cy="24808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2642">
                  <a:extLst>
                    <a:ext uri="{9D8B030D-6E8A-4147-A177-3AD203B41FA5}">
                      <a16:colId xmlns:a16="http://schemas.microsoft.com/office/drawing/2014/main" val="2149311243"/>
                    </a:ext>
                  </a:extLst>
                </a:gridCol>
                <a:gridCol w="2061475">
                  <a:extLst>
                    <a:ext uri="{9D8B030D-6E8A-4147-A177-3AD203B41FA5}">
                      <a16:colId xmlns:a16="http://schemas.microsoft.com/office/drawing/2014/main" val="611007851"/>
                    </a:ext>
                  </a:extLst>
                </a:gridCol>
                <a:gridCol w="1478039">
                  <a:extLst>
                    <a:ext uri="{9D8B030D-6E8A-4147-A177-3AD203B41FA5}">
                      <a16:colId xmlns:a16="http://schemas.microsoft.com/office/drawing/2014/main" val="1895521168"/>
                    </a:ext>
                  </a:extLst>
                </a:gridCol>
                <a:gridCol w="2436491">
                  <a:extLst>
                    <a:ext uri="{9D8B030D-6E8A-4147-A177-3AD203B41FA5}">
                      <a16:colId xmlns:a16="http://schemas.microsoft.com/office/drawing/2014/main" val="3128923208"/>
                    </a:ext>
                  </a:extLst>
                </a:gridCol>
              </a:tblGrid>
              <a:tr h="4551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구분</a:t>
                      </a:r>
                    </a:p>
                  </a:txBody>
                  <a:tcPr anchor="ctr">
                    <a:solidFill>
                      <a:srgbClr val="006D3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핵심 질문</a:t>
                      </a:r>
                    </a:p>
                  </a:txBody>
                  <a:tcPr anchor="ctr">
                    <a:solidFill>
                      <a:srgbClr val="006D3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주된 기능</a:t>
                      </a:r>
                    </a:p>
                  </a:txBody>
                  <a:tcPr anchor="ctr">
                    <a:solidFill>
                      <a:srgbClr val="006D3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대표 장면</a:t>
                      </a:r>
                    </a:p>
                  </a:txBody>
                  <a:tcPr anchor="ctr">
                    <a:solidFill>
                      <a:srgbClr val="006D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638264"/>
                  </a:ext>
                </a:extLst>
              </a:tr>
              <a:tr h="5366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학습 결과에 대한 평가</a:t>
                      </a:r>
                      <a:endParaRPr lang="en-US" altLang="ko-KR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  <a:p>
                      <a:pPr algn="ctr" latinLnBrk="1"/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Assessment </a:t>
                      </a:r>
                      <a:r>
                        <a:rPr lang="en-US" altLang="ko-KR" sz="1400" b="0" dirty="0">
                          <a:solidFill>
                            <a:srgbClr val="006D3C"/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of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 Learning</a:t>
                      </a:r>
                      <a:endParaRPr lang="ko-KR" altLang="en-US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학생이 무엇을 얼마나 성취했는가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?</a:t>
                      </a:r>
                      <a:endParaRPr lang="ko-KR" altLang="en-US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성취 확인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점수화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선발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보고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수행평가 최종 채점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지필평가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044212"/>
                  </a:ext>
                </a:extLst>
              </a:tr>
              <a:tr h="5366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학습을 위한 평가</a:t>
                      </a:r>
                      <a:endParaRPr lang="en-US" altLang="ko-KR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  <a:p>
                      <a:pPr algn="ctr" latinLnBrk="1"/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Assessment </a:t>
                      </a:r>
                      <a:r>
                        <a:rPr lang="en-US" altLang="ko-KR" sz="1400" b="0" dirty="0">
                          <a:solidFill>
                            <a:srgbClr val="006D3C"/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for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 Learning</a:t>
                      </a:r>
                      <a:endParaRPr lang="ko-KR" altLang="en-US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학생이 더 잘 배우려면 무엇을 고쳐야 하는가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교수 조정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학습 보완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다음 활동 설계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조언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초안 피드백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 err="1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오개념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 확인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207608"/>
                  </a:ext>
                </a:extLst>
              </a:tr>
              <a:tr h="7575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err="1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학습으로서의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 평가</a:t>
                      </a:r>
                      <a:endParaRPr lang="en-US" altLang="ko-KR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  <a:p>
                      <a:pPr algn="ctr" latinLnBrk="1"/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Assessment </a:t>
                      </a:r>
                      <a:r>
                        <a:rPr lang="en-US" altLang="ko-KR" sz="1400" b="0" dirty="0">
                          <a:solidFill>
                            <a:srgbClr val="006D3C"/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as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 Learning</a:t>
                      </a:r>
                      <a:endParaRPr lang="ko-KR" altLang="en-US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학생이 평가를 통해 자기 학습을 어떻게 조절하는가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?</a:t>
                      </a:r>
                      <a:endParaRPr lang="ko-KR" altLang="en-US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자기평가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동료평가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메타인지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기준 내면화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자기 </a:t>
                      </a:r>
                      <a:r>
                        <a:rPr lang="ko-KR" altLang="en-US" sz="1400" b="0" dirty="0" err="1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점검표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동료 피드백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성찰일지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 err="1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루브릭을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 바탕으로 자기 글 </a:t>
                      </a:r>
                      <a:r>
                        <a:rPr lang="ko-KR" altLang="en-US" sz="1400" b="0" dirty="0" err="1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고쳐쓰기</a:t>
                      </a:r>
                      <a:endParaRPr lang="ko-KR" altLang="en-US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139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8724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5">
            <a:extLst>
              <a:ext uri="{FF2B5EF4-FFF2-40B4-BE49-F238E27FC236}">
                <a16:creationId xmlns:a16="http://schemas.microsoft.com/office/drawing/2014/main" id="{527308CC-FAC9-FAB7-4B43-9DF58A704503}"/>
              </a:ext>
            </a:extLst>
          </p:cNvPr>
          <p:cNvSpPr txBox="1"/>
          <p:nvPr/>
        </p:nvSpPr>
        <p:spPr>
          <a:xfrm>
            <a:off x="373390" y="149113"/>
            <a:ext cx="61036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z="1550" dirty="0">
                <a:solidFill>
                  <a:srgbClr val="FFFFFF"/>
                </a:solidFill>
                <a:latin typeface="와구리체"/>
                <a:cs typeface="와구리체"/>
              </a:rPr>
              <a:t>과정중심 피드백의 이론과 방법</a:t>
            </a: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3CE3912C-D624-F6C3-BD73-D559CCE2A963}"/>
              </a:ext>
            </a:extLst>
          </p:cNvPr>
          <p:cNvSpPr txBox="1"/>
          <p:nvPr/>
        </p:nvSpPr>
        <p:spPr>
          <a:xfrm>
            <a:off x="7179868" y="203037"/>
            <a:ext cx="1586865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altLang="ko-KR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2025 </a:t>
            </a:r>
            <a:r>
              <a:rPr lang="ko-KR" altLang="en-US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성취평가제 선도교원 양성연수</a:t>
            </a:r>
            <a:endParaRPr sz="750" dirty="0">
              <a:latin typeface="Noto Sans CJK JP Regular"/>
              <a:cs typeface="Noto Sans CJK JP Regular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3B2D5C20-2F5B-54C1-3F90-B031047C0181}"/>
              </a:ext>
            </a:extLst>
          </p:cNvPr>
          <p:cNvSpPr/>
          <p:nvPr/>
        </p:nvSpPr>
        <p:spPr>
          <a:xfrm>
            <a:off x="74150" y="552273"/>
            <a:ext cx="9010650" cy="4591685"/>
          </a:xfrm>
          <a:custGeom>
            <a:avLst/>
            <a:gdLst/>
            <a:ahLst/>
            <a:cxnLst/>
            <a:rect l="l" t="t" r="r" b="b"/>
            <a:pathLst>
              <a:path w="9010650" h="4591685">
                <a:moveTo>
                  <a:pt x="8740457" y="0"/>
                </a:moveTo>
                <a:lnTo>
                  <a:pt x="269773" y="0"/>
                </a:lnTo>
                <a:lnTo>
                  <a:pt x="221280" y="4346"/>
                </a:lnTo>
                <a:lnTo>
                  <a:pt x="175638" y="16877"/>
                </a:lnTo>
                <a:lnTo>
                  <a:pt x="133611" y="36830"/>
                </a:lnTo>
                <a:lnTo>
                  <a:pt x="95959" y="63444"/>
                </a:lnTo>
                <a:lnTo>
                  <a:pt x="63445" y="95957"/>
                </a:lnTo>
                <a:lnTo>
                  <a:pt x="36830" y="133607"/>
                </a:lnTo>
                <a:lnTo>
                  <a:pt x="16877" y="175632"/>
                </a:lnTo>
                <a:lnTo>
                  <a:pt x="4346" y="221271"/>
                </a:lnTo>
                <a:lnTo>
                  <a:pt x="0" y="269760"/>
                </a:lnTo>
                <a:lnTo>
                  <a:pt x="0" y="4591226"/>
                </a:lnTo>
                <a:lnTo>
                  <a:pt x="9010218" y="4591226"/>
                </a:lnTo>
                <a:lnTo>
                  <a:pt x="9010218" y="269760"/>
                </a:lnTo>
                <a:lnTo>
                  <a:pt x="9005871" y="221271"/>
                </a:lnTo>
                <a:lnTo>
                  <a:pt x="8993341" y="175632"/>
                </a:lnTo>
                <a:lnTo>
                  <a:pt x="8973387" y="133607"/>
                </a:lnTo>
                <a:lnTo>
                  <a:pt x="8946773" y="95957"/>
                </a:lnTo>
                <a:lnTo>
                  <a:pt x="8914260" y="63444"/>
                </a:lnTo>
                <a:lnTo>
                  <a:pt x="8876610" y="36830"/>
                </a:lnTo>
                <a:lnTo>
                  <a:pt x="8834585" y="16877"/>
                </a:lnTo>
                <a:lnTo>
                  <a:pt x="8788947" y="4346"/>
                </a:lnTo>
                <a:lnTo>
                  <a:pt x="87404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14365B45-B0A0-943B-0AD8-79AD80D96030}"/>
              </a:ext>
            </a:extLst>
          </p:cNvPr>
          <p:cNvSpPr/>
          <p:nvPr/>
        </p:nvSpPr>
        <p:spPr>
          <a:xfrm>
            <a:off x="533401" y="1541241"/>
            <a:ext cx="1219199" cy="497109"/>
          </a:xfrm>
          <a:prstGeom prst="roundRect">
            <a:avLst>
              <a:gd name="adj" fmla="val 8000"/>
            </a:avLst>
          </a:prstGeom>
          <a:solidFill>
            <a:srgbClr val="006D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최초 출발점</a:t>
            </a:r>
            <a:endParaRPr lang="ko-KR" altLang="en-US" sz="1500" b="0" i="0" dirty="0">
              <a:solidFill>
                <a:schemeClr val="bg1"/>
              </a:solidFill>
              <a:effectLst/>
              <a:latin typeface="Noto Sans CJK JP Black" panose="020B0A00000000000000" pitchFamily="34" charset="-127"/>
              <a:ea typeface="Noto Sans CJK JP Black" panose="020B0A00000000000000" pitchFamily="34" charset="-127"/>
              <a:cs typeface="Pretendard SemiBold" panose="02000703000000020004" pitchFamily="2" charset="-127"/>
            </a:endParaRP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9CEFBA63-0275-2488-DC20-1ECAE1C9A5DF}"/>
              </a:ext>
            </a:extLst>
          </p:cNvPr>
          <p:cNvSpPr/>
          <p:nvPr/>
        </p:nvSpPr>
        <p:spPr>
          <a:xfrm>
            <a:off x="6715999" y="1541241"/>
            <a:ext cx="1219199" cy="497109"/>
          </a:xfrm>
          <a:prstGeom prst="roundRect">
            <a:avLst>
              <a:gd name="adj" fmla="val 8000"/>
            </a:avLst>
          </a:prstGeom>
          <a:solidFill>
            <a:srgbClr val="006D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학습 목표</a:t>
            </a:r>
            <a:endParaRPr lang="ko-KR" altLang="en-US" sz="1500" b="0" i="0" dirty="0">
              <a:solidFill>
                <a:schemeClr val="bg1"/>
              </a:solidFill>
              <a:effectLst/>
              <a:latin typeface="Noto Sans CJK JP Black" panose="020B0A00000000000000" pitchFamily="34" charset="-127"/>
              <a:ea typeface="Noto Sans CJK JP Black" panose="020B0A00000000000000" pitchFamily="34" charset="-127"/>
              <a:cs typeface="Pretendard SemiBold" panose="02000703000000020004" pitchFamily="2" charset="-127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C6EBFECC-D1B9-0C76-B8CC-57C50EA0EAD1}"/>
              </a:ext>
            </a:extLst>
          </p:cNvPr>
          <p:cNvSpPr txBox="1"/>
          <p:nvPr/>
        </p:nvSpPr>
        <p:spPr>
          <a:xfrm>
            <a:off x="533399" y="901525"/>
            <a:ext cx="8077199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과정중심 피드백의 필요성</a:t>
            </a: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B4630819-254B-5A64-3813-21401A661CE6}"/>
              </a:ext>
            </a:extLst>
          </p:cNvPr>
          <p:cNvSpPr/>
          <p:nvPr/>
        </p:nvSpPr>
        <p:spPr>
          <a:xfrm>
            <a:off x="3657600" y="1541241"/>
            <a:ext cx="1516524" cy="497109"/>
          </a:xfrm>
          <a:prstGeom prst="roundRect">
            <a:avLst>
              <a:gd name="adj" fmla="val 8000"/>
            </a:avLst>
          </a:prstGeom>
          <a:solidFill>
            <a:srgbClr val="006D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현재 자신의 상태</a:t>
            </a:r>
            <a:endParaRPr lang="ko-KR" altLang="en-US" sz="1500" b="0" i="0" dirty="0">
              <a:solidFill>
                <a:schemeClr val="bg1"/>
              </a:solidFill>
              <a:effectLst/>
              <a:latin typeface="Noto Sans CJK JP Black" panose="020B0A00000000000000" pitchFamily="34" charset="-127"/>
              <a:ea typeface="Noto Sans CJK JP Black" panose="020B0A00000000000000" pitchFamily="34" charset="-127"/>
              <a:cs typeface="Pretendard SemiBold" panose="02000703000000020004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BB3F7E-CB56-9382-9372-C887A5881096}"/>
              </a:ext>
            </a:extLst>
          </p:cNvPr>
          <p:cNvSpPr txBox="1"/>
          <p:nvPr/>
        </p:nvSpPr>
        <p:spPr>
          <a:xfrm>
            <a:off x="6715999" y="2396224"/>
            <a:ext cx="2123201" cy="218713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b="0" i="0" spc="-120" dirty="0">
                <a:solidFill>
                  <a:schemeClr val="tx1"/>
                </a:solidFill>
                <a:effectLst/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학습 목표는 무엇인가</a:t>
            </a:r>
            <a:r>
              <a:rPr lang="en-US" altLang="ko-KR" sz="1500" b="0" i="0" spc="-120" dirty="0">
                <a:solidFill>
                  <a:schemeClr val="tx1"/>
                </a:solidFill>
                <a:effectLst/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?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b="0" i="0" spc="-120" dirty="0">
                <a:solidFill>
                  <a:srgbClr val="006D3C"/>
                </a:solidFill>
                <a:effectLst/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이 학습 목표의 성취는 전체 학습 흐름에서 무엇을 의미하는가</a:t>
            </a:r>
            <a:r>
              <a:rPr lang="en-US" altLang="ko-KR" sz="1500" b="0" i="0" spc="-120" dirty="0">
                <a:solidFill>
                  <a:srgbClr val="006D3C"/>
                </a:solidFill>
                <a:effectLst/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?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이 학습 목표의 성취는 자신의 삶에 어떤 도움이 되는가</a:t>
            </a:r>
            <a:r>
              <a:rPr lang="en-US" altLang="ko-KR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?</a:t>
            </a:r>
            <a:endParaRPr lang="en-US" altLang="ko-KR" sz="1500" b="0" i="0" spc="-120" dirty="0">
              <a:solidFill>
                <a:schemeClr val="tx1"/>
              </a:solidFill>
              <a:effectLst/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54CAC9-EEEC-448C-CD01-BAFAEE58B9B1}"/>
              </a:ext>
            </a:extLst>
          </p:cNvPr>
          <p:cNvSpPr txBox="1"/>
          <p:nvPr/>
        </p:nvSpPr>
        <p:spPr>
          <a:xfrm>
            <a:off x="3657600" y="2396224"/>
            <a:ext cx="1828800" cy="218713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b="0" i="0" spc="-120" dirty="0">
                <a:solidFill>
                  <a:schemeClr val="tx1"/>
                </a:solidFill>
                <a:effectLst/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현재 자신의 상태는 어느 정도인가</a:t>
            </a:r>
            <a:r>
              <a:rPr lang="en-US" altLang="ko-KR" sz="1500" b="0" i="0" spc="-120" dirty="0">
                <a:solidFill>
                  <a:schemeClr val="tx1"/>
                </a:solidFill>
                <a:effectLst/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?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b="0" i="0" spc="-120" dirty="0">
                <a:solidFill>
                  <a:srgbClr val="006D3C"/>
                </a:solidFill>
                <a:effectLst/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부족한 부분을 어떻게 개선해 나가야 하는가</a:t>
            </a:r>
            <a:r>
              <a:rPr lang="en-US" altLang="ko-KR" sz="1500" b="0" i="0" spc="-120" dirty="0">
                <a:solidFill>
                  <a:srgbClr val="006D3C"/>
                </a:solidFill>
                <a:effectLst/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E379F4-F1A0-0BDB-6082-75EFF7072D09}"/>
              </a:ext>
            </a:extLst>
          </p:cNvPr>
          <p:cNvSpPr txBox="1"/>
          <p:nvPr/>
        </p:nvSpPr>
        <p:spPr>
          <a:xfrm>
            <a:off x="537712" y="2396224"/>
            <a:ext cx="1900688" cy="218713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b="0" i="0" spc="-120" dirty="0">
                <a:solidFill>
                  <a:schemeClr val="tx1"/>
                </a:solidFill>
                <a:effectLst/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지금까지 나는 무엇을 성취했는가</a:t>
            </a:r>
            <a:r>
              <a:rPr lang="en-US" altLang="ko-KR" sz="1500" b="0" i="0" spc="-120" dirty="0">
                <a:solidFill>
                  <a:schemeClr val="tx1"/>
                </a:solidFill>
                <a:effectLst/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?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20" dirty="0">
                <a:solidFill>
                  <a:srgbClr val="006D3C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학습 전 나의 상태와 비교하여 어떤 점이 변화했는가</a:t>
            </a:r>
            <a:r>
              <a:rPr lang="en-US" altLang="ko-KR" sz="1500" spc="-120" dirty="0">
                <a:solidFill>
                  <a:srgbClr val="006D3C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?</a:t>
            </a:r>
            <a:endParaRPr lang="en-US" altLang="ko-KR" sz="1500" b="0" i="0" spc="-120" dirty="0">
              <a:solidFill>
                <a:srgbClr val="006D3C"/>
              </a:solidFill>
              <a:effectLst/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</p:txBody>
      </p:sp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9924C36B-E675-568D-BC96-7875D9FD1A2D}"/>
              </a:ext>
            </a:extLst>
          </p:cNvPr>
          <p:cNvSpPr/>
          <p:nvPr/>
        </p:nvSpPr>
        <p:spPr>
          <a:xfrm>
            <a:off x="2438400" y="1659024"/>
            <a:ext cx="533400" cy="290464"/>
          </a:xfrm>
          <a:prstGeom prst="rightArrow">
            <a:avLst/>
          </a:prstGeom>
          <a:solidFill>
            <a:srgbClr val="006D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화살표: 오른쪽 12">
            <a:extLst>
              <a:ext uri="{FF2B5EF4-FFF2-40B4-BE49-F238E27FC236}">
                <a16:creationId xmlns:a16="http://schemas.microsoft.com/office/drawing/2014/main" id="{BE1CB96B-9075-50EC-2381-A99D0BC7ED87}"/>
              </a:ext>
            </a:extLst>
          </p:cNvPr>
          <p:cNvSpPr/>
          <p:nvPr/>
        </p:nvSpPr>
        <p:spPr>
          <a:xfrm>
            <a:off x="5678361" y="1659024"/>
            <a:ext cx="533400" cy="290464"/>
          </a:xfrm>
          <a:prstGeom prst="rightArrow">
            <a:avLst/>
          </a:prstGeom>
          <a:solidFill>
            <a:srgbClr val="006D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12F2728-F0CC-8001-A4B3-CA7AB531939E}"/>
              </a:ext>
            </a:extLst>
          </p:cNvPr>
          <p:cNvSpPr/>
          <p:nvPr/>
        </p:nvSpPr>
        <p:spPr>
          <a:xfrm>
            <a:off x="373390" y="2266950"/>
            <a:ext cx="8542010" cy="2514600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006D3C"/>
                </a:solidFill>
                <a:latin typeface="Noto Sans CJK JP Bold" panose="020B0800000000000000" pitchFamily="34" charset="-127"/>
                <a:ea typeface="Noto Sans CJK JP Bold" panose="020B0800000000000000" pitchFamily="34" charset="-127"/>
              </a:rPr>
              <a:t> 학생의 문제를 단순히 고쳐주는 것에서 그치는 것이 아니라</a:t>
            </a:r>
            <a:endParaRPr lang="en-US" altLang="ko-KR" dirty="0">
              <a:solidFill>
                <a:srgbClr val="006D3C"/>
              </a:solidFill>
              <a:latin typeface="Noto Sans CJK JP Bold" panose="020B0800000000000000" pitchFamily="34" charset="-127"/>
              <a:ea typeface="Noto Sans CJK JP Bold" panose="020B0800000000000000" pitchFamily="34" charset="-127"/>
            </a:endParaRPr>
          </a:p>
          <a:p>
            <a:pPr algn="ctr"/>
            <a:endParaRPr lang="en-US" altLang="ko-KR" dirty="0">
              <a:solidFill>
                <a:srgbClr val="006D3C"/>
              </a:solidFill>
              <a:latin typeface="Noto Sans CJK JP Bold" panose="020B0800000000000000" pitchFamily="34" charset="-127"/>
              <a:ea typeface="Noto Sans CJK JP Bold" panose="020B0800000000000000" pitchFamily="34" charset="-127"/>
            </a:endParaRPr>
          </a:p>
          <a:p>
            <a:pPr algn="ctr"/>
            <a:r>
              <a:rPr lang="ko-KR" altLang="en-US" dirty="0">
                <a:solidFill>
                  <a:srgbClr val="006D3C"/>
                </a:solidFill>
                <a:latin typeface="Noto Sans CJK JP Bold" panose="020B0800000000000000" pitchFamily="34" charset="-127"/>
                <a:ea typeface="Noto Sans CJK JP Bold" panose="020B0800000000000000" pitchFamily="34" charset="-127"/>
              </a:rPr>
              <a:t>교사와 학생이 상호작용을 하면서 학습 목표를 향해 앞으로 나아가도록 함</a:t>
            </a:r>
            <a:endParaRPr lang="en-US" altLang="ko-KR" dirty="0">
              <a:solidFill>
                <a:srgbClr val="006D3C"/>
              </a:solidFill>
              <a:latin typeface="Noto Sans CJK JP Bold" panose="020B0800000000000000" pitchFamily="34" charset="-127"/>
              <a:ea typeface="Noto Sans CJK JP Bold" panose="020B08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8423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E454A-BB93-809B-B572-94C7B213E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5">
            <a:extLst>
              <a:ext uri="{FF2B5EF4-FFF2-40B4-BE49-F238E27FC236}">
                <a16:creationId xmlns:a16="http://schemas.microsoft.com/office/drawing/2014/main" id="{BAA39BF5-B44F-7436-4867-BF96240EF841}"/>
              </a:ext>
            </a:extLst>
          </p:cNvPr>
          <p:cNvSpPr txBox="1"/>
          <p:nvPr/>
        </p:nvSpPr>
        <p:spPr>
          <a:xfrm>
            <a:off x="373390" y="149113"/>
            <a:ext cx="61036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z="1550" dirty="0">
                <a:solidFill>
                  <a:srgbClr val="FFFFFF"/>
                </a:solidFill>
                <a:latin typeface="와구리체"/>
                <a:cs typeface="와구리체"/>
              </a:rPr>
              <a:t>과정중심 피드백의 이론과 방법</a:t>
            </a: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A32D1452-3577-400C-1676-2C4B22C21A5C}"/>
              </a:ext>
            </a:extLst>
          </p:cNvPr>
          <p:cNvSpPr txBox="1"/>
          <p:nvPr/>
        </p:nvSpPr>
        <p:spPr>
          <a:xfrm>
            <a:off x="7179868" y="203037"/>
            <a:ext cx="1586865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altLang="ko-KR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2025 </a:t>
            </a:r>
            <a:r>
              <a:rPr lang="ko-KR" altLang="en-US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성취평가제 선도교원 양성연수</a:t>
            </a:r>
            <a:endParaRPr sz="750" dirty="0">
              <a:latin typeface="Noto Sans CJK JP Regular"/>
              <a:cs typeface="Noto Sans CJK JP Regular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B4F62AB6-A373-116B-FAAC-EEFD046465E2}"/>
              </a:ext>
            </a:extLst>
          </p:cNvPr>
          <p:cNvSpPr/>
          <p:nvPr/>
        </p:nvSpPr>
        <p:spPr>
          <a:xfrm>
            <a:off x="74150" y="552273"/>
            <a:ext cx="9010650" cy="4591685"/>
          </a:xfrm>
          <a:custGeom>
            <a:avLst/>
            <a:gdLst/>
            <a:ahLst/>
            <a:cxnLst/>
            <a:rect l="l" t="t" r="r" b="b"/>
            <a:pathLst>
              <a:path w="9010650" h="4591685">
                <a:moveTo>
                  <a:pt x="8740457" y="0"/>
                </a:moveTo>
                <a:lnTo>
                  <a:pt x="269773" y="0"/>
                </a:lnTo>
                <a:lnTo>
                  <a:pt x="221280" y="4346"/>
                </a:lnTo>
                <a:lnTo>
                  <a:pt x="175638" y="16877"/>
                </a:lnTo>
                <a:lnTo>
                  <a:pt x="133611" y="36830"/>
                </a:lnTo>
                <a:lnTo>
                  <a:pt x="95959" y="63444"/>
                </a:lnTo>
                <a:lnTo>
                  <a:pt x="63445" y="95957"/>
                </a:lnTo>
                <a:lnTo>
                  <a:pt x="36830" y="133607"/>
                </a:lnTo>
                <a:lnTo>
                  <a:pt x="16877" y="175632"/>
                </a:lnTo>
                <a:lnTo>
                  <a:pt x="4346" y="221271"/>
                </a:lnTo>
                <a:lnTo>
                  <a:pt x="0" y="269760"/>
                </a:lnTo>
                <a:lnTo>
                  <a:pt x="0" y="4591226"/>
                </a:lnTo>
                <a:lnTo>
                  <a:pt x="9010218" y="4591226"/>
                </a:lnTo>
                <a:lnTo>
                  <a:pt x="9010218" y="269760"/>
                </a:lnTo>
                <a:lnTo>
                  <a:pt x="9005871" y="221271"/>
                </a:lnTo>
                <a:lnTo>
                  <a:pt x="8993341" y="175632"/>
                </a:lnTo>
                <a:lnTo>
                  <a:pt x="8973387" y="133607"/>
                </a:lnTo>
                <a:lnTo>
                  <a:pt x="8946773" y="95957"/>
                </a:lnTo>
                <a:lnTo>
                  <a:pt x="8914260" y="63444"/>
                </a:lnTo>
                <a:lnTo>
                  <a:pt x="8876610" y="36830"/>
                </a:lnTo>
                <a:lnTo>
                  <a:pt x="8834585" y="16877"/>
                </a:lnTo>
                <a:lnTo>
                  <a:pt x="8788947" y="4346"/>
                </a:lnTo>
                <a:lnTo>
                  <a:pt x="87404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C690FBFA-A3B2-7FCB-552B-16AEEC597323}"/>
              </a:ext>
            </a:extLst>
          </p:cNvPr>
          <p:cNvSpPr txBox="1"/>
          <p:nvPr/>
        </p:nvSpPr>
        <p:spPr>
          <a:xfrm>
            <a:off x="533399" y="901525"/>
            <a:ext cx="8077199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과정중심 피드백의 필요성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02A234-4271-6AE3-3C80-35E08A6189F0}"/>
              </a:ext>
            </a:extLst>
          </p:cNvPr>
          <p:cNvSpPr txBox="1"/>
          <p:nvPr/>
        </p:nvSpPr>
        <p:spPr>
          <a:xfrm>
            <a:off x="685801" y="1541241"/>
            <a:ext cx="7924798" cy="246152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20" dirty="0">
                <a:solidFill>
                  <a:srgbClr val="006D3C"/>
                </a:solidFill>
                <a:latin typeface="Noto Sans CJK JP Bold" panose="020B0800000000000000" pitchFamily="34" charset="-127"/>
                <a:ea typeface="Noto Sans CJK JP Bold" panose="020B0800000000000000" pitchFamily="34" charset="-127"/>
                <a:cs typeface="Pretendard Medium" panose="02000603000000020004" pitchFamily="50" charset="-127"/>
              </a:rPr>
              <a:t>학생이 배움의 동기를 지속적으로 유지하는 데 도움을 준다</a:t>
            </a:r>
            <a:r>
              <a:rPr lang="en-US" altLang="ko-KR" sz="1500" spc="-120" dirty="0">
                <a:solidFill>
                  <a:srgbClr val="006D3C"/>
                </a:solidFill>
                <a:latin typeface="Noto Sans CJK JP Bold" panose="020B0800000000000000" pitchFamily="34" charset="-127"/>
                <a:ea typeface="Noto Sans CJK JP Bold" panose="020B0800000000000000" pitchFamily="34" charset="-127"/>
                <a:cs typeface="Pretendard Medium" panose="02000603000000020004" pitchFamily="50" charset="-127"/>
              </a:rPr>
              <a:t>.</a:t>
            </a:r>
            <a:br>
              <a:rPr lang="en-US" altLang="ko-KR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</a:br>
            <a:r>
              <a:rPr lang="en-US" altLang="ko-KR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- </a:t>
            </a: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목표 도달을 위해 필요한 구체적인 학습 전략을 지원</a:t>
            </a:r>
            <a:br>
              <a:rPr lang="en-US" altLang="ko-KR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</a:br>
            <a:r>
              <a:rPr lang="en-US" altLang="ko-KR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- </a:t>
            </a: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학생이 선호하는 학습 양식과 관심 분야에 따라 학습 경험을 차별화하는 교수</a:t>
            </a:r>
            <a:r>
              <a:rPr lang="en-US" altLang="ko-KR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학습을 구성</a:t>
            </a:r>
            <a:endParaRPr lang="en-US" altLang="ko-KR" sz="1500" spc="-120" dirty="0">
              <a:solidFill>
                <a:srgbClr val="006D3C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500" spc="-120" dirty="0">
              <a:solidFill>
                <a:srgbClr val="006D3C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20" dirty="0">
                <a:solidFill>
                  <a:srgbClr val="006D3C"/>
                </a:solidFill>
                <a:latin typeface="Noto Sans CJK JP Bold" panose="020B0800000000000000" pitchFamily="34" charset="-127"/>
                <a:ea typeface="Noto Sans CJK JP Bold" panose="020B0800000000000000" pitchFamily="34" charset="-127"/>
                <a:cs typeface="Pretendard Medium" panose="02000603000000020004" pitchFamily="50" charset="-127"/>
              </a:rPr>
              <a:t>학습의 자기조절능력과 효능감을 갖게 하는 데 도움을 준다</a:t>
            </a:r>
            <a:r>
              <a:rPr lang="en-US" altLang="ko-KR" sz="1500" spc="-120" dirty="0">
                <a:solidFill>
                  <a:srgbClr val="006D3C"/>
                </a:solidFill>
                <a:latin typeface="Noto Sans CJK JP Bold" panose="020B0800000000000000" pitchFamily="34" charset="-127"/>
                <a:ea typeface="Noto Sans CJK JP Bold" panose="020B0800000000000000" pitchFamily="34" charset="-127"/>
                <a:cs typeface="Pretendard Medium" panose="02000603000000020004" pitchFamily="50" charset="-127"/>
              </a:rPr>
              <a:t>.</a:t>
            </a:r>
            <a:br>
              <a:rPr lang="en-US" altLang="ko-KR" sz="1500" spc="-120" dirty="0">
                <a:solidFill>
                  <a:schemeClr val="tx1"/>
                </a:solidFill>
                <a:latin typeface="Noto Sans CJK JP Bold" panose="020B0800000000000000" pitchFamily="34" charset="-127"/>
                <a:ea typeface="Noto Sans CJK JP Bold" panose="020B0800000000000000" pitchFamily="34" charset="-127"/>
                <a:cs typeface="Pretendard Medium" panose="02000603000000020004" pitchFamily="50" charset="-127"/>
              </a:rPr>
            </a:br>
            <a:r>
              <a:rPr lang="en-US" altLang="ko-KR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- </a:t>
            </a: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학생 스스로 학습 과정을 성찰할 수 있는 경험을 제공</a:t>
            </a:r>
            <a:br>
              <a:rPr lang="en-US" altLang="ko-KR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</a:br>
            <a:r>
              <a:rPr lang="en-US" altLang="ko-KR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- </a:t>
            </a: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개별 학생에게 맞는 배움과 성장을 지원</a:t>
            </a:r>
            <a:endParaRPr lang="en-US" altLang="ko-KR" sz="1500" spc="-12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500" spc="-12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63113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9C8F6-6125-1ED8-A600-1928A917C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5">
            <a:extLst>
              <a:ext uri="{FF2B5EF4-FFF2-40B4-BE49-F238E27FC236}">
                <a16:creationId xmlns:a16="http://schemas.microsoft.com/office/drawing/2014/main" id="{053547AC-F7C0-9B15-A10E-F4F285264121}"/>
              </a:ext>
            </a:extLst>
          </p:cNvPr>
          <p:cNvSpPr txBox="1"/>
          <p:nvPr/>
        </p:nvSpPr>
        <p:spPr>
          <a:xfrm>
            <a:off x="373390" y="149113"/>
            <a:ext cx="61036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z="1550" dirty="0">
                <a:solidFill>
                  <a:srgbClr val="FFFFFF"/>
                </a:solidFill>
                <a:latin typeface="와구리체"/>
                <a:cs typeface="와구리체"/>
              </a:rPr>
              <a:t>과정중심 피드백의 이론과 방법</a:t>
            </a: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58D5212E-074C-7F5B-678A-652341B432E2}"/>
              </a:ext>
            </a:extLst>
          </p:cNvPr>
          <p:cNvSpPr txBox="1"/>
          <p:nvPr/>
        </p:nvSpPr>
        <p:spPr>
          <a:xfrm>
            <a:off x="7179868" y="203037"/>
            <a:ext cx="1586865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altLang="ko-KR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2025 </a:t>
            </a:r>
            <a:r>
              <a:rPr lang="ko-KR" altLang="en-US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성취평가제 선도교원 양성연수</a:t>
            </a:r>
            <a:endParaRPr sz="750" dirty="0">
              <a:latin typeface="Noto Sans CJK JP Regular"/>
              <a:cs typeface="Noto Sans CJK JP Regular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1F7E36FA-526B-24B5-B7A9-E19FB5712B6A}"/>
              </a:ext>
            </a:extLst>
          </p:cNvPr>
          <p:cNvSpPr/>
          <p:nvPr/>
        </p:nvSpPr>
        <p:spPr>
          <a:xfrm>
            <a:off x="74150" y="552273"/>
            <a:ext cx="9010650" cy="4591685"/>
          </a:xfrm>
          <a:custGeom>
            <a:avLst/>
            <a:gdLst/>
            <a:ahLst/>
            <a:cxnLst/>
            <a:rect l="l" t="t" r="r" b="b"/>
            <a:pathLst>
              <a:path w="9010650" h="4591685">
                <a:moveTo>
                  <a:pt x="8740457" y="0"/>
                </a:moveTo>
                <a:lnTo>
                  <a:pt x="269773" y="0"/>
                </a:lnTo>
                <a:lnTo>
                  <a:pt x="221280" y="4346"/>
                </a:lnTo>
                <a:lnTo>
                  <a:pt x="175638" y="16877"/>
                </a:lnTo>
                <a:lnTo>
                  <a:pt x="133611" y="36830"/>
                </a:lnTo>
                <a:lnTo>
                  <a:pt x="95959" y="63444"/>
                </a:lnTo>
                <a:lnTo>
                  <a:pt x="63445" y="95957"/>
                </a:lnTo>
                <a:lnTo>
                  <a:pt x="36830" y="133607"/>
                </a:lnTo>
                <a:lnTo>
                  <a:pt x="16877" y="175632"/>
                </a:lnTo>
                <a:lnTo>
                  <a:pt x="4346" y="221271"/>
                </a:lnTo>
                <a:lnTo>
                  <a:pt x="0" y="269760"/>
                </a:lnTo>
                <a:lnTo>
                  <a:pt x="0" y="4591226"/>
                </a:lnTo>
                <a:lnTo>
                  <a:pt x="9010218" y="4591226"/>
                </a:lnTo>
                <a:lnTo>
                  <a:pt x="9010218" y="269760"/>
                </a:lnTo>
                <a:lnTo>
                  <a:pt x="9005871" y="221271"/>
                </a:lnTo>
                <a:lnTo>
                  <a:pt x="8993341" y="175632"/>
                </a:lnTo>
                <a:lnTo>
                  <a:pt x="8973387" y="133607"/>
                </a:lnTo>
                <a:lnTo>
                  <a:pt x="8946773" y="95957"/>
                </a:lnTo>
                <a:lnTo>
                  <a:pt x="8914260" y="63444"/>
                </a:lnTo>
                <a:lnTo>
                  <a:pt x="8876610" y="36830"/>
                </a:lnTo>
                <a:lnTo>
                  <a:pt x="8834585" y="16877"/>
                </a:lnTo>
                <a:lnTo>
                  <a:pt x="8788947" y="4346"/>
                </a:lnTo>
                <a:lnTo>
                  <a:pt x="87404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9921ABEF-93E4-1CAA-42BE-1D8130EAD162}"/>
              </a:ext>
            </a:extLst>
          </p:cNvPr>
          <p:cNvSpPr txBox="1"/>
          <p:nvPr/>
        </p:nvSpPr>
        <p:spPr>
          <a:xfrm>
            <a:off x="533399" y="901525"/>
            <a:ext cx="8077199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과정중심 피드백의 세 가지 질문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66B5B1-8824-E500-514F-E78FB5F20D17}"/>
              </a:ext>
            </a:extLst>
          </p:cNvPr>
          <p:cNvSpPr txBox="1"/>
          <p:nvPr/>
        </p:nvSpPr>
        <p:spPr>
          <a:xfrm>
            <a:off x="685801" y="2343150"/>
            <a:ext cx="7924798" cy="246152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교육과정 성취기준 도달을 위한 구체적이고 단계적인 학습 목표</a:t>
            </a:r>
            <a:endParaRPr lang="en-US" altLang="ko-KR" sz="1500" spc="-12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수업 전에 이미 알고 있어야 하는 </a:t>
            </a:r>
            <a:r>
              <a:rPr lang="ko-KR" altLang="en-US" sz="1500" spc="-120" dirty="0">
                <a:solidFill>
                  <a:srgbClr val="006D3C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학습 내용</a:t>
            </a: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과</a:t>
            </a:r>
            <a:endParaRPr lang="en-US" altLang="ko-KR" sz="1500" spc="-12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성취기준에서 학생들이 새롭게 배우게 되는 </a:t>
            </a:r>
            <a:r>
              <a:rPr lang="ko-KR" altLang="en-US" sz="1500" spc="-120" dirty="0">
                <a:solidFill>
                  <a:srgbClr val="006D3C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학습 요소</a:t>
            </a: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를 살펴보아야 함</a:t>
            </a:r>
            <a:endParaRPr lang="en-US" altLang="ko-KR" sz="1500" spc="-12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그 차시의 학습 목표가 명료할수록 학생들도 배움의 목표가 분명해잠</a:t>
            </a:r>
            <a:endParaRPr lang="en-US" altLang="ko-KR" sz="1500" spc="-12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  <a:p>
            <a:pPr algn="l">
              <a:lnSpc>
                <a:spcPct val="150000"/>
              </a:lnSpc>
            </a:pPr>
            <a:r>
              <a:rPr lang="en-US" altLang="ko-KR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	</a:t>
            </a: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→ 학습에 대한 집중력과 자기조절능력을 향상</a:t>
            </a:r>
            <a:endParaRPr lang="en-US" altLang="ko-KR" sz="1500" spc="-12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63AE910F-759B-A4BA-D029-63F266D3C950}"/>
              </a:ext>
            </a:extLst>
          </p:cNvPr>
          <p:cNvSpPr/>
          <p:nvPr/>
        </p:nvSpPr>
        <p:spPr>
          <a:xfrm>
            <a:off x="533401" y="1409779"/>
            <a:ext cx="8077199" cy="497109"/>
          </a:xfrm>
          <a:prstGeom prst="roundRect">
            <a:avLst>
              <a:gd name="adj" fmla="val 8000"/>
            </a:avLst>
          </a:prstGeom>
          <a:solidFill>
            <a:srgbClr val="006D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1500" dirty="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①</a:t>
            </a:r>
            <a:r>
              <a:rPr lang="ko-KR" altLang="en-US" sz="1500" b="0" i="0" dirty="0">
                <a:solidFill>
                  <a:schemeClr val="bg1"/>
                </a:solidFill>
                <a:effectLst/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 학습 목표는 무엇인가</a:t>
            </a:r>
            <a:r>
              <a:rPr lang="en-US" altLang="ko-KR" sz="1500" b="0" i="0" dirty="0">
                <a:solidFill>
                  <a:schemeClr val="bg1"/>
                </a:solidFill>
                <a:effectLst/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?</a:t>
            </a:r>
            <a:endParaRPr lang="ko-KR" altLang="en-US" sz="1500" b="0" i="0" dirty="0">
              <a:solidFill>
                <a:schemeClr val="bg1"/>
              </a:solidFill>
              <a:effectLst/>
              <a:latin typeface="Noto Sans CJK JP Black" panose="020B0A00000000000000" pitchFamily="34" charset="-127"/>
              <a:ea typeface="Noto Sans CJK JP Black" panose="020B0A00000000000000" pitchFamily="34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2285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D91B1-2FD6-4F12-9C58-B734E98B3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5">
            <a:extLst>
              <a:ext uri="{FF2B5EF4-FFF2-40B4-BE49-F238E27FC236}">
                <a16:creationId xmlns:a16="http://schemas.microsoft.com/office/drawing/2014/main" id="{29810499-3BFD-821D-615F-B1531B4D2265}"/>
              </a:ext>
            </a:extLst>
          </p:cNvPr>
          <p:cNvSpPr txBox="1"/>
          <p:nvPr/>
        </p:nvSpPr>
        <p:spPr>
          <a:xfrm>
            <a:off x="373390" y="149113"/>
            <a:ext cx="61036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z="1550" dirty="0">
                <a:solidFill>
                  <a:srgbClr val="FFFFFF"/>
                </a:solidFill>
                <a:latin typeface="와구리체"/>
                <a:cs typeface="와구리체"/>
              </a:rPr>
              <a:t>과정중심 피드백의 이론과 방법</a:t>
            </a: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77A17EA7-E119-AF2D-1DD1-2FE50569185E}"/>
              </a:ext>
            </a:extLst>
          </p:cNvPr>
          <p:cNvSpPr txBox="1"/>
          <p:nvPr/>
        </p:nvSpPr>
        <p:spPr>
          <a:xfrm>
            <a:off x="7179868" y="203037"/>
            <a:ext cx="1586865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altLang="ko-KR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2025 </a:t>
            </a:r>
            <a:r>
              <a:rPr lang="ko-KR" altLang="en-US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성취평가제 선도교원 양성연수</a:t>
            </a:r>
            <a:endParaRPr sz="750" dirty="0">
              <a:latin typeface="Noto Sans CJK JP Regular"/>
              <a:cs typeface="Noto Sans CJK JP Regular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D4563CE4-CEE8-A4BE-EA87-99681DA7ED97}"/>
              </a:ext>
            </a:extLst>
          </p:cNvPr>
          <p:cNvSpPr/>
          <p:nvPr/>
        </p:nvSpPr>
        <p:spPr>
          <a:xfrm>
            <a:off x="74150" y="552273"/>
            <a:ext cx="9010650" cy="4591685"/>
          </a:xfrm>
          <a:custGeom>
            <a:avLst/>
            <a:gdLst/>
            <a:ahLst/>
            <a:cxnLst/>
            <a:rect l="l" t="t" r="r" b="b"/>
            <a:pathLst>
              <a:path w="9010650" h="4591685">
                <a:moveTo>
                  <a:pt x="8740457" y="0"/>
                </a:moveTo>
                <a:lnTo>
                  <a:pt x="269773" y="0"/>
                </a:lnTo>
                <a:lnTo>
                  <a:pt x="221280" y="4346"/>
                </a:lnTo>
                <a:lnTo>
                  <a:pt x="175638" y="16877"/>
                </a:lnTo>
                <a:lnTo>
                  <a:pt x="133611" y="36830"/>
                </a:lnTo>
                <a:lnTo>
                  <a:pt x="95959" y="63444"/>
                </a:lnTo>
                <a:lnTo>
                  <a:pt x="63445" y="95957"/>
                </a:lnTo>
                <a:lnTo>
                  <a:pt x="36830" y="133607"/>
                </a:lnTo>
                <a:lnTo>
                  <a:pt x="16877" y="175632"/>
                </a:lnTo>
                <a:lnTo>
                  <a:pt x="4346" y="221271"/>
                </a:lnTo>
                <a:lnTo>
                  <a:pt x="0" y="269760"/>
                </a:lnTo>
                <a:lnTo>
                  <a:pt x="0" y="4591226"/>
                </a:lnTo>
                <a:lnTo>
                  <a:pt x="9010218" y="4591226"/>
                </a:lnTo>
                <a:lnTo>
                  <a:pt x="9010218" y="269760"/>
                </a:lnTo>
                <a:lnTo>
                  <a:pt x="9005871" y="221271"/>
                </a:lnTo>
                <a:lnTo>
                  <a:pt x="8993341" y="175632"/>
                </a:lnTo>
                <a:lnTo>
                  <a:pt x="8973387" y="133607"/>
                </a:lnTo>
                <a:lnTo>
                  <a:pt x="8946773" y="95957"/>
                </a:lnTo>
                <a:lnTo>
                  <a:pt x="8914260" y="63444"/>
                </a:lnTo>
                <a:lnTo>
                  <a:pt x="8876610" y="36830"/>
                </a:lnTo>
                <a:lnTo>
                  <a:pt x="8834585" y="16877"/>
                </a:lnTo>
                <a:lnTo>
                  <a:pt x="8788947" y="4346"/>
                </a:lnTo>
                <a:lnTo>
                  <a:pt x="87404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A1BA8EA0-EB43-7EB1-0666-67BB0608B34C}"/>
              </a:ext>
            </a:extLst>
          </p:cNvPr>
          <p:cNvSpPr txBox="1"/>
          <p:nvPr/>
        </p:nvSpPr>
        <p:spPr>
          <a:xfrm>
            <a:off x="533399" y="901525"/>
            <a:ext cx="8077199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과정중심 피드백의 세 가지 질문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0D1FF9-DFE3-72B5-905F-B2213C94116E}"/>
              </a:ext>
            </a:extLst>
          </p:cNvPr>
          <p:cNvSpPr txBox="1"/>
          <p:nvPr/>
        </p:nvSpPr>
        <p:spPr>
          <a:xfrm>
            <a:off x="685801" y="2343150"/>
            <a:ext cx="7924798" cy="246152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학생의 현재 학습 수준과</a:t>
            </a:r>
            <a:r>
              <a:rPr lang="en-US" altLang="ko-KR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 </a:t>
            </a: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상태를 어떻게 확인할 것인가에 대한 계획이 필요</a:t>
            </a:r>
            <a:endParaRPr lang="en-US" altLang="ko-KR" sz="1500" spc="-12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수업에서 </a:t>
            </a:r>
            <a:r>
              <a:rPr lang="ko-KR" altLang="en-US" sz="1500" spc="-120" dirty="0">
                <a:solidFill>
                  <a:srgbClr val="006D3C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학생들이 학습 내용에 대한 이해를 드러낼 수 있는 활동</a:t>
            </a: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과 그 반응을 예상해 보아야 한다</a:t>
            </a:r>
            <a:endParaRPr lang="en-US" altLang="ko-KR" sz="1500" spc="-12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이를 위해 계획된 학습 활동은 학생이 스스로 학습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목표와 자신의 학습 상태를 깨닫도록 할 때 가장 효과적</a:t>
            </a:r>
            <a:endParaRPr lang="en-US" altLang="ko-KR" sz="1500" spc="-12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C1EC6077-6BAB-A5E6-3F8E-3536AD5DCA23}"/>
              </a:ext>
            </a:extLst>
          </p:cNvPr>
          <p:cNvSpPr/>
          <p:nvPr/>
        </p:nvSpPr>
        <p:spPr>
          <a:xfrm>
            <a:off x="533401" y="1409779"/>
            <a:ext cx="8077199" cy="497109"/>
          </a:xfrm>
          <a:prstGeom prst="roundRect">
            <a:avLst>
              <a:gd name="adj" fmla="val 8000"/>
            </a:avLst>
          </a:prstGeom>
          <a:solidFill>
            <a:srgbClr val="006D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1500" dirty="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②</a:t>
            </a:r>
            <a:r>
              <a:rPr lang="ko-KR" altLang="en-US" sz="1500" b="0" i="0" dirty="0">
                <a:solidFill>
                  <a:schemeClr val="bg1"/>
                </a:solidFill>
                <a:effectLst/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 현재 학습 상태는 어느 정도인가</a:t>
            </a:r>
            <a:r>
              <a:rPr lang="en-US" altLang="ko-KR" sz="1500" b="0" i="0" dirty="0">
                <a:solidFill>
                  <a:schemeClr val="bg1"/>
                </a:solidFill>
                <a:effectLst/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?</a:t>
            </a:r>
            <a:endParaRPr lang="ko-KR" altLang="en-US" sz="1500" b="0" i="0" dirty="0">
              <a:solidFill>
                <a:schemeClr val="bg1"/>
              </a:solidFill>
              <a:effectLst/>
              <a:latin typeface="Noto Sans CJK JP Black" panose="020B0A00000000000000" pitchFamily="34" charset="-127"/>
              <a:ea typeface="Noto Sans CJK JP Black" panose="020B0A00000000000000" pitchFamily="34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0515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656BF-3051-7ED3-26EA-48E9B901A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5">
            <a:extLst>
              <a:ext uri="{FF2B5EF4-FFF2-40B4-BE49-F238E27FC236}">
                <a16:creationId xmlns:a16="http://schemas.microsoft.com/office/drawing/2014/main" id="{661C800F-20F3-BC4E-CB0A-74503B6179EF}"/>
              </a:ext>
            </a:extLst>
          </p:cNvPr>
          <p:cNvSpPr txBox="1"/>
          <p:nvPr/>
        </p:nvSpPr>
        <p:spPr>
          <a:xfrm>
            <a:off x="373390" y="149113"/>
            <a:ext cx="61036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z="1550" dirty="0">
                <a:solidFill>
                  <a:srgbClr val="FFFFFF"/>
                </a:solidFill>
                <a:latin typeface="와구리체"/>
                <a:cs typeface="와구리체"/>
              </a:rPr>
              <a:t>과정중심 피드백의 이론과 방법</a:t>
            </a: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2D6DE4C2-643D-8B26-28D4-6026A83541F7}"/>
              </a:ext>
            </a:extLst>
          </p:cNvPr>
          <p:cNvSpPr txBox="1"/>
          <p:nvPr/>
        </p:nvSpPr>
        <p:spPr>
          <a:xfrm>
            <a:off x="7179868" y="203037"/>
            <a:ext cx="1586865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altLang="ko-KR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2025 </a:t>
            </a:r>
            <a:r>
              <a:rPr lang="ko-KR" altLang="en-US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성취평가제 선도교원 양성연수</a:t>
            </a:r>
            <a:endParaRPr sz="750" dirty="0">
              <a:latin typeface="Noto Sans CJK JP Regular"/>
              <a:cs typeface="Noto Sans CJK JP Regular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8B746BDD-2BF5-97A4-26EA-A5EFFE7DC7FF}"/>
              </a:ext>
            </a:extLst>
          </p:cNvPr>
          <p:cNvSpPr/>
          <p:nvPr/>
        </p:nvSpPr>
        <p:spPr>
          <a:xfrm>
            <a:off x="74150" y="552273"/>
            <a:ext cx="9010650" cy="4591685"/>
          </a:xfrm>
          <a:custGeom>
            <a:avLst/>
            <a:gdLst/>
            <a:ahLst/>
            <a:cxnLst/>
            <a:rect l="l" t="t" r="r" b="b"/>
            <a:pathLst>
              <a:path w="9010650" h="4591685">
                <a:moveTo>
                  <a:pt x="8740457" y="0"/>
                </a:moveTo>
                <a:lnTo>
                  <a:pt x="269773" y="0"/>
                </a:lnTo>
                <a:lnTo>
                  <a:pt x="221280" y="4346"/>
                </a:lnTo>
                <a:lnTo>
                  <a:pt x="175638" y="16877"/>
                </a:lnTo>
                <a:lnTo>
                  <a:pt x="133611" y="36830"/>
                </a:lnTo>
                <a:lnTo>
                  <a:pt x="95959" y="63444"/>
                </a:lnTo>
                <a:lnTo>
                  <a:pt x="63445" y="95957"/>
                </a:lnTo>
                <a:lnTo>
                  <a:pt x="36830" y="133607"/>
                </a:lnTo>
                <a:lnTo>
                  <a:pt x="16877" y="175632"/>
                </a:lnTo>
                <a:lnTo>
                  <a:pt x="4346" y="221271"/>
                </a:lnTo>
                <a:lnTo>
                  <a:pt x="0" y="269760"/>
                </a:lnTo>
                <a:lnTo>
                  <a:pt x="0" y="4591226"/>
                </a:lnTo>
                <a:lnTo>
                  <a:pt x="9010218" y="4591226"/>
                </a:lnTo>
                <a:lnTo>
                  <a:pt x="9010218" y="269760"/>
                </a:lnTo>
                <a:lnTo>
                  <a:pt x="9005871" y="221271"/>
                </a:lnTo>
                <a:lnTo>
                  <a:pt x="8993341" y="175632"/>
                </a:lnTo>
                <a:lnTo>
                  <a:pt x="8973387" y="133607"/>
                </a:lnTo>
                <a:lnTo>
                  <a:pt x="8946773" y="95957"/>
                </a:lnTo>
                <a:lnTo>
                  <a:pt x="8914260" y="63444"/>
                </a:lnTo>
                <a:lnTo>
                  <a:pt x="8876610" y="36830"/>
                </a:lnTo>
                <a:lnTo>
                  <a:pt x="8834585" y="16877"/>
                </a:lnTo>
                <a:lnTo>
                  <a:pt x="8788947" y="4346"/>
                </a:lnTo>
                <a:lnTo>
                  <a:pt x="87404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5ECD5697-698A-33B9-CA8E-15AE35304383}"/>
              </a:ext>
            </a:extLst>
          </p:cNvPr>
          <p:cNvSpPr txBox="1"/>
          <p:nvPr/>
        </p:nvSpPr>
        <p:spPr>
          <a:xfrm>
            <a:off x="533399" y="901525"/>
            <a:ext cx="8077199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과정중심 피드백과 평가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40EE42-C714-0B9A-A334-25C876FB5E93}"/>
              </a:ext>
            </a:extLst>
          </p:cNvPr>
          <p:cNvSpPr txBox="1"/>
          <p:nvPr/>
        </p:nvSpPr>
        <p:spPr>
          <a:xfrm>
            <a:off x="685801" y="2343150"/>
            <a:ext cx="5105399" cy="246152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학생의 학습 준비도</a:t>
            </a:r>
            <a:r>
              <a:rPr lang="en-US" altLang="ko-KR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흥미</a:t>
            </a:r>
            <a:r>
              <a:rPr lang="en-US" altLang="ko-KR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선호하는 학습 양식 등을 진단하고 성취기준에 근거하여 명료한 학습 목표를 설정하는 평가</a:t>
            </a:r>
            <a:endParaRPr lang="en-US" altLang="ko-KR" sz="1500" spc="-12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500" spc="-130" dirty="0"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학습 준비도는 학습의 특정 영역에서 핵심 </a:t>
            </a:r>
            <a:r>
              <a:rPr lang="ko-KR" altLang="ko-KR" sz="1500" spc="-130" dirty="0" err="1"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지식·이해·기술에</a:t>
            </a:r>
            <a:r>
              <a:rPr lang="ko-KR" altLang="ko-KR" sz="1500" spc="-130" dirty="0"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 대한 출발점을 의미</a:t>
            </a:r>
            <a:endParaRPr lang="en-US" altLang="ko-KR" sz="1500" spc="-130" dirty="0">
              <a:latin typeface="Noto Sans CJK JP Regular" panose="020B0500000000000000" pitchFamily="34" charset="-127"/>
              <a:ea typeface="Noto Sans CJK JP Regular" panose="020B0500000000000000" pitchFamily="34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500" spc="-130" dirty="0"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흥미는 특정 주제 및 기능에 대한 학습자의 친밀도, 호기심, 열정을 의미</a:t>
            </a:r>
            <a:endParaRPr lang="en-US" altLang="ko-KR" sz="1500" spc="-130" dirty="0">
              <a:latin typeface="Noto Sans CJK JP Regular" panose="020B0500000000000000" pitchFamily="34" charset="-127"/>
              <a:ea typeface="Noto Sans CJK JP Regular" panose="020B0500000000000000" pitchFamily="34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1500" spc="-130" dirty="0"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학습 양식은 새로운 정보에 집중하고 처리하는 방식과 관련이 </a:t>
            </a:r>
            <a:r>
              <a:rPr lang="ko-KR" altLang="en-US" sz="1500" spc="-130" dirty="0">
                <a:latin typeface="Noto Sans CJK JP Regular" panose="020B0500000000000000" pitchFamily="34" charset="-127"/>
                <a:ea typeface="Noto Sans CJK JP Regular" panose="020B0500000000000000" pitchFamily="34" charset="-127"/>
              </a:rPr>
              <a:t>있음</a:t>
            </a:r>
            <a:endParaRPr lang="en-US" altLang="ko-KR" sz="1500" spc="-13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C68DCC6D-60B2-F4A3-D2A3-0AD633FB1B8C}"/>
              </a:ext>
            </a:extLst>
          </p:cNvPr>
          <p:cNvSpPr/>
          <p:nvPr/>
        </p:nvSpPr>
        <p:spPr>
          <a:xfrm>
            <a:off x="533401" y="1409779"/>
            <a:ext cx="8077199" cy="497109"/>
          </a:xfrm>
          <a:prstGeom prst="roundRect">
            <a:avLst>
              <a:gd name="adj" fmla="val 8000"/>
            </a:avLst>
          </a:prstGeom>
          <a:solidFill>
            <a:srgbClr val="006D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1500" dirty="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①</a:t>
            </a:r>
            <a:r>
              <a:rPr lang="ko-KR" altLang="en-US" sz="1500" b="0" i="0" dirty="0">
                <a:solidFill>
                  <a:schemeClr val="bg1"/>
                </a:solidFill>
                <a:effectLst/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 학습 목표 설정을 위한 진단평가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A6A3009-86DB-9B30-24C6-A3E76B32C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9313" y="2343150"/>
            <a:ext cx="1744286" cy="22499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6153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E60F2-A4DB-AEB9-F161-D99EEBB97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5">
            <a:extLst>
              <a:ext uri="{FF2B5EF4-FFF2-40B4-BE49-F238E27FC236}">
                <a16:creationId xmlns:a16="http://schemas.microsoft.com/office/drawing/2014/main" id="{F722F0CD-D807-4F23-C8EA-575A07785C2C}"/>
              </a:ext>
            </a:extLst>
          </p:cNvPr>
          <p:cNvSpPr txBox="1"/>
          <p:nvPr/>
        </p:nvSpPr>
        <p:spPr>
          <a:xfrm>
            <a:off x="373390" y="149113"/>
            <a:ext cx="61036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z="1550" dirty="0">
                <a:solidFill>
                  <a:srgbClr val="FFFFFF"/>
                </a:solidFill>
                <a:latin typeface="와구리체"/>
                <a:cs typeface="와구리체"/>
              </a:rPr>
              <a:t>과정중심 피드백의 이론과 방법</a:t>
            </a: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B6F5B180-5863-8BD1-5E83-1785CE6066E8}"/>
              </a:ext>
            </a:extLst>
          </p:cNvPr>
          <p:cNvSpPr txBox="1"/>
          <p:nvPr/>
        </p:nvSpPr>
        <p:spPr>
          <a:xfrm>
            <a:off x="7179868" y="203037"/>
            <a:ext cx="1586865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altLang="ko-KR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2025 </a:t>
            </a:r>
            <a:r>
              <a:rPr lang="ko-KR" altLang="en-US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성취평가제 선도교원 양성연수</a:t>
            </a:r>
            <a:endParaRPr sz="750" dirty="0">
              <a:latin typeface="Noto Sans CJK JP Regular"/>
              <a:cs typeface="Noto Sans CJK JP Regular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9CAD7B0B-99AC-076D-DD94-6DF11584C611}"/>
              </a:ext>
            </a:extLst>
          </p:cNvPr>
          <p:cNvSpPr/>
          <p:nvPr/>
        </p:nvSpPr>
        <p:spPr>
          <a:xfrm>
            <a:off x="74150" y="552273"/>
            <a:ext cx="9010650" cy="4591685"/>
          </a:xfrm>
          <a:custGeom>
            <a:avLst/>
            <a:gdLst/>
            <a:ahLst/>
            <a:cxnLst/>
            <a:rect l="l" t="t" r="r" b="b"/>
            <a:pathLst>
              <a:path w="9010650" h="4591685">
                <a:moveTo>
                  <a:pt x="8740457" y="0"/>
                </a:moveTo>
                <a:lnTo>
                  <a:pt x="269773" y="0"/>
                </a:lnTo>
                <a:lnTo>
                  <a:pt x="221280" y="4346"/>
                </a:lnTo>
                <a:lnTo>
                  <a:pt x="175638" y="16877"/>
                </a:lnTo>
                <a:lnTo>
                  <a:pt x="133611" y="36830"/>
                </a:lnTo>
                <a:lnTo>
                  <a:pt x="95959" y="63444"/>
                </a:lnTo>
                <a:lnTo>
                  <a:pt x="63445" y="95957"/>
                </a:lnTo>
                <a:lnTo>
                  <a:pt x="36830" y="133607"/>
                </a:lnTo>
                <a:lnTo>
                  <a:pt x="16877" y="175632"/>
                </a:lnTo>
                <a:lnTo>
                  <a:pt x="4346" y="221271"/>
                </a:lnTo>
                <a:lnTo>
                  <a:pt x="0" y="269760"/>
                </a:lnTo>
                <a:lnTo>
                  <a:pt x="0" y="4591226"/>
                </a:lnTo>
                <a:lnTo>
                  <a:pt x="9010218" y="4591226"/>
                </a:lnTo>
                <a:lnTo>
                  <a:pt x="9010218" y="269760"/>
                </a:lnTo>
                <a:lnTo>
                  <a:pt x="9005871" y="221271"/>
                </a:lnTo>
                <a:lnTo>
                  <a:pt x="8993341" y="175632"/>
                </a:lnTo>
                <a:lnTo>
                  <a:pt x="8973387" y="133607"/>
                </a:lnTo>
                <a:lnTo>
                  <a:pt x="8946773" y="95957"/>
                </a:lnTo>
                <a:lnTo>
                  <a:pt x="8914260" y="63444"/>
                </a:lnTo>
                <a:lnTo>
                  <a:pt x="8876610" y="36830"/>
                </a:lnTo>
                <a:lnTo>
                  <a:pt x="8834585" y="16877"/>
                </a:lnTo>
                <a:lnTo>
                  <a:pt x="8788947" y="4346"/>
                </a:lnTo>
                <a:lnTo>
                  <a:pt x="87404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4570F3F4-1FAB-5832-2DC1-67FE8F70BF69}"/>
              </a:ext>
            </a:extLst>
          </p:cNvPr>
          <p:cNvSpPr txBox="1"/>
          <p:nvPr/>
        </p:nvSpPr>
        <p:spPr>
          <a:xfrm>
            <a:off x="533399" y="901525"/>
            <a:ext cx="8077199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과정중심 피드백과 평가</a:t>
            </a:r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1DA1B7BE-AA85-6916-A60A-ED534396085F}"/>
              </a:ext>
            </a:extLst>
          </p:cNvPr>
          <p:cNvSpPr/>
          <p:nvPr/>
        </p:nvSpPr>
        <p:spPr>
          <a:xfrm>
            <a:off x="533401" y="1409779"/>
            <a:ext cx="4038599" cy="497109"/>
          </a:xfrm>
          <a:prstGeom prst="roundRect">
            <a:avLst>
              <a:gd name="adj" fmla="val 8000"/>
            </a:avLst>
          </a:prstGeom>
          <a:solidFill>
            <a:srgbClr val="006D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1500" dirty="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②</a:t>
            </a:r>
            <a:r>
              <a:rPr lang="ko-KR" altLang="en-US" sz="1500" b="0" i="0" dirty="0">
                <a:solidFill>
                  <a:schemeClr val="bg1"/>
                </a:solidFill>
                <a:effectLst/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 학습 목표 </a:t>
            </a:r>
            <a:r>
              <a:rPr lang="ko-KR" altLang="en-US" sz="1500" b="0" i="0" dirty="0" err="1">
                <a:solidFill>
                  <a:schemeClr val="bg1"/>
                </a:solidFill>
                <a:effectLst/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내면화하기</a:t>
            </a:r>
            <a:endParaRPr lang="ko-KR" altLang="en-US" sz="1500" b="0" i="0" dirty="0">
              <a:solidFill>
                <a:schemeClr val="bg1"/>
              </a:solidFill>
              <a:effectLst/>
              <a:latin typeface="Noto Sans CJK JP Black" panose="020B0A00000000000000" pitchFamily="34" charset="-127"/>
              <a:ea typeface="Noto Sans CJK JP Black" panose="020B0A00000000000000" pitchFamily="34" charset="-127"/>
              <a:cs typeface="Pretendard SemiBold" panose="02000703000000020004" pitchFamily="2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D1E3E41-0346-DD1F-50E0-0DEBAD1D2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0135" y="791993"/>
            <a:ext cx="3276598" cy="4176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E608F95-19D8-5957-7A2B-98C49DEB28F2}"/>
              </a:ext>
            </a:extLst>
          </p:cNvPr>
          <p:cNvSpPr txBox="1"/>
          <p:nvPr/>
        </p:nvSpPr>
        <p:spPr>
          <a:xfrm>
            <a:off x="685801" y="2343150"/>
            <a:ext cx="4486267" cy="246152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채점기준표의 성취기준</a:t>
            </a:r>
            <a:r>
              <a:rPr lang="en-US" altLang="ko-KR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평가요소</a:t>
            </a:r>
            <a:r>
              <a:rPr lang="en-US" altLang="ko-KR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수행 수준을 읽고  ‘알아야 할 </a:t>
            </a:r>
            <a:r>
              <a:rPr lang="ko-KR" altLang="en-US" sz="1500" spc="-120" dirty="0" err="1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내용’과</a:t>
            </a: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 ‘할 수 있어야 하는 </a:t>
            </a:r>
            <a:r>
              <a:rPr lang="ko-KR" altLang="en-US" sz="1500" spc="-120" dirty="0" err="1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것’을</a:t>
            </a: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 인식하게 하는 활동을 통해 학습 목표를 </a:t>
            </a:r>
            <a:r>
              <a:rPr lang="ko-KR" altLang="en-US" sz="1500" spc="-120" dirty="0" err="1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명료화한다</a:t>
            </a:r>
            <a:r>
              <a:rPr lang="en-US" altLang="ko-KR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500" spc="-12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3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수행과제를 수행 후 채점기준표를 활용하여 자신의 활동을  스스로 점검하는 활동을 통해 학습 목표를 </a:t>
            </a:r>
            <a:r>
              <a:rPr lang="ko-KR" altLang="en-US" sz="1500" spc="-130" dirty="0" err="1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내면화한다</a:t>
            </a:r>
            <a:r>
              <a:rPr lang="en-US" altLang="ko-KR" sz="1500" spc="-13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464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94CFC-EC4D-AE46-8CF3-5C278E517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5">
            <a:extLst>
              <a:ext uri="{FF2B5EF4-FFF2-40B4-BE49-F238E27FC236}">
                <a16:creationId xmlns:a16="http://schemas.microsoft.com/office/drawing/2014/main" id="{7D658FF3-3EC2-0909-701F-AD0216DA9463}"/>
              </a:ext>
            </a:extLst>
          </p:cNvPr>
          <p:cNvSpPr txBox="1"/>
          <p:nvPr/>
        </p:nvSpPr>
        <p:spPr>
          <a:xfrm>
            <a:off x="373390" y="149113"/>
            <a:ext cx="61036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z="1550" dirty="0">
                <a:solidFill>
                  <a:srgbClr val="FFFFFF"/>
                </a:solidFill>
                <a:latin typeface="와구리체"/>
                <a:cs typeface="와구리체"/>
              </a:rPr>
              <a:t>과정중심 피드백의 이론과 방법</a:t>
            </a: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72C77518-9D85-E744-6AB9-781550DB5297}"/>
              </a:ext>
            </a:extLst>
          </p:cNvPr>
          <p:cNvSpPr txBox="1"/>
          <p:nvPr/>
        </p:nvSpPr>
        <p:spPr>
          <a:xfrm>
            <a:off x="7179868" y="203037"/>
            <a:ext cx="1586865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altLang="ko-KR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2025 </a:t>
            </a:r>
            <a:r>
              <a:rPr lang="ko-KR" altLang="en-US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성취평가제 선도교원 양성연수</a:t>
            </a:r>
            <a:endParaRPr sz="750" dirty="0">
              <a:latin typeface="Noto Sans CJK JP Regular"/>
              <a:cs typeface="Noto Sans CJK JP Regular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C1C0F30E-6CC0-3F0A-5F76-61494971429B}"/>
              </a:ext>
            </a:extLst>
          </p:cNvPr>
          <p:cNvSpPr/>
          <p:nvPr/>
        </p:nvSpPr>
        <p:spPr>
          <a:xfrm>
            <a:off x="74150" y="552273"/>
            <a:ext cx="9010650" cy="4591685"/>
          </a:xfrm>
          <a:custGeom>
            <a:avLst/>
            <a:gdLst/>
            <a:ahLst/>
            <a:cxnLst/>
            <a:rect l="l" t="t" r="r" b="b"/>
            <a:pathLst>
              <a:path w="9010650" h="4591685">
                <a:moveTo>
                  <a:pt x="8740457" y="0"/>
                </a:moveTo>
                <a:lnTo>
                  <a:pt x="269773" y="0"/>
                </a:lnTo>
                <a:lnTo>
                  <a:pt x="221280" y="4346"/>
                </a:lnTo>
                <a:lnTo>
                  <a:pt x="175638" y="16877"/>
                </a:lnTo>
                <a:lnTo>
                  <a:pt x="133611" y="36830"/>
                </a:lnTo>
                <a:lnTo>
                  <a:pt x="95959" y="63444"/>
                </a:lnTo>
                <a:lnTo>
                  <a:pt x="63445" y="95957"/>
                </a:lnTo>
                <a:lnTo>
                  <a:pt x="36830" y="133607"/>
                </a:lnTo>
                <a:lnTo>
                  <a:pt x="16877" y="175632"/>
                </a:lnTo>
                <a:lnTo>
                  <a:pt x="4346" y="221271"/>
                </a:lnTo>
                <a:lnTo>
                  <a:pt x="0" y="269760"/>
                </a:lnTo>
                <a:lnTo>
                  <a:pt x="0" y="4591226"/>
                </a:lnTo>
                <a:lnTo>
                  <a:pt x="9010218" y="4591226"/>
                </a:lnTo>
                <a:lnTo>
                  <a:pt x="9010218" y="269760"/>
                </a:lnTo>
                <a:lnTo>
                  <a:pt x="9005871" y="221271"/>
                </a:lnTo>
                <a:lnTo>
                  <a:pt x="8993341" y="175632"/>
                </a:lnTo>
                <a:lnTo>
                  <a:pt x="8973387" y="133607"/>
                </a:lnTo>
                <a:lnTo>
                  <a:pt x="8946773" y="95957"/>
                </a:lnTo>
                <a:lnTo>
                  <a:pt x="8914260" y="63444"/>
                </a:lnTo>
                <a:lnTo>
                  <a:pt x="8876610" y="36830"/>
                </a:lnTo>
                <a:lnTo>
                  <a:pt x="8834585" y="16877"/>
                </a:lnTo>
                <a:lnTo>
                  <a:pt x="8788947" y="4346"/>
                </a:lnTo>
                <a:lnTo>
                  <a:pt x="87404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4D54F31B-2398-E0E2-F2DA-57BDAC7F3D34}"/>
              </a:ext>
            </a:extLst>
          </p:cNvPr>
          <p:cNvSpPr txBox="1"/>
          <p:nvPr/>
        </p:nvSpPr>
        <p:spPr>
          <a:xfrm>
            <a:off x="533399" y="901525"/>
            <a:ext cx="8077199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과정중심 피드백과 평가</a:t>
            </a:r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030C6AF1-FE1D-F5FE-1043-0B2AEBCC8C9B}"/>
              </a:ext>
            </a:extLst>
          </p:cNvPr>
          <p:cNvSpPr/>
          <p:nvPr/>
        </p:nvSpPr>
        <p:spPr>
          <a:xfrm>
            <a:off x="533401" y="1409779"/>
            <a:ext cx="8077197" cy="497109"/>
          </a:xfrm>
          <a:prstGeom prst="roundRect">
            <a:avLst>
              <a:gd name="adj" fmla="val 8000"/>
            </a:avLst>
          </a:prstGeom>
          <a:solidFill>
            <a:srgbClr val="006D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1500" dirty="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③</a:t>
            </a:r>
            <a:r>
              <a:rPr lang="ko-KR" altLang="en-US" sz="1500" b="0" i="0" dirty="0">
                <a:solidFill>
                  <a:schemeClr val="bg1"/>
                </a:solidFill>
                <a:effectLst/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 현재 학습 상태 파악을 위한 형성평가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3CE42A-E153-D9ED-F97E-05DB19B51028}"/>
              </a:ext>
            </a:extLst>
          </p:cNvPr>
          <p:cNvSpPr txBox="1"/>
          <p:nvPr/>
        </p:nvSpPr>
        <p:spPr>
          <a:xfrm>
            <a:off x="685801" y="2129701"/>
            <a:ext cx="7696199" cy="246152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형성평가는 교수</a:t>
            </a:r>
            <a:r>
              <a:rPr lang="en-US" altLang="ko-KR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학습 과정에서 학생의 배움을 확인하기 위해 다양한 방법으로 증거를 수집하는 활동</a:t>
            </a:r>
            <a:endParaRPr lang="en-US" altLang="ko-KR" sz="1500" spc="-12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3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형성평가에서 교사와 학생은 모두 피드백의 주체</a:t>
            </a:r>
            <a:endParaRPr lang="en-US" altLang="ko-KR" sz="1500" spc="-13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3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피드백 대상은 기대 수행 기준과 학생의 현재 실제 수행 간의 격차가 드러난 정보</a:t>
            </a:r>
            <a:endParaRPr lang="en-US" altLang="ko-KR" sz="1500" spc="-13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3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형식적</a:t>
            </a:r>
            <a:r>
              <a:rPr lang="en-US" altLang="ko-KR" sz="1500" spc="-13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·</a:t>
            </a:r>
            <a:r>
              <a:rPr lang="ko-KR" altLang="en-US" sz="1500" spc="-13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비형식적 형성평가를 통한 정보를 모두 포함</a:t>
            </a:r>
            <a:endParaRPr lang="en-US" altLang="ko-KR" sz="1500" spc="-13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7137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EAD78-3825-7DB4-9924-BD9CC0199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5">
            <a:extLst>
              <a:ext uri="{FF2B5EF4-FFF2-40B4-BE49-F238E27FC236}">
                <a16:creationId xmlns:a16="http://schemas.microsoft.com/office/drawing/2014/main" id="{0930DEFA-A585-1DAE-E24B-68AEED86BCAE}"/>
              </a:ext>
            </a:extLst>
          </p:cNvPr>
          <p:cNvSpPr txBox="1"/>
          <p:nvPr/>
        </p:nvSpPr>
        <p:spPr>
          <a:xfrm>
            <a:off x="373390" y="149113"/>
            <a:ext cx="61036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z="1550" dirty="0">
                <a:solidFill>
                  <a:srgbClr val="FFFFFF"/>
                </a:solidFill>
                <a:latin typeface="와구리체"/>
                <a:cs typeface="와구리체"/>
              </a:rPr>
              <a:t>과정중심 피드백의 이론과 방법</a:t>
            </a: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CB3D2097-BF9A-C692-893F-FA08898F43E0}"/>
              </a:ext>
            </a:extLst>
          </p:cNvPr>
          <p:cNvSpPr txBox="1"/>
          <p:nvPr/>
        </p:nvSpPr>
        <p:spPr>
          <a:xfrm>
            <a:off x="7179868" y="203037"/>
            <a:ext cx="1586865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altLang="ko-KR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2025 </a:t>
            </a:r>
            <a:r>
              <a:rPr lang="ko-KR" altLang="en-US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성취평가제 선도교원 양성연수</a:t>
            </a:r>
            <a:endParaRPr sz="750" dirty="0">
              <a:latin typeface="Noto Sans CJK JP Regular"/>
              <a:cs typeface="Noto Sans CJK JP Regular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873A8617-D61D-99C4-F93E-96FBEE90EC16}"/>
              </a:ext>
            </a:extLst>
          </p:cNvPr>
          <p:cNvSpPr/>
          <p:nvPr/>
        </p:nvSpPr>
        <p:spPr>
          <a:xfrm>
            <a:off x="74150" y="552273"/>
            <a:ext cx="9010650" cy="4591685"/>
          </a:xfrm>
          <a:custGeom>
            <a:avLst/>
            <a:gdLst/>
            <a:ahLst/>
            <a:cxnLst/>
            <a:rect l="l" t="t" r="r" b="b"/>
            <a:pathLst>
              <a:path w="9010650" h="4591685">
                <a:moveTo>
                  <a:pt x="8740457" y="0"/>
                </a:moveTo>
                <a:lnTo>
                  <a:pt x="269773" y="0"/>
                </a:lnTo>
                <a:lnTo>
                  <a:pt x="221280" y="4346"/>
                </a:lnTo>
                <a:lnTo>
                  <a:pt x="175638" y="16877"/>
                </a:lnTo>
                <a:lnTo>
                  <a:pt x="133611" y="36830"/>
                </a:lnTo>
                <a:lnTo>
                  <a:pt x="95959" y="63444"/>
                </a:lnTo>
                <a:lnTo>
                  <a:pt x="63445" y="95957"/>
                </a:lnTo>
                <a:lnTo>
                  <a:pt x="36830" y="133607"/>
                </a:lnTo>
                <a:lnTo>
                  <a:pt x="16877" y="175632"/>
                </a:lnTo>
                <a:lnTo>
                  <a:pt x="4346" y="221271"/>
                </a:lnTo>
                <a:lnTo>
                  <a:pt x="0" y="269760"/>
                </a:lnTo>
                <a:lnTo>
                  <a:pt x="0" y="4591226"/>
                </a:lnTo>
                <a:lnTo>
                  <a:pt x="9010218" y="4591226"/>
                </a:lnTo>
                <a:lnTo>
                  <a:pt x="9010218" y="269760"/>
                </a:lnTo>
                <a:lnTo>
                  <a:pt x="9005871" y="221271"/>
                </a:lnTo>
                <a:lnTo>
                  <a:pt x="8993341" y="175632"/>
                </a:lnTo>
                <a:lnTo>
                  <a:pt x="8973387" y="133607"/>
                </a:lnTo>
                <a:lnTo>
                  <a:pt x="8946773" y="95957"/>
                </a:lnTo>
                <a:lnTo>
                  <a:pt x="8914260" y="63444"/>
                </a:lnTo>
                <a:lnTo>
                  <a:pt x="8876610" y="36830"/>
                </a:lnTo>
                <a:lnTo>
                  <a:pt x="8834585" y="16877"/>
                </a:lnTo>
                <a:lnTo>
                  <a:pt x="8788947" y="4346"/>
                </a:lnTo>
                <a:lnTo>
                  <a:pt x="87404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E9C5FBF0-B557-73E8-D06B-094D12F7F6DE}"/>
              </a:ext>
            </a:extLst>
          </p:cNvPr>
          <p:cNvSpPr txBox="1"/>
          <p:nvPr/>
        </p:nvSpPr>
        <p:spPr>
          <a:xfrm>
            <a:off x="533399" y="901525"/>
            <a:ext cx="8077199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과정중심 피드백과 평가</a:t>
            </a:r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706DC8A2-7C47-D195-049E-5CE7962B4CF0}"/>
              </a:ext>
            </a:extLst>
          </p:cNvPr>
          <p:cNvSpPr/>
          <p:nvPr/>
        </p:nvSpPr>
        <p:spPr>
          <a:xfrm>
            <a:off x="533401" y="1409779"/>
            <a:ext cx="8077197" cy="497109"/>
          </a:xfrm>
          <a:prstGeom prst="roundRect">
            <a:avLst>
              <a:gd name="adj" fmla="val 8000"/>
            </a:avLst>
          </a:prstGeom>
          <a:solidFill>
            <a:srgbClr val="006D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1500" b="0" i="0" dirty="0">
                <a:solidFill>
                  <a:schemeClr val="bg1"/>
                </a:solidFill>
                <a:effectLst/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비형식적 형성평가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586C50-6C8B-9F24-A23C-6A8C60A0DC54}"/>
              </a:ext>
            </a:extLst>
          </p:cNvPr>
          <p:cNvSpPr txBox="1"/>
          <p:nvPr/>
        </p:nvSpPr>
        <p:spPr>
          <a:xfrm>
            <a:off x="685801" y="2129701"/>
            <a:ext cx="7696199" cy="246152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관찰</a:t>
            </a:r>
            <a:r>
              <a:rPr lang="en-US" altLang="ko-KR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질문 등 즉흥적인 형성평가로 학습의 증거를 수집</a:t>
            </a:r>
            <a:endParaRPr lang="en-US" altLang="ko-KR" sz="1500" spc="-12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3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손가락 신호</a:t>
            </a:r>
            <a:r>
              <a:rPr lang="en-US" altLang="ko-KR" sz="1500" spc="-13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, </a:t>
            </a:r>
            <a:r>
              <a:rPr lang="ko-KR" altLang="en-US" sz="1500" spc="-13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신호등 색깔을 이용한 신호 등 학생의 현재 이해 수준을 즉각적으로 평가하는 방법 등을 활용</a:t>
            </a:r>
            <a:endParaRPr lang="en-US" altLang="ko-KR" sz="1500" spc="-13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1C1C15B-EA36-4F95-8786-30B33F0EA4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686"/>
          <a:stretch>
            <a:fillRect/>
          </a:stretch>
        </p:blipFill>
        <p:spPr>
          <a:xfrm>
            <a:off x="4802899" y="2999095"/>
            <a:ext cx="2817101" cy="1892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62FDBD6-FCD7-D976-8544-4F4734E12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999095"/>
            <a:ext cx="2817101" cy="1892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7230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CBD88-7B3A-1FAA-013F-DF9D643FB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5">
            <a:extLst>
              <a:ext uri="{FF2B5EF4-FFF2-40B4-BE49-F238E27FC236}">
                <a16:creationId xmlns:a16="http://schemas.microsoft.com/office/drawing/2014/main" id="{F7DCCF0F-CCE6-FC35-D543-15FE4190E618}"/>
              </a:ext>
            </a:extLst>
          </p:cNvPr>
          <p:cNvSpPr txBox="1"/>
          <p:nvPr/>
        </p:nvSpPr>
        <p:spPr>
          <a:xfrm>
            <a:off x="373390" y="149113"/>
            <a:ext cx="61036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z="1550" dirty="0">
                <a:solidFill>
                  <a:srgbClr val="FFFFFF"/>
                </a:solidFill>
                <a:latin typeface="와구리체"/>
                <a:cs typeface="와구리체"/>
              </a:rPr>
              <a:t>과정중심 피드백의 이론과 방법</a:t>
            </a: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BE297E65-6FD1-AC76-828E-5F5981D93A02}"/>
              </a:ext>
            </a:extLst>
          </p:cNvPr>
          <p:cNvSpPr txBox="1"/>
          <p:nvPr/>
        </p:nvSpPr>
        <p:spPr>
          <a:xfrm>
            <a:off x="7179868" y="203037"/>
            <a:ext cx="1586865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altLang="ko-KR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2025 </a:t>
            </a:r>
            <a:r>
              <a:rPr lang="ko-KR" altLang="en-US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성취평가제 선도교원 양성연수</a:t>
            </a:r>
            <a:endParaRPr sz="750" dirty="0">
              <a:latin typeface="Noto Sans CJK JP Regular"/>
              <a:cs typeface="Noto Sans CJK JP Regular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5AFA64BE-D744-8F56-4729-A7B56AC81AEA}"/>
              </a:ext>
            </a:extLst>
          </p:cNvPr>
          <p:cNvSpPr/>
          <p:nvPr/>
        </p:nvSpPr>
        <p:spPr>
          <a:xfrm>
            <a:off x="74150" y="552273"/>
            <a:ext cx="9010650" cy="4591685"/>
          </a:xfrm>
          <a:custGeom>
            <a:avLst/>
            <a:gdLst/>
            <a:ahLst/>
            <a:cxnLst/>
            <a:rect l="l" t="t" r="r" b="b"/>
            <a:pathLst>
              <a:path w="9010650" h="4591685">
                <a:moveTo>
                  <a:pt x="8740457" y="0"/>
                </a:moveTo>
                <a:lnTo>
                  <a:pt x="269773" y="0"/>
                </a:lnTo>
                <a:lnTo>
                  <a:pt x="221280" y="4346"/>
                </a:lnTo>
                <a:lnTo>
                  <a:pt x="175638" y="16877"/>
                </a:lnTo>
                <a:lnTo>
                  <a:pt x="133611" y="36830"/>
                </a:lnTo>
                <a:lnTo>
                  <a:pt x="95959" y="63444"/>
                </a:lnTo>
                <a:lnTo>
                  <a:pt x="63445" y="95957"/>
                </a:lnTo>
                <a:lnTo>
                  <a:pt x="36830" y="133607"/>
                </a:lnTo>
                <a:lnTo>
                  <a:pt x="16877" y="175632"/>
                </a:lnTo>
                <a:lnTo>
                  <a:pt x="4346" y="221271"/>
                </a:lnTo>
                <a:lnTo>
                  <a:pt x="0" y="269760"/>
                </a:lnTo>
                <a:lnTo>
                  <a:pt x="0" y="4591226"/>
                </a:lnTo>
                <a:lnTo>
                  <a:pt x="9010218" y="4591226"/>
                </a:lnTo>
                <a:lnTo>
                  <a:pt x="9010218" y="269760"/>
                </a:lnTo>
                <a:lnTo>
                  <a:pt x="9005871" y="221271"/>
                </a:lnTo>
                <a:lnTo>
                  <a:pt x="8993341" y="175632"/>
                </a:lnTo>
                <a:lnTo>
                  <a:pt x="8973387" y="133607"/>
                </a:lnTo>
                <a:lnTo>
                  <a:pt x="8946773" y="95957"/>
                </a:lnTo>
                <a:lnTo>
                  <a:pt x="8914260" y="63444"/>
                </a:lnTo>
                <a:lnTo>
                  <a:pt x="8876610" y="36830"/>
                </a:lnTo>
                <a:lnTo>
                  <a:pt x="8834585" y="16877"/>
                </a:lnTo>
                <a:lnTo>
                  <a:pt x="8788947" y="4346"/>
                </a:lnTo>
                <a:lnTo>
                  <a:pt x="87404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CF409A19-8B4D-DEC8-2CCE-023EAEBAE82F}"/>
              </a:ext>
            </a:extLst>
          </p:cNvPr>
          <p:cNvSpPr txBox="1"/>
          <p:nvPr/>
        </p:nvSpPr>
        <p:spPr>
          <a:xfrm>
            <a:off x="533399" y="901525"/>
            <a:ext cx="8077199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과정중심 피드백과 평가</a:t>
            </a:r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9BB67F7B-4BF2-7658-DC96-A1ABC22772DB}"/>
              </a:ext>
            </a:extLst>
          </p:cNvPr>
          <p:cNvSpPr/>
          <p:nvPr/>
        </p:nvSpPr>
        <p:spPr>
          <a:xfrm>
            <a:off x="533401" y="1409779"/>
            <a:ext cx="8077197" cy="497109"/>
          </a:xfrm>
          <a:prstGeom prst="roundRect">
            <a:avLst>
              <a:gd name="adj" fmla="val 8000"/>
            </a:avLst>
          </a:prstGeom>
          <a:solidFill>
            <a:srgbClr val="006D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1500" b="0" i="0" dirty="0">
                <a:solidFill>
                  <a:schemeClr val="bg1"/>
                </a:solidFill>
                <a:effectLst/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형식적 형성평가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8A17B4-A7FE-60BB-7CD3-61D870CCF2DB}"/>
              </a:ext>
            </a:extLst>
          </p:cNvPr>
          <p:cNvSpPr txBox="1"/>
          <p:nvPr/>
        </p:nvSpPr>
        <p:spPr>
          <a:xfrm>
            <a:off x="685801" y="2129701"/>
            <a:ext cx="5181599" cy="246152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퀴즈</a:t>
            </a:r>
            <a:r>
              <a:rPr lang="en-US" altLang="ko-KR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: </a:t>
            </a:r>
            <a:r>
              <a:rPr lang="ko-KR" altLang="en-US" sz="1500" spc="-12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학습한 내용과 관련한 문제의 해결 과정에서 학생들이 경험하게 되는 어려움이 무엇이고 학생들의 강점과 약점은 무엇인지 확인</a:t>
            </a:r>
            <a:endParaRPr lang="en-US" altLang="ko-KR" sz="1500" spc="-12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500" spc="-13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개념 지도</a:t>
            </a:r>
            <a:r>
              <a:rPr lang="en-US" altLang="ko-KR" sz="1500" spc="-13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: </a:t>
            </a:r>
            <a:r>
              <a:rPr lang="ko-KR" altLang="en-US" sz="1500" spc="-13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내용에 맞는 그래픽 </a:t>
            </a:r>
            <a:r>
              <a:rPr lang="ko-KR" altLang="en-US" sz="1500" spc="-130" dirty="0" err="1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오거나이저를</a:t>
            </a:r>
            <a:r>
              <a:rPr lang="ko-KR" altLang="en-US" sz="1500" spc="-13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  활용하게 함으로써 학생은 학습 요소들의 상호 관련성을 쉽게 이해할 수 있게</a:t>
            </a:r>
            <a:r>
              <a:rPr lang="en-US" altLang="ko-KR" sz="1500" spc="-13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 </a:t>
            </a:r>
            <a:r>
              <a:rPr lang="ko-KR" altLang="en-US" sz="1500" spc="-130" dirty="0">
                <a:solidFill>
                  <a:schemeClr val="tx1"/>
                </a:solidFill>
                <a:latin typeface="Noto Sans CJK JP Regular" panose="020B0500000000000000" pitchFamily="34" charset="-127"/>
                <a:ea typeface="Noto Sans CJK JP Regular" panose="020B0500000000000000" pitchFamily="34" charset="-127"/>
                <a:cs typeface="Pretendard Medium" panose="02000603000000020004" pitchFamily="50" charset="-127"/>
              </a:rPr>
              <a:t>지원</a:t>
            </a:r>
            <a:endParaRPr lang="en-US" altLang="ko-KR" sz="1500" spc="-13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500" spc="-130" dirty="0">
              <a:solidFill>
                <a:schemeClr val="tx1"/>
              </a:solidFill>
              <a:latin typeface="Noto Sans CJK JP Regular" panose="020B0500000000000000" pitchFamily="34" charset="-127"/>
              <a:ea typeface="Noto Sans CJK JP Regular" panose="020B0500000000000000" pitchFamily="34" charset="-127"/>
              <a:cs typeface="Pretendard Medium" panose="02000603000000020004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B723D74-AD8B-1D26-F6C5-4505613ED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1867" y="2245659"/>
            <a:ext cx="2476584" cy="1844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A3AF2D23-05F7-1D25-3214-47F8F7200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90705"/>
            <a:ext cx="2608318" cy="1954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575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BF2BE-898E-E45A-B256-552986A6D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5">
            <a:extLst>
              <a:ext uri="{FF2B5EF4-FFF2-40B4-BE49-F238E27FC236}">
                <a16:creationId xmlns:a16="http://schemas.microsoft.com/office/drawing/2014/main" id="{98242AA5-3E43-9306-EA15-83B340067B11}"/>
              </a:ext>
            </a:extLst>
          </p:cNvPr>
          <p:cNvSpPr txBox="1"/>
          <p:nvPr/>
        </p:nvSpPr>
        <p:spPr>
          <a:xfrm>
            <a:off x="373390" y="149113"/>
            <a:ext cx="61036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z="1550" dirty="0">
                <a:solidFill>
                  <a:srgbClr val="FFFFFF"/>
                </a:solidFill>
                <a:latin typeface="와구리체"/>
                <a:cs typeface="와구리체"/>
              </a:rPr>
              <a:t>과정중심 피드백의 이론과 방법</a:t>
            </a: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4536C085-824F-534D-3256-FBC23830D4D3}"/>
              </a:ext>
            </a:extLst>
          </p:cNvPr>
          <p:cNvSpPr txBox="1"/>
          <p:nvPr/>
        </p:nvSpPr>
        <p:spPr>
          <a:xfrm>
            <a:off x="7179868" y="203037"/>
            <a:ext cx="1586865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altLang="ko-KR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2025 </a:t>
            </a:r>
            <a:r>
              <a:rPr lang="ko-KR" altLang="en-US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성취평가제 선도교원 양성연수</a:t>
            </a:r>
            <a:endParaRPr sz="750" dirty="0">
              <a:latin typeface="Noto Sans CJK JP Regular"/>
              <a:cs typeface="Noto Sans CJK JP Regular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8865AA4E-C888-7E0F-6BDA-FAF8829CE75A}"/>
              </a:ext>
            </a:extLst>
          </p:cNvPr>
          <p:cNvSpPr/>
          <p:nvPr/>
        </p:nvSpPr>
        <p:spPr>
          <a:xfrm>
            <a:off x="74150" y="552273"/>
            <a:ext cx="9010650" cy="4591685"/>
          </a:xfrm>
          <a:custGeom>
            <a:avLst/>
            <a:gdLst/>
            <a:ahLst/>
            <a:cxnLst/>
            <a:rect l="l" t="t" r="r" b="b"/>
            <a:pathLst>
              <a:path w="9010650" h="4591685">
                <a:moveTo>
                  <a:pt x="8740457" y="0"/>
                </a:moveTo>
                <a:lnTo>
                  <a:pt x="269773" y="0"/>
                </a:lnTo>
                <a:lnTo>
                  <a:pt x="221280" y="4346"/>
                </a:lnTo>
                <a:lnTo>
                  <a:pt x="175638" y="16877"/>
                </a:lnTo>
                <a:lnTo>
                  <a:pt x="133611" y="36830"/>
                </a:lnTo>
                <a:lnTo>
                  <a:pt x="95959" y="63444"/>
                </a:lnTo>
                <a:lnTo>
                  <a:pt x="63445" y="95957"/>
                </a:lnTo>
                <a:lnTo>
                  <a:pt x="36830" y="133607"/>
                </a:lnTo>
                <a:lnTo>
                  <a:pt x="16877" y="175632"/>
                </a:lnTo>
                <a:lnTo>
                  <a:pt x="4346" y="221271"/>
                </a:lnTo>
                <a:lnTo>
                  <a:pt x="0" y="269760"/>
                </a:lnTo>
                <a:lnTo>
                  <a:pt x="0" y="4591226"/>
                </a:lnTo>
                <a:lnTo>
                  <a:pt x="9010218" y="4591226"/>
                </a:lnTo>
                <a:lnTo>
                  <a:pt x="9010218" y="269760"/>
                </a:lnTo>
                <a:lnTo>
                  <a:pt x="9005871" y="221271"/>
                </a:lnTo>
                <a:lnTo>
                  <a:pt x="8993341" y="175632"/>
                </a:lnTo>
                <a:lnTo>
                  <a:pt x="8973387" y="133607"/>
                </a:lnTo>
                <a:lnTo>
                  <a:pt x="8946773" y="95957"/>
                </a:lnTo>
                <a:lnTo>
                  <a:pt x="8914260" y="63444"/>
                </a:lnTo>
                <a:lnTo>
                  <a:pt x="8876610" y="36830"/>
                </a:lnTo>
                <a:lnTo>
                  <a:pt x="8834585" y="16877"/>
                </a:lnTo>
                <a:lnTo>
                  <a:pt x="8788947" y="4346"/>
                </a:lnTo>
                <a:lnTo>
                  <a:pt x="87404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B3697FFF-67C0-B94C-9448-7433007B1A5C}"/>
              </a:ext>
            </a:extLst>
          </p:cNvPr>
          <p:cNvSpPr txBox="1"/>
          <p:nvPr/>
        </p:nvSpPr>
        <p:spPr>
          <a:xfrm>
            <a:off x="533399" y="901525"/>
            <a:ext cx="8077199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피드백의 유형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A8661A99-7F30-AE90-52AF-1B3D40E1F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096566"/>
              </p:ext>
            </p:extLst>
          </p:nvPr>
        </p:nvGraphicFramePr>
        <p:xfrm>
          <a:off x="397677" y="1541241"/>
          <a:ext cx="8348647" cy="2771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9123">
                  <a:extLst>
                    <a:ext uri="{9D8B030D-6E8A-4147-A177-3AD203B41FA5}">
                      <a16:colId xmlns:a16="http://schemas.microsoft.com/office/drawing/2014/main" val="214931124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611007851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val="1895521168"/>
                    </a:ext>
                  </a:extLst>
                </a:gridCol>
                <a:gridCol w="1583524">
                  <a:extLst>
                    <a:ext uri="{9D8B030D-6E8A-4147-A177-3AD203B41FA5}">
                      <a16:colId xmlns:a16="http://schemas.microsoft.com/office/drawing/2014/main" val="3128923208"/>
                    </a:ext>
                  </a:extLst>
                </a:gridCol>
              </a:tblGrid>
              <a:tr h="45515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피드백 유형</a:t>
                      </a:r>
                    </a:p>
                  </a:txBody>
                  <a:tcPr anchor="ctr">
                    <a:solidFill>
                      <a:srgbClr val="006D3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Noto Sans CJK JP Bold" panose="020B0800000000000000" pitchFamily="34" charset="-127"/>
                        <a:ea typeface="Noto Sans CJK JP Bold" panose="020B0800000000000000" pitchFamily="34" charset="-127"/>
                      </a:endParaRPr>
                    </a:p>
                  </a:txBody>
                  <a:tcPr anchor="ctr">
                    <a:solidFill>
                      <a:srgbClr val="006D3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설명</a:t>
                      </a:r>
                    </a:p>
                  </a:txBody>
                  <a:tcPr anchor="ctr">
                    <a:solidFill>
                      <a:srgbClr val="006D3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예시</a:t>
                      </a:r>
                    </a:p>
                  </a:txBody>
                  <a:tcPr anchor="ctr">
                    <a:solidFill>
                      <a:srgbClr val="006D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638264"/>
                  </a:ext>
                </a:extLst>
              </a:tr>
              <a:tr h="53662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기능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평가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수행한 것에 관해 판단하는 피드백</a:t>
                      </a:r>
                      <a:endParaRPr lang="en-US" altLang="ko-KR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보상하거나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(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스티커 주기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미소 짓기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)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잘했다고 인정함</a:t>
                      </a: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(</a:t>
                      </a:r>
                      <a:r>
                        <a:rPr lang="ko-KR" altLang="en-US" sz="1400" b="0" dirty="0" err="1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잘했어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훌륭해 등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)</a:t>
                      </a: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벌을 주거나 잘못했다고 생각하도록 표현함</a:t>
                      </a:r>
                      <a:endParaRPr lang="en-US" altLang="ko-KR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학습이나 학습 전략을 개선하는데 필요한 정보를 제공하지 않음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.</a:t>
                      </a:r>
                      <a:endParaRPr lang="ko-KR" altLang="en-US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“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그림을 잘 그렸구나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.”</a:t>
                      </a:r>
                      <a:endParaRPr lang="ko-KR" altLang="en-US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044212"/>
                  </a:ext>
                </a:extLst>
              </a:tr>
              <a:tr h="53662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조언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수행한 것에 관한 정보를 제공하는 피드백</a:t>
                      </a:r>
                      <a:endParaRPr lang="en-US" altLang="ko-KR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성취한 것을 명확히 말해 주거나 성취를 확장하여 구성해 </a:t>
                      </a: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나가도록 함</a:t>
                      </a:r>
                      <a:endParaRPr lang="en-US" altLang="ko-KR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개선할 것을 명확히 말해 주거나 개선 방법을 구성해 나가도록 함</a:t>
                      </a:r>
                      <a:endParaRPr lang="en-US" altLang="ko-KR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학습이나 학습 전략을 개선하는데 필요한 정보를 제공함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.</a:t>
                      </a:r>
                      <a:endParaRPr lang="ko-KR" altLang="en-US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“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네 글의 주장은 분명하게 드러나 있는데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왜 그런 주장을 하게 되었는지 </a:t>
                      </a:r>
                    </a:p>
                    <a:p>
                      <a:pPr latinLnBrk="1"/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궁금하구나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.”</a:t>
                      </a:r>
                      <a:endParaRPr lang="ko-KR" altLang="en-US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207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8810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858DD-C4BA-A5F7-B2C4-5B31CCD6D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5">
            <a:extLst>
              <a:ext uri="{FF2B5EF4-FFF2-40B4-BE49-F238E27FC236}">
                <a16:creationId xmlns:a16="http://schemas.microsoft.com/office/drawing/2014/main" id="{3B552339-BAF7-8C98-F908-E65933F78873}"/>
              </a:ext>
            </a:extLst>
          </p:cNvPr>
          <p:cNvSpPr txBox="1"/>
          <p:nvPr/>
        </p:nvSpPr>
        <p:spPr>
          <a:xfrm>
            <a:off x="373390" y="149113"/>
            <a:ext cx="61036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z="1550" dirty="0">
                <a:solidFill>
                  <a:srgbClr val="FFFFFF"/>
                </a:solidFill>
                <a:latin typeface="와구리체"/>
                <a:cs typeface="와구리체"/>
              </a:rPr>
              <a:t>과정중심 피드백의 이론과 방법</a:t>
            </a: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19D4637D-9B4D-0925-A735-8AD016EE9AC7}"/>
              </a:ext>
            </a:extLst>
          </p:cNvPr>
          <p:cNvSpPr txBox="1"/>
          <p:nvPr/>
        </p:nvSpPr>
        <p:spPr>
          <a:xfrm>
            <a:off x="7179868" y="203037"/>
            <a:ext cx="1586865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altLang="ko-KR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2025 </a:t>
            </a:r>
            <a:r>
              <a:rPr lang="ko-KR" altLang="en-US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성취평가제 선도교원 양성연수</a:t>
            </a:r>
            <a:endParaRPr sz="750" dirty="0">
              <a:latin typeface="Noto Sans CJK JP Regular"/>
              <a:cs typeface="Noto Sans CJK JP Regular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566E78C9-60C5-D963-7758-0A917F07236F}"/>
              </a:ext>
            </a:extLst>
          </p:cNvPr>
          <p:cNvSpPr/>
          <p:nvPr/>
        </p:nvSpPr>
        <p:spPr>
          <a:xfrm>
            <a:off x="74150" y="552273"/>
            <a:ext cx="9010650" cy="4591685"/>
          </a:xfrm>
          <a:custGeom>
            <a:avLst/>
            <a:gdLst/>
            <a:ahLst/>
            <a:cxnLst/>
            <a:rect l="l" t="t" r="r" b="b"/>
            <a:pathLst>
              <a:path w="9010650" h="4591685">
                <a:moveTo>
                  <a:pt x="8740457" y="0"/>
                </a:moveTo>
                <a:lnTo>
                  <a:pt x="269773" y="0"/>
                </a:lnTo>
                <a:lnTo>
                  <a:pt x="221280" y="4346"/>
                </a:lnTo>
                <a:lnTo>
                  <a:pt x="175638" y="16877"/>
                </a:lnTo>
                <a:lnTo>
                  <a:pt x="133611" y="36830"/>
                </a:lnTo>
                <a:lnTo>
                  <a:pt x="95959" y="63444"/>
                </a:lnTo>
                <a:lnTo>
                  <a:pt x="63445" y="95957"/>
                </a:lnTo>
                <a:lnTo>
                  <a:pt x="36830" y="133607"/>
                </a:lnTo>
                <a:lnTo>
                  <a:pt x="16877" y="175632"/>
                </a:lnTo>
                <a:lnTo>
                  <a:pt x="4346" y="221271"/>
                </a:lnTo>
                <a:lnTo>
                  <a:pt x="0" y="269760"/>
                </a:lnTo>
                <a:lnTo>
                  <a:pt x="0" y="4591226"/>
                </a:lnTo>
                <a:lnTo>
                  <a:pt x="9010218" y="4591226"/>
                </a:lnTo>
                <a:lnTo>
                  <a:pt x="9010218" y="269760"/>
                </a:lnTo>
                <a:lnTo>
                  <a:pt x="9005871" y="221271"/>
                </a:lnTo>
                <a:lnTo>
                  <a:pt x="8993341" y="175632"/>
                </a:lnTo>
                <a:lnTo>
                  <a:pt x="8973387" y="133607"/>
                </a:lnTo>
                <a:lnTo>
                  <a:pt x="8946773" y="95957"/>
                </a:lnTo>
                <a:lnTo>
                  <a:pt x="8914260" y="63444"/>
                </a:lnTo>
                <a:lnTo>
                  <a:pt x="8876610" y="36830"/>
                </a:lnTo>
                <a:lnTo>
                  <a:pt x="8834585" y="16877"/>
                </a:lnTo>
                <a:lnTo>
                  <a:pt x="8788947" y="4346"/>
                </a:lnTo>
                <a:lnTo>
                  <a:pt x="87404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B05321DB-71B5-F2AA-13FD-0CABAFBC4A37}"/>
              </a:ext>
            </a:extLst>
          </p:cNvPr>
          <p:cNvSpPr txBox="1"/>
          <p:nvPr/>
        </p:nvSpPr>
        <p:spPr>
          <a:xfrm>
            <a:off x="533399" y="901525"/>
            <a:ext cx="8077199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피드백의 유형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5DCFEF74-D758-ECD3-0697-60047FC419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78832"/>
              </p:ext>
            </p:extLst>
          </p:nvPr>
        </p:nvGraphicFramePr>
        <p:xfrm>
          <a:off x="397677" y="1541241"/>
          <a:ext cx="8348648" cy="3094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9124">
                  <a:extLst>
                    <a:ext uri="{9D8B030D-6E8A-4147-A177-3AD203B41FA5}">
                      <a16:colId xmlns:a16="http://schemas.microsoft.com/office/drawing/2014/main" val="214931124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611007851"/>
                    </a:ext>
                  </a:extLst>
                </a:gridCol>
                <a:gridCol w="5181599">
                  <a:extLst>
                    <a:ext uri="{9D8B030D-6E8A-4147-A177-3AD203B41FA5}">
                      <a16:colId xmlns:a16="http://schemas.microsoft.com/office/drawing/2014/main" val="1895521168"/>
                    </a:ext>
                  </a:extLst>
                </a:gridCol>
                <a:gridCol w="1735925">
                  <a:extLst>
                    <a:ext uri="{9D8B030D-6E8A-4147-A177-3AD203B41FA5}">
                      <a16:colId xmlns:a16="http://schemas.microsoft.com/office/drawing/2014/main" val="3128923208"/>
                    </a:ext>
                  </a:extLst>
                </a:gridCol>
              </a:tblGrid>
              <a:tr h="45515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피드백 유형</a:t>
                      </a:r>
                    </a:p>
                  </a:txBody>
                  <a:tcPr anchor="ctr">
                    <a:solidFill>
                      <a:srgbClr val="006D3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Noto Sans CJK JP Bold" panose="020B0800000000000000" pitchFamily="34" charset="-127"/>
                        <a:ea typeface="Noto Sans CJK JP Bold" panose="020B0800000000000000" pitchFamily="34" charset="-127"/>
                      </a:endParaRPr>
                    </a:p>
                  </a:txBody>
                  <a:tcPr anchor="ctr">
                    <a:solidFill>
                      <a:srgbClr val="006D3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설명</a:t>
                      </a:r>
                    </a:p>
                  </a:txBody>
                  <a:tcPr anchor="ctr">
                    <a:solidFill>
                      <a:srgbClr val="006D3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예시</a:t>
                      </a:r>
                    </a:p>
                  </a:txBody>
                  <a:tcPr anchor="ctr">
                    <a:solidFill>
                      <a:srgbClr val="006D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638264"/>
                  </a:ext>
                </a:extLst>
              </a:tr>
              <a:tr h="536627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참조</a:t>
                      </a:r>
                      <a:endParaRPr lang="en-US" altLang="ko-KR" sz="1400" b="0" dirty="0">
                        <a:latin typeface="Noto Sans CJK JP Bold" panose="020B0800000000000000" pitchFamily="34" charset="-127"/>
                        <a:ea typeface="Noto Sans CJK JP Bold" panose="020B0800000000000000" pitchFamily="34" charset="-127"/>
                      </a:endParaRPr>
                    </a:p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유형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준거</a:t>
                      </a:r>
                      <a:endParaRPr lang="en-US" altLang="ko-KR" sz="1400" b="0" dirty="0">
                        <a:latin typeface="Noto Sans CJK JP Bold" panose="020B0800000000000000" pitchFamily="34" charset="-127"/>
                        <a:ea typeface="Noto Sans CJK JP Bold" panose="020B0800000000000000" pitchFamily="34" charset="-127"/>
                      </a:endParaRPr>
                    </a:p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참조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학생이 무엇을 할 수 있어야 하는지를 기술한 성취기준 혹은 준거와 비교하여 학생의 수행에 대한 정보를 제공하는 피드백</a:t>
                      </a:r>
                      <a:endParaRPr lang="en-US" altLang="ko-KR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학생의 학습에 도움이 되는 피드백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“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네 글은 주장이 명확하고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주장을 뒷받침하는 근거가 타당하여 설득력 있구나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.”</a:t>
                      </a:r>
                      <a:endParaRPr lang="ko-KR" altLang="en-US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044212"/>
                  </a:ext>
                </a:extLst>
              </a:tr>
              <a:tr h="53662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규준</a:t>
                      </a:r>
                      <a:endParaRPr lang="en-US" altLang="ko-KR" sz="1400" b="0" dirty="0">
                        <a:latin typeface="Noto Sans CJK JP Bold" panose="020B0800000000000000" pitchFamily="34" charset="-127"/>
                        <a:ea typeface="Noto Sans CJK JP Bold" panose="020B0800000000000000" pitchFamily="34" charset="-127"/>
                      </a:endParaRPr>
                    </a:p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참조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다른 사람의 수행과 비교해 상대적인 서열정보를 제공하는 피드백</a:t>
                      </a:r>
                      <a:endParaRPr lang="en-US" altLang="ko-KR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학습이나 학습 전략을 개선하는데 필요한 정보를 제공하지 않음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“너의 글이 이 반에서 최고야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.”</a:t>
                      </a:r>
                      <a:endParaRPr lang="ko-KR" altLang="en-US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207608"/>
                  </a:ext>
                </a:extLst>
              </a:tr>
              <a:tr h="53662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Noto Sans CJK JP Bold" panose="020B0800000000000000" pitchFamily="34" charset="-127"/>
                        <a:ea typeface="Noto Sans CJK JP Bold" panose="020B08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자기</a:t>
                      </a:r>
                      <a:endParaRPr lang="en-US" altLang="ko-KR" sz="1400" b="0" dirty="0">
                        <a:latin typeface="Noto Sans CJK JP Bold" panose="020B0800000000000000" pitchFamily="34" charset="-127"/>
                        <a:ea typeface="Noto Sans CJK JP Bold" panose="020B0800000000000000" pitchFamily="34" charset="-127"/>
                      </a:endParaRPr>
                    </a:p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참조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학생의 수행을 학생 자신의 과거 수행이나 학생 자신에게 기대되는 수행과 비교하여 제공하는 피드백</a:t>
                      </a:r>
                      <a:endParaRPr lang="en-US" altLang="ko-KR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느린 학습자에게 효과적이며 노력하면 성공할 수 있다는 긍정적인 </a:t>
                      </a:r>
                      <a:r>
                        <a:rPr lang="ko-KR" altLang="en-US" sz="1400" b="0" dirty="0" err="1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자아효능감을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 제공</a:t>
                      </a:r>
                      <a:endParaRPr lang="en-US" altLang="ko-KR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학생의 성장에 도움이 되는 피드백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“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이 글은 네가 지난달에 썼던 글보다 세부정보를 더 포함하여 독자가 더 잘 이해할 수 있을 것 같구나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.”</a:t>
                      </a:r>
                      <a:endParaRPr lang="ko-KR" altLang="en-US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396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1170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E368D-824B-9A6A-C9CB-24E94A99F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5">
            <a:extLst>
              <a:ext uri="{FF2B5EF4-FFF2-40B4-BE49-F238E27FC236}">
                <a16:creationId xmlns:a16="http://schemas.microsoft.com/office/drawing/2014/main" id="{1AE434BC-D73F-9F77-FD28-CE6412F5588E}"/>
              </a:ext>
            </a:extLst>
          </p:cNvPr>
          <p:cNvSpPr txBox="1"/>
          <p:nvPr/>
        </p:nvSpPr>
        <p:spPr>
          <a:xfrm>
            <a:off x="373390" y="149113"/>
            <a:ext cx="61036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z="1550" dirty="0">
                <a:solidFill>
                  <a:srgbClr val="FFFFFF"/>
                </a:solidFill>
                <a:latin typeface="와구리체"/>
                <a:cs typeface="와구리체"/>
              </a:rPr>
              <a:t>과정중심 피드백의 이론과 방법</a:t>
            </a: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37F9D0B3-7882-6096-DB88-FF2565B49926}"/>
              </a:ext>
            </a:extLst>
          </p:cNvPr>
          <p:cNvSpPr txBox="1"/>
          <p:nvPr/>
        </p:nvSpPr>
        <p:spPr>
          <a:xfrm>
            <a:off x="7179868" y="203037"/>
            <a:ext cx="1586865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altLang="ko-KR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2025 </a:t>
            </a:r>
            <a:r>
              <a:rPr lang="ko-KR" altLang="en-US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성취평가제 선도교원 양성연수</a:t>
            </a:r>
            <a:endParaRPr sz="750" dirty="0">
              <a:latin typeface="Noto Sans CJK JP Regular"/>
              <a:cs typeface="Noto Sans CJK JP Regular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F23C956E-37D9-D490-0AD1-9183BE1B7457}"/>
              </a:ext>
            </a:extLst>
          </p:cNvPr>
          <p:cNvSpPr/>
          <p:nvPr/>
        </p:nvSpPr>
        <p:spPr>
          <a:xfrm>
            <a:off x="74150" y="552273"/>
            <a:ext cx="9010650" cy="4591685"/>
          </a:xfrm>
          <a:custGeom>
            <a:avLst/>
            <a:gdLst/>
            <a:ahLst/>
            <a:cxnLst/>
            <a:rect l="l" t="t" r="r" b="b"/>
            <a:pathLst>
              <a:path w="9010650" h="4591685">
                <a:moveTo>
                  <a:pt x="8740457" y="0"/>
                </a:moveTo>
                <a:lnTo>
                  <a:pt x="269773" y="0"/>
                </a:lnTo>
                <a:lnTo>
                  <a:pt x="221280" y="4346"/>
                </a:lnTo>
                <a:lnTo>
                  <a:pt x="175638" y="16877"/>
                </a:lnTo>
                <a:lnTo>
                  <a:pt x="133611" y="36830"/>
                </a:lnTo>
                <a:lnTo>
                  <a:pt x="95959" y="63444"/>
                </a:lnTo>
                <a:lnTo>
                  <a:pt x="63445" y="95957"/>
                </a:lnTo>
                <a:lnTo>
                  <a:pt x="36830" y="133607"/>
                </a:lnTo>
                <a:lnTo>
                  <a:pt x="16877" y="175632"/>
                </a:lnTo>
                <a:lnTo>
                  <a:pt x="4346" y="221271"/>
                </a:lnTo>
                <a:lnTo>
                  <a:pt x="0" y="269760"/>
                </a:lnTo>
                <a:lnTo>
                  <a:pt x="0" y="4591226"/>
                </a:lnTo>
                <a:lnTo>
                  <a:pt x="9010218" y="4591226"/>
                </a:lnTo>
                <a:lnTo>
                  <a:pt x="9010218" y="269760"/>
                </a:lnTo>
                <a:lnTo>
                  <a:pt x="9005871" y="221271"/>
                </a:lnTo>
                <a:lnTo>
                  <a:pt x="8993341" y="175632"/>
                </a:lnTo>
                <a:lnTo>
                  <a:pt x="8973387" y="133607"/>
                </a:lnTo>
                <a:lnTo>
                  <a:pt x="8946773" y="95957"/>
                </a:lnTo>
                <a:lnTo>
                  <a:pt x="8914260" y="63444"/>
                </a:lnTo>
                <a:lnTo>
                  <a:pt x="8876610" y="36830"/>
                </a:lnTo>
                <a:lnTo>
                  <a:pt x="8834585" y="16877"/>
                </a:lnTo>
                <a:lnTo>
                  <a:pt x="8788947" y="4346"/>
                </a:lnTo>
                <a:lnTo>
                  <a:pt x="87404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77CA444B-625E-9EBB-3653-D4C569C6A0C1}"/>
              </a:ext>
            </a:extLst>
          </p:cNvPr>
          <p:cNvSpPr txBox="1"/>
          <p:nvPr/>
        </p:nvSpPr>
        <p:spPr>
          <a:xfrm>
            <a:off x="533399" y="901525"/>
            <a:ext cx="8077199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피드백의 유형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7E9E40B3-CD87-F57D-2910-E03C0491DD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15336"/>
              </p:ext>
            </p:extLst>
          </p:nvPr>
        </p:nvGraphicFramePr>
        <p:xfrm>
          <a:off x="397677" y="1541241"/>
          <a:ext cx="8348648" cy="3411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9124">
                  <a:extLst>
                    <a:ext uri="{9D8B030D-6E8A-4147-A177-3AD203B41FA5}">
                      <a16:colId xmlns:a16="http://schemas.microsoft.com/office/drawing/2014/main" val="214931124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611007851"/>
                    </a:ext>
                  </a:extLst>
                </a:gridCol>
                <a:gridCol w="4571999">
                  <a:extLst>
                    <a:ext uri="{9D8B030D-6E8A-4147-A177-3AD203B41FA5}">
                      <a16:colId xmlns:a16="http://schemas.microsoft.com/office/drawing/2014/main" val="1895521168"/>
                    </a:ext>
                  </a:extLst>
                </a:gridCol>
                <a:gridCol w="2345525">
                  <a:extLst>
                    <a:ext uri="{9D8B030D-6E8A-4147-A177-3AD203B41FA5}">
                      <a16:colId xmlns:a16="http://schemas.microsoft.com/office/drawing/2014/main" val="3128923208"/>
                    </a:ext>
                  </a:extLst>
                </a:gridCol>
              </a:tblGrid>
              <a:tr h="45515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피드백 유형</a:t>
                      </a:r>
                    </a:p>
                  </a:txBody>
                  <a:tcPr anchor="ctr">
                    <a:solidFill>
                      <a:srgbClr val="006D3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Noto Sans CJK JP Bold" panose="020B0800000000000000" pitchFamily="34" charset="-127"/>
                        <a:ea typeface="Noto Sans CJK JP Bold" panose="020B0800000000000000" pitchFamily="34" charset="-127"/>
                      </a:endParaRPr>
                    </a:p>
                  </a:txBody>
                  <a:tcPr anchor="ctr">
                    <a:solidFill>
                      <a:srgbClr val="006D3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설명</a:t>
                      </a:r>
                    </a:p>
                  </a:txBody>
                  <a:tcPr anchor="ctr">
                    <a:solidFill>
                      <a:srgbClr val="006D3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예시</a:t>
                      </a:r>
                    </a:p>
                  </a:txBody>
                  <a:tcPr anchor="ctr">
                    <a:solidFill>
                      <a:srgbClr val="006D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638264"/>
                  </a:ext>
                </a:extLst>
              </a:tr>
              <a:tr h="11582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초점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과정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학생이 과제 수행을 위해 사용하는 전략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기술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사고에 대한 과제 수행을 위해 과제를 세분화하여 피드백과 </a:t>
                      </a:r>
                      <a:r>
                        <a:rPr lang="ko-KR" altLang="en-US" sz="1400" b="0" dirty="0" err="1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스캐폴딩을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 제공</a:t>
                      </a:r>
                      <a:endParaRPr lang="en-US" altLang="ko-KR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다음 단계의 학습이 계속 이루어지도록 하는 데 초점을 둠</a:t>
                      </a:r>
                      <a:endParaRPr lang="en-US" altLang="ko-KR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학습 방법을 습득하게 함으로써 학습의 전이효과를 제공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“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신분에 따른 의복을 비교할 때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비교 기준을 정하여 정리해서 제시하면 훨씬 이해하기 쉬울 것 같구나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.”</a:t>
                      </a:r>
                      <a:endParaRPr lang="ko-KR" altLang="en-US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044212"/>
                  </a:ext>
                </a:extLst>
              </a:tr>
              <a:tr h="94488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자기</a:t>
                      </a:r>
                      <a:endParaRPr lang="en-US" altLang="ko-KR" sz="1400" b="0" dirty="0">
                        <a:latin typeface="Noto Sans CJK JP Bold" panose="020B0800000000000000" pitchFamily="34" charset="-127"/>
                        <a:ea typeface="Noto Sans CJK JP Bold" panose="020B0800000000000000" pitchFamily="34" charset="-127"/>
                      </a:endParaRPr>
                    </a:p>
                    <a:p>
                      <a:pPr algn="ctr" latinLnBrk="1"/>
                      <a:r>
                        <a:rPr lang="ko-KR" altLang="en-US" sz="1400" b="0" dirty="0"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</a:rPr>
                        <a:t>조절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학생들의 자기 평가 또는 자기 관리에 초점을 두는 피드백</a:t>
                      </a:r>
                      <a:endParaRPr lang="en-US" altLang="ko-KR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학생 자신의 능력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지식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인지 전략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,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성취도를 스스로 평가</a:t>
                      </a:r>
                      <a:endParaRPr lang="en-US" altLang="ko-KR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학습에 대한 자기조절 능력과 </a:t>
                      </a:r>
                      <a:r>
                        <a:rPr lang="ko-KR" altLang="en-US" sz="1400" b="0" dirty="0" err="1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자기효능감을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 향상시키는데 효과적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“네 보고서에는 정말 다양한 종류의 의복 사진들이 섞여 있구나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.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그런데 어떤 사진이 신분을 분류하는 데 더 적합한 사진인지 생각해 </a:t>
                      </a:r>
                      <a:r>
                        <a:rPr lang="ko-KR" altLang="en-US" sz="1400" b="0" dirty="0" err="1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보렴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. </a:t>
                      </a:r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그러면 </a:t>
                      </a:r>
                    </a:p>
                    <a:p>
                      <a:pPr latinLnBrk="1"/>
                      <a:r>
                        <a:rPr lang="ko-KR" altLang="en-US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네가 사진을 통해 설명하고자 하는 것이 무엇인지 더 분명해질 거야</a:t>
                      </a:r>
                      <a:r>
                        <a:rPr lang="en-US" altLang="ko-KR" sz="1400" b="0" dirty="0"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</a:rPr>
                        <a:t>.”</a:t>
                      </a:r>
                      <a:endParaRPr lang="ko-KR" altLang="en-US" sz="1400" b="0" dirty="0"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207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17401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DBA56-0302-755E-EC25-17C29EBE2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5">
            <a:extLst>
              <a:ext uri="{FF2B5EF4-FFF2-40B4-BE49-F238E27FC236}">
                <a16:creationId xmlns:a16="http://schemas.microsoft.com/office/drawing/2014/main" id="{D97D3915-6FE1-0437-3DB6-D0F1E177ACDF}"/>
              </a:ext>
            </a:extLst>
          </p:cNvPr>
          <p:cNvSpPr txBox="1"/>
          <p:nvPr/>
        </p:nvSpPr>
        <p:spPr>
          <a:xfrm>
            <a:off x="373390" y="149113"/>
            <a:ext cx="61036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z="1550" dirty="0">
                <a:solidFill>
                  <a:srgbClr val="FFFFFF"/>
                </a:solidFill>
                <a:latin typeface="와구리체"/>
                <a:cs typeface="와구리체"/>
              </a:rPr>
              <a:t>과정중심 피드백의 이론과 방법</a:t>
            </a: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30C14BEE-F415-B7A7-BD57-B2CE18A0C234}"/>
              </a:ext>
            </a:extLst>
          </p:cNvPr>
          <p:cNvSpPr txBox="1"/>
          <p:nvPr/>
        </p:nvSpPr>
        <p:spPr>
          <a:xfrm>
            <a:off x="7179868" y="203037"/>
            <a:ext cx="1586865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altLang="ko-KR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2025 </a:t>
            </a:r>
            <a:r>
              <a:rPr lang="ko-KR" altLang="en-US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성취평가제 선도교원 양성연수</a:t>
            </a:r>
            <a:endParaRPr sz="750" dirty="0">
              <a:latin typeface="Noto Sans CJK JP Regular"/>
              <a:cs typeface="Noto Sans CJK JP Regular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7FCFF21E-77BD-7998-82E1-721A49C6BAA7}"/>
              </a:ext>
            </a:extLst>
          </p:cNvPr>
          <p:cNvSpPr/>
          <p:nvPr/>
        </p:nvSpPr>
        <p:spPr>
          <a:xfrm>
            <a:off x="74150" y="552273"/>
            <a:ext cx="9010650" cy="4591685"/>
          </a:xfrm>
          <a:custGeom>
            <a:avLst/>
            <a:gdLst/>
            <a:ahLst/>
            <a:cxnLst/>
            <a:rect l="l" t="t" r="r" b="b"/>
            <a:pathLst>
              <a:path w="9010650" h="4591685">
                <a:moveTo>
                  <a:pt x="8740457" y="0"/>
                </a:moveTo>
                <a:lnTo>
                  <a:pt x="269773" y="0"/>
                </a:lnTo>
                <a:lnTo>
                  <a:pt x="221280" y="4346"/>
                </a:lnTo>
                <a:lnTo>
                  <a:pt x="175638" y="16877"/>
                </a:lnTo>
                <a:lnTo>
                  <a:pt x="133611" y="36830"/>
                </a:lnTo>
                <a:lnTo>
                  <a:pt x="95959" y="63444"/>
                </a:lnTo>
                <a:lnTo>
                  <a:pt x="63445" y="95957"/>
                </a:lnTo>
                <a:lnTo>
                  <a:pt x="36830" y="133607"/>
                </a:lnTo>
                <a:lnTo>
                  <a:pt x="16877" y="175632"/>
                </a:lnTo>
                <a:lnTo>
                  <a:pt x="4346" y="221271"/>
                </a:lnTo>
                <a:lnTo>
                  <a:pt x="0" y="269760"/>
                </a:lnTo>
                <a:lnTo>
                  <a:pt x="0" y="4591226"/>
                </a:lnTo>
                <a:lnTo>
                  <a:pt x="9010218" y="4591226"/>
                </a:lnTo>
                <a:lnTo>
                  <a:pt x="9010218" y="269760"/>
                </a:lnTo>
                <a:lnTo>
                  <a:pt x="9005871" y="221271"/>
                </a:lnTo>
                <a:lnTo>
                  <a:pt x="8993341" y="175632"/>
                </a:lnTo>
                <a:lnTo>
                  <a:pt x="8973387" y="133607"/>
                </a:lnTo>
                <a:lnTo>
                  <a:pt x="8946773" y="95957"/>
                </a:lnTo>
                <a:lnTo>
                  <a:pt x="8914260" y="63444"/>
                </a:lnTo>
                <a:lnTo>
                  <a:pt x="8876610" y="36830"/>
                </a:lnTo>
                <a:lnTo>
                  <a:pt x="8834585" y="16877"/>
                </a:lnTo>
                <a:lnTo>
                  <a:pt x="8788947" y="4346"/>
                </a:lnTo>
                <a:lnTo>
                  <a:pt x="87404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342BD650-FE3D-9E13-9F5A-F2E38B1980BF}"/>
              </a:ext>
            </a:extLst>
          </p:cNvPr>
          <p:cNvSpPr txBox="1"/>
          <p:nvPr/>
        </p:nvSpPr>
        <p:spPr>
          <a:xfrm>
            <a:off x="533399" y="901525"/>
            <a:ext cx="8077199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학습자 수준에 따른 피드백 제공 방법</a:t>
            </a: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F653CA5E-75E0-F53D-170C-B2D2BD647F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182621"/>
              </p:ext>
            </p:extLst>
          </p:nvPr>
        </p:nvGraphicFramePr>
        <p:xfrm>
          <a:off x="397674" y="1541241"/>
          <a:ext cx="8348647" cy="270690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82187">
                  <a:extLst>
                    <a:ext uri="{9D8B030D-6E8A-4147-A177-3AD203B41FA5}">
                      <a16:colId xmlns:a16="http://schemas.microsoft.com/office/drawing/2014/main" val="2458882361"/>
                    </a:ext>
                  </a:extLst>
                </a:gridCol>
                <a:gridCol w="6866460">
                  <a:extLst>
                    <a:ext uri="{9D8B030D-6E8A-4147-A177-3AD203B41FA5}">
                      <a16:colId xmlns:a16="http://schemas.microsoft.com/office/drawing/2014/main" val="2268372302"/>
                    </a:ext>
                  </a:extLst>
                </a:gridCol>
              </a:tblGrid>
              <a:tr h="5630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  <a:cs typeface="Pretendard Medium" panose="02000603000000020004" pitchFamily="2" charset="-127"/>
                        </a:rPr>
                        <a:t>학습자 수준</a:t>
                      </a:r>
                    </a:p>
                  </a:txBody>
                  <a:tcPr marL="34290" marR="34290" marT="17145" marB="1714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D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  <a:cs typeface="Pretendard Medium" panose="02000603000000020004" pitchFamily="2" charset="-127"/>
                        </a:rPr>
                        <a:t>피드백 방법</a:t>
                      </a:r>
                    </a:p>
                  </a:txBody>
                  <a:tcPr marL="34290" marR="34290" marT="17145" marB="1714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D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091291"/>
                  </a:ext>
                </a:extLst>
              </a:tr>
              <a:tr h="69603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  <a:cs typeface="Pretendard Medium" panose="02000603000000020004" pitchFamily="2" charset="-127"/>
                        </a:rPr>
                        <a:t>우수한 학습자</a:t>
                      </a:r>
                    </a:p>
                  </a:txBody>
                  <a:tcPr marL="34290" marR="34290" marT="17145" marB="1714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D3C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학습의 개선이나 사고의 확장을 위한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조언적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 피드백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  <a:cs typeface="Pretendard Light" panose="02000403000000020004" pitchFamily="2" charset="-127"/>
                      </a:endParaRP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학습자의 사고 과정을 확인</a:t>
                      </a:r>
                    </a:p>
                  </a:txBody>
                  <a:tcPr marL="34290" marR="34290" marT="17145" marB="1714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993954"/>
                  </a:ext>
                </a:extLst>
              </a:tr>
              <a:tr h="74256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  <a:cs typeface="Pretendard Medium" panose="02000603000000020004" pitchFamily="2" charset="-127"/>
                        </a:rPr>
                        <a:t>성장을 위해 노력하는 학습자</a:t>
                      </a:r>
                    </a:p>
                  </a:txBody>
                  <a:tcPr marL="34290" marR="34290" marT="17145" marB="1714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D3C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자기참조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 피드백을 제공함으로써 학습에 대한 유능감을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높임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  <a:cs typeface="Pretendard Light" panose="02000403000000020004" pitchFamily="2" charset="-127"/>
                      </a:endParaRP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학습 목표로 가는 학습 활동을 작은 단위로 나누어 단계적으로 제공</a:t>
                      </a:r>
                    </a:p>
                  </a:txBody>
                  <a:tcPr marL="34290" marR="34290" marT="17145" marB="1714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503200"/>
                  </a:ext>
                </a:extLst>
              </a:tr>
              <a:tr h="7052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  <a:cs typeface="Pretendard Medium" panose="02000603000000020004" pitchFamily="2" charset="-127"/>
                        </a:rPr>
                        <a:t> 동기 유발이 필요한 학습자</a:t>
                      </a:r>
                    </a:p>
                  </a:txBody>
                  <a:tcPr marL="34290" marR="34290" marT="17145" marB="1714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D3C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학생이 피드백을 잘 이해하고 있는지 확인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  <a:cs typeface="Pretendard Light" panose="02000403000000020004" pitchFamily="2" charset="-127"/>
                      </a:endParaRP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학생이 성취한 것을 찾아 피드백</a:t>
                      </a:r>
                    </a:p>
                  </a:txBody>
                  <a:tcPr marL="34290" marR="34290" marT="17145" marB="1714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2258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947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C7566-67DE-265A-E8A3-43F83B4FE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5">
            <a:extLst>
              <a:ext uri="{FF2B5EF4-FFF2-40B4-BE49-F238E27FC236}">
                <a16:creationId xmlns:a16="http://schemas.microsoft.com/office/drawing/2014/main" id="{7B275FB7-136E-7706-5AC7-7F4F953D4D5B}"/>
              </a:ext>
            </a:extLst>
          </p:cNvPr>
          <p:cNvSpPr txBox="1"/>
          <p:nvPr/>
        </p:nvSpPr>
        <p:spPr>
          <a:xfrm>
            <a:off x="373390" y="149113"/>
            <a:ext cx="61036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z="1550" dirty="0">
                <a:solidFill>
                  <a:srgbClr val="FFFFFF"/>
                </a:solidFill>
                <a:latin typeface="와구리체"/>
                <a:cs typeface="와구리체"/>
              </a:rPr>
              <a:t>과정중심 피드백의 이론과 방법</a:t>
            </a: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DBADBEE5-D987-E7E8-BDB5-3F2AAB93888B}"/>
              </a:ext>
            </a:extLst>
          </p:cNvPr>
          <p:cNvSpPr txBox="1"/>
          <p:nvPr/>
        </p:nvSpPr>
        <p:spPr>
          <a:xfrm>
            <a:off x="7179868" y="203037"/>
            <a:ext cx="1586865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altLang="ko-KR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2025 </a:t>
            </a:r>
            <a:r>
              <a:rPr lang="ko-KR" altLang="en-US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성취평가제 선도교원 양성연수</a:t>
            </a:r>
            <a:endParaRPr sz="750" dirty="0">
              <a:latin typeface="Noto Sans CJK JP Regular"/>
              <a:cs typeface="Noto Sans CJK JP Regular"/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2623ACFC-62EF-A94D-6411-C20BA046AFF9}"/>
              </a:ext>
            </a:extLst>
          </p:cNvPr>
          <p:cNvSpPr/>
          <p:nvPr/>
        </p:nvSpPr>
        <p:spPr>
          <a:xfrm>
            <a:off x="74150" y="552273"/>
            <a:ext cx="9010650" cy="4591685"/>
          </a:xfrm>
          <a:custGeom>
            <a:avLst/>
            <a:gdLst/>
            <a:ahLst/>
            <a:cxnLst/>
            <a:rect l="l" t="t" r="r" b="b"/>
            <a:pathLst>
              <a:path w="9010650" h="4591685">
                <a:moveTo>
                  <a:pt x="8740457" y="0"/>
                </a:moveTo>
                <a:lnTo>
                  <a:pt x="269773" y="0"/>
                </a:lnTo>
                <a:lnTo>
                  <a:pt x="221280" y="4346"/>
                </a:lnTo>
                <a:lnTo>
                  <a:pt x="175638" y="16877"/>
                </a:lnTo>
                <a:lnTo>
                  <a:pt x="133611" y="36830"/>
                </a:lnTo>
                <a:lnTo>
                  <a:pt x="95959" y="63444"/>
                </a:lnTo>
                <a:lnTo>
                  <a:pt x="63445" y="95957"/>
                </a:lnTo>
                <a:lnTo>
                  <a:pt x="36830" y="133607"/>
                </a:lnTo>
                <a:lnTo>
                  <a:pt x="16877" y="175632"/>
                </a:lnTo>
                <a:lnTo>
                  <a:pt x="4346" y="221271"/>
                </a:lnTo>
                <a:lnTo>
                  <a:pt x="0" y="269760"/>
                </a:lnTo>
                <a:lnTo>
                  <a:pt x="0" y="4591226"/>
                </a:lnTo>
                <a:lnTo>
                  <a:pt x="9010218" y="4591226"/>
                </a:lnTo>
                <a:lnTo>
                  <a:pt x="9010218" y="269760"/>
                </a:lnTo>
                <a:lnTo>
                  <a:pt x="9005871" y="221271"/>
                </a:lnTo>
                <a:lnTo>
                  <a:pt x="8993341" y="175632"/>
                </a:lnTo>
                <a:lnTo>
                  <a:pt x="8973387" y="133607"/>
                </a:lnTo>
                <a:lnTo>
                  <a:pt x="8946773" y="95957"/>
                </a:lnTo>
                <a:lnTo>
                  <a:pt x="8914260" y="63444"/>
                </a:lnTo>
                <a:lnTo>
                  <a:pt x="8876610" y="36830"/>
                </a:lnTo>
                <a:lnTo>
                  <a:pt x="8834585" y="16877"/>
                </a:lnTo>
                <a:lnTo>
                  <a:pt x="8788947" y="4346"/>
                </a:lnTo>
                <a:lnTo>
                  <a:pt x="87404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E6231774-D441-7AB4-5457-E0B04260EA08}"/>
              </a:ext>
            </a:extLst>
          </p:cNvPr>
          <p:cNvSpPr txBox="1"/>
          <p:nvPr/>
        </p:nvSpPr>
        <p:spPr>
          <a:xfrm>
            <a:off x="533399" y="901525"/>
            <a:ext cx="8077199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AI·</a:t>
            </a:r>
            <a:r>
              <a:rPr lang="ko-KR" altLang="en-US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디지털 기반 과정중심평가 장면 비판</a:t>
            </a: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756CC07E-B1CB-6B1F-5EB7-89A0BA92B916}"/>
              </a:ext>
            </a:extLst>
          </p:cNvPr>
          <p:cNvGraphicFramePr>
            <a:graphicFrameLocks noGrp="1"/>
          </p:cNvGraphicFramePr>
          <p:nvPr/>
        </p:nvGraphicFramePr>
        <p:xfrm>
          <a:off x="397674" y="1541241"/>
          <a:ext cx="8348647" cy="270690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82187">
                  <a:extLst>
                    <a:ext uri="{9D8B030D-6E8A-4147-A177-3AD203B41FA5}">
                      <a16:colId xmlns:a16="http://schemas.microsoft.com/office/drawing/2014/main" val="2458882361"/>
                    </a:ext>
                  </a:extLst>
                </a:gridCol>
                <a:gridCol w="6866460">
                  <a:extLst>
                    <a:ext uri="{9D8B030D-6E8A-4147-A177-3AD203B41FA5}">
                      <a16:colId xmlns:a16="http://schemas.microsoft.com/office/drawing/2014/main" val="2268372302"/>
                    </a:ext>
                  </a:extLst>
                </a:gridCol>
              </a:tblGrid>
              <a:tr h="5630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  <a:cs typeface="Pretendard Medium" panose="02000603000000020004" pitchFamily="2" charset="-127"/>
                        </a:rPr>
                        <a:t>학습자 수준</a:t>
                      </a:r>
                    </a:p>
                  </a:txBody>
                  <a:tcPr marL="34290" marR="34290" marT="17145" marB="1714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D3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  <a:cs typeface="Pretendard Medium" panose="02000603000000020004" pitchFamily="2" charset="-127"/>
                        </a:rPr>
                        <a:t>피드백 방법</a:t>
                      </a:r>
                    </a:p>
                  </a:txBody>
                  <a:tcPr marL="34290" marR="34290" marT="17145" marB="1714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D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091291"/>
                  </a:ext>
                </a:extLst>
              </a:tr>
              <a:tr h="69603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  <a:cs typeface="Pretendard Medium" panose="02000603000000020004" pitchFamily="2" charset="-127"/>
                        </a:rPr>
                        <a:t>우수한 학습자</a:t>
                      </a:r>
                    </a:p>
                  </a:txBody>
                  <a:tcPr marL="34290" marR="34290" marT="17145" marB="1714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D3C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학습의 개선이나 사고의 확장을 위한 </a:t>
                      </a: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조언적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 피드백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  <a:cs typeface="Pretendard Light" panose="02000403000000020004" pitchFamily="2" charset="-127"/>
                      </a:endParaRP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학습자의 사고 과정을 확인</a:t>
                      </a:r>
                    </a:p>
                  </a:txBody>
                  <a:tcPr marL="34290" marR="34290" marT="17145" marB="1714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993954"/>
                  </a:ext>
                </a:extLst>
              </a:tr>
              <a:tr h="74256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  <a:cs typeface="Pretendard Medium" panose="02000603000000020004" pitchFamily="2" charset="-127"/>
                        </a:rPr>
                        <a:t>성장을 위해 노력하는 학습자</a:t>
                      </a:r>
                    </a:p>
                  </a:txBody>
                  <a:tcPr marL="34290" marR="34290" marT="17145" marB="1714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D3C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dirty="0" err="1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자기참조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 피드백을 제공함으로써 학습에 대한 유능감을</a:t>
                      </a:r>
                      <a:r>
                        <a:rPr lang="en-US" altLang="ko-KR" sz="1400" dirty="0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높임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  <a:cs typeface="Pretendard Light" panose="02000403000000020004" pitchFamily="2" charset="-127"/>
                      </a:endParaRP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학습 목표로 가는 학습 활동을 작은 단위로 나누어 단계적으로 제공</a:t>
                      </a:r>
                    </a:p>
                  </a:txBody>
                  <a:tcPr marL="34290" marR="34290" marT="17145" marB="1714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503200"/>
                  </a:ext>
                </a:extLst>
              </a:tr>
              <a:tr h="70523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>
                          <a:solidFill>
                            <a:schemeClr val="bg1"/>
                          </a:solidFill>
                          <a:latin typeface="Noto Sans CJK JP Bold" panose="020B0800000000000000" pitchFamily="34" charset="-127"/>
                          <a:ea typeface="Noto Sans CJK JP Bold" panose="020B0800000000000000" pitchFamily="34" charset="-127"/>
                          <a:cs typeface="Pretendard Medium" panose="02000603000000020004" pitchFamily="2" charset="-127"/>
                        </a:rPr>
                        <a:t> 동기 유발이 필요한 학습자</a:t>
                      </a:r>
                    </a:p>
                  </a:txBody>
                  <a:tcPr marL="34290" marR="34290" marT="17145" marB="1714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D3C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학생이 피드백을 잘 이해하고 있는지 확인</a:t>
                      </a:r>
                      <a:endParaRPr lang="en-US" altLang="ko-KR" sz="1400" dirty="0">
                        <a:solidFill>
                          <a:schemeClr val="tx1"/>
                        </a:solidFill>
                        <a:latin typeface="Noto Sans CJK JP Regular" panose="020B0500000000000000" pitchFamily="34" charset="-127"/>
                        <a:ea typeface="Noto Sans CJK JP Regular" panose="020B0500000000000000" pitchFamily="34" charset="-127"/>
                        <a:cs typeface="Pretendard Light" panose="02000403000000020004" pitchFamily="2" charset="-127"/>
                      </a:endParaRP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dirty="0">
                          <a:solidFill>
                            <a:schemeClr val="tx1"/>
                          </a:solidFill>
                          <a:latin typeface="Noto Sans CJK JP Regular" panose="020B0500000000000000" pitchFamily="34" charset="-127"/>
                          <a:ea typeface="Noto Sans CJK JP Regular" panose="020B0500000000000000" pitchFamily="34" charset="-127"/>
                          <a:cs typeface="Pretendard Light" panose="02000403000000020004" pitchFamily="2" charset="-127"/>
                        </a:rPr>
                        <a:t>학생이 성취한 것을 찾아 피드백</a:t>
                      </a:r>
                    </a:p>
                  </a:txBody>
                  <a:tcPr marL="34290" marR="34290" marT="17145" marB="1714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2258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9339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20066A46-9000-63A6-0FB3-CD708BF17771}"/>
              </a:ext>
            </a:extLst>
          </p:cNvPr>
          <p:cNvSpPr/>
          <p:nvPr/>
        </p:nvSpPr>
        <p:spPr>
          <a:xfrm>
            <a:off x="74150" y="552273"/>
            <a:ext cx="9010650" cy="4591685"/>
          </a:xfrm>
          <a:custGeom>
            <a:avLst/>
            <a:gdLst/>
            <a:ahLst/>
            <a:cxnLst/>
            <a:rect l="l" t="t" r="r" b="b"/>
            <a:pathLst>
              <a:path w="9010650" h="4591685">
                <a:moveTo>
                  <a:pt x="8740457" y="0"/>
                </a:moveTo>
                <a:lnTo>
                  <a:pt x="269773" y="0"/>
                </a:lnTo>
                <a:lnTo>
                  <a:pt x="221280" y="4346"/>
                </a:lnTo>
                <a:lnTo>
                  <a:pt x="175638" y="16877"/>
                </a:lnTo>
                <a:lnTo>
                  <a:pt x="133611" y="36830"/>
                </a:lnTo>
                <a:lnTo>
                  <a:pt x="95959" y="63444"/>
                </a:lnTo>
                <a:lnTo>
                  <a:pt x="63445" y="95957"/>
                </a:lnTo>
                <a:lnTo>
                  <a:pt x="36830" y="133607"/>
                </a:lnTo>
                <a:lnTo>
                  <a:pt x="16877" y="175632"/>
                </a:lnTo>
                <a:lnTo>
                  <a:pt x="4346" y="221271"/>
                </a:lnTo>
                <a:lnTo>
                  <a:pt x="0" y="269760"/>
                </a:lnTo>
                <a:lnTo>
                  <a:pt x="0" y="4591226"/>
                </a:lnTo>
                <a:lnTo>
                  <a:pt x="9010218" y="4591226"/>
                </a:lnTo>
                <a:lnTo>
                  <a:pt x="9010218" y="269760"/>
                </a:lnTo>
                <a:lnTo>
                  <a:pt x="9005871" y="221271"/>
                </a:lnTo>
                <a:lnTo>
                  <a:pt x="8993341" y="175632"/>
                </a:lnTo>
                <a:lnTo>
                  <a:pt x="8973387" y="133607"/>
                </a:lnTo>
                <a:lnTo>
                  <a:pt x="8946773" y="95957"/>
                </a:lnTo>
                <a:lnTo>
                  <a:pt x="8914260" y="63444"/>
                </a:lnTo>
                <a:lnTo>
                  <a:pt x="8876610" y="36830"/>
                </a:lnTo>
                <a:lnTo>
                  <a:pt x="8834585" y="16877"/>
                </a:lnTo>
                <a:lnTo>
                  <a:pt x="8788947" y="4346"/>
                </a:lnTo>
                <a:lnTo>
                  <a:pt x="87404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BB96D604-6D82-18A6-45AC-3943E53F8DE7}"/>
              </a:ext>
            </a:extLst>
          </p:cNvPr>
          <p:cNvSpPr/>
          <p:nvPr/>
        </p:nvSpPr>
        <p:spPr>
          <a:xfrm>
            <a:off x="533401" y="1409779"/>
            <a:ext cx="8077197" cy="497109"/>
          </a:xfrm>
          <a:prstGeom prst="roundRect">
            <a:avLst>
              <a:gd name="adj" fmla="val 8000"/>
            </a:avLst>
          </a:prstGeom>
          <a:solidFill>
            <a:srgbClr val="006D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1500" dirty="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토의 활동</a:t>
            </a:r>
            <a:r>
              <a:rPr lang="en-US" altLang="ko-KR" sz="1500" dirty="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: </a:t>
            </a:r>
            <a:r>
              <a:rPr lang="ko-KR" altLang="en-US" sz="1500" dirty="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이 장면은 과정중심평가로 볼 수 있는가</a:t>
            </a:r>
            <a:r>
              <a:rPr lang="en-US" altLang="ko-KR" sz="1500" dirty="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DD151C-DEEA-49E8-E6B0-56BDE1B17261}"/>
              </a:ext>
            </a:extLst>
          </p:cNvPr>
          <p:cNvSpPr txBox="1"/>
          <p:nvPr/>
        </p:nvSpPr>
        <p:spPr>
          <a:xfrm>
            <a:off x="816292" y="2834048"/>
            <a:ext cx="7511415" cy="2037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spc="-56" dirty="0" err="1">
                <a:solidFill>
                  <a:srgbClr val="006D3C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사례</a:t>
            </a:r>
            <a:r>
              <a:rPr lang="en-US" altLang="ko-KR" sz="1500" spc="-56" dirty="0">
                <a:solidFill>
                  <a:srgbClr val="006D3C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1: AI </a:t>
            </a:r>
            <a:r>
              <a:rPr lang="en-US" altLang="ko-KR" sz="1500" spc="-56" dirty="0" err="1">
                <a:solidFill>
                  <a:srgbClr val="006D3C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피드백만</a:t>
            </a:r>
            <a:r>
              <a:rPr lang="en-US" altLang="ko-KR" sz="1500" spc="-56" dirty="0">
                <a:solidFill>
                  <a:srgbClr val="006D3C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006D3C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받은</a:t>
            </a:r>
            <a:r>
              <a:rPr lang="en-US" altLang="ko-KR" sz="1500" spc="-56" dirty="0">
                <a:solidFill>
                  <a:srgbClr val="006D3C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006D3C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글쓰</a:t>
            </a:r>
            <a:r>
              <a:rPr lang="ko-KR" altLang="en-US" sz="1500" spc="-56" dirty="0">
                <a:solidFill>
                  <a:srgbClr val="006D3C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기</a:t>
            </a:r>
            <a:r>
              <a:rPr lang="en-US" altLang="ko-KR" sz="1500" spc="-56" dirty="0">
                <a:solidFill>
                  <a:srgbClr val="1A1A1A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
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학생이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경험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에세이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초고를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Gemini에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넣고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피드백을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받은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뒤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최종본을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제출했다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.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교사는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최종본만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평가했다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500" spc="-56" dirty="0">
              <a:solidFill>
                <a:srgbClr val="1A1A1A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 algn="l">
              <a:lnSpc>
                <a:spcPct val="150000"/>
              </a:lnSpc>
            </a:pPr>
            <a:r>
              <a:rPr lang="ko-KR" altLang="en-US" sz="1500" dirty="0" err="1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모둠별로</a:t>
            </a:r>
            <a:r>
              <a:rPr lang="ko-KR" altLang="en-US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en-US" altLang="ko-KR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</a:t>
            </a:r>
            <a:r>
              <a:rPr lang="ko-KR" altLang="en-US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명의 대표를</a:t>
            </a:r>
            <a:r>
              <a:rPr lang="en-US" altLang="ko-KR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선정하여 </a:t>
            </a:r>
            <a:r>
              <a:rPr lang="en-US" altLang="ko-KR" sz="1500" dirty="0">
                <a:solidFill>
                  <a:srgbClr val="006D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10</a:t>
            </a:r>
            <a:r>
              <a:rPr lang="ko-KR" altLang="en-US" sz="1500" dirty="0">
                <a:solidFill>
                  <a:srgbClr val="006D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분간</a:t>
            </a:r>
            <a:r>
              <a:rPr lang="ko-KR" altLang="en-US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토의</a:t>
            </a:r>
            <a:endParaRPr lang="en-US" altLang="ko-KR" sz="1500" dirty="0">
              <a:solidFill>
                <a:srgbClr val="1A1A1A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l">
              <a:lnSpc>
                <a:spcPct val="150000"/>
              </a:lnSpc>
            </a:pPr>
            <a:r>
              <a:rPr lang="ko-KR" altLang="en-US" sz="1500" dirty="0">
                <a:solidFill>
                  <a:srgbClr val="006D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대표 역할</a:t>
            </a:r>
            <a:r>
              <a:rPr lang="en-US" altLang="ko-KR" sz="1500" dirty="0">
                <a:solidFill>
                  <a:srgbClr val="004AE3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	</a:t>
            </a:r>
            <a:r>
              <a:rPr lang="ko-KR" altLang="en-US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① 각 </a:t>
            </a:r>
            <a:r>
              <a:rPr lang="ko-KR" altLang="en-US" sz="1500" dirty="0" err="1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모둠원의</a:t>
            </a:r>
            <a:r>
              <a:rPr lang="ko-KR" altLang="en-US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의견을 요약하여 기록하고 발표</a:t>
            </a:r>
            <a:endParaRPr lang="en-US" altLang="ko-KR" sz="1500" dirty="0">
              <a:solidFill>
                <a:srgbClr val="1A1A1A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l">
              <a:lnSpc>
                <a:spcPct val="150000"/>
              </a:lnSpc>
            </a:pPr>
            <a:r>
              <a:rPr lang="en-US" altLang="ko-KR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	</a:t>
            </a:r>
            <a:r>
              <a:rPr lang="ko-KR" altLang="en-US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② 토의에 참여하지 않은 </a:t>
            </a:r>
            <a:r>
              <a:rPr lang="ko-KR" altLang="en-US" sz="1500" dirty="0" err="1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모둠원</a:t>
            </a:r>
            <a:r>
              <a:rPr lang="ko-KR" altLang="en-US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명단 기록</a:t>
            </a:r>
            <a:endParaRPr lang="en-US" altLang="ko-KR" sz="1500" spc="-56" dirty="0">
              <a:solidFill>
                <a:srgbClr val="188EFF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56654C-615F-BA92-F89C-2126468E259B}"/>
              </a:ext>
            </a:extLst>
          </p:cNvPr>
          <p:cNvSpPr txBox="1"/>
          <p:nvPr/>
        </p:nvSpPr>
        <p:spPr>
          <a:xfrm>
            <a:off x="816292" y="2120769"/>
            <a:ext cx="8023860" cy="3063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rgbClr val="1A1A1A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첫 번째 토의</a:t>
            </a:r>
            <a:r>
              <a:rPr lang="en-US" altLang="ko-KR" sz="1500" dirty="0">
                <a:solidFill>
                  <a:srgbClr val="1A1A1A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: </a:t>
            </a:r>
            <a:r>
              <a:rPr lang="ko-KR" altLang="en-US" sz="1500" dirty="0">
                <a:solidFill>
                  <a:srgbClr val="1A1A1A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이 평가 장면이 문제인 이유</a:t>
            </a:r>
            <a:r>
              <a:rPr lang="en-US" altLang="ko-KR" sz="1500" dirty="0">
                <a:solidFill>
                  <a:srgbClr val="1A1A1A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500" dirty="0">
                <a:solidFill>
                  <a:srgbClr val="1A1A1A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개선 방안 토의 </a:t>
            </a:r>
            <a:r>
              <a:rPr lang="en-US" altLang="ko-KR" sz="1500" dirty="0">
                <a:solidFill>
                  <a:srgbClr val="1A1A1A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(1)</a:t>
            </a:r>
            <a:endParaRPr lang="ko-KR" altLang="en-US" sz="1500" dirty="0">
              <a:solidFill>
                <a:srgbClr val="1A1A1A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DDC0391B-468D-78C9-9B2E-F08FCF71D3EC}"/>
              </a:ext>
            </a:extLst>
          </p:cNvPr>
          <p:cNvSpPr txBox="1"/>
          <p:nvPr/>
        </p:nvSpPr>
        <p:spPr>
          <a:xfrm>
            <a:off x="373390" y="149113"/>
            <a:ext cx="61036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z="1550" dirty="0">
                <a:solidFill>
                  <a:srgbClr val="FFFFFF"/>
                </a:solidFill>
                <a:latin typeface="와구리체"/>
                <a:cs typeface="와구리체"/>
              </a:rPr>
              <a:t>과정중심 피드백의 이론과 방법</a:t>
            </a:r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id="{1687B34E-36BE-6C4D-A79D-5E92FC768BD6}"/>
              </a:ext>
            </a:extLst>
          </p:cNvPr>
          <p:cNvSpPr txBox="1"/>
          <p:nvPr/>
        </p:nvSpPr>
        <p:spPr>
          <a:xfrm>
            <a:off x="7179868" y="203037"/>
            <a:ext cx="1586865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altLang="ko-KR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2025 </a:t>
            </a:r>
            <a:r>
              <a:rPr lang="ko-KR" altLang="en-US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성취평가제 선도교원 양성연수</a:t>
            </a:r>
            <a:endParaRPr sz="750" dirty="0">
              <a:latin typeface="Noto Sans CJK JP Regular"/>
              <a:cs typeface="Noto Sans CJK JP Regular"/>
            </a:endParaRPr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8A723710-35CA-3DEB-9F65-AA4723A8C815}"/>
              </a:ext>
            </a:extLst>
          </p:cNvPr>
          <p:cNvSpPr txBox="1"/>
          <p:nvPr/>
        </p:nvSpPr>
        <p:spPr>
          <a:xfrm>
            <a:off x="533399" y="901525"/>
            <a:ext cx="8077199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AI·</a:t>
            </a:r>
            <a:r>
              <a:rPr lang="ko-KR" altLang="en-US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디지털 기반 과정중심평가 장면 비판</a:t>
            </a:r>
          </a:p>
        </p:txBody>
      </p:sp>
    </p:spTree>
    <p:extLst>
      <p:ext uri="{BB962C8B-B14F-4D97-AF65-F5344CB8AC3E}">
        <p14:creationId xmlns:p14="http://schemas.microsoft.com/office/powerpoint/2010/main" val="925463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D85D2-3AD2-9272-1E6C-9073DF7EB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EFA1D2C4-B8BE-25DD-E6DA-BC9DFDF5DB1A}"/>
              </a:ext>
            </a:extLst>
          </p:cNvPr>
          <p:cNvSpPr/>
          <p:nvPr/>
        </p:nvSpPr>
        <p:spPr>
          <a:xfrm>
            <a:off x="74150" y="552273"/>
            <a:ext cx="9010650" cy="4591685"/>
          </a:xfrm>
          <a:custGeom>
            <a:avLst/>
            <a:gdLst/>
            <a:ahLst/>
            <a:cxnLst/>
            <a:rect l="l" t="t" r="r" b="b"/>
            <a:pathLst>
              <a:path w="9010650" h="4591685">
                <a:moveTo>
                  <a:pt x="8740457" y="0"/>
                </a:moveTo>
                <a:lnTo>
                  <a:pt x="269773" y="0"/>
                </a:lnTo>
                <a:lnTo>
                  <a:pt x="221280" y="4346"/>
                </a:lnTo>
                <a:lnTo>
                  <a:pt x="175638" y="16877"/>
                </a:lnTo>
                <a:lnTo>
                  <a:pt x="133611" y="36830"/>
                </a:lnTo>
                <a:lnTo>
                  <a:pt x="95959" y="63444"/>
                </a:lnTo>
                <a:lnTo>
                  <a:pt x="63445" y="95957"/>
                </a:lnTo>
                <a:lnTo>
                  <a:pt x="36830" y="133607"/>
                </a:lnTo>
                <a:lnTo>
                  <a:pt x="16877" y="175632"/>
                </a:lnTo>
                <a:lnTo>
                  <a:pt x="4346" y="221271"/>
                </a:lnTo>
                <a:lnTo>
                  <a:pt x="0" y="269760"/>
                </a:lnTo>
                <a:lnTo>
                  <a:pt x="0" y="4591226"/>
                </a:lnTo>
                <a:lnTo>
                  <a:pt x="9010218" y="4591226"/>
                </a:lnTo>
                <a:lnTo>
                  <a:pt x="9010218" y="269760"/>
                </a:lnTo>
                <a:lnTo>
                  <a:pt x="9005871" y="221271"/>
                </a:lnTo>
                <a:lnTo>
                  <a:pt x="8993341" y="175632"/>
                </a:lnTo>
                <a:lnTo>
                  <a:pt x="8973387" y="133607"/>
                </a:lnTo>
                <a:lnTo>
                  <a:pt x="8946773" y="95957"/>
                </a:lnTo>
                <a:lnTo>
                  <a:pt x="8914260" y="63444"/>
                </a:lnTo>
                <a:lnTo>
                  <a:pt x="8876610" y="36830"/>
                </a:lnTo>
                <a:lnTo>
                  <a:pt x="8834585" y="16877"/>
                </a:lnTo>
                <a:lnTo>
                  <a:pt x="8788947" y="4346"/>
                </a:lnTo>
                <a:lnTo>
                  <a:pt x="87404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D1267A-D6E0-BAAA-FE99-58A8CC729176}"/>
              </a:ext>
            </a:extLst>
          </p:cNvPr>
          <p:cNvSpPr txBox="1"/>
          <p:nvPr/>
        </p:nvSpPr>
        <p:spPr>
          <a:xfrm>
            <a:off x="816292" y="2834048"/>
            <a:ext cx="7282815" cy="2037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500" spc="-56" dirty="0" err="1">
                <a:solidFill>
                  <a:srgbClr val="006D3C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사례</a:t>
            </a:r>
            <a:r>
              <a:rPr lang="en-US" altLang="ko-KR" sz="1500" spc="-56" dirty="0">
                <a:solidFill>
                  <a:srgbClr val="006D3C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2: </a:t>
            </a:r>
            <a:r>
              <a:rPr lang="en-US" altLang="ko-KR" sz="1500" spc="-56" dirty="0" err="1">
                <a:solidFill>
                  <a:srgbClr val="006D3C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댓글</a:t>
            </a:r>
            <a:r>
              <a:rPr lang="en-US" altLang="ko-KR" sz="1500" spc="-56" dirty="0">
                <a:solidFill>
                  <a:srgbClr val="006D3C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006D3C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수로</a:t>
            </a:r>
            <a:r>
              <a:rPr lang="en-US" altLang="ko-KR" sz="1500" spc="-56" dirty="0">
                <a:solidFill>
                  <a:srgbClr val="006D3C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006D3C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토의</a:t>
            </a:r>
            <a:r>
              <a:rPr lang="en-US" altLang="ko-KR" sz="1500" spc="-56" dirty="0">
                <a:solidFill>
                  <a:srgbClr val="006D3C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평</a:t>
            </a:r>
            <a:r>
              <a:rPr lang="ko-KR" altLang="en-US" sz="1500" spc="-56" dirty="0">
                <a:solidFill>
                  <a:srgbClr val="006D3C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가</a:t>
            </a:r>
            <a:r>
              <a:rPr lang="en-US" altLang="ko-KR" sz="1500" spc="-56" dirty="0">
                <a:solidFill>
                  <a:srgbClr val="1A1A1A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
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학생들이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Padlet에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토의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의견을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올렸다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.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교사는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댓글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수가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많은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학생에게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높은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점수를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500" spc="-56" dirty="0" err="1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주었다</a:t>
            </a:r>
            <a:r>
              <a:rPr lang="en-US" altLang="ko-KR" sz="1500" spc="-56" dirty="0">
                <a:solidFill>
                  <a:srgbClr val="1A1A1A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500" spc="-56" dirty="0">
              <a:solidFill>
                <a:srgbClr val="1A1A1A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 algn="l">
              <a:lnSpc>
                <a:spcPct val="150000"/>
              </a:lnSpc>
            </a:pPr>
            <a:r>
              <a:rPr lang="ko-KR" altLang="en-US" sz="1500" dirty="0" err="1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모둠별로</a:t>
            </a:r>
            <a:r>
              <a:rPr lang="ko-KR" altLang="en-US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en-US" altLang="ko-KR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</a:t>
            </a:r>
            <a:r>
              <a:rPr lang="ko-KR" altLang="en-US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명의 대표를</a:t>
            </a:r>
            <a:r>
              <a:rPr lang="en-US" altLang="ko-KR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r>
              <a:rPr lang="ko-KR" altLang="en-US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선정하여 </a:t>
            </a:r>
            <a:r>
              <a:rPr lang="en-US" altLang="ko-KR" sz="1500" dirty="0">
                <a:solidFill>
                  <a:srgbClr val="006D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10</a:t>
            </a:r>
            <a:r>
              <a:rPr lang="ko-KR" altLang="en-US" sz="1500" dirty="0">
                <a:solidFill>
                  <a:srgbClr val="006D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분간</a:t>
            </a:r>
            <a:r>
              <a:rPr lang="ko-KR" altLang="en-US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토의</a:t>
            </a:r>
            <a:endParaRPr lang="en-US" altLang="ko-KR" sz="1500" dirty="0">
              <a:solidFill>
                <a:srgbClr val="1A1A1A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l">
              <a:lnSpc>
                <a:spcPct val="150000"/>
              </a:lnSpc>
            </a:pPr>
            <a:r>
              <a:rPr lang="ko-KR" altLang="en-US" sz="1500" dirty="0">
                <a:solidFill>
                  <a:srgbClr val="006D3C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대표 역할</a:t>
            </a:r>
            <a:r>
              <a:rPr lang="en-US" altLang="ko-KR" sz="1500" dirty="0">
                <a:solidFill>
                  <a:srgbClr val="004AE3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	</a:t>
            </a:r>
            <a:r>
              <a:rPr lang="ko-KR" altLang="en-US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① 각 </a:t>
            </a:r>
            <a:r>
              <a:rPr lang="ko-KR" altLang="en-US" sz="1500" dirty="0" err="1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모둠원의</a:t>
            </a:r>
            <a:r>
              <a:rPr lang="ko-KR" altLang="en-US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의견을 요약하여 기록하고 발표</a:t>
            </a:r>
            <a:endParaRPr lang="en-US" altLang="ko-KR" sz="1500" dirty="0">
              <a:solidFill>
                <a:srgbClr val="1A1A1A"/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algn="l">
              <a:lnSpc>
                <a:spcPct val="150000"/>
              </a:lnSpc>
            </a:pPr>
            <a:r>
              <a:rPr lang="en-US" altLang="ko-KR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	</a:t>
            </a:r>
            <a:r>
              <a:rPr lang="ko-KR" altLang="en-US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② 토의에 참여하지 않은 </a:t>
            </a:r>
            <a:r>
              <a:rPr lang="ko-KR" altLang="en-US" sz="1500" dirty="0" err="1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모둠원</a:t>
            </a:r>
            <a:r>
              <a:rPr lang="ko-KR" altLang="en-US" sz="1500" dirty="0">
                <a:solidFill>
                  <a:srgbClr val="1A1A1A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명단 기록</a:t>
            </a:r>
            <a:endParaRPr lang="en-US" altLang="ko-KR" sz="1500" spc="-56" dirty="0">
              <a:solidFill>
                <a:srgbClr val="188EFF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95F555-66C8-4D0B-C2FD-09F8ADBC9F99}"/>
              </a:ext>
            </a:extLst>
          </p:cNvPr>
          <p:cNvSpPr txBox="1"/>
          <p:nvPr/>
        </p:nvSpPr>
        <p:spPr>
          <a:xfrm>
            <a:off x="816292" y="2120769"/>
            <a:ext cx="8023860" cy="3063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500" dirty="0">
                <a:solidFill>
                  <a:srgbClr val="1A1A1A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번째 토의</a:t>
            </a:r>
            <a:r>
              <a:rPr lang="en-US" altLang="ko-KR" sz="1500" dirty="0">
                <a:solidFill>
                  <a:srgbClr val="1A1A1A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: </a:t>
            </a:r>
            <a:r>
              <a:rPr lang="ko-KR" altLang="en-US" sz="1500" dirty="0">
                <a:solidFill>
                  <a:srgbClr val="1A1A1A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이 평가 장면이 문제인 이유</a:t>
            </a:r>
            <a:r>
              <a:rPr lang="en-US" altLang="ko-KR" sz="1500" dirty="0">
                <a:solidFill>
                  <a:srgbClr val="1A1A1A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500" dirty="0">
                <a:solidFill>
                  <a:srgbClr val="1A1A1A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개선 방안 토의 </a:t>
            </a:r>
            <a:r>
              <a:rPr lang="en-US" altLang="ko-KR" sz="1500" dirty="0">
                <a:solidFill>
                  <a:srgbClr val="1A1A1A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(2)</a:t>
            </a:r>
            <a:endParaRPr lang="ko-KR" altLang="en-US" sz="1500" dirty="0">
              <a:solidFill>
                <a:srgbClr val="1A1A1A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78DE224F-959A-5D4F-A522-957298B61E4C}"/>
              </a:ext>
            </a:extLst>
          </p:cNvPr>
          <p:cNvSpPr/>
          <p:nvPr/>
        </p:nvSpPr>
        <p:spPr>
          <a:xfrm>
            <a:off x="533401" y="1409779"/>
            <a:ext cx="8077197" cy="497109"/>
          </a:xfrm>
          <a:prstGeom prst="roundRect">
            <a:avLst>
              <a:gd name="adj" fmla="val 8000"/>
            </a:avLst>
          </a:prstGeom>
          <a:solidFill>
            <a:srgbClr val="006D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sz="1500" dirty="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토의 활동</a:t>
            </a:r>
            <a:r>
              <a:rPr lang="en-US" altLang="ko-KR" sz="1500" dirty="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: </a:t>
            </a:r>
            <a:r>
              <a:rPr lang="ko-KR" altLang="en-US" sz="1500" dirty="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이 장면은 과정중심평가로 볼 수 있는가</a:t>
            </a:r>
            <a:r>
              <a:rPr lang="en-US" altLang="ko-KR" sz="1500" dirty="0">
                <a:solidFill>
                  <a:schemeClr val="bg1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Pretendard SemiBold" panose="02000703000000020004" pitchFamily="2" charset="-127"/>
              </a:rPr>
              <a:t>?</a:t>
            </a:r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BA5044DE-AF25-A00A-EE13-2DF83002961B}"/>
              </a:ext>
            </a:extLst>
          </p:cNvPr>
          <p:cNvSpPr txBox="1"/>
          <p:nvPr/>
        </p:nvSpPr>
        <p:spPr>
          <a:xfrm>
            <a:off x="373390" y="149113"/>
            <a:ext cx="61036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o-KR" altLang="en-US" sz="1550" dirty="0">
                <a:solidFill>
                  <a:srgbClr val="FFFFFF"/>
                </a:solidFill>
                <a:latin typeface="와구리체"/>
                <a:cs typeface="와구리체"/>
              </a:rPr>
              <a:t>과정중심 피드백의 이론과 방법</a:t>
            </a:r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A0BB213D-08B0-BF1C-3180-69D32EC5CF5C}"/>
              </a:ext>
            </a:extLst>
          </p:cNvPr>
          <p:cNvSpPr txBox="1"/>
          <p:nvPr/>
        </p:nvSpPr>
        <p:spPr>
          <a:xfrm>
            <a:off x="7179868" y="203037"/>
            <a:ext cx="1586865" cy="1314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altLang="ko-KR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2025 </a:t>
            </a:r>
            <a:r>
              <a:rPr lang="ko-KR" altLang="en-US" sz="750" dirty="0">
                <a:solidFill>
                  <a:srgbClr val="FFFFFF"/>
                </a:solidFill>
                <a:latin typeface="Noto Sans CJK JP Regular"/>
                <a:cs typeface="Noto Sans CJK JP Regular"/>
              </a:rPr>
              <a:t>성취평가제 선도교원 양성연수</a:t>
            </a:r>
            <a:endParaRPr sz="750" dirty="0">
              <a:latin typeface="Noto Sans CJK JP Regular"/>
              <a:cs typeface="Noto Sans CJK JP Regular"/>
            </a:endParaRPr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396E862C-4563-6126-CD9C-B59AB7057804}"/>
              </a:ext>
            </a:extLst>
          </p:cNvPr>
          <p:cNvSpPr txBox="1"/>
          <p:nvPr/>
        </p:nvSpPr>
        <p:spPr>
          <a:xfrm>
            <a:off x="533399" y="901525"/>
            <a:ext cx="8077199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ko-KR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AI·</a:t>
            </a:r>
            <a:r>
              <a:rPr lang="ko-KR" altLang="en-US" spc="-130" dirty="0">
                <a:solidFill>
                  <a:srgbClr val="006D3C"/>
                </a:solidFill>
                <a:latin typeface="Noto Sans CJK JP Black" panose="020B0A00000000000000" pitchFamily="34" charset="-127"/>
                <a:ea typeface="Noto Sans CJK JP Black" panose="020B0A00000000000000" pitchFamily="34" charset="-127"/>
                <a:cs typeface="와구리체"/>
              </a:rPr>
              <a:t>디지털 기반 과정중심평가 장면 비판</a:t>
            </a:r>
          </a:p>
        </p:txBody>
      </p:sp>
    </p:spTree>
    <p:extLst>
      <p:ext uri="{BB962C8B-B14F-4D97-AF65-F5344CB8AC3E}">
        <p14:creationId xmlns:p14="http://schemas.microsoft.com/office/powerpoint/2010/main" val="2588263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D912219-3A01-41D3-AF83-76E0DDD365FE}">
  <we:reference id="wa200010215" version="2.0.0.0" store="en-US" storeType="OMEX"/>
  <we:alternateReferences>
    <we:reference id="WA200010215" version="2.0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1874</TotalTime>
  <Words>1439</Words>
  <Application>Microsoft Office PowerPoint</Application>
  <PresentationFormat>화면 슬라이드 쇼(16:9)</PresentationFormat>
  <Paragraphs>224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30" baseType="lpstr">
      <vt:lpstr>Noto Sans CJK JP Black</vt:lpstr>
      <vt:lpstr>Noto Sans CJK JP Bold</vt:lpstr>
      <vt:lpstr>Noto Sans CJK JP Regular</vt:lpstr>
      <vt:lpstr>Pretendard Medium</vt:lpstr>
      <vt:lpstr>Pretendard SemiBold</vt:lpstr>
      <vt:lpstr>맑은 고딕</vt:lpstr>
      <vt:lpstr>와구리체</vt:lpstr>
      <vt:lpstr>Arial</vt:lpstr>
      <vt:lpstr>Calibri</vt:lpstr>
      <vt:lpstr>Office Theme</vt:lpstr>
      <vt:lpstr>PowerPoint 프레젠테이션</vt:lpstr>
      <vt:lpstr>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민기 김</cp:lastModifiedBy>
  <cp:revision>11</cp:revision>
  <dcterms:created xsi:type="dcterms:W3CDTF">2026-06-03T06:35:02Z</dcterms:created>
  <dcterms:modified xsi:type="dcterms:W3CDTF">2026-06-25T04:36:10Z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2026-06-03T00:00:00Z</vt:filetime>
  </property>
  <property fmtid="{D5CDD505-2E9C-101B-9397-08002B2CF9AE}" pid="3" name="Creator">
    <vt:lpwstr>Adobe InDesign 21.3 (Windows)</vt:lpwstr>
  </property>
  <property fmtid="{D5CDD505-2E9C-101B-9397-08002B2CF9AE}" pid="4" name="LastSaved">
    <vt:filetime>2026-06-03T00:00:00Z</vt:filetime>
  </property>
  <property fmtid="{D5CDD505-2E9C-101B-9397-08002B2CF9AE}" pid="5" name="Producer">
    <vt:lpwstr>Adobe PDF Library 18.0</vt:lpwstr>
  </property>
</Properties>
</file>