
<file path=[Content_Types].xml><?xml version="1.0" encoding="utf-8"?>
<Types xmlns="http://schemas.openxmlformats.org/package/2006/content-types">
  <Default Extension="fntdata" ContentType="application/x-fontdata"/>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autoCompressPictures="0">
  <p:sldMasterIdLst>
    <p:sldMasterId id="2147483657" r:id="rId1"/>
  </p:sldMasterIdLst>
  <p:notesMasterIdLst>
    <p:notesMasterId r:id="rId65"/>
  </p:notesMasterIdLst>
  <p:sldIdLst>
    <p:sldId id="256" r:id="rId2"/>
    <p:sldId id="257" r:id="rId3"/>
    <p:sldId id="259" r:id="rId4"/>
    <p:sldId id="295" r:id="rId5"/>
    <p:sldId id="261" r:id="rId6"/>
    <p:sldId id="289" r:id="rId7"/>
    <p:sldId id="287" r:id="rId8"/>
    <p:sldId id="288" r:id="rId9"/>
    <p:sldId id="290" r:id="rId10"/>
    <p:sldId id="291" r:id="rId11"/>
    <p:sldId id="292" r:id="rId12"/>
    <p:sldId id="298" r:id="rId13"/>
    <p:sldId id="299" r:id="rId14"/>
    <p:sldId id="293" r:id="rId15"/>
    <p:sldId id="300" r:id="rId16"/>
    <p:sldId id="301" r:id="rId17"/>
    <p:sldId id="302" r:id="rId18"/>
    <p:sldId id="303" r:id="rId19"/>
    <p:sldId id="267" r:id="rId20"/>
    <p:sldId id="268" r:id="rId21"/>
    <p:sldId id="269" r:id="rId22"/>
    <p:sldId id="263" r:id="rId23"/>
    <p:sldId id="262" r:id="rId24"/>
    <p:sldId id="264" r:id="rId25"/>
    <p:sldId id="297" r:id="rId26"/>
    <p:sldId id="296" r:id="rId27"/>
    <p:sldId id="266" r:id="rId28"/>
    <p:sldId id="304" r:id="rId29"/>
    <p:sldId id="308" r:id="rId30"/>
    <p:sldId id="306" r:id="rId31"/>
    <p:sldId id="307" r:id="rId32"/>
    <p:sldId id="311" r:id="rId33"/>
    <p:sldId id="310" r:id="rId34"/>
    <p:sldId id="312" r:id="rId35"/>
    <p:sldId id="314" r:id="rId36"/>
    <p:sldId id="355" r:id="rId37"/>
    <p:sldId id="315" r:id="rId38"/>
    <p:sldId id="356" r:id="rId39"/>
    <p:sldId id="357" r:id="rId40"/>
    <p:sldId id="358" r:id="rId41"/>
    <p:sldId id="359" r:id="rId42"/>
    <p:sldId id="360" r:id="rId43"/>
    <p:sldId id="361" r:id="rId44"/>
    <p:sldId id="362" r:id="rId45"/>
    <p:sldId id="363" r:id="rId46"/>
    <p:sldId id="364" r:id="rId47"/>
    <p:sldId id="365" r:id="rId48"/>
    <p:sldId id="366" r:id="rId49"/>
    <p:sldId id="367" r:id="rId50"/>
    <p:sldId id="368" r:id="rId51"/>
    <p:sldId id="369" r:id="rId52"/>
    <p:sldId id="370" r:id="rId53"/>
    <p:sldId id="371" r:id="rId54"/>
    <p:sldId id="326" r:id="rId55"/>
    <p:sldId id="372" r:id="rId56"/>
    <p:sldId id="373" r:id="rId57"/>
    <p:sldId id="374" r:id="rId58"/>
    <p:sldId id="323" r:id="rId59"/>
    <p:sldId id="327" r:id="rId60"/>
    <p:sldId id="313" r:id="rId61"/>
    <p:sldId id="351" r:id="rId62"/>
    <p:sldId id="352" r:id="rId63"/>
    <p:sldId id="286" r:id="rId64"/>
  </p:sldIdLst>
  <p:sldSz cx="9144000" cy="5143500" type="screen16x9"/>
  <p:notesSz cx="6797675" cy="9926638"/>
  <p:embeddedFontLst>
    <p:embeddedFont>
      <p:font typeface="Nanum Gothic" panose="020B0600000101010101" charset="-127"/>
      <p:regular r:id="rId66"/>
      <p:bold r:id="rId67"/>
    </p:embeddedFont>
    <p:embeddedFont>
      <p:font typeface="Abadi" panose="020B0604020104020204" pitchFamily="34" charset="0"/>
      <p:regular r:id="rId68"/>
    </p:embeddedFont>
    <p:embeddedFont>
      <p:font typeface="Noto Sans KR" panose="020B0200000000000000" pitchFamily="50" charset="-127"/>
      <p:regular r:id="rId69"/>
      <p:bold r:id="rId70"/>
    </p:embeddedFont>
    <p:embeddedFont>
      <p:font typeface="Oswald" panose="00000500000000000000" pitchFamily="2" charset="0"/>
      <p:regular r:id="rId71"/>
      <p:bold r:id="rId72"/>
    </p:embeddedFont>
    <p:embeddedFont>
      <p:font typeface="Raleway Black" pitchFamily="2" charset="0"/>
      <p:bold r:id="rId73"/>
    </p:embeddedFont>
    <p:embeddedFont>
      <p:font typeface="프리젠테이션 4 Regular" pitchFamily="2" charset="-127"/>
      <p:regular r:id="rId74"/>
    </p:embeddedFont>
    <p:embeddedFont>
      <p:font typeface="프리젠테이션 5 Medium" pitchFamily="2" charset="-127"/>
      <p:regular r:id="rId75"/>
    </p:embeddedFont>
    <p:embeddedFont>
      <p:font typeface="프리젠테이션 8 ExtraBold" pitchFamily="2" charset="-127"/>
      <p:bold r:id="rId76"/>
    </p:embeddedFont>
    <p:embeddedFont>
      <p:font typeface="프리젠테이션 9 Black" pitchFamily="2" charset="-127"/>
      <p:bold r:id="rId7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7132"/>
    <a:srgbClr val="8FD7CD"/>
    <a:srgbClr val="0EAA93"/>
    <a:srgbClr val="E6BACE"/>
    <a:srgbClr val="E0D3FE"/>
    <a:srgbClr val="FFFFFF"/>
    <a:srgbClr val="6221FB"/>
    <a:srgbClr val="1E3673"/>
    <a:srgbClr val="6C3A7A"/>
    <a:srgbClr val="E0BBE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11779EDA-960B-4A10-AFC4-47F490AD21AB}">
  <a:tblStyle styleId="{11779EDA-960B-4A10-AFC4-47F490AD21AB}" styleName="Table_0">
    <a:wholeTbl>
      <a:tcTxStyle b="off" i="off">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939" autoAdjust="0"/>
  </p:normalViewPr>
  <p:slideViewPr>
    <p:cSldViewPr snapToGrid="0">
      <p:cViewPr varScale="1">
        <p:scale>
          <a:sx n="102" d="100"/>
          <a:sy n="102" d="100"/>
        </p:scale>
        <p:origin x="898"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font" Target="fonts/font3.fntdata"/><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font" Target="fonts/font9.fntdata"/><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font" Target="fonts/font4.fntdata"/><Relationship Id="rId77" Type="http://schemas.openxmlformats.org/officeDocument/2006/relationships/font" Target="fonts/font12.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7.fntdata"/><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2.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5.fntdata"/><Relationship Id="rId75"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73" Type="http://schemas.openxmlformats.org/officeDocument/2006/relationships/font" Target="fonts/font8.fntdata"/><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11.fntdata"/><Relationship Id="rId7" Type="http://schemas.openxmlformats.org/officeDocument/2006/relationships/slide" Target="slides/slide6.xml"/><Relationship Id="rId71" Type="http://schemas.openxmlformats.org/officeDocument/2006/relationships/font" Target="fonts/font6.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font" Target="fonts/font1.fntdata"/></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7-25T17:07:18.540"/>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0,'6176'0,"-6155"0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7-25T17:07:23.461"/>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0,'15952'0,"-15935"0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7-25T17:07:30.003"/>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1,'12690'0,"-12674"0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7-25T17:07:34.175"/>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1,'9265'0,"-9243"0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researchgate.net/figure/Ten-levels-of-curricula-integration-Fogarty-1991_fig1_47131765"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researchgate.net/figure/Ten-levels-of-curricula-integration-Fogarty-1991_fig1_47131765"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researchgate.net/figure/Ten-levels-of-curricula-integration-Fogarty-1991_fig1_47131765"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researchgate.net/figure/Ten-levels-of-curricula-integration-Fogarty-1991_fig1_47131765"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researchgate.net/figure/Ten-levels-of-curricula-integration-Fogarty-1991_fig1_47131765"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researchgate.net/figure/Ten-levels-of-curricula-integration-Fogarty-1991_fig1_47131765"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researchgate.net/figure/Ten-levels-of-curricula-integration-Fogarty-1991_fig1_47131765"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researchgate.net/figure/Ten-levels-of-curricula-integration-Fogarty-1991_fig1_47131765"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researchgate.net/figure/Ten-levels-of-curricula-integration-Fogarty-1991_fig1_47131765"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researchgate.net/figure/Ten-levels-of-curricula-integration-Fogarty-1991_fig1_47131765"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researchgate.net/figure/Ten-levels-of-curricula-integration-Fogarty-1991_fig1_47131765"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researchgate.net/figure/Ten-levels-of-curricula-integration-Fogarty-1991_fig1_47131765"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researchgate.net/figure/Ten-levels-of-curricula-integration-Fogarty-1991_fig1_47131765"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g382b0cf28c6_0_0: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 name="Google Shape;54;g382b0cf28c6_0_0:notes"/>
          <p:cNvSpPr txBox="1">
            <a:spLocks noGrp="1"/>
          </p:cNvSpPr>
          <p:nvPr>
            <p:ph type="body" idx="1"/>
          </p:nvPr>
        </p:nvSpPr>
        <p:spPr>
          <a:xfrm>
            <a:off x="679768" y="4715147"/>
            <a:ext cx="5438100" cy="4467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82b271e36c_1_6: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82b271e36c_1_6:notes"/>
          <p:cNvSpPr txBox="1">
            <a:spLocks noGrp="1"/>
          </p:cNvSpPr>
          <p:nvPr>
            <p:ph type="body" idx="1"/>
          </p:nvPr>
        </p:nvSpPr>
        <p:spPr>
          <a:xfrm>
            <a:off x="679768" y="4715153"/>
            <a:ext cx="5438100" cy="4467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37f2fa1fea3_0_3: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37f2fa1fea3_0_3:notes"/>
          <p:cNvSpPr txBox="1">
            <a:spLocks noGrp="1"/>
          </p:cNvSpPr>
          <p:nvPr>
            <p:ph type="body" idx="1"/>
          </p:nvPr>
        </p:nvSpPr>
        <p:spPr>
          <a:xfrm>
            <a:off x="679768" y="4715147"/>
            <a:ext cx="5438100" cy="4467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a:extLst>
            <a:ext uri="{FF2B5EF4-FFF2-40B4-BE49-F238E27FC236}">
              <a16:creationId xmlns:a16="http://schemas.microsoft.com/office/drawing/2014/main" id="{7F76E44F-5FA7-B20B-0A2E-193C728ED1EE}"/>
            </a:ext>
          </a:extLst>
        </p:cNvPr>
        <p:cNvGrpSpPr/>
        <p:nvPr/>
      </p:nvGrpSpPr>
      <p:grpSpPr>
        <a:xfrm>
          <a:off x="0" y="0"/>
          <a:ext cx="0" cy="0"/>
          <a:chOff x="0" y="0"/>
          <a:chExt cx="0" cy="0"/>
        </a:xfrm>
      </p:grpSpPr>
      <p:sp>
        <p:nvSpPr>
          <p:cNvPr id="53" name="Google Shape;53;g382b0cf28c6_0_0:notes">
            <a:extLst>
              <a:ext uri="{FF2B5EF4-FFF2-40B4-BE49-F238E27FC236}">
                <a16:creationId xmlns:a16="http://schemas.microsoft.com/office/drawing/2014/main" id="{BFD8E94A-CEC8-BE71-1C0A-E6A32B7E4DFA}"/>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 name="Google Shape;54;g382b0cf28c6_0_0:notes">
            <a:extLst>
              <a:ext uri="{FF2B5EF4-FFF2-40B4-BE49-F238E27FC236}">
                <a16:creationId xmlns:a16="http://schemas.microsoft.com/office/drawing/2014/main" id="{8E459E75-F2EF-AC9E-5107-1707020A2700}"/>
              </a:ext>
            </a:extLst>
          </p:cNvPr>
          <p:cNvSpPr txBox="1">
            <a:spLocks noGrp="1"/>
          </p:cNvSpPr>
          <p:nvPr>
            <p:ph type="body" idx="1"/>
          </p:nvPr>
        </p:nvSpPr>
        <p:spPr>
          <a:xfrm>
            <a:off x="679768" y="4715147"/>
            <a:ext cx="5438100" cy="4467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139488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382b0cf28c6_0_15: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382b0cf28c6_0_15:notes"/>
          <p:cNvSpPr txBox="1">
            <a:spLocks noGrp="1"/>
          </p:cNvSpPr>
          <p:nvPr>
            <p:ph type="body" idx="1"/>
          </p:nvPr>
        </p:nvSpPr>
        <p:spPr>
          <a:xfrm>
            <a:off x="679768" y="4715147"/>
            <a:ext cx="5438100" cy="4467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ko-KR"/>
              <a:t>특강 시간에 한 차례 다룬 AI융합교육의 정의, 개념 등을 점검하는 시간입니다.</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ko-KR"/>
              <a:t>—- 참고 내용 —- </a:t>
            </a:r>
            <a:endParaRPr/>
          </a:p>
          <a:p>
            <a:pPr marL="0" lvl="0" indent="0" algn="l" rtl="0">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다양한 접근이 있음</a:t>
            </a:r>
            <a:endParaRPr sz="1000">
              <a:solidFill>
                <a:schemeClr val="dk1"/>
              </a:solidFill>
              <a:latin typeface="Noto Sans KR"/>
              <a:ea typeface="Noto Sans KR"/>
              <a:cs typeface="Noto Sans KR"/>
              <a:sym typeface="Noto Sans KR"/>
            </a:endParaRPr>
          </a:p>
          <a:p>
            <a:pPr marL="0" lvl="0" indent="0" algn="l" rtl="0">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인공지능 교육의 위계 (김태령, 류미영, 한선관, 2020) : 융합교육은 활용 교육과 이해교육 보다 심화</a:t>
            </a:r>
            <a:endParaRPr sz="1000">
              <a:solidFill>
                <a:schemeClr val="dk1"/>
              </a:solidFill>
              <a:latin typeface="Noto Sans KR"/>
              <a:ea typeface="Noto Sans KR"/>
              <a:cs typeface="Noto Sans KR"/>
              <a:sym typeface="Noto Sans KR"/>
            </a:endParaRPr>
          </a:p>
          <a:p>
            <a:pPr marL="0" lvl="0" indent="0" algn="l" rtl="0">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인공지능 교육의 유형 (정제영. 2023): 인공지능 융합 교육에 활용 교육 포함</a:t>
            </a:r>
            <a:endParaRPr sz="1000">
              <a:solidFill>
                <a:schemeClr val="dk1"/>
              </a:solidFill>
              <a:latin typeface="Noto Sans KR"/>
              <a:ea typeface="Noto Sans KR"/>
              <a:cs typeface="Noto Sans KR"/>
              <a:sym typeface="Noto Sans KR"/>
            </a:endParaRPr>
          </a:p>
          <a:p>
            <a:pPr marL="0" lvl="0" indent="0" algn="l" rtl="0">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인공지능 교육의 분류 (최숙영. 2023): 융합교육은 ‘AI 융합교육’은 ‘AI 내용교육’과 ‘AI 활용교육’의 특성을 다 포함하고 있다고 볼 수 있다. 따라서, ‘AI 융합교육’의 ‘AI 내용교육’ 측면과 ‘AI 활용교육’ 측면을 그림과 같이 각각 ‘내용적 융합교육’과 ‘방법 적 융합교육’으로 구분하여 나타낼 수 있음</a:t>
            </a:r>
            <a:endParaRPr sz="1000">
              <a:solidFill>
                <a:schemeClr val="dk1"/>
              </a:solidFill>
              <a:latin typeface="Noto Sans KR"/>
              <a:ea typeface="Noto Sans KR"/>
              <a:cs typeface="Noto Sans KR"/>
              <a:sym typeface="Noto Sans KR"/>
            </a:endParaRPr>
          </a:p>
          <a:p>
            <a:pPr marL="0" lvl="0" indent="0" algn="l"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				</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 ‘인공지능’과 ‘교육’의 조합은 많은 선행연구에서 서로 다른 조작적 정의와 위계로 구분되어 왔으며, 실제 교육현장에서도 활용되는 용어는 혼재되어 있다.</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 </a:t>
            </a:r>
            <a:r>
              <a:rPr lang="ko-KR" sz="1000">
                <a:solidFill>
                  <a:schemeClr val="dk1"/>
                </a:solidFill>
                <a:highlight>
                  <a:srgbClr val="FFFF00"/>
                </a:highlight>
                <a:latin typeface="Noto Sans KR"/>
                <a:ea typeface="Noto Sans KR"/>
                <a:cs typeface="Noto Sans KR"/>
                <a:sym typeface="Noto Sans KR"/>
              </a:rPr>
              <a:t>AI를 교육의 ‘내용’으로 다루는 경우 </a:t>
            </a:r>
            <a:r>
              <a:rPr lang="ko-KR" sz="1000">
                <a:solidFill>
                  <a:schemeClr val="dk1"/>
                </a:solidFill>
                <a:latin typeface="Noto Sans KR"/>
                <a:ea typeface="Noto Sans KR"/>
                <a:cs typeface="Noto Sans KR"/>
                <a:sym typeface="Noto Sans KR"/>
              </a:rPr>
              <a:t>AI 소양과 윤리를 바탕으로 AI 알고리즘을 설계, 개발 및 활용하는 능력을 기르는 데 초점</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교과로서 AI를 가르치는 것으로 초중등 교육의 다른 교과교육에서와 같이 어떤 내용 즉 커리큘럼이 포함되어야 하는가를 다룬다. 미국의  AI4K12(AI for K-12 Students)에서는 다섯 가지 핵심 개념으로 ‘인식’ ‘표현과 추론’ ‘학습’ ‘자연스러운 상호작용’ ‘사회적 영향’을 제안하고 있다</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highlight>
                  <a:srgbClr val="FFFF00"/>
                </a:highlight>
                <a:latin typeface="Noto Sans KR"/>
                <a:ea typeface="Noto Sans KR"/>
                <a:cs typeface="Noto Sans KR"/>
                <a:sym typeface="Noto Sans KR"/>
              </a:rPr>
              <a:t>AI를 교육 장면에서 ‘도구’로 활용하는 경우</a:t>
            </a:r>
            <a:r>
              <a:rPr lang="ko-KR" sz="1000">
                <a:solidFill>
                  <a:schemeClr val="dk1"/>
                </a:solidFill>
                <a:latin typeface="Noto Sans KR"/>
                <a:ea typeface="Noto Sans KR"/>
                <a:cs typeface="Noto Sans KR"/>
                <a:sym typeface="Noto Sans KR"/>
              </a:rPr>
              <a:t>, 상술한 바와 같이 AI를 비롯한 에듀테크를 교수학습에 활용하는 데 중점을 둔다. 이에 대한 용어로는</a:t>
            </a:r>
            <a:r>
              <a:rPr lang="ko-KR" sz="1000">
                <a:solidFill>
                  <a:schemeClr val="dk1"/>
                </a:solidFill>
                <a:highlight>
                  <a:srgbClr val="FFFF00"/>
                </a:highlight>
                <a:latin typeface="Noto Sans KR"/>
                <a:ea typeface="Noto Sans KR"/>
                <a:cs typeface="Noto Sans KR"/>
                <a:sym typeface="Noto Sans KR"/>
              </a:rPr>
              <a:t> ‘교육에서의 AI(AI in Education: AIED)’가 널리 통용되고 있지만, 국내 문헌에서는 ‘AI 기반 교육(AI based Education)’</a:t>
            </a:r>
            <a:r>
              <a:rPr lang="ko-KR" sz="1000">
                <a:solidFill>
                  <a:schemeClr val="dk1"/>
                </a:solidFill>
                <a:latin typeface="Noto Sans KR"/>
                <a:ea typeface="Noto Sans KR"/>
                <a:cs typeface="Noto Sans KR"/>
                <a:sym typeface="Noto Sans KR"/>
              </a:rPr>
              <a:t>도 사용된 바 있다(홍선주 외, 2021).</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인공지능 활용 교육은 인공지능을 교육의 다양한 문제를 해결하는 도구로서 활용하는 접근으로서 기존의 매체의 교육적 활용 혹은 에듀테크 활용 관점에서 인공지능을 파악한다. 예컨대, 지능형 개인교수 체제(IntelligentTutoring System)의 연장선에서 인공지능이 개별화 수업 혹은 맞춤형 수업을 가능하게 한다는 점에 주목한 것으로, 한국과학창의재단에서 개발한 수학 교과를 위한 ‘똑똑 수학 탐험대’를 활용하는 교육이 여기에 속한다(최서연, 2021). </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또한 인공지능 스피커나 챗봇이 확산되면서 이러한 것들을 이용하여 영어 학습을 도와주는 시도들이 이루어졌다(홍수민, 임철일, 2021). 모두 다 특정 교과의 목표 예컨대 수학 및 영어 교과의 목표를 달성하는데 교육 방법으로서 인공지능 기술을 활용하는 것이다. </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 ‘인공지능’과 ‘교육’의 조합은 많은 선행연구에서 서로 다른 조작적 정의와 위계로 구분되어 왔으며, 실제 교육현장에서도 활용되는 용어는 혼재되어 있다.</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 </a:t>
            </a:r>
            <a:r>
              <a:rPr lang="ko-KR" sz="1000">
                <a:solidFill>
                  <a:schemeClr val="dk1"/>
                </a:solidFill>
                <a:highlight>
                  <a:srgbClr val="FFFF00"/>
                </a:highlight>
                <a:latin typeface="Noto Sans KR"/>
                <a:ea typeface="Noto Sans KR"/>
                <a:cs typeface="Noto Sans KR"/>
                <a:sym typeface="Noto Sans KR"/>
              </a:rPr>
              <a:t>AI를 교육의 ‘내용’으로 다루는 경우 </a:t>
            </a:r>
            <a:r>
              <a:rPr lang="ko-KR" sz="1000">
                <a:solidFill>
                  <a:schemeClr val="dk1"/>
                </a:solidFill>
                <a:latin typeface="Noto Sans KR"/>
                <a:ea typeface="Noto Sans KR"/>
                <a:cs typeface="Noto Sans KR"/>
                <a:sym typeface="Noto Sans KR"/>
              </a:rPr>
              <a:t>AI 소양과 윤리를 바탕으로 AI 알고리즘을 설계, 개발 및 활용하는 능력을 기르는 데 초점</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교과로서 AI를 가르치는 것으로 초중등 교육의 다른 교과교육에서와 같이 어떤 내용 즉 커리큘럼이 포함되어야 하는가를 다룬다. 미국의  AI4K12(AI for K-12 Students)에서는 다섯 가지 핵심 개념으로 ‘인식’ ‘표현과 추론’ ‘학습’ ‘자연스러운 상호작용’ ‘사회적 영향’을 제안하고 있다</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highlight>
                  <a:srgbClr val="FFFF00"/>
                </a:highlight>
                <a:latin typeface="Noto Sans KR"/>
                <a:ea typeface="Noto Sans KR"/>
                <a:cs typeface="Noto Sans KR"/>
                <a:sym typeface="Noto Sans KR"/>
              </a:rPr>
              <a:t>AI를 교육 장면에서 ‘도구’로 활용하는 경우</a:t>
            </a:r>
            <a:r>
              <a:rPr lang="ko-KR" sz="1000">
                <a:solidFill>
                  <a:schemeClr val="dk1"/>
                </a:solidFill>
                <a:latin typeface="Noto Sans KR"/>
                <a:ea typeface="Noto Sans KR"/>
                <a:cs typeface="Noto Sans KR"/>
                <a:sym typeface="Noto Sans KR"/>
              </a:rPr>
              <a:t>, 상술한 바와 같이 AI를 비롯한 에듀테크를 교수학습에 활용하는 데 중점을 둔다. 이에 대한 용어로는</a:t>
            </a:r>
            <a:r>
              <a:rPr lang="ko-KR" sz="1000">
                <a:solidFill>
                  <a:schemeClr val="dk1"/>
                </a:solidFill>
                <a:highlight>
                  <a:srgbClr val="FFFF00"/>
                </a:highlight>
                <a:latin typeface="Noto Sans KR"/>
                <a:ea typeface="Noto Sans KR"/>
                <a:cs typeface="Noto Sans KR"/>
                <a:sym typeface="Noto Sans KR"/>
              </a:rPr>
              <a:t> ‘교육에서의 AI(AI in Education: AIED)’가 널리 통용되고 있지만, 국내 문헌에서는 ‘AI 기반 교육(AI based Education)’</a:t>
            </a:r>
            <a:r>
              <a:rPr lang="ko-KR" sz="1000">
                <a:solidFill>
                  <a:schemeClr val="dk1"/>
                </a:solidFill>
                <a:latin typeface="Noto Sans KR"/>
                <a:ea typeface="Noto Sans KR"/>
                <a:cs typeface="Noto Sans KR"/>
                <a:sym typeface="Noto Sans KR"/>
              </a:rPr>
              <a:t>도 사용된 바 있다(홍선주 외, 2021).</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인공지능 활용 교육은 인공지능을 교육의 다양한 문제를 해결하는 도구로서 활용하는 접근으로서 기존의 매체의 교육적 활용 혹은 에듀테크 활용 관점에서 인공지능을 파악한다. 예컨대, 지능형 개인교수 체제(IntelligentTutoring System)의 연장선에서 인공지능이 개별화 수업 혹은 맞춤형 수업을 가능하게 한다는 점에 주목한 것으로, 한국과학창의재단에서 개발한 수학 교과를 위한 ‘똑똑 수학 탐험대’를 활용하는 교육이 여기에 속한다(최서연, 2021). </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또한 인공지능 스피커나 챗봇이 확산되면서 이러한 것들을 이용하여 영어 학습을 도와주는 시도들이 이루어졌다(홍수민, 임철일, 2021). 모두 다 특정 교과의 목표 예컨대 수학 및 영어 교과의 목표를 달성하는데 교육 방법으로서 인공지능 기술을 활용하는 것이다. </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457200" lvl="0" indent="-292066" algn="l" rtl="0">
              <a:lnSpc>
                <a:spcPct val="95000"/>
              </a:lnSpc>
              <a:spcBef>
                <a:spcPts val="0"/>
              </a:spcBef>
              <a:spcAft>
                <a:spcPts val="0"/>
              </a:spcAft>
              <a:buClr>
                <a:schemeClr val="dk1"/>
              </a:buClr>
              <a:buSzPts val="1000"/>
              <a:buFont typeface="Noto Sans KR"/>
              <a:buChar char="●"/>
            </a:pPr>
            <a:r>
              <a:rPr lang="ko-KR" sz="1000">
                <a:solidFill>
                  <a:schemeClr val="dk1"/>
                </a:solidFill>
                <a:latin typeface="Noto Sans KR"/>
                <a:ea typeface="Noto Sans KR"/>
                <a:cs typeface="Noto Sans KR"/>
                <a:sym typeface="Noto Sans KR"/>
              </a:rPr>
              <a:t>2015 개정 교육과정의 도입 이후로 창의융합형 인재를 양성하기 위한 STEM(Science, Technology, Engineering, and Mathematics) 교육 등의 ‘융합 교육’이 과제로 제시 </a:t>
            </a:r>
            <a:endParaRPr sz="1000">
              <a:solidFill>
                <a:schemeClr val="dk1"/>
              </a:solidFill>
              <a:latin typeface="Noto Sans KR"/>
              <a:ea typeface="Noto Sans KR"/>
              <a:cs typeface="Noto Sans KR"/>
              <a:sym typeface="Noto Sans KR"/>
            </a:endParaRPr>
          </a:p>
          <a:p>
            <a:pPr marL="457200" lvl="0" indent="-292066" algn="l" rtl="0">
              <a:lnSpc>
                <a:spcPct val="95000"/>
              </a:lnSpc>
              <a:spcBef>
                <a:spcPts val="1200"/>
              </a:spcBef>
              <a:spcAft>
                <a:spcPts val="0"/>
              </a:spcAft>
              <a:buClr>
                <a:schemeClr val="dk1"/>
              </a:buClr>
              <a:buSzPts val="1000"/>
              <a:buFont typeface="Noto Sans KR"/>
              <a:buChar char="●"/>
            </a:pPr>
            <a:r>
              <a:rPr lang="ko-KR" sz="1000">
                <a:solidFill>
                  <a:schemeClr val="dk1"/>
                </a:solidFill>
                <a:latin typeface="Noto Sans KR"/>
                <a:ea typeface="Noto Sans KR"/>
                <a:cs typeface="Noto Sans KR"/>
                <a:sym typeface="Noto Sans KR"/>
              </a:rPr>
              <a:t>2022 개정 교육과정에서는 모든 교과에서의 디지털 리터러시 역량 함양을 강조하면서, 여러 융합 교육의 유형 중‘AI 융합 교육’에 대한 중요성이 강조 </a:t>
            </a:r>
            <a:endParaRPr sz="1000">
              <a:solidFill>
                <a:schemeClr val="dk1"/>
              </a:solidFill>
              <a:latin typeface="Noto Sans KR"/>
              <a:ea typeface="Noto Sans KR"/>
              <a:cs typeface="Noto Sans KR"/>
              <a:sym typeface="Noto Sans KR"/>
            </a:endParaRPr>
          </a:p>
          <a:p>
            <a:pPr marL="457200" lvl="0" indent="-292066" algn="l" rtl="0">
              <a:lnSpc>
                <a:spcPct val="95000"/>
              </a:lnSpc>
              <a:spcBef>
                <a:spcPts val="1200"/>
              </a:spcBef>
              <a:spcAft>
                <a:spcPts val="0"/>
              </a:spcAft>
              <a:buClr>
                <a:schemeClr val="dk1"/>
              </a:buClr>
              <a:buSzPts val="1000"/>
              <a:buFont typeface="Noto Sans KR"/>
              <a:buChar char="●"/>
            </a:pPr>
            <a:r>
              <a:rPr lang="ko-KR" sz="1000">
                <a:solidFill>
                  <a:schemeClr val="dk1"/>
                </a:solidFill>
                <a:latin typeface="Noto Sans KR"/>
                <a:ea typeface="Noto Sans KR"/>
                <a:cs typeface="Noto Sans KR"/>
                <a:sym typeface="Noto Sans KR"/>
              </a:rPr>
              <a:t>특히, AI 융합교육은 특정 교과 지식의 획득에만 제한되어서는 안 되며 문제해결을 위한 융합적 사고에 대한 강조 (임철일, 2024)</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l" rtl="0">
              <a:lnSpc>
                <a:spcPct val="115000"/>
              </a:lnSpc>
              <a:spcBef>
                <a:spcPts val="0"/>
              </a:spcBef>
              <a:spcAft>
                <a:spcPts val="0"/>
              </a:spcAft>
              <a:buNone/>
            </a:pPr>
            <a:endParaRPr sz="1000">
              <a:solidFill>
                <a:schemeClr val="dk1"/>
              </a:solidFill>
              <a:latin typeface="Noto Sans KR"/>
              <a:ea typeface="Noto Sans KR"/>
              <a:cs typeface="Noto Sans KR"/>
              <a:sym typeface="Noto Sans KR"/>
            </a:endParaRPr>
          </a:p>
          <a:p>
            <a:pPr marL="0" lvl="0" indent="0" algn="l" rtl="0">
              <a:lnSpc>
                <a:spcPct val="115000"/>
              </a:lnSpc>
              <a:spcBef>
                <a:spcPts val="0"/>
              </a:spcBef>
              <a:spcAft>
                <a:spcPts val="0"/>
              </a:spcAft>
              <a:buNone/>
            </a:pPr>
            <a:r>
              <a:rPr lang="ko-KR" sz="1000">
                <a:solidFill>
                  <a:schemeClr val="dk1"/>
                </a:solidFill>
                <a:latin typeface="Noto Sans KR"/>
                <a:ea typeface="Noto Sans KR"/>
                <a:cs typeface="Noto Sans KR"/>
                <a:sym typeface="Noto Sans KR"/>
              </a:rPr>
              <a:t>AI융합 교육 개념: 인공지능과 다른 교과와 융합 차원에서 두개 교과 이상의 지식을 포함하여 학습자들이 교과의 내용 지식(Subject Content)을 획득함과 동시에 인공지능 지식(AI Content)을 획득하거나, 고차적인 역량을 개발하는 것을 목표로 하는 교육 (임철일 외, 2025)</a:t>
            </a:r>
            <a:endParaRPr sz="1000">
              <a:solidFill>
                <a:schemeClr val="dk1"/>
              </a:solidFill>
              <a:latin typeface="Noto Sans KR"/>
              <a:ea typeface="Noto Sans KR"/>
              <a:cs typeface="Noto Sans KR"/>
              <a:sym typeface="Noto Sans KR"/>
            </a:endParaRPr>
          </a:p>
          <a:p>
            <a:pPr marL="0" lvl="0" indent="0" algn="l" rtl="0">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l" rtl="0">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l" rtl="0">
              <a:spcBef>
                <a:spcPts val="0"/>
              </a:spcBef>
              <a:spcAft>
                <a:spcPts val="0"/>
              </a:spcAft>
              <a:buNone/>
            </a:pPr>
            <a:r>
              <a:rPr lang="ko-KR" u="sng">
                <a:solidFill>
                  <a:schemeClr val="hlink"/>
                </a:solidFill>
                <a:latin typeface="Nanum Gothic"/>
                <a:ea typeface="Nanum Gothic"/>
                <a:cs typeface="Nanum Gothic"/>
                <a:sym typeface="Nanum Gothic"/>
                <a:hlinkClick r:id="rId3"/>
              </a:rPr>
              <a:t>https://www.researchgate.net/figure/Ten-levels-of-curricula-integration-Fogarty-1991_fig1_47131765</a:t>
            </a:r>
            <a:endParaRPr>
              <a:solidFill>
                <a:schemeClr val="dk1"/>
              </a:solidFill>
              <a:latin typeface="Nanum Gothic"/>
              <a:ea typeface="Nanum Gothic"/>
              <a:cs typeface="Nanum Gothic"/>
              <a:sym typeface="Nanum Gothic"/>
            </a:endParaRPr>
          </a:p>
          <a:p>
            <a:pPr marL="0" lvl="0" indent="0" algn="l" rtl="0">
              <a:spcBef>
                <a:spcPts val="0"/>
              </a:spcBef>
              <a:spcAft>
                <a:spcPts val="0"/>
              </a:spcAft>
              <a:buNone/>
            </a:pPr>
            <a:endParaRPr>
              <a:solidFill>
                <a:schemeClr val="dk1"/>
              </a:solidFill>
              <a:latin typeface="Nanum Gothic"/>
              <a:ea typeface="Nanum Gothic"/>
              <a:cs typeface="Nanum Gothic"/>
              <a:sym typeface="Nanum Gothic"/>
            </a:endParaRPr>
          </a:p>
          <a:p>
            <a:pPr marL="0" lvl="0" indent="0" algn="l" rtl="0">
              <a:spcBef>
                <a:spcPts val="0"/>
              </a:spcBef>
              <a:spcAft>
                <a:spcPts val="0"/>
              </a:spcAft>
              <a:buClr>
                <a:schemeClr val="dk1"/>
              </a:buClr>
              <a:buSzPts val="1100"/>
              <a:buFont typeface="Arial"/>
              <a:buNone/>
            </a:pPr>
            <a:r>
              <a:rPr lang="ko-KR">
                <a:solidFill>
                  <a:schemeClr val="dk1"/>
                </a:solidFill>
                <a:latin typeface="Nanum Gothic"/>
                <a:ea typeface="Nanum Gothic"/>
                <a:cs typeface="Nanum Gothic"/>
                <a:sym typeface="Nanum Gothic"/>
              </a:rPr>
              <a:t>https://ybrd.tistory.com/27</a:t>
            </a:r>
            <a:endParaRPr sz="1000">
              <a:solidFill>
                <a:schemeClr val="dk1"/>
              </a:solidFill>
              <a:latin typeface="Noto Sans KR"/>
              <a:ea typeface="Noto Sans KR"/>
              <a:cs typeface="Noto Sans KR"/>
              <a:sym typeface="Noto Sans KR"/>
            </a:endParaRPr>
          </a:p>
          <a:p>
            <a:pPr marL="0" lvl="0" indent="0" algn="l" rtl="0">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a:extLst>
            <a:ext uri="{FF2B5EF4-FFF2-40B4-BE49-F238E27FC236}">
              <a16:creationId xmlns:a16="http://schemas.microsoft.com/office/drawing/2014/main" id="{73FFC942-234E-54BC-BBEF-F4C12C605A03}"/>
            </a:ext>
          </a:extLst>
        </p:cNvPr>
        <p:cNvGrpSpPr/>
        <p:nvPr/>
      </p:nvGrpSpPr>
      <p:grpSpPr>
        <a:xfrm>
          <a:off x="0" y="0"/>
          <a:ext cx="0" cy="0"/>
          <a:chOff x="0" y="0"/>
          <a:chExt cx="0" cy="0"/>
        </a:xfrm>
      </p:grpSpPr>
      <p:sp>
        <p:nvSpPr>
          <p:cNvPr id="84" name="Google Shape;84;g382b0cf28c6_0_15:notes">
            <a:extLst>
              <a:ext uri="{FF2B5EF4-FFF2-40B4-BE49-F238E27FC236}">
                <a16:creationId xmlns:a16="http://schemas.microsoft.com/office/drawing/2014/main" id="{283AE31F-D0F0-4DAA-4F34-9A2A64349611}"/>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382b0cf28c6_0_15:notes">
            <a:extLst>
              <a:ext uri="{FF2B5EF4-FFF2-40B4-BE49-F238E27FC236}">
                <a16:creationId xmlns:a16="http://schemas.microsoft.com/office/drawing/2014/main" id="{D3164E90-BE9D-2B48-F282-8341B7419464}"/>
              </a:ext>
            </a:extLst>
          </p:cNvPr>
          <p:cNvSpPr txBox="1">
            <a:spLocks noGrp="1"/>
          </p:cNvSpPr>
          <p:nvPr>
            <p:ph type="body" idx="1"/>
          </p:nvPr>
        </p:nvSpPr>
        <p:spPr>
          <a:xfrm>
            <a:off x="679768" y="4715147"/>
            <a:ext cx="5438100" cy="4467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ko-KR"/>
              <a:t>특강 시간에 한 차례 다룬 AI융합교육의 정의, 개념 등을 점검하는 시간입니다.</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ko-KR"/>
              <a:t>—- 참고 내용 —- </a:t>
            </a:r>
            <a:endParaRPr/>
          </a:p>
          <a:p>
            <a:pPr marL="0" lvl="0" indent="0" algn="l" rtl="0">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다양한 접근이 있음</a:t>
            </a:r>
            <a:endParaRPr sz="1000">
              <a:solidFill>
                <a:schemeClr val="dk1"/>
              </a:solidFill>
              <a:latin typeface="Noto Sans KR"/>
              <a:ea typeface="Noto Sans KR"/>
              <a:cs typeface="Noto Sans KR"/>
              <a:sym typeface="Noto Sans KR"/>
            </a:endParaRPr>
          </a:p>
          <a:p>
            <a:pPr marL="0" lvl="0" indent="0" algn="l" rtl="0">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인공지능 교육의 위계 (김태령, 류미영, 한선관, 2020) : 융합교육은 활용 교육과 이해교육 보다 심화</a:t>
            </a:r>
            <a:endParaRPr sz="1000">
              <a:solidFill>
                <a:schemeClr val="dk1"/>
              </a:solidFill>
              <a:latin typeface="Noto Sans KR"/>
              <a:ea typeface="Noto Sans KR"/>
              <a:cs typeface="Noto Sans KR"/>
              <a:sym typeface="Noto Sans KR"/>
            </a:endParaRPr>
          </a:p>
          <a:p>
            <a:pPr marL="0" lvl="0" indent="0" algn="l" rtl="0">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인공지능 교육의 유형 (정제영. 2023): 인공지능 융합 교육에 활용 교육 포함</a:t>
            </a:r>
            <a:endParaRPr sz="1000">
              <a:solidFill>
                <a:schemeClr val="dk1"/>
              </a:solidFill>
              <a:latin typeface="Noto Sans KR"/>
              <a:ea typeface="Noto Sans KR"/>
              <a:cs typeface="Noto Sans KR"/>
              <a:sym typeface="Noto Sans KR"/>
            </a:endParaRPr>
          </a:p>
          <a:p>
            <a:pPr marL="0" lvl="0" indent="0" algn="l" rtl="0">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인공지능 교육의 분류 (최숙영. 2023): 융합교육은 ‘AI 융합교육’은 ‘AI 내용교육’과 ‘AI 활용교육’의 특성을 다 포함하고 있다고 볼 수 있다. 따라서, ‘AI 융합교육’의 ‘AI 내용교육’ 측면과 ‘AI 활용교육’ 측면을 그림과 같이 각각 ‘내용적 융합교육’과 ‘방법 적 융합교육’으로 구분하여 나타낼 수 있음</a:t>
            </a:r>
            <a:endParaRPr sz="1000">
              <a:solidFill>
                <a:schemeClr val="dk1"/>
              </a:solidFill>
              <a:latin typeface="Noto Sans KR"/>
              <a:ea typeface="Noto Sans KR"/>
              <a:cs typeface="Noto Sans KR"/>
              <a:sym typeface="Noto Sans KR"/>
            </a:endParaRPr>
          </a:p>
          <a:p>
            <a:pPr marL="0" lvl="0" indent="0" algn="l"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				</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 ‘인공지능’과 ‘교육’의 조합은 많은 선행연구에서 서로 다른 조작적 정의와 위계로 구분되어 왔으며, 실제 교육현장에서도 활용되는 용어는 혼재되어 있다.</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 </a:t>
            </a:r>
            <a:r>
              <a:rPr lang="ko-KR" sz="1000">
                <a:solidFill>
                  <a:schemeClr val="dk1"/>
                </a:solidFill>
                <a:highlight>
                  <a:srgbClr val="FFFF00"/>
                </a:highlight>
                <a:latin typeface="Noto Sans KR"/>
                <a:ea typeface="Noto Sans KR"/>
                <a:cs typeface="Noto Sans KR"/>
                <a:sym typeface="Noto Sans KR"/>
              </a:rPr>
              <a:t>AI를 교육의 ‘내용’으로 다루는 경우 </a:t>
            </a:r>
            <a:r>
              <a:rPr lang="ko-KR" sz="1000">
                <a:solidFill>
                  <a:schemeClr val="dk1"/>
                </a:solidFill>
                <a:latin typeface="Noto Sans KR"/>
                <a:ea typeface="Noto Sans KR"/>
                <a:cs typeface="Noto Sans KR"/>
                <a:sym typeface="Noto Sans KR"/>
              </a:rPr>
              <a:t>AI 소양과 윤리를 바탕으로 AI 알고리즘을 설계, 개발 및 활용하는 능력을 기르는 데 초점</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교과로서 AI를 가르치는 것으로 초중등 교육의 다른 교과교육에서와 같이 어떤 내용 즉 커리큘럼이 포함되어야 하는가를 다룬다. 미국의  AI4K12(AI for K-12 Students)에서는 다섯 가지 핵심 개념으로 ‘인식’ ‘표현과 추론’ ‘학습’ ‘자연스러운 상호작용’ ‘사회적 영향’을 제안하고 있다</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highlight>
                  <a:srgbClr val="FFFF00"/>
                </a:highlight>
                <a:latin typeface="Noto Sans KR"/>
                <a:ea typeface="Noto Sans KR"/>
                <a:cs typeface="Noto Sans KR"/>
                <a:sym typeface="Noto Sans KR"/>
              </a:rPr>
              <a:t>AI를 교육 장면에서 ‘도구’로 활용하는 경우</a:t>
            </a:r>
            <a:r>
              <a:rPr lang="ko-KR" sz="1000">
                <a:solidFill>
                  <a:schemeClr val="dk1"/>
                </a:solidFill>
                <a:latin typeface="Noto Sans KR"/>
                <a:ea typeface="Noto Sans KR"/>
                <a:cs typeface="Noto Sans KR"/>
                <a:sym typeface="Noto Sans KR"/>
              </a:rPr>
              <a:t>, 상술한 바와 같이 AI를 비롯한 에듀테크를 교수학습에 활용하는 데 중점을 둔다. 이에 대한 용어로는</a:t>
            </a:r>
            <a:r>
              <a:rPr lang="ko-KR" sz="1000">
                <a:solidFill>
                  <a:schemeClr val="dk1"/>
                </a:solidFill>
                <a:highlight>
                  <a:srgbClr val="FFFF00"/>
                </a:highlight>
                <a:latin typeface="Noto Sans KR"/>
                <a:ea typeface="Noto Sans KR"/>
                <a:cs typeface="Noto Sans KR"/>
                <a:sym typeface="Noto Sans KR"/>
              </a:rPr>
              <a:t> ‘교육에서의 AI(AI in Education: AIED)’가 널리 통용되고 있지만, 국내 문헌에서는 ‘AI 기반 교육(AI based Education)’</a:t>
            </a:r>
            <a:r>
              <a:rPr lang="ko-KR" sz="1000">
                <a:solidFill>
                  <a:schemeClr val="dk1"/>
                </a:solidFill>
                <a:latin typeface="Noto Sans KR"/>
                <a:ea typeface="Noto Sans KR"/>
                <a:cs typeface="Noto Sans KR"/>
                <a:sym typeface="Noto Sans KR"/>
              </a:rPr>
              <a:t>도 사용된 바 있다(홍선주 외, 2021).</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인공지능 활용 교육은 인공지능을 교육의 다양한 문제를 해결하는 도구로서 활용하는 접근으로서 기존의 매체의 교육적 활용 혹은 에듀테크 활용 관점에서 인공지능을 파악한다. 예컨대, 지능형 개인교수 체제(IntelligentTutoring System)의 연장선에서 인공지능이 개별화 수업 혹은 맞춤형 수업을 가능하게 한다는 점에 주목한 것으로, 한국과학창의재단에서 개발한 수학 교과를 위한 ‘똑똑 수학 탐험대’를 활용하는 교육이 여기에 속한다(최서연, 2021). </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또한 인공지능 스피커나 챗봇이 확산되면서 이러한 것들을 이용하여 영어 학습을 도와주는 시도들이 이루어졌다(홍수민, 임철일, 2021). 모두 다 특정 교과의 목표 예컨대 수학 및 영어 교과의 목표를 달성하는데 교육 방법으로서 인공지능 기술을 활용하는 것이다. </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 ‘인공지능’과 ‘교육’의 조합은 많은 선행연구에서 서로 다른 조작적 정의와 위계로 구분되어 왔으며, 실제 교육현장에서도 활용되는 용어는 혼재되어 있다.</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 </a:t>
            </a:r>
            <a:r>
              <a:rPr lang="ko-KR" sz="1000">
                <a:solidFill>
                  <a:schemeClr val="dk1"/>
                </a:solidFill>
                <a:highlight>
                  <a:srgbClr val="FFFF00"/>
                </a:highlight>
                <a:latin typeface="Noto Sans KR"/>
                <a:ea typeface="Noto Sans KR"/>
                <a:cs typeface="Noto Sans KR"/>
                <a:sym typeface="Noto Sans KR"/>
              </a:rPr>
              <a:t>AI를 교육의 ‘내용’으로 다루는 경우 </a:t>
            </a:r>
            <a:r>
              <a:rPr lang="ko-KR" sz="1000">
                <a:solidFill>
                  <a:schemeClr val="dk1"/>
                </a:solidFill>
                <a:latin typeface="Noto Sans KR"/>
                <a:ea typeface="Noto Sans KR"/>
                <a:cs typeface="Noto Sans KR"/>
                <a:sym typeface="Noto Sans KR"/>
              </a:rPr>
              <a:t>AI 소양과 윤리를 바탕으로 AI 알고리즘을 설계, 개발 및 활용하는 능력을 기르는 데 초점</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교과로서 AI를 가르치는 것으로 초중등 교육의 다른 교과교육에서와 같이 어떤 내용 즉 커리큘럼이 포함되어야 하는가를 다룬다. 미국의  AI4K12(AI for K-12 Students)에서는 다섯 가지 핵심 개념으로 ‘인식’ ‘표현과 추론’ ‘학습’ ‘자연스러운 상호작용’ ‘사회적 영향’을 제안하고 있다</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highlight>
                  <a:srgbClr val="FFFF00"/>
                </a:highlight>
                <a:latin typeface="Noto Sans KR"/>
                <a:ea typeface="Noto Sans KR"/>
                <a:cs typeface="Noto Sans KR"/>
                <a:sym typeface="Noto Sans KR"/>
              </a:rPr>
              <a:t>AI를 교육 장면에서 ‘도구’로 활용하는 경우</a:t>
            </a:r>
            <a:r>
              <a:rPr lang="ko-KR" sz="1000">
                <a:solidFill>
                  <a:schemeClr val="dk1"/>
                </a:solidFill>
                <a:latin typeface="Noto Sans KR"/>
                <a:ea typeface="Noto Sans KR"/>
                <a:cs typeface="Noto Sans KR"/>
                <a:sym typeface="Noto Sans KR"/>
              </a:rPr>
              <a:t>, 상술한 바와 같이 AI를 비롯한 에듀테크를 교수학습에 활용하는 데 중점을 둔다. 이에 대한 용어로는</a:t>
            </a:r>
            <a:r>
              <a:rPr lang="ko-KR" sz="1000">
                <a:solidFill>
                  <a:schemeClr val="dk1"/>
                </a:solidFill>
                <a:highlight>
                  <a:srgbClr val="FFFF00"/>
                </a:highlight>
                <a:latin typeface="Noto Sans KR"/>
                <a:ea typeface="Noto Sans KR"/>
                <a:cs typeface="Noto Sans KR"/>
                <a:sym typeface="Noto Sans KR"/>
              </a:rPr>
              <a:t> ‘교육에서의 AI(AI in Education: AIED)’가 널리 통용되고 있지만, 국내 문헌에서는 ‘AI 기반 교육(AI based Education)’</a:t>
            </a:r>
            <a:r>
              <a:rPr lang="ko-KR" sz="1000">
                <a:solidFill>
                  <a:schemeClr val="dk1"/>
                </a:solidFill>
                <a:latin typeface="Noto Sans KR"/>
                <a:ea typeface="Noto Sans KR"/>
                <a:cs typeface="Noto Sans KR"/>
                <a:sym typeface="Noto Sans KR"/>
              </a:rPr>
              <a:t>도 사용된 바 있다(홍선주 외, 2021).</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인공지능 활용 교육은 인공지능을 교육의 다양한 문제를 해결하는 도구로서 활용하는 접근으로서 기존의 매체의 교육적 활용 혹은 에듀테크 활용 관점에서 인공지능을 파악한다. 예컨대, 지능형 개인교수 체제(IntelligentTutoring System)의 연장선에서 인공지능이 개별화 수업 혹은 맞춤형 수업을 가능하게 한다는 점에 주목한 것으로, 한국과학창의재단에서 개발한 수학 교과를 위한 ‘똑똑 수학 탐험대’를 활용하는 교육이 여기에 속한다(최서연, 2021). </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또한 인공지능 스피커나 챗봇이 확산되면서 이러한 것들을 이용하여 영어 학습을 도와주는 시도들이 이루어졌다(홍수민, 임철일, 2021). 모두 다 특정 교과의 목표 예컨대 수학 및 영어 교과의 목표를 달성하는데 교육 방법으로서 인공지능 기술을 활용하는 것이다. </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457200" lvl="0" indent="-292066" algn="l" rtl="0">
              <a:lnSpc>
                <a:spcPct val="95000"/>
              </a:lnSpc>
              <a:spcBef>
                <a:spcPts val="0"/>
              </a:spcBef>
              <a:spcAft>
                <a:spcPts val="0"/>
              </a:spcAft>
              <a:buClr>
                <a:schemeClr val="dk1"/>
              </a:buClr>
              <a:buSzPts val="1000"/>
              <a:buFont typeface="Noto Sans KR"/>
              <a:buChar char="●"/>
            </a:pPr>
            <a:r>
              <a:rPr lang="ko-KR" sz="1000">
                <a:solidFill>
                  <a:schemeClr val="dk1"/>
                </a:solidFill>
                <a:latin typeface="Noto Sans KR"/>
                <a:ea typeface="Noto Sans KR"/>
                <a:cs typeface="Noto Sans KR"/>
                <a:sym typeface="Noto Sans KR"/>
              </a:rPr>
              <a:t>2015 개정 교육과정의 도입 이후로 창의융합형 인재를 양성하기 위한 STEM(Science, Technology, Engineering, and Mathematics) 교육 등의 ‘융합 교육’이 과제로 제시 </a:t>
            </a:r>
            <a:endParaRPr sz="1000">
              <a:solidFill>
                <a:schemeClr val="dk1"/>
              </a:solidFill>
              <a:latin typeface="Noto Sans KR"/>
              <a:ea typeface="Noto Sans KR"/>
              <a:cs typeface="Noto Sans KR"/>
              <a:sym typeface="Noto Sans KR"/>
            </a:endParaRPr>
          </a:p>
          <a:p>
            <a:pPr marL="457200" lvl="0" indent="-292066" algn="l" rtl="0">
              <a:lnSpc>
                <a:spcPct val="95000"/>
              </a:lnSpc>
              <a:spcBef>
                <a:spcPts val="1200"/>
              </a:spcBef>
              <a:spcAft>
                <a:spcPts val="0"/>
              </a:spcAft>
              <a:buClr>
                <a:schemeClr val="dk1"/>
              </a:buClr>
              <a:buSzPts val="1000"/>
              <a:buFont typeface="Noto Sans KR"/>
              <a:buChar char="●"/>
            </a:pPr>
            <a:r>
              <a:rPr lang="ko-KR" sz="1000">
                <a:solidFill>
                  <a:schemeClr val="dk1"/>
                </a:solidFill>
                <a:latin typeface="Noto Sans KR"/>
                <a:ea typeface="Noto Sans KR"/>
                <a:cs typeface="Noto Sans KR"/>
                <a:sym typeface="Noto Sans KR"/>
              </a:rPr>
              <a:t>2022 개정 교육과정에서는 모든 교과에서의 디지털 리터러시 역량 함양을 강조하면서, 여러 융합 교육의 유형 중‘AI 융합 교육’에 대한 중요성이 강조 </a:t>
            </a:r>
            <a:endParaRPr sz="1000">
              <a:solidFill>
                <a:schemeClr val="dk1"/>
              </a:solidFill>
              <a:latin typeface="Noto Sans KR"/>
              <a:ea typeface="Noto Sans KR"/>
              <a:cs typeface="Noto Sans KR"/>
              <a:sym typeface="Noto Sans KR"/>
            </a:endParaRPr>
          </a:p>
          <a:p>
            <a:pPr marL="457200" lvl="0" indent="-292066" algn="l" rtl="0">
              <a:lnSpc>
                <a:spcPct val="95000"/>
              </a:lnSpc>
              <a:spcBef>
                <a:spcPts val="1200"/>
              </a:spcBef>
              <a:spcAft>
                <a:spcPts val="0"/>
              </a:spcAft>
              <a:buClr>
                <a:schemeClr val="dk1"/>
              </a:buClr>
              <a:buSzPts val="1000"/>
              <a:buFont typeface="Noto Sans KR"/>
              <a:buChar char="●"/>
            </a:pPr>
            <a:r>
              <a:rPr lang="ko-KR" sz="1000">
                <a:solidFill>
                  <a:schemeClr val="dk1"/>
                </a:solidFill>
                <a:latin typeface="Noto Sans KR"/>
                <a:ea typeface="Noto Sans KR"/>
                <a:cs typeface="Noto Sans KR"/>
                <a:sym typeface="Noto Sans KR"/>
              </a:rPr>
              <a:t>특히, AI 융합교육은 특정 교과 지식의 획득에만 제한되어서는 안 되며 문제해결을 위한 융합적 사고에 대한 강조 (임철일, 2024)</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l" rtl="0">
              <a:lnSpc>
                <a:spcPct val="115000"/>
              </a:lnSpc>
              <a:spcBef>
                <a:spcPts val="0"/>
              </a:spcBef>
              <a:spcAft>
                <a:spcPts val="0"/>
              </a:spcAft>
              <a:buNone/>
            </a:pPr>
            <a:endParaRPr sz="1000">
              <a:solidFill>
                <a:schemeClr val="dk1"/>
              </a:solidFill>
              <a:latin typeface="Noto Sans KR"/>
              <a:ea typeface="Noto Sans KR"/>
              <a:cs typeface="Noto Sans KR"/>
              <a:sym typeface="Noto Sans KR"/>
            </a:endParaRPr>
          </a:p>
          <a:p>
            <a:pPr marL="0" lvl="0" indent="0" algn="l" rtl="0">
              <a:lnSpc>
                <a:spcPct val="115000"/>
              </a:lnSpc>
              <a:spcBef>
                <a:spcPts val="0"/>
              </a:spcBef>
              <a:spcAft>
                <a:spcPts val="0"/>
              </a:spcAft>
              <a:buNone/>
            </a:pPr>
            <a:r>
              <a:rPr lang="ko-KR" sz="1000">
                <a:solidFill>
                  <a:schemeClr val="dk1"/>
                </a:solidFill>
                <a:latin typeface="Noto Sans KR"/>
                <a:ea typeface="Noto Sans KR"/>
                <a:cs typeface="Noto Sans KR"/>
                <a:sym typeface="Noto Sans KR"/>
              </a:rPr>
              <a:t>AI융합 교육 개념: 인공지능과 다른 교과와 융합 차원에서 두개 교과 이상의 지식을 포함하여 학습자들이 교과의 내용 지식(Subject Content)을 획득함과 동시에 인공지능 지식(AI Content)을 획득하거나, 고차적인 역량을 개발하는 것을 목표로 하는 교육 (임철일 외, 2025)</a:t>
            </a:r>
            <a:endParaRPr sz="1000">
              <a:solidFill>
                <a:schemeClr val="dk1"/>
              </a:solidFill>
              <a:latin typeface="Noto Sans KR"/>
              <a:ea typeface="Noto Sans KR"/>
              <a:cs typeface="Noto Sans KR"/>
              <a:sym typeface="Noto Sans KR"/>
            </a:endParaRPr>
          </a:p>
          <a:p>
            <a:pPr marL="0" lvl="0" indent="0" algn="l" rtl="0">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l" rtl="0">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l" rtl="0">
              <a:spcBef>
                <a:spcPts val="0"/>
              </a:spcBef>
              <a:spcAft>
                <a:spcPts val="0"/>
              </a:spcAft>
              <a:buNone/>
            </a:pPr>
            <a:r>
              <a:rPr lang="ko-KR" u="sng">
                <a:solidFill>
                  <a:schemeClr val="hlink"/>
                </a:solidFill>
                <a:latin typeface="Nanum Gothic"/>
                <a:ea typeface="Nanum Gothic"/>
                <a:cs typeface="Nanum Gothic"/>
                <a:sym typeface="Nanum Gothic"/>
                <a:hlinkClick r:id="rId3"/>
              </a:rPr>
              <a:t>https://www.researchgate.net/figure/Ten-levels-of-curricula-integration-Fogarty-1991_fig1_47131765</a:t>
            </a:r>
            <a:endParaRPr>
              <a:solidFill>
                <a:schemeClr val="dk1"/>
              </a:solidFill>
              <a:latin typeface="Nanum Gothic"/>
              <a:ea typeface="Nanum Gothic"/>
              <a:cs typeface="Nanum Gothic"/>
              <a:sym typeface="Nanum Gothic"/>
            </a:endParaRPr>
          </a:p>
          <a:p>
            <a:pPr marL="0" lvl="0" indent="0" algn="l" rtl="0">
              <a:spcBef>
                <a:spcPts val="0"/>
              </a:spcBef>
              <a:spcAft>
                <a:spcPts val="0"/>
              </a:spcAft>
              <a:buNone/>
            </a:pPr>
            <a:endParaRPr>
              <a:solidFill>
                <a:schemeClr val="dk1"/>
              </a:solidFill>
              <a:latin typeface="Nanum Gothic"/>
              <a:ea typeface="Nanum Gothic"/>
              <a:cs typeface="Nanum Gothic"/>
              <a:sym typeface="Nanum Gothic"/>
            </a:endParaRPr>
          </a:p>
          <a:p>
            <a:pPr marL="0" lvl="0" indent="0" algn="l" rtl="0">
              <a:spcBef>
                <a:spcPts val="0"/>
              </a:spcBef>
              <a:spcAft>
                <a:spcPts val="0"/>
              </a:spcAft>
              <a:buClr>
                <a:schemeClr val="dk1"/>
              </a:buClr>
              <a:buSzPts val="1100"/>
              <a:buFont typeface="Arial"/>
              <a:buNone/>
            </a:pPr>
            <a:r>
              <a:rPr lang="ko-KR">
                <a:solidFill>
                  <a:schemeClr val="dk1"/>
                </a:solidFill>
                <a:latin typeface="Nanum Gothic"/>
                <a:ea typeface="Nanum Gothic"/>
                <a:cs typeface="Nanum Gothic"/>
                <a:sym typeface="Nanum Gothic"/>
              </a:rPr>
              <a:t>https://ybrd.tistory.com/27</a:t>
            </a:r>
            <a:endParaRPr sz="1000">
              <a:solidFill>
                <a:schemeClr val="dk1"/>
              </a:solidFill>
              <a:latin typeface="Noto Sans KR"/>
              <a:ea typeface="Noto Sans KR"/>
              <a:cs typeface="Noto Sans KR"/>
              <a:sym typeface="Noto Sans KR"/>
            </a:endParaRPr>
          </a:p>
          <a:p>
            <a:pPr marL="0" lvl="0" indent="0" algn="l" rtl="0">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2311965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a:extLst>
            <a:ext uri="{FF2B5EF4-FFF2-40B4-BE49-F238E27FC236}">
              <a16:creationId xmlns:a16="http://schemas.microsoft.com/office/drawing/2014/main" id="{48EA6CB4-9A8D-8272-2F18-B9FDFEDAA5F6}"/>
            </a:ext>
          </a:extLst>
        </p:cNvPr>
        <p:cNvGrpSpPr/>
        <p:nvPr/>
      </p:nvGrpSpPr>
      <p:grpSpPr>
        <a:xfrm>
          <a:off x="0" y="0"/>
          <a:ext cx="0" cy="0"/>
          <a:chOff x="0" y="0"/>
          <a:chExt cx="0" cy="0"/>
        </a:xfrm>
      </p:grpSpPr>
      <p:sp>
        <p:nvSpPr>
          <p:cNvPr id="84" name="Google Shape;84;g382b0cf28c6_0_15:notes">
            <a:extLst>
              <a:ext uri="{FF2B5EF4-FFF2-40B4-BE49-F238E27FC236}">
                <a16:creationId xmlns:a16="http://schemas.microsoft.com/office/drawing/2014/main" id="{B7036821-D474-88D7-2A32-4064D5085408}"/>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382b0cf28c6_0_15:notes">
            <a:extLst>
              <a:ext uri="{FF2B5EF4-FFF2-40B4-BE49-F238E27FC236}">
                <a16:creationId xmlns:a16="http://schemas.microsoft.com/office/drawing/2014/main" id="{66489D10-96D5-5E57-C6A2-F77FE24BE696}"/>
              </a:ext>
            </a:extLst>
          </p:cNvPr>
          <p:cNvSpPr txBox="1">
            <a:spLocks noGrp="1"/>
          </p:cNvSpPr>
          <p:nvPr>
            <p:ph type="body" idx="1"/>
          </p:nvPr>
        </p:nvSpPr>
        <p:spPr>
          <a:xfrm>
            <a:off x="679768" y="4715147"/>
            <a:ext cx="5438100" cy="4467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ko-KR"/>
              <a:t>특강 시간에 한 차례 다룬 AI융합교육의 정의, 개념 등을 점검하는 시간입니다.</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ko-KR"/>
              <a:t>—- 참고 내용 —- </a:t>
            </a:r>
            <a:endParaRPr/>
          </a:p>
          <a:p>
            <a:pPr marL="0" lvl="0" indent="0" algn="l" rtl="0">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다양한 접근이 있음</a:t>
            </a:r>
            <a:endParaRPr sz="1000">
              <a:solidFill>
                <a:schemeClr val="dk1"/>
              </a:solidFill>
              <a:latin typeface="Noto Sans KR"/>
              <a:ea typeface="Noto Sans KR"/>
              <a:cs typeface="Noto Sans KR"/>
              <a:sym typeface="Noto Sans KR"/>
            </a:endParaRPr>
          </a:p>
          <a:p>
            <a:pPr marL="0" lvl="0" indent="0" algn="l" rtl="0">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인공지능 교육의 위계 (김태령, 류미영, 한선관, 2020) : 융합교육은 활용 교육과 이해교육 보다 심화</a:t>
            </a:r>
            <a:endParaRPr sz="1000">
              <a:solidFill>
                <a:schemeClr val="dk1"/>
              </a:solidFill>
              <a:latin typeface="Noto Sans KR"/>
              <a:ea typeface="Noto Sans KR"/>
              <a:cs typeface="Noto Sans KR"/>
              <a:sym typeface="Noto Sans KR"/>
            </a:endParaRPr>
          </a:p>
          <a:p>
            <a:pPr marL="0" lvl="0" indent="0" algn="l" rtl="0">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인공지능 교육의 유형 (정제영. 2023): 인공지능 융합 교육에 활용 교육 포함</a:t>
            </a:r>
            <a:endParaRPr sz="1000">
              <a:solidFill>
                <a:schemeClr val="dk1"/>
              </a:solidFill>
              <a:latin typeface="Noto Sans KR"/>
              <a:ea typeface="Noto Sans KR"/>
              <a:cs typeface="Noto Sans KR"/>
              <a:sym typeface="Noto Sans KR"/>
            </a:endParaRPr>
          </a:p>
          <a:p>
            <a:pPr marL="0" lvl="0" indent="0" algn="l" rtl="0">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인공지능 교육의 분류 (최숙영. 2023): 융합교육은 ‘AI 융합교육’은 ‘AI 내용교육’과 ‘AI 활용교육’의 특성을 다 포함하고 있다고 볼 수 있다. 따라서, ‘AI 융합교육’의 ‘AI 내용교육’ 측면과 ‘AI 활용교육’ 측면을 그림과 같이 각각 ‘내용적 융합교육’과 ‘방법 적 융합교육’으로 구분하여 나타낼 수 있음</a:t>
            </a:r>
            <a:endParaRPr sz="1000">
              <a:solidFill>
                <a:schemeClr val="dk1"/>
              </a:solidFill>
              <a:latin typeface="Noto Sans KR"/>
              <a:ea typeface="Noto Sans KR"/>
              <a:cs typeface="Noto Sans KR"/>
              <a:sym typeface="Noto Sans KR"/>
            </a:endParaRPr>
          </a:p>
          <a:p>
            <a:pPr marL="0" lvl="0" indent="0" algn="l"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				</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 ‘인공지능’과 ‘교육’의 조합은 많은 선행연구에서 서로 다른 조작적 정의와 위계로 구분되어 왔으며, 실제 교육현장에서도 활용되는 용어는 혼재되어 있다.</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 </a:t>
            </a:r>
            <a:r>
              <a:rPr lang="ko-KR" sz="1000">
                <a:solidFill>
                  <a:schemeClr val="dk1"/>
                </a:solidFill>
                <a:highlight>
                  <a:srgbClr val="FFFF00"/>
                </a:highlight>
                <a:latin typeface="Noto Sans KR"/>
                <a:ea typeface="Noto Sans KR"/>
                <a:cs typeface="Noto Sans KR"/>
                <a:sym typeface="Noto Sans KR"/>
              </a:rPr>
              <a:t>AI를 교육의 ‘내용’으로 다루는 경우 </a:t>
            </a:r>
            <a:r>
              <a:rPr lang="ko-KR" sz="1000">
                <a:solidFill>
                  <a:schemeClr val="dk1"/>
                </a:solidFill>
                <a:latin typeface="Noto Sans KR"/>
                <a:ea typeface="Noto Sans KR"/>
                <a:cs typeface="Noto Sans KR"/>
                <a:sym typeface="Noto Sans KR"/>
              </a:rPr>
              <a:t>AI 소양과 윤리를 바탕으로 AI 알고리즘을 설계, 개발 및 활용하는 능력을 기르는 데 초점</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교과로서 AI를 가르치는 것으로 초중등 교육의 다른 교과교육에서와 같이 어떤 내용 즉 커리큘럼이 포함되어야 하는가를 다룬다. 미국의  AI4K12(AI for K-12 Students)에서는 다섯 가지 핵심 개념으로 ‘인식’ ‘표현과 추론’ ‘학습’ ‘자연스러운 상호작용’ ‘사회적 영향’을 제안하고 있다</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highlight>
                  <a:srgbClr val="FFFF00"/>
                </a:highlight>
                <a:latin typeface="Noto Sans KR"/>
                <a:ea typeface="Noto Sans KR"/>
                <a:cs typeface="Noto Sans KR"/>
                <a:sym typeface="Noto Sans KR"/>
              </a:rPr>
              <a:t>AI를 교육 장면에서 ‘도구’로 활용하는 경우</a:t>
            </a:r>
            <a:r>
              <a:rPr lang="ko-KR" sz="1000">
                <a:solidFill>
                  <a:schemeClr val="dk1"/>
                </a:solidFill>
                <a:latin typeface="Noto Sans KR"/>
                <a:ea typeface="Noto Sans KR"/>
                <a:cs typeface="Noto Sans KR"/>
                <a:sym typeface="Noto Sans KR"/>
              </a:rPr>
              <a:t>, 상술한 바와 같이 AI를 비롯한 에듀테크를 교수학습에 활용하는 데 중점을 둔다. 이에 대한 용어로는</a:t>
            </a:r>
            <a:r>
              <a:rPr lang="ko-KR" sz="1000">
                <a:solidFill>
                  <a:schemeClr val="dk1"/>
                </a:solidFill>
                <a:highlight>
                  <a:srgbClr val="FFFF00"/>
                </a:highlight>
                <a:latin typeface="Noto Sans KR"/>
                <a:ea typeface="Noto Sans KR"/>
                <a:cs typeface="Noto Sans KR"/>
                <a:sym typeface="Noto Sans KR"/>
              </a:rPr>
              <a:t> ‘교육에서의 AI(AI in Education: AIED)’가 널리 통용되고 있지만, 국내 문헌에서는 ‘AI 기반 교육(AI based Education)’</a:t>
            </a:r>
            <a:r>
              <a:rPr lang="ko-KR" sz="1000">
                <a:solidFill>
                  <a:schemeClr val="dk1"/>
                </a:solidFill>
                <a:latin typeface="Noto Sans KR"/>
                <a:ea typeface="Noto Sans KR"/>
                <a:cs typeface="Noto Sans KR"/>
                <a:sym typeface="Noto Sans KR"/>
              </a:rPr>
              <a:t>도 사용된 바 있다(홍선주 외, 2021).</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인공지능 활용 교육은 인공지능을 교육의 다양한 문제를 해결하는 도구로서 활용하는 접근으로서 기존의 매체의 교육적 활용 혹은 에듀테크 활용 관점에서 인공지능을 파악한다. 예컨대, 지능형 개인교수 체제(IntelligentTutoring System)의 연장선에서 인공지능이 개별화 수업 혹은 맞춤형 수업을 가능하게 한다는 점에 주목한 것으로, 한국과학창의재단에서 개발한 수학 교과를 위한 ‘똑똑 수학 탐험대’를 활용하는 교육이 여기에 속한다(최서연, 2021). </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또한 인공지능 스피커나 챗봇이 확산되면서 이러한 것들을 이용하여 영어 학습을 도와주는 시도들이 이루어졌다(홍수민, 임철일, 2021). 모두 다 특정 교과의 목표 예컨대 수학 및 영어 교과의 목표를 달성하는데 교육 방법으로서 인공지능 기술을 활용하는 것이다. </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 ‘인공지능’과 ‘교육’의 조합은 많은 선행연구에서 서로 다른 조작적 정의와 위계로 구분되어 왔으며, 실제 교육현장에서도 활용되는 용어는 혼재되어 있다.</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 </a:t>
            </a:r>
            <a:r>
              <a:rPr lang="ko-KR" sz="1000">
                <a:solidFill>
                  <a:schemeClr val="dk1"/>
                </a:solidFill>
                <a:highlight>
                  <a:srgbClr val="FFFF00"/>
                </a:highlight>
                <a:latin typeface="Noto Sans KR"/>
                <a:ea typeface="Noto Sans KR"/>
                <a:cs typeface="Noto Sans KR"/>
                <a:sym typeface="Noto Sans KR"/>
              </a:rPr>
              <a:t>AI를 교육의 ‘내용’으로 다루는 경우 </a:t>
            </a:r>
            <a:r>
              <a:rPr lang="ko-KR" sz="1000">
                <a:solidFill>
                  <a:schemeClr val="dk1"/>
                </a:solidFill>
                <a:latin typeface="Noto Sans KR"/>
                <a:ea typeface="Noto Sans KR"/>
                <a:cs typeface="Noto Sans KR"/>
                <a:sym typeface="Noto Sans KR"/>
              </a:rPr>
              <a:t>AI 소양과 윤리를 바탕으로 AI 알고리즘을 설계, 개발 및 활용하는 능력을 기르는 데 초점</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교과로서 AI를 가르치는 것으로 초중등 교육의 다른 교과교육에서와 같이 어떤 내용 즉 커리큘럼이 포함되어야 하는가를 다룬다. 미국의  AI4K12(AI for K-12 Students)에서는 다섯 가지 핵심 개념으로 ‘인식’ ‘표현과 추론’ ‘학습’ ‘자연스러운 상호작용’ ‘사회적 영향’을 제안하고 있다</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highlight>
                  <a:srgbClr val="FFFF00"/>
                </a:highlight>
                <a:latin typeface="Noto Sans KR"/>
                <a:ea typeface="Noto Sans KR"/>
                <a:cs typeface="Noto Sans KR"/>
                <a:sym typeface="Noto Sans KR"/>
              </a:rPr>
              <a:t>AI를 교육 장면에서 ‘도구’로 활용하는 경우</a:t>
            </a:r>
            <a:r>
              <a:rPr lang="ko-KR" sz="1000">
                <a:solidFill>
                  <a:schemeClr val="dk1"/>
                </a:solidFill>
                <a:latin typeface="Noto Sans KR"/>
                <a:ea typeface="Noto Sans KR"/>
                <a:cs typeface="Noto Sans KR"/>
                <a:sym typeface="Noto Sans KR"/>
              </a:rPr>
              <a:t>, 상술한 바와 같이 AI를 비롯한 에듀테크를 교수학습에 활용하는 데 중점을 둔다. 이에 대한 용어로는</a:t>
            </a:r>
            <a:r>
              <a:rPr lang="ko-KR" sz="1000">
                <a:solidFill>
                  <a:schemeClr val="dk1"/>
                </a:solidFill>
                <a:highlight>
                  <a:srgbClr val="FFFF00"/>
                </a:highlight>
                <a:latin typeface="Noto Sans KR"/>
                <a:ea typeface="Noto Sans KR"/>
                <a:cs typeface="Noto Sans KR"/>
                <a:sym typeface="Noto Sans KR"/>
              </a:rPr>
              <a:t> ‘교육에서의 AI(AI in Education: AIED)’가 널리 통용되고 있지만, 국내 문헌에서는 ‘AI 기반 교육(AI based Education)’</a:t>
            </a:r>
            <a:r>
              <a:rPr lang="ko-KR" sz="1000">
                <a:solidFill>
                  <a:schemeClr val="dk1"/>
                </a:solidFill>
                <a:latin typeface="Noto Sans KR"/>
                <a:ea typeface="Noto Sans KR"/>
                <a:cs typeface="Noto Sans KR"/>
                <a:sym typeface="Noto Sans KR"/>
              </a:rPr>
              <a:t>도 사용된 바 있다(홍선주 외, 2021).</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인공지능 활용 교육은 인공지능을 교육의 다양한 문제를 해결하는 도구로서 활용하는 접근으로서 기존의 매체의 교육적 활용 혹은 에듀테크 활용 관점에서 인공지능을 파악한다. 예컨대, 지능형 개인교수 체제(IntelligentTutoring System)의 연장선에서 인공지능이 개별화 수업 혹은 맞춤형 수업을 가능하게 한다는 점에 주목한 것으로, 한국과학창의재단에서 개발한 수학 교과를 위한 ‘똑똑 수학 탐험대’를 활용하는 교육이 여기에 속한다(최서연, 2021). </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또한 인공지능 스피커나 챗봇이 확산되면서 이러한 것들을 이용하여 영어 학습을 도와주는 시도들이 이루어졌다(홍수민, 임철일, 2021). 모두 다 특정 교과의 목표 예컨대 수학 및 영어 교과의 목표를 달성하는데 교육 방법으로서 인공지능 기술을 활용하는 것이다. </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457200" lvl="0" indent="-292066" algn="l" rtl="0">
              <a:lnSpc>
                <a:spcPct val="95000"/>
              </a:lnSpc>
              <a:spcBef>
                <a:spcPts val="0"/>
              </a:spcBef>
              <a:spcAft>
                <a:spcPts val="0"/>
              </a:spcAft>
              <a:buClr>
                <a:schemeClr val="dk1"/>
              </a:buClr>
              <a:buSzPts val="1000"/>
              <a:buFont typeface="Noto Sans KR"/>
              <a:buChar char="●"/>
            </a:pPr>
            <a:r>
              <a:rPr lang="ko-KR" sz="1000">
                <a:solidFill>
                  <a:schemeClr val="dk1"/>
                </a:solidFill>
                <a:latin typeface="Noto Sans KR"/>
                <a:ea typeface="Noto Sans KR"/>
                <a:cs typeface="Noto Sans KR"/>
                <a:sym typeface="Noto Sans KR"/>
              </a:rPr>
              <a:t>2015 개정 교육과정의 도입 이후로 창의융합형 인재를 양성하기 위한 STEM(Science, Technology, Engineering, and Mathematics) 교육 등의 ‘융합 교육’이 과제로 제시 </a:t>
            </a:r>
            <a:endParaRPr sz="1000">
              <a:solidFill>
                <a:schemeClr val="dk1"/>
              </a:solidFill>
              <a:latin typeface="Noto Sans KR"/>
              <a:ea typeface="Noto Sans KR"/>
              <a:cs typeface="Noto Sans KR"/>
              <a:sym typeface="Noto Sans KR"/>
            </a:endParaRPr>
          </a:p>
          <a:p>
            <a:pPr marL="457200" lvl="0" indent="-292066" algn="l" rtl="0">
              <a:lnSpc>
                <a:spcPct val="95000"/>
              </a:lnSpc>
              <a:spcBef>
                <a:spcPts val="1200"/>
              </a:spcBef>
              <a:spcAft>
                <a:spcPts val="0"/>
              </a:spcAft>
              <a:buClr>
                <a:schemeClr val="dk1"/>
              </a:buClr>
              <a:buSzPts val="1000"/>
              <a:buFont typeface="Noto Sans KR"/>
              <a:buChar char="●"/>
            </a:pPr>
            <a:r>
              <a:rPr lang="ko-KR" sz="1000">
                <a:solidFill>
                  <a:schemeClr val="dk1"/>
                </a:solidFill>
                <a:latin typeface="Noto Sans KR"/>
                <a:ea typeface="Noto Sans KR"/>
                <a:cs typeface="Noto Sans KR"/>
                <a:sym typeface="Noto Sans KR"/>
              </a:rPr>
              <a:t>2022 개정 교육과정에서는 모든 교과에서의 디지털 리터러시 역량 함양을 강조하면서, 여러 융합 교육의 유형 중‘AI 융합 교육’에 대한 중요성이 강조 </a:t>
            </a:r>
            <a:endParaRPr sz="1000">
              <a:solidFill>
                <a:schemeClr val="dk1"/>
              </a:solidFill>
              <a:latin typeface="Noto Sans KR"/>
              <a:ea typeface="Noto Sans KR"/>
              <a:cs typeface="Noto Sans KR"/>
              <a:sym typeface="Noto Sans KR"/>
            </a:endParaRPr>
          </a:p>
          <a:p>
            <a:pPr marL="457200" lvl="0" indent="-292066" algn="l" rtl="0">
              <a:lnSpc>
                <a:spcPct val="95000"/>
              </a:lnSpc>
              <a:spcBef>
                <a:spcPts val="1200"/>
              </a:spcBef>
              <a:spcAft>
                <a:spcPts val="0"/>
              </a:spcAft>
              <a:buClr>
                <a:schemeClr val="dk1"/>
              </a:buClr>
              <a:buSzPts val="1000"/>
              <a:buFont typeface="Noto Sans KR"/>
              <a:buChar char="●"/>
            </a:pPr>
            <a:r>
              <a:rPr lang="ko-KR" sz="1000">
                <a:solidFill>
                  <a:schemeClr val="dk1"/>
                </a:solidFill>
                <a:latin typeface="Noto Sans KR"/>
                <a:ea typeface="Noto Sans KR"/>
                <a:cs typeface="Noto Sans KR"/>
                <a:sym typeface="Noto Sans KR"/>
              </a:rPr>
              <a:t>특히, AI 융합교육은 특정 교과 지식의 획득에만 제한되어서는 안 되며 문제해결을 위한 융합적 사고에 대한 강조 (임철일, 2024)</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l" rtl="0">
              <a:lnSpc>
                <a:spcPct val="115000"/>
              </a:lnSpc>
              <a:spcBef>
                <a:spcPts val="0"/>
              </a:spcBef>
              <a:spcAft>
                <a:spcPts val="0"/>
              </a:spcAft>
              <a:buNone/>
            </a:pPr>
            <a:endParaRPr sz="1000">
              <a:solidFill>
                <a:schemeClr val="dk1"/>
              </a:solidFill>
              <a:latin typeface="Noto Sans KR"/>
              <a:ea typeface="Noto Sans KR"/>
              <a:cs typeface="Noto Sans KR"/>
              <a:sym typeface="Noto Sans KR"/>
            </a:endParaRPr>
          </a:p>
          <a:p>
            <a:pPr marL="0" lvl="0" indent="0" algn="l" rtl="0">
              <a:lnSpc>
                <a:spcPct val="115000"/>
              </a:lnSpc>
              <a:spcBef>
                <a:spcPts val="0"/>
              </a:spcBef>
              <a:spcAft>
                <a:spcPts val="0"/>
              </a:spcAft>
              <a:buNone/>
            </a:pPr>
            <a:r>
              <a:rPr lang="ko-KR" sz="1000">
                <a:solidFill>
                  <a:schemeClr val="dk1"/>
                </a:solidFill>
                <a:latin typeface="Noto Sans KR"/>
                <a:ea typeface="Noto Sans KR"/>
                <a:cs typeface="Noto Sans KR"/>
                <a:sym typeface="Noto Sans KR"/>
              </a:rPr>
              <a:t>AI융합 교육 개념: 인공지능과 다른 교과와 융합 차원에서 두개 교과 이상의 지식을 포함하여 학습자들이 교과의 내용 지식(Subject Content)을 획득함과 동시에 인공지능 지식(AI Content)을 획득하거나, 고차적인 역량을 개발하는 것을 목표로 하는 교육 (임철일 외, 2025)</a:t>
            </a:r>
            <a:endParaRPr sz="1000">
              <a:solidFill>
                <a:schemeClr val="dk1"/>
              </a:solidFill>
              <a:latin typeface="Noto Sans KR"/>
              <a:ea typeface="Noto Sans KR"/>
              <a:cs typeface="Noto Sans KR"/>
              <a:sym typeface="Noto Sans KR"/>
            </a:endParaRPr>
          </a:p>
          <a:p>
            <a:pPr marL="0" lvl="0" indent="0" algn="l" rtl="0">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l" rtl="0">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l" rtl="0">
              <a:spcBef>
                <a:spcPts val="0"/>
              </a:spcBef>
              <a:spcAft>
                <a:spcPts val="0"/>
              </a:spcAft>
              <a:buNone/>
            </a:pPr>
            <a:r>
              <a:rPr lang="ko-KR" u="sng">
                <a:solidFill>
                  <a:schemeClr val="hlink"/>
                </a:solidFill>
                <a:latin typeface="Nanum Gothic"/>
                <a:ea typeface="Nanum Gothic"/>
                <a:cs typeface="Nanum Gothic"/>
                <a:sym typeface="Nanum Gothic"/>
                <a:hlinkClick r:id="rId3"/>
              </a:rPr>
              <a:t>https://www.researchgate.net/figure/Ten-levels-of-curricula-integration-Fogarty-1991_fig1_47131765</a:t>
            </a:r>
            <a:endParaRPr>
              <a:solidFill>
                <a:schemeClr val="dk1"/>
              </a:solidFill>
              <a:latin typeface="Nanum Gothic"/>
              <a:ea typeface="Nanum Gothic"/>
              <a:cs typeface="Nanum Gothic"/>
              <a:sym typeface="Nanum Gothic"/>
            </a:endParaRPr>
          </a:p>
          <a:p>
            <a:pPr marL="0" lvl="0" indent="0" algn="l" rtl="0">
              <a:spcBef>
                <a:spcPts val="0"/>
              </a:spcBef>
              <a:spcAft>
                <a:spcPts val="0"/>
              </a:spcAft>
              <a:buNone/>
            </a:pPr>
            <a:endParaRPr>
              <a:solidFill>
                <a:schemeClr val="dk1"/>
              </a:solidFill>
              <a:latin typeface="Nanum Gothic"/>
              <a:ea typeface="Nanum Gothic"/>
              <a:cs typeface="Nanum Gothic"/>
              <a:sym typeface="Nanum Gothic"/>
            </a:endParaRPr>
          </a:p>
          <a:p>
            <a:pPr marL="0" lvl="0" indent="0" algn="l" rtl="0">
              <a:spcBef>
                <a:spcPts val="0"/>
              </a:spcBef>
              <a:spcAft>
                <a:spcPts val="0"/>
              </a:spcAft>
              <a:buClr>
                <a:schemeClr val="dk1"/>
              </a:buClr>
              <a:buSzPts val="1100"/>
              <a:buFont typeface="Arial"/>
              <a:buNone/>
            </a:pPr>
            <a:r>
              <a:rPr lang="ko-KR">
                <a:solidFill>
                  <a:schemeClr val="dk1"/>
                </a:solidFill>
                <a:latin typeface="Nanum Gothic"/>
                <a:ea typeface="Nanum Gothic"/>
                <a:cs typeface="Nanum Gothic"/>
                <a:sym typeface="Nanum Gothic"/>
              </a:rPr>
              <a:t>https://ybrd.tistory.com/27</a:t>
            </a:r>
            <a:endParaRPr sz="1000">
              <a:solidFill>
                <a:schemeClr val="dk1"/>
              </a:solidFill>
              <a:latin typeface="Noto Sans KR"/>
              <a:ea typeface="Noto Sans KR"/>
              <a:cs typeface="Noto Sans KR"/>
              <a:sym typeface="Noto Sans KR"/>
            </a:endParaRPr>
          </a:p>
          <a:p>
            <a:pPr marL="0" lvl="0" indent="0" algn="l" rtl="0">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36615981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a:extLst>
            <a:ext uri="{FF2B5EF4-FFF2-40B4-BE49-F238E27FC236}">
              <a16:creationId xmlns:a16="http://schemas.microsoft.com/office/drawing/2014/main" id="{22944459-8F5F-A8E2-47C7-CC6E9A6C4CBD}"/>
            </a:ext>
          </a:extLst>
        </p:cNvPr>
        <p:cNvGrpSpPr/>
        <p:nvPr/>
      </p:nvGrpSpPr>
      <p:grpSpPr>
        <a:xfrm>
          <a:off x="0" y="0"/>
          <a:ext cx="0" cy="0"/>
          <a:chOff x="0" y="0"/>
          <a:chExt cx="0" cy="0"/>
        </a:xfrm>
      </p:grpSpPr>
      <p:sp>
        <p:nvSpPr>
          <p:cNvPr id="84" name="Google Shape;84;g382b0cf28c6_0_15:notes">
            <a:extLst>
              <a:ext uri="{FF2B5EF4-FFF2-40B4-BE49-F238E27FC236}">
                <a16:creationId xmlns:a16="http://schemas.microsoft.com/office/drawing/2014/main" id="{A9F59F19-05A9-C94F-8298-78766D22DE67}"/>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382b0cf28c6_0_15:notes">
            <a:extLst>
              <a:ext uri="{FF2B5EF4-FFF2-40B4-BE49-F238E27FC236}">
                <a16:creationId xmlns:a16="http://schemas.microsoft.com/office/drawing/2014/main" id="{A9B0392C-AB76-5093-6D9A-DCAB6F25400F}"/>
              </a:ext>
            </a:extLst>
          </p:cNvPr>
          <p:cNvSpPr txBox="1">
            <a:spLocks noGrp="1"/>
          </p:cNvSpPr>
          <p:nvPr>
            <p:ph type="body" idx="1"/>
          </p:nvPr>
        </p:nvSpPr>
        <p:spPr>
          <a:xfrm>
            <a:off x="679768" y="4715147"/>
            <a:ext cx="5438100" cy="4467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ko-KR"/>
              <a:t>특강 시간에 한 차례 다룬 AI융합교육의 정의, 개념 등을 점검하는 시간입니다.</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ko-KR"/>
              <a:t>—- 참고 내용 —- </a:t>
            </a:r>
            <a:endParaRPr/>
          </a:p>
          <a:p>
            <a:pPr marL="0" lvl="0" indent="0" algn="l" rtl="0">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다양한 접근이 있음</a:t>
            </a:r>
            <a:endParaRPr sz="1000">
              <a:solidFill>
                <a:schemeClr val="dk1"/>
              </a:solidFill>
              <a:latin typeface="Noto Sans KR"/>
              <a:ea typeface="Noto Sans KR"/>
              <a:cs typeface="Noto Sans KR"/>
              <a:sym typeface="Noto Sans KR"/>
            </a:endParaRPr>
          </a:p>
          <a:p>
            <a:pPr marL="0" lvl="0" indent="0" algn="l" rtl="0">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인공지능 교육의 위계 (김태령, 류미영, 한선관, 2020) : 융합교육은 활용 교육과 이해교육 보다 심화</a:t>
            </a:r>
            <a:endParaRPr sz="1000">
              <a:solidFill>
                <a:schemeClr val="dk1"/>
              </a:solidFill>
              <a:latin typeface="Noto Sans KR"/>
              <a:ea typeface="Noto Sans KR"/>
              <a:cs typeface="Noto Sans KR"/>
              <a:sym typeface="Noto Sans KR"/>
            </a:endParaRPr>
          </a:p>
          <a:p>
            <a:pPr marL="0" lvl="0" indent="0" algn="l" rtl="0">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인공지능 교육의 유형 (정제영. 2023): 인공지능 융합 교육에 활용 교육 포함</a:t>
            </a:r>
            <a:endParaRPr sz="1000">
              <a:solidFill>
                <a:schemeClr val="dk1"/>
              </a:solidFill>
              <a:latin typeface="Noto Sans KR"/>
              <a:ea typeface="Noto Sans KR"/>
              <a:cs typeface="Noto Sans KR"/>
              <a:sym typeface="Noto Sans KR"/>
            </a:endParaRPr>
          </a:p>
          <a:p>
            <a:pPr marL="0" lvl="0" indent="0" algn="l" rtl="0">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인공지능 교육의 분류 (최숙영. 2023): 융합교육은 ‘AI 융합교육’은 ‘AI 내용교육’과 ‘AI 활용교육’의 특성을 다 포함하고 있다고 볼 수 있다. 따라서, ‘AI 융합교육’의 ‘AI 내용교육’ 측면과 ‘AI 활용교육’ 측면을 그림과 같이 각각 ‘내용적 융합교육’과 ‘방법 적 융합교육’으로 구분하여 나타낼 수 있음</a:t>
            </a:r>
            <a:endParaRPr sz="1000">
              <a:solidFill>
                <a:schemeClr val="dk1"/>
              </a:solidFill>
              <a:latin typeface="Noto Sans KR"/>
              <a:ea typeface="Noto Sans KR"/>
              <a:cs typeface="Noto Sans KR"/>
              <a:sym typeface="Noto Sans KR"/>
            </a:endParaRPr>
          </a:p>
          <a:p>
            <a:pPr marL="0" lvl="0" indent="0" algn="l"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				</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 ‘인공지능’과 ‘교육’의 조합은 많은 선행연구에서 서로 다른 조작적 정의와 위계로 구분되어 왔으며, 실제 교육현장에서도 활용되는 용어는 혼재되어 있다.</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 </a:t>
            </a:r>
            <a:r>
              <a:rPr lang="ko-KR" sz="1000">
                <a:solidFill>
                  <a:schemeClr val="dk1"/>
                </a:solidFill>
                <a:highlight>
                  <a:srgbClr val="FFFF00"/>
                </a:highlight>
                <a:latin typeface="Noto Sans KR"/>
                <a:ea typeface="Noto Sans KR"/>
                <a:cs typeface="Noto Sans KR"/>
                <a:sym typeface="Noto Sans KR"/>
              </a:rPr>
              <a:t>AI를 교육의 ‘내용’으로 다루는 경우 </a:t>
            </a:r>
            <a:r>
              <a:rPr lang="ko-KR" sz="1000">
                <a:solidFill>
                  <a:schemeClr val="dk1"/>
                </a:solidFill>
                <a:latin typeface="Noto Sans KR"/>
                <a:ea typeface="Noto Sans KR"/>
                <a:cs typeface="Noto Sans KR"/>
                <a:sym typeface="Noto Sans KR"/>
              </a:rPr>
              <a:t>AI 소양과 윤리를 바탕으로 AI 알고리즘을 설계, 개발 및 활용하는 능력을 기르는 데 초점</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교과로서 AI를 가르치는 것으로 초중등 교육의 다른 교과교육에서와 같이 어떤 내용 즉 커리큘럼이 포함되어야 하는가를 다룬다. 미국의  AI4K12(AI for K-12 Students)에서는 다섯 가지 핵심 개념으로 ‘인식’ ‘표현과 추론’ ‘학습’ ‘자연스러운 상호작용’ ‘사회적 영향’을 제안하고 있다</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highlight>
                  <a:srgbClr val="FFFF00"/>
                </a:highlight>
                <a:latin typeface="Noto Sans KR"/>
                <a:ea typeface="Noto Sans KR"/>
                <a:cs typeface="Noto Sans KR"/>
                <a:sym typeface="Noto Sans KR"/>
              </a:rPr>
              <a:t>AI를 교육 장면에서 ‘도구’로 활용하는 경우</a:t>
            </a:r>
            <a:r>
              <a:rPr lang="ko-KR" sz="1000">
                <a:solidFill>
                  <a:schemeClr val="dk1"/>
                </a:solidFill>
                <a:latin typeface="Noto Sans KR"/>
                <a:ea typeface="Noto Sans KR"/>
                <a:cs typeface="Noto Sans KR"/>
                <a:sym typeface="Noto Sans KR"/>
              </a:rPr>
              <a:t>, 상술한 바와 같이 AI를 비롯한 에듀테크를 교수학습에 활용하는 데 중점을 둔다. 이에 대한 용어로는</a:t>
            </a:r>
            <a:r>
              <a:rPr lang="ko-KR" sz="1000">
                <a:solidFill>
                  <a:schemeClr val="dk1"/>
                </a:solidFill>
                <a:highlight>
                  <a:srgbClr val="FFFF00"/>
                </a:highlight>
                <a:latin typeface="Noto Sans KR"/>
                <a:ea typeface="Noto Sans KR"/>
                <a:cs typeface="Noto Sans KR"/>
                <a:sym typeface="Noto Sans KR"/>
              </a:rPr>
              <a:t> ‘교육에서의 AI(AI in Education: AIED)’가 널리 통용되고 있지만, 국내 문헌에서는 ‘AI 기반 교육(AI based Education)’</a:t>
            </a:r>
            <a:r>
              <a:rPr lang="ko-KR" sz="1000">
                <a:solidFill>
                  <a:schemeClr val="dk1"/>
                </a:solidFill>
                <a:latin typeface="Noto Sans KR"/>
                <a:ea typeface="Noto Sans KR"/>
                <a:cs typeface="Noto Sans KR"/>
                <a:sym typeface="Noto Sans KR"/>
              </a:rPr>
              <a:t>도 사용된 바 있다(홍선주 외, 2021).</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인공지능 활용 교육은 인공지능을 교육의 다양한 문제를 해결하는 도구로서 활용하는 접근으로서 기존의 매체의 교육적 활용 혹은 에듀테크 활용 관점에서 인공지능을 파악한다. 예컨대, 지능형 개인교수 체제(IntelligentTutoring System)의 연장선에서 인공지능이 개별화 수업 혹은 맞춤형 수업을 가능하게 한다는 점에 주목한 것으로, 한국과학창의재단에서 개발한 수학 교과를 위한 ‘똑똑 수학 탐험대’를 활용하는 교육이 여기에 속한다(최서연, 2021). </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또한 인공지능 스피커나 챗봇이 확산되면서 이러한 것들을 이용하여 영어 학습을 도와주는 시도들이 이루어졌다(홍수민, 임철일, 2021). 모두 다 특정 교과의 목표 예컨대 수학 및 영어 교과의 목표를 달성하는데 교육 방법으로서 인공지능 기술을 활용하는 것이다. </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 ‘인공지능’과 ‘교육’의 조합은 많은 선행연구에서 서로 다른 조작적 정의와 위계로 구분되어 왔으며, 실제 교육현장에서도 활용되는 용어는 혼재되어 있다.</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 </a:t>
            </a:r>
            <a:r>
              <a:rPr lang="ko-KR" sz="1000">
                <a:solidFill>
                  <a:schemeClr val="dk1"/>
                </a:solidFill>
                <a:highlight>
                  <a:srgbClr val="FFFF00"/>
                </a:highlight>
                <a:latin typeface="Noto Sans KR"/>
                <a:ea typeface="Noto Sans KR"/>
                <a:cs typeface="Noto Sans KR"/>
                <a:sym typeface="Noto Sans KR"/>
              </a:rPr>
              <a:t>AI를 교육의 ‘내용’으로 다루는 경우 </a:t>
            </a:r>
            <a:r>
              <a:rPr lang="ko-KR" sz="1000">
                <a:solidFill>
                  <a:schemeClr val="dk1"/>
                </a:solidFill>
                <a:latin typeface="Noto Sans KR"/>
                <a:ea typeface="Noto Sans KR"/>
                <a:cs typeface="Noto Sans KR"/>
                <a:sym typeface="Noto Sans KR"/>
              </a:rPr>
              <a:t>AI 소양과 윤리를 바탕으로 AI 알고리즘을 설계, 개발 및 활용하는 능력을 기르는 데 초점</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교과로서 AI를 가르치는 것으로 초중등 교육의 다른 교과교육에서와 같이 어떤 내용 즉 커리큘럼이 포함되어야 하는가를 다룬다. 미국의  AI4K12(AI for K-12 Students)에서는 다섯 가지 핵심 개념으로 ‘인식’ ‘표현과 추론’ ‘학습’ ‘자연스러운 상호작용’ ‘사회적 영향’을 제안하고 있다</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highlight>
                  <a:srgbClr val="FFFF00"/>
                </a:highlight>
                <a:latin typeface="Noto Sans KR"/>
                <a:ea typeface="Noto Sans KR"/>
                <a:cs typeface="Noto Sans KR"/>
                <a:sym typeface="Noto Sans KR"/>
              </a:rPr>
              <a:t>AI를 교육 장면에서 ‘도구’로 활용하는 경우</a:t>
            </a:r>
            <a:r>
              <a:rPr lang="ko-KR" sz="1000">
                <a:solidFill>
                  <a:schemeClr val="dk1"/>
                </a:solidFill>
                <a:latin typeface="Noto Sans KR"/>
                <a:ea typeface="Noto Sans KR"/>
                <a:cs typeface="Noto Sans KR"/>
                <a:sym typeface="Noto Sans KR"/>
              </a:rPr>
              <a:t>, 상술한 바와 같이 AI를 비롯한 에듀테크를 교수학습에 활용하는 데 중점을 둔다. 이에 대한 용어로는</a:t>
            </a:r>
            <a:r>
              <a:rPr lang="ko-KR" sz="1000">
                <a:solidFill>
                  <a:schemeClr val="dk1"/>
                </a:solidFill>
                <a:highlight>
                  <a:srgbClr val="FFFF00"/>
                </a:highlight>
                <a:latin typeface="Noto Sans KR"/>
                <a:ea typeface="Noto Sans KR"/>
                <a:cs typeface="Noto Sans KR"/>
                <a:sym typeface="Noto Sans KR"/>
              </a:rPr>
              <a:t> ‘교육에서의 AI(AI in Education: AIED)’가 널리 통용되고 있지만, 국내 문헌에서는 ‘AI 기반 교육(AI based Education)’</a:t>
            </a:r>
            <a:r>
              <a:rPr lang="ko-KR" sz="1000">
                <a:solidFill>
                  <a:schemeClr val="dk1"/>
                </a:solidFill>
                <a:latin typeface="Noto Sans KR"/>
                <a:ea typeface="Noto Sans KR"/>
                <a:cs typeface="Noto Sans KR"/>
                <a:sym typeface="Noto Sans KR"/>
              </a:rPr>
              <a:t>도 사용된 바 있다(홍선주 외, 2021).</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인공지능 활용 교육은 인공지능을 교육의 다양한 문제를 해결하는 도구로서 활용하는 접근으로서 기존의 매체의 교육적 활용 혹은 에듀테크 활용 관점에서 인공지능을 파악한다. 예컨대, 지능형 개인교수 체제(IntelligentTutoring System)의 연장선에서 인공지능이 개별화 수업 혹은 맞춤형 수업을 가능하게 한다는 점에 주목한 것으로, 한국과학창의재단에서 개발한 수학 교과를 위한 ‘똑똑 수학 탐험대’를 활용하는 교육이 여기에 속한다(최서연, 2021). </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또한 인공지능 스피커나 챗봇이 확산되면서 이러한 것들을 이용하여 영어 학습을 도와주는 시도들이 이루어졌다(홍수민, 임철일, 2021). 모두 다 특정 교과의 목표 예컨대 수학 및 영어 교과의 목표를 달성하는데 교육 방법으로서 인공지능 기술을 활용하는 것이다. </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457200" lvl="0" indent="-292066" algn="l" rtl="0">
              <a:lnSpc>
                <a:spcPct val="95000"/>
              </a:lnSpc>
              <a:spcBef>
                <a:spcPts val="0"/>
              </a:spcBef>
              <a:spcAft>
                <a:spcPts val="0"/>
              </a:spcAft>
              <a:buClr>
                <a:schemeClr val="dk1"/>
              </a:buClr>
              <a:buSzPts val="1000"/>
              <a:buFont typeface="Noto Sans KR"/>
              <a:buChar char="●"/>
            </a:pPr>
            <a:r>
              <a:rPr lang="ko-KR" sz="1000">
                <a:solidFill>
                  <a:schemeClr val="dk1"/>
                </a:solidFill>
                <a:latin typeface="Noto Sans KR"/>
                <a:ea typeface="Noto Sans KR"/>
                <a:cs typeface="Noto Sans KR"/>
                <a:sym typeface="Noto Sans KR"/>
              </a:rPr>
              <a:t>2015 개정 교육과정의 도입 이후로 창의융합형 인재를 양성하기 위한 STEM(Science, Technology, Engineering, and Mathematics) 교육 등의 ‘융합 교육’이 과제로 제시 </a:t>
            </a:r>
            <a:endParaRPr sz="1000">
              <a:solidFill>
                <a:schemeClr val="dk1"/>
              </a:solidFill>
              <a:latin typeface="Noto Sans KR"/>
              <a:ea typeface="Noto Sans KR"/>
              <a:cs typeface="Noto Sans KR"/>
              <a:sym typeface="Noto Sans KR"/>
            </a:endParaRPr>
          </a:p>
          <a:p>
            <a:pPr marL="457200" lvl="0" indent="-292066" algn="l" rtl="0">
              <a:lnSpc>
                <a:spcPct val="95000"/>
              </a:lnSpc>
              <a:spcBef>
                <a:spcPts val="1200"/>
              </a:spcBef>
              <a:spcAft>
                <a:spcPts val="0"/>
              </a:spcAft>
              <a:buClr>
                <a:schemeClr val="dk1"/>
              </a:buClr>
              <a:buSzPts val="1000"/>
              <a:buFont typeface="Noto Sans KR"/>
              <a:buChar char="●"/>
            </a:pPr>
            <a:r>
              <a:rPr lang="ko-KR" sz="1000">
                <a:solidFill>
                  <a:schemeClr val="dk1"/>
                </a:solidFill>
                <a:latin typeface="Noto Sans KR"/>
                <a:ea typeface="Noto Sans KR"/>
                <a:cs typeface="Noto Sans KR"/>
                <a:sym typeface="Noto Sans KR"/>
              </a:rPr>
              <a:t>2022 개정 교육과정에서는 모든 교과에서의 디지털 리터러시 역량 함양을 강조하면서, 여러 융합 교육의 유형 중‘AI 융합 교육’에 대한 중요성이 강조 </a:t>
            </a:r>
            <a:endParaRPr sz="1000">
              <a:solidFill>
                <a:schemeClr val="dk1"/>
              </a:solidFill>
              <a:latin typeface="Noto Sans KR"/>
              <a:ea typeface="Noto Sans KR"/>
              <a:cs typeface="Noto Sans KR"/>
              <a:sym typeface="Noto Sans KR"/>
            </a:endParaRPr>
          </a:p>
          <a:p>
            <a:pPr marL="457200" lvl="0" indent="-292066" algn="l" rtl="0">
              <a:lnSpc>
                <a:spcPct val="95000"/>
              </a:lnSpc>
              <a:spcBef>
                <a:spcPts val="1200"/>
              </a:spcBef>
              <a:spcAft>
                <a:spcPts val="0"/>
              </a:spcAft>
              <a:buClr>
                <a:schemeClr val="dk1"/>
              </a:buClr>
              <a:buSzPts val="1000"/>
              <a:buFont typeface="Noto Sans KR"/>
              <a:buChar char="●"/>
            </a:pPr>
            <a:r>
              <a:rPr lang="ko-KR" sz="1000">
                <a:solidFill>
                  <a:schemeClr val="dk1"/>
                </a:solidFill>
                <a:latin typeface="Noto Sans KR"/>
                <a:ea typeface="Noto Sans KR"/>
                <a:cs typeface="Noto Sans KR"/>
                <a:sym typeface="Noto Sans KR"/>
              </a:rPr>
              <a:t>특히, AI 융합교육은 특정 교과 지식의 획득에만 제한되어서는 안 되며 문제해결을 위한 융합적 사고에 대한 강조 (임철일, 2024)</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l" rtl="0">
              <a:lnSpc>
                <a:spcPct val="115000"/>
              </a:lnSpc>
              <a:spcBef>
                <a:spcPts val="0"/>
              </a:spcBef>
              <a:spcAft>
                <a:spcPts val="0"/>
              </a:spcAft>
              <a:buNone/>
            </a:pPr>
            <a:endParaRPr sz="1000">
              <a:solidFill>
                <a:schemeClr val="dk1"/>
              </a:solidFill>
              <a:latin typeface="Noto Sans KR"/>
              <a:ea typeface="Noto Sans KR"/>
              <a:cs typeface="Noto Sans KR"/>
              <a:sym typeface="Noto Sans KR"/>
            </a:endParaRPr>
          </a:p>
          <a:p>
            <a:pPr marL="0" lvl="0" indent="0" algn="l" rtl="0">
              <a:lnSpc>
                <a:spcPct val="115000"/>
              </a:lnSpc>
              <a:spcBef>
                <a:spcPts val="0"/>
              </a:spcBef>
              <a:spcAft>
                <a:spcPts val="0"/>
              </a:spcAft>
              <a:buNone/>
            </a:pPr>
            <a:r>
              <a:rPr lang="ko-KR" sz="1000">
                <a:solidFill>
                  <a:schemeClr val="dk1"/>
                </a:solidFill>
                <a:latin typeface="Noto Sans KR"/>
                <a:ea typeface="Noto Sans KR"/>
                <a:cs typeface="Noto Sans KR"/>
                <a:sym typeface="Noto Sans KR"/>
              </a:rPr>
              <a:t>AI융합 교육 개념: 인공지능과 다른 교과와 융합 차원에서 두개 교과 이상의 지식을 포함하여 학습자들이 교과의 내용 지식(Subject Content)을 획득함과 동시에 인공지능 지식(AI Content)을 획득하거나, 고차적인 역량을 개발하는 것을 목표로 하는 교육 (임철일 외, 2025)</a:t>
            </a:r>
            <a:endParaRPr sz="1000">
              <a:solidFill>
                <a:schemeClr val="dk1"/>
              </a:solidFill>
              <a:latin typeface="Noto Sans KR"/>
              <a:ea typeface="Noto Sans KR"/>
              <a:cs typeface="Noto Sans KR"/>
              <a:sym typeface="Noto Sans KR"/>
            </a:endParaRPr>
          </a:p>
          <a:p>
            <a:pPr marL="0" lvl="0" indent="0" algn="l" rtl="0">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l" rtl="0">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l" rtl="0">
              <a:spcBef>
                <a:spcPts val="0"/>
              </a:spcBef>
              <a:spcAft>
                <a:spcPts val="0"/>
              </a:spcAft>
              <a:buNone/>
            </a:pPr>
            <a:r>
              <a:rPr lang="ko-KR" u="sng">
                <a:solidFill>
                  <a:schemeClr val="hlink"/>
                </a:solidFill>
                <a:latin typeface="Nanum Gothic"/>
                <a:ea typeface="Nanum Gothic"/>
                <a:cs typeface="Nanum Gothic"/>
                <a:sym typeface="Nanum Gothic"/>
                <a:hlinkClick r:id="rId3"/>
              </a:rPr>
              <a:t>https://www.researchgate.net/figure/Ten-levels-of-curricula-integration-Fogarty-1991_fig1_47131765</a:t>
            </a:r>
            <a:endParaRPr>
              <a:solidFill>
                <a:schemeClr val="dk1"/>
              </a:solidFill>
              <a:latin typeface="Nanum Gothic"/>
              <a:ea typeface="Nanum Gothic"/>
              <a:cs typeface="Nanum Gothic"/>
              <a:sym typeface="Nanum Gothic"/>
            </a:endParaRPr>
          </a:p>
          <a:p>
            <a:pPr marL="0" lvl="0" indent="0" algn="l" rtl="0">
              <a:spcBef>
                <a:spcPts val="0"/>
              </a:spcBef>
              <a:spcAft>
                <a:spcPts val="0"/>
              </a:spcAft>
              <a:buNone/>
            </a:pPr>
            <a:endParaRPr>
              <a:solidFill>
                <a:schemeClr val="dk1"/>
              </a:solidFill>
              <a:latin typeface="Nanum Gothic"/>
              <a:ea typeface="Nanum Gothic"/>
              <a:cs typeface="Nanum Gothic"/>
              <a:sym typeface="Nanum Gothic"/>
            </a:endParaRPr>
          </a:p>
          <a:p>
            <a:pPr marL="0" lvl="0" indent="0" algn="l" rtl="0">
              <a:spcBef>
                <a:spcPts val="0"/>
              </a:spcBef>
              <a:spcAft>
                <a:spcPts val="0"/>
              </a:spcAft>
              <a:buClr>
                <a:schemeClr val="dk1"/>
              </a:buClr>
              <a:buSzPts val="1100"/>
              <a:buFont typeface="Arial"/>
              <a:buNone/>
            </a:pPr>
            <a:r>
              <a:rPr lang="ko-KR">
                <a:solidFill>
                  <a:schemeClr val="dk1"/>
                </a:solidFill>
                <a:latin typeface="Nanum Gothic"/>
                <a:ea typeface="Nanum Gothic"/>
                <a:cs typeface="Nanum Gothic"/>
                <a:sym typeface="Nanum Gothic"/>
              </a:rPr>
              <a:t>https://ybrd.tistory.com/27</a:t>
            </a:r>
            <a:endParaRPr sz="1000">
              <a:solidFill>
                <a:schemeClr val="dk1"/>
              </a:solidFill>
              <a:latin typeface="Noto Sans KR"/>
              <a:ea typeface="Noto Sans KR"/>
              <a:cs typeface="Noto Sans KR"/>
              <a:sym typeface="Noto Sans KR"/>
            </a:endParaRPr>
          </a:p>
          <a:p>
            <a:pPr marL="0" lvl="0" indent="0" algn="l" rtl="0">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20639725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a:extLst>
            <a:ext uri="{FF2B5EF4-FFF2-40B4-BE49-F238E27FC236}">
              <a16:creationId xmlns:a16="http://schemas.microsoft.com/office/drawing/2014/main" id="{A5C3BF41-AA60-46B1-609C-85BE09224B1E}"/>
            </a:ext>
          </a:extLst>
        </p:cNvPr>
        <p:cNvGrpSpPr/>
        <p:nvPr/>
      </p:nvGrpSpPr>
      <p:grpSpPr>
        <a:xfrm>
          <a:off x="0" y="0"/>
          <a:ext cx="0" cy="0"/>
          <a:chOff x="0" y="0"/>
          <a:chExt cx="0" cy="0"/>
        </a:xfrm>
      </p:grpSpPr>
      <p:sp>
        <p:nvSpPr>
          <p:cNvPr id="84" name="Google Shape;84;g382b0cf28c6_0_15:notes">
            <a:extLst>
              <a:ext uri="{FF2B5EF4-FFF2-40B4-BE49-F238E27FC236}">
                <a16:creationId xmlns:a16="http://schemas.microsoft.com/office/drawing/2014/main" id="{C63E00D3-71AC-12BE-FF4D-8306DE1EDE83}"/>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382b0cf28c6_0_15:notes">
            <a:extLst>
              <a:ext uri="{FF2B5EF4-FFF2-40B4-BE49-F238E27FC236}">
                <a16:creationId xmlns:a16="http://schemas.microsoft.com/office/drawing/2014/main" id="{05041C1B-E2D2-F937-871F-0023E9537D89}"/>
              </a:ext>
            </a:extLst>
          </p:cNvPr>
          <p:cNvSpPr txBox="1">
            <a:spLocks noGrp="1"/>
          </p:cNvSpPr>
          <p:nvPr>
            <p:ph type="body" idx="1"/>
          </p:nvPr>
        </p:nvSpPr>
        <p:spPr>
          <a:xfrm>
            <a:off x="679768" y="4715147"/>
            <a:ext cx="5438100" cy="4467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ko-KR"/>
              <a:t>특강 시간에 한 차례 다룬 AI융합교육의 정의, 개념 등을 점검하는 시간입니다.</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ko-KR"/>
              <a:t>—- 참고 내용 —- </a:t>
            </a:r>
            <a:endParaRPr/>
          </a:p>
          <a:p>
            <a:pPr marL="0" lvl="0" indent="0" algn="l" rtl="0">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다양한 접근이 있음</a:t>
            </a:r>
            <a:endParaRPr sz="1000">
              <a:solidFill>
                <a:schemeClr val="dk1"/>
              </a:solidFill>
              <a:latin typeface="Noto Sans KR"/>
              <a:ea typeface="Noto Sans KR"/>
              <a:cs typeface="Noto Sans KR"/>
              <a:sym typeface="Noto Sans KR"/>
            </a:endParaRPr>
          </a:p>
          <a:p>
            <a:pPr marL="0" lvl="0" indent="0" algn="l" rtl="0">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인공지능 교육의 위계 (김태령, 류미영, 한선관, 2020) : 융합교육은 활용 교육과 이해교육 보다 심화</a:t>
            </a:r>
            <a:endParaRPr sz="1000">
              <a:solidFill>
                <a:schemeClr val="dk1"/>
              </a:solidFill>
              <a:latin typeface="Noto Sans KR"/>
              <a:ea typeface="Noto Sans KR"/>
              <a:cs typeface="Noto Sans KR"/>
              <a:sym typeface="Noto Sans KR"/>
            </a:endParaRPr>
          </a:p>
          <a:p>
            <a:pPr marL="0" lvl="0" indent="0" algn="l" rtl="0">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인공지능 교육의 유형 (정제영. 2023): 인공지능 융합 교육에 활용 교육 포함</a:t>
            </a:r>
            <a:endParaRPr sz="1000">
              <a:solidFill>
                <a:schemeClr val="dk1"/>
              </a:solidFill>
              <a:latin typeface="Noto Sans KR"/>
              <a:ea typeface="Noto Sans KR"/>
              <a:cs typeface="Noto Sans KR"/>
              <a:sym typeface="Noto Sans KR"/>
            </a:endParaRPr>
          </a:p>
          <a:p>
            <a:pPr marL="0" lvl="0" indent="0" algn="l" rtl="0">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인공지능 교육의 분류 (최숙영. 2023): 융합교육은 ‘AI 융합교육’은 ‘AI 내용교육’과 ‘AI 활용교육’의 특성을 다 포함하고 있다고 볼 수 있다. 따라서, ‘AI 융합교육’의 ‘AI 내용교육’ 측면과 ‘AI 활용교육’ 측면을 그림과 같이 각각 ‘내용적 융합교육’과 ‘방법 적 융합교육’으로 구분하여 나타낼 수 있음</a:t>
            </a:r>
            <a:endParaRPr sz="1000">
              <a:solidFill>
                <a:schemeClr val="dk1"/>
              </a:solidFill>
              <a:latin typeface="Noto Sans KR"/>
              <a:ea typeface="Noto Sans KR"/>
              <a:cs typeface="Noto Sans KR"/>
              <a:sym typeface="Noto Sans KR"/>
            </a:endParaRPr>
          </a:p>
          <a:p>
            <a:pPr marL="0" lvl="0" indent="0" algn="l"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				</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 ‘인공지능’과 ‘교육’의 조합은 많은 선행연구에서 서로 다른 조작적 정의와 위계로 구분되어 왔으며, 실제 교육현장에서도 활용되는 용어는 혼재되어 있다.</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 </a:t>
            </a:r>
            <a:r>
              <a:rPr lang="ko-KR" sz="1000">
                <a:solidFill>
                  <a:schemeClr val="dk1"/>
                </a:solidFill>
                <a:highlight>
                  <a:srgbClr val="FFFF00"/>
                </a:highlight>
                <a:latin typeface="Noto Sans KR"/>
                <a:ea typeface="Noto Sans KR"/>
                <a:cs typeface="Noto Sans KR"/>
                <a:sym typeface="Noto Sans KR"/>
              </a:rPr>
              <a:t>AI를 교육의 ‘내용’으로 다루는 경우 </a:t>
            </a:r>
            <a:r>
              <a:rPr lang="ko-KR" sz="1000">
                <a:solidFill>
                  <a:schemeClr val="dk1"/>
                </a:solidFill>
                <a:latin typeface="Noto Sans KR"/>
                <a:ea typeface="Noto Sans KR"/>
                <a:cs typeface="Noto Sans KR"/>
                <a:sym typeface="Noto Sans KR"/>
              </a:rPr>
              <a:t>AI 소양과 윤리를 바탕으로 AI 알고리즘을 설계, 개발 및 활용하는 능력을 기르는 데 초점</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교과로서 AI를 가르치는 것으로 초중등 교육의 다른 교과교육에서와 같이 어떤 내용 즉 커리큘럼이 포함되어야 하는가를 다룬다. 미국의  AI4K12(AI for K-12 Students)에서는 다섯 가지 핵심 개념으로 ‘인식’ ‘표현과 추론’ ‘학습’ ‘자연스러운 상호작용’ ‘사회적 영향’을 제안하고 있다</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highlight>
                  <a:srgbClr val="FFFF00"/>
                </a:highlight>
                <a:latin typeface="Noto Sans KR"/>
                <a:ea typeface="Noto Sans KR"/>
                <a:cs typeface="Noto Sans KR"/>
                <a:sym typeface="Noto Sans KR"/>
              </a:rPr>
              <a:t>AI를 교육 장면에서 ‘도구’로 활용하는 경우</a:t>
            </a:r>
            <a:r>
              <a:rPr lang="ko-KR" sz="1000">
                <a:solidFill>
                  <a:schemeClr val="dk1"/>
                </a:solidFill>
                <a:latin typeface="Noto Sans KR"/>
                <a:ea typeface="Noto Sans KR"/>
                <a:cs typeface="Noto Sans KR"/>
                <a:sym typeface="Noto Sans KR"/>
              </a:rPr>
              <a:t>, 상술한 바와 같이 AI를 비롯한 에듀테크를 교수학습에 활용하는 데 중점을 둔다. 이에 대한 용어로는</a:t>
            </a:r>
            <a:r>
              <a:rPr lang="ko-KR" sz="1000">
                <a:solidFill>
                  <a:schemeClr val="dk1"/>
                </a:solidFill>
                <a:highlight>
                  <a:srgbClr val="FFFF00"/>
                </a:highlight>
                <a:latin typeface="Noto Sans KR"/>
                <a:ea typeface="Noto Sans KR"/>
                <a:cs typeface="Noto Sans KR"/>
                <a:sym typeface="Noto Sans KR"/>
              </a:rPr>
              <a:t> ‘교육에서의 AI(AI in Education: AIED)’가 널리 통용되고 있지만, 국내 문헌에서는 ‘AI 기반 교육(AI based Education)’</a:t>
            </a:r>
            <a:r>
              <a:rPr lang="ko-KR" sz="1000">
                <a:solidFill>
                  <a:schemeClr val="dk1"/>
                </a:solidFill>
                <a:latin typeface="Noto Sans KR"/>
                <a:ea typeface="Noto Sans KR"/>
                <a:cs typeface="Noto Sans KR"/>
                <a:sym typeface="Noto Sans KR"/>
              </a:rPr>
              <a:t>도 사용된 바 있다(홍선주 외, 2021).</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인공지능 활용 교육은 인공지능을 교육의 다양한 문제를 해결하는 도구로서 활용하는 접근으로서 기존의 매체의 교육적 활용 혹은 에듀테크 활용 관점에서 인공지능을 파악한다. 예컨대, 지능형 개인교수 체제(IntelligentTutoring System)의 연장선에서 인공지능이 개별화 수업 혹은 맞춤형 수업을 가능하게 한다는 점에 주목한 것으로, 한국과학창의재단에서 개발한 수학 교과를 위한 ‘똑똑 수학 탐험대’를 활용하는 교육이 여기에 속한다(최서연, 2021). </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또한 인공지능 스피커나 챗봇이 확산되면서 이러한 것들을 이용하여 영어 학습을 도와주는 시도들이 이루어졌다(홍수민, 임철일, 2021). 모두 다 특정 교과의 목표 예컨대 수학 및 영어 교과의 목표를 달성하는데 교육 방법으로서 인공지능 기술을 활용하는 것이다. </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 ‘인공지능’과 ‘교육’의 조합은 많은 선행연구에서 서로 다른 조작적 정의와 위계로 구분되어 왔으며, 실제 교육현장에서도 활용되는 용어는 혼재되어 있다.</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 </a:t>
            </a:r>
            <a:r>
              <a:rPr lang="ko-KR" sz="1000">
                <a:solidFill>
                  <a:schemeClr val="dk1"/>
                </a:solidFill>
                <a:highlight>
                  <a:srgbClr val="FFFF00"/>
                </a:highlight>
                <a:latin typeface="Noto Sans KR"/>
                <a:ea typeface="Noto Sans KR"/>
                <a:cs typeface="Noto Sans KR"/>
                <a:sym typeface="Noto Sans KR"/>
              </a:rPr>
              <a:t>AI를 교육의 ‘내용’으로 다루는 경우 </a:t>
            </a:r>
            <a:r>
              <a:rPr lang="ko-KR" sz="1000">
                <a:solidFill>
                  <a:schemeClr val="dk1"/>
                </a:solidFill>
                <a:latin typeface="Noto Sans KR"/>
                <a:ea typeface="Noto Sans KR"/>
                <a:cs typeface="Noto Sans KR"/>
                <a:sym typeface="Noto Sans KR"/>
              </a:rPr>
              <a:t>AI 소양과 윤리를 바탕으로 AI 알고리즘을 설계, 개발 및 활용하는 능력을 기르는 데 초점</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교과로서 AI를 가르치는 것으로 초중등 교육의 다른 교과교육에서와 같이 어떤 내용 즉 커리큘럼이 포함되어야 하는가를 다룬다. 미국의  AI4K12(AI for K-12 Students)에서는 다섯 가지 핵심 개념으로 ‘인식’ ‘표현과 추론’ ‘학습’ ‘자연스러운 상호작용’ ‘사회적 영향’을 제안하고 있다</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highlight>
                  <a:srgbClr val="FFFF00"/>
                </a:highlight>
                <a:latin typeface="Noto Sans KR"/>
                <a:ea typeface="Noto Sans KR"/>
                <a:cs typeface="Noto Sans KR"/>
                <a:sym typeface="Noto Sans KR"/>
              </a:rPr>
              <a:t>AI를 교육 장면에서 ‘도구’로 활용하는 경우</a:t>
            </a:r>
            <a:r>
              <a:rPr lang="ko-KR" sz="1000">
                <a:solidFill>
                  <a:schemeClr val="dk1"/>
                </a:solidFill>
                <a:latin typeface="Noto Sans KR"/>
                <a:ea typeface="Noto Sans KR"/>
                <a:cs typeface="Noto Sans KR"/>
                <a:sym typeface="Noto Sans KR"/>
              </a:rPr>
              <a:t>, 상술한 바와 같이 AI를 비롯한 에듀테크를 교수학습에 활용하는 데 중점을 둔다. 이에 대한 용어로는</a:t>
            </a:r>
            <a:r>
              <a:rPr lang="ko-KR" sz="1000">
                <a:solidFill>
                  <a:schemeClr val="dk1"/>
                </a:solidFill>
                <a:highlight>
                  <a:srgbClr val="FFFF00"/>
                </a:highlight>
                <a:latin typeface="Noto Sans KR"/>
                <a:ea typeface="Noto Sans KR"/>
                <a:cs typeface="Noto Sans KR"/>
                <a:sym typeface="Noto Sans KR"/>
              </a:rPr>
              <a:t> ‘교육에서의 AI(AI in Education: AIED)’가 널리 통용되고 있지만, 국내 문헌에서는 ‘AI 기반 교육(AI based Education)’</a:t>
            </a:r>
            <a:r>
              <a:rPr lang="ko-KR" sz="1000">
                <a:solidFill>
                  <a:schemeClr val="dk1"/>
                </a:solidFill>
                <a:latin typeface="Noto Sans KR"/>
                <a:ea typeface="Noto Sans KR"/>
                <a:cs typeface="Noto Sans KR"/>
                <a:sym typeface="Noto Sans KR"/>
              </a:rPr>
              <a:t>도 사용된 바 있다(홍선주 외, 2021).</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인공지능 활용 교육은 인공지능을 교육의 다양한 문제를 해결하는 도구로서 활용하는 접근으로서 기존의 매체의 교육적 활용 혹은 에듀테크 활용 관점에서 인공지능을 파악한다. 예컨대, 지능형 개인교수 체제(IntelligentTutoring System)의 연장선에서 인공지능이 개별화 수업 혹은 맞춤형 수업을 가능하게 한다는 점에 주목한 것으로, 한국과학창의재단에서 개발한 수학 교과를 위한 ‘똑똑 수학 탐험대’를 활용하는 교육이 여기에 속한다(최서연, 2021). </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또한 인공지능 스피커나 챗봇이 확산되면서 이러한 것들을 이용하여 영어 학습을 도와주는 시도들이 이루어졌다(홍수민, 임철일, 2021). 모두 다 특정 교과의 목표 예컨대 수학 및 영어 교과의 목표를 달성하는데 교육 방법으로서 인공지능 기술을 활용하는 것이다. </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457200" lvl="0" indent="-292066" algn="l" rtl="0">
              <a:lnSpc>
                <a:spcPct val="95000"/>
              </a:lnSpc>
              <a:spcBef>
                <a:spcPts val="0"/>
              </a:spcBef>
              <a:spcAft>
                <a:spcPts val="0"/>
              </a:spcAft>
              <a:buClr>
                <a:schemeClr val="dk1"/>
              </a:buClr>
              <a:buSzPts val="1000"/>
              <a:buFont typeface="Noto Sans KR"/>
              <a:buChar char="●"/>
            </a:pPr>
            <a:r>
              <a:rPr lang="ko-KR" sz="1000">
                <a:solidFill>
                  <a:schemeClr val="dk1"/>
                </a:solidFill>
                <a:latin typeface="Noto Sans KR"/>
                <a:ea typeface="Noto Sans KR"/>
                <a:cs typeface="Noto Sans KR"/>
                <a:sym typeface="Noto Sans KR"/>
              </a:rPr>
              <a:t>2015 개정 교육과정의 도입 이후로 창의융합형 인재를 양성하기 위한 STEM(Science, Technology, Engineering, and Mathematics) 교육 등의 ‘융합 교육’이 과제로 제시 </a:t>
            </a:r>
            <a:endParaRPr sz="1000">
              <a:solidFill>
                <a:schemeClr val="dk1"/>
              </a:solidFill>
              <a:latin typeface="Noto Sans KR"/>
              <a:ea typeface="Noto Sans KR"/>
              <a:cs typeface="Noto Sans KR"/>
              <a:sym typeface="Noto Sans KR"/>
            </a:endParaRPr>
          </a:p>
          <a:p>
            <a:pPr marL="457200" lvl="0" indent="-292066" algn="l" rtl="0">
              <a:lnSpc>
                <a:spcPct val="95000"/>
              </a:lnSpc>
              <a:spcBef>
                <a:spcPts val="1200"/>
              </a:spcBef>
              <a:spcAft>
                <a:spcPts val="0"/>
              </a:spcAft>
              <a:buClr>
                <a:schemeClr val="dk1"/>
              </a:buClr>
              <a:buSzPts val="1000"/>
              <a:buFont typeface="Noto Sans KR"/>
              <a:buChar char="●"/>
            </a:pPr>
            <a:r>
              <a:rPr lang="ko-KR" sz="1000">
                <a:solidFill>
                  <a:schemeClr val="dk1"/>
                </a:solidFill>
                <a:latin typeface="Noto Sans KR"/>
                <a:ea typeface="Noto Sans KR"/>
                <a:cs typeface="Noto Sans KR"/>
                <a:sym typeface="Noto Sans KR"/>
              </a:rPr>
              <a:t>2022 개정 교육과정에서는 모든 교과에서의 디지털 리터러시 역량 함양을 강조하면서, 여러 융합 교육의 유형 중‘AI 융합 교육’에 대한 중요성이 강조 </a:t>
            </a:r>
            <a:endParaRPr sz="1000">
              <a:solidFill>
                <a:schemeClr val="dk1"/>
              </a:solidFill>
              <a:latin typeface="Noto Sans KR"/>
              <a:ea typeface="Noto Sans KR"/>
              <a:cs typeface="Noto Sans KR"/>
              <a:sym typeface="Noto Sans KR"/>
            </a:endParaRPr>
          </a:p>
          <a:p>
            <a:pPr marL="457200" lvl="0" indent="-292066" algn="l" rtl="0">
              <a:lnSpc>
                <a:spcPct val="95000"/>
              </a:lnSpc>
              <a:spcBef>
                <a:spcPts val="1200"/>
              </a:spcBef>
              <a:spcAft>
                <a:spcPts val="0"/>
              </a:spcAft>
              <a:buClr>
                <a:schemeClr val="dk1"/>
              </a:buClr>
              <a:buSzPts val="1000"/>
              <a:buFont typeface="Noto Sans KR"/>
              <a:buChar char="●"/>
            </a:pPr>
            <a:r>
              <a:rPr lang="ko-KR" sz="1000">
                <a:solidFill>
                  <a:schemeClr val="dk1"/>
                </a:solidFill>
                <a:latin typeface="Noto Sans KR"/>
                <a:ea typeface="Noto Sans KR"/>
                <a:cs typeface="Noto Sans KR"/>
                <a:sym typeface="Noto Sans KR"/>
              </a:rPr>
              <a:t>특히, AI 융합교육은 특정 교과 지식의 획득에만 제한되어서는 안 되며 문제해결을 위한 융합적 사고에 대한 강조 (임철일, 2024)</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l" rtl="0">
              <a:lnSpc>
                <a:spcPct val="115000"/>
              </a:lnSpc>
              <a:spcBef>
                <a:spcPts val="0"/>
              </a:spcBef>
              <a:spcAft>
                <a:spcPts val="0"/>
              </a:spcAft>
              <a:buNone/>
            </a:pPr>
            <a:endParaRPr sz="1000">
              <a:solidFill>
                <a:schemeClr val="dk1"/>
              </a:solidFill>
              <a:latin typeface="Noto Sans KR"/>
              <a:ea typeface="Noto Sans KR"/>
              <a:cs typeface="Noto Sans KR"/>
              <a:sym typeface="Noto Sans KR"/>
            </a:endParaRPr>
          </a:p>
          <a:p>
            <a:pPr marL="0" lvl="0" indent="0" algn="l" rtl="0">
              <a:lnSpc>
                <a:spcPct val="115000"/>
              </a:lnSpc>
              <a:spcBef>
                <a:spcPts val="0"/>
              </a:spcBef>
              <a:spcAft>
                <a:spcPts val="0"/>
              </a:spcAft>
              <a:buNone/>
            </a:pPr>
            <a:r>
              <a:rPr lang="ko-KR" sz="1000">
                <a:solidFill>
                  <a:schemeClr val="dk1"/>
                </a:solidFill>
                <a:latin typeface="Noto Sans KR"/>
                <a:ea typeface="Noto Sans KR"/>
                <a:cs typeface="Noto Sans KR"/>
                <a:sym typeface="Noto Sans KR"/>
              </a:rPr>
              <a:t>AI융합 교육 개념: 인공지능과 다른 교과와 융합 차원에서 두개 교과 이상의 지식을 포함하여 학습자들이 교과의 내용 지식(Subject Content)을 획득함과 동시에 인공지능 지식(AI Content)을 획득하거나, 고차적인 역량을 개발하는 것을 목표로 하는 교육 (임철일 외, 2025)</a:t>
            </a:r>
            <a:endParaRPr sz="1000">
              <a:solidFill>
                <a:schemeClr val="dk1"/>
              </a:solidFill>
              <a:latin typeface="Noto Sans KR"/>
              <a:ea typeface="Noto Sans KR"/>
              <a:cs typeface="Noto Sans KR"/>
              <a:sym typeface="Noto Sans KR"/>
            </a:endParaRPr>
          </a:p>
          <a:p>
            <a:pPr marL="0" lvl="0" indent="0" algn="l" rtl="0">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l" rtl="0">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l" rtl="0">
              <a:spcBef>
                <a:spcPts val="0"/>
              </a:spcBef>
              <a:spcAft>
                <a:spcPts val="0"/>
              </a:spcAft>
              <a:buNone/>
            </a:pPr>
            <a:r>
              <a:rPr lang="ko-KR" u="sng">
                <a:solidFill>
                  <a:schemeClr val="hlink"/>
                </a:solidFill>
                <a:latin typeface="Nanum Gothic"/>
                <a:ea typeface="Nanum Gothic"/>
                <a:cs typeface="Nanum Gothic"/>
                <a:sym typeface="Nanum Gothic"/>
                <a:hlinkClick r:id="rId3"/>
              </a:rPr>
              <a:t>https://www.researchgate.net/figure/Ten-levels-of-curricula-integration-Fogarty-1991_fig1_47131765</a:t>
            </a:r>
            <a:endParaRPr>
              <a:solidFill>
                <a:schemeClr val="dk1"/>
              </a:solidFill>
              <a:latin typeface="Nanum Gothic"/>
              <a:ea typeface="Nanum Gothic"/>
              <a:cs typeface="Nanum Gothic"/>
              <a:sym typeface="Nanum Gothic"/>
            </a:endParaRPr>
          </a:p>
          <a:p>
            <a:pPr marL="0" lvl="0" indent="0" algn="l" rtl="0">
              <a:spcBef>
                <a:spcPts val="0"/>
              </a:spcBef>
              <a:spcAft>
                <a:spcPts val="0"/>
              </a:spcAft>
              <a:buNone/>
            </a:pPr>
            <a:endParaRPr>
              <a:solidFill>
                <a:schemeClr val="dk1"/>
              </a:solidFill>
              <a:latin typeface="Nanum Gothic"/>
              <a:ea typeface="Nanum Gothic"/>
              <a:cs typeface="Nanum Gothic"/>
              <a:sym typeface="Nanum Gothic"/>
            </a:endParaRPr>
          </a:p>
          <a:p>
            <a:pPr marL="0" lvl="0" indent="0" algn="l" rtl="0">
              <a:spcBef>
                <a:spcPts val="0"/>
              </a:spcBef>
              <a:spcAft>
                <a:spcPts val="0"/>
              </a:spcAft>
              <a:buClr>
                <a:schemeClr val="dk1"/>
              </a:buClr>
              <a:buSzPts val="1100"/>
              <a:buFont typeface="Arial"/>
              <a:buNone/>
            </a:pPr>
            <a:r>
              <a:rPr lang="ko-KR">
                <a:solidFill>
                  <a:schemeClr val="dk1"/>
                </a:solidFill>
                <a:latin typeface="Nanum Gothic"/>
                <a:ea typeface="Nanum Gothic"/>
                <a:cs typeface="Nanum Gothic"/>
                <a:sym typeface="Nanum Gothic"/>
              </a:rPr>
              <a:t>https://ybrd.tistory.com/27</a:t>
            </a:r>
            <a:endParaRPr sz="1000">
              <a:solidFill>
                <a:schemeClr val="dk1"/>
              </a:solidFill>
              <a:latin typeface="Noto Sans KR"/>
              <a:ea typeface="Noto Sans KR"/>
              <a:cs typeface="Noto Sans KR"/>
              <a:sym typeface="Noto Sans KR"/>
            </a:endParaRPr>
          </a:p>
          <a:p>
            <a:pPr marL="0" lvl="0" indent="0" algn="l" rtl="0">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6087283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a:extLst>
            <a:ext uri="{FF2B5EF4-FFF2-40B4-BE49-F238E27FC236}">
              <a16:creationId xmlns:a16="http://schemas.microsoft.com/office/drawing/2014/main" id="{AB7FF8AC-900F-DC94-2093-190BD5F5B146}"/>
            </a:ext>
          </a:extLst>
        </p:cNvPr>
        <p:cNvGrpSpPr/>
        <p:nvPr/>
      </p:nvGrpSpPr>
      <p:grpSpPr>
        <a:xfrm>
          <a:off x="0" y="0"/>
          <a:ext cx="0" cy="0"/>
          <a:chOff x="0" y="0"/>
          <a:chExt cx="0" cy="0"/>
        </a:xfrm>
      </p:grpSpPr>
      <p:sp>
        <p:nvSpPr>
          <p:cNvPr id="84" name="Google Shape;84;g382b0cf28c6_0_15:notes">
            <a:extLst>
              <a:ext uri="{FF2B5EF4-FFF2-40B4-BE49-F238E27FC236}">
                <a16:creationId xmlns:a16="http://schemas.microsoft.com/office/drawing/2014/main" id="{0C71B4A8-EC73-8178-FF28-FB1267DB24B7}"/>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382b0cf28c6_0_15:notes">
            <a:extLst>
              <a:ext uri="{FF2B5EF4-FFF2-40B4-BE49-F238E27FC236}">
                <a16:creationId xmlns:a16="http://schemas.microsoft.com/office/drawing/2014/main" id="{A42CFAFC-C298-7C80-F3E6-ECFA20C70271}"/>
              </a:ext>
            </a:extLst>
          </p:cNvPr>
          <p:cNvSpPr txBox="1">
            <a:spLocks noGrp="1"/>
          </p:cNvSpPr>
          <p:nvPr>
            <p:ph type="body" idx="1"/>
          </p:nvPr>
        </p:nvSpPr>
        <p:spPr>
          <a:xfrm>
            <a:off x="679768" y="4715147"/>
            <a:ext cx="5438100" cy="4467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ko-KR"/>
              <a:t>특강 시간에 한 차례 다룬 AI융합교육의 정의, 개념 등을 점검하는 시간입니다.</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ko-KR"/>
              <a:t>—- 참고 내용 —- </a:t>
            </a:r>
            <a:endParaRPr/>
          </a:p>
          <a:p>
            <a:pPr marL="0" lvl="0" indent="0" algn="l" rtl="0">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다양한 접근이 있음</a:t>
            </a:r>
            <a:endParaRPr sz="1000">
              <a:solidFill>
                <a:schemeClr val="dk1"/>
              </a:solidFill>
              <a:latin typeface="Noto Sans KR"/>
              <a:ea typeface="Noto Sans KR"/>
              <a:cs typeface="Noto Sans KR"/>
              <a:sym typeface="Noto Sans KR"/>
            </a:endParaRPr>
          </a:p>
          <a:p>
            <a:pPr marL="0" lvl="0" indent="0" algn="l" rtl="0">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인공지능 교육의 위계 (김태령, 류미영, 한선관, 2020) : 융합교육은 활용 교육과 이해교육 보다 심화</a:t>
            </a:r>
            <a:endParaRPr sz="1000">
              <a:solidFill>
                <a:schemeClr val="dk1"/>
              </a:solidFill>
              <a:latin typeface="Noto Sans KR"/>
              <a:ea typeface="Noto Sans KR"/>
              <a:cs typeface="Noto Sans KR"/>
              <a:sym typeface="Noto Sans KR"/>
            </a:endParaRPr>
          </a:p>
          <a:p>
            <a:pPr marL="0" lvl="0" indent="0" algn="l" rtl="0">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인공지능 교육의 유형 (정제영. 2023): 인공지능 융합 교육에 활용 교육 포함</a:t>
            </a:r>
            <a:endParaRPr sz="1000">
              <a:solidFill>
                <a:schemeClr val="dk1"/>
              </a:solidFill>
              <a:latin typeface="Noto Sans KR"/>
              <a:ea typeface="Noto Sans KR"/>
              <a:cs typeface="Noto Sans KR"/>
              <a:sym typeface="Noto Sans KR"/>
            </a:endParaRPr>
          </a:p>
          <a:p>
            <a:pPr marL="0" lvl="0" indent="0" algn="l" rtl="0">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인공지능 교육의 분류 (최숙영. 2023): 융합교육은 ‘AI 융합교육’은 ‘AI 내용교육’과 ‘AI 활용교육’의 특성을 다 포함하고 있다고 볼 수 있다. 따라서, ‘AI 융합교육’의 ‘AI 내용교육’ 측면과 ‘AI 활용교육’ 측면을 그림과 같이 각각 ‘내용적 융합교육’과 ‘방법 적 융합교육’으로 구분하여 나타낼 수 있음</a:t>
            </a:r>
            <a:endParaRPr sz="1000">
              <a:solidFill>
                <a:schemeClr val="dk1"/>
              </a:solidFill>
              <a:latin typeface="Noto Sans KR"/>
              <a:ea typeface="Noto Sans KR"/>
              <a:cs typeface="Noto Sans KR"/>
              <a:sym typeface="Noto Sans KR"/>
            </a:endParaRPr>
          </a:p>
          <a:p>
            <a:pPr marL="0" lvl="0" indent="0" algn="l"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				</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 ‘인공지능’과 ‘교육’의 조합은 많은 선행연구에서 서로 다른 조작적 정의와 위계로 구분되어 왔으며, 실제 교육현장에서도 활용되는 용어는 혼재되어 있다.</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 </a:t>
            </a:r>
            <a:r>
              <a:rPr lang="ko-KR" sz="1000">
                <a:solidFill>
                  <a:schemeClr val="dk1"/>
                </a:solidFill>
                <a:highlight>
                  <a:srgbClr val="FFFF00"/>
                </a:highlight>
                <a:latin typeface="Noto Sans KR"/>
                <a:ea typeface="Noto Sans KR"/>
                <a:cs typeface="Noto Sans KR"/>
                <a:sym typeface="Noto Sans KR"/>
              </a:rPr>
              <a:t>AI를 교육의 ‘내용’으로 다루는 경우 </a:t>
            </a:r>
            <a:r>
              <a:rPr lang="ko-KR" sz="1000">
                <a:solidFill>
                  <a:schemeClr val="dk1"/>
                </a:solidFill>
                <a:latin typeface="Noto Sans KR"/>
                <a:ea typeface="Noto Sans KR"/>
                <a:cs typeface="Noto Sans KR"/>
                <a:sym typeface="Noto Sans KR"/>
              </a:rPr>
              <a:t>AI 소양과 윤리를 바탕으로 AI 알고리즘을 설계, 개발 및 활용하는 능력을 기르는 데 초점</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교과로서 AI를 가르치는 것으로 초중등 교육의 다른 교과교육에서와 같이 어떤 내용 즉 커리큘럼이 포함되어야 하는가를 다룬다. 미국의  AI4K12(AI for K-12 Students)에서는 다섯 가지 핵심 개념으로 ‘인식’ ‘표현과 추론’ ‘학습’ ‘자연스러운 상호작용’ ‘사회적 영향’을 제안하고 있다</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highlight>
                  <a:srgbClr val="FFFF00"/>
                </a:highlight>
                <a:latin typeface="Noto Sans KR"/>
                <a:ea typeface="Noto Sans KR"/>
                <a:cs typeface="Noto Sans KR"/>
                <a:sym typeface="Noto Sans KR"/>
              </a:rPr>
              <a:t>AI를 교육 장면에서 ‘도구’로 활용하는 경우</a:t>
            </a:r>
            <a:r>
              <a:rPr lang="ko-KR" sz="1000">
                <a:solidFill>
                  <a:schemeClr val="dk1"/>
                </a:solidFill>
                <a:latin typeface="Noto Sans KR"/>
                <a:ea typeface="Noto Sans KR"/>
                <a:cs typeface="Noto Sans KR"/>
                <a:sym typeface="Noto Sans KR"/>
              </a:rPr>
              <a:t>, 상술한 바와 같이 AI를 비롯한 에듀테크를 교수학습에 활용하는 데 중점을 둔다. 이에 대한 용어로는</a:t>
            </a:r>
            <a:r>
              <a:rPr lang="ko-KR" sz="1000">
                <a:solidFill>
                  <a:schemeClr val="dk1"/>
                </a:solidFill>
                <a:highlight>
                  <a:srgbClr val="FFFF00"/>
                </a:highlight>
                <a:latin typeface="Noto Sans KR"/>
                <a:ea typeface="Noto Sans KR"/>
                <a:cs typeface="Noto Sans KR"/>
                <a:sym typeface="Noto Sans KR"/>
              </a:rPr>
              <a:t> ‘교육에서의 AI(AI in Education: AIED)’가 널리 통용되고 있지만, 국내 문헌에서는 ‘AI 기반 교육(AI based Education)’</a:t>
            </a:r>
            <a:r>
              <a:rPr lang="ko-KR" sz="1000">
                <a:solidFill>
                  <a:schemeClr val="dk1"/>
                </a:solidFill>
                <a:latin typeface="Noto Sans KR"/>
                <a:ea typeface="Noto Sans KR"/>
                <a:cs typeface="Noto Sans KR"/>
                <a:sym typeface="Noto Sans KR"/>
              </a:rPr>
              <a:t>도 사용된 바 있다(홍선주 외, 2021).</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인공지능 활용 교육은 인공지능을 교육의 다양한 문제를 해결하는 도구로서 활용하는 접근으로서 기존의 매체의 교육적 활용 혹은 에듀테크 활용 관점에서 인공지능을 파악한다. 예컨대, 지능형 개인교수 체제(IntelligentTutoring System)의 연장선에서 인공지능이 개별화 수업 혹은 맞춤형 수업을 가능하게 한다는 점에 주목한 것으로, 한국과학창의재단에서 개발한 수학 교과를 위한 ‘똑똑 수학 탐험대’를 활용하는 교육이 여기에 속한다(최서연, 2021). </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또한 인공지능 스피커나 챗봇이 확산되면서 이러한 것들을 이용하여 영어 학습을 도와주는 시도들이 이루어졌다(홍수민, 임철일, 2021). 모두 다 특정 교과의 목표 예컨대 수학 및 영어 교과의 목표를 달성하는데 교육 방법으로서 인공지능 기술을 활용하는 것이다. </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 ‘인공지능’과 ‘교육’의 조합은 많은 선행연구에서 서로 다른 조작적 정의와 위계로 구분되어 왔으며, 실제 교육현장에서도 활용되는 용어는 혼재되어 있다.</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 </a:t>
            </a:r>
            <a:r>
              <a:rPr lang="ko-KR" sz="1000">
                <a:solidFill>
                  <a:schemeClr val="dk1"/>
                </a:solidFill>
                <a:highlight>
                  <a:srgbClr val="FFFF00"/>
                </a:highlight>
                <a:latin typeface="Noto Sans KR"/>
                <a:ea typeface="Noto Sans KR"/>
                <a:cs typeface="Noto Sans KR"/>
                <a:sym typeface="Noto Sans KR"/>
              </a:rPr>
              <a:t>AI를 교육의 ‘내용’으로 다루는 경우 </a:t>
            </a:r>
            <a:r>
              <a:rPr lang="ko-KR" sz="1000">
                <a:solidFill>
                  <a:schemeClr val="dk1"/>
                </a:solidFill>
                <a:latin typeface="Noto Sans KR"/>
                <a:ea typeface="Noto Sans KR"/>
                <a:cs typeface="Noto Sans KR"/>
                <a:sym typeface="Noto Sans KR"/>
              </a:rPr>
              <a:t>AI 소양과 윤리를 바탕으로 AI 알고리즘을 설계, 개발 및 활용하는 능력을 기르는 데 초점</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교과로서 AI를 가르치는 것으로 초중등 교육의 다른 교과교육에서와 같이 어떤 내용 즉 커리큘럼이 포함되어야 하는가를 다룬다. 미국의  AI4K12(AI for K-12 Students)에서는 다섯 가지 핵심 개념으로 ‘인식’ ‘표현과 추론’ ‘학습’ ‘자연스러운 상호작용’ ‘사회적 영향’을 제안하고 있다</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highlight>
                  <a:srgbClr val="FFFF00"/>
                </a:highlight>
                <a:latin typeface="Noto Sans KR"/>
                <a:ea typeface="Noto Sans KR"/>
                <a:cs typeface="Noto Sans KR"/>
                <a:sym typeface="Noto Sans KR"/>
              </a:rPr>
              <a:t>AI를 교육 장면에서 ‘도구’로 활용하는 경우</a:t>
            </a:r>
            <a:r>
              <a:rPr lang="ko-KR" sz="1000">
                <a:solidFill>
                  <a:schemeClr val="dk1"/>
                </a:solidFill>
                <a:latin typeface="Noto Sans KR"/>
                <a:ea typeface="Noto Sans KR"/>
                <a:cs typeface="Noto Sans KR"/>
                <a:sym typeface="Noto Sans KR"/>
              </a:rPr>
              <a:t>, 상술한 바와 같이 AI를 비롯한 에듀테크를 교수학습에 활용하는 데 중점을 둔다. 이에 대한 용어로는</a:t>
            </a:r>
            <a:r>
              <a:rPr lang="ko-KR" sz="1000">
                <a:solidFill>
                  <a:schemeClr val="dk1"/>
                </a:solidFill>
                <a:highlight>
                  <a:srgbClr val="FFFF00"/>
                </a:highlight>
                <a:latin typeface="Noto Sans KR"/>
                <a:ea typeface="Noto Sans KR"/>
                <a:cs typeface="Noto Sans KR"/>
                <a:sym typeface="Noto Sans KR"/>
              </a:rPr>
              <a:t> ‘교육에서의 AI(AI in Education: AIED)’가 널리 통용되고 있지만, 국내 문헌에서는 ‘AI 기반 교육(AI based Education)’</a:t>
            </a:r>
            <a:r>
              <a:rPr lang="ko-KR" sz="1000">
                <a:solidFill>
                  <a:schemeClr val="dk1"/>
                </a:solidFill>
                <a:latin typeface="Noto Sans KR"/>
                <a:ea typeface="Noto Sans KR"/>
                <a:cs typeface="Noto Sans KR"/>
                <a:sym typeface="Noto Sans KR"/>
              </a:rPr>
              <a:t>도 사용된 바 있다(홍선주 외, 2021).</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인공지능 활용 교육은 인공지능을 교육의 다양한 문제를 해결하는 도구로서 활용하는 접근으로서 기존의 매체의 교육적 활용 혹은 에듀테크 활용 관점에서 인공지능을 파악한다. 예컨대, 지능형 개인교수 체제(IntelligentTutoring System)의 연장선에서 인공지능이 개별화 수업 혹은 맞춤형 수업을 가능하게 한다는 점에 주목한 것으로, 한국과학창의재단에서 개발한 수학 교과를 위한 ‘똑똑 수학 탐험대’를 활용하는 교육이 여기에 속한다(최서연, 2021). </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또한 인공지능 스피커나 챗봇이 확산되면서 이러한 것들을 이용하여 영어 학습을 도와주는 시도들이 이루어졌다(홍수민, 임철일, 2021). 모두 다 특정 교과의 목표 예컨대 수학 및 영어 교과의 목표를 달성하는데 교육 방법으로서 인공지능 기술을 활용하는 것이다. </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457200" lvl="0" indent="-292066" algn="l" rtl="0">
              <a:lnSpc>
                <a:spcPct val="95000"/>
              </a:lnSpc>
              <a:spcBef>
                <a:spcPts val="0"/>
              </a:spcBef>
              <a:spcAft>
                <a:spcPts val="0"/>
              </a:spcAft>
              <a:buClr>
                <a:schemeClr val="dk1"/>
              </a:buClr>
              <a:buSzPts val="1000"/>
              <a:buFont typeface="Noto Sans KR"/>
              <a:buChar char="●"/>
            </a:pPr>
            <a:r>
              <a:rPr lang="ko-KR" sz="1000">
                <a:solidFill>
                  <a:schemeClr val="dk1"/>
                </a:solidFill>
                <a:latin typeface="Noto Sans KR"/>
                <a:ea typeface="Noto Sans KR"/>
                <a:cs typeface="Noto Sans KR"/>
                <a:sym typeface="Noto Sans KR"/>
              </a:rPr>
              <a:t>2015 개정 교육과정의 도입 이후로 창의융합형 인재를 양성하기 위한 STEM(Science, Technology, Engineering, and Mathematics) 교육 등의 ‘융합 교육’이 과제로 제시 </a:t>
            </a:r>
            <a:endParaRPr sz="1000">
              <a:solidFill>
                <a:schemeClr val="dk1"/>
              </a:solidFill>
              <a:latin typeface="Noto Sans KR"/>
              <a:ea typeface="Noto Sans KR"/>
              <a:cs typeface="Noto Sans KR"/>
              <a:sym typeface="Noto Sans KR"/>
            </a:endParaRPr>
          </a:p>
          <a:p>
            <a:pPr marL="457200" lvl="0" indent="-292066" algn="l" rtl="0">
              <a:lnSpc>
                <a:spcPct val="95000"/>
              </a:lnSpc>
              <a:spcBef>
                <a:spcPts val="1200"/>
              </a:spcBef>
              <a:spcAft>
                <a:spcPts val="0"/>
              </a:spcAft>
              <a:buClr>
                <a:schemeClr val="dk1"/>
              </a:buClr>
              <a:buSzPts val="1000"/>
              <a:buFont typeface="Noto Sans KR"/>
              <a:buChar char="●"/>
            </a:pPr>
            <a:r>
              <a:rPr lang="ko-KR" sz="1000">
                <a:solidFill>
                  <a:schemeClr val="dk1"/>
                </a:solidFill>
                <a:latin typeface="Noto Sans KR"/>
                <a:ea typeface="Noto Sans KR"/>
                <a:cs typeface="Noto Sans KR"/>
                <a:sym typeface="Noto Sans KR"/>
              </a:rPr>
              <a:t>2022 개정 교육과정에서는 모든 교과에서의 디지털 리터러시 역량 함양을 강조하면서, 여러 융합 교육의 유형 중‘AI 융합 교육’에 대한 중요성이 강조 </a:t>
            </a:r>
            <a:endParaRPr sz="1000">
              <a:solidFill>
                <a:schemeClr val="dk1"/>
              </a:solidFill>
              <a:latin typeface="Noto Sans KR"/>
              <a:ea typeface="Noto Sans KR"/>
              <a:cs typeface="Noto Sans KR"/>
              <a:sym typeface="Noto Sans KR"/>
            </a:endParaRPr>
          </a:p>
          <a:p>
            <a:pPr marL="457200" lvl="0" indent="-292066" algn="l" rtl="0">
              <a:lnSpc>
                <a:spcPct val="95000"/>
              </a:lnSpc>
              <a:spcBef>
                <a:spcPts val="1200"/>
              </a:spcBef>
              <a:spcAft>
                <a:spcPts val="0"/>
              </a:spcAft>
              <a:buClr>
                <a:schemeClr val="dk1"/>
              </a:buClr>
              <a:buSzPts val="1000"/>
              <a:buFont typeface="Noto Sans KR"/>
              <a:buChar char="●"/>
            </a:pPr>
            <a:r>
              <a:rPr lang="ko-KR" sz="1000">
                <a:solidFill>
                  <a:schemeClr val="dk1"/>
                </a:solidFill>
                <a:latin typeface="Noto Sans KR"/>
                <a:ea typeface="Noto Sans KR"/>
                <a:cs typeface="Noto Sans KR"/>
                <a:sym typeface="Noto Sans KR"/>
              </a:rPr>
              <a:t>특히, AI 융합교육은 특정 교과 지식의 획득에만 제한되어서는 안 되며 문제해결을 위한 융합적 사고에 대한 강조 (임철일, 2024)</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l" rtl="0">
              <a:lnSpc>
                <a:spcPct val="115000"/>
              </a:lnSpc>
              <a:spcBef>
                <a:spcPts val="0"/>
              </a:spcBef>
              <a:spcAft>
                <a:spcPts val="0"/>
              </a:spcAft>
              <a:buNone/>
            </a:pPr>
            <a:endParaRPr sz="1000">
              <a:solidFill>
                <a:schemeClr val="dk1"/>
              </a:solidFill>
              <a:latin typeface="Noto Sans KR"/>
              <a:ea typeface="Noto Sans KR"/>
              <a:cs typeface="Noto Sans KR"/>
              <a:sym typeface="Noto Sans KR"/>
            </a:endParaRPr>
          </a:p>
          <a:p>
            <a:pPr marL="0" lvl="0" indent="0" algn="l" rtl="0">
              <a:lnSpc>
                <a:spcPct val="115000"/>
              </a:lnSpc>
              <a:spcBef>
                <a:spcPts val="0"/>
              </a:spcBef>
              <a:spcAft>
                <a:spcPts val="0"/>
              </a:spcAft>
              <a:buNone/>
            </a:pPr>
            <a:r>
              <a:rPr lang="ko-KR" sz="1000">
                <a:solidFill>
                  <a:schemeClr val="dk1"/>
                </a:solidFill>
                <a:latin typeface="Noto Sans KR"/>
                <a:ea typeface="Noto Sans KR"/>
                <a:cs typeface="Noto Sans KR"/>
                <a:sym typeface="Noto Sans KR"/>
              </a:rPr>
              <a:t>AI융합 교육 개념: 인공지능과 다른 교과와 융합 차원에서 두개 교과 이상의 지식을 포함하여 학습자들이 교과의 내용 지식(Subject Content)을 획득함과 동시에 인공지능 지식(AI Content)을 획득하거나, 고차적인 역량을 개발하는 것을 목표로 하는 교육 (임철일 외, 2025)</a:t>
            </a:r>
            <a:endParaRPr sz="1000">
              <a:solidFill>
                <a:schemeClr val="dk1"/>
              </a:solidFill>
              <a:latin typeface="Noto Sans KR"/>
              <a:ea typeface="Noto Sans KR"/>
              <a:cs typeface="Noto Sans KR"/>
              <a:sym typeface="Noto Sans KR"/>
            </a:endParaRPr>
          </a:p>
          <a:p>
            <a:pPr marL="0" lvl="0" indent="0" algn="l" rtl="0">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l" rtl="0">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l" rtl="0">
              <a:spcBef>
                <a:spcPts val="0"/>
              </a:spcBef>
              <a:spcAft>
                <a:spcPts val="0"/>
              </a:spcAft>
              <a:buNone/>
            </a:pPr>
            <a:r>
              <a:rPr lang="ko-KR" u="sng">
                <a:solidFill>
                  <a:schemeClr val="hlink"/>
                </a:solidFill>
                <a:latin typeface="Nanum Gothic"/>
                <a:ea typeface="Nanum Gothic"/>
                <a:cs typeface="Nanum Gothic"/>
                <a:sym typeface="Nanum Gothic"/>
                <a:hlinkClick r:id="rId3"/>
              </a:rPr>
              <a:t>https://www.researchgate.net/figure/Ten-levels-of-curricula-integration-Fogarty-1991_fig1_47131765</a:t>
            </a:r>
            <a:endParaRPr>
              <a:solidFill>
                <a:schemeClr val="dk1"/>
              </a:solidFill>
              <a:latin typeface="Nanum Gothic"/>
              <a:ea typeface="Nanum Gothic"/>
              <a:cs typeface="Nanum Gothic"/>
              <a:sym typeface="Nanum Gothic"/>
            </a:endParaRPr>
          </a:p>
          <a:p>
            <a:pPr marL="0" lvl="0" indent="0" algn="l" rtl="0">
              <a:spcBef>
                <a:spcPts val="0"/>
              </a:spcBef>
              <a:spcAft>
                <a:spcPts val="0"/>
              </a:spcAft>
              <a:buNone/>
            </a:pPr>
            <a:endParaRPr>
              <a:solidFill>
                <a:schemeClr val="dk1"/>
              </a:solidFill>
              <a:latin typeface="Nanum Gothic"/>
              <a:ea typeface="Nanum Gothic"/>
              <a:cs typeface="Nanum Gothic"/>
              <a:sym typeface="Nanum Gothic"/>
            </a:endParaRPr>
          </a:p>
          <a:p>
            <a:pPr marL="0" lvl="0" indent="0" algn="l" rtl="0">
              <a:spcBef>
                <a:spcPts val="0"/>
              </a:spcBef>
              <a:spcAft>
                <a:spcPts val="0"/>
              </a:spcAft>
              <a:buClr>
                <a:schemeClr val="dk1"/>
              </a:buClr>
              <a:buSzPts val="1100"/>
              <a:buFont typeface="Arial"/>
              <a:buNone/>
            </a:pPr>
            <a:r>
              <a:rPr lang="ko-KR">
                <a:solidFill>
                  <a:schemeClr val="dk1"/>
                </a:solidFill>
                <a:latin typeface="Nanum Gothic"/>
                <a:ea typeface="Nanum Gothic"/>
                <a:cs typeface="Nanum Gothic"/>
                <a:sym typeface="Nanum Gothic"/>
              </a:rPr>
              <a:t>https://ybrd.tistory.com/27</a:t>
            </a:r>
            <a:endParaRPr sz="1000">
              <a:solidFill>
                <a:schemeClr val="dk1"/>
              </a:solidFill>
              <a:latin typeface="Noto Sans KR"/>
              <a:ea typeface="Noto Sans KR"/>
              <a:cs typeface="Noto Sans KR"/>
              <a:sym typeface="Noto Sans KR"/>
            </a:endParaRPr>
          </a:p>
          <a:p>
            <a:pPr marL="0" lvl="0" indent="0" algn="l" rtl="0">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5411741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a:extLst>
            <a:ext uri="{FF2B5EF4-FFF2-40B4-BE49-F238E27FC236}">
              <a16:creationId xmlns:a16="http://schemas.microsoft.com/office/drawing/2014/main" id="{21B93F06-AD72-2F8D-D81F-2BD4BB6F25D0}"/>
            </a:ext>
          </a:extLst>
        </p:cNvPr>
        <p:cNvGrpSpPr/>
        <p:nvPr/>
      </p:nvGrpSpPr>
      <p:grpSpPr>
        <a:xfrm>
          <a:off x="0" y="0"/>
          <a:ext cx="0" cy="0"/>
          <a:chOff x="0" y="0"/>
          <a:chExt cx="0" cy="0"/>
        </a:xfrm>
      </p:grpSpPr>
      <p:sp>
        <p:nvSpPr>
          <p:cNvPr id="84" name="Google Shape;84;g382b0cf28c6_0_15:notes">
            <a:extLst>
              <a:ext uri="{FF2B5EF4-FFF2-40B4-BE49-F238E27FC236}">
                <a16:creationId xmlns:a16="http://schemas.microsoft.com/office/drawing/2014/main" id="{76B4FE4E-A68B-A3DE-DB78-F200B3E66B1D}"/>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382b0cf28c6_0_15:notes">
            <a:extLst>
              <a:ext uri="{FF2B5EF4-FFF2-40B4-BE49-F238E27FC236}">
                <a16:creationId xmlns:a16="http://schemas.microsoft.com/office/drawing/2014/main" id="{E1AB76BA-6951-D99D-ADEA-794CFFC98975}"/>
              </a:ext>
            </a:extLst>
          </p:cNvPr>
          <p:cNvSpPr txBox="1">
            <a:spLocks noGrp="1"/>
          </p:cNvSpPr>
          <p:nvPr>
            <p:ph type="body" idx="1"/>
          </p:nvPr>
        </p:nvSpPr>
        <p:spPr>
          <a:xfrm>
            <a:off x="679768" y="4715147"/>
            <a:ext cx="5438100" cy="4467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ko-KR"/>
              <a:t>특강 시간에 한 차례 다룬 AI융합교육의 정의, 개념 등을 점검하는 시간입니다.</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ko-KR"/>
              <a:t>—- 참고 내용 —- </a:t>
            </a:r>
            <a:endParaRPr/>
          </a:p>
          <a:p>
            <a:pPr marL="0" lvl="0" indent="0" algn="l" rtl="0">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다양한 접근이 있음</a:t>
            </a:r>
            <a:endParaRPr sz="1000">
              <a:solidFill>
                <a:schemeClr val="dk1"/>
              </a:solidFill>
              <a:latin typeface="Noto Sans KR"/>
              <a:ea typeface="Noto Sans KR"/>
              <a:cs typeface="Noto Sans KR"/>
              <a:sym typeface="Noto Sans KR"/>
            </a:endParaRPr>
          </a:p>
          <a:p>
            <a:pPr marL="0" lvl="0" indent="0" algn="l" rtl="0">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인공지능 교육의 위계 (김태령, 류미영, 한선관, 2020) : 융합교육은 활용 교육과 이해교육 보다 심화</a:t>
            </a:r>
            <a:endParaRPr sz="1000">
              <a:solidFill>
                <a:schemeClr val="dk1"/>
              </a:solidFill>
              <a:latin typeface="Noto Sans KR"/>
              <a:ea typeface="Noto Sans KR"/>
              <a:cs typeface="Noto Sans KR"/>
              <a:sym typeface="Noto Sans KR"/>
            </a:endParaRPr>
          </a:p>
          <a:p>
            <a:pPr marL="0" lvl="0" indent="0" algn="l" rtl="0">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인공지능 교육의 유형 (정제영. 2023): 인공지능 융합 교육에 활용 교육 포함</a:t>
            </a:r>
            <a:endParaRPr sz="1000">
              <a:solidFill>
                <a:schemeClr val="dk1"/>
              </a:solidFill>
              <a:latin typeface="Noto Sans KR"/>
              <a:ea typeface="Noto Sans KR"/>
              <a:cs typeface="Noto Sans KR"/>
              <a:sym typeface="Noto Sans KR"/>
            </a:endParaRPr>
          </a:p>
          <a:p>
            <a:pPr marL="0" lvl="0" indent="0" algn="l" rtl="0">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인공지능 교육의 분류 (최숙영. 2023): 융합교육은 ‘AI 융합교육’은 ‘AI 내용교육’과 ‘AI 활용교육’의 특성을 다 포함하고 있다고 볼 수 있다. 따라서, ‘AI 융합교육’의 ‘AI 내용교육’ 측면과 ‘AI 활용교육’ 측면을 그림과 같이 각각 ‘내용적 융합교육’과 ‘방법 적 융합교육’으로 구분하여 나타낼 수 있음</a:t>
            </a:r>
            <a:endParaRPr sz="1000">
              <a:solidFill>
                <a:schemeClr val="dk1"/>
              </a:solidFill>
              <a:latin typeface="Noto Sans KR"/>
              <a:ea typeface="Noto Sans KR"/>
              <a:cs typeface="Noto Sans KR"/>
              <a:sym typeface="Noto Sans KR"/>
            </a:endParaRPr>
          </a:p>
          <a:p>
            <a:pPr marL="0" lvl="0" indent="0" algn="l"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				</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 ‘인공지능’과 ‘교육’의 조합은 많은 선행연구에서 서로 다른 조작적 정의와 위계로 구분되어 왔으며, 실제 교육현장에서도 활용되는 용어는 혼재되어 있다.</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 </a:t>
            </a:r>
            <a:r>
              <a:rPr lang="ko-KR" sz="1000">
                <a:solidFill>
                  <a:schemeClr val="dk1"/>
                </a:solidFill>
                <a:highlight>
                  <a:srgbClr val="FFFF00"/>
                </a:highlight>
                <a:latin typeface="Noto Sans KR"/>
                <a:ea typeface="Noto Sans KR"/>
                <a:cs typeface="Noto Sans KR"/>
                <a:sym typeface="Noto Sans KR"/>
              </a:rPr>
              <a:t>AI를 교육의 ‘내용’으로 다루는 경우 </a:t>
            </a:r>
            <a:r>
              <a:rPr lang="ko-KR" sz="1000">
                <a:solidFill>
                  <a:schemeClr val="dk1"/>
                </a:solidFill>
                <a:latin typeface="Noto Sans KR"/>
                <a:ea typeface="Noto Sans KR"/>
                <a:cs typeface="Noto Sans KR"/>
                <a:sym typeface="Noto Sans KR"/>
              </a:rPr>
              <a:t>AI 소양과 윤리를 바탕으로 AI 알고리즘을 설계, 개발 및 활용하는 능력을 기르는 데 초점</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교과로서 AI를 가르치는 것으로 초중등 교육의 다른 교과교육에서와 같이 어떤 내용 즉 커리큘럼이 포함되어야 하는가를 다룬다. 미국의  AI4K12(AI for K-12 Students)에서는 다섯 가지 핵심 개념으로 ‘인식’ ‘표현과 추론’ ‘학습’ ‘자연스러운 상호작용’ ‘사회적 영향’을 제안하고 있다</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highlight>
                  <a:srgbClr val="FFFF00"/>
                </a:highlight>
                <a:latin typeface="Noto Sans KR"/>
                <a:ea typeface="Noto Sans KR"/>
                <a:cs typeface="Noto Sans KR"/>
                <a:sym typeface="Noto Sans KR"/>
              </a:rPr>
              <a:t>AI를 교육 장면에서 ‘도구’로 활용하는 경우</a:t>
            </a:r>
            <a:r>
              <a:rPr lang="ko-KR" sz="1000">
                <a:solidFill>
                  <a:schemeClr val="dk1"/>
                </a:solidFill>
                <a:latin typeface="Noto Sans KR"/>
                <a:ea typeface="Noto Sans KR"/>
                <a:cs typeface="Noto Sans KR"/>
                <a:sym typeface="Noto Sans KR"/>
              </a:rPr>
              <a:t>, 상술한 바와 같이 AI를 비롯한 에듀테크를 교수학습에 활용하는 데 중점을 둔다. 이에 대한 용어로는</a:t>
            </a:r>
            <a:r>
              <a:rPr lang="ko-KR" sz="1000">
                <a:solidFill>
                  <a:schemeClr val="dk1"/>
                </a:solidFill>
                <a:highlight>
                  <a:srgbClr val="FFFF00"/>
                </a:highlight>
                <a:latin typeface="Noto Sans KR"/>
                <a:ea typeface="Noto Sans KR"/>
                <a:cs typeface="Noto Sans KR"/>
                <a:sym typeface="Noto Sans KR"/>
              </a:rPr>
              <a:t> ‘교육에서의 AI(AI in Education: AIED)’가 널리 통용되고 있지만, 국내 문헌에서는 ‘AI 기반 교육(AI based Education)’</a:t>
            </a:r>
            <a:r>
              <a:rPr lang="ko-KR" sz="1000">
                <a:solidFill>
                  <a:schemeClr val="dk1"/>
                </a:solidFill>
                <a:latin typeface="Noto Sans KR"/>
                <a:ea typeface="Noto Sans KR"/>
                <a:cs typeface="Noto Sans KR"/>
                <a:sym typeface="Noto Sans KR"/>
              </a:rPr>
              <a:t>도 사용된 바 있다(홍선주 외, 2021).</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인공지능 활용 교육은 인공지능을 교육의 다양한 문제를 해결하는 도구로서 활용하는 접근으로서 기존의 매체의 교육적 활용 혹은 에듀테크 활용 관점에서 인공지능을 파악한다. 예컨대, 지능형 개인교수 체제(IntelligentTutoring System)의 연장선에서 인공지능이 개별화 수업 혹은 맞춤형 수업을 가능하게 한다는 점에 주목한 것으로, 한국과학창의재단에서 개발한 수학 교과를 위한 ‘똑똑 수학 탐험대’를 활용하는 교육이 여기에 속한다(최서연, 2021). </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또한 인공지능 스피커나 챗봇이 확산되면서 이러한 것들을 이용하여 영어 학습을 도와주는 시도들이 이루어졌다(홍수민, 임철일, 2021). 모두 다 특정 교과의 목표 예컨대 수학 및 영어 교과의 목표를 달성하는데 교육 방법으로서 인공지능 기술을 활용하는 것이다. </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 ‘인공지능’과 ‘교육’의 조합은 많은 선행연구에서 서로 다른 조작적 정의와 위계로 구분되어 왔으며, 실제 교육현장에서도 활용되는 용어는 혼재되어 있다.</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 </a:t>
            </a:r>
            <a:r>
              <a:rPr lang="ko-KR" sz="1000">
                <a:solidFill>
                  <a:schemeClr val="dk1"/>
                </a:solidFill>
                <a:highlight>
                  <a:srgbClr val="FFFF00"/>
                </a:highlight>
                <a:latin typeface="Noto Sans KR"/>
                <a:ea typeface="Noto Sans KR"/>
                <a:cs typeface="Noto Sans KR"/>
                <a:sym typeface="Noto Sans KR"/>
              </a:rPr>
              <a:t>AI를 교육의 ‘내용’으로 다루는 경우 </a:t>
            </a:r>
            <a:r>
              <a:rPr lang="ko-KR" sz="1000">
                <a:solidFill>
                  <a:schemeClr val="dk1"/>
                </a:solidFill>
                <a:latin typeface="Noto Sans KR"/>
                <a:ea typeface="Noto Sans KR"/>
                <a:cs typeface="Noto Sans KR"/>
                <a:sym typeface="Noto Sans KR"/>
              </a:rPr>
              <a:t>AI 소양과 윤리를 바탕으로 AI 알고리즘을 설계, 개발 및 활용하는 능력을 기르는 데 초점</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교과로서 AI를 가르치는 것으로 초중등 교육의 다른 교과교육에서와 같이 어떤 내용 즉 커리큘럼이 포함되어야 하는가를 다룬다. 미국의  AI4K12(AI for K-12 Students)에서는 다섯 가지 핵심 개념으로 ‘인식’ ‘표현과 추론’ ‘학습’ ‘자연스러운 상호작용’ ‘사회적 영향’을 제안하고 있다</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highlight>
                  <a:srgbClr val="FFFF00"/>
                </a:highlight>
                <a:latin typeface="Noto Sans KR"/>
                <a:ea typeface="Noto Sans KR"/>
                <a:cs typeface="Noto Sans KR"/>
                <a:sym typeface="Noto Sans KR"/>
              </a:rPr>
              <a:t>AI를 교육 장면에서 ‘도구’로 활용하는 경우</a:t>
            </a:r>
            <a:r>
              <a:rPr lang="ko-KR" sz="1000">
                <a:solidFill>
                  <a:schemeClr val="dk1"/>
                </a:solidFill>
                <a:latin typeface="Noto Sans KR"/>
                <a:ea typeface="Noto Sans KR"/>
                <a:cs typeface="Noto Sans KR"/>
                <a:sym typeface="Noto Sans KR"/>
              </a:rPr>
              <a:t>, 상술한 바와 같이 AI를 비롯한 에듀테크를 교수학습에 활용하는 데 중점을 둔다. 이에 대한 용어로는</a:t>
            </a:r>
            <a:r>
              <a:rPr lang="ko-KR" sz="1000">
                <a:solidFill>
                  <a:schemeClr val="dk1"/>
                </a:solidFill>
                <a:highlight>
                  <a:srgbClr val="FFFF00"/>
                </a:highlight>
                <a:latin typeface="Noto Sans KR"/>
                <a:ea typeface="Noto Sans KR"/>
                <a:cs typeface="Noto Sans KR"/>
                <a:sym typeface="Noto Sans KR"/>
              </a:rPr>
              <a:t> ‘교육에서의 AI(AI in Education: AIED)’가 널리 통용되고 있지만, 국내 문헌에서는 ‘AI 기반 교육(AI based Education)’</a:t>
            </a:r>
            <a:r>
              <a:rPr lang="ko-KR" sz="1000">
                <a:solidFill>
                  <a:schemeClr val="dk1"/>
                </a:solidFill>
                <a:latin typeface="Noto Sans KR"/>
                <a:ea typeface="Noto Sans KR"/>
                <a:cs typeface="Noto Sans KR"/>
                <a:sym typeface="Noto Sans KR"/>
              </a:rPr>
              <a:t>도 사용된 바 있다(홍선주 외, 2021).</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인공지능 활용 교육은 인공지능을 교육의 다양한 문제를 해결하는 도구로서 활용하는 접근으로서 기존의 매체의 교육적 활용 혹은 에듀테크 활용 관점에서 인공지능을 파악한다. 예컨대, 지능형 개인교수 체제(IntelligentTutoring System)의 연장선에서 인공지능이 개별화 수업 혹은 맞춤형 수업을 가능하게 한다는 점에 주목한 것으로, 한국과학창의재단에서 개발한 수학 교과를 위한 ‘똑똑 수학 탐험대’를 활용하는 교육이 여기에 속한다(최서연, 2021). </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또한 인공지능 스피커나 챗봇이 확산되면서 이러한 것들을 이용하여 영어 학습을 도와주는 시도들이 이루어졌다(홍수민, 임철일, 2021). 모두 다 특정 교과의 목표 예컨대 수학 및 영어 교과의 목표를 달성하는데 교육 방법으로서 인공지능 기술을 활용하는 것이다. </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457200" lvl="0" indent="-292066" algn="l" rtl="0">
              <a:lnSpc>
                <a:spcPct val="95000"/>
              </a:lnSpc>
              <a:spcBef>
                <a:spcPts val="0"/>
              </a:spcBef>
              <a:spcAft>
                <a:spcPts val="0"/>
              </a:spcAft>
              <a:buClr>
                <a:schemeClr val="dk1"/>
              </a:buClr>
              <a:buSzPts val="1000"/>
              <a:buFont typeface="Noto Sans KR"/>
              <a:buChar char="●"/>
            </a:pPr>
            <a:r>
              <a:rPr lang="ko-KR" sz="1000">
                <a:solidFill>
                  <a:schemeClr val="dk1"/>
                </a:solidFill>
                <a:latin typeface="Noto Sans KR"/>
                <a:ea typeface="Noto Sans KR"/>
                <a:cs typeface="Noto Sans KR"/>
                <a:sym typeface="Noto Sans KR"/>
              </a:rPr>
              <a:t>2015 개정 교육과정의 도입 이후로 창의융합형 인재를 양성하기 위한 STEM(Science, Technology, Engineering, and Mathematics) 교육 등의 ‘융합 교육’이 과제로 제시 </a:t>
            </a:r>
            <a:endParaRPr sz="1000">
              <a:solidFill>
                <a:schemeClr val="dk1"/>
              </a:solidFill>
              <a:latin typeface="Noto Sans KR"/>
              <a:ea typeface="Noto Sans KR"/>
              <a:cs typeface="Noto Sans KR"/>
              <a:sym typeface="Noto Sans KR"/>
            </a:endParaRPr>
          </a:p>
          <a:p>
            <a:pPr marL="457200" lvl="0" indent="-292066" algn="l" rtl="0">
              <a:lnSpc>
                <a:spcPct val="95000"/>
              </a:lnSpc>
              <a:spcBef>
                <a:spcPts val="1200"/>
              </a:spcBef>
              <a:spcAft>
                <a:spcPts val="0"/>
              </a:spcAft>
              <a:buClr>
                <a:schemeClr val="dk1"/>
              </a:buClr>
              <a:buSzPts val="1000"/>
              <a:buFont typeface="Noto Sans KR"/>
              <a:buChar char="●"/>
            </a:pPr>
            <a:r>
              <a:rPr lang="ko-KR" sz="1000">
                <a:solidFill>
                  <a:schemeClr val="dk1"/>
                </a:solidFill>
                <a:latin typeface="Noto Sans KR"/>
                <a:ea typeface="Noto Sans KR"/>
                <a:cs typeface="Noto Sans KR"/>
                <a:sym typeface="Noto Sans KR"/>
              </a:rPr>
              <a:t>2022 개정 교육과정에서는 모든 교과에서의 디지털 리터러시 역량 함양을 강조하면서, 여러 융합 교육의 유형 중‘AI 융합 교육’에 대한 중요성이 강조 </a:t>
            </a:r>
            <a:endParaRPr sz="1000">
              <a:solidFill>
                <a:schemeClr val="dk1"/>
              </a:solidFill>
              <a:latin typeface="Noto Sans KR"/>
              <a:ea typeface="Noto Sans KR"/>
              <a:cs typeface="Noto Sans KR"/>
              <a:sym typeface="Noto Sans KR"/>
            </a:endParaRPr>
          </a:p>
          <a:p>
            <a:pPr marL="457200" lvl="0" indent="-292066" algn="l" rtl="0">
              <a:lnSpc>
                <a:spcPct val="95000"/>
              </a:lnSpc>
              <a:spcBef>
                <a:spcPts val="1200"/>
              </a:spcBef>
              <a:spcAft>
                <a:spcPts val="0"/>
              </a:spcAft>
              <a:buClr>
                <a:schemeClr val="dk1"/>
              </a:buClr>
              <a:buSzPts val="1000"/>
              <a:buFont typeface="Noto Sans KR"/>
              <a:buChar char="●"/>
            </a:pPr>
            <a:r>
              <a:rPr lang="ko-KR" sz="1000">
                <a:solidFill>
                  <a:schemeClr val="dk1"/>
                </a:solidFill>
                <a:latin typeface="Noto Sans KR"/>
                <a:ea typeface="Noto Sans KR"/>
                <a:cs typeface="Noto Sans KR"/>
                <a:sym typeface="Noto Sans KR"/>
              </a:rPr>
              <a:t>특히, AI 융합교육은 특정 교과 지식의 획득에만 제한되어서는 안 되며 문제해결을 위한 융합적 사고에 대한 강조 (임철일, 2024)</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l" rtl="0">
              <a:lnSpc>
                <a:spcPct val="115000"/>
              </a:lnSpc>
              <a:spcBef>
                <a:spcPts val="0"/>
              </a:spcBef>
              <a:spcAft>
                <a:spcPts val="0"/>
              </a:spcAft>
              <a:buNone/>
            </a:pPr>
            <a:endParaRPr sz="1000">
              <a:solidFill>
                <a:schemeClr val="dk1"/>
              </a:solidFill>
              <a:latin typeface="Noto Sans KR"/>
              <a:ea typeface="Noto Sans KR"/>
              <a:cs typeface="Noto Sans KR"/>
              <a:sym typeface="Noto Sans KR"/>
            </a:endParaRPr>
          </a:p>
          <a:p>
            <a:pPr marL="0" lvl="0" indent="0" algn="l" rtl="0">
              <a:lnSpc>
                <a:spcPct val="115000"/>
              </a:lnSpc>
              <a:spcBef>
                <a:spcPts val="0"/>
              </a:spcBef>
              <a:spcAft>
                <a:spcPts val="0"/>
              </a:spcAft>
              <a:buNone/>
            </a:pPr>
            <a:r>
              <a:rPr lang="ko-KR" sz="1000">
                <a:solidFill>
                  <a:schemeClr val="dk1"/>
                </a:solidFill>
                <a:latin typeface="Noto Sans KR"/>
                <a:ea typeface="Noto Sans KR"/>
                <a:cs typeface="Noto Sans KR"/>
                <a:sym typeface="Noto Sans KR"/>
              </a:rPr>
              <a:t>AI융합 교육 개념: 인공지능과 다른 교과와 융합 차원에서 두개 교과 이상의 지식을 포함하여 학습자들이 교과의 내용 지식(Subject Content)을 획득함과 동시에 인공지능 지식(AI Content)을 획득하거나, 고차적인 역량을 개발하는 것을 목표로 하는 교육 (임철일 외, 2025)</a:t>
            </a:r>
            <a:endParaRPr sz="1000">
              <a:solidFill>
                <a:schemeClr val="dk1"/>
              </a:solidFill>
              <a:latin typeface="Noto Sans KR"/>
              <a:ea typeface="Noto Sans KR"/>
              <a:cs typeface="Noto Sans KR"/>
              <a:sym typeface="Noto Sans KR"/>
            </a:endParaRPr>
          </a:p>
          <a:p>
            <a:pPr marL="0" lvl="0" indent="0" algn="l" rtl="0">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l" rtl="0">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l" rtl="0">
              <a:spcBef>
                <a:spcPts val="0"/>
              </a:spcBef>
              <a:spcAft>
                <a:spcPts val="0"/>
              </a:spcAft>
              <a:buNone/>
            </a:pPr>
            <a:r>
              <a:rPr lang="ko-KR" u="sng">
                <a:solidFill>
                  <a:schemeClr val="hlink"/>
                </a:solidFill>
                <a:latin typeface="Nanum Gothic"/>
                <a:ea typeface="Nanum Gothic"/>
                <a:cs typeface="Nanum Gothic"/>
                <a:sym typeface="Nanum Gothic"/>
                <a:hlinkClick r:id="rId3"/>
              </a:rPr>
              <a:t>https://www.researchgate.net/figure/Ten-levels-of-curricula-integration-Fogarty-1991_fig1_47131765</a:t>
            </a:r>
            <a:endParaRPr>
              <a:solidFill>
                <a:schemeClr val="dk1"/>
              </a:solidFill>
              <a:latin typeface="Nanum Gothic"/>
              <a:ea typeface="Nanum Gothic"/>
              <a:cs typeface="Nanum Gothic"/>
              <a:sym typeface="Nanum Gothic"/>
            </a:endParaRPr>
          </a:p>
          <a:p>
            <a:pPr marL="0" lvl="0" indent="0" algn="l" rtl="0">
              <a:spcBef>
                <a:spcPts val="0"/>
              </a:spcBef>
              <a:spcAft>
                <a:spcPts val="0"/>
              </a:spcAft>
              <a:buNone/>
            </a:pPr>
            <a:endParaRPr>
              <a:solidFill>
                <a:schemeClr val="dk1"/>
              </a:solidFill>
              <a:latin typeface="Nanum Gothic"/>
              <a:ea typeface="Nanum Gothic"/>
              <a:cs typeface="Nanum Gothic"/>
              <a:sym typeface="Nanum Gothic"/>
            </a:endParaRPr>
          </a:p>
          <a:p>
            <a:pPr marL="0" lvl="0" indent="0" algn="l" rtl="0">
              <a:spcBef>
                <a:spcPts val="0"/>
              </a:spcBef>
              <a:spcAft>
                <a:spcPts val="0"/>
              </a:spcAft>
              <a:buClr>
                <a:schemeClr val="dk1"/>
              </a:buClr>
              <a:buSzPts val="1100"/>
              <a:buFont typeface="Arial"/>
              <a:buNone/>
            </a:pPr>
            <a:r>
              <a:rPr lang="ko-KR">
                <a:solidFill>
                  <a:schemeClr val="dk1"/>
                </a:solidFill>
                <a:latin typeface="Nanum Gothic"/>
                <a:ea typeface="Nanum Gothic"/>
                <a:cs typeface="Nanum Gothic"/>
                <a:sym typeface="Nanum Gothic"/>
              </a:rPr>
              <a:t>https://ybrd.tistory.com/27</a:t>
            </a:r>
            <a:endParaRPr sz="1000">
              <a:solidFill>
                <a:schemeClr val="dk1"/>
              </a:solidFill>
              <a:latin typeface="Noto Sans KR"/>
              <a:ea typeface="Noto Sans KR"/>
              <a:cs typeface="Noto Sans KR"/>
              <a:sym typeface="Noto Sans KR"/>
            </a:endParaRPr>
          </a:p>
          <a:p>
            <a:pPr marL="0" lvl="0" indent="0" algn="l" rtl="0">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36220847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a:extLst>
            <a:ext uri="{FF2B5EF4-FFF2-40B4-BE49-F238E27FC236}">
              <a16:creationId xmlns:a16="http://schemas.microsoft.com/office/drawing/2014/main" id="{6734F65A-EA7A-57FD-9EB2-2DA9E93A2EDC}"/>
            </a:ext>
          </a:extLst>
        </p:cNvPr>
        <p:cNvGrpSpPr/>
        <p:nvPr/>
      </p:nvGrpSpPr>
      <p:grpSpPr>
        <a:xfrm>
          <a:off x="0" y="0"/>
          <a:ext cx="0" cy="0"/>
          <a:chOff x="0" y="0"/>
          <a:chExt cx="0" cy="0"/>
        </a:xfrm>
      </p:grpSpPr>
      <p:sp>
        <p:nvSpPr>
          <p:cNvPr id="84" name="Google Shape;84;g382b0cf28c6_0_15:notes">
            <a:extLst>
              <a:ext uri="{FF2B5EF4-FFF2-40B4-BE49-F238E27FC236}">
                <a16:creationId xmlns:a16="http://schemas.microsoft.com/office/drawing/2014/main" id="{DC06E2BE-39AC-2E6B-24DA-1C3A451F24BB}"/>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382b0cf28c6_0_15:notes">
            <a:extLst>
              <a:ext uri="{FF2B5EF4-FFF2-40B4-BE49-F238E27FC236}">
                <a16:creationId xmlns:a16="http://schemas.microsoft.com/office/drawing/2014/main" id="{6467EC81-C6D8-3662-1CF3-289D38D1438C}"/>
              </a:ext>
            </a:extLst>
          </p:cNvPr>
          <p:cNvSpPr txBox="1">
            <a:spLocks noGrp="1"/>
          </p:cNvSpPr>
          <p:nvPr>
            <p:ph type="body" idx="1"/>
          </p:nvPr>
        </p:nvSpPr>
        <p:spPr>
          <a:xfrm>
            <a:off x="679768" y="4715147"/>
            <a:ext cx="5438100" cy="4467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ko-KR"/>
              <a:t>특강 시간에 한 차례 다룬 AI융합교육의 정의, 개념 등을 점검하는 시간입니다.</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ko-KR"/>
              <a:t>—- 참고 내용 —- </a:t>
            </a:r>
            <a:endParaRPr/>
          </a:p>
          <a:p>
            <a:pPr marL="0" lvl="0" indent="0" algn="l" rtl="0">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다양한 접근이 있음</a:t>
            </a:r>
            <a:endParaRPr sz="1000">
              <a:solidFill>
                <a:schemeClr val="dk1"/>
              </a:solidFill>
              <a:latin typeface="Noto Sans KR"/>
              <a:ea typeface="Noto Sans KR"/>
              <a:cs typeface="Noto Sans KR"/>
              <a:sym typeface="Noto Sans KR"/>
            </a:endParaRPr>
          </a:p>
          <a:p>
            <a:pPr marL="0" lvl="0" indent="0" algn="l" rtl="0">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인공지능 교육의 위계 (김태령, 류미영, 한선관, 2020) : 융합교육은 활용 교육과 이해교육 보다 심화</a:t>
            </a:r>
            <a:endParaRPr sz="1000">
              <a:solidFill>
                <a:schemeClr val="dk1"/>
              </a:solidFill>
              <a:latin typeface="Noto Sans KR"/>
              <a:ea typeface="Noto Sans KR"/>
              <a:cs typeface="Noto Sans KR"/>
              <a:sym typeface="Noto Sans KR"/>
            </a:endParaRPr>
          </a:p>
          <a:p>
            <a:pPr marL="0" lvl="0" indent="0" algn="l" rtl="0">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인공지능 교육의 유형 (정제영. 2023): 인공지능 융합 교육에 활용 교육 포함</a:t>
            </a:r>
            <a:endParaRPr sz="1000">
              <a:solidFill>
                <a:schemeClr val="dk1"/>
              </a:solidFill>
              <a:latin typeface="Noto Sans KR"/>
              <a:ea typeface="Noto Sans KR"/>
              <a:cs typeface="Noto Sans KR"/>
              <a:sym typeface="Noto Sans KR"/>
            </a:endParaRPr>
          </a:p>
          <a:p>
            <a:pPr marL="0" lvl="0" indent="0" algn="l" rtl="0">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인공지능 교육의 분류 (최숙영. 2023): 융합교육은 ‘AI 융합교육’은 ‘AI 내용교육’과 ‘AI 활용교육’의 특성을 다 포함하고 있다고 볼 수 있다. 따라서, ‘AI 융합교육’의 ‘AI 내용교육’ 측면과 ‘AI 활용교육’ 측면을 그림과 같이 각각 ‘내용적 융합교육’과 ‘방법 적 융합교육’으로 구분하여 나타낼 수 있음</a:t>
            </a:r>
            <a:endParaRPr sz="1000">
              <a:solidFill>
                <a:schemeClr val="dk1"/>
              </a:solidFill>
              <a:latin typeface="Noto Sans KR"/>
              <a:ea typeface="Noto Sans KR"/>
              <a:cs typeface="Noto Sans KR"/>
              <a:sym typeface="Noto Sans KR"/>
            </a:endParaRPr>
          </a:p>
          <a:p>
            <a:pPr marL="0" lvl="0" indent="0" algn="l"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				</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 ‘인공지능’과 ‘교육’의 조합은 많은 선행연구에서 서로 다른 조작적 정의와 위계로 구분되어 왔으며, 실제 교육현장에서도 활용되는 용어는 혼재되어 있다.</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 </a:t>
            </a:r>
            <a:r>
              <a:rPr lang="ko-KR" sz="1000">
                <a:solidFill>
                  <a:schemeClr val="dk1"/>
                </a:solidFill>
                <a:highlight>
                  <a:srgbClr val="FFFF00"/>
                </a:highlight>
                <a:latin typeface="Noto Sans KR"/>
                <a:ea typeface="Noto Sans KR"/>
                <a:cs typeface="Noto Sans KR"/>
                <a:sym typeface="Noto Sans KR"/>
              </a:rPr>
              <a:t>AI를 교육의 ‘내용’으로 다루는 경우 </a:t>
            </a:r>
            <a:r>
              <a:rPr lang="ko-KR" sz="1000">
                <a:solidFill>
                  <a:schemeClr val="dk1"/>
                </a:solidFill>
                <a:latin typeface="Noto Sans KR"/>
                <a:ea typeface="Noto Sans KR"/>
                <a:cs typeface="Noto Sans KR"/>
                <a:sym typeface="Noto Sans KR"/>
              </a:rPr>
              <a:t>AI 소양과 윤리를 바탕으로 AI 알고리즘을 설계, 개발 및 활용하는 능력을 기르는 데 초점</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교과로서 AI를 가르치는 것으로 초중등 교육의 다른 교과교육에서와 같이 어떤 내용 즉 커리큘럼이 포함되어야 하는가를 다룬다. 미국의  AI4K12(AI for K-12 Students)에서는 다섯 가지 핵심 개념으로 ‘인식’ ‘표현과 추론’ ‘학습’ ‘자연스러운 상호작용’ ‘사회적 영향’을 제안하고 있다</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highlight>
                  <a:srgbClr val="FFFF00"/>
                </a:highlight>
                <a:latin typeface="Noto Sans KR"/>
                <a:ea typeface="Noto Sans KR"/>
                <a:cs typeface="Noto Sans KR"/>
                <a:sym typeface="Noto Sans KR"/>
              </a:rPr>
              <a:t>AI를 교육 장면에서 ‘도구’로 활용하는 경우</a:t>
            </a:r>
            <a:r>
              <a:rPr lang="ko-KR" sz="1000">
                <a:solidFill>
                  <a:schemeClr val="dk1"/>
                </a:solidFill>
                <a:latin typeface="Noto Sans KR"/>
                <a:ea typeface="Noto Sans KR"/>
                <a:cs typeface="Noto Sans KR"/>
                <a:sym typeface="Noto Sans KR"/>
              </a:rPr>
              <a:t>, 상술한 바와 같이 AI를 비롯한 에듀테크를 교수학습에 활용하는 데 중점을 둔다. 이에 대한 용어로는</a:t>
            </a:r>
            <a:r>
              <a:rPr lang="ko-KR" sz="1000">
                <a:solidFill>
                  <a:schemeClr val="dk1"/>
                </a:solidFill>
                <a:highlight>
                  <a:srgbClr val="FFFF00"/>
                </a:highlight>
                <a:latin typeface="Noto Sans KR"/>
                <a:ea typeface="Noto Sans KR"/>
                <a:cs typeface="Noto Sans KR"/>
                <a:sym typeface="Noto Sans KR"/>
              </a:rPr>
              <a:t> ‘교육에서의 AI(AI in Education: AIED)’가 널리 통용되고 있지만, 국내 문헌에서는 ‘AI 기반 교육(AI based Education)’</a:t>
            </a:r>
            <a:r>
              <a:rPr lang="ko-KR" sz="1000">
                <a:solidFill>
                  <a:schemeClr val="dk1"/>
                </a:solidFill>
                <a:latin typeface="Noto Sans KR"/>
                <a:ea typeface="Noto Sans KR"/>
                <a:cs typeface="Noto Sans KR"/>
                <a:sym typeface="Noto Sans KR"/>
              </a:rPr>
              <a:t>도 사용된 바 있다(홍선주 외, 2021).</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인공지능 활용 교육은 인공지능을 교육의 다양한 문제를 해결하는 도구로서 활용하는 접근으로서 기존의 매체의 교육적 활용 혹은 에듀테크 활용 관점에서 인공지능을 파악한다. 예컨대, 지능형 개인교수 체제(IntelligentTutoring System)의 연장선에서 인공지능이 개별화 수업 혹은 맞춤형 수업을 가능하게 한다는 점에 주목한 것으로, 한국과학창의재단에서 개발한 수학 교과를 위한 ‘똑똑 수학 탐험대’를 활용하는 교육이 여기에 속한다(최서연, 2021). </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또한 인공지능 스피커나 챗봇이 확산되면서 이러한 것들을 이용하여 영어 학습을 도와주는 시도들이 이루어졌다(홍수민, 임철일, 2021). 모두 다 특정 교과의 목표 예컨대 수학 및 영어 교과의 목표를 달성하는데 교육 방법으로서 인공지능 기술을 활용하는 것이다. </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 ‘인공지능’과 ‘교육’의 조합은 많은 선행연구에서 서로 다른 조작적 정의와 위계로 구분되어 왔으며, 실제 교육현장에서도 활용되는 용어는 혼재되어 있다.</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 </a:t>
            </a:r>
            <a:r>
              <a:rPr lang="ko-KR" sz="1000">
                <a:solidFill>
                  <a:schemeClr val="dk1"/>
                </a:solidFill>
                <a:highlight>
                  <a:srgbClr val="FFFF00"/>
                </a:highlight>
                <a:latin typeface="Noto Sans KR"/>
                <a:ea typeface="Noto Sans KR"/>
                <a:cs typeface="Noto Sans KR"/>
                <a:sym typeface="Noto Sans KR"/>
              </a:rPr>
              <a:t>AI를 교육의 ‘내용’으로 다루는 경우 </a:t>
            </a:r>
            <a:r>
              <a:rPr lang="ko-KR" sz="1000">
                <a:solidFill>
                  <a:schemeClr val="dk1"/>
                </a:solidFill>
                <a:latin typeface="Noto Sans KR"/>
                <a:ea typeface="Noto Sans KR"/>
                <a:cs typeface="Noto Sans KR"/>
                <a:sym typeface="Noto Sans KR"/>
              </a:rPr>
              <a:t>AI 소양과 윤리를 바탕으로 AI 알고리즘을 설계, 개발 및 활용하는 능력을 기르는 데 초점</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교과로서 AI를 가르치는 것으로 초중등 교육의 다른 교과교육에서와 같이 어떤 내용 즉 커리큘럼이 포함되어야 하는가를 다룬다. 미국의  AI4K12(AI for K-12 Students)에서는 다섯 가지 핵심 개념으로 ‘인식’ ‘표현과 추론’ ‘학습’ ‘자연스러운 상호작용’ ‘사회적 영향’을 제안하고 있다</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highlight>
                  <a:srgbClr val="FFFF00"/>
                </a:highlight>
                <a:latin typeface="Noto Sans KR"/>
                <a:ea typeface="Noto Sans KR"/>
                <a:cs typeface="Noto Sans KR"/>
                <a:sym typeface="Noto Sans KR"/>
              </a:rPr>
              <a:t>AI를 교육 장면에서 ‘도구’로 활용하는 경우</a:t>
            </a:r>
            <a:r>
              <a:rPr lang="ko-KR" sz="1000">
                <a:solidFill>
                  <a:schemeClr val="dk1"/>
                </a:solidFill>
                <a:latin typeface="Noto Sans KR"/>
                <a:ea typeface="Noto Sans KR"/>
                <a:cs typeface="Noto Sans KR"/>
                <a:sym typeface="Noto Sans KR"/>
              </a:rPr>
              <a:t>, 상술한 바와 같이 AI를 비롯한 에듀테크를 교수학습에 활용하는 데 중점을 둔다. 이에 대한 용어로는</a:t>
            </a:r>
            <a:r>
              <a:rPr lang="ko-KR" sz="1000">
                <a:solidFill>
                  <a:schemeClr val="dk1"/>
                </a:solidFill>
                <a:highlight>
                  <a:srgbClr val="FFFF00"/>
                </a:highlight>
                <a:latin typeface="Noto Sans KR"/>
                <a:ea typeface="Noto Sans KR"/>
                <a:cs typeface="Noto Sans KR"/>
                <a:sym typeface="Noto Sans KR"/>
              </a:rPr>
              <a:t> ‘교육에서의 AI(AI in Education: AIED)’가 널리 통용되고 있지만, 국내 문헌에서는 ‘AI 기반 교육(AI based Education)’</a:t>
            </a:r>
            <a:r>
              <a:rPr lang="ko-KR" sz="1000">
                <a:solidFill>
                  <a:schemeClr val="dk1"/>
                </a:solidFill>
                <a:latin typeface="Noto Sans KR"/>
                <a:ea typeface="Noto Sans KR"/>
                <a:cs typeface="Noto Sans KR"/>
                <a:sym typeface="Noto Sans KR"/>
              </a:rPr>
              <a:t>도 사용된 바 있다(홍선주 외, 2021).</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인공지능 활용 교육은 인공지능을 교육의 다양한 문제를 해결하는 도구로서 활용하는 접근으로서 기존의 매체의 교육적 활용 혹은 에듀테크 활용 관점에서 인공지능을 파악한다. 예컨대, 지능형 개인교수 체제(IntelligentTutoring System)의 연장선에서 인공지능이 개별화 수업 혹은 맞춤형 수업을 가능하게 한다는 점에 주목한 것으로, 한국과학창의재단에서 개발한 수학 교과를 위한 ‘똑똑 수학 탐험대’를 활용하는 교육이 여기에 속한다(최서연, 2021). </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또한 인공지능 스피커나 챗봇이 확산되면서 이러한 것들을 이용하여 영어 학습을 도와주는 시도들이 이루어졌다(홍수민, 임철일, 2021). 모두 다 특정 교과의 목표 예컨대 수학 및 영어 교과의 목표를 달성하는데 교육 방법으로서 인공지능 기술을 활용하는 것이다. </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457200" lvl="0" indent="-292066" algn="l" rtl="0">
              <a:lnSpc>
                <a:spcPct val="95000"/>
              </a:lnSpc>
              <a:spcBef>
                <a:spcPts val="0"/>
              </a:spcBef>
              <a:spcAft>
                <a:spcPts val="0"/>
              </a:spcAft>
              <a:buClr>
                <a:schemeClr val="dk1"/>
              </a:buClr>
              <a:buSzPts val="1000"/>
              <a:buFont typeface="Noto Sans KR"/>
              <a:buChar char="●"/>
            </a:pPr>
            <a:r>
              <a:rPr lang="ko-KR" sz="1000">
                <a:solidFill>
                  <a:schemeClr val="dk1"/>
                </a:solidFill>
                <a:latin typeface="Noto Sans KR"/>
                <a:ea typeface="Noto Sans KR"/>
                <a:cs typeface="Noto Sans KR"/>
                <a:sym typeface="Noto Sans KR"/>
              </a:rPr>
              <a:t>2015 개정 교육과정의 도입 이후로 창의융합형 인재를 양성하기 위한 STEM(Science, Technology, Engineering, and Mathematics) 교육 등의 ‘융합 교육’이 과제로 제시 </a:t>
            </a:r>
            <a:endParaRPr sz="1000">
              <a:solidFill>
                <a:schemeClr val="dk1"/>
              </a:solidFill>
              <a:latin typeface="Noto Sans KR"/>
              <a:ea typeface="Noto Sans KR"/>
              <a:cs typeface="Noto Sans KR"/>
              <a:sym typeface="Noto Sans KR"/>
            </a:endParaRPr>
          </a:p>
          <a:p>
            <a:pPr marL="457200" lvl="0" indent="-292066" algn="l" rtl="0">
              <a:lnSpc>
                <a:spcPct val="95000"/>
              </a:lnSpc>
              <a:spcBef>
                <a:spcPts val="1200"/>
              </a:spcBef>
              <a:spcAft>
                <a:spcPts val="0"/>
              </a:spcAft>
              <a:buClr>
                <a:schemeClr val="dk1"/>
              </a:buClr>
              <a:buSzPts val="1000"/>
              <a:buFont typeface="Noto Sans KR"/>
              <a:buChar char="●"/>
            </a:pPr>
            <a:r>
              <a:rPr lang="ko-KR" sz="1000">
                <a:solidFill>
                  <a:schemeClr val="dk1"/>
                </a:solidFill>
                <a:latin typeface="Noto Sans KR"/>
                <a:ea typeface="Noto Sans KR"/>
                <a:cs typeface="Noto Sans KR"/>
                <a:sym typeface="Noto Sans KR"/>
              </a:rPr>
              <a:t>2022 개정 교육과정에서는 모든 교과에서의 디지털 리터러시 역량 함양을 강조하면서, 여러 융합 교육의 유형 중‘AI 융합 교육’에 대한 중요성이 강조 </a:t>
            </a:r>
            <a:endParaRPr sz="1000">
              <a:solidFill>
                <a:schemeClr val="dk1"/>
              </a:solidFill>
              <a:latin typeface="Noto Sans KR"/>
              <a:ea typeface="Noto Sans KR"/>
              <a:cs typeface="Noto Sans KR"/>
              <a:sym typeface="Noto Sans KR"/>
            </a:endParaRPr>
          </a:p>
          <a:p>
            <a:pPr marL="457200" lvl="0" indent="-292066" algn="l" rtl="0">
              <a:lnSpc>
                <a:spcPct val="95000"/>
              </a:lnSpc>
              <a:spcBef>
                <a:spcPts val="1200"/>
              </a:spcBef>
              <a:spcAft>
                <a:spcPts val="0"/>
              </a:spcAft>
              <a:buClr>
                <a:schemeClr val="dk1"/>
              </a:buClr>
              <a:buSzPts val="1000"/>
              <a:buFont typeface="Noto Sans KR"/>
              <a:buChar char="●"/>
            </a:pPr>
            <a:r>
              <a:rPr lang="ko-KR" sz="1000">
                <a:solidFill>
                  <a:schemeClr val="dk1"/>
                </a:solidFill>
                <a:latin typeface="Noto Sans KR"/>
                <a:ea typeface="Noto Sans KR"/>
                <a:cs typeface="Noto Sans KR"/>
                <a:sym typeface="Noto Sans KR"/>
              </a:rPr>
              <a:t>특히, AI 융합교육은 특정 교과 지식의 획득에만 제한되어서는 안 되며 문제해결을 위한 융합적 사고에 대한 강조 (임철일, 2024)</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l" rtl="0">
              <a:lnSpc>
                <a:spcPct val="115000"/>
              </a:lnSpc>
              <a:spcBef>
                <a:spcPts val="0"/>
              </a:spcBef>
              <a:spcAft>
                <a:spcPts val="0"/>
              </a:spcAft>
              <a:buNone/>
            </a:pPr>
            <a:endParaRPr sz="1000">
              <a:solidFill>
                <a:schemeClr val="dk1"/>
              </a:solidFill>
              <a:latin typeface="Noto Sans KR"/>
              <a:ea typeface="Noto Sans KR"/>
              <a:cs typeface="Noto Sans KR"/>
              <a:sym typeface="Noto Sans KR"/>
            </a:endParaRPr>
          </a:p>
          <a:p>
            <a:pPr marL="0" lvl="0" indent="0" algn="l" rtl="0">
              <a:lnSpc>
                <a:spcPct val="115000"/>
              </a:lnSpc>
              <a:spcBef>
                <a:spcPts val="0"/>
              </a:spcBef>
              <a:spcAft>
                <a:spcPts val="0"/>
              </a:spcAft>
              <a:buNone/>
            </a:pPr>
            <a:r>
              <a:rPr lang="ko-KR" sz="1000">
                <a:solidFill>
                  <a:schemeClr val="dk1"/>
                </a:solidFill>
                <a:latin typeface="Noto Sans KR"/>
                <a:ea typeface="Noto Sans KR"/>
                <a:cs typeface="Noto Sans KR"/>
                <a:sym typeface="Noto Sans KR"/>
              </a:rPr>
              <a:t>AI융합 교육 개념: 인공지능과 다른 교과와 융합 차원에서 두개 교과 이상의 지식을 포함하여 학습자들이 교과의 내용 지식(Subject Content)을 획득함과 동시에 인공지능 지식(AI Content)을 획득하거나, 고차적인 역량을 개발하는 것을 목표로 하는 교육 (임철일 외, 2025)</a:t>
            </a:r>
            <a:endParaRPr sz="1000">
              <a:solidFill>
                <a:schemeClr val="dk1"/>
              </a:solidFill>
              <a:latin typeface="Noto Sans KR"/>
              <a:ea typeface="Noto Sans KR"/>
              <a:cs typeface="Noto Sans KR"/>
              <a:sym typeface="Noto Sans KR"/>
            </a:endParaRPr>
          </a:p>
          <a:p>
            <a:pPr marL="0" lvl="0" indent="0" algn="l" rtl="0">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l" rtl="0">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l" rtl="0">
              <a:spcBef>
                <a:spcPts val="0"/>
              </a:spcBef>
              <a:spcAft>
                <a:spcPts val="0"/>
              </a:spcAft>
              <a:buNone/>
            </a:pPr>
            <a:r>
              <a:rPr lang="ko-KR" u="sng">
                <a:solidFill>
                  <a:schemeClr val="hlink"/>
                </a:solidFill>
                <a:latin typeface="Nanum Gothic"/>
                <a:ea typeface="Nanum Gothic"/>
                <a:cs typeface="Nanum Gothic"/>
                <a:sym typeface="Nanum Gothic"/>
                <a:hlinkClick r:id="rId3"/>
              </a:rPr>
              <a:t>https://www.researchgate.net/figure/Ten-levels-of-curricula-integration-Fogarty-1991_fig1_47131765</a:t>
            </a:r>
            <a:endParaRPr>
              <a:solidFill>
                <a:schemeClr val="dk1"/>
              </a:solidFill>
              <a:latin typeface="Nanum Gothic"/>
              <a:ea typeface="Nanum Gothic"/>
              <a:cs typeface="Nanum Gothic"/>
              <a:sym typeface="Nanum Gothic"/>
            </a:endParaRPr>
          </a:p>
          <a:p>
            <a:pPr marL="0" lvl="0" indent="0" algn="l" rtl="0">
              <a:spcBef>
                <a:spcPts val="0"/>
              </a:spcBef>
              <a:spcAft>
                <a:spcPts val="0"/>
              </a:spcAft>
              <a:buNone/>
            </a:pPr>
            <a:endParaRPr>
              <a:solidFill>
                <a:schemeClr val="dk1"/>
              </a:solidFill>
              <a:latin typeface="Nanum Gothic"/>
              <a:ea typeface="Nanum Gothic"/>
              <a:cs typeface="Nanum Gothic"/>
              <a:sym typeface="Nanum Gothic"/>
            </a:endParaRPr>
          </a:p>
          <a:p>
            <a:pPr marL="0" lvl="0" indent="0" algn="l" rtl="0">
              <a:spcBef>
                <a:spcPts val="0"/>
              </a:spcBef>
              <a:spcAft>
                <a:spcPts val="0"/>
              </a:spcAft>
              <a:buClr>
                <a:schemeClr val="dk1"/>
              </a:buClr>
              <a:buSzPts val="1100"/>
              <a:buFont typeface="Arial"/>
              <a:buNone/>
            </a:pPr>
            <a:r>
              <a:rPr lang="ko-KR">
                <a:solidFill>
                  <a:schemeClr val="dk1"/>
                </a:solidFill>
                <a:latin typeface="Nanum Gothic"/>
                <a:ea typeface="Nanum Gothic"/>
                <a:cs typeface="Nanum Gothic"/>
                <a:sym typeface="Nanum Gothic"/>
              </a:rPr>
              <a:t>https://ybrd.tistory.com/27</a:t>
            </a:r>
            <a:endParaRPr sz="1000">
              <a:solidFill>
                <a:schemeClr val="dk1"/>
              </a:solidFill>
              <a:latin typeface="Noto Sans KR"/>
              <a:ea typeface="Noto Sans KR"/>
              <a:cs typeface="Noto Sans KR"/>
              <a:sym typeface="Noto Sans KR"/>
            </a:endParaRPr>
          </a:p>
          <a:p>
            <a:pPr marL="0" lvl="0" indent="0" algn="l" rtl="0">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24104438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a:extLst>
            <a:ext uri="{FF2B5EF4-FFF2-40B4-BE49-F238E27FC236}">
              <a16:creationId xmlns:a16="http://schemas.microsoft.com/office/drawing/2014/main" id="{B14A4C95-19CC-615F-229B-D3F1459E04C1}"/>
            </a:ext>
          </a:extLst>
        </p:cNvPr>
        <p:cNvGrpSpPr/>
        <p:nvPr/>
      </p:nvGrpSpPr>
      <p:grpSpPr>
        <a:xfrm>
          <a:off x="0" y="0"/>
          <a:ext cx="0" cy="0"/>
          <a:chOff x="0" y="0"/>
          <a:chExt cx="0" cy="0"/>
        </a:xfrm>
      </p:grpSpPr>
      <p:sp>
        <p:nvSpPr>
          <p:cNvPr id="84" name="Google Shape;84;g382b0cf28c6_0_15:notes">
            <a:extLst>
              <a:ext uri="{FF2B5EF4-FFF2-40B4-BE49-F238E27FC236}">
                <a16:creationId xmlns:a16="http://schemas.microsoft.com/office/drawing/2014/main" id="{624C6D27-0FA5-9309-3277-CEF7AF370D27}"/>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382b0cf28c6_0_15:notes">
            <a:extLst>
              <a:ext uri="{FF2B5EF4-FFF2-40B4-BE49-F238E27FC236}">
                <a16:creationId xmlns:a16="http://schemas.microsoft.com/office/drawing/2014/main" id="{61F0BD3C-28F7-6BBC-57A3-87AB49CD102E}"/>
              </a:ext>
            </a:extLst>
          </p:cNvPr>
          <p:cNvSpPr txBox="1">
            <a:spLocks noGrp="1"/>
          </p:cNvSpPr>
          <p:nvPr>
            <p:ph type="body" idx="1"/>
          </p:nvPr>
        </p:nvSpPr>
        <p:spPr>
          <a:xfrm>
            <a:off x="679768" y="4715147"/>
            <a:ext cx="5438100" cy="4467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ko-KR"/>
              <a:t>특강 시간에 한 차례 다룬 AI융합교육의 정의, 개념 등을 점검하는 시간입니다.</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ko-KR"/>
              <a:t>—- 참고 내용 —- </a:t>
            </a:r>
            <a:endParaRPr/>
          </a:p>
          <a:p>
            <a:pPr marL="0" lvl="0" indent="0" algn="l" rtl="0">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다양한 접근이 있음</a:t>
            </a:r>
            <a:endParaRPr sz="1000">
              <a:solidFill>
                <a:schemeClr val="dk1"/>
              </a:solidFill>
              <a:latin typeface="Noto Sans KR"/>
              <a:ea typeface="Noto Sans KR"/>
              <a:cs typeface="Noto Sans KR"/>
              <a:sym typeface="Noto Sans KR"/>
            </a:endParaRPr>
          </a:p>
          <a:p>
            <a:pPr marL="0" lvl="0" indent="0" algn="l" rtl="0">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인공지능 교육의 위계 (김태령, 류미영, 한선관, 2020) : 융합교육은 활용 교육과 이해교육 보다 심화</a:t>
            </a:r>
            <a:endParaRPr sz="1000">
              <a:solidFill>
                <a:schemeClr val="dk1"/>
              </a:solidFill>
              <a:latin typeface="Noto Sans KR"/>
              <a:ea typeface="Noto Sans KR"/>
              <a:cs typeface="Noto Sans KR"/>
              <a:sym typeface="Noto Sans KR"/>
            </a:endParaRPr>
          </a:p>
          <a:p>
            <a:pPr marL="0" lvl="0" indent="0" algn="l" rtl="0">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인공지능 교육의 유형 (정제영. 2023): 인공지능 융합 교육에 활용 교육 포함</a:t>
            </a:r>
            <a:endParaRPr sz="1000">
              <a:solidFill>
                <a:schemeClr val="dk1"/>
              </a:solidFill>
              <a:latin typeface="Noto Sans KR"/>
              <a:ea typeface="Noto Sans KR"/>
              <a:cs typeface="Noto Sans KR"/>
              <a:sym typeface="Noto Sans KR"/>
            </a:endParaRPr>
          </a:p>
          <a:p>
            <a:pPr marL="0" lvl="0" indent="0" algn="l" rtl="0">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인공지능 교육의 분류 (최숙영. 2023): 융합교육은 ‘AI 융합교육’은 ‘AI 내용교육’과 ‘AI 활용교육’의 특성을 다 포함하고 있다고 볼 수 있다. 따라서, ‘AI 융합교육’의 ‘AI 내용교육’ 측면과 ‘AI 활용교육’ 측면을 그림과 같이 각각 ‘내용적 융합교육’과 ‘방법 적 융합교육’으로 구분하여 나타낼 수 있음</a:t>
            </a:r>
            <a:endParaRPr sz="1000">
              <a:solidFill>
                <a:schemeClr val="dk1"/>
              </a:solidFill>
              <a:latin typeface="Noto Sans KR"/>
              <a:ea typeface="Noto Sans KR"/>
              <a:cs typeface="Noto Sans KR"/>
              <a:sym typeface="Noto Sans KR"/>
            </a:endParaRPr>
          </a:p>
          <a:p>
            <a:pPr marL="0" lvl="0" indent="0" algn="l"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				</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 ‘인공지능’과 ‘교육’의 조합은 많은 선행연구에서 서로 다른 조작적 정의와 위계로 구분되어 왔으며, 실제 교육현장에서도 활용되는 용어는 혼재되어 있다.</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 </a:t>
            </a:r>
            <a:r>
              <a:rPr lang="ko-KR" sz="1000">
                <a:solidFill>
                  <a:schemeClr val="dk1"/>
                </a:solidFill>
                <a:highlight>
                  <a:srgbClr val="FFFF00"/>
                </a:highlight>
                <a:latin typeface="Noto Sans KR"/>
                <a:ea typeface="Noto Sans KR"/>
                <a:cs typeface="Noto Sans KR"/>
                <a:sym typeface="Noto Sans KR"/>
              </a:rPr>
              <a:t>AI를 교육의 ‘내용’으로 다루는 경우 </a:t>
            </a:r>
            <a:r>
              <a:rPr lang="ko-KR" sz="1000">
                <a:solidFill>
                  <a:schemeClr val="dk1"/>
                </a:solidFill>
                <a:latin typeface="Noto Sans KR"/>
                <a:ea typeface="Noto Sans KR"/>
                <a:cs typeface="Noto Sans KR"/>
                <a:sym typeface="Noto Sans KR"/>
              </a:rPr>
              <a:t>AI 소양과 윤리를 바탕으로 AI 알고리즘을 설계, 개발 및 활용하는 능력을 기르는 데 초점</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교과로서 AI를 가르치는 것으로 초중등 교육의 다른 교과교육에서와 같이 어떤 내용 즉 커리큘럼이 포함되어야 하는가를 다룬다. 미국의  AI4K12(AI for K-12 Students)에서는 다섯 가지 핵심 개념으로 ‘인식’ ‘표현과 추론’ ‘학습’ ‘자연스러운 상호작용’ ‘사회적 영향’을 제안하고 있다</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highlight>
                  <a:srgbClr val="FFFF00"/>
                </a:highlight>
                <a:latin typeface="Noto Sans KR"/>
                <a:ea typeface="Noto Sans KR"/>
                <a:cs typeface="Noto Sans KR"/>
                <a:sym typeface="Noto Sans KR"/>
              </a:rPr>
              <a:t>AI를 교육 장면에서 ‘도구’로 활용하는 경우</a:t>
            </a:r>
            <a:r>
              <a:rPr lang="ko-KR" sz="1000">
                <a:solidFill>
                  <a:schemeClr val="dk1"/>
                </a:solidFill>
                <a:latin typeface="Noto Sans KR"/>
                <a:ea typeface="Noto Sans KR"/>
                <a:cs typeface="Noto Sans KR"/>
                <a:sym typeface="Noto Sans KR"/>
              </a:rPr>
              <a:t>, 상술한 바와 같이 AI를 비롯한 에듀테크를 교수학습에 활용하는 데 중점을 둔다. 이에 대한 용어로는</a:t>
            </a:r>
            <a:r>
              <a:rPr lang="ko-KR" sz="1000">
                <a:solidFill>
                  <a:schemeClr val="dk1"/>
                </a:solidFill>
                <a:highlight>
                  <a:srgbClr val="FFFF00"/>
                </a:highlight>
                <a:latin typeface="Noto Sans KR"/>
                <a:ea typeface="Noto Sans KR"/>
                <a:cs typeface="Noto Sans KR"/>
                <a:sym typeface="Noto Sans KR"/>
              </a:rPr>
              <a:t> ‘교육에서의 AI(AI in Education: AIED)’가 널리 통용되고 있지만, 국내 문헌에서는 ‘AI 기반 교육(AI based Education)’</a:t>
            </a:r>
            <a:r>
              <a:rPr lang="ko-KR" sz="1000">
                <a:solidFill>
                  <a:schemeClr val="dk1"/>
                </a:solidFill>
                <a:latin typeface="Noto Sans KR"/>
                <a:ea typeface="Noto Sans KR"/>
                <a:cs typeface="Noto Sans KR"/>
                <a:sym typeface="Noto Sans KR"/>
              </a:rPr>
              <a:t>도 사용된 바 있다(홍선주 외, 2021).</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인공지능 활용 교육은 인공지능을 교육의 다양한 문제를 해결하는 도구로서 활용하는 접근으로서 기존의 매체의 교육적 활용 혹은 에듀테크 활용 관점에서 인공지능을 파악한다. 예컨대, 지능형 개인교수 체제(IntelligentTutoring System)의 연장선에서 인공지능이 개별화 수업 혹은 맞춤형 수업을 가능하게 한다는 점에 주목한 것으로, 한국과학창의재단에서 개발한 수학 교과를 위한 ‘똑똑 수학 탐험대’를 활용하는 교육이 여기에 속한다(최서연, 2021). </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또한 인공지능 스피커나 챗봇이 확산되면서 이러한 것들을 이용하여 영어 학습을 도와주는 시도들이 이루어졌다(홍수민, 임철일, 2021). 모두 다 특정 교과의 목표 예컨대 수학 및 영어 교과의 목표를 달성하는데 교육 방법으로서 인공지능 기술을 활용하는 것이다. </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 ‘인공지능’과 ‘교육’의 조합은 많은 선행연구에서 서로 다른 조작적 정의와 위계로 구분되어 왔으며, 실제 교육현장에서도 활용되는 용어는 혼재되어 있다.</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 </a:t>
            </a:r>
            <a:r>
              <a:rPr lang="ko-KR" sz="1000">
                <a:solidFill>
                  <a:schemeClr val="dk1"/>
                </a:solidFill>
                <a:highlight>
                  <a:srgbClr val="FFFF00"/>
                </a:highlight>
                <a:latin typeface="Noto Sans KR"/>
                <a:ea typeface="Noto Sans KR"/>
                <a:cs typeface="Noto Sans KR"/>
                <a:sym typeface="Noto Sans KR"/>
              </a:rPr>
              <a:t>AI를 교육의 ‘내용’으로 다루는 경우 </a:t>
            </a:r>
            <a:r>
              <a:rPr lang="ko-KR" sz="1000">
                <a:solidFill>
                  <a:schemeClr val="dk1"/>
                </a:solidFill>
                <a:latin typeface="Noto Sans KR"/>
                <a:ea typeface="Noto Sans KR"/>
                <a:cs typeface="Noto Sans KR"/>
                <a:sym typeface="Noto Sans KR"/>
              </a:rPr>
              <a:t>AI 소양과 윤리를 바탕으로 AI 알고리즘을 설계, 개발 및 활용하는 능력을 기르는 데 초점</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교과로서 AI를 가르치는 것으로 초중등 교육의 다른 교과교육에서와 같이 어떤 내용 즉 커리큘럼이 포함되어야 하는가를 다룬다. 미국의  AI4K12(AI for K-12 Students)에서는 다섯 가지 핵심 개념으로 ‘인식’ ‘표현과 추론’ ‘학습’ ‘자연스러운 상호작용’ ‘사회적 영향’을 제안하고 있다</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highlight>
                  <a:srgbClr val="FFFF00"/>
                </a:highlight>
                <a:latin typeface="Noto Sans KR"/>
                <a:ea typeface="Noto Sans KR"/>
                <a:cs typeface="Noto Sans KR"/>
                <a:sym typeface="Noto Sans KR"/>
              </a:rPr>
              <a:t>AI를 교육 장면에서 ‘도구’로 활용하는 경우</a:t>
            </a:r>
            <a:r>
              <a:rPr lang="ko-KR" sz="1000">
                <a:solidFill>
                  <a:schemeClr val="dk1"/>
                </a:solidFill>
                <a:latin typeface="Noto Sans KR"/>
                <a:ea typeface="Noto Sans KR"/>
                <a:cs typeface="Noto Sans KR"/>
                <a:sym typeface="Noto Sans KR"/>
              </a:rPr>
              <a:t>, 상술한 바와 같이 AI를 비롯한 에듀테크를 교수학습에 활용하는 데 중점을 둔다. 이에 대한 용어로는</a:t>
            </a:r>
            <a:r>
              <a:rPr lang="ko-KR" sz="1000">
                <a:solidFill>
                  <a:schemeClr val="dk1"/>
                </a:solidFill>
                <a:highlight>
                  <a:srgbClr val="FFFF00"/>
                </a:highlight>
                <a:latin typeface="Noto Sans KR"/>
                <a:ea typeface="Noto Sans KR"/>
                <a:cs typeface="Noto Sans KR"/>
                <a:sym typeface="Noto Sans KR"/>
              </a:rPr>
              <a:t> ‘교육에서의 AI(AI in Education: AIED)’가 널리 통용되고 있지만, 국내 문헌에서는 ‘AI 기반 교육(AI based Education)’</a:t>
            </a:r>
            <a:r>
              <a:rPr lang="ko-KR" sz="1000">
                <a:solidFill>
                  <a:schemeClr val="dk1"/>
                </a:solidFill>
                <a:latin typeface="Noto Sans KR"/>
                <a:ea typeface="Noto Sans KR"/>
                <a:cs typeface="Noto Sans KR"/>
                <a:sym typeface="Noto Sans KR"/>
              </a:rPr>
              <a:t>도 사용된 바 있다(홍선주 외, 2021).</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인공지능 활용 교육은 인공지능을 교육의 다양한 문제를 해결하는 도구로서 활용하는 접근으로서 기존의 매체의 교육적 활용 혹은 에듀테크 활용 관점에서 인공지능을 파악한다. 예컨대, 지능형 개인교수 체제(IntelligentTutoring System)의 연장선에서 인공지능이 개별화 수업 혹은 맞춤형 수업을 가능하게 한다는 점에 주목한 것으로, 한국과학창의재단에서 개발한 수학 교과를 위한 ‘똑똑 수학 탐험대’를 활용하는 교육이 여기에 속한다(최서연, 2021). </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또한 인공지능 스피커나 챗봇이 확산되면서 이러한 것들을 이용하여 영어 학습을 도와주는 시도들이 이루어졌다(홍수민, 임철일, 2021). 모두 다 특정 교과의 목표 예컨대 수학 및 영어 교과의 목표를 달성하는데 교육 방법으로서 인공지능 기술을 활용하는 것이다. </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457200" lvl="0" indent="-292066" algn="l" rtl="0">
              <a:lnSpc>
                <a:spcPct val="95000"/>
              </a:lnSpc>
              <a:spcBef>
                <a:spcPts val="0"/>
              </a:spcBef>
              <a:spcAft>
                <a:spcPts val="0"/>
              </a:spcAft>
              <a:buClr>
                <a:schemeClr val="dk1"/>
              </a:buClr>
              <a:buSzPts val="1000"/>
              <a:buFont typeface="Noto Sans KR"/>
              <a:buChar char="●"/>
            </a:pPr>
            <a:r>
              <a:rPr lang="ko-KR" sz="1000">
                <a:solidFill>
                  <a:schemeClr val="dk1"/>
                </a:solidFill>
                <a:latin typeface="Noto Sans KR"/>
                <a:ea typeface="Noto Sans KR"/>
                <a:cs typeface="Noto Sans KR"/>
                <a:sym typeface="Noto Sans KR"/>
              </a:rPr>
              <a:t>2015 개정 교육과정의 도입 이후로 창의융합형 인재를 양성하기 위한 STEM(Science, Technology, Engineering, and Mathematics) 교육 등의 ‘융합 교육’이 과제로 제시 </a:t>
            </a:r>
            <a:endParaRPr sz="1000">
              <a:solidFill>
                <a:schemeClr val="dk1"/>
              </a:solidFill>
              <a:latin typeface="Noto Sans KR"/>
              <a:ea typeface="Noto Sans KR"/>
              <a:cs typeface="Noto Sans KR"/>
              <a:sym typeface="Noto Sans KR"/>
            </a:endParaRPr>
          </a:p>
          <a:p>
            <a:pPr marL="457200" lvl="0" indent="-292066" algn="l" rtl="0">
              <a:lnSpc>
                <a:spcPct val="95000"/>
              </a:lnSpc>
              <a:spcBef>
                <a:spcPts val="1200"/>
              </a:spcBef>
              <a:spcAft>
                <a:spcPts val="0"/>
              </a:spcAft>
              <a:buClr>
                <a:schemeClr val="dk1"/>
              </a:buClr>
              <a:buSzPts val="1000"/>
              <a:buFont typeface="Noto Sans KR"/>
              <a:buChar char="●"/>
            </a:pPr>
            <a:r>
              <a:rPr lang="ko-KR" sz="1000">
                <a:solidFill>
                  <a:schemeClr val="dk1"/>
                </a:solidFill>
                <a:latin typeface="Noto Sans KR"/>
                <a:ea typeface="Noto Sans KR"/>
                <a:cs typeface="Noto Sans KR"/>
                <a:sym typeface="Noto Sans KR"/>
              </a:rPr>
              <a:t>2022 개정 교육과정에서는 모든 교과에서의 디지털 리터러시 역량 함양을 강조하면서, 여러 융합 교육의 유형 중‘AI 융합 교육’에 대한 중요성이 강조 </a:t>
            </a:r>
            <a:endParaRPr sz="1000">
              <a:solidFill>
                <a:schemeClr val="dk1"/>
              </a:solidFill>
              <a:latin typeface="Noto Sans KR"/>
              <a:ea typeface="Noto Sans KR"/>
              <a:cs typeface="Noto Sans KR"/>
              <a:sym typeface="Noto Sans KR"/>
            </a:endParaRPr>
          </a:p>
          <a:p>
            <a:pPr marL="457200" lvl="0" indent="-292066" algn="l" rtl="0">
              <a:lnSpc>
                <a:spcPct val="95000"/>
              </a:lnSpc>
              <a:spcBef>
                <a:spcPts val="1200"/>
              </a:spcBef>
              <a:spcAft>
                <a:spcPts val="0"/>
              </a:spcAft>
              <a:buClr>
                <a:schemeClr val="dk1"/>
              </a:buClr>
              <a:buSzPts val="1000"/>
              <a:buFont typeface="Noto Sans KR"/>
              <a:buChar char="●"/>
            </a:pPr>
            <a:r>
              <a:rPr lang="ko-KR" sz="1000">
                <a:solidFill>
                  <a:schemeClr val="dk1"/>
                </a:solidFill>
                <a:latin typeface="Noto Sans KR"/>
                <a:ea typeface="Noto Sans KR"/>
                <a:cs typeface="Noto Sans KR"/>
                <a:sym typeface="Noto Sans KR"/>
              </a:rPr>
              <a:t>특히, AI 융합교육은 특정 교과 지식의 획득에만 제한되어서는 안 되며 문제해결을 위한 융합적 사고에 대한 강조 (임철일, 2024)</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l" rtl="0">
              <a:lnSpc>
                <a:spcPct val="115000"/>
              </a:lnSpc>
              <a:spcBef>
                <a:spcPts val="0"/>
              </a:spcBef>
              <a:spcAft>
                <a:spcPts val="0"/>
              </a:spcAft>
              <a:buNone/>
            </a:pPr>
            <a:endParaRPr sz="1000">
              <a:solidFill>
                <a:schemeClr val="dk1"/>
              </a:solidFill>
              <a:latin typeface="Noto Sans KR"/>
              <a:ea typeface="Noto Sans KR"/>
              <a:cs typeface="Noto Sans KR"/>
              <a:sym typeface="Noto Sans KR"/>
            </a:endParaRPr>
          </a:p>
          <a:p>
            <a:pPr marL="0" lvl="0" indent="0" algn="l" rtl="0">
              <a:lnSpc>
                <a:spcPct val="115000"/>
              </a:lnSpc>
              <a:spcBef>
                <a:spcPts val="0"/>
              </a:spcBef>
              <a:spcAft>
                <a:spcPts val="0"/>
              </a:spcAft>
              <a:buNone/>
            </a:pPr>
            <a:r>
              <a:rPr lang="ko-KR" sz="1000">
                <a:solidFill>
                  <a:schemeClr val="dk1"/>
                </a:solidFill>
                <a:latin typeface="Noto Sans KR"/>
                <a:ea typeface="Noto Sans KR"/>
                <a:cs typeface="Noto Sans KR"/>
                <a:sym typeface="Noto Sans KR"/>
              </a:rPr>
              <a:t>AI융합 교육 개념: 인공지능과 다른 교과와 융합 차원에서 두개 교과 이상의 지식을 포함하여 학습자들이 교과의 내용 지식(Subject Content)을 획득함과 동시에 인공지능 지식(AI Content)을 획득하거나, 고차적인 역량을 개발하는 것을 목표로 하는 교육 (임철일 외, 2025)</a:t>
            </a:r>
            <a:endParaRPr sz="1000">
              <a:solidFill>
                <a:schemeClr val="dk1"/>
              </a:solidFill>
              <a:latin typeface="Noto Sans KR"/>
              <a:ea typeface="Noto Sans KR"/>
              <a:cs typeface="Noto Sans KR"/>
              <a:sym typeface="Noto Sans KR"/>
            </a:endParaRPr>
          </a:p>
          <a:p>
            <a:pPr marL="0" lvl="0" indent="0" algn="l" rtl="0">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l" rtl="0">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l" rtl="0">
              <a:spcBef>
                <a:spcPts val="0"/>
              </a:spcBef>
              <a:spcAft>
                <a:spcPts val="0"/>
              </a:spcAft>
              <a:buNone/>
            </a:pPr>
            <a:r>
              <a:rPr lang="ko-KR" u="sng">
                <a:solidFill>
                  <a:schemeClr val="hlink"/>
                </a:solidFill>
                <a:latin typeface="Nanum Gothic"/>
                <a:ea typeface="Nanum Gothic"/>
                <a:cs typeface="Nanum Gothic"/>
                <a:sym typeface="Nanum Gothic"/>
                <a:hlinkClick r:id="rId3"/>
              </a:rPr>
              <a:t>https://www.researchgate.net/figure/Ten-levels-of-curricula-integration-Fogarty-1991_fig1_47131765</a:t>
            </a:r>
            <a:endParaRPr>
              <a:solidFill>
                <a:schemeClr val="dk1"/>
              </a:solidFill>
              <a:latin typeface="Nanum Gothic"/>
              <a:ea typeface="Nanum Gothic"/>
              <a:cs typeface="Nanum Gothic"/>
              <a:sym typeface="Nanum Gothic"/>
            </a:endParaRPr>
          </a:p>
          <a:p>
            <a:pPr marL="0" lvl="0" indent="0" algn="l" rtl="0">
              <a:spcBef>
                <a:spcPts val="0"/>
              </a:spcBef>
              <a:spcAft>
                <a:spcPts val="0"/>
              </a:spcAft>
              <a:buNone/>
            </a:pPr>
            <a:endParaRPr>
              <a:solidFill>
                <a:schemeClr val="dk1"/>
              </a:solidFill>
              <a:latin typeface="Nanum Gothic"/>
              <a:ea typeface="Nanum Gothic"/>
              <a:cs typeface="Nanum Gothic"/>
              <a:sym typeface="Nanum Gothic"/>
            </a:endParaRPr>
          </a:p>
          <a:p>
            <a:pPr marL="0" lvl="0" indent="0" algn="l" rtl="0">
              <a:spcBef>
                <a:spcPts val="0"/>
              </a:spcBef>
              <a:spcAft>
                <a:spcPts val="0"/>
              </a:spcAft>
              <a:buClr>
                <a:schemeClr val="dk1"/>
              </a:buClr>
              <a:buSzPts val="1100"/>
              <a:buFont typeface="Arial"/>
              <a:buNone/>
            </a:pPr>
            <a:r>
              <a:rPr lang="ko-KR">
                <a:solidFill>
                  <a:schemeClr val="dk1"/>
                </a:solidFill>
                <a:latin typeface="Nanum Gothic"/>
                <a:ea typeface="Nanum Gothic"/>
                <a:cs typeface="Nanum Gothic"/>
                <a:sym typeface="Nanum Gothic"/>
              </a:rPr>
              <a:t>https://ybrd.tistory.com/27</a:t>
            </a:r>
            <a:endParaRPr sz="1000">
              <a:solidFill>
                <a:schemeClr val="dk1"/>
              </a:solidFill>
              <a:latin typeface="Noto Sans KR"/>
              <a:ea typeface="Noto Sans KR"/>
              <a:cs typeface="Noto Sans KR"/>
              <a:sym typeface="Noto Sans KR"/>
            </a:endParaRPr>
          </a:p>
          <a:p>
            <a:pPr marL="0" lvl="0" indent="0" algn="l" rtl="0">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8915760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a:extLst>
            <a:ext uri="{FF2B5EF4-FFF2-40B4-BE49-F238E27FC236}">
              <a16:creationId xmlns:a16="http://schemas.microsoft.com/office/drawing/2014/main" id="{35AF86ED-4A60-08D6-625A-37A866B8228C}"/>
            </a:ext>
          </a:extLst>
        </p:cNvPr>
        <p:cNvGrpSpPr/>
        <p:nvPr/>
      </p:nvGrpSpPr>
      <p:grpSpPr>
        <a:xfrm>
          <a:off x="0" y="0"/>
          <a:ext cx="0" cy="0"/>
          <a:chOff x="0" y="0"/>
          <a:chExt cx="0" cy="0"/>
        </a:xfrm>
      </p:grpSpPr>
      <p:sp>
        <p:nvSpPr>
          <p:cNvPr id="84" name="Google Shape;84;g382b0cf28c6_0_15:notes">
            <a:extLst>
              <a:ext uri="{FF2B5EF4-FFF2-40B4-BE49-F238E27FC236}">
                <a16:creationId xmlns:a16="http://schemas.microsoft.com/office/drawing/2014/main" id="{24455435-74CA-7A3D-714A-152CF18AD2EC}"/>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382b0cf28c6_0_15:notes">
            <a:extLst>
              <a:ext uri="{FF2B5EF4-FFF2-40B4-BE49-F238E27FC236}">
                <a16:creationId xmlns:a16="http://schemas.microsoft.com/office/drawing/2014/main" id="{11EE78B8-51AD-1567-39CA-672A6160E6E3}"/>
              </a:ext>
            </a:extLst>
          </p:cNvPr>
          <p:cNvSpPr txBox="1">
            <a:spLocks noGrp="1"/>
          </p:cNvSpPr>
          <p:nvPr>
            <p:ph type="body" idx="1"/>
          </p:nvPr>
        </p:nvSpPr>
        <p:spPr>
          <a:xfrm>
            <a:off x="679768" y="4715147"/>
            <a:ext cx="5438100" cy="4467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ko-KR"/>
              <a:t>특강 시간에 한 차례 다룬 AI융합교육의 정의, 개념 등을 점검하는 시간입니다.</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ko-KR"/>
              <a:t>—- 참고 내용 —- </a:t>
            </a:r>
            <a:endParaRPr/>
          </a:p>
          <a:p>
            <a:pPr marL="0" lvl="0" indent="0" algn="l" rtl="0">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다양한 접근이 있음</a:t>
            </a:r>
            <a:endParaRPr sz="1000">
              <a:solidFill>
                <a:schemeClr val="dk1"/>
              </a:solidFill>
              <a:latin typeface="Noto Sans KR"/>
              <a:ea typeface="Noto Sans KR"/>
              <a:cs typeface="Noto Sans KR"/>
              <a:sym typeface="Noto Sans KR"/>
            </a:endParaRPr>
          </a:p>
          <a:p>
            <a:pPr marL="0" lvl="0" indent="0" algn="l" rtl="0">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인공지능 교육의 위계 (김태령, 류미영, 한선관, 2020) : 융합교육은 활용 교육과 이해교육 보다 심화</a:t>
            </a:r>
            <a:endParaRPr sz="1000">
              <a:solidFill>
                <a:schemeClr val="dk1"/>
              </a:solidFill>
              <a:latin typeface="Noto Sans KR"/>
              <a:ea typeface="Noto Sans KR"/>
              <a:cs typeface="Noto Sans KR"/>
              <a:sym typeface="Noto Sans KR"/>
            </a:endParaRPr>
          </a:p>
          <a:p>
            <a:pPr marL="0" lvl="0" indent="0" algn="l" rtl="0">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인공지능 교육의 유형 (정제영. 2023): 인공지능 융합 교육에 활용 교육 포함</a:t>
            </a:r>
            <a:endParaRPr sz="1000">
              <a:solidFill>
                <a:schemeClr val="dk1"/>
              </a:solidFill>
              <a:latin typeface="Noto Sans KR"/>
              <a:ea typeface="Noto Sans KR"/>
              <a:cs typeface="Noto Sans KR"/>
              <a:sym typeface="Noto Sans KR"/>
            </a:endParaRPr>
          </a:p>
          <a:p>
            <a:pPr marL="0" lvl="0" indent="0" algn="l" rtl="0">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인공지능 교육의 분류 (최숙영. 2023): 융합교육은 ‘AI 융합교육’은 ‘AI 내용교육’과 ‘AI 활용교육’의 특성을 다 포함하고 있다고 볼 수 있다. 따라서, ‘AI 융합교육’의 ‘AI 내용교육’ 측면과 ‘AI 활용교육’ 측면을 그림과 같이 각각 ‘내용적 융합교육’과 ‘방법 적 융합교육’으로 구분하여 나타낼 수 있음</a:t>
            </a:r>
            <a:endParaRPr sz="1000">
              <a:solidFill>
                <a:schemeClr val="dk1"/>
              </a:solidFill>
              <a:latin typeface="Noto Sans KR"/>
              <a:ea typeface="Noto Sans KR"/>
              <a:cs typeface="Noto Sans KR"/>
              <a:sym typeface="Noto Sans KR"/>
            </a:endParaRPr>
          </a:p>
          <a:p>
            <a:pPr marL="0" lvl="0" indent="0" algn="l"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				</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 ‘인공지능’과 ‘교육’의 조합은 많은 선행연구에서 서로 다른 조작적 정의와 위계로 구분되어 왔으며, 실제 교육현장에서도 활용되는 용어는 혼재되어 있다.</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 </a:t>
            </a:r>
            <a:r>
              <a:rPr lang="ko-KR" sz="1000">
                <a:solidFill>
                  <a:schemeClr val="dk1"/>
                </a:solidFill>
                <a:highlight>
                  <a:srgbClr val="FFFF00"/>
                </a:highlight>
                <a:latin typeface="Noto Sans KR"/>
                <a:ea typeface="Noto Sans KR"/>
                <a:cs typeface="Noto Sans KR"/>
                <a:sym typeface="Noto Sans KR"/>
              </a:rPr>
              <a:t>AI를 교육의 ‘내용’으로 다루는 경우 </a:t>
            </a:r>
            <a:r>
              <a:rPr lang="ko-KR" sz="1000">
                <a:solidFill>
                  <a:schemeClr val="dk1"/>
                </a:solidFill>
                <a:latin typeface="Noto Sans KR"/>
                <a:ea typeface="Noto Sans KR"/>
                <a:cs typeface="Noto Sans KR"/>
                <a:sym typeface="Noto Sans KR"/>
              </a:rPr>
              <a:t>AI 소양과 윤리를 바탕으로 AI 알고리즘을 설계, 개발 및 활용하는 능력을 기르는 데 초점</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교과로서 AI를 가르치는 것으로 초중등 교육의 다른 교과교육에서와 같이 어떤 내용 즉 커리큘럼이 포함되어야 하는가를 다룬다. 미국의  AI4K12(AI for K-12 Students)에서는 다섯 가지 핵심 개념으로 ‘인식’ ‘표현과 추론’ ‘학습’ ‘자연스러운 상호작용’ ‘사회적 영향’을 제안하고 있다</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highlight>
                  <a:srgbClr val="FFFF00"/>
                </a:highlight>
                <a:latin typeface="Noto Sans KR"/>
                <a:ea typeface="Noto Sans KR"/>
                <a:cs typeface="Noto Sans KR"/>
                <a:sym typeface="Noto Sans KR"/>
              </a:rPr>
              <a:t>AI를 교육 장면에서 ‘도구’로 활용하는 경우</a:t>
            </a:r>
            <a:r>
              <a:rPr lang="ko-KR" sz="1000">
                <a:solidFill>
                  <a:schemeClr val="dk1"/>
                </a:solidFill>
                <a:latin typeface="Noto Sans KR"/>
                <a:ea typeface="Noto Sans KR"/>
                <a:cs typeface="Noto Sans KR"/>
                <a:sym typeface="Noto Sans KR"/>
              </a:rPr>
              <a:t>, 상술한 바와 같이 AI를 비롯한 에듀테크를 교수학습에 활용하는 데 중점을 둔다. 이에 대한 용어로는</a:t>
            </a:r>
            <a:r>
              <a:rPr lang="ko-KR" sz="1000">
                <a:solidFill>
                  <a:schemeClr val="dk1"/>
                </a:solidFill>
                <a:highlight>
                  <a:srgbClr val="FFFF00"/>
                </a:highlight>
                <a:latin typeface="Noto Sans KR"/>
                <a:ea typeface="Noto Sans KR"/>
                <a:cs typeface="Noto Sans KR"/>
                <a:sym typeface="Noto Sans KR"/>
              </a:rPr>
              <a:t> ‘교육에서의 AI(AI in Education: AIED)’가 널리 통용되고 있지만, 국내 문헌에서는 ‘AI 기반 교육(AI based Education)’</a:t>
            </a:r>
            <a:r>
              <a:rPr lang="ko-KR" sz="1000">
                <a:solidFill>
                  <a:schemeClr val="dk1"/>
                </a:solidFill>
                <a:latin typeface="Noto Sans KR"/>
                <a:ea typeface="Noto Sans KR"/>
                <a:cs typeface="Noto Sans KR"/>
                <a:sym typeface="Noto Sans KR"/>
              </a:rPr>
              <a:t>도 사용된 바 있다(홍선주 외, 2021).</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인공지능 활용 교육은 인공지능을 교육의 다양한 문제를 해결하는 도구로서 활용하는 접근으로서 기존의 매체의 교육적 활용 혹은 에듀테크 활용 관점에서 인공지능을 파악한다. 예컨대, 지능형 개인교수 체제(IntelligentTutoring System)의 연장선에서 인공지능이 개별화 수업 혹은 맞춤형 수업을 가능하게 한다는 점에 주목한 것으로, 한국과학창의재단에서 개발한 수학 교과를 위한 ‘똑똑 수학 탐험대’를 활용하는 교육이 여기에 속한다(최서연, 2021). </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또한 인공지능 스피커나 챗봇이 확산되면서 이러한 것들을 이용하여 영어 학습을 도와주는 시도들이 이루어졌다(홍수민, 임철일, 2021). 모두 다 특정 교과의 목표 예컨대 수학 및 영어 교과의 목표를 달성하는데 교육 방법으로서 인공지능 기술을 활용하는 것이다. </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 ‘인공지능’과 ‘교육’의 조합은 많은 선행연구에서 서로 다른 조작적 정의와 위계로 구분되어 왔으며, 실제 교육현장에서도 활용되는 용어는 혼재되어 있다.</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 </a:t>
            </a:r>
            <a:r>
              <a:rPr lang="ko-KR" sz="1000">
                <a:solidFill>
                  <a:schemeClr val="dk1"/>
                </a:solidFill>
                <a:highlight>
                  <a:srgbClr val="FFFF00"/>
                </a:highlight>
                <a:latin typeface="Noto Sans KR"/>
                <a:ea typeface="Noto Sans KR"/>
                <a:cs typeface="Noto Sans KR"/>
                <a:sym typeface="Noto Sans KR"/>
              </a:rPr>
              <a:t>AI를 교육의 ‘내용’으로 다루는 경우 </a:t>
            </a:r>
            <a:r>
              <a:rPr lang="ko-KR" sz="1000">
                <a:solidFill>
                  <a:schemeClr val="dk1"/>
                </a:solidFill>
                <a:latin typeface="Noto Sans KR"/>
                <a:ea typeface="Noto Sans KR"/>
                <a:cs typeface="Noto Sans KR"/>
                <a:sym typeface="Noto Sans KR"/>
              </a:rPr>
              <a:t>AI 소양과 윤리를 바탕으로 AI 알고리즘을 설계, 개발 및 활용하는 능력을 기르는 데 초점</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교과로서 AI를 가르치는 것으로 초중등 교육의 다른 교과교육에서와 같이 어떤 내용 즉 커리큘럼이 포함되어야 하는가를 다룬다. 미국의  AI4K12(AI for K-12 Students)에서는 다섯 가지 핵심 개념으로 ‘인식’ ‘표현과 추론’ ‘학습’ ‘자연스러운 상호작용’ ‘사회적 영향’을 제안하고 있다</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highlight>
                  <a:srgbClr val="FFFF00"/>
                </a:highlight>
                <a:latin typeface="Noto Sans KR"/>
                <a:ea typeface="Noto Sans KR"/>
                <a:cs typeface="Noto Sans KR"/>
                <a:sym typeface="Noto Sans KR"/>
              </a:rPr>
              <a:t>AI를 교육 장면에서 ‘도구’로 활용하는 경우</a:t>
            </a:r>
            <a:r>
              <a:rPr lang="ko-KR" sz="1000">
                <a:solidFill>
                  <a:schemeClr val="dk1"/>
                </a:solidFill>
                <a:latin typeface="Noto Sans KR"/>
                <a:ea typeface="Noto Sans KR"/>
                <a:cs typeface="Noto Sans KR"/>
                <a:sym typeface="Noto Sans KR"/>
              </a:rPr>
              <a:t>, 상술한 바와 같이 AI를 비롯한 에듀테크를 교수학습에 활용하는 데 중점을 둔다. 이에 대한 용어로는</a:t>
            </a:r>
            <a:r>
              <a:rPr lang="ko-KR" sz="1000">
                <a:solidFill>
                  <a:schemeClr val="dk1"/>
                </a:solidFill>
                <a:highlight>
                  <a:srgbClr val="FFFF00"/>
                </a:highlight>
                <a:latin typeface="Noto Sans KR"/>
                <a:ea typeface="Noto Sans KR"/>
                <a:cs typeface="Noto Sans KR"/>
                <a:sym typeface="Noto Sans KR"/>
              </a:rPr>
              <a:t> ‘교육에서의 AI(AI in Education: AIED)’가 널리 통용되고 있지만, 국내 문헌에서는 ‘AI 기반 교육(AI based Education)’</a:t>
            </a:r>
            <a:r>
              <a:rPr lang="ko-KR" sz="1000">
                <a:solidFill>
                  <a:schemeClr val="dk1"/>
                </a:solidFill>
                <a:latin typeface="Noto Sans KR"/>
                <a:ea typeface="Noto Sans KR"/>
                <a:cs typeface="Noto Sans KR"/>
                <a:sym typeface="Noto Sans KR"/>
              </a:rPr>
              <a:t>도 사용된 바 있다(홍선주 외, 2021).</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인공지능 활용 교육은 인공지능을 교육의 다양한 문제를 해결하는 도구로서 활용하는 접근으로서 기존의 매체의 교육적 활용 혹은 에듀테크 활용 관점에서 인공지능을 파악한다. 예컨대, 지능형 개인교수 체제(IntelligentTutoring System)의 연장선에서 인공지능이 개별화 수업 혹은 맞춤형 수업을 가능하게 한다는 점에 주목한 것으로, 한국과학창의재단에서 개발한 수학 교과를 위한 ‘똑똑 수학 탐험대’를 활용하는 교육이 여기에 속한다(최서연, 2021). </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또한 인공지능 스피커나 챗봇이 확산되면서 이러한 것들을 이용하여 영어 학습을 도와주는 시도들이 이루어졌다(홍수민, 임철일, 2021). 모두 다 특정 교과의 목표 예컨대 수학 및 영어 교과의 목표를 달성하는데 교육 방법으로서 인공지능 기술을 활용하는 것이다. </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457200" lvl="0" indent="-292066" algn="l" rtl="0">
              <a:lnSpc>
                <a:spcPct val="95000"/>
              </a:lnSpc>
              <a:spcBef>
                <a:spcPts val="0"/>
              </a:spcBef>
              <a:spcAft>
                <a:spcPts val="0"/>
              </a:spcAft>
              <a:buClr>
                <a:schemeClr val="dk1"/>
              </a:buClr>
              <a:buSzPts val="1000"/>
              <a:buFont typeface="Noto Sans KR"/>
              <a:buChar char="●"/>
            </a:pPr>
            <a:r>
              <a:rPr lang="ko-KR" sz="1000">
                <a:solidFill>
                  <a:schemeClr val="dk1"/>
                </a:solidFill>
                <a:latin typeface="Noto Sans KR"/>
                <a:ea typeface="Noto Sans KR"/>
                <a:cs typeface="Noto Sans KR"/>
                <a:sym typeface="Noto Sans KR"/>
              </a:rPr>
              <a:t>2015 개정 교육과정의 도입 이후로 창의융합형 인재를 양성하기 위한 STEM(Science, Technology, Engineering, and Mathematics) 교육 등의 ‘융합 교육’이 과제로 제시 </a:t>
            </a:r>
            <a:endParaRPr sz="1000">
              <a:solidFill>
                <a:schemeClr val="dk1"/>
              </a:solidFill>
              <a:latin typeface="Noto Sans KR"/>
              <a:ea typeface="Noto Sans KR"/>
              <a:cs typeface="Noto Sans KR"/>
              <a:sym typeface="Noto Sans KR"/>
            </a:endParaRPr>
          </a:p>
          <a:p>
            <a:pPr marL="457200" lvl="0" indent="-292066" algn="l" rtl="0">
              <a:lnSpc>
                <a:spcPct val="95000"/>
              </a:lnSpc>
              <a:spcBef>
                <a:spcPts val="1200"/>
              </a:spcBef>
              <a:spcAft>
                <a:spcPts val="0"/>
              </a:spcAft>
              <a:buClr>
                <a:schemeClr val="dk1"/>
              </a:buClr>
              <a:buSzPts val="1000"/>
              <a:buFont typeface="Noto Sans KR"/>
              <a:buChar char="●"/>
            </a:pPr>
            <a:r>
              <a:rPr lang="ko-KR" sz="1000">
                <a:solidFill>
                  <a:schemeClr val="dk1"/>
                </a:solidFill>
                <a:latin typeface="Noto Sans KR"/>
                <a:ea typeface="Noto Sans KR"/>
                <a:cs typeface="Noto Sans KR"/>
                <a:sym typeface="Noto Sans KR"/>
              </a:rPr>
              <a:t>2022 개정 교육과정에서는 모든 교과에서의 디지털 리터러시 역량 함양을 강조하면서, 여러 융합 교육의 유형 중‘AI 융합 교육’에 대한 중요성이 강조 </a:t>
            </a:r>
            <a:endParaRPr sz="1000">
              <a:solidFill>
                <a:schemeClr val="dk1"/>
              </a:solidFill>
              <a:latin typeface="Noto Sans KR"/>
              <a:ea typeface="Noto Sans KR"/>
              <a:cs typeface="Noto Sans KR"/>
              <a:sym typeface="Noto Sans KR"/>
            </a:endParaRPr>
          </a:p>
          <a:p>
            <a:pPr marL="457200" lvl="0" indent="-292066" algn="l" rtl="0">
              <a:lnSpc>
                <a:spcPct val="95000"/>
              </a:lnSpc>
              <a:spcBef>
                <a:spcPts val="1200"/>
              </a:spcBef>
              <a:spcAft>
                <a:spcPts val="0"/>
              </a:spcAft>
              <a:buClr>
                <a:schemeClr val="dk1"/>
              </a:buClr>
              <a:buSzPts val="1000"/>
              <a:buFont typeface="Noto Sans KR"/>
              <a:buChar char="●"/>
            </a:pPr>
            <a:r>
              <a:rPr lang="ko-KR" sz="1000">
                <a:solidFill>
                  <a:schemeClr val="dk1"/>
                </a:solidFill>
                <a:latin typeface="Noto Sans KR"/>
                <a:ea typeface="Noto Sans KR"/>
                <a:cs typeface="Noto Sans KR"/>
                <a:sym typeface="Noto Sans KR"/>
              </a:rPr>
              <a:t>특히, AI 융합교육은 특정 교과 지식의 획득에만 제한되어서는 안 되며 문제해결을 위한 융합적 사고에 대한 강조 (임철일, 2024)</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l" rtl="0">
              <a:lnSpc>
                <a:spcPct val="115000"/>
              </a:lnSpc>
              <a:spcBef>
                <a:spcPts val="0"/>
              </a:spcBef>
              <a:spcAft>
                <a:spcPts val="0"/>
              </a:spcAft>
              <a:buNone/>
            </a:pPr>
            <a:endParaRPr sz="1000">
              <a:solidFill>
                <a:schemeClr val="dk1"/>
              </a:solidFill>
              <a:latin typeface="Noto Sans KR"/>
              <a:ea typeface="Noto Sans KR"/>
              <a:cs typeface="Noto Sans KR"/>
              <a:sym typeface="Noto Sans KR"/>
            </a:endParaRPr>
          </a:p>
          <a:p>
            <a:pPr marL="0" lvl="0" indent="0" algn="l" rtl="0">
              <a:lnSpc>
                <a:spcPct val="115000"/>
              </a:lnSpc>
              <a:spcBef>
                <a:spcPts val="0"/>
              </a:spcBef>
              <a:spcAft>
                <a:spcPts val="0"/>
              </a:spcAft>
              <a:buNone/>
            </a:pPr>
            <a:r>
              <a:rPr lang="ko-KR" sz="1000">
                <a:solidFill>
                  <a:schemeClr val="dk1"/>
                </a:solidFill>
                <a:latin typeface="Noto Sans KR"/>
                <a:ea typeface="Noto Sans KR"/>
                <a:cs typeface="Noto Sans KR"/>
                <a:sym typeface="Noto Sans KR"/>
              </a:rPr>
              <a:t>AI융합 교육 개념: 인공지능과 다른 교과와 융합 차원에서 두개 교과 이상의 지식을 포함하여 학습자들이 교과의 내용 지식(Subject Content)을 획득함과 동시에 인공지능 지식(AI Content)을 획득하거나, 고차적인 역량을 개발하는 것을 목표로 하는 교육 (임철일 외, 2025)</a:t>
            </a:r>
            <a:endParaRPr sz="1000">
              <a:solidFill>
                <a:schemeClr val="dk1"/>
              </a:solidFill>
              <a:latin typeface="Noto Sans KR"/>
              <a:ea typeface="Noto Sans KR"/>
              <a:cs typeface="Noto Sans KR"/>
              <a:sym typeface="Noto Sans KR"/>
            </a:endParaRPr>
          </a:p>
          <a:p>
            <a:pPr marL="0" lvl="0" indent="0" algn="l" rtl="0">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l" rtl="0">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l" rtl="0">
              <a:spcBef>
                <a:spcPts val="0"/>
              </a:spcBef>
              <a:spcAft>
                <a:spcPts val="0"/>
              </a:spcAft>
              <a:buNone/>
            </a:pPr>
            <a:r>
              <a:rPr lang="ko-KR" u="sng">
                <a:solidFill>
                  <a:schemeClr val="hlink"/>
                </a:solidFill>
                <a:latin typeface="Nanum Gothic"/>
                <a:ea typeface="Nanum Gothic"/>
                <a:cs typeface="Nanum Gothic"/>
                <a:sym typeface="Nanum Gothic"/>
                <a:hlinkClick r:id="rId3"/>
              </a:rPr>
              <a:t>https://www.researchgate.net/figure/Ten-levels-of-curricula-integration-Fogarty-1991_fig1_47131765</a:t>
            </a:r>
            <a:endParaRPr>
              <a:solidFill>
                <a:schemeClr val="dk1"/>
              </a:solidFill>
              <a:latin typeface="Nanum Gothic"/>
              <a:ea typeface="Nanum Gothic"/>
              <a:cs typeface="Nanum Gothic"/>
              <a:sym typeface="Nanum Gothic"/>
            </a:endParaRPr>
          </a:p>
          <a:p>
            <a:pPr marL="0" lvl="0" indent="0" algn="l" rtl="0">
              <a:spcBef>
                <a:spcPts val="0"/>
              </a:spcBef>
              <a:spcAft>
                <a:spcPts val="0"/>
              </a:spcAft>
              <a:buNone/>
            </a:pPr>
            <a:endParaRPr>
              <a:solidFill>
                <a:schemeClr val="dk1"/>
              </a:solidFill>
              <a:latin typeface="Nanum Gothic"/>
              <a:ea typeface="Nanum Gothic"/>
              <a:cs typeface="Nanum Gothic"/>
              <a:sym typeface="Nanum Gothic"/>
            </a:endParaRPr>
          </a:p>
          <a:p>
            <a:pPr marL="0" lvl="0" indent="0" algn="l" rtl="0">
              <a:spcBef>
                <a:spcPts val="0"/>
              </a:spcBef>
              <a:spcAft>
                <a:spcPts val="0"/>
              </a:spcAft>
              <a:buClr>
                <a:schemeClr val="dk1"/>
              </a:buClr>
              <a:buSzPts val="1100"/>
              <a:buFont typeface="Arial"/>
              <a:buNone/>
            </a:pPr>
            <a:r>
              <a:rPr lang="ko-KR">
                <a:solidFill>
                  <a:schemeClr val="dk1"/>
                </a:solidFill>
                <a:latin typeface="Nanum Gothic"/>
                <a:ea typeface="Nanum Gothic"/>
                <a:cs typeface="Nanum Gothic"/>
                <a:sym typeface="Nanum Gothic"/>
              </a:rPr>
              <a:t>https://ybrd.tistory.com/27</a:t>
            </a:r>
            <a:endParaRPr sz="1000">
              <a:solidFill>
                <a:schemeClr val="dk1"/>
              </a:solidFill>
              <a:latin typeface="Noto Sans KR"/>
              <a:ea typeface="Noto Sans KR"/>
              <a:cs typeface="Noto Sans KR"/>
              <a:sym typeface="Noto Sans KR"/>
            </a:endParaRPr>
          </a:p>
          <a:p>
            <a:pPr marL="0" lvl="0" indent="0" algn="l" rtl="0">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31114896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a:extLst>
            <a:ext uri="{FF2B5EF4-FFF2-40B4-BE49-F238E27FC236}">
              <a16:creationId xmlns:a16="http://schemas.microsoft.com/office/drawing/2014/main" id="{33F8794F-9F0D-87E9-9276-F99F32F0FAC3}"/>
            </a:ext>
          </a:extLst>
        </p:cNvPr>
        <p:cNvGrpSpPr/>
        <p:nvPr/>
      </p:nvGrpSpPr>
      <p:grpSpPr>
        <a:xfrm>
          <a:off x="0" y="0"/>
          <a:ext cx="0" cy="0"/>
          <a:chOff x="0" y="0"/>
          <a:chExt cx="0" cy="0"/>
        </a:xfrm>
      </p:grpSpPr>
      <p:sp>
        <p:nvSpPr>
          <p:cNvPr id="84" name="Google Shape;84;g382b0cf28c6_0_15:notes">
            <a:extLst>
              <a:ext uri="{FF2B5EF4-FFF2-40B4-BE49-F238E27FC236}">
                <a16:creationId xmlns:a16="http://schemas.microsoft.com/office/drawing/2014/main" id="{51F9FB3E-8E73-E8DD-17DF-C82970F2462D}"/>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382b0cf28c6_0_15:notes">
            <a:extLst>
              <a:ext uri="{FF2B5EF4-FFF2-40B4-BE49-F238E27FC236}">
                <a16:creationId xmlns:a16="http://schemas.microsoft.com/office/drawing/2014/main" id="{3E3E509E-FBCC-521B-CD1E-519AE90FF77C}"/>
              </a:ext>
            </a:extLst>
          </p:cNvPr>
          <p:cNvSpPr txBox="1">
            <a:spLocks noGrp="1"/>
          </p:cNvSpPr>
          <p:nvPr>
            <p:ph type="body" idx="1"/>
          </p:nvPr>
        </p:nvSpPr>
        <p:spPr>
          <a:xfrm>
            <a:off x="679768" y="4715147"/>
            <a:ext cx="5438100" cy="4467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ko-KR"/>
              <a:t>특강 시간에 한 차례 다룬 AI융합교육의 정의, 개념 등을 점검하는 시간입니다.</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ko-KR"/>
              <a:t>—- 참고 내용 —- </a:t>
            </a:r>
            <a:endParaRPr/>
          </a:p>
          <a:p>
            <a:pPr marL="0" lvl="0" indent="0" algn="l" rtl="0">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다양한 접근이 있음</a:t>
            </a:r>
            <a:endParaRPr sz="1000">
              <a:solidFill>
                <a:schemeClr val="dk1"/>
              </a:solidFill>
              <a:latin typeface="Noto Sans KR"/>
              <a:ea typeface="Noto Sans KR"/>
              <a:cs typeface="Noto Sans KR"/>
              <a:sym typeface="Noto Sans KR"/>
            </a:endParaRPr>
          </a:p>
          <a:p>
            <a:pPr marL="0" lvl="0" indent="0" algn="l" rtl="0">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인공지능 교육의 위계 (김태령, 류미영, 한선관, 2020) : 융합교육은 활용 교육과 이해교육 보다 심화</a:t>
            </a:r>
            <a:endParaRPr sz="1000">
              <a:solidFill>
                <a:schemeClr val="dk1"/>
              </a:solidFill>
              <a:latin typeface="Noto Sans KR"/>
              <a:ea typeface="Noto Sans KR"/>
              <a:cs typeface="Noto Sans KR"/>
              <a:sym typeface="Noto Sans KR"/>
            </a:endParaRPr>
          </a:p>
          <a:p>
            <a:pPr marL="0" lvl="0" indent="0" algn="l" rtl="0">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인공지능 교육의 유형 (정제영. 2023): 인공지능 융합 교육에 활용 교육 포함</a:t>
            </a:r>
            <a:endParaRPr sz="1000">
              <a:solidFill>
                <a:schemeClr val="dk1"/>
              </a:solidFill>
              <a:latin typeface="Noto Sans KR"/>
              <a:ea typeface="Noto Sans KR"/>
              <a:cs typeface="Noto Sans KR"/>
              <a:sym typeface="Noto Sans KR"/>
            </a:endParaRPr>
          </a:p>
          <a:p>
            <a:pPr marL="0" lvl="0" indent="0" algn="l" rtl="0">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인공지능 교육의 분류 (최숙영. 2023): 융합교육은 ‘AI 융합교육’은 ‘AI 내용교육’과 ‘AI 활용교육’의 특성을 다 포함하고 있다고 볼 수 있다. 따라서, ‘AI 융합교육’의 ‘AI 내용교육’ 측면과 ‘AI 활용교육’ 측면을 그림과 같이 각각 ‘내용적 융합교육’과 ‘방법 적 융합교육’으로 구분하여 나타낼 수 있음</a:t>
            </a:r>
            <a:endParaRPr sz="1000">
              <a:solidFill>
                <a:schemeClr val="dk1"/>
              </a:solidFill>
              <a:latin typeface="Noto Sans KR"/>
              <a:ea typeface="Noto Sans KR"/>
              <a:cs typeface="Noto Sans KR"/>
              <a:sym typeface="Noto Sans KR"/>
            </a:endParaRPr>
          </a:p>
          <a:p>
            <a:pPr marL="0" lvl="0" indent="0" algn="l"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				</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 ‘인공지능’과 ‘교육’의 조합은 많은 선행연구에서 서로 다른 조작적 정의와 위계로 구분되어 왔으며, 실제 교육현장에서도 활용되는 용어는 혼재되어 있다.</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 </a:t>
            </a:r>
            <a:r>
              <a:rPr lang="ko-KR" sz="1000">
                <a:solidFill>
                  <a:schemeClr val="dk1"/>
                </a:solidFill>
                <a:highlight>
                  <a:srgbClr val="FFFF00"/>
                </a:highlight>
                <a:latin typeface="Noto Sans KR"/>
                <a:ea typeface="Noto Sans KR"/>
                <a:cs typeface="Noto Sans KR"/>
                <a:sym typeface="Noto Sans KR"/>
              </a:rPr>
              <a:t>AI를 교육의 ‘내용’으로 다루는 경우 </a:t>
            </a:r>
            <a:r>
              <a:rPr lang="ko-KR" sz="1000">
                <a:solidFill>
                  <a:schemeClr val="dk1"/>
                </a:solidFill>
                <a:latin typeface="Noto Sans KR"/>
                <a:ea typeface="Noto Sans KR"/>
                <a:cs typeface="Noto Sans KR"/>
                <a:sym typeface="Noto Sans KR"/>
              </a:rPr>
              <a:t>AI 소양과 윤리를 바탕으로 AI 알고리즘을 설계, 개발 및 활용하는 능력을 기르는 데 초점</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교과로서 AI를 가르치는 것으로 초중등 교육의 다른 교과교육에서와 같이 어떤 내용 즉 커리큘럼이 포함되어야 하는가를 다룬다. 미국의  AI4K12(AI for K-12 Students)에서는 다섯 가지 핵심 개념으로 ‘인식’ ‘표현과 추론’ ‘학습’ ‘자연스러운 상호작용’ ‘사회적 영향’을 제안하고 있다</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highlight>
                  <a:srgbClr val="FFFF00"/>
                </a:highlight>
                <a:latin typeface="Noto Sans KR"/>
                <a:ea typeface="Noto Sans KR"/>
                <a:cs typeface="Noto Sans KR"/>
                <a:sym typeface="Noto Sans KR"/>
              </a:rPr>
              <a:t>AI를 교육 장면에서 ‘도구’로 활용하는 경우</a:t>
            </a:r>
            <a:r>
              <a:rPr lang="ko-KR" sz="1000">
                <a:solidFill>
                  <a:schemeClr val="dk1"/>
                </a:solidFill>
                <a:latin typeface="Noto Sans KR"/>
                <a:ea typeface="Noto Sans KR"/>
                <a:cs typeface="Noto Sans KR"/>
                <a:sym typeface="Noto Sans KR"/>
              </a:rPr>
              <a:t>, 상술한 바와 같이 AI를 비롯한 에듀테크를 교수학습에 활용하는 데 중점을 둔다. 이에 대한 용어로는</a:t>
            </a:r>
            <a:r>
              <a:rPr lang="ko-KR" sz="1000">
                <a:solidFill>
                  <a:schemeClr val="dk1"/>
                </a:solidFill>
                <a:highlight>
                  <a:srgbClr val="FFFF00"/>
                </a:highlight>
                <a:latin typeface="Noto Sans KR"/>
                <a:ea typeface="Noto Sans KR"/>
                <a:cs typeface="Noto Sans KR"/>
                <a:sym typeface="Noto Sans KR"/>
              </a:rPr>
              <a:t> ‘교육에서의 AI(AI in Education: AIED)’가 널리 통용되고 있지만, 국내 문헌에서는 ‘AI 기반 교육(AI based Education)’</a:t>
            </a:r>
            <a:r>
              <a:rPr lang="ko-KR" sz="1000">
                <a:solidFill>
                  <a:schemeClr val="dk1"/>
                </a:solidFill>
                <a:latin typeface="Noto Sans KR"/>
                <a:ea typeface="Noto Sans KR"/>
                <a:cs typeface="Noto Sans KR"/>
                <a:sym typeface="Noto Sans KR"/>
              </a:rPr>
              <a:t>도 사용된 바 있다(홍선주 외, 2021).</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인공지능 활용 교육은 인공지능을 교육의 다양한 문제를 해결하는 도구로서 활용하는 접근으로서 기존의 매체의 교육적 활용 혹은 에듀테크 활용 관점에서 인공지능을 파악한다. 예컨대, 지능형 개인교수 체제(IntelligentTutoring System)의 연장선에서 인공지능이 개별화 수업 혹은 맞춤형 수업을 가능하게 한다는 점에 주목한 것으로, 한국과학창의재단에서 개발한 수학 교과를 위한 ‘똑똑 수학 탐험대’를 활용하는 교육이 여기에 속한다(최서연, 2021). </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또한 인공지능 스피커나 챗봇이 확산되면서 이러한 것들을 이용하여 영어 학습을 도와주는 시도들이 이루어졌다(홍수민, 임철일, 2021). 모두 다 특정 교과의 목표 예컨대 수학 및 영어 교과의 목표를 달성하는데 교육 방법으로서 인공지능 기술을 활용하는 것이다. </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 ‘인공지능’과 ‘교육’의 조합은 많은 선행연구에서 서로 다른 조작적 정의와 위계로 구분되어 왔으며, 실제 교육현장에서도 활용되는 용어는 혼재되어 있다.</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 </a:t>
            </a:r>
            <a:r>
              <a:rPr lang="ko-KR" sz="1000">
                <a:solidFill>
                  <a:schemeClr val="dk1"/>
                </a:solidFill>
                <a:highlight>
                  <a:srgbClr val="FFFF00"/>
                </a:highlight>
                <a:latin typeface="Noto Sans KR"/>
                <a:ea typeface="Noto Sans KR"/>
                <a:cs typeface="Noto Sans KR"/>
                <a:sym typeface="Noto Sans KR"/>
              </a:rPr>
              <a:t>AI를 교육의 ‘내용’으로 다루는 경우 </a:t>
            </a:r>
            <a:r>
              <a:rPr lang="ko-KR" sz="1000">
                <a:solidFill>
                  <a:schemeClr val="dk1"/>
                </a:solidFill>
                <a:latin typeface="Noto Sans KR"/>
                <a:ea typeface="Noto Sans KR"/>
                <a:cs typeface="Noto Sans KR"/>
                <a:sym typeface="Noto Sans KR"/>
              </a:rPr>
              <a:t>AI 소양과 윤리를 바탕으로 AI 알고리즘을 설계, 개발 및 활용하는 능력을 기르는 데 초점</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교과로서 AI를 가르치는 것으로 초중등 교육의 다른 교과교육에서와 같이 어떤 내용 즉 커리큘럼이 포함되어야 하는가를 다룬다. 미국의  AI4K12(AI for K-12 Students)에서는 다섯 가지 핵심 개념으로 ‘인식’ ‘표현과 추론’ ‘학습’ ‘자연스러운 상호작용’ ‘사회적 영향’을 제안하고 있다</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highlight>
                  <a:srgbClr val="FFFF00"/>
                </a:highlight>
                <a:latin typeface="Noto Sans KR"/>
                <a:ea typeface="Noto Sans KR"/>
                <a:cs typeface="Noto Sans KR"/>
                <a:sym typeface="Noto Sans KR"/>
              </a:rPr>
              <a:t>AI를 교육 장면에서 ‘도구’로 활용하는 경우</a:t>
            </a:r>
            <a:r>
              <a:rPr lang="ko-KR" sz="1000">
                <a:solidFill>
                  <a:schemeClr val="dk1"/>
                </a:solidFill>
                <a:latin typeface="Noto Sans KR"/>
                <a:ea typeface="Noto Sans KR"/>
                <a:cs typeface="Noto Sans KR"/>
                <a:sym typeface="Noto Sans KR"/>
              </a:rPr>
              <a:t>, 상술한 바와 같이 AI를 비롯한 에듀테크를 교수학습에 활용하는 데 중점을 둔다. 이에 대한 용어로는</a:t>
            </a:r>
            <a:r>
              <a:rPr lang="ko-KR" sz="1000">
                <a:solidFill>
                  <a:schemeClr val="dk1"/>
                </a:solidFill>
                <a:highlight>
                  <a:srgbClr val="FFFF00"/>
                </a:highlight>
                <a:latin typeface="Noto Sans KR"/>
                <a:ea typeface="Noto Sans KR"/>
                <a:cs typeface="Noto Sans KR"/>
                <a:sym typeface="Noto Sans KR"/>
              </a:rPr>
              <a:t> ‘교육에서의 AI(AI in Education: AIED)’가 널리 통용되고 있지만, 국내 문헌에서는 ‘AI 기반 교육(AI based Education)’</a:t>
            </a:r>
            <a:r>
              <a:rPr lang="ko-KR" sz="1000">
                <a:solidFill>
                  <a:schemeClr val="dk1"/>
                </a:solidFill>
                <a:latin typeface="Noto Sans KR"/>
                <a:ea typeface="Noto Sans KR"/>
                <a:cs typeface="Noto Sans KR"/>
                <a:sym typeface="Noto Sans KR"/>
              </a:rPr>
              <a:t>도 사용된 바 있다(홍선주 외, 2021).</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인공지능 활용 교육은 인공지능을 교육의 다양한 문제를 해결하는 도구로서 활용하는 접근으로서 기존의 매체의 교육적 활용 혹은 에듀테크 활용 관점에서 인공지능을 파악한다. 예컨대, 지능형 개인교수 체제(IntelligentTutoring System)의 연장선에서 인공지능이 개별화 수업 혹은 맞춤형 수업을 가능하게 한다는 점에 주목한 것으로, 한국과학창의재단에서 개발한 수학 교과를 위한 ‘똑똑 수학 탐험대’를 활용하는 교육이 여기에 속한다(최서연, 2021). </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또한 인공지능 스피커나 챗봇이 확산되면서 이러한 것들을 이용하여 영어 학습을 도와주는 시도들이 이루어졌다(홍수민, 임철일, 2021). 모두 다 특정 교과의 목표 예컨대 수학 및 영어 교과의 목표를 달성하는데 교육 방법으로서 인공지능 기술을 활용하는 것이다. </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457200" lvl="0" indent="-292066" algn="l" rtl="0">
              <a:lnSpc>
                <a:spcPct val="95000"/>
              </a:lnSpc>
              <a:spcBef>
                <a:spcPts val="0"/>
              </a:spcBef>
              <a:spcAft>
                <a:spcPts val="0"/>
              </a:spcAft>
              <a:buClr>
                <a:schemeClr val="dk1"/>
              </a:buClr>
              <a:buSzPts val="1000"/>
              <a:buFont typeface="Noto Sans KR"/>
              <a:buChar char="●"/>
            </a:pPr>
            <a:r>
              <a:rPr lang="ko-KR" sz="1000">
                <a:solidFill>
                  <a:schemeClr val="dk1"/>
                </a:solidFill>
                <a:latin typeface="Noto Sans KR"/>
                <a:ea typeface="Noto Sans KR"/>
                <a:cs typeface="Noto Sans KR"/>
                <a:sym typeface="Noto Sans KR"/>
              </a:rPr>
              <a:t>2015 개정 교육과정의 도입 이후로 창의융합형 인재를 양성하기 위한 STEM(Science, Technology, Engineering, and Mathematics) 교육 등의 ‘융합 교육’이 과제로 제시 </a:t>
            </a:r>
            <a:endParaRPr sz="1000">
              <a:solidFill>
                <a:schemeClr val="dk1"/>
              </a:solidFill>
              <a:latin typeface="Noto Sans KR"/>
              <a:ea typeface="Noto Sans KR"/>
              <a:cs typeface="Noto Sans KR"/>
              <a:sym typeface="Noto Sans KR"/>
            </a:endParaRPr>
          </a:p>
          <a:p>
            <a:pPr marL="457200" lvl="0" indent="-292066" algn="l" rtl="0">
              <a:lnSpc>
                <a:spcPct val="95000"/>
              </a:lnSpc>
              <a:spcBef>
                <a:spcPts val="1200"/>
              </a:spcBef>
              <a:spcAft>
                <a:spcPts val="0"/>
              </a:spcAft>
              <a:buClr>
                <a:schemeClr val="dk1"/>
              </a:buClr>
              <a:buSzPts val="1000"/>
              <a:buFont typeface="Noto Sans KR"/>
              <a:buChar char="●"/>
            </a:pPr>
            <a:r>
              <a:rPr lang="ko-KR" sz="1000">
                <a:solidFill>
                  <a:schemeClr val="dk1"/>
                </a:solidFill>
                <a:latin typeface="Noto Sans KR"/>
                <a:ea typeface="Noto Sans KR"/>
                <a:cs typeface="Noto Sans KR"/>
                <a:sym typeface="Noto Sans KR"/>
              </a:rPr>
              <a:t>2022 개정 교육과정에서는 모든 교과에서의 디지털 리터러시 역량 함양을 강조하면서, 여러 융합 교육의 유형 중‘AI 융합 교육’에 대한 중요성이 강조 </a:t>
            </a:r>
            <a:endParaRPr sz="1000">
              <a:solidFill>
                <a:schemeClr val="dk1"/>
              </a:solidFill>
              <a:latin typeface="Noto Sans KR"/>
              <a:ea typeface="Noto Sans KR"/>
              <a:cs typeface="Noto Sans KR"/>
              <a:sym typeface="Noto Sans KR"/>
            </a:endParaRPr>
          </a:p>
          <a:p>
            <a:pPr marL="457200" lvl="0" indent="-292066" algn="l" rtl="0">
              <a:lnSpc>
                <a:spcPct val="95000"/>
              </a:lnSpc>
              <a:spcBef>
                <a:spcPts val="1200"/>
              </a:spcBef>
              <a:spcAft>
                <a:spcPts val="0"/>
              </a:spcAft>
              <a:buClr>
                <a:schemeClr val="dk1"/>
              </a:buClr>
              <a:buSzPts val="1000"/>
              <a:buFont typeface="Noto Sans KR"/>
              <a:buChar char="●"/>
            </a:pPr>
            <a:r>
              <a:rPr lang="ko-KR" sz="1000">
                <a:solidFill>
                  <a:schemeClr val="dk1"/>
                </a:solidFill>
                <a:latin typeface="Noto Sans KR"/>
                <a:ea typeface="Noto Sans KR"/>
                <a:cs typeface="Noto Sans KR"/>
                <a:sym typeface="Noto Sans KR"/>
              </a:rPr>
              <a:t>특히, AI 융합교육은 특정 교과 지식의 획득에만 제한되어서는 안 되며 문제해결을 위한 융합적 사고에 대한 강조 (임철일, 2024)</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l" rtl="0">
              <a:lnSpc>
                <a:spcPct val="115000"/>
              </a:lnSpc>
              <a:spcBef>
                <a:spcPts val="0"/>
              </a:spcBef>
              <a:spcAft>
                <a:spcPts val="0"/>
              </a:spcAft>
              <a:buNone/>
            </a:pPr>
            <a:endParaRPr sz="1000">
              <a:solidFill>
                <a:schemeClr val="dk1"/>
              </a:solidFill>
              <a:latin typeface="Noto Sans KR"/>
              <a:ea typeface="Noto Sans KR"/>
              <a:cs typeface="Noto Sans KR"/>
              <a:sym typeface="Noto Sans KR"/>
            </a:endParaRPr>
          </a:p>
          <a:p>
            <a:pPr marL="0" lvl="0" indent="0" algn="l" rtl="0">
              <a:lnSpc>
                <a:spcPct val="115000"/>
              </a:lnSpc>
              <a:spcBef>
                <a:spcPts val="0"/>
              </a:spcBef>
              <a:spcAft>
                <a:spcPts val="0"/>
              </a:spcAft>
              <a:buNone/>
            </a:pPr>
            <a:r>
              <a:rPr lang="ko-KR" sz="1000">
                <a:solidFill>
                  <a:schemeClr val="dk1"/>
                </a:solidFill>
                <a:latin typeface="Noto Sans KR"/>
                <a:ea typeface="Noto Sans KR"/>
                <a:cs typeface="Noto Sans KR"/>
                <a:sym typeface="Noto Sans KR"/>
              </a:rPr>
              <a:t>AI융합 교육 개념: 인공지능과 다른 교과와 융합 차원에서 두개 교과 이상의 지식을 포함하여 학습자들이 교과의 내용 지식(Subject Content)을 획득함과 동시에 인공지능 지식(AI Content)을 획득하거나, 고차적인 역량을 개발하는 것을 목표로 하는 교육 (임철일 외, 2025)</a:t>
            </a:r>
            <a:endParaRPr sz="1000">
              <a:solidFill>
                <a:schemeClr val="dk1"/>
              </a:solidFill>
              <a:latin typeface="Noto Sans KR"/>
              <a:ea typeface="Noto Sans KR"/>
              <a:cs typeface="Noto Sans KR"/>
              <a:sym typeface="Noto Sans KR"/>
            </a:endParaRPr>
          </a:p>
          <a:p>
            <a:pPr marL="0" lvl="0" indent="0" algn="l" rtl="0">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l" rtl="0">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l" rtl="0">
              <a:spcBef>
                <a:spcPts val="0"/>
              </a:spcBef>
              <a:spcAft>
                <a:spcPts val="0"/>
              </a:spcAft>
              <a:buNone/>
            </a:pPr>
            <a:r>
              <a:rPr lang="ko-KR" u="sng">
                <a:solidFill>
                  <a:schemeClr val="hlink"/>
                </a:solidFill>
                <a:latin typeface="Nanum Gothic"/>
                <a:ea typeface="Nanum Gothic"/>
                <a:cs typeface="Nanum Gothic"/>
                <a:sym typeface="Nanum Gothic"/>
                <a:hlinkClick r:id="rId3"/>
              </a:rPr>
              <a:t>https://www.researchgate.net/figure/Ten-levels-of-curricula-integration-Fogarty-1991_fig1_47131765</a:t>
            </a:r>
            <a:endParaRPr>
              <a:solidFill>
                <a:schemeClr val="dk1"/>
              </a:solidFill>
              <a:latin typeface="Nanum Gothic"/>
              <a:ea typeface="Nanum Gothic"/>
              <a:cs typeface="Nanum Gothic"/>
              <a:sym typeface="Nanum Gothic"/>
            </a:endParaRPr>
          </a:p>
          <a:p>
            <a:pPr marL="0" lvl="0" indent="0" algn="l" rtl="0">
              <a:spcBef>
                <a:spcPts val="0"/>
              </a:spcBef>
              <a:spcAft>
                <a:spcPts val="0"/>
              </a:spcAft>
              <a:buNone/>
            </a:pPr>
            <a:endParaRPr>
              <a:solidFill>
                <a:schemeClr val="dk1"/>
              </a:solidFill>
              <a:latin typeface="Nanum Gothic"/>
              <a:ea typeface="Nanum Gothic"/>
              <a:cs typeface="Nanum Gothic"/>
              <a:sym typeface="Nanum Gothic"/>
            </a:endParaRPr>
          </a:p>
          <a:p>
            <a:pPr marL="0" lvl="0" indent="0" algn="l" rtl="0">
              <a:spcBef>
                <a:spcPts val="0"/>
              </a:spcBef>
              <a:spcAft>
                <a:spcPts val="0"/>
              </a:spcAft>
              <a:buClr>
                <a:schemeClr val="dk1"/>
              </a:buClr>
              <a:buSzPts val="1100"/>
              <a:buFont typeface="Arial"/>
              <a:buNone/>
            </a:pPr>
            <a:r>
              <a:rPr lang="ko-KR">
                <a:solidFill>
                  <a:schemeClr val="dk1"/>
                </a:solidFill>
                <a:latin typeface="Nanum Gothic"/>
                <a:ea typeface="Nanum Gothic"/>
                <a:cs typeface="Nanum Gothic"/>
                <a:sym typeface="Nanum Gothic"/>
              </a:rPr>
              <a:t>https://ybrd.tistory.com/27</a:t>
            </a:r>
            <a:endParaRPr sz="1000">
              <a:solidFill>
                <a:schemeClr val="dk1"/>
              </a:solidFill>
              <a:latin typeface="Noto Sans KR"/>
              <a:ea typeface="Noto Sans KR"/>
              <a:cs typeface="Noto Sans KR"/>
              <a:sym typeface="Noto Sans KR"/>
            </a:endParaRPr>
          </a:p>
          <a:p>
            <a:pPr marL="0" lvl="0" indent="0" algn="l" rtl="0">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36869913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a:extLst>
            <a:ext uri="{FF2B5EF4-FFF2-40B4-BE49-F238E27FC236}">
              <a16:creationId xmlns:a16="http://schemas.microsoft.com/office/drawing/2014/main" id="{8FF412A5-152C-3C5C-1A16-1CDC34BDBC09}"/>
            </a:ext>
          </a:extLst>
        </p:cNvPr>
        <p:cNvGrpSpPr/>
        <p:nvPr/>
      </p:nvGrpSpPr>
      <p:grpSpPr>
        <a:xfrm>
          <a:off x="0" y="0"/>
          <a:ext cx="0" cy="0"/>
          <a:chOff x="0" y="0"/>
          <a:chExt cx="0" cy="0"/>
        </a:xfrm>
      </p:grpSpPr>
      <p:sp>
        <p:nvSpPr>
          <p:cNvPr id="84" name="Google Shape;84;g382b0cf28c6_0_15:notes">
            <a:extLst>
              <a:ext uri="{FF2B5EF4-FFF2-40B4-BE49-F238E27FC236}">
                <a16:creationId xmlns:a16="http://schemas.microsoft.com/office/drawing/2014/main" id="{A77400F9-0832-22D7-D6CB-9F460C551D75}"/>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382b0cf28c6_0_15:notes">
            <a:extLst>
              <a:ext uri="{FF2B5EF4-FFF2-40B4-BE49-F238E27FC236}">
                <a16:creationId xmlns:a16="http://schemas.microsoft.com/office/drawing/2014/main" id="{0F5D7705-0324-52C4-C042-79A1282A58DC}"/>
              </a:ext>
            </a:extLst>
          </p:cNvPr>
          <p:cNvSpPr txBox="1">
            <a:spLocks noGrp="1"/>
          </p:cNvSpPr>
          <p:nvPr>
            <p:ph type="body" idx="1"/>
          </p:nvPr>
        </p:nvSpPr>
        <p:spPr>
          <a:xfrm>
            <a:off x="679768" y="4715147"/>
            <a:ext cx="5438100" cy="4467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ko-KR"/>
              <a:t>특강 시간에 한 차례 다룬 AI융합교육의 정의, 개념 등을 점검하는 시간입니다.</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ko-KR"/>
              <a:t>—- 참고 내용 —- </a:t>
            </a:r>
            <a:endParaRPr/>
          </a:p>
          <a:p>
            <a:pPr marL="0" lvl="0" indent="0" algn="l" rtl="0">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다양한 접근이 있음</a:t>
            </a:r>
            <a:endParaRPr sz="1000">
              <a:solidFill>
                <a:schemeClr val="dk1"/>
              </a:solidFill>
              <a:latin typeface="Noto Sans KR"/>
              <a:ea typeface="Noto Sans KR"/>
              <a:cs typeface="Noto Sans KR"/>
              <a:sym typeface="Noto Sans KR"/>
            </a:endParaRPr>
          </a:p>
          <a:p>
            <a:pPr marL="0" lvl="0" indent="0" algn="l" rtl="0">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인공지능 교육의 위계 (김태령, 류미영, 한선관, 2020) : 융합교육은 활용 교육과 이해교육 보다 심화</a:t>
            </a:r>
            <a:endParaRPr sz="1000">
              <a:solidFill>
                <a:schemeClr val="dk1"/>
              </a:solidFill>
              <a:latin typeface="Noto Sans KR"/>
              <a:ea typeface="Noto Sans KR"/>
              <a:cs typeface="Noto Sans KR"/>
              <a:sym typeface="Noto Sans KR"/>
            </a:endParaRPr>
          </a:p>
          <a:p>
            <a:pPr marL="0" lvl="0" indent="0" algn="l" rtl="0">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인공지능 교육의 유형 (정제영. 2023): 인공지능 융합 교육에 활용 교육 포함</a:t>
            </a:r>
            <a:endParaRPr sz="1000">
              <a:solidFill>
                <a:schemeClr val="dk1"/>
              </a:solidFill>
              <a:latin typeface="Noto Sans KR"/>
              <a:ea typeface="Noto Sans KR"/>
              <a:cs typeface="Noto Sans KR"/>
              <a:sym typeface="Noto Sans KR"/>
            </a:endParaRPr>
          </a:p>
          <a:p>
            <a:pPr marL="0" lvl="0" indent="0" algn="l" rtl="0">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인공지능 교육의 분류 (최숙영. 2023): 융합교육은 ‘AI 융합교육’은 ‘AI 내용교육’과 ‘AI 활용교육’의 특성을 다 포함하고 있다고 볼 수 있다. 따라서, ‘AI 융합교육’의 ‘AI 내용교육’ 측면과 ‘AI 활용교육’ 측면을 그림과 같이 각각 ‘내용적 융합교육’과 ‘방법 적 융합교육’으로 구분하여 나타낼 수 있음</a:t>
            </a:r>
            <a:endParaRPr sz="1000">
              <a:solidFill>
                <a:schemeClr val="dk1"/>
              </a:solidFill>
              <a:latin typeface="Noto Sans KR"/>
              <a:ea typeface="Noto Sans KR"/>
              <a:cs typeface="Noto Sans KR"/>
              <a:sym typeface="Noto Sans KR"/>
            </a:endParaRPr>
          </a:p>
          <a:p>
            <a:pPr marL="0" lvl="0" indent="0" algn="l"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				</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 ‘인공지능’과 ‘교육’의 조합은 많은 선행연구에서 서로 다른 조작적 정의와 위계로 구분되어 왔으며, 실제 교육현장에서도 활용되는 용어는 혼재되어 있다.</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 </a:t>
            </a:r>
            <a:r>
              <a:rPr lang="ko-KR" sz="1000">
                <a:solidFill>
                  <a:schemeClr val="dk1"/>
                </a:solidFill>
                <a:highlight>
                  <a:srgbClr val="FFFF00"/>
                </a:highlight>
                <a:latin typeface="Noto Sans KR"/>
                <a:ea typeface="Noto Sans KR"/>
                <a:cs typeface="Noto Sans KR"/>
                <a:sym typeface="Noto Sans KR"/>
              </a:rPr>
              <a:t>AI를 교육의 ‘내용’으로 다루는 경우 </a:t>
            </a:r>
            <a:r>
              <a:rPr lang="ko-KR" sz="1000">
                <a:solidFill>
                  <a:schemeClr val="dk1"/>
                </a:solidFill>
                <a:latin typeface="Noto Sans KR"/>
                <a:ea typeface="Noto Sans KR"/>
                <a:cs typeface="Noto Sans KR"/>
                <a:sym typeface="Noto Sans KR"/>
              </a:rPr>
              <a:t>AI 소양과 윤리를 바탕으로 AI 알고리즘을 설계, 개발 및 활용하는 능력을 기르는 데 초점</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교과로서 AI를 가르치는 것으로 초중등 교육의 다른 교과교육에서와 같이 어떤 내용 즉 커리큘럼이 포함되어야 하는가를 다룬다. 미국의  AI4K12(AI for K-12 Students)에서는 다섯 가지 핵심 개념으로 ‘인식’ ‘표현과 추론’ ‘학습’ ‘자연스러운 상호작용’ ‘사회적 영향’을 제안하고 있다</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highlight>
                  <a:srgbClr val="FFFF00"/>
                </a:highlight>
                <a:latin typeface="Noto Sans KR"/>
                <a:ea typeface="Noto Sans KR"/>
                <a:cs typeface="Noto Sans KR"/>
                <a:sym typeface="Noto Sans KR"/>
              </a:rPr>
              <a:t>AI를 교육 장면에서 ‘도구’로 활용하는 경우</a:t>
            </a:r>
            <a:r>
              <a:rPr lang="ko-KR" sz="1000">
                <a:solidFill>
                  <a:schemeClr val="dk1"/>
                </a:solidFill>
                <a:latin typeface="Noto Sans KR"/>
                <a:ea typeface="Noto Sans KR"/>
                <a:cs typeface="Noto Sans KR"/>
                <a:sym typeface="Noto Sans KR"/>
              </a:rPr>
              <a:t>, 상술한 바와 같이 AI를 비롯한 에듀테크를 교수학습에 활용하는 데 중점을 둔다. 이에 대한 용어로는</a:t>
            </a:r>
            <a:r>
              <a:rPr lang="ko-KR" sz="1000">
                <a:solidFill>
                  <a:schemeClr val="dk1"/>
                </a:solidFill>
                <a:highlight>
                  <a:srgbClr val="FFFF00"/>
                </a:highlight>
                <a:latin typeface="Noto Sans KR"/>
                <a:ea typeface="Noto Sans KR"/>
                <a:cs typeface="Noto Sans KR"/>
                <a:sym typeface="Noto Sans KR"/>
              </a:rPr>
              <a:t> ‘교육에서의 AI(AI in Education: AIED)’가 널리 통용되고 있지만, 국내 문헌에서는 ‘AI 기반 교육(AI based Education)’</a:t>
            </a:r>
            <a:r>
              <a:rPr lang="ko-KR" sz="1000">
                <a:solidFill>
                  <a:schemeClr val="dk1"/>
                </a:solidFill>
                <a:latin typeface="Noto Sans KR"/>
                <a:ea typeface="Noto Sans KR"/>
                <a:cs typeface="Noto Sans KR"/>
                <a:sym typeface="Noto Sans KR"/>
              </a:rPr>
              <a:t>도 사용된 바 있다(홍선주 외, 2021).</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인공지능 활용 교육은 인공지능을 교육의 다양한 문제를 해결하는 도구로서 활용하는 접근으로서 기존의 매체의 교육적 활용 혹은 에듀테크 활용 관점에서 인공지능을 파악한다. 예컨대, 지능형 개인교수 체제(IntelligentTutoring System)의 연장선에서 인공지능이 개별화 수업 혹은 맞춤형 수업을 가능하게 한다는 점에 주목한 것으로, 한국과학창의재단에서 개발한 수학 교과를 위한 ‘똑똑 수학 탐험대’를 활용하는 교육이 여기에 속한다(최서연, 2021). </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또한 인공지능 스피커나 챗봇이 확산되면서 이러한 것들을 이용하여 영어 학습을 도와주는 시도들이 이루어졌다(홍수민, 임철일, 2021). 모두 다 특정 교과의 목표 예컨대 수학 및 영어 교과의 목표를 달성하는데 교육 방법으로서 인공지능 기술을 활용하는 것이다. </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 ‘인공지능’과 ‘교육’의 조합은 많은 선행연구에서 서로 다른 조작적 정의와 위계로 구분되어 왔으며, 실제 교육현장에서도 활용되는 용어는 혼재되어 있다.</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 </a:t>
            </a:r>
            <a:r>
              <a:rPr lang="ko-KR" sz="1000">
                <a:solidFill>
                  <a:schemeClr val="dk1"/>
                </a:solidFill>
                <a:highlight>
                  <a:srgbClr val="FFFF00"/>
                </a:highlight>
                <a:latin typeface="Noto Sans KR"/>
                <a:ea typeface="Noto Sans KR"/>
                <a:cs typeface="Noto Sans KR"/>
                <a:sym typeface="Noto Sans KR"/>
              </a:rPr>
              <a:t>AI를 교육의 ‘내용’으로 다루는 경우 </a:t>
            </a:r>
            <a:r>
              <a:rPr lang="ko-KR" sz="1000">
                <a:solidFill>
                  <a:schemeClr val="dk1"/>
                </a:solidFill>
                <a:latin typeface="Noto Sans KR"/>
                <a:ea typeface="Noto Sans KR"/>
                <a:cs typeface="Noto Sans KR"/>
                <a:sym typeface="Noto Sans KR"/>
              </a:rPr>
              <a:t>AI 소양과 윤리를 바탕으로 AI 알고리즘을 설계, 개발 및 활용하는 능력을 기르는 데 초점</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교과로서 AI를 가르치는 것으로 초중등 교육의 다른 교과교육에서와 같이 어떤 내용 즉 커리큘럼이 포함되어야 하는가를 다룬다. 미국의  AI4K12(AI for K-12 Students)에서는 다섯 가지 핵심 개념으로 ‘인식’ ‘표현과 추론’ ‘학습’ ‘자연스러운 상호작용’ ‘사회적 영향’을 제안하고 있다</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highlight>
                  <a:srgbClr val="FFFF00"/>
                </a:highlight>
                <a:latin typeface="Noto Sans KR"/>
                <a:ea typeface="Noto Sans KR"/>
                <a:cs typeface="Noto Sans KR"/>
                <a:sym typeface="Noto Sans KR"/>
              </a:rPr>
              <a:t>AI를 교육 장면에서 ‘도구’로 활용하는 경우</a:t>
            </a:r>
            <a:r>
              <a:rPr lang="ko-KR" sz="1000">
                <a:solidFill>
                  <a:schemeClr val="dk1"/>
                </a:solidFill>
                <a:latin typeface="Noto Sans KR"/>
                <a:ea typeface="Noto Sans KR"/>
                <a:cs typeface="Noto Sans KR"/>
                <a:sym typeface="Noto Sans KR"/>
              </a:rPr>
              <a:t>, 상술한 바와 같이 AI를 비롯한 에듀테크를 교수학습에 활용하는 데 중점을 둔다. 이에 대한 용어로는</a:t>
            </a:r>
            <a:r>
              <a:rPr lang="ko-KR" sz="1000">
                <a:solidFill>
                  <a:schemeClr val="dk1"/>
                </a:solidFill>
                <a:highlight>
                  <a:srgbClr val="FFFF00"/>
                </a:highlight>
                <a:latin typeface="Noto Sans KR"/>
                <a:ea typeface="Noto Sans KR"/>
                <a:cs typeface="Noto Sans KR"/>
                <a:sym typeface="Noto Sans KR"/>
              </a:rPr>
              <a:t> ‘교육에서의 AI(AI in Education: AIED)’가 널리 통용되고 있지만, 국내 문헌에서는 ‘AI 기반 교육(AI based Education)’</a:t>
            </a:r>
            <a:r>
              <a:rPr lang="ko-KR" sz="1000">
                <a:solidFill>
                  <a:schemeClr val="dk1"/>
                </a:solidFill>
                <a:latin typeface="Noto Sans KR"/>
                <a:ea typeface="Noto Sans KR"/>
                <a:cs typeface="Noto Sans KR"/>
                <a:sym typeface="Noto Sans KR"/>
              </a:rPr>
              <a:t>도 사용된 바 있다(홍선주 외, 2021).</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인공지능 활용 교육은 인공지능을 교육의 다양한 문제를 해결하는 도구로서 활용하는 접근으로서 기존의 매체의 교육적 활용 혹은 에듀테크 활용 관점에서 인공지능을 파악한다. 예컨대, 지능형 개인교수 체제(IntelligentTutoring System)의 연장선에서 인공지능이 개별화 수업 혹은 맞춤형 수업을 가능하게 한다는 점에 주목한 것으로, 한국과학창의재단에서 개발한 수학 교과를 위한 ‘똑똑 수학 탐험대’를 활용하는 교육이 여기에 속한다(최서연, 2021). </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또한 인공지능 스피커나 챗봇이 확산되면서 이러한 것들을 이용하여 영어 학습을 도와주는 시도들이 이루어졌다(홍수민, 임철일, 2021). 모두 다 특정 교과의 목표 예컨대 수학 및 영어 교과의 목표를 달성하는데 교육 방법으로서 인공지능 기술을 활용하는 것이다. </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457200" lvl="0" indent="-292066" algn="l" rtl="0">
              <a:lnSpc>
                <a:spcPct val="95000"/>
              </a:lnSpc>
              <a:spcBef>
                <a:spcPts val="0"/>
              </a:spcBef>
              <a:spcAft>
                <a:spcPts val="0"/>
              </a:spcAft>
              <a:buClr>
                <a:schemeClr val="dk1"/>
              </a:buClr>
              <a:buSzPts val="1000"/>
              <a:buFont typeface="Noto Sans KR"/>
              <a:buChar char="●"/>
            </a:pPr>
            <a:r>
              <a:rPr lang="ko-KR" sz="1000">
                <a:solidFill>
                  <a:schemeClr val="dk1"/>
                </a:solidFill>
                <a:latin typeface="Noto Sans KR"/>
                <a:ea typeface="Noto Sans KR"/>
                <a:cs typeface="Noto Sans KR"/>
                <a:sym typeface="Noto Sans KR"/>
              </a:rPr>
              <a:t>2015 개정 교육과정의 도입 이후로 창의융합형 인재를 양성하기 위한 STEM(Science, Technology, Engineering, and Mathematics) 교육 등의 ‘융합 교육’이 과제로 제시 </a:t>
            </a:r>
            <a:endParaRPr sz="1000">
              <a:solidFill>
                <a:schemeClr val="dk1"/>
              </a:solidFill>
              <a:latin typeface="Noto Sans KR"/>
              <a:ea typeface="Noto Sans KR"/>
              <a:cs typeface="Noto Sans KR"/>
              <a:sym typeface="Noto Sans KR"/>
            </a:endParaRPr>
          </a:p>
          <a:p>
            <a:pPr marL="457200" lvl="0" indent="-292066" algn="l" rtl="0">
              <a:lnSpc>
                <a:spcPct val="95000"/>
              </a:lnSpc>
              <a:spcBef>
                <a:spcPts val="1200"/>
              </a:spcBef>
              <a:spcAft>
                <a:spcPts val="0"/>
              </a:spcAft>
              <a:buClr>
                <a:schemeClr val="dk1"/>
              </a:buClr>
              <a:buSzPts val="1000"/>
              <a:buFont typeface="Noto Sans KR"/>
              <a:buChar char="●"/>
            </a:pPr>
            <a:r>
              <a:rPr lang="ko-KR" sz="1000">
                <a:solidFill>
                  <a:schemeClr val="dk1"/>
                </a:solidFill>
                <a:latin typeface="Noto Sans KR"/>
                <a:ea typeface="Noto Sans KR"/>
                <a:cs typeface="Noto Sans KR"/>
                <a:sym typeface="Noto Sans KR"/>
              </a:rPr>
              <a:t>2022 개정 교육과정에서는 모든 교과에서의 디지털 리터러시 역량 함양을 강조하면서, 여러 융합 교육의 유형 중‘AI 융합 교육’에 대한 중요성이 강조 </a:t>
            </a:r>
            <a:endParaRPr sz="1000">
              <a:solidFill>
                <a:schemeClr val="dk1"/>
              </a:solidFill>
              <a:latin typeface="Noto Sans KR"/>
              <a:ea typeface="Noto Sans KR"/>
              <a:cs typeface="Noto Sans KR"/>
              <a:sym typeface="Noto Sans KR"/>
            </a:endParaRPr>
          </a:p>
          <a:p>
            <a:pPr marL="457200" lvl="0" indent="-292066" algn="l" rtl="0">
              <a:lnSpc>
                <a:spcPct val="95000"/>
              </a:lnSpc>
              <a:spcBef>
                <a:spcPts val="1200"/>
              </a:spcBef>
              <a:spcAft>
                <a:spcPts val="0"/>
              </a:spcAft>
              <a:buClr>
                <a:schemeClr val="dk1"/>
              </a:buClr>
              <a:buSzPts val="1000"/>
              <a:buFont typeface="Noto Sans KR"/>
              <a:buChar char="●"/>
            </a:pPr>
            <a:r>
              <a:rPr lang="ko-KR" sz="1000">
                <a:solidFill>
                  <a:schemeClr val="dk1"/>
                </a:solidFill>
                <a:latin typeface="Noto Sans KR"/>
                <a:ea typeface="Noto Sans KR"/>
                <a:cs typeface="Noto Sans KR"/>
                <a:sym typeface="Noto Sans KR"/>
              </a:rPr>
              <a:t>특히, AI 융합교육은 특정 교과 지식의 획득에만 제한되어서는 안 되며 문제해결을 위한 융합적 사고에 대한 강조 (임철일, 2024)</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l" rtl="0">
              <a:lnSpc>
                <a:spcPct val="115000"/>
              </a:lnSpc>
              <a:spcBef>
                <a:spcPts val="0"/>
              </a:spcBef>
              <a:spcAft>
                <a:spcPts val="0"/>
              </a:spcAft>
              <a:buNone/>
            </a:pPr>
            <a:endParaRPr sz="1000">
              <a:solidFill>
                <a:schemeClr val="dk1"/>
              </a:solidFill>
              <a:latin typeface="Noto Sans KR"/>
              <a:ea typeface="Noto Sans KR"/>
              <a:cs typeface="Noto Sans KR"/>
              <a:sym typeface="Noto Sans KR"/>
            </a:endParaRPr>
          </a:p>
          <a:p>
            <a:pPr marL="0" lvl="0" indent="0" algn="l" rtl="0">
              <a:lnSpc>
                <a:spcPct val="115000"/>
              </a:lnSpc>
              <a:spcBef>
                <a:spcPts val="0"/>
              </a:spcBef>
              <a:spcAft>
                <a:spcPts val="0"/>
              </a:spcAft>
              <a:buNone/>
            </a:pPr>
            <a:r>
              <a:rPr lang="ko-KR" sz="1000">
                <a:solidFill>
                  <a:schemeClr val="dk1"/>
                </a:solidFill>
                <a:latin typeface="Noto Sans KR"/>
                <a:ea typeface="Noto Sans KR"/>
                <a:cs typeface="Noto Sans KR"/>
                <a:sym typeface="Noto Sans KR"/>
              </a:rPr>
              <a:t>AI융합 교육 개념: 인공지능과 다른 교과와 융합 차원에서 두개 교과 이상의 지식을 포함하여 학습자들이 교과의 내용 지식(Subject Content)을 획득함과 동시에 인공지능 지식(AI Content)을 획득하거나, 고차적인 역량을 개발하는 것을 목표로 하는 교육 (임철일 외, 2025)</a:t>
            </a:r>
            <a:endParaRPr sz="1000">
              <a:solidFill>
                <a:schemeClr val="dk1"/>
              </a:solidFill>
              <a:latin typeface="Noto Sans KR"/>
              <a:ea typeface="Noto Sans KR"/>
              <a:cs typeface="Noto Sans KR"/>
              <a:sym typeface="Noto Sans KR"/>
            </a:endParaRPr>
          </a:p>
          <a:p>
            <a:pPr marL="0" lvl="0" indent="0" algn="l" rtl="0">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l" rtl="0">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l" rtl="0">
              <a:spcBef>
                <a:spcPts val="0"/>
              </a:spcBef>
              <a:spcAft>
                <a:spcPts val="0"/>
              </a:spcAft>
              <a:buNone/>
            </a:pPr>
            <a:r>
              <a:rPr lang="ko-KR" u="sng">
                <a:solidFill>
                  <a:schemeClr val="hlink"/>
                </a:solidFill>
                <a:latin typeface="Nanum Gothic"/>
                <a:ea typeface="Nanum Gothic"/>
                <a:cs typeface="Nanum Gothic"/>
                <a:sym typeface="Nanum Gothic"/>
                <a:hlinkClick r:id="rId3"/>
              </a:rPr>
              <a:t>https://www.researchgate.net/figure/Ten-levels-of-curricula-integration-Fogarty-1991_fig1_47131765</a:t>
            </a:r>
            <a:endParaRPr>
              <a:solidFill>
                <a:schemeClr val="dk1"/>
              </a:solidFill>
              <a:latin typeface="Nanum Gothic"/>
              <a:ea typeface="Nanum Gothic"/>
              <a:cs typeface="Nanum Gothic"/>
              <a:sym typeface="Nanum Gothic"/>
            </a:endParaRPr>
          </a:p>
          <a:p>
            <a:pPr marL="0" lvl="0" indent="0" algn="l" rtl="0">
              <a:spcBef>
                <a:spcPts val="0"/>
              </a:spcBef>
              <a:spcAft>
                <a:spcPts val="0"/>
              </a:spcAft>
              <a:buNone/>
            </a:pPr>
            <a:endParaRPr>
              <a:solidFill>
                <a:schemeClr val="dk1"/>
              </a:solidFill>
              <a:latin typeface="Nanum Gothic"/>
              <a:ea typeface="Nanum Gothic"/>
              <a:cs typeface="Nanum Gothic"/>
              <a:sym typeface="Nanum Gothic"/>
            </a:endParaRPr>
          </a:p>
          <a:p>
            <a:pPr marL="0" lvl="0" indent="0" algn="l" rtl="0">
              <a:spcBef>
                <a:spcPts val="0"/>
              </a:spcBef>
              <a:spcAft>
                <a:spcPts val="0"/>
              </a:spcAft>
              <a:buClr>
                <a:schemeClr val="dk1"/>
              </a:buClr>
              <a:buSzPts val="1100"/>
              <a:buFont typeface="Arial"/>
              <a:buNone/>
            </a:pPr>
            <a:r>
              <a:rPr lang="ko-KR">
                <a:solidFill>
                  <a:schemeClr val="dk1"/>
                </a:solidFill>
                <a:latin typeface="Nanum Gothic"/>
                <a:ea typeface="Nanum Gothic"/>
                <a:cs typeface="Nanum Gothic"/>
                <a:sym typeface="Nanum Gothic"/>
              </a:rPr>
              <a:t>https://ybrd.tistory.com/27</a:t>
            </a:r>
            <a:endParaRPr sz="1000">
              <a:solidFill>
                <a:schemeClr val="dk1"/>
              </a:solidFill>
              <a:latin typeface="Noto Sans KR"/>
              <a:ea typeface="Noto Sans KR"/>
              <a:cs typeface="Noto Sans KR"/>
              <a:sym typeface="Noto Sans KR"/>
            </a:endParaRPr>
          </a:p>
          <a:p>
            <a:pPr marL="0" lvl="0" indent="0" algn="l" rtl="0">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33885617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a:extLst>
            <a:ext uri="{FF2B5EF4-FFF2-40B4-BE49-F238E27FC236}">
              <a16:creationId xmlns:a16="http://schemas.microsoft.com/office/drawing/2014/main" id="{A691A49A-C27E-61F2-9619-511D839003C3}"/>
            </a:ext>
          </a:extLst>
        </p:cNvPr>
        <p:cNvGrpSpPr/>
        <p:nvPr/>
      </p:nvGrpSpPr>
      <p:grpSpPr>
        <a:xfrm>
          <a:off x="0" y="0"/>
          <a:ext cx="0" cy="0"/>
          <a:chOff x="0" y="0"/>
          <a:chExt cx="0" cy="0"/>
        </a:xfrm>
      </p:grpSpPr>
      <p:sp>
        <p:nvSpPr>
          <p:cNvPr id="84" name="Google Shape;84;g382b0cf28c6_0_15:notes">
            <a:extLst>
              <a:ext uri="{FF2B5EF4-FFF2-40B4-BE49-F238E27FC236}">
                <a16:creationId xmlns:a16="http://schemas.microsoft.com/office/drawing/2014/main" id="{5BD82130-F1C3-0A76-3B98-28E1120A4A53}"/>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382b0cf28c6_0_15:notes">
            <a:extLst>
              <a:ext uri="{FF2B5EF4-FFF2-40B4-BE49-F238E27FC236}">
                <a16:creationId xmlns:a16="http://schemas.microsoft.com/office/drawing/2014/main" id="{13BC98DE-81EB-669B-4CE5-A840A248D2C1}"/>
              </a:ext>
            </a:extLst>
          </p:cNvPr>
          <p:cNvSpPr txBox="1">
            <a:spLocks noGrp="1"/>
          </p:cNvSpPr>
          <p:nvPr>
            <p:ph type="body" idx="1"/>
          </p:nvPr>
        </p:nvSpPr>
        <p:spPr>
          <a:xfrm>
            <a:off x="679768" y="4715147"/>
            <a:ext cx="5438100" cy="4467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ko-KR"/>
              <a:t>특강 시간에 한 차례 다룬 AI융합교육의 정의, 개념 등을 점검하는 시간입니다.</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ko-KR"/>
              <a:t>—- 참고 내용 —- </a:t>
            </a:r>
            <a:endParaRPr/>
          </a:p>
          <a:p>
            <a:pPr marL="0" lvl="0" indent="0" algn="l" rtl="0">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다양한 접근이 있음</a:t>
            </a:r>
            <a:endParaRPr sz="1000">
              <a:solidFill>
                <a:schemeClr val="dk1"/>
              </a:solidFill>
              <a:latin typeface="Noto Sans KR"/>
              <a:ea typeface="Noto Sans KR"/>
              <a:cs typeface="Noto Sans KR"/>
              <a:sym typeface="Noto Sans KR"/>
            </a:endParaRPr>
          </a:p>
          <a:p>
            <a:pPr marL="0" lvl="0" indent="0" algn="l" rtl="0">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인공지능 교육의 위계 (김태령, 류미영, 한선관, 2020) : 융합교육은 활용 교육과 이해교육 보다 심화</a:t>
            </a:r>
            <a:endParaRPr sz="1000">
              <a:solidFill>
                <a:schemeClr val="dk1"/>
              </a:solidFill>
              <a:latin typeface="Noto Sans KR"/>
              <a:ea typeface="Noto Sans KR"/>
              <a:cs typeface="Noto Sans KR"/>
              <a:sym typeface="Noto Sans KR"/>
            </a:endParaRPr>
          </a:p>
          <a:p>
            <a:pPr marL="0" lvl="0" indent="0" algn="l" rtl="0">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인공지능 교육의 유형 (정제영. 2023): 인공지능 융합 교육에 활용 교육 포함</a:t>
            </a:r>
            <a:endParaRPr sz="1000">
              <a:solidFill>
                <a:schemeClr val="dk1"/>
              </a:solidFill>
              <a:latin typeface="Noto Sans KR"/>
              <a:ea typeface="Noto Sans KR"/>
              <a:cs typeface="Noto Sans KR"/>
              <a:sym typeface="Noto Sans KR"/>
            </a:endParaRPr>
          </a:p>
          <a:p>
            <a:pPr marL="0" lvl="0" indent="0" algn="l" rtl="0">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인공지능 교육의 분류 (최숙영. 2023): 융합교육은 ‘AI 융합교육’은 ‘AI 내용교육’과 ‘AI 활용교육’의 특성을 다 포함하고 있다고 볼 수 있다. 따라서, ‘AI 융합교육’의 ‘AI 내용교육’ 측면과 ‘AI 활용교육’ 측면을 그림과 같이 각각 ‘내용적 융합교육’과 ‘방법 적 융합교육’으로 구분하여 나타낼 수 있음</a:t>
            </a:r>
            <a:endParaRPr sz="1000">
              <a:solidFill>
                <a:schemeClr val="dk1"/>
              </a:solidFill>
              <a:latin typeface="Noto Sans KR"/>
              <a:ea typeface="Noto Sans KR"/>
              <a:cs typeface="Noto Sans KR"/>
              <a:sym typeface="Noto Sans KR"/>
            </a:endParaRPr>
          </a:p>
          <a:p>
            <a:pPr marL="0" lvl="0" indent="0" algn="l"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				</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 ‘인공지능’과 ‘교육’의 조합은 많은 선행연구에서 서로 다른 조작적 정의와 위계로 구분되어 왔으며, 실제 교육현장에서도 활용되는 용어는 혼재되어 있다.</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 </a:t>
            </a:r>
            <a:r>
              <a:rPr lang="ko-KR" sz="1000">
                <a:solidFill>
                  <a:schemeClr val="dk1"/>
                </a:solidFill>
                <a:highlight>
                  <a:srgbClr val="FFFF00"/>
                </a:highlight>
                <a:latin typeface="Noto Sans KR"/>
                <a:ea typeface="Noto Sans KR"/>
                <a:cs typeface="Noto Sans KR"/>
                <a:sym typeface="Noto Sans KR"/>
              </a:rPr>
              <a:t>AI를 교육의 ‘내용’으로 다루는 경우 </a:t>
            </a:r>
            <a:r>
              <a:rPr lang="ko-KR" sz="1000">
                <a:solidFill>
                  <a:schemeClr val="dk1"/>
                </a:solidFill>
                <a:latin typeface="Noto Sans KR"/>
                <a:ea typeface="Noto Sans KR"/>
                <a:cs typeface="Noto Sans KR"/>
                <a:sym typeface="Noto Sans KR"/>
              </a:rPr>
              <a:t>AI 소양과 윤리를 바탕으로 AI 알고리즘을 설계, 개발 및 활용하는 능력을 기르는 데 초점</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교과로서 AI를 가르치는 것으로 초중등 교육의 다른 교과교육에서와 같이 어떤 내용 즉 커리큘럼이 포함되어야 하는가를 다룬다. 미국의  AI4K12(AI for K-12 Students)에서는 다섯 가지 핵심 개념으로 ‘인식’ ‘표현과 추론’ ‘학습’ ‘자연스러운 상호작용’ ‘사회적 영향’을 제안하고 있다</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highlight>
                  <a:srgbClr val="FFFF00"/>
                </a:highlight>
                <a:latin typeface="Noto Sans KR"/>
                <a:ea typeface="Noto Sans KR"/>
                <a:cs typeface="Noto Sans KR"/>
                <a:sym typeface="Noto Sans KR"/>
              </a:rPr>
              <a:t>AI를 교육 장면에서 ‘도구’로 활용하는 경우</a:t>
            </a:r>
            <a:r>
              <a:rPr lang="ko-KR" sz="1000">
                <a:solidFill>
                  <a:schemeClr val="dk1"/>
                </a:solidFill>
                <a:latin typeface="Noto Sans KR"/>
                <a:ea typeface="Noto Sans KR"/>
                <a:cs typeface="Noto Sans KR"/>
                <a:sym typeface="Noto Sans KR"/>
              </a:rPr>
              <a:t>, 상술한 바와 같이 AI를 비롯한 에듀테크를 교수학습에 활용하는 데 중점을 둔다. 이에 대한 용어로는</a:t>
            </a:r>
            <a:r>
              <a:rPr lang="ko-KR" sz="1000">
                <a:solidFill>
                  <a:schemeClr val="dk1"/>
                </a:solidFill>
                <a:highlight>
                  <a:srgbClr val="FFFF00"/>
                </a:highlight>
                <a:latin typeface="Noto Sans KR"/>
                <a:ea typeface="Noto Sans KR"/>
                <a:cs typeface="Noto Sans KR"/>
                <a:sym typeface="Noto Sans KR"/>
              </a:rPr>
              <a:t> ‘교육에서의 AI(AI in Education: AIED)’가 널리 통용되고 있지만, 국내 문헌에서는 ‘AI 기반 교육(AI based Education)’</a:t>
            </a:r>
            <a:r>
              <a:rPr lang="ko-KR" sz="1000">
                <a:solidFill>
                  <a:schemeClr val="dk1"/>
                </a:solidFill>
                <a:latin typeface="Noto Sans KR"/>
                <a:ea typeface="Noto Sans KR"/>
                <a:cs typeface="Noto Sans KR"/>
                <a:sym typeface="Noto Sans KR"/>
              </a:rPr>
              <a:t>도 사용된 바 있다(홍선주 외, 2021).</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인공지능 활용 교육은 인공지능을 교육의 다양한 문제를 해결하는 도구로서 활용하는 접근으로서 기존의 매체의 교육적 활용 혹은 에듀테크 활용 관점에서 인공지능을 파악한다. 예컨대, 지능형 개인교수 체제(IntelligentTutoring System)의 연장선에서 인공지능이 개별화 수업 혹은 맞춤형 수업을 가능하게 한다는 점에 주목한 것으로, 한국과학창의재단에서 개발한 수학 교과를 위한 ‘똑똑 수학 탐험대’를 활용하는 교육이 여기에 속한다(최서연, 2021). </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또한 인공지능 스피커나 챗봇이 확산되면서 이러한 것들을 이용하여 영어 학습을 도와주는 시도들이 이루어졌다(홍수민, 임철일, 2021). 모두 다 특정 교과의 목표 예컨대 수학 및 영어 교과의 목표를 달성하는데 교육 방법으로서 인공지능 기술을 활용하는 것이다. </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 ‘인공지능’과 ‘교육’의 조합은 많은 선행연구에서 서로 다른 조작적 정의와 위계로 구분되어 왔으며, 실제 교육현장에서도 활용되는 용어는 혼재되어 있다.</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 </a:t>
            </a:r>
            <a:r>
              <a:rPr lang="ko-KR" sz="1000">
                <a:solidFill>
                  <a:schemeClr val="dk1"/>
                </a:solidFill>
                <a:highlight>
                  <a:srgbClr val="FFFF00"/>
                </a:highlight>
                <a:latin typeface="Noto Sans KR"/>
                <a:ea typeface="Noto Sans KR"/>
                <a:cs typeface="Noto Sans KR"/>
                <a:sym typeface="Noto Sans KR"/>
              </a:rPr>
              <a:t>AI를 교육의 ‘내용’으로 다루는 경우 </a:t>
            </a:r>
            <a:r>
              <a:rPr lang="ko-KR" sz="1000">
                <a:solidFill>
                  <a:schemeClr val="dk1"/>
                </a:solidFill>
                <a:latin typeface="Noto Sans KR"/>
                <a:ea typeface="Noto Sans KR"/>
                <a:cs typeface="Noto Sans KR"/>
                <a:sym typeface="Noto Sans KR"/>
              </a:rPr>
              <a:t>AI 소양과 윤리를 바탕으로 AI 알고리즘을 설계, 개발 및 활용하는 능력을 기르는 데 초점</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교과로서 AI를 가르치는 것으로 초중등 교육의 다른 교과교육에서와 같이 어떤 내용 즉 커리큘럼이 포함되어야 하는가를 다룬다. 미국의  AI4K12(AI for K-12 Students)에서는 다섯 가지 핵심 개념으로 ‘인식’ ‘표현과 추론’ ‘학습’ ‘자연스러운 상호작용’ ‘사회적 영향’을 제안하고 있다</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highlight>
                  <a:srgbClr val="FFFF00"/>
                </a:highlight>
                <a:latin typeface="Noto Sans KR"/>
                <a:ea typeface="Noto Sans KR"/>
                <a:cs typeface="Noto Sans KR"/>
                <a:sym typeface="Noto Sans KR"/>
              </a:rPr>
              <a:t>AI를 교육 장면에서 ‘도구’로 활용하는 경우</a:t>
            </a:r>
            <a:r>
              <a:rPr lang="ko-KR" sz="1000">
                <a:solidFill>
                  <a:schemeClr val="dk1"/>
                </a:solidFill>
                <a:latin typeface="Noto Sans KR"/>
                <a:ea typeface="Noto Sans KR"/>
                <a:cs typeface="Noto Sans KR"/>
                <a:sym typeface="Noto Sans KR"/>
              </a:rPr>
              <a:t>, 상술한 바와 같이 AI를 비롯한 에듀테크를 교수학습에 활용하는 데 중점을 둔다. 이에 대한 용어로는</a:t>
            </a:r>
            <a:r>
              <a:rPr lang="ko-KR" sz="1000">
                <a:solidFill>
                  <a:schemeClr val="dk1"/>
                </a:solidFill>
                <a:highlight>
                  <a:srgbClr val="FFFF00"/>
                </a:highlight>
                <a:latin typeface="Noto Sans KR"/>
                <a:ea typeface="Noto Sans KR"/>
                <a:cs typeface="Noto Sans KR"/>
                <a:sym typeface="Noto Sans KR"/>
              </a:rPr>
              <a:t> ‘교육에서의 AI(AI in Education: AIED)’가 널리 통용되고 있지만, 국내 문헌에서는 ‘AI 기반 교육(AI based Education)’</a:t>
            </a:r>
            <a:r>
              <a:rPr lang="ko-KR" sz="1000">
                <a:solidFill>
                  <a:schemeClr val="dk1"/>
                </a:solidFill>
                <a:latin typeface="Noto Sans KR"/>
                <a:ea typeface="Noto Sans KR"/>
                <a:cs typeface="Noto Sans KR"/>
                <a:sym typeface="Noto Sans KR"/>
              </a:rPr>
              <a:t>도 사용된 바 있다(홍선주 외, 2021).</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인공지능 활용 교육은 인공지능을 교육의 다양한 문제를 해결하는 도구로서 활용하는 접근으로서 기존의 매체의 교육적 활용 혹은 에듀테크 활용 관점에서 인공지능을 파악한다. 예컨대, 지능형 개인교수 체제(IntelligentTutoring System)의 연장선에서 인공지능이 개별화 수업 혹은 맞춤형 수업을 가능하게 한다는 점에 주목한 것으로, 한국과학창의재단에서 개발한 수학 교과를 위한 ‘똑똑 수학 탐험대’를 활용하는 교육이 여기에 속한다(최서연, 2021). </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r>
              <a:rPr lang="ko-KR" sz="1000">
                <a:solidFill>
                  <a:schemeClr val="dk1"/>
                </a:solidFill>
                <a:latin typeface="Noto Sans KR"/>
                <a:ea typeface="Noto Sans KR"/>
                <a:cs typeface="Noto Sans KR"/>
                <a:sym typeface="Noto Sans KR"/>
              </a:rPr>
              <a:t>또한 인공지능 스피커나 챗봇이 확산되면서 이러한 것들을 이용하여 영어 학습을 도와주는 시도들이 이루어졌다(홍수민, 임철일, 2021). 모두 다 특정 교과의 목표 예컨대 수학 및 영어 교과의 목표를 달성하는데 교육 방법으로서 인공지능 기술을 활용하는 것이다. </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457200" lvl="0" indent="-292066" algn="l" rtl="0">
              <a:lnSpc>
                <a:spcPct val="95000"/>
              </a:lnSpc>
              <a:spcBef>
                <a:spcPts val="0"/>
              </a:spcBef>
              <a:spcAft>
                <a:spcPts val="0"/>
              </a:spcAft>
              <a:buClr>
                <a:schemeClr val="dk1"/>
              </a:buClr>
              <a:buSzPts val="1000"/>
              <a:buFont typeface="Noto Sans KR"/>
              <a:buChar char="●"/>
            </a:pPr>
            <a:r>
              <a:rPr lang="ko-KR" sz="1000">
                <a:solidFill>
                  <a:schemeClr val="dk1"/>
                </a:solidFill>
                <a:latin typeface="Noto Sans KR"/>
                <a:ea typeface="Noto Sans KR"/>
                <a:cs typeface="Noto Sans KR"/>
                <a:sym typeface="Noto Sans KR"/>
              </a:rPr>
              <a:t>2015 개정 교육과정의 도입 이후로 창의융합형 인재를 양성하기 위한 STEM(Science, Technology, Engineering, and Mathematics) 교육 등의 ‘융합 교육’이 과제로 제시 </a:t>
            </a:r>
            <a:endParaRPr sz="1000">
              <a:solidFill>
                <a:schemeClr val="dk1"/>
              </a:solidFill>
              <a:latin typeface="Noto Sans KR"/>
              <a:ea typeface="Noto Sans KR"/>
              <a:cs typeface="Noto Sans KR"/>
              <a:sym typeface="Noto Sans KR"/>
            </a:endParaRPr>
          </a:p>
          <a:p>
            <a:pPr marL="457200" lvl="0" indent="-292066" algn="l" rtl="0">
              <a:lnSpc>
                <a:spcPct val="95000"/>
              </a:lnSpc>
              <a:spcBef>
                <a:spcPts val="1200"/>
              </a:spcBef>
              <a:spcAft>
                <a:spcPts val="0"/>
              </a:spcAft>
              <a:buClr>
                <a:schemeClr val="dk1"/>
              </a:buClr>
              <a:buSzPts val="1000"/>
              <a:buFont typeface="Noto Sans KR"/>
              <a:buChar char="●"/>
            </a:pPr>
            <a:r>
              <a:rPr lang="ko-KR" sz="1000">
                <a:solidFill>
                  <a:schemeClr val="dk1"/>
                </a:solidFill>
                <a:latin typeface="Noto Sans KR"/>
                <a:ea typeface="Noto Sans KR"/>
                <a:cs typeface="Noto Sans KR"/>
                <a:sym typeface="Noto Sans KR"/>
              </a:rPr>
              <a:t>2022 개정 교육과정에서는 모든 교과에서의 디지털 리터러시 역량 함양을 강조하면서, 여러 융합 교육의 유형 중‘AI 융합 교육’에 대한 중요성이 강조 </a:t>
            </a:r>
            <a:endParaRPr sz="1000">
              <a:solidFill>
                <a:schemeClr val="dk1"/>
              </a:solidFill>
              <a:latin typeface="Noto Sans KR"/>
              <a:ea typeface="Noto Sans KR"/>
              <a:cs typeface="Noto Sans KR"/>
              <a:sym typeface="Noto Sans KR"/>
            </a:endParaRPr>
          </a:p>
          <a:p>
            <a:pPr marL="457200" lvl="0" indent="-292066" algn="l" rtl="0">
              <a:lnSpc>
                <a:spcPct val="95000"/>
              </a:lnSpc>
              <a:spcBef>
                <a:spcPts val="1200"/>
              </a:spcBef>
              <a:spcAft>
                <a:spcPts val="0"/>
              </a:spcAft>
              <a:buClr>
                <a:schemeClr val="dk1"/>
              </a:buClr>
              <a:buSzPts val="1000"/>
              <a:buFont typeface="Noto Sans KR"/>
              <a:buChar char="●"/>
            </a:pPr>
            <a:r>
              <a:rPr lang="ko-KR" sz="1000">
                <a:solidFill>
                  <a:schemeClr val="dk1"/>
                </a:solidFill>
                <a:latin typeface="Noto Sans KR"/>
                <a:ea typeface="Noto Sans KR"/>
                <a:cs typeface="Noto Sans KR"/>
                <a:sym typeface="Noto Sans KR"/>
              </a:rPr>
              <a:t>특히, AI 융합교육은 특정 교과 지식의 획득에만 제한되어서는 안 되며 문제해결을 위한 융합적 사고에 대한 강조 (임철일, 2024)</a:t>
            </a:r>
            <a:endParaRPr sz="1000">
              <a:solidFill>
                <a:schemeClr val="dk1"/>
              </a:solidFill>
              <a:latin typeface="Noto Sans KR"/>
              <a:ea typeface="Noto Sans KR"/>
              <a:cs typeface="Noto Sans KR"/>
              <a:sym typeface="Noto Sans KR"/>
            </a:endParaRPr>
          </a:p>
          <a:p>
            <a:pPr marL="0" lvl="0" indent="0" algn="just" rtl="0">
              <a:lnSpc>
                <a:spcPct val="115000"/>
              </a:lnSpc>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l" rtl="0">
              <a:lnSpc>
                <a:spcPct val="115000"/>
              </a:lnSpc>
              <a:spcBef>
                <a:spcPts val="0"/>
              </a:spcBef>
              <a:spcAft>
                <a:spcPts val="0"/>
              </a:spcAft>
              <a:buNone/>
            </a:pPr>
            <a:endParaRPr sz="1000">
              <a:solidFill>
                <a:schemeClr val="dk1"/>
              </a:solidFill>
              <a:latin typeface="Noto Sans KR"/>
              <a:ea typeface="Noto Sans KR"/>
              <a:cs typeface="Noto Sans KR"/>
              <a:sym typeface="Noto Sans KR"/>
            </a:endParaRPr>
          </a:p>
          <a:p>
            <a:pPr marL="0" lvl="0" indent="0" algn="l" rtl="0">
              <a:lnSpc>
                <a:spcPct val="115000"/>
              </a:lnSpc>
              <a:spcBef>
                <a:spcPts val="0"/>
              </a:spcBef>
              <a:spcAft>
                <a:spcPts val="0"/>
              </a:spcAft>
              <a:buNone/>
            </a:pPr>
            <a:r>
              <a:rPr lang="ko-KR" sz="1000">
                <a:solidFill>
                  <a:schemeClr val="dk1"/>
                </a:solidFill>
                <a:latin typeface="Noto Sans KR"/>
                <a:ea typeface="Noto Sans KR"/>
                <a:cs typeface="Noto Sans KR"/>
                <a:sym typeface="Noto Sans KR"/>
              </a:rPr>
              <a:t>AI융합 교육 개념: 인공지능과 다른 교과와 융합 차원에서 두개 교과 이상의 지식을 포함하여 학습자들이 교과의 내용 지식(Subject Content)을 획득함과 동시에 인공지능 지식(AI Content)을 획득하거나, 고차적인 역량을 개발하는 것을 목표로 하는 교육 (임철일 외, 2025)</a:t>
            </a:r>
            <a:endParaRPr sz="1000">
              <a:solidFill>
                <a:schemeClr val="dk1"/>
              </a:solidFill>
              <a:latin typeface="Noto Sans KR"/>
              <a:ea typeface="Noto Sans KR"/>
              <a:cs typeface="Noto Sans KR"/>
              <a:sym typeface="Noto Sans KR"/>
            </a:endParaRPr>
          </a:p>
          <a:p>
            <a:pPr marL="0" lvl="0" indent="0" algn="l" rtl="0">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l" rtl="0">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l" rtl="0">
              <a:spcBef>
                <a:spcPts val="0"/>
              </a:spcBef>
              <a:spcAft>
                <a:spcPts val="0"/>
              </a:spcAft>
              <a:buNone/>
            </a:pPr>
            <a:r>
              <a:rPr lang="ko-KR" u="sng">
                <a:solidFill>
                  <a:schemeClr val="hlink"/>
                </a:solidFill>
                <a:latin typeface="Nanum Gothic"/>
                <a:ea typeface="Nanum Gothic"/>
                <a:cs typeface="Nanum Gothic"/>
                <a:sym typeface="Nanum Gothic"/>
                <a:hlinkClick r:id="rId3"/>
              </a:rPr>
              <a:t>https://www.researchgate.net/figure/Ten-levels-of-curricula-integration-Fogarty-1991_fig1_47131765</a:t>
            </a:r>
            <a:endParaRPr>
              <a:solidFill>
                <a:schemeClr val="dk1"/>
              </a:solidFill>
              <a:latin typeface="Nanum Gothic"/>
              <a:ea typeface="Nanum Gothic"/>
              <a:cs typeface="Nanum Gothic"/>
              <a:sym typeface="Nanum Gothic"/>
            </a:endParaRPr>
          </a:p>
          <a:p>
            <a:pPr marL="0" lvl="0" indent="0" algn="l" rtl="0">
              <a:spcBef>
                <a:spcPts val="0"/>
              </a:spcBef>
              <a:spcAft>
                <a:spcPts val="0"/>
              </a:spcAft>
              <a:buNone/>
            </a:pPr>
            <a:endParaRPr>
              <a:solidFill>
                <a:schemeClr val="dk1"/>
              </a:solidFill>
              <a:latin typeface="Nanum Gothic"/>
              <a:ea typeface="Nanum Gothic"/>
              <a:cs typeface="Nanum Gothic"/>
              <a:sym typeface="Nanum Gothic"/>
            </a:endParaRPr>
          </a:p>
          <a:p>
            <a:pPr marL="0" lvl="0" indent="0" algn="l" rtl="0">
              <a:spcBef>
                <a:spcPts val="0"/>
              </a:spcBef>
              <a:spcAft>
                <a:spcPts val="0"/>
              </a:spcAft>
              <a:buClr>
                <a:schemeClr val="dk1"/>
              </a:buClr>
              <a:buSzPts val="1100"/>
              <a:buFont typeface="Arial"/>
              <a:buNone/>
            </a:pPr>
            <a:r>
              <a:rPr lang="ko-KR">
                <a:solidFill>
                  <a:schemeClr val="dk1"/>
                </a:solidFill>
                <a:latin typeface="Nanum Gothic"/>
                <a:ea typeface="Nanum Gothic"/>
                <a:cs typeface="Nanum Gothic"/>
                <a:sym typeface="Nanum Gothic"/>
              </a:rPr>
              <a:t>https://ybrd.tistory.com/27</a:t>
            </a:r>
            <a:endParaRPr sz="1000">
              <a:solidFill>
                <a:schemeClr val="dk1"/>
              </a:solidFill>
              <a:latin typeface="Noto Sans KR"/>
              <a:ea typeface="Noto Sans KR"/>
              <a:cs typeface="Noto Sans KR"/>
              <a:sym typeface="Noto Sans KR"/>
            </a:endParaRPr>
          </a:p>
          <a:p>
            <a:pPr marL="0" lvl="0" indent="0" algn="l" rtl="0">
              <a:spcBef>
                <a:spcPts val="0"/>
              </a:spcBef>
              <a:spcAft>
                <a:spcPts val="0"/>
              </a:spcAft>
              <a:buClr>
                <a:schemeClr val="dk1"/>
              </a:buClr>
              <a:buSzPts val="1100"/>
              <a:buFont typeface="Arial"/>
              <a:buNone/>
            </a:pPr>
            <a:endParaRPr sz="1000">
              <a:solidFill>
                <a:schemeClr val="dk1"/>
              </a:solidFill>
              <a:latin typeface="Noto Sans KR"/>
              <a:ea typeface="Noto Sans KR"/>
              <a:cs typeface="Noto Sans KR"/>
              <a:sym typeface="Noto Sans K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39769265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a:extLst>
            <a:ext uri="{FF2B5EF4-FFF2-40B4-BE49-F238E27FC236}">
              <a16:creationId xmlns:a16="http://schemas.microsoft.com/office/drawing/2014/main" id="{A9CD6E3E-DCF6-EB1E-ADAD-3A15489AC440}"/>
            </a:ext>
          </a:extLst>
        </p:cNvPr>
        <p:cNvGrpSpPr/>
        <p:nvPr/>
      </p:nvGrpSpPr>
      <p:grpSpPr>
        <a:xfrm>
          <a:off x="0" y="0"/>
          <a:ext cx="0" cy="0"/>
          <a:chOff x="0" y="0"/>
          <a:chExt cx="0" cy="0"/>
        </a:xfrm>
      </p:grpSpPr>
      <p:sp>
        <p:nvSpPr>
          <p:cNvPr id="53" name="Google Shape;53;g382b0cf28c6_0_0:notes">
            <a:extLst>
              <a:ext uri="{FF2B5EF4-FFF2-40B4-BE49-F238E27FC236}">
                <a16:creationId xmlns:a16="http://schemas.microsoft.com/office/drawing/2014/main" id="{A9B61E46-4D87-0282-C0DF-685C6295957E}"/>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 name="Google Shape;54;g382b0cf28c6_0_0:notes">
            <a:extLst>
              <a:ext uri="{FF2B5EF4-FFF2-40B4-BE49-F238E27FC236}">
                <a16:creationId xmlns:a16="http://schemas.microsoft.com/office/drawing/2014/main" id="{6A9FE2C3-F534-32E3-7DDC-440E493D1625}"/>
              </a:ext>
            </a:extLst>
          </p:cNvPr>
          <p:cNvSpPr txBox="1">
            <a:spLocks noGrp="1"/>
          </p:cNvSpPr>
          <p:nvPr>
            <p:ph type="body" idx="1"/>
          </p:nvPr>
        </p:nvSpPr>
        <p:spPr>
          <a:xfrm>
            <a:off x="679768" y="4715147"/>
            <a:ext cx="5438100" cy="4467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512832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382b0cf28c6_0_176: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6" name="Google Shape;136;g382b0cf28c6_0_176:notes"/>
          <p:cNvSpPr txBox="1">
            <a:spLocks noGrp="1"/>
          </p:cNvSpPr>
          <p:nvPr>
            <p:ph type="body" idx="1"/>
          </p:nvPr>
        </p:nvSpPr>
        <p:spPr>
          <a:xfrm>
            <a:off x="679768" y="4715147"/>
            <a:ext cx="5438100" cy="44670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latin typeface="Nanum Gothic"/>
              <a:ea typeface="Nanum Gothic"/>
              <a:cs typeface="Nanum Gothic"/>
              <a:sym typeface="Nanum Gothic"/>
            </a:endParaRPr>
          </a:p>
        </p:txBody>
      </p:sp>
    </p:spTree>
    <p:extLst>
      <p:ext uri="{BB962C8B-B14F-4D97-AF65-F5344CB8AC3E}">
        <p14:creationId xmlns:p14="http://schemas.microsoft.com/office/powerpoint/2010/main" val="5080416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382b0cf28c6_0_187: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8" name="Google Shape;148;g382b0cf28c6_0_187:notes"/>
          <p:cNvSpPr txBox="1">
            <a:spLocks noGrp="1"/>
          </p:cNvSpPr>
          <p:nvPr>
            <p:ph type="body" idx="1"/>
          </p:nvPr>
        </p:nvSpPr>
        <p:spPr>
          <a:xfrm>
            <a:off x="679768" y="4715147"/>
            <a:ext cx="5438100" cy="44670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latin typeface="Nanum Gothic"/>
              <a:ea typeface="Nanum Gothic"/>
              <a:cs typeface="Nanum Gothic"/>
              <a:sym typeface="Nanum Gothic"/>
            </a:endParaRPr>
          </a:p>
        </p:txBody>
      </p:sp>
    </p:spTree>
    <p:extLst>
      <p:ext uri="{BB962C8B-B14F-4D97-AF65-F5344CB8AC3E}">
        <p14:creationId xmlns:p14="http://schemas.microsoft.com/office/powerpoint/2010/main" val="39383486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382b0cf28c6_0_201: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3" name="Google Shape;163;g382b0cf28c6_0_201:notes"/>
          <p:cNvSpPr txBox="1">
            <a:spLocks noGrp="1"/>
          </p:cNvSpPr>
          <p:nvPr>
            <p:ph type="body" idx="1"/>
          </p:nvPr>
        </p:nvSpPr>
        <p:spPr>
          <a:xfrm>
            <a:off x="679768" y="4715147"/>
            <a:ext cx="5438100" cy="44670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latin typeface="Nanum Gothic"/>
              <a:ea typeface="Nanum Gothic"/>
              <a:cs typeface="Nanum Gothic"/>
              <a:sym typeface="Nanum Gothic"/>
            </a:endParaRPr>
          </a:p>
        </p:txBody>
      </p:sp>
    </p:spTree>
    <p:extLst>
      <p:ext uri="{BB962C8B-B14F-4D97-AF65-F5344CB8AC3E}">
        <p14:creationId xmlns:p14="http://schemas.microsoft.com/office/powerpoint/2010/main" val="23052151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38a8ccb43e3_0_6: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8" name="Google Shape;98;g38a8ccb43e3_0_6:notes"/>
          <p:cNvSpPr txBox="1">
            <a:spLocks noGrp="1"/>
          </p:cNvSpPr>
          <p:nvPr>
            <p:ph type="body" idx="1"/>
          </p:nvPr>
        </p:nvSpPr>
        <p:spPr>
          <a:xfrm>
            <a:off x="679768" y="4715147"/>
            <a:ext cx="5438100" cy="44670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latin typeface="Nanum Gothic"/>
              <a:ea typeface="Nanum Gothic"/>
              <a:cs typeface="Nanum Gothic"/>
              <a:sym typeface="Nanum Gothic"/>
            </a:endParaRPr>
          </a:p>
        </p:txBody>
      </p:sp>
    </p:spTree>
    <p:extLst>
      <p:ext uri="{BB962C8B-B14F-4D97-AF65-F5344CB8AC3E}">
        <p14:creationId xmlns:p14="http://schemas.microsoft.com/office/powerpoint/2010/main" val="3469368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38a8ccb43e3_0_0: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 name="Google Shape;91;g38a8ccb43e3_0_0:notes"/>
          <p:cNvSpPr txBox="1">
            <a:spLocks noGrp="1"/>
          </p:cNvSpPr>
          <p:nvPr>
            <p:ph type="body" idx="1"/>
          </p:nvPr>
        </p:nvSpPr>
        <p:spPr>
          <a:xfrm>
            <a:off x="679768" y="4715147"/>
            <a:ext cx="5438100" cy="44670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sz="2000">
              <a:solidFill>
                <a:schemeClr val="dk1"/>
              </a:solidFill>
              <a:latin typeface="Noto Sans KR"/>
              <a:ea typeface="Noto Sans KR"/>
              <a:cs typeface="Noto Sans KR"/>
              <a:sym typeface="Noto Sans KR"/>
            </a:endParaRPr>
          </a:p>
        </p:txBody>
      </p:sp>
    </p:spTree>
    <p:extLst>
      <p:ext uri="{BB962C8B-B14F-4D97-AF65-F5344CB8AC3E}">
        <p14:creationId xmlns:p14="http://schemas.microsoft.com/office/powerpoint/2010/main" val="33863831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38a8ccb43e3_0_14: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7" name="Google Shape;107;g38a8ccb43e3_0_14:notes"/>
          <p:cNvSpPr txBox="1">
            <a:spLocks noGrp="1"/>
          </p:cNvSpPr>
          <p:nvPr>
            <p:ph type="body" idx="1"/>
          </p:nvPr>
        </p:nvSpPr>
        <p:spPr>
          <a:xfrm>
            <a:off x="679768" y="4715147"/>
            <a:ext cx="5438100" cy="44670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ko-KR">
                <a:latin typeface="Nanum Gothic"/>
                <a:ea typeface="Nanum Gothic"/>
                <a:cs typeface="Nanum Gothic"/>
                <a:sym typeface="Nanum Gothic"/>
              </a:rPr>
              <a:t>https://ai4k12.org/gradeband-progression-charts/</a:t>
            </a:r>
            <a:endParaRPr>
              <a:latin typeface="Nanum Gothic"/>
              <a:ea typeface="Nanum Gothic"/>
              <a:cs typeface="Nanum Gothic"/>
              <a:sym typeface="Nanum Gothic"/>
            </a:endParaRPr>
          </a:p>
        </p:txBody>
      </p:sp>
    </p:spTree>
    <p:extLst>
      <p:ext uri="{BB962C8B-B14F-4D97-AF65-F5344CB8AC3E}">
        <p14:creationId xmlns:p14="http://schemas.microsoft.com/office/powerpoint/2010/main" val="355539484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a:extLst>
            <a:ext uri="{FF2B5EF4-FFF2-40B4-BE49-F238E27FC236}">
              <a16:creationId xmlns:a16="http://schemas.microsoft.com/office/drawing/2014/main" id="{3D0CA0E2-168B-71B8-3D29-6894994D74EB}"/>
            </a:ext>
          </a:extLst>
        </p:cNvPr>
        <p:cNvGrpSpPr/>
        <p:nvPr/>
      </p:nvGrpSpPr>
      <p:grpSpPr>
        <a:xfrm>
          <a:off x="0" y="0"/>
          <a:ext cx="0" cy="0"/>
          <a:chOff x="0" y="0"/>
          <a:chExt cx="0" cy="0"/>
        </a:xfrm>
      </p:grpSpPr>
      <p:sp>
        <p:nvSpPr>
          <p:cNvPr id="106" name="Google Shape;106;g38a8ccb43e3_0_14:notes">
            <a:extLst>
              <a:ext uri="{FF2B5EF4-FFF2-40B4-BE49-F238E27FC236}">
                <a16:creationId xmlns:a16="http://schemas.microsoft.com/office/drawing/2014/main" id="{FA282978-3C97-7121-AB01-D6BA1A5B2B30}"/>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7" name="Google Shape;107;g38a8ccb43e3_0_14:notes">
            <a:extLst>
              <a:ext uri="{FF2B5EF4-FFF2-40B4-BE49-F238E27FC236}">
                <a16:creationId xmlns:a16="http://schemas.microsoft.com/office/drawing/2014/main" id="{EDE14007-431C-8E0C-6AFE-FBC97D75A873}"/>
              </a:ext>
            </a:extLst>
          </p:cNvPr>
          <p:cNvSpPr txBox="1">
            <a:spLocks noGrp="1"/>
          </p:cNvSpPr>
          <p:nvPr>
            <p:ph type="body" idx="1"/>
          </p:nvPr>
        </p:nvSpPr>
        <p:spPr>
          <a:xfrm>
            <a:off x="679768" y="4715147"/>
            <a:ext cx="5438100" cy="44670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ko-KR">
                <a:latin typeface="Nanum Gothic"/>
                <a:ea typeface="Nanum Gothic"/>
                <a:cs typeface="Nanum Gothic"/>
                <a:sym typeface="Nanum Gothic"/>
              </a:rPr>
              <a:t>https://ai4k12.org/gradeband-progression-charts/</a:t>
            </a:r>
            <a:endParaRPr>
              <a:latin typeface="Nanum Gothic"/>
              <a:ea typeface="Nanum Gothic"/>
              <a:cs typeface="Nanum Gothic"/>
              <a:sym typeface="Nanum Gothic"/>
            </a:endParaRPr>
          </a:p>
        </p:txBody>
      </p:sp>
    </p:spTree>
    <p:extLst>
      <p:ext uri="{BB962C8B-B14F-4D97-AF65-F5344CB8AC3E}">
        <p14:creationId xmlns:p14="http://schemas.microsoft.com/office/powerpoint/2010/main" val="2462357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a:extLst>
            <a:ext uri="{FF2B5EF4-FFF2-40B4-BE49-F238E27FC236}">
              <a16:creationId xmlns:a16="http://schemas.microsoft.com/office/drawing/2014/main" id="{A7556D58-0C22-A959-04EA-506BE2F387E5}"/>
            </a:ext>
          </a:extLst>
        </p:cNvPr>
        <p:cNvGrpSpPr/>
        <p:nvPr/>
      </p:nvGrpSpPr>
      <p:grpSpPr>
        <a:xfrm>
          <a:off x="0" y="0"/>
          <a:ext cx="0" cy="0"/>
          <a:chOff x="0" y="0"/>
          <a:chExt cx="0" cy="0"/>
        </a:xfrm>
      </p:grpSpPr>
      <p:sp>
        <p:nvSpPr>
          <p:cNvPr id="53" name="Google Shape;53;g382b0cf28c6_0_0:notes">
            <a:extLst>
              <a:ext uri="{FF2B5EF4-FFF2-40B4-BE49-F238E27FC236}">
                <a16:creationId xmlns:a16="http://schemas.microsoft.com/office/drawing/2014/main" id="{7BB6CD86-1B44-F431-F348-A31079D8A247}"/>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 name="Google Shape;54;g382b0cf28c6_0_0:notes">
            <a:extLst>
              <a:ext uri="{FF2B5EF4-FFF2-40B4-BE49-F238E27FC236}">
                <a16:creationId xmlns:a16="http://schemas.microsoft.com/office/drawing/2014/main" id="{54663383-AD43-89F9-847C-AFA51CFB015C}"/>
              </a:ext>
            </a:extLst>
          </p:cNvPr>
          <p:cNvSpPr txBox="1">
            <a:spLocks noGrp="1"/>
          </p:cNvSpPr>
          <p:nvPr>
            <p:ph type="body" idx="1"/>
          </p:nvPr>
        </p:nvSpPr>
        <p:spPr>
          <a:xfrm>
            <a:off x="679768" y="4715147"/>
            <a:ext cx="5438100" cy="4467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22676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382b0cf28c6_0_515: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382b0cf28c6_0_515:notes"/>
          <p:cNvSpPr txBox="1">
            <a:spLocks noGrp="1"/>
          </p:cNvSpPr>
          <p:nvPr>
            <p:ph type="body" idx="1"/>
          </p:nvPr>
        </p:nvSpPr>
        <p:spPr>
          <a:xfrm>
            <a:off x="679768" y="4715147"/>
            <a:ext cx="5438100" cy="44670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ko-KR" sz="800">
                <a:solidFill>
                  <a:schemeClr val="dk1"/>
                </a:solidFill>
                <a:latin typeface="Noto Sans KR"/>
                <a:ea typeface="Noto Sans KR"/>
                <a:cs typeface="Noto Sans KR"/>
                <a:sym typeface="Noto Sans KR"/>
              </a:rPr>
              <a:t>이어서 오는 3 슬라이드 참고 가능하며, AIEDAP 검색 플랫폼 우수사례를 제시할 수 있습니다. </a:t>
            </a:r>
            <a:endParaRPr sz="800">
              <a:solidFill>
                <a:schemeClr val="dk1"/>
              </a:solidFill>
              <a:latin typeface="Noto Sans KR"/>
              <a:ea typeface="Noto Sans KR"/>
              <a:cs typeface="Noto Sans KR"/>
              <a:sym typeface="Noto Sans KR"/>
            </a:endParaRPr>
          </a:p>
          <a:p>
            <a:pPr marL="0" lvl="0" indent="0" algn="l" rtl="0">
              <a:lnSpc>
                <a:spcPct val="115000"/>
              </a:lnSpc>
              <a:spcBef>
                <a:spcPts val="0"/>
              </a:spcBef>
              <a:spcAft>
                <a:spcPts val="0"/>
              </a:spcAft>
              <a:buNone/>
            </a:pPr>
            <a:r>
              <a:rPr lang="ko-KR" sz="800">
                <a:solidFill>
                  <a:schemeClr val="dk1"/>
                </a:solidFill>
                <a:latin typeface="Noto Sans KR"/>
                <a:ea typeface="Noto Sans KR"/>
                <a:cs typeface="Noto Sans KR"/>
                <a:sym typeface="Noto Sans KR"/>
              </a:rPr>
              <a:t>→ 우수사례를 통해서 AI융합교육 맛보기 → 나만의 학습목표 세우는 과정에서 참고 </a:t>
            </a:r>
            <a:endParaRPr sz="800">
              <a:solidFill>
                <a:schemeClr val="dk1"/>
              </a:solidFill>
              <a:latin typeface="Noto Sans KR"/>
              <a:ea typeface="Noto Sans KR"/>
              <a:cs typeface="Noto Sans KR"/>
              <a:sym typeface="Noto Sans K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19993BE8-B332-0DD7-8CDD-B35A77E28C9A}"/>
            </a:ext>
          </a:extLst>
        </p:cNvPr>
        <p:cNvGrpSpPr/>
        <p:nvPr/>
      </p:nvGrpSpPr>
      <p:grpSpPr>
        <a:xfrm>
          <a:off x="0" y="0"/>
          <a:ext cx="0" cy="0"/>
          <a:chOff x="0" y="0"/>
          <a:chExt cx="0" cy="0"/>
        </a:xfrm>
      </p:grpSpPr>
      <p:sp>
        <p:nvSpPr>
          <p:cNvPr id="129" name="Google Shape;129;g382b0cf28c6_0_515:notes">
            <a:extLst>
              <a:ext uri="{FF2B5EF4-FFF2-40B4-BE49-F238E27FC236}">
                <a16:creationId xmlns:a16="http://schemas.microsoft.com/office/drawing/2014/main" id="{D8084BC0-227B-3282-7CAD-B0748C24B424}"/>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382b0cf28c6_0_515:notes">
            <a:extLst>
              <a:ext uri="{FF2B5EF4-FFF2-40B4-BE49-F238E27FC236}">
                <a16:creationId xmlns:a16="http://schemas.microsoft.com/office/drawing/2014/main" id="{0ADDB7EC-BCF1-4C19-B0BA-B3D96ADCCA78}"/>
              </a:ext>
            </a:extLst>
          </p:cNvPr>
          <p:cNvSpPr txBox="1">
            <a:spLocks noGrp="1"/>
          </p:cNvSpPr>
          <p:nvPr>
            <p:ph type="body" idx="1"/>
          </p:nvPr>
        </p:nvSpPr>
        <p:spPr>
          <a:xfrm>
            <a:off x="679768" y="4715147"/>
            <a:ext cx="5438100" cy="44670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ko-KR" sz="800">
                <a:solidFill>
                  <a:schemeClr val="dk1"/>
                </a:solidFill>
                <a:latin typeface="Noto Sans KR"/>
                <a:ea typeface="Noto Sans KR"/>
                <a:cs typeface="Noto Sans KR"/>
                <a:sym typeface="Noto Sans KR"/>
              </a:rPr>
              <a:t>이어서 오는 3 슬라이드 참고 가능하며, AIEDAP 검색 플랫폼 우수사례를 제시할 수 있습니다. </a:t>
            </a:r>
            <a:endParaRPr sz="800">
              <a:solidFill>
                <a:schemeClr val="dk1"/>
              </a:solidFill>
              <a:latin typeface="Noto Sans KR"/>
              <a:ea typeface="Noto Sans KR"/>
              <a:cs typeface="Noto Sans KR"/>
              <a:sym typeface="Noto Sans KR"/>
            </a:endParaRPr>
          </a:p>
          <a:p>
            <a:pPr marL="0" lvl="0" indent="0" algn="l" rtl="0">
              <a:lnSpc>
                <a:spcPct val="115000"/>
              </a:lnSpc>
              <a:spcBef>
                <a:spcPts val="0"/>
              </a:spcBef>
              <a:spcAft>
                <a:spcPts val="0"/>
              </a:spcAft>
              <a:buNone/>
            </a:pPr>
            <a:r>
              <a:rPr lang="ko-KR" sz="800">
                <a:solidFill>
                  <a:schemeClr val="dk1"/>
                </a:solidFill>
                <a:latin typeface="Noto Sans KR"/>
                <a:ea typeface="Noto Sans KR"/>
                <a:cs typeface="Noto Sans KR"/>
                <a:sym typeface="Noto Sans KR"/>
              </a:rPr>
              <a:t>→ 우수사례를 통해서 AI융합교육 맛보기 → 나만의 학습목표 세우는 과정에서 참고 </a:t>
            </a:r>
            <a:endParaRPr sz="800">
              <a:solidFill>
                <a:schemeClr val="dk1"/>
              </a:solidFill>
              <a:latin typeface="Noto Sans KR"/>
              <a:ea typeface="Noto Sans KR"/>
              <a:cs typeface="Noto Sans KR"/>
              <a:sym typeface="Noto Sans KR"/>
            </a:endParaRPr>
          </a:p>
        </p:txBody>
      </p:sp>
    </p:spTree>
    <p:extLst>
      <p:ext uri="{BB962C8B-B14F-4D97-AF65-F5344CB8AC3E}">
        <p14:creationId xmlns:p14="http://schemas.microsoft.com/office/powerpoint/2010/main" val="20486141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3C3CE59B-7494-0C41-E64A-79C4BFC76D21}"/>
            </a:ext>
          </a:extLst>
        </p:cNvPr>
        <p:cNvGrpSpPr/>
        <p:nvPr/>
      </p:nvGrpSpPr>
      <p:grpSpPr>
        <a:xfrm>
          <a:off x="0" y="0"/>
          <a:ext cx="0" cy="0"/>
          <a:chOff x="0" y="0"/>
          <a:chExt cx="0" cy="0"/>
        </a:xfrm>
      </p:grpSpPr>
      <p:sp>
        <p:nvSpPr>
          <p:cNvPr id="129" name="Google Shape;129;g382b0cf28c6_0_515:notes">
            <a:extLst>
              <a:ext uri="{FF2B5EF4-FFF2-40B4-BE49-F238E27FC236}">
                <a16:creationId xmlns:a16="http://schemas.microsoft.com/office/drawing/2014/main" id="{55E2FBA2-54CE-A4B6-4E5D-8CFD82C31611}"/>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382b0cf28c6_0_515:notes">
            <a:extLst>
              <a:ext uri="{FF2B5EF4-FFF2-40B4-BE49-F238E27FC236}">
                <a16:creationId xmlns:a16="http://schemas.microsoft.com/office/drawing/2014/main" id="{C8B8086B-6E6A-49D0-402E-C48081FA7DA5}"/>
              </a:ext>
            </a:extLst>
          </p:cNvPr>
          <p:cNvSpPr txBox="1">
            <a:spLocks noGrp="1"/>
          </p:cNvSpPr>
          <p:nvPr>
            <p:ph type="body" idx="1"/>
          </p:nvPr>
        </p:nvSpPr>
        <p:spPr>
          <a:xfrm>
            <a:off x="679768" y="4715147"/>
            <a:ext cx="5438100" cy="44670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ko-KR" sz="800">
                <a:solidFill>
                  <a:schemeClr val="dk1"/>
                </a:solidFill>
                <a:latin typeface="Noto Sans KR"/>
                <a:ea typeface="Noto Sans KR"/>
                <a:cs typeface="Noto Sans KR"/>
                <a:sym typeface="Noto Sans KR"/>
              </a:rPr>
              <a:t>이어서 오는 3 슬라이드 참고 가능하며, AIEDAP 검색 플랫폼 우수사례를 제시할 수 있습니다. </a:t>
            </a:r>
            <a:endParaRPr sz="800">
              <a:solidFill>
                <a:schemeClr val="dk1"/>
              </a:solidFill>
              <a:latin typeface="Noto Sans KR"/>
              <a:ea typeface="Noto Sans KR"/>
              <a:cs typeface="Noto Sans KR"/>
              <a:sym typeface="Noto Sans KR"/>
            </a:endParaRPr>
          </a:p>
          <a:p>
            <a:pPr marL="0" lvl="0" indent="0" algn="l" rtl="0">
              <a:lnSpc>
                <a:spcPct val="115000"/>
              </a:lnSpc>
              <a:spcBef>
                <a:spcPts val="0"/>
              </a:spcBef>
              <a:spcAft>
                <a:spcPts val="0"/>
              </a:spcAft>
              <a:buNone/>
            </a:pPr>
            <a:r>
              <a:rPr lang="ko-KR" sz="800">
                <a:solidFill>
                  <a:schemeClr val="dk1"/>
                </a:solidFill>
                <a:latin typeface="Noto Sans KR"/>
                <a:ea typeface="Noto Sans KR"/>
                <a:cs typeface="Noto Sans KR"/>
                <a:sym typeface="Noto Sans KR"/>
              </a:rPr>
              <a:t>→ 우수사례를 통해서 AI융합교육 맛보기 → 나만의 학습목표 세우는 과정에서 참고 </a:t>
            </a:r>
            <a:endParaRPr sz="800">
              <a:solidFill>
                <a:schemeClr val="dk1"/>
              </a:solidFill>
              <a:latin typeface="Noto Sans KR"/>
              <a:ea typeface="Noto Sans KR"/>
              <a:cs typeface="Noto Sans KR"/>
              <a:sym typeface="Noto Sans KR"/>
            </a:endParaRPr>
          </a:p>
        </p:txBody>
      </p:sp>
    </p:spTree>
    <p:extLst>
      <p:ext uri="{BB962C8B-B14F-4D97-AF65-F5344CB8AC3E}">
        <p14:creationId xmlns:p14="http://schemas.microsoft.com/office/powerpoint/2010/main" val="106304901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EB25E290-4CDE-A80C-9C6F-AA146F4BC2E1}"/>
            </a:ext>
          </a:extLst>
        </p:cNvPr>
        <p:cNvGrpSpPr/>
        <p:nvPr/>
      </p:nvGrpSpPr>
      <p:grpSpPr>
        <a:xfrm>
          <a:off x="0" y="0"/>
          <a:ext cx="0" cy="0"/>
          <a:chOff x="0" y="0"/>
          <a:chExt cx="0" cy="0"/>
        </a:xfrm>
      </p:grpSpPr>
      <p:sp>
        <p:nvSpPr>
          <p:cNvPr id="129" name="Google Shape;129;g382b0cf28c6_0_515:notes">
            <a:extLst>
              <a:ext uri="{FF2B5EF4-FFF2-40B4-BE49-F238E27FC236}">
                <a16:creationId xmlns:a16="http://schemas.microsoft.com/office/drawing/2014/main" id="{65D5F896-7F2C-D75A-223E-E93365F49B75}"/>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382b0cf28c6_0_515:notes">
            <a:extLst>
              <a:ext uri="{FF2B5EF4-FFF2-40B4-BE49-F238E27FC236}">
                <a16:creationId xmlns:a16="http://schemas.microsoft.com/office/drawing/2014/main" id="{00F64739-58B1-5FF8-D9BC-7452B8800F65}"/>
              </a:ext>
            </a:extLst>
          </p:cNvPr>
          <p:cNvSpPr txBox="1">
            <a:spLocks noGrp="1"/>
          </p:cNvSpPr>
          <p:nvPr>
            <p:ph type="body" idx="1"/>
          </p:nvPr>
        </p:nvSpPr>
        <p:spPr>
          <a:xfrm>
            <a:off x="679768" y="4715147"/>
            <a:ext cx="5438100" cy="44670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sz="800" dirty="0">
              <a:solidFill>
                <a:schemeClr val="dk1"/>
              </a:solidFill>
              <a:latin typeface="Noto Sans KR"/>
              <a:ea typeface="Noto Sans KR"/>
              <a:cs typeface="Noto Sans KR"/>
              <a:sym typeface="Noto Sans KR"/>
            </a:endParaRPr>
          </a:p>
        </p:txBody>
      </p:sp>
    </p:spTree>
    <p:extLst>
      <p:ext uri="{BB962C8B-B14F-4D97-AF65-F5344CB8AC3E}">
        <p14:creationId xmlns:p14="http://schemas.microsoft.com/office/powerpoint/2010/main" val="4030947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1C3AF869-11AE-C434-2592-EC0EB02D8FB3}"/>
            </a:ext>
          </a:extLst>
        </p:cNvPr>
        <p:cNvGrpSpPr/>
        <p:nvPr/>
      </p:nvGrpSpPr>
      <p:grpSpPr>
        <a:xfrm>
          <a:off x="0" y="0"/>
          <a:ext cx="0" cy="0"/>
          <a:chOff x="0" y="0"/>
          <a:chExt cx="0" cy="0"/>
        </a:xfrm>
      </p:grpSpPr>
      <p:sp>
        <p:nvSpPr>
          <p:cNvPr id="129" name="Google Shape;129;g382b0cf28c6_0_515:notes">
            <a:extLst>
              <a:ext uri="{FF2B5EF4-FFF2-40B4-BE49-F238E27FC236}">
                <a16:creationId xmlns:a16="http://schemas.microsoft.com/office/drawing/2014/main" id="{04B147C6-A07F-EAB0-E45C-77EB205225AB}"/>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382b0cf28c6_0_515:notes">
            <a:extLst>
              <a:ext uri="{FF2B5EF4-FFF2-40B4-BE49-F238E27FC236}">
                <a16:creationId xmlns:a16="http://schemas.microsoft.com/office/drawing/2014/main" id="{028282B7-7131-F5F6-5FE8-7736A007A7BC}"/>
              </a:ext>
            </a:extLst>
          </p:cNvPr>
          <p:cNvSpPr txBox="1">
            <a:spLocks noGrp="1"/>
          </p:cNvSpPr>
          <p:nvPr>
            <p:ph type="body" idx="1"/>
          </p:nvPr>
        </p:nvSpPr>
        <p:spPr>
          <a:xfrm>
            <a:off x="679768" y="4715147"/>
            <a:ext cx="5438100" cy="44670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ko-KR" sz="800">
                <a:solidFill>
                  <a:schemeClr val="dk1"/>
                </a:solidFill>
                <a:latin typeface="Noto Sans KR"/>
                <a:ea typeface="Noto Sans KR"/>
                <a:cs typeface="Noto Sans KR"/>
                <a:sym typeface="Noto Sans KR"/>
              </a:rPr>
              <a:t>이어서 오는 3 슬라이드 참고 가능하며, AIEDAP 검색 플랫폼 우수사례를 제시할 수 있습니다. </a:t>
            </a:r>
            <a:endParaRPr sz="800">
              <a:solidFill>
                <a:schemeClr val="dk1"/>
              </a:solidFill>
              <a:latin typeface="Noto Sans KR"/>
              <a:ea typeface="Noto Sans KR"/>
              <a:cs typeface="Noto Sans KR"/>
              <a:sym typeface="Noto Sans KR"/>
            </a:endParaRPr>
          </a:p>
          <a:p>
            <a:pPr marL="0" lvl="0" indent="0" algn="l" rtl="0">
              <a:lnSpc>
                <a:spcPct val="115000"/>
              </a:lnSpc>
              <a:spcBef>
                <a:spcPts val="0"/>
              </a:spcBef>
              <a:spcAft>
                <a:spcPts val="0"/>
              </a:spcAft>
              <a:buNone/>
            </a:pPr>
            <a:r>
              <a:rPr lang="ko-KR" sz="800">
                <a:solidFill>
                  <a:schemeClr val="dk1"/>
                </a:solidFill>
                <a:latin typeface="Noto Sans KR"/>
                <a:ea typeface="Noto Sans KR"/>
                <a:cs typeface="Noto Sans KR"/>
                <a:sym typeface="Noto Sans KR"/>
              </a:rPr>
              <a:t>→ 우수사례를 통해서 AI융합교육 맛보기 → 나만의 학습목표 세우는 과정에서 참고 </a:t>
            </a:r>
            <a:endParaRPr sz="800">
              <a:solidFill>
                <a:schemeClr val="dk1"/>
              </a:solidFill>
              <a:latin typeface="Noto Sans KR"/>
              <a:ea typeface="Noto Sans KR"/>
              <a:cs typeface="Noto Sans KR"/>
              <a:sym typeface="Noto Sans KR"/>
            </a:endParaRPr>
          </a:p>
        </p:txBody>
      </p:sp>
    </p:spTree>
    <p:extLst>
      <p:ext uri="{BB962C8B-B14F-4D97-AF65-F5344CB8AC3E}">
        <p14:creationId xmlns:p14="http://schemas.microsoft.com/office/powerpoint/2010/main" val="34843977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84C48236-7D04-9CAB-9E8A-1FB237B24832}"/>
            </a:ext>
          </a:extLst>
        </p:cNvPr>
        <p:cNvGrpSpPr/>
        <p:nvPr/>
      </p:nvGrpSpPr>
      <p:grpSpPr>
        <a:xfrm>
          <a:off x="0" y="0"/>
          <a:ext cx="0" cy="0"/>
          <a:chOff x="0" y="0"/>
          <a:chExt cx="0" cy="0"/>
        </a:xfrm>
      </p:grpSpPr>
      <p:sp>
        <p:nvSpPr>
          <p:cNvPr id="129" name="Google Shape;129;g382b0cf28c6_0_515:notes">
            <a:extLst>
              <a:ext uri="{FF2B5EF4-FFF2-40B4-BE49-F238E27FC236}">
                <a16:creationId xmlns:a16="http://schemas.microsoft.com/office/drawing/2014/main" id="{DF767906-5908-9CCB-423D-B5EFA4027341}"/>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382b0cf28c6_0_515:notes">
            <a:extLst>
              <a:ext uri="{FF2B5EF4-FFF2-40B4-BE49-F238E27FC236}">
                <a16:creationId xmlns:a16="http://schemas.microsoft.com/office/drawing/2014/main" id="{50693B2C-D57C-74DF-C8A1-1846B37A5D0B}"/>
              </a:ext>
            </a:extLst>
          </p:cNvPr>
          <p:cNvSpPr txBox="1">
            <a:spLocks noGrp="1"/>
          </p:cNvSpPr>
          <p:nvPr>
            <p:ph type="body" idx="1"/>
          </p:nvPr>
        </p:nvSpPr>
        <p:spPr>
          <a:xfrm>
            <a:off x="679768" y="4715147"/>
            <a:ext cx="5438100" cy="44670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ko-KR" sz="800">
                <a:solidFill>
                  <a:schemeClr val="dk1"/>
                </a:solidFill>
                <a:latin typeface="Noto Sans KR"/>
                <a:ea typeface="Noto Sans KR"/>
                <a:cs typeface="Noto Sans KR"/>
                <a:sym typeface="Noto Sans KR"/>
              </a:rPr>
              <a:t>이어서 오는 3 슬라이드 참고 가능하며, AIEDAP 검색 플랫폼 우수사례를 제시할 수 있습니다. </a:t>
            </a:r>
            <a:endParaRPr sz="800">
              <a:solidFill>
                <a:schemeClr val="dk1"/>
              </a:solidFill>
              <a:latin typeface="Noto Sans KR"/>
              <a:ea typeface="Noto Sans KR"/>
              <a:cs typeface="Noto Sans KR"/>
              <a:sym typeface="Noto Sans KR"/>
            </a:endParaRPr>
          </a:p>
          <a:p>
            <a:pPr marL="0" lvl="0" indent="0" algn="l" rtl="0">
              <a:lnSpc>
                <a:spcPct val="115000"/>
              </a:lnSpc>
              <a:spcBef>
                <a:spcPts val="0"/>
              </a:spcBef>
              <a:spcAft>
                <a:spcPts val="0"/>
              </a:spcAft>
              <a:buNone/>
            </a:pPr>
            <a:r>
              <a:rPr lang="ko-KR" sz="800">
                <a:solidFill>
                  <a:schemeClr val="dk1"/>
                </a:solidFill>
                <a:latin typeface="Noto Sans KR"/>
                <a:ea typeface="Noto Sans KR"/>
                <a:cs typeface="Noto Sans KR"/>
                <a:sym typeface="Noto Sans KR"/>
              </a:rPr>
              <a:t>→ 우수사례를 통해서 AI융합교육 맛보기 → 나만의 학습목표 세우는 과정에서 참고 </a:t>
            </a:r>
            <a:endParaRPr sz="800">
              <a:solidFill>
                <a:schemeClr val="dk1"/>
              </a:solidFill>
              <a:latin typeface="Noto Sans KR"/>
              <a:ea typeface="Noto Sans KR"/>
              <a:cs typeface="Noto Sans KR"/>
              <a:sym typeface="Noto Sans KR"/>
            </a:endParaRPr>
          </a:p>
        </p:txBody>
      </p:sp>
    </p:spTree>
    <p:extLst>
      <p:ext uri="{BB962C8B-B14F-4D97-AF65-F5344CB8AC3E}">
        <p14:creationId xmlns:p14="http://schemas.microsoft.com/office/powerpoint/2010/main" val="109506224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098412D5-341F-E4CD-B990-8D00EA40F5A2}"/>
            </a:ext>
          </a:extLst>
        </p:cNvPr>
        <p:cNvGrpSpPr/>
        <p:nvPr/>
      </p:nvGrpSpPr>
      <p:grpSpPr>
        <a:xfrm>
          <a:off x="0" y="0"/>
          <a:ext cx="0" cy="0"/>
          <a:chOff x="0" y="0"/>
          <a:chExt cx="0" cy="0"/>
        </a:xfrm>
      </p:grpSpPr>
      <p:sp>
        <p:nvSpPr>
          <p:cNvPr id="129" name="Google Shape;129;g382b0cf28c6_0_515:notes">
            <a:extLst>
              <a:ext uri="{FF2B5EF4-FFF2-40B4-BE49-F238E27FC236}">
                <a16:creationId xmlns:a16="http://schemas.microsoft.com/office/drawing/2014/main" id="{D16DCDBB-7154-D6A0-4312-6FE4C9BB4DC7}"/>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382b0cf28c6_0_515:notes">
            <a:extLst>
              <a:ext uri="{FF2B5EF4-FFF2-40B4-BE49-F238E27FC236}">
                <a16:creationId xmlns:a16="http://schemas.microsoft.com/office/drawing/2014/main" id="{5AC41A3E-CA88-28D0-B95E-A0DC00404984}"/>
              </a:ext>
            </a:extLst>
          </p:cNvPr>
          <p:cNvSpPr txBox="1">
            <a:spLocks noGrp="1"/>
          </p:cNvSpPr>
          <p:nvPr>
            <p:ph type="body" idx="1"/>
          </p:nvPr>
        </p:nvSpPr>
        <p:spPr>
          <a:xfrm>
            <a:off x="679768" y="4715147"/>
            <a:ext cx="5438100" cy="44670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sz="800" dirty="0">
              <a:solidFill>
                <a:schemeClr val="dk1"/>
              </a:solidFill>
              <a:latin typeface="Noto Sans KR"/>
              <a:ea typeface="Noto Sans KR"/>
              <a:cs typeface="Noto Sans KR"/>
              <a:sym typeface="Noto Sans KR"/>
            </a:endParaRPr>
          </a:p>
        </p:txBody>
      </p:sp>
    </p:spTree>
    <p:extLst>
      <p:ext uri="{BB962C8B-B14F-4D97-AF65-F5344CB8AC3E}">
        <p14:creationId xmlns:p14="http://schemas.microsoft.com/office/powerpoint/2010/main" val="151524664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E774376A-282E-4B9D-CC99-CE8FDE005EC5}"/>
            </a:ext>
          </a:extLst>
        </p:cNvPr>
        <p:cNvGrpSpPr/>
        <p:nvPr/>
      </p:nvGrpSpPr>
      <p:grpSpPr>
        <a:xfrm>
          <a:off x="0" y="0"/>
          <a:ext cx="0" cy="0"/>
          <a:chOff x="0" y="0"/>
          <a:chExt cx="0" cy="0"/>
        </a:xfrm>
      </p:grpSpPr>
      <p:sp>
        <p:nvSpPr>
          <p:cNvPr id="129" name="Google Shape;129;g382b0cf28c6_0_515:notes">
            <a:extLst>
              <a:ext uri="{FF2B5EF4-FFF2-40B4-BE49-F238E27FC236}">
                <a16:creationId xmlns:a16="http://schemas.microsoft.com/office/drawing/2014/main" id="{86B42CE4-B99C-074A-4874-27390014B7B0}"/>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382b0cf28c6_0_515:notes">
            <a:extLst>
              <a:ext uri="{FF2B5EF4-FFF2-40B4-BE49-F238E27FC236}">
                <a16:creationId xmlns:a16="http://schemas.microsoft.com/office/drawing/2014/main" id="{F8384B81-6BE1-0ED4-06D5-D72EFE254C8A}"/>
              </a:ext>
            </a:extLst>
          </p:cNvPr>
          <p:cNvSpPr txBox="1">
            <a:spLocks noGrp="1"/>
          </p:cNvSpPr>
          <p:nvPr>
            <p:ph type="body" idx="1"/>
          </p:nvPr>
        </p:nvSpPr>
        <p:spPr>
          <a:xfrm>
            <a:off x="679768" y="4715147"/>
            <a:ext cx="5438100" cy="44670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ko-KR" sz="800">
                <a:solidFill>
                  <a:schemeClr val="dk1"/>
                </a:solidFill>
                <a:latin typeface="Noto Sans KR"/>
                <a:ea typeface="Noto Sans KR"/>
                <a:cs typeface="Noto Sans KR"/>
                <a:sym typeface="Noto Sans KR"/>
              </a:rPr>
              <a:t>이어서 오는 3 슬라이드 참고 가능하며, AIEDAP 검색 플랫폼 우수사례를 제시할 수 있습니다. </a:t>
            </a:r>
            <a:endParaRPr sz="800">
              <a:solidFill>
                <a:schemeClr val="dk1"/>
              </a:solidFill>
              <a:latin typeface="Noto Sans KR"/>
              <a:ea typeface="Noto Sans KR"/>
              <a:cs typeface="Noto Sans KR"/>
              <a:sym typeface="Noto Sans KR"/>
            </a:endParaRPr>
          </a:p>
          <a:p>
            <a:pPr marL="0" lvl="0" indent="0" algn="l" rtl="0">
              <a:lnSpc>
                <a:spcPct val="115000"/>
              </a:lnSpc>
              <a:spcBef>
                <a:spcPts val="0"/>
              </a:spcBef>
              <a:spcAft>
                <a:spcPts val="0"/>
              </a:spcAft>
              <a:buNone/>
            </a:pPr>
            <a:r>
              <a:rPr lang="ko-KR" sz="800">
                <a:solidFill>
                  <a:schemeClr val="dk1"/>
                </a:solidFill>
                <a:latin typeface="Noto Sans KR"/>
                <a:ea typeface="Noto Sans KR"/>
                <a:cs typeface="Noto Sans KR"/>
                <a:sym typeface="Noto Sans KR"/>
              </a:rPr>
              <a:t>→ 우수사례를 통해서 AI융합교육 맛보기 → 나만의 학습목표 세우는 과정에서 참고 </a:t>
            </a:r>
            <a:endParaRPr sz="800">
              <a:solidFill>
                <a:schemeClr val="dk1"/>
              </a:solidFill>
              <a:latin typeface="Noto Sans KR"/>
              <a:ea typeface="Noto Sans KR"/>
              <a:cs typeface="Noto Sans KR"/>
              <a:sym typeface="Noto Sans KR"/>
            </a:endParaRPr>
          </a:p>
        </p:txBody>
      </p:sp>
    </p:spTree>
    <p:extLst>
      <p:ext uri="{BB962C8B-B14F-4D97-AF65-F5344CB8AC3E}">
        <p14:creationId xmlns:p14="http://schemas.microsoft.com/office/powerpoint/2010/main" val="42196245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D730DE2A-240F-2E53-0F41-3328B0A3B9DA}"/>
            </a:ext>
          </a:extLst>
        </p:cNvPr>
        <p:cNvGrpSpPr/>
        <p:nvPr/>
      </p:nvGrpSpPr>
      <p:grpSpPr>
        <a:xfrm>
          <a:off x="0" y="0"/>
          <a:ext cx="0" cy="0"/>
          <a:chOff x="0" y="0"/>
          <a:chExt cx="0" cy="0"/>
        </a:xfrm>
      </p:grpSpPr>
      <p:sp>
        <p:nvSpPr>
          <p:cNvPr id="129" name="Google Shape;129;g382b0cf28c6_0_515:notes">
            <a:extLst>
              <a:ext uri="{FF2B5EF4-FFF2-40B4-BE49-F238E27FC236}">
                <a16:creationId xmlns:a16="http://schemas.microsoft.com/office/drawing/2014/main" id="{7C39FC17-70B6-D844-1F55-F5D139A0F49B}"/>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382b0cf28c6_0_515:notes">
            <a:extLst>
              <a:ext uri="{FF2B5EF4-FFF2-40B4-BE49-F238E27FC236}">
                <a16:creationId xmlns:a16="http://schemas.microsoft.com/office/drawing/2014/main" id="{B4ED0017-8CBB-D4B8-4099-1093CA4F8947}"/>
              </a:ext>
            </a:extLst>
          </p:cNvPr>
          <p:cNvSpPr txBox="1">
            <a:spLocks noGrp="1"/>
          </p:cNvSpPr>
          <p:nvPr>
            <p:ph type="body" idx="1"/>
          </p:nvPr>
        </p:nvSpPr>
        <p:spPr>
          <a:xfrm>
            <a:off x="679768" y="4715147"/>
            <a:ext cx="5438100" cy="44670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ko-KR" sz="800">
                <a:solidFill>
                  <a:schemeClr val="dk1"/>
                </a:solidFill>
                <a:latin typeface="Noto Sans KR"/>
                <a:ea typeface="Noto Sans KR"/>
                <a:cs typeface="Noto Sans KR"/>
                <a:sym typeface="Noto Sans KR"/>
              </a:rPr>
              <a:t>이어서 오는 3 슬라이드 참고 가능하며, AIEDAP 검색 플랫폼 우수사례를 제시할 수 있습니다. </a:t>
            </a:r>
            <a:endParaRPr sz="800">
              <a:solidFill>
                <a:schemeClr val="dk1"/>
              </a:solidFill>
              <a:latin typeface="Noto Sans KR"/>
              <a:ea typeface="Noto Sans KR"/>
              <a:cs typeface="Noto Sans KR"/>
              <a:sym typeface="Noto Sans KR"/>
            </a:endParaRPr>
          </a:p>
          <a:p>
            <a:pPr marL="0" lvl="0" indent="0" algn="l" rtl="0">
              <a:lnSpc>
                <a:spcPct val="115000"/>
              </a:lnSpc>
              <a:spcBef>
                <a:spcPts val="0"/>
              </a:spcBef>
              <a:spcAft>
                <a:spcPts val="0"/>
              </a:spcAft>
              <a:buNone/>
            </a:pPr>
            <a:r>
              <a:rPr lang="ko-KR" sz="800">
                <a:solidFill>
                  <a:schemeClr val="dk1"/>
                </a:solidFill>
                <a:latin typeface="Noto Sans KR"/>
                <a:ea typeface="Noto Sans KR"/>
                <a:cs typeface="Noto Sans KR"/>
                <a:sym typeface="Noto Sans KR"/>
              </a:rPr>
              <a:t>→ 우수사례를 통해서 AI융합교육 맛보기 → 나만의 학습목표 세우는 과정에서 참고 </a:t>
            </a:r>
            <a:endParaRPr sz="800">
              <a:solidFill>
                <a:schemeClr val="dk1"/>
              </a:solidFill>
              <a:latin typeface="Noto Sans KR"/>
              <a:ea typeface="Noto Sans KR"/>
              <a:cs typeface="Noto Sans KR"/>
              <a:sym typeface="Noto Sans KR"/>
            </a:endParaRPr>
          </a:p>
        </p:txBody>
      </p:sp>
    </p:spTree>
    <p:extLst>
      <p:ext uri="{BB962C8B-B14F-4D97-AF65-F5344CB8AC3E}">
        <p14:creationId xmlns:p14="http://schemas.microsoft.com/office/powerpoint/2010/main" val="191761122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D730DE2A-240F-2E53-0F41-3328B0A3B9DA}"/>
            </a:ext>
          </a:extLst>
        </p:cNvPr>
        <p:cNvGrpSpPr/>
        <p:nvPr/>
      </p:nvGrpSpPr>
      <p:grpSpPr>
        <a:xfrm>
          <a:off x="0" y="0"/>
          <a:ext cx="0" cy="0"/>
          <a:chOff x="0" y="0"/>
          <a:chExt cx="0" cy="0"/>
        </a:xfrm>
      </p:grpSpPr>
      <p:sp>
        <p:nvSpPr>
          <p:cNvPr id="129" name="Google Shape;129;g382b0cf28c6_0_515:notes">
            <a:extLst>
              <a:ext uri="{FF2B5EF4-FFF2-40B4-BE49-F238E27FC236}">
                <a16:creationId xmlns:a16="http://schemas.microsoft.com/office/drawing/2014/main" id="{7C39FC17-70B6-D844-1F55-F5D139A0F49B}"/>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382b0cf28c6_0_515:notes">
            <a:extLst>
              <a:ext uri="{FF2B5EF4-FFF2-40B4-BE49-F238E27FC236}">
                <a16:creationId xmlns:a16="http://schemas.microsoft.com/office/drawing/2014/main" id="{B4ED0017-8CBB-D4B8-4099-1093CA4F8947}"/>
              </a:ext>
            </a:extLst>
          </p:cNvPr>
          <p:cNvSpPr txBox="1">
            <a:spLocks noGrp="1"/>
          </p:cNvSpPr>
          <p:nvPr>
            <p:ph type="body" idx="1"/>
          </p:nvPr>
        </p:nvSpPr>
        <p:spPr>
          <a:xfrm>
            <a:off x="679768" y="4715147"/>
            <a:ext cx="5438100" cy="44670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ko-KR" sz="800">
                <a:solidFill>
                  <a:schemeClr val="dk1"/>
                </a:solidFill>
                <a:latin typeface="Noto Sans KR"/>
                <a:ea typeface="Noto Sans KR"/>
                <a:cs typeface="Noto Sans KR"/>
                <a:sym typeface="Noto Sans KR"/>
              </a:rPr>
              <a:t>이어서 오는 3 슬라이드 참고 가능하며, AIEDAP 검색 플랫폼 우수사례를 제시할 수 있습니다. </a:t>
            </a:r>
            <a:endParaRPr sz="800">
              <a:solidFill>
                <a:schemeClr val="dk1"/>
              </a:solidFill>
              <a:latin typeface="Noto Sans KR"/>
              <a:ea typeface="Noto Sans KR"/>
              <a:cs typeface="Noto Sans KR"/>
              <a:sym typeface="Noto Sans KR"/>
            </a:endParaRPr>
          </a:p>
          <a:p>
            <a:pPr marL="0" lvl="0" indent="0" algn="l" rtl="0">
              <a:lnSpc>
                <a:spcPct val="115000"/>
              </a:lnSpc>
              <a:spcBef>
                <a:spcPts val="0"/>
              </a:spcBef>
              <a:spcAft>
                <a:spcPts val="0"/>
              </a:spcAft>
              <a:buNone/>
            </a:pPr>
            <a:r>
              <a:rPr lang="ko-KR" sz="800">
                <a:solidFill>
                  <a:schemeClr val="dk1"/>
                </a:solidFill>
                <a:latin typeface="Noto Sans KR"/>
                <a:ea typeface="Noto Sans KR"/>
                <a:cs typeface="Noto Sans KR"/>
                <a:sym typeface="Noto Sans KR"/>
              </a:rPr>
              <a:t>→ 우수사례를 통해서 AI융합교육 맛보기 → 나만의 학습목표 세우는 과정에서 참고 </a:t>
            </a:r>
            <a:endParaRPr sz="800">
              <a:solidFill>
                <a:schemeClr val="dk1"/>
              </a:solidFill>
              <a:latin typeface="Noto Sans KR"/>
              <a:ea typeface="Noto Sans KR"/>
              <a:cs typeface="Noto Sans KR"/>
              <a:sym typeface="Noto Sans KR"/>
            </a:endParaRPr>
          </a:p>
        </p:txBody>
      </p:sp>
    </p:spTree>
    <p:extLst>
      <p:ext uri="{BB962C8B-B14F-4D97-AF65-F5344CB8AC3E}">
        <p14:creationId xmlns:p14="http://schemas.microsoft.com/office/powerpoint/2010/main" val="238021208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2D2D83D1-DB2C-725B-26DE-61BF5A24BF1E}"/>
            </a:ext>
          </a:extLst>
        </p:cNvPr>
        <p:cNvGrpSpPr/>
        <p:nvPr/>
      </p:nvGrpSpPr>
      <p:grpSpPr>
        <a:xfrm>
          <a:off x="0" y="0"/>
          <a:ext cx="0" cy="0"/>
          <a:chOff x="0" y="0"/>
          <a:chExt cx="0" cy="0"/>
        </a:xfrm>
      </p:grpSpPr>
      <p:sp>
        <p:nvSpPr>
          <p:cNvPr id="129" name="Google Shape;129;g382b0cf28c6_0_515:notes">
            <a:extLst>
              <a:ext uri="{FF2B5EF4-FFF2-40B4-BE49-F238E27FC236}">
                <a16:creationId xmlns:a16="http://schemas.microsoft.com/office/drawing/2014/main" id="{BF65FE90-CFA3-5D5B-D097-35BCCD35BB69}"/>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382b0cf28c6_0_515:notes">
            <a:extLst>
              <a:ext uri="{FF2B5EF4-FFF2-40B4-BE49-F238E27FC236}">
                <a16:creationId xmlns:a16="http://schemas.microsoft.com/office/drawing/2014/main" id="{495C9BD4-E7E0-57DF-B222-D38C6D9B9EA2}"/>
              </a:ext>
            </a:extLst>
          </p:cNvPr>
          <p:cNvSpPr txBox="1">
            <a:spLocks noGrp="1"/>
          </p:cNvSpPr>
          <p:nvPr>
            <p:ph type="body" idx="1"/>
          </p:nvPr>
        </p:nvSpPr>
        <p:spPr>
          <a:xfrm>
            <a:off x="679768" y="4715147"/>
            <a:ext cx="5438100" cy="44670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ko-KR" sz="800">
                <a:solidFill>
                  <a:schemeClr val="dk1"/>
                </a:solidFill>
                <a:latin typeface="Noto Sans KR"/>
                <a:ea typeface="Noto Sans KR"/>
                <a:cs typeface="Noto Sans KR"/>
                <a:sym typeface="Noto Sans KR"/>
              </a:rPr>
              <a:t>이어서 오는 3 슬라이드 참고 가능하며, AIEDAP 검색 플랫폼 우수사례를 제시할 수 있습니다. </a:t>
            </a:r>
            <a:endParaRPr sz="800">
              <a:solidFill>
                <a:schemeClr val="dk1"/>
              </a:solidFill>
              <a:latin typeface="Noto Sans KR"/>
              <a:ea typeface="Noto Sans KR"/>
              <a:cs typeface="Noto Sans KR"/>
              <a:sym typeface="Noto Sans KR"/>
            </a:endParaRPr>
          </a:p>
          <a:p>
            <a:pPr marL="0" lvl="0" indent="0" algn="l" rtl="0">
              <a:lnSpc>
                <a:spcPct val="115000"/>
              </a:lnSpc>
              <a:spcBef>
                <a:spcPts val="0"/>
              </a:spcBef>
              <a:spcAft>
                <a:spcPts val="0"/>
              </a:spcAft>
              <a:buNone/>
            </a:pPr>
            <a:r>
              <a:rPr lang="ko-KR" sz="800">
                <a:solidFill>
                  <a:schemeClr val="dk1"/>
                </a:solidFill>
                <a:latin typeface="Noto Sans KR"/>
                <a:ea typeface="Noto Sans KR"/>
                <a:cs typeface="Noto Sans KR"/>
                <a:sym typeface="Noto Sans KR"/>
              </a:rPr>
              <a:t>→ 우수사례를 통해서 AI융합교육 맛보기 → 나만의 학습목표 세우는 과정에서 참고 </a:t>
            </a:r>
            <a:endParaRPr sz="800">
              <a:solidFill>
                <a:schemeClr val="dk1"/>
              </a:solidFill>
              <a:latin typeface="Noto Sans KR"/>
              <a:ea typeface="Noto Sans KR"/>
              <a:cs typeface="Noto Sans KR"/>
              <a:sym typeface="Noto Sans KR"/>
            </a:endParaRPr>
          </a:p>
        </p:txBody>
      </p:sp>
    </p:spTree>
    <p:extLst>
      <p:ext uri="{BB962C8B-B14F-4D97-AF65-F5344CB8AC3E}">
        <p14:creationId xmlns:p14="http://schemas.microsoft.com/office/powerpoint/2010/main" val="31189302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2D2D83D1-DB2C-725B-26DE-61BF5A24BF1E}"/>
            </a:ext>
          </a:extLst>
        </p:cNvPr>
        <p:cNvGrpSpPr/>
        <p:nvPr/>
      </p:nvGrpSpPr>
      <p:grpSpPr>
        <a:xfrm>
          <a:off x="0" y="0"/>
          <a:ext cx="0" cy="0"/>
          <a:chOff x="0" y="0"/>
          <a:chExt cx="0" cy="0"/>
        </a:xfrm>
      </p:grpSpPr>
      <p:sp>
        <p:nvSpPr>
          <p:cNvPr id="129" name="Google Shape;129;g382b0cf28c6_0_515:notes">
            <a:extLst>
              <a:ext uri="{FF2B5EF4-FFF2-40B4-BE49-F238E27FC236}">
                <a16:creationId xmlns:a16="http://schemas.microsoft.com/office/drawing/2014/main" id="{BF65FE90-CFA3-5D5B-D097-35BCCD35BB69}"/>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382b0cf28c6_0_515:notes">
            <a:extLst>
              <a:ext uri="{FF2B5EF4-FFF2-40B4-BE49-F238E27FC236}">
                <a16:creationId xmlns:a16="http://schemas.microsoft.com/office/drawing/2014/main" id="{495C9BD4-E7E0-57DF-B222-D38C6D9B9EA2}"/>
              </a:ext>
            </a:extLst>
          </p:cNvPr>
          <p:cNvSpPr txBox="1">
            <a:spLocks noGrp="1"/>
          </p:cNvSpPr>
          <p:nvPr>
            <p:ph type="body" idx="1"/>
          </p:nvPr>
        </p:nvSpPr>
        <p:spPr>
          <a:xfrm>
            <a:off x="679768" y="4715147"/>
            <a:ext cx="5438100" cy="44670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ko-KR" sz="800">
                <a:solidFill>
                  <a:schemeClr val="dk1"/>
                </a:solidFill>
                <a:latin typeface="Noto Sans KR"/>
                <a:ea typeface="Noto Sans KR"/>
                <a:cs typeface="Noto Sans KR"/>
                <a:sym typeface="Noto Sans KR"/>
              </a:rPr>
              <a:t>이어서 오는 3 슬라이드 참고 가능하며, AIEDAP 검색 플랫폼 우수사례를 제시할 수 있습니다. </a:t>
            </a:r>
            <a:endParaRPr sz="800">
              <a:solidFill>
                <a:schemeClr val="dk1"/>
              </a:solidFill>
              <a:latin typeface="Noto Sans KR"/>
              <a:ea typeface="Noto Sans KR"/>
              <a:cs typeface="Noto Sans KR"/>
              <a:sym typeface="Noto Sans KR"/>
            </a:endParaRPr>
          </a:p>
          <a:p>
            <a:pPr marL="0" lvl="0" indent="0" algn="l" rtl="0">
              <a:lnSpc>
                <a:spcPct val="115000"/>
              </a:lnSpc>
              <a:spcBef>
                <a:spcPts val="0"/>
              </a:spcBef>
              <a:spcAft>
                <a:spcPts val="0"/>
              </a:spcAft>
              <a:buNone/>
            </a:pPr>
            <a:r>
              <a:rPr lang="ko-KR" sz="800">
                <a:solidFill>
                  <a:schemeClr val="dk1"/>
                </a:solidFill>
                <a:latin typeface="Noto Sans KR"/>
                <a:ea typeface="Noto Sans KR"/>
                <a:cs typeface="Noto Sans KR"/>
                <a:sym typeface="Noto Sans KR"/>
              </a:rPr>
              <a:t>→ 우수사례를 통해서 AI융합교육 맛보기 → 나만의 학습목표 세우는 과정에서 참고 </a:t>
            </a:r>
            <a:endParaRPr sz="800">
              <a:solidFill>
                <a:schemeClr val="dk1"/>
              </a:solidFill>
              <a:latin typeface="Noto Sans KR"/>
              <a:ea typeface="Noto Sans KR"/>
              <a:cs typeface="Noto Sans KR"/>
              <a:sym typeface="Noto Sans KR"/>
            </a:endParaRPr>
          </a:p>
        </p:txBody>
      </p:sp>
    </p:spTree>
    <p:extLst>
      <p:ext uri="{BB962C8B-B14F-4D97-AF65-F5344CB8AC3E}">
        <p14:creationId xmlns:p14="http://schemas.microsoft.com/office/powerpoint/2010/main" val="127086775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2D2D83D1-DB2C-725B-26DE-61BF5A24BF1E}"/>
            </a:ext>
          </a:extLst>
        </p:cNvPr>
        <p:cNvGrpSpPr/>
        <p:nvPr/>
      </p:nvGrpSpPr>
      <p:grpSpPr>
        <a:xfrm>
          <a:off x="0" y="0"/>
          <a:ext cx="0" cy="0"/>
          <a:chOff x="0" y="0"/>
          <a:chExt cx="0" cy="0"/>
        </a:xfrm>
      </p:grpSpPr>
      <p:sp>
        <p:nvSpPr>
          <p:cNvPr id="129" name="Google Shape;129;g382b0cf28c6_0_515:notes">
            <a:extLst>
              <a:ext uri="{FF2B5EF4-FFF2-40B4-BE49-F238E27FC236}">
                <a16:creationId xmlns:a16="http://schemas.microsoft.com/office/drawing/2014/main" id="{BF65FE90-CFA3-5D5B-D097-35BCCD35BB69}"/>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382b0cf28c6_0_515:notes">
            <a:extLst>
              <a:ext uri="{FF2B5EF4-FFF2-40B4-BE49-F238E27FC236}">
                <a16:creationId xmlns:a16="http://schemas.microsoft.com/office/drawing/2014/main" id="{495C9BD4-E7E0-57DF-B222-D38C6D9B9EA2}"/>
              </a:ext>
            </a:extLst>
          </p:cNvPr>
          <p:cNvSpPr txBox="1">
            <a:spLocks noGrp="1"/>
          </p:cNvSpPr>
          <p:nvPr>
            <p:ph type="body" idx="1"/>
          </p:nvPr>
        </p:nvSpPr>
        <p:spPr>
          <a:xfrm>
            <a:off x="679768" y="4715147"/>
            <a:ext cx="5438100" cy="44670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ko-KR" sz="800">
                <a:solidFill>
                  <a:schemeClr val="dk1"/>
                </a:solidFill>
                <a:latin typeface="Noto Sans KR"/>
                <a:ea typeface="Noto Sans KR"/>
                <a:cs typeface="Noto Sans KR"/>
                <a:sym typeface="Noto Sans KR"/>
              </a:rPr>
              <a:t>이어서 오는 3 슬라이드 참고 가능하며, AIEDAP 검색 플랫폼 우수사례를 제시할 수 있습니다. </a:t>
            </a:r>
            <a:endParaRPr sz="800">
              <a:solidFill>
                <a:schemeClr val="dk1"/>
              </a:solidFill>
              <a:latin typeface="Noto Sans KR"/>
              <a:ea typeface="Noto Sans KR"/>
              <a:cs typeface="Noto Sans KR"/>
              <a:sym typeface="Noto Sans KR"/>
            </a:endParaRPr>
          </a:p>
          <a:p>
            <a:pPr marL="0" lvl="0" indent="0" algn="l" rtl="0">
              <a:lnSpc>
                <a:spcPct val="115000"/>
              </a:lnSpc>
              <a:spcBef>
                <a:spcPts val="0"/>
              </a:spcBef>
              <a:spcAft>
                <a:spcPts val="0"/>
              </a:spcAft>
              <a:buNone/>
            </a:pPr>
            <a:r>
              <a:rPr lang="ko-KR" sz="800">
                <a:solidFill>
                  <a:schemeClr val="dk1"/>
                </a:solidFill>
                <a:latin typeface="Noto Sans KR"/>
                <a:ea typeface="Noto Sans KR"/>
                <a:cs typeface="Noto Sans KR"/>
                <a:sym typeface="Noto Sans KR"/>
              </a:rPr>
              <a:t>→ 우수사례를 통해서 AI융합교육 맛보기 → 나만의 학습목표 세우는 과정에서 참고 </a:t>
            </a:r>
            <a:endParaRPr sz="800">
              <a:solidFill>
                <a:schemeClr val="dk1"/>
              </a:solidFill>
              <a:latin typeface="Noto Sans KR"/>
              <a:ea typeface="Noto Sans KR"/>
              <a:cs typeface="Noto Sans KR"/>
              <a:sym typeface="Noto Sans KR"/>
            </a:endParaRPr>
          </a:p>
        </p:txBody>
      </p:sp>
    </p:spTree>
    <p:extLst>
      <p:ext uri="{BB962C8B-B14F-4D97-AF65-F5344CB8AC3E}">
        <p14:creationId xmlns:p14="http://schemas.microsoft.com/office/powerpoint/2010/main" val="342399141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2D2D83D1-DB2C-725B-26DE-61BF5A24BF1E}"/>
            </a:ext>
          </a:extLst>
        </p:cNvPr>
        <p:cNvGrpSpPr/>
        <p:nvPr/>
      </p:nvGrpSpPr>
      <p:grpSpPr>
        <a:xfrm>
          <a:off x="0" y="0"/>
          <a:ext cx="0" cy="0"/>
          <a:chOff x="0" y="0"/>
          <a:chExt cx="0" cy="0"/>
        </a:xfrm>
      </p:grpSpPr>
      <p:sp>
        <p:nvSpPr>
          <p:cNvPr id="129" name="Google Shape;129;g382b0cf28c6_0_515:notes">
            <a:extLst>
              <a:ext uri="{FF2B5EF4-FFF2-40B4-BE49-F238E27FC236}">
                <a16:creationId xmlns:a16="http://schemas.microsoft.com/office/drawing/2014/main" id="{BF65FE90-CFA3-5D5B-D097-35BCCD35BB69}"/>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382b0cf28c6_0_515:notes">
            <a:extLst>
              <a:ext uri="{FF2B5EF4-FFF2-40B4-BE49-F238E27FC236}">
                <a16:creationId xmlns:a16="http://schemas.microsoft.com/office/drawing/2014/main" id="{495C9BD4-E7E0-57DF-B222-D38C6D9B9EA2}"/>
              </a:ext>
            </a:extLst>
          </p:cNvPr>
          <p:cNvSpPr txBox="1">
            <a:spLocks noGrp="1"/>
          </p:cNvSpPr>
          <p:nvPr>
            <p:ph type="body" idx="1"/>
          </p:nvPr>
        </p:nvSpPr>
        <p:spPr>
          <a:xfrm>
            <a:off x="679768" y="4715147"/>
            <a:ext cx="5438100" cy="44670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ko-KR" sz="800">
                <a:solidFill>
                  <a:schemeClr val="dk1"/>
                </a:solidFill>
                <a:latin typeface="Noto Sans KR"/>
                <a:ea typeface="Noto Sans KR"/>
                <a:cs typeface="Noto Sans KR"/>
                <a:sym typeface="Noto Sans KR"/>
              </a:rPr>
              <a:t>이어서 오는 3 슬라이드 참고 가능하며, AIEDAP 검색 플랫폼 우수사례를 제시할 수 있습니다. </a:t>
            </a:r>
            <a:endParaRPr sz="800">
              <a:solidFill>
                <a:schemeClr val="dk1"/>
              </a:solidFill>
              <a:latin typeface="Noto Sans KR"/>
              <a:ea typeface="Noto Sans KR"/>
              <a:cs typeface="Noto Sans KR"/>
              <a:sym typeface="Noto Sans KR"/>
            </a:endParaRPr>
          </a:p>
          <a:p>
            <a:pPr marL="0" lvl="0" indent="0" algn="l" rtl="0">
              <a:lnSpc>
                <a:spcPct val="115000"/>
              </a:lnSpc>
              <a:spcBef>
                <a:spcPts val="0"/>
              </a:spcBef>
              <a:spcAft>
                <a:spcPts val="0"/>
              </a:spcAft>
              <a:buNone/>
            </a:pPr>
            <a:r>
              <a:rPr lang="ko-KR" sz="800">
                <a:solidFill>
                  <a:schemeClr val="dk1"/>
                </a:solidFill>
                <a:latin typeface="Noto Sans KR"/>
                <a:ea typeface="Noto Sans KR"/>
                <a:cs typeface="Noto Sans KR"/>
                <a:sym typeface="Noto Sans KR"/>
              </a:rPr>
              <a:t>→ 우수사례를 통해서 AI융합교육 맛보기 → 나만의 학습목표 세우는 과정에서 참고 </a:t>
            </a:r>
            <a:endParaRPr sz="800">
              <a:solidFill>
                <a:schemeClr val="dk1"/>
              </a:solidFill>
              <a:latin typeface="Noto Sans KR"/>
              <a:ea typeface="Noto Sans KR"/>
              <a:cs typeface="Noto Sans KR"/>
              <a:sym typeface="Noto Sans KR"/>
            </a:endParaRPr>
          </a:p>
        </p:txBody>
      </p:sp>
    </p:spTree>
    <p:extLst>
      <p:ext uri="{BB962C8B-B14F-4D97-AF65-F5344CB8AC3E}">
        <p14:creationId xmlns:p14="http://schemas.microsoft.com/office/powerpoint/2010/main" val="43968652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2D2D83D1-DB2C-725B-26DE-61BF5A24BF1E}"/>
            </a:ext>
          </a:extLst>
        </p:cNvPr>
        <p:cNvGrpSpPr/>
        <p:nvPr/>
      </p:nvGrpSpPr>
      <p:grpSpPr>
        <a:xfrm>
          <a:off x="0" y="0"/>
          <a:ext cx="0" cy="0"/>
          <a:chOff x="0" y="0"/>
          <a:chExt cx="0" cy="0"/>
        </a:xfrm>
      </p:grpSpPr>
      <p:sp>
        <p:nvSpPr>
          <p:cNvPr id="129" name="Google Shape;129;g382b0cf28c6_0_515:notes">
            <a:extLst>
              <a:ext uri="{FF2B5EF4-FFF2-40B4-BE49-F238E27FC236}">
                <a16:creationId xmlns:a16="http://schemas.microsoft.com/office/drawing/2014/main" id="{BF65FE90-CFA3-5D5B-D097-35BCCD35BB69}"/>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382b0cf28c6_0_515:notes">
            <a:extLst>
              <a:ext uri="{FF2B5EF4-FFF2-40B4-BE49-F238E27FC236}">
                <a16:creationId xmlns:a16="http://schemas.microsoft.com/office/drawing/2014/main" id="{495C9BD4-E7E0-57DF-B222-D38C6D9B9EA2}"/>
              </a:ext>
            </a:extLst>
          </p:cNvPr>
          <p:cNvSpPr txBox="1">
            <a:spLocks noGrp="1"/>
          </p:cNvSpPr>
          <p:nvPr>
            <p:ph type="body" idx="1"/>
          </p:nvPr>
        </p:nvSpPr>
        <p:spPr>
          <a:xfrm>
            <a:off x="679768" y="4715147"/>
            <a:ext cx="5438100" cy="44670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ko-KR" sz="800">
                <a:solidFill>
                  <a:schemeClr val="dk1"/>
                </a:solidFill>
                <a:latin typeface="Noto Sans KR"/>
                <a:ea typeface="Noto Sans KR"/>
                <a:cs typeface="Noto Sans KR"/>
                <a:sym typeface="Noto Sans KR"/>
              </a:rPr>
              <a:t>이어서 오는 3 슬라이드 참고 가능하며, AIEDAP 검색 플랫폼 우수사례를 제시할 수 있습니다. </a:t>
            </a:r>
            <a:endParaRPr sz="800">
              <a:solidFill>
                <a:schemeClr val="dk1"/>
              </a:solidFill>
              <a:latin typeface="Noto Sans KR"/>
              <a:ea typeface="Noto Sans KR"/>
              <a:cs typeface="Noto Sans KR"/>
              <a:sym typeface="Noto Sans KR"/>
            </a:endParaRPr>
          </a:p>
          <a:p>
            <a:pPr marL="0" lvl="0" indent="0" algn="l" rtl="0">
              <a:lnSpc>
                <a:spcPct val="115000"/>
              </a:lnSpc>
              <a:spcBef>
                <a:spcPts val="0"/>
              </a:spcBef>
              <a:spcAft>
                <a:spcPts val="0"/>
              </a:spcAft>
              <a:buNone/>
            </a:pPr>
            <a:r>
              <a:rPr lang="ko-KR" sz="800">
                <a:solidFill>
                  <a:schemeClr val="dk1"/>
                </a:solidFill>
                <a:latin typeface="Noto Sans KR"/>
                <a:ea typeface="Noto Sans KR"/>
                <a:cs typeface="Noto Sans KR"/>
                <a:sym typeface="Noto Sans KR"/>
              </a:rPr>
              <a:t>→ 우수사례를 통해서 AI융합교육 맛보기 → 나만의 학습목표 세우는 과정에서 참고 </a:t>
            </a:r>
            <a:endParaRPr sz="800">
              <a:solidFill>
                <a:schemeClr val="dk1"/>
              </a:solidFill>
              <a:latin typeface="Noto Sans KR"/>
              <a:ea typeface="Noto Sans KR"/>
              <a:cs typeface="Noto Sans KR"/>
              <a:sym typeface="Noto Sans KR"/>
            </a:endParaRPr>
          </a:p>
        </p:txBody>
      </p:sp>
    </p:spTree>
    <p:extLst>
      <p:ext uri="{BB962C8B-B14F-4D97-AF65-F5344CB8AC3E}">
        <p14:creationId xmlns:p14="http://schemas.microsoft.com/office/powerpoint/2010/main" val="60986693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2D2D83D1-DB2C-725B-26DE-61BF5A24BF1E}"/>
            </a:ext>
          </a:extLst>
        </p:cNvPr>
        <p:cNvGrpSpPr/>
        <p:nvPr/>
      </p:nvGrpSpPr>
      <p:grpSpPr>
        <a:xfrm>
          <a:off x="0" y="0"/>
          <a:ext cx="0" cy="0"/>
          <a:chOff x="0" y="0"/>
          <a:chExt cx="0" cy="0"/>
        </a:xfrm>
      </p:grpSpPr>
      <p:sp>
        <p:nvSpPr>
          <p:cNvPr id="129" name="Google Shape;129;g382b0cf28c6_0_515:notes">
            <a:extLst>
              <a:ext uri="{FF2B5EF4-FFF2-40B4-BE49-F238E27FC236}">
                <a16:creationId xmlns:a16="http://schemas.microsoft.com/office/drawing/2014/main" id="{BF65FE90-CFA3-5D5B-D097-35BCCD35BB69}"/>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382b0cf28c6_0_515:notes">
            <a:extLst>
              <a:ext uri="{FF2B5EF4-FFF2-40B4-BE49-F238E27FC236}">
                <a16:creationId xmlns:a16="http://schemas.microsoft.com/office/drawing/2014/main" id="{495C9BD4-E7E0-57DF-B222-D38C6D9B9EA2}"/>
              </a:ext>
            </a:extLst>
          </p:cNvPr>
          <p:cNvSpPr txBox="1">
            <a:spLocks noGrp="1"/>
          </p:cNvSpPr>
          <p:nvPr>
            <p:ph type="body" idx="1"/>
          </p:nvPr>
        </p:nvSpPr>
        <p:spPr>
          <a:xfrm>
            <a:off x="679768" y="4715147"/>
            <a:ext cx="5438100" cy="44670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ko-KR" sz="800">
                <a:solidFill>
                  <a:schemeClr val="dk1"/>
                </a:solidFill>
                <a:latin typeface="Noto Sans KR"/>
                <a:ea typeface="Noto Sans KR"/>
                <a:cs typeface="Noto Sans KR"/>
                <a:sym typeface="Noto Sans KR"/>
              </a:rPr>
              <a:t>이어서 오는 3 슬라이드 참고 가능하며, AIEDAP 검색 플랫폼 우수사례를 제시할 수 있습니다. </a:t>
            </a:r>
            <a:endParaRPr sz="800">
              <a:solidFill>
                <a:schemeClr val="dk1"/>
              </a:solidFill>
              <a:latin typeface="Noto Sans KR"/>
              <a:ea typeface="Noto Sans KR"/>
              <a:cs typeface="Noto Sans KR"/>
              <a:sym typeface="Noto Sans KR"/>
            </a:endParaRPr>
          </a:p>
          <a:p>
            <a:pPr marL="0" lvl="0" indent="0" algn="l" rtl="0">
              <a:lnSpc>
                <a:spcPct val="115000"/>
              </a:lnSpc>
              <a:spcBef>
                <a:spcPts val="0"/>
              </a:spcBef>
              <a:spcAft>
                <a:spcPts val="0"/>
              </a:spcAft>
              <a:buNone/>
            </a:pPr>
            <a:r>
              <a:rPr lang="ko-KR" sz="800">
                <a:solidFill>
                  <a:schemeClr val="dk1"/>
                </a:solidFill>
                <a:latin typeface="Noto Sans KR"/>
                <a:ea typeface="Noto Sans KR"/>
                <a:cs typeface="Noto Sans KR"/>
                <a:sym typeface="Noto Sans KR"/>
              </a:rPr>
              <a:t>→ 우수사례를 통해서 AI융합교육 맛보기 → 나만의 학습목표 세우는 과정에서 참고 </a:t>
            </a:r>
            <a:endParaRPr sz="800">
              <a:solidFill>
                <a:schemeClr val="dk1"/>
              </a:solidFill>
              <a:latin typeface="Noto Sans KR"/>
              <a:ea typeface="Noto Sans KR"/>
              <a:cs typeface="Noto Sans KR"/>
              <a:sym typeface="Noto Sans KR"/>
            </a:endParaRPr>
          </a:p>
        </p:txBody>
      </p:sp>
    </p:spTree>
    <p:extLst>
      <p:ext uri="{BB962C8B-B14F-4D97-AF65-F5344CB8AC3E}">
        <p14:creationId xmlns:p14="http://schemas.microsoft.com/office/powerpoint/2010/main" val="225401680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2D2D83D1-DB2C-725B-26DE-61BF5A24BF1E}"/>
            </a:ext>
          </a:extLst>
        </p:cNvPr>
        <p:cNvGrpSpPr/>
        <p:nvPr/>
      </p:nvGrpSpPr>
      <p:grpSpPr>
        <a:xfrm>
          <a:off x="0" y="0"/>
          <a:ext cx="0" cy="0"/>
          <a:chOff x="0" y="0"/>
          <a:chExt cx="0" cy="0"/>
        </a:xfrm>
      </p:grpSpPr>
      <p:sp>
        <p:nvSpPr>
          <p:cNvPr id="129" name="Google Shape;129;g382b0cf28c6_0_515:notes">
            <a:extLst>
              <a:ext uri="{FF2B5EF4-FFF2-40B4-BE49-F238E27FC236}">
                <a16:creationId xmlns:a16="http://schemas.microsoft.com/office/drawing/2014/main" id="{BF65FE90-CFA3-5D5B-D097-35BCCD35BB69}"/>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382b0cf28c6_0_515:notes">
            <a:extLst>
              <a:ext uri="{FF2B5EF4-FFF2-40B4-BE49-F238E27FC236}">
                <a16:creationId xmlns:a16="http://schemas.microsoft.com/office/drawing/2014/main" id="{495C9BD4-E7E0-57DF-B222-D38C6D9B9EA2}"/>
              </a:ext>
            </a:extLst>
          </p:cNvPr>
          <p:cNvSpPr txBox="1">
            <a:spLocks noGrp="1"/>
          </p:cNvSpPr>
          <p:nvPr>
            <p:ph type="body" idx="1"/>
          </p:nvPr>
        </p:nvSpPr>
        <p:spPr>
          <a:xfrm>
            <a:off x="679768" y="4715147"/>
            <a:ext cx="5438100" cy="44670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ko-KR" sz="800">
                <a:solidFill>
                  <a:schemeClr val="dk1"/>
                </a:solidFill>
                <a:latin typeface="Noto Sans KR"/>
                <a:ea typeface="Noto Sans KR"/>
                <a:cs typeface="Noto Sans KR"/>
                <a:sym typeface="Noto Sans KR"/>
              </a:rPr>
              <a:t>이어서 오는 3 슬라이드 참고 가능하며, AIEDAP 검색 플랫폼 우수사례를 제시할 수 있습니다. </a:t>
            </a:r>
            <a:endParaRPr sz="800">
              <a:solidFill>
                <a:schemeClr val="dk1"/>
              </a:solidFill>
              <a:latin typeface="Noto Sans KR"/>
              <a:ea typeface="Noto Sans KR"/>
              <a:cs typeface="Noto Sans KR"/>
              <a:sym typeface="Noto Sans KR"/>
            </a:endParaRPr>
          </a:p>
          <a:p>
            <a:pPr marL="0" lvl="0" indent="0" algn="l" rtl="0">
              <a:lnSpc>
                <a:spcPct val="115000"/>
              </a:lnSpc>
              <a:spcBef>
                <a:spcPts val="0"/>
              </a:spcBef>
              <a:spcAft>
                <a:spcPts val="0"/>
              </a:spcAft>
              <a:buNone/>
            </a:pPr>
            <a:r>
              <a:rPr lang="ko-KR" sz="800">
                <a:solidFill>
                  <a:schemeClr val="dk1"/>
                </a:solidFill>
                <a:latin typeface="Noto Sans KR"/>
                <a:ea typeface="Noto Sans KR"/>
                <a:cs typeface="Noto Sans KR"/>
                <a:sym typeface="Noto Sans KR"/>
              </a:rPr>
              <a:t>→ 우수사례를 통해서 AI융합교육 맛보기 → 나만의 학습목표 세우는 과정에서 참고 </a:t>
            </a:r>
            <a:endParaRPr sz="800">
              <a:solidFill>
                <a:schemeClr val="dk1"/>
              </a:solidFill>
              <a:latin typeface="Noto Sans KR"/>
              <a:ea typeface="Noto Sans KR"/>
              <a:cs typeface="Noto Sans KR"/>
              <a:sym typeface="Noto Sans KR"/>
            </a:endParaRPr>
          </a:p>
        </p:txBody>
      </p:sp>
    </p:spTree>
    <p:extLst>
      <p:ext uri="{BB962C8B-B14F-4D97-AF65-F5344CB8AC3E}">
        <p14:creationId xmlns:p14="http://schemas.microsoft.com/office/powerpoint/2010/main" val="57590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2D2D83D1-DB2C-725B-26DE-61BF5A24BF1E}"/>
            </a:ext>
          </a:extLst>
        </p:cNvPr>
        <p:cNvGrpSpPr/>
        <p:nvPr/>
      </p:nvGrpSpPr>
      <p:grpSpPr>
        <a:xfrm>
          <a:off x="0" y="0"/>
          <a:ext cx="0" cy="0"/>
          <a:chOff x="0" y="0"/>
          <a:chExt cx="0" cy="0"/>
        </a:xfrm>
      </p:grpSpPr>
      <p:sp>
        <p:nvSpPr>
          <p:cNvPr id="129" name="Google Shape;129;g382b0cf28c6_0_515:notes">
            <a:extLst>
              <a:ext uri="{FF2B5EF4-FFF2-40B4-BE49-F238E27FC236}">
                <a16:creationId xmlns:a16="http://schemas.microsoft.com/office/drawing/2014/main" id="{BF65FE90-CFA3-5D5B-D097-35BCCD35BB69}"/>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382b0cf28c6_0_515:notes">
            <a:extLst>
              <a:ext uri="{FF2B5EF4-FFF2-40B4-BE49-F238E27FC236}">
                <a16:creationId xmlns:a16="http://schemas.microsoft.com/office/drawing/2014/main" id="{495C9BD4-E7E0-57DF-B222-D38C6D9B9EA2}"/>
              </a:ext>
            </a:extLst>
          </p:cNvPr>
          <p:cNvSpPr txBox="1">
            <a:spLocks noGrp="1"/>
          </p:cNvSpPr>
          <p:nvPr>
            <p:ph type="body" idx="1"/>
          </p:nvPr>
        </p:nvSpPr>
        <p:spPr>
          <a:xfrm>
            <a:off x="679768" y="4715147"/>
            <a:ext cx="5438100" cy="44670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ko-KR" sz="800">
                <a:solidFill>
                  <a:schemeClr val="dk1"/>
                </a:solidFill>
                <a:latin typeface="Noto Sans KR"/>
                <a:ea typeface="Noto Sans KR"/>
                <a:cs typeface="Noto Sans KR"/>
                <a:sym typeface="Noto Sans KR"/>
              </a:rPr>
              <a:t>이어서 오는 3 슬라이드 참고 가능하며, AIEDAP 검색 플랫폼 우수사례를 제시할 수 있습니다. </a:t>
            </a:r>
            <a:endParaRPr sz="800">
              <a:solidFill>
                <a:schemeClr val="dk1"/>
              </a:solidFill>
              <a:latin typeface="Noto Sans KR"/>
              <a:ea typeface="Noto Sans KR"/>
              <a:cs typeface="Noto Sans KR"/>
              <a:sym typeface="Noto Sans KR"/>
            </a:endParaRPr>
          </a:p>
          <a:p>
            <a:pPr marL="0" lvl="0" indent="0" algn="l" rtl="0">
              <a:lnSpc>
                <a:spcPct val="115000"/>
              </a:lnSpc>
              <a:spcBef>
                <a:spcPts val="0"/>
              </a:spcBef>
              <a:spcAft>
                <a:spcPts val="0"/>
              </a:spcAft>
              <a:buNone/>
            </a:pPr>
            <a:r>
              <a:rPr lang="ko-KR" sz="800">
                <a:solidFill>
                  <a:schemeClr val="dk1"/>
                </a:solidFill>
                <a:latin typeface="Noto Sans KR"/>
                <a:ea typeface="Noto Sans KR"/>
                <a:cs typeface="Noto Sans KR"/>
                <a:sym typeface="Noto Sans KR"/>
              </a:rPr>
              <a:t>→ 우수사례를 통해서 AI융합교육 맛보기 → 나만의 학습목표 세우는 과정에서 참고 </a:t>
            </a:r>
            <a:endParaRPr sz="800">
              <a:solidFill>
                <a:schemeClr val="dk1"/>
              </a:solidFill>
              <a:latin typeface="Noto Sans KR"/>
              <a:ea typeface="Noto Sans KR"/>
              <a:cs typeface="Noto Sans KR"/>
              <a:sym typeface="Noto Sans KR"/>
            </a:endParaRPr>
          </a:p>
        </p:txBody>
      </p:sp>
    </p:spTree>
    <p:extLst>
      <p:ext uri="{BB962C8B-B14F-4D97-AF65-F5344CB8AC3E}">
        <p14:creationId xmlns:p14="http://schemas.microsoft.com/office/powerpoint/2010/main" val="391179510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2D2D83D1-DB2C-725B-26DE-61BF5A24BF1E}"/>
            </a:ext>
          </a:extLst>
        </p:cNvPr>
        <p:cNvGrpSpPr/>
        <p:nvPr/>
      </p:nvGrpSpPr>
      <p:grpSpPr>
        <a:xfrm>
          <a:off x="0" y="0"/>
          <a:ext cx="0" cy="0"/>
          <a:chOff x="0" y="0"/>
          <a:chExt cx="0" cy="0"/>
        </a:xfrm>
      </p:grpSpPr>
      <p:sp>
        <p:nvSpPr>
          <p:cNvPr id="129" name="Google Shape;129;g382b0cf28c6_0_515:notes">
            <a:extLst>
              <a:ext uri="{FF2B5EF4-FFF2-40B4-BE49-F238E27FC236}">
                <a16:creationId xmlns:a16="http://schemas.microsoft.com/office/drawing/2014/main" id="{BF65FE90-CFA3-5D5B-D097-35BCCD35BB69}"/>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382b0cf28c6_0_515:notes">
            <a:extLst>
              <a:ext uri="{FF2B5EF4-FFF2-40B4-BE49-F238E27FC236}">
                <a16:creationId xmlns:a16="http://schemas.microsoft.com/office/drawing/2014/main" id="{495C9BD4-E7E0-57DF-B222-D38C6D9B9EA2}"/>
              </a:ext>
            </a:extLst>
          </p:cNvPr>
          <p:cNvSpPr txBox="1">
            <a:spLocks noGrp="1"/>
          </p:cNvSpPr>
          <p:nvPr>
            <p:ph type="body" idx="1"/>
          </p:nvPr>
        </p:nvSpPr>
        <p:spPr>
          <a:xfrm>
            <a:off x="679768" y="4715147"/>
            <a:ext cx="5438100" cy="44670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ko-KR" sz="800">
                <a:solidFill>
                  <a:schemeClr val="dk1"/>
                </a:solidFill>
                <a:latin typeface="Noto Sans KR"/>
                <a:ea typeface="Noto Sans KR"/>
                <a:cs typeface="Noto Sans KR"/>
                <a:sym typeface="Noto Sans KR"/>
              </a:rPr>
              <a:t>이어서 오는 3 슬라이드 참고 가능하며, AIEDAP 검색 플랫폼 우수사례를 제시할 수 있습니다. </a:t>
            </a:r>
            <a:endParaRPr sz="800">
              <a:solidFill>
                <a:schemeClr val="dk1"/>
              </a:solidFill>
              <a:latin typeface="Noto Sans KR"/>
              <a:ea typeface="Noto Sans KR"/>
              <a:cs typeface="Noto Sans KR"/>
              <a:sym typeface="Noto Sans KR"/>
            </a:endParaRPr>
          </a:p>
          <a:p>
            <a:pPr marL="0" lvl="0" indent="0" algn="l" rtl="0">
              <a:lnSpc>
                <a:spcPct val="115000"/>
              </a:lnSpc>
              <a:spcBef>
                <a:spcPts val="0"/>
              </a:spcBef>
              <a:spcAft>
                <a:spcPts val="0"/>
              </a:spcAft>
              <a:buNone/>
            </a:pPr>
            <a:r>
              <a:rPr lang="ko-KR" sz="800">
                <a:solidFill>
                  <a:schemeClr val="dk1"/>
                </a:solidFill>
                <a:latin typeface="Noto Sans KR"/>
                <a:ea typeface="Noto Sans KR"/>
                <a:cs typeface="Noto Sans KR"/>
                <a:sym typeface="Noto Sans KR"/>
              </a:rPr>
              <a:t>→ 우수사례를 통해서 AI융합교육 맛보기 → 나만의 학습목표 세우는 과정에서 참고 </a:t>
            </a:r>
            <a:endParaRPr sz="800">
              <a:solidFill>
                <a:schemeClr val="dk1"/>
              </a:solidFill>
              <a:latin typeface="Noto Sans KR"/>
              <a:ea typeface="Noto Sans KR"/>
              <a:cs typeface="Noto Sans KR"/>
              <a:sym typeface="Noto Sans KR"/>
            </a:endParaRPr>
          </a:p>
        </p:txBody>
      </p:sp>
    </p:spTree>
    <p:extLst>
      <p:ext uri="{BB962C8B-B14F-4D97-AF65-F5344CB8AC3E}">
        <p14:creationId xmlns:p14="http://schemas.microsoft.com/office/powerpoint/2010/main" val="402053508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2D2D83D1-DB2C-725B-26DE-61BF5A24BF1E}"/>
            </a:ext>
          </a:extLst>
        </p:cNvPr>
        <p:cNvGrpSpPr/>
        <p:nvPr/>
      </p:nvGrpSpPr>
      <p:grpSpPr>
        <a:xfrm>
          <a:off x="0" y="0"/>
          <a:ext cx="0" cy="0"/>
          <a:chOff x="0" y="0"/>
          <a:chExt cx="0" cy="0"/>
        </a:xfrm>
      </p:grpSpPr>
      <p:sp>
        <p:nvSpPr>
          <p:cNvPr id="129" name="Google Shape;129;g382b0cf28c6_0_515:notes">
            <a:extLst>
              <a:ext uri="{FF2B5EF4-FFF2-40B4-BE49-F238E27FC236}">
                <a16:creationId xmlns:a16="http://schemas.microsoft.com/office/drawing/2014/main" id="{BF65FE90-CFA3-5D5B-D097-35BCCD35BB69}"/>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382b0cf28c6_0_515:notes">
            <a:extLst>
              <a:ext uri="{FF2B5EF4-FFF2-40B4-BE49-F238E27FC236}">
                <a16:creationId xmlns:a16="http://schemas.microsoft.com/office/drawing/2014/main" id="{495C9BD4-E7E0-57DF-B222-D38C6D9B9EA2}"/>
              </a:ext>
            </a:extLst>
          </p:cNvPr>
          <p:cNvSpPr txBox="1">
            <a:spLocks noGrp="1"/>
          </p:cNvSpPr>
          <p:nvPr>
            <p:ph type="body" idx="1"/>
          </p:nvPr>
        </p:nvSpPr>
        <p:spPr>
          <a:xfrm>
            <a:off x="679768" y="4715147"/>
            <a:ext cx="5438100" cy="44670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ko-KR" sz="800">
                <a:solidFill>
                  <a:schemeClr val="dk1"/>
                </a:solidFill>
                <a:latin typeface="Noto Sans KR"/>
                <a:ea typeface="Noto Sans KR"/>
                <a:cs typeface="Noto Sans KR"/>
                <a:sym typeface="Noto Sans KR"/>
              </a:rPr>
              <a:t>이어서 오는 3 슬라이드 참고 가능하며, AIEDAP 검색 플랫폼 우수사례를 제시할 수 있습니다. </a:t>
            </a:r>
            <a:endParaRPr sz="800">
              <a:solidFill>
                <a:schemeClr val="dk1"/>
              </a:solidFill>
              <a:latin typeface="Noto Sans KR"/>
              <a:ea typeface="Noto Sans KR"/>
              <a:cs typeface="Noto Sans KR"/>
              <a:sym typeface="Noto Sans KR"/>
            </a:endParaRPr>
          </a:p>
          <a:p>
            <a:pPr marL="0" lvl="0" indent="0" algn="l" rtl="0">
              <a:lnSpc>
                <a:spcPct val="115000"/>
              </a:lnSpc>
              <a:spcBef>
                <a:spcPts val="0"/>
              </a:spcBef>
              <a:spcAft>
                <a:spcPts val="0"/>
              </a:spcAft>
              <a:buNone/>
            </a:pPr>
            <a:r>
              <a:rPr lang="ko-KR" sz="800">
                <a:solidFill>
                  <a:schemeClr val="dk1"/>
                </a:solidFill>
                <a:latin typeface="Noto Sans KR"/>
                <a:ea typeface="Noto Sans KR"/>
                <a:cs typeface="Noto Sans KR"/>
                <a:sym typeface="Noto Sans KR"/>
              </a:rPr>
              <a:t>→ 우수사례를 통해서 AI융합교육 맛보기 → 나만의 학습목표 세우는 과정에서 참고 </a:t>
            </a:r>
            <a:endParaRPr sz="800">
              <a:solidFill>
                <a:schemeClr val="dk1"/>
              </a:solidFill>
              <a:latin typeface="Noto Sans KR"/>
              <a:ea typeface="Noto Sans KR"/>
              <a:cs typeface="Noto Sans KR"/>
              <a:sym typeface="Noto Sans KR"/>
            </a:endParaRPr>
          </a:p>
        </p:txBody>
      </p:sp>
    </p:spTree>
    <p:extLst>
      <p:ext uri="{BB962C8B-B14F-4D97-AF65-F5344CB8AC3E}">
        <p14:creationId xmlns:p14="http://schemas.microsoft.com/office/powerpoint/2010/main" val="38778313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2D2D83D1-DB2C-725B-26DE-61BF5A24BF1E}"/>
            </a:ext>
          </a:extLst>
        </p:cNvPr>
        <p:cNvGrpSpPr/>
        <p:nvPr/>
      </p:nvGrpSpPr>
      <p:grpSpPr>
        <a:xfrm>
          <a:off x="0" y="0"/>
          <a:ext cx="0" cy="0"/>
          <a:chOff x="0" y="0"/>
          <a:chExt cx="0" cy="0"/>
        </a:xfrm>
      </p:grpSpPr>
      <p:sp>
        <p:nvSpPr>
          <p:cNvPr id="129" name="Google Shape;129;g382b0cf28c6_0_515:notes">
            <a:extLst>
              <a:ext uri="{FF2B5EF4-FFF2-40B4-BE49-F238E27FC236}">
                <a16:creationId xmlns:a16="http://schemas.microsoft.com/office/drawing/2014/main" id="{BF65FE90-CFA3-5D5B-D097-35BCCD35BB69}"/>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382b0cf28c6_0_515:notes">
            <a:extLst>
              <a:ext uri="{FF2B5EF4-FFF2-40B4-BE49-F238E27FC236}">
                <a16:creationId xmlns:a16="http://schemas.microsoft.com/office/drawing/2014/main" id="{495C9BD4-E7E0-57DF-B222-D38C6D9B9EA2}"/>
              </a:ext>
            </a:extLst>
          </p:cNvPr>
          <p:cNvSpPr txBox="1">
            <a:spLocks noGrp="1"/>
          </p:cNvSpPr>
          <p:nvPr>
            <p:ph type="body" idx="1"/>
          </p:nvPr>
        </p:nvSpPr>
        <p:spPr>
          <a:xfrm>
            <a:off x="679768" y="4715147"/>
            <a:ext cx="5438100" cy="44670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ko-KR" sz="800">
                <a:solidFill>
                  <a:schemeClr val="dk1"/>
                </a:solidFill>
                <a:latin typeface="Noto Sans KR"/>
                <a:ea typeface="Noto Sans KR"/>
                <a:cs typeface="Noto Sans KR"/>
                <a:sym typeface="Noto Sans KR"/>
              </a:rPr>
              <a:t>이어서 오는 3 슬라이드 참고 가능하며, AIEDAP 검색 플랫폼 우수사례를 제시할 수 있습니다. </a:t>
            </a:r>
            <a:endParaRPr sz="800">
              <a:solidFill>
                <a:schemeClr val="dk1"/>
              </a:solidFill>
              <a:latin typeface="Noto Sans KR"/>
              <a:ea typeface="Noto Sans KR"/>
              <a:cs typeface="Noto Sans KR"/>
              <a:sym typeface="Noto Sans KR"/>
            </a:endParaRPr>
          </a:p>
          <a:p>
            <a:pPr marL="0" lvl="0" indent="0" algn="l" rtl="0">
              <a:lnSpc>
                <a:spcPct val="115000"/>
              </a:lnSpc>
              <a:spcBef>
                <a:spcPts val="0"/>
              </a:spcBef>
              <a:spcAft>
                <a:spcPts val="0"/>
              </a:spcAft>
              <a:buNone/>
            </a:pPr>
            <a:r>
              <a:rPr lang="ko-KR" sz="800">
                <a:solidFill>
                  <a:schemeClr val="dk1"/>
                </a:solidFill>
                <a:latin typeface="Noto Sans KR"/>
                <a:ea typeface="Noto Sans KR"/>
                <a:cs typeface="Noto Sans KR"/>
                <a:sym typeface="Noto Sans KR"/>
              </a:rPr>
              <a:t>→ 우수사례를 통해서 AI융합교육 맛보기 → 나만의 학습목표 세우는 과정에서 참고 </a:t>
            </a:r>
            <a:endParaRPr sz="800">
              <a:solidFill>
                <a:schemeClr val="dk1"/>
              </a:solidFill>
              <a:latin typeface="Noto Sans KR"/>
              <a:ea typeface="Noto Sans KR"/>
              <a:cs typeface="Noto Sans KR"/>
              <a:sym typeface="Noto Sans KR"/>
            </a:endParaRPr>
          </a:p>
        </p:txBody>
      </p:sp>
    </p:spTree>
    <p:extLst>
      <p:ext uri="{BB962C8B-B14F-4D97-AF65-F5344CB8AC3E}">
        <p14:creationId xmlns:p14="http://schemas.microsoft.com/office/powerpoint/2010/main" val="97890988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2D2D83D1-DB2C-725B-26DE-61BF5A24BF1E}"/>
            </a:ext>
          </a:extLst>
        </p:cNvPr>
        <p:cNvGrpSpPr/>
        <p:nvPr/>
      </p:nvGrpSpPr>
      <p:grpSpPr>
        <a:xfrm>
          <a:off x="0" y="0"/>
          <a:ext cx="0" cy="0"/>
          <a:chOff x="0" y="0"/>
          <a:chExt cx="0" cy="0"/>
        </a:xfrm>
      </p:grpSpPr>
      <p:sp>
        <p:nvSpPr>
          <p:cNvPr id="129" name="Google Shape;129;g382b0cf28c6_0_515:notes">
            <a:extLst>
              <a:ext uri="{FF2B5EF4-FFF2-40B4-BE49-F238E27FC236}">
                <a16:creationId xmlns:a16="http://schemas.microsoft.com/office/drawing/2014/main" id="{BF65FE90-CFA3-5D5B-D097-35BCCD35BB69}"/>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382b0cf28c6_0_515:notes">
            <a:extLst>
              <a:ext uri="{FF2B5EF4-FFF2-40B4-BE49-F238E27FC236}">
                <a16:creationId xmlns:a16="http://schemas.microsoft.com/office/drawing/2014/main" id="{495C9BD4-E7E0-57DF-B222-D38C6D9B9EA2}"/>
              </a:ext>
            </a:extLst>
          </p:cNvPr>
          <p:cNvSpPr txBox="1">
            <a:spLocks noGrp="1"/>
          </p:cNvSpPr>
          <p:nvPr>
            <p:ph type="body" idx="1"/>
          </p:nvPr>
        </p:nvSpPr>
        <p:spPr>
          <a:xfrm>
            <a:off x="679768" y="4715147"/>
            <a:ext cx="5438100" cy="44670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ko-KR" sz="800">
                <a:solidFill>
                  <a:schemeClr val="dk1"/>
                </a:solidFill>
                <a:latin typeface="Noto Sans KR"/>
                <a:ea typeface="Noto Sans KR"/>
                <a:cs typeface="Noto Sans KR"/>
                <a:sym typeface="Noto Sans KR"/>
              </a:rPr>
              <a:t>이어서 오는 3 슬라이드 참고 가능하며, AIEDAP 검색 플랫폼 우수사례를 제시할 수 있습니다. </a:t>
            </a:r>
            <a:endParaRPr sz="800">
              <a:solidFill>
                <a:schemeClr val="dk1"/>
              </a:solidFill>
              <a:latin typeface="Noto Sans KR"/>
              <a:ea typeface="Noto Sans KR"/>
              <a:cs typeface="Noto Sans KR"/>
              <a:sym typeface="Noto Sans KR"/>
            </a:endParaRPr>
          </a:p>
          <a:p>
            <a:pPr marL="0" lvl="0" indent="0" algn="l" rtl="0">
              <a:lnSpc>
                <a:spcPct val="115000"/>
              </a:lnSpc>
              <a:spcBef>
                <a:spcPts val="0"/>
              </a:spcBef>
              <a:spcAft>
                <a:spcPts val="0"/>
              </a:spcAft>
              <a:buNone/>
            </a:pPr>
            <a:r>
              <a:rPr lang="ko-KR" sz="800">
                <a:solidFill>
                  <a:schemeClr val="dk1"/>
                </a:solidFill>
                <a:latin typeface="Noto Sans KR"/>
                <a:ea typeface="Noto Sans KR"/>
                <a:cs typeface="Noto Sans KR"/>
                <a:sym typeface="Noto Sans KR"/>
              </a:rPr>
              <a:t>→ 우수사례를 통해서 AI융합교육 맛보기 → 나만의 학습목표 세우는 과정에서 참고 </a:t>
            </a:r>
            <a:endParaRPr sz="800">
              <a:solidFill>
                <a:schemeClr val="dk1"/>
              </a:solidFill>
              <a:latin typeface="Noto Sans KR"/>
              <a:ea typeface="Noto Sans KR"/>
              <a:cs typeface="Noto Sans KR"/>
              <a:sym typeface="Noto Sans KR"/>
            </a:endParaRPr>
          </a:p>
        </p:txBody>
      </p:sp>
    </p:spTree>
    <p:extLst>
      <p:ext uri="{BB962C8B-B14F-4D97-AF65-F5344CB8AC3E}">
        <p14:creationId xmlns:p14="http://schemas.microsoft.com/office/powerpoint/2010/main" val="112772064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2D2D83D1-DB2C-725B-26DE-61BF5A24BF1E}"/>
            </a:ext>
          </a:extLst>
        </p:cNvPr>
        <p:cNvGrpSpPr/>
        <p:nvPr/>
      </p:nvGrpSpPr>
      <p:grpSpPr>
        <a:xfrm>
          <a:off x="0" y="0"/>
          <a:ext cx="0" cy="0"/>
          <a:chOff x="0" y="0"/>
          <a:chExt cx="0" cy="0"/>
        </a:xfrm>
      </p:grpSpPr>
      <p:sp>
        <p:nvSpPr>
          <p:cNvPr id="129" name="Google Shape;129;g382b0cf28c6_0_515:notes">
            <a:extLst>
              <a:ext uri="{FF2B5EF4-FFF2-40B4-BE49-F238E27FC236}">
                <a16:creationId xmlns:a16="http://schemas.microsoft.com/office/drawing/2014/main" id="{BF65FE90-CFA3-5D5B-D097-35BCCD35BB69}"/>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382b0cf28c6_0_515:notes">
            <a:extLst>
              <a:ext uri="{FF2B5EF4-FFF2-40B4-BE49-F238E27FC236}">
                <a16:creationId xmlns:a16="http://schemas.microsoft.com/office/drawing/2014/main" id="{495C9BD4-E7E0-57DF-B222-D38C6D9B9EA2}"/>
              </a:ext>
            </a:extLst>
          </p:cNvPr>
          <p:cNvSpPr txBox="1">
            <a:spLocks noGrp="1"/>
          </p:cNvSpPr>
          <p:nvPr>
            <p:ph type="body" idx="1"/>
          </p:nvPr>
        </p:nvSpPr>
        <p:spPr>
          <a:xfrm>
            <a:off x="679768" y="4715147"/>
            <a:ext cx="5438100" cy="44670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ko-KR" sz="800">
                <a:solidFill>
                  <a:schemeClr val="dk1"/>
                </a:solidFill>
                <a:latin typeface="Noto Sans KR"/>
                <a:ea typeface="Noto Sans KR"/>
                <a:cs typeface="Noto Sans KR"/>
                <a:sym typeface="Noto Sans KR"/>
              </a:rPr>
              <a:t>이어서 오는 3 슬라이드 참고 가능하며, AIEDAP 검색 플랫폼 우수사례를 제시할 수 있습니다. </a:t>
            </a:r>
            <a:endParaRPr sz="800">
              <a:solidFill>
                <a:schemeClr val="dk1"/>
              </a:solidFill>
              <a:latin typeface="Noto Sans KR"/>
              <a:ea typeface="Noto Sans KR"/>
              <a:cs typeface="Noto Sans KR"/>
              <a:sym typeface="Noto Sans KR"/>
            </a:endParaRPr>
          </a:p>
          <a:p>
            <a:pPr marL="0" lvl="0" indent="0" algn="l" rtl="0">
              <a:lnSpc>
                <a:spcPct val="115000"/>
              </a:lnSpc>
              <a:spcBef>
                <a:spcPts val="0"/>
              </a:spcBef>
              <a:spcAft>
                <a:spcPts val="0"/>
              </a:spcAft>
              <a:buNone/>
            </a:pPr>
            <a:r>
              <a:rPr lang="ko-KR" sz="800">
                <a:solidFill>
                  <a:schemeClr val="dk1"/>
                </a:solidFill>
                <a:latin typeface="Noto Sans KR"/>
                <a:ea typeface="Noto Sans KR"/>
                <a:cs typeface="Noto Sans KR"/>
                <a:sym typeface="Noto Sans KR"/>
              </a:rPr>
              <a:t>→ 우수사례를 통해서 AI융합교육 맛보기 → 나만의 학습목표 세우는 과정에서 참고 </a:t>
            </a:r>
            <a:endParaRPr sz="800">
              <a:solidFill>
                <a:schemeClr val="dk1"/>
              </a:solidFill>
              <a:latin typeface="Noto Sans KR"/>
              <a:ea typeface="Noto Sans KR"/>
              <a:cs typeface="Noto Sans KR"/>
              <a:sym typeface="Noto Sans KR"/>
            </a:endParaRPr>
          </a:p>
        </p:txBody>
      </p:sp>
    </p:spTree>
    <p:extLst>
      <p:ext uri="{BB962C8B-B14F-4D97-AF65-F5344CB8AC3E}">
        <p14:creationId xmlns:p14="http://schemas.microsoft.com/office/powerpoint/2010/main" val="158095958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2D2D83D1-DB2C-725B-26DE-61BF5A24BF1E}"/>
            </a:ext>
          </a:extLst>
        </p:cNvPr>
        <p:cNvGrpSpPr/>
        <p:nvPr/>
      </p:nvGrpSpPr>
      <p:grpSpPr>
        <a:xfrm>
          <a:off x="0" y="0"/>
          <a:ext cx="0" cy="0"/>
          <a:chOff x="0" y="0"/>
          <a:chExt cx="0" cy="0"/>
        </a:xfrm>
      </p:grpSpPr>
      <p:sp>
        <p:nvSpPr>
          <p:cNvPr id="129" name="Google Shape;129;g382b0cf28c6_0_515:notes">
            <a:extLst>
              <a:ext uri="{FF2B5EF4-FFF2-40B4-BE49-F238E27FC236}">
                <a16:creationId xmlns:a16="http://schemas.microsoft.com/office/drawing/2014/main" id="{BF65FE90-CFA3-5D5B-D097-35BCCD35BB69}"/>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382b0cf28c6_0_515:notes">
            <a:extLst>
              <a:ext uri="{FF2B5EF4-FFF2-40B4-BE49-F238E27FC236}">
                <a16:creationId xmlns:a16="http://schemas.microsoft.com/office/drawing/2014/main" id="{495C9BD4-E7E0-57DF-B222-D38C6D9B9EA2}"/>
              </a:ext>
            </a:extLst>
          </p:cNvPr>
          <p:cNvSpPr txBox="1">
            <a:spLocks noGrp="1"/>
          </p:cNvSpPr>
          <p:nvPr>
            <p:ph type="body" idx="1"/>
          </p:nvPr>
        </p:nvSpPr>
        <p:spPr>
          <a:xfrm>
            <a:off x="679768" y="4715147"/>
            <a:ext cx="5438100" cy="44670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ko-KR" sz="800">
                <a:solidFill>
                  <a:schemeClr val="dk1"/>
                </a:solidFill>
                <a:latin typeface="Noto Sans KR"/>
                <a:ea typeface="Noto Sans KR"/>
                <a:cs typeface="Noto Sans KR"/>
                <a:sym typeface="Noto Sans KR"/>
              </a:rPr>
              <a:t>이어서 오는 3 슬라이드 참고 가능하며, AIEDAP 검색 플랫폼 우수사례를 제시할 수 있습니다. </a:t>
            </a:r>
            <a:endParaRPr sz="800">
              <a:solidFill>
                <a:schemeClr val="dk1"/>
              </a:solidFill>
              <a:latin typeface="Noto Sans KR"/>
              <a:ea typeface="Noto Sans KR"/>
              <a:cs typeface="Noto Sans KR"/>
              <a:sym typeface="Noto Sans KR"/>
            </a:endParaRPr>
          </a:p>
          <a:p>
            <a:pPr marL="0" lvl="0" indent="0" algn="l" rtl="0">
              <a:lnSpc>
                <a:spcPct val="115000"/>
              </a:lnSpc>
              <a:spcBef>
                <a:spcPts val="0"/>
              </a:spcBef>
              <a:spcAft>
                <a:spcPts val="0"/>
              </a:spcAft>
              <a:buNone/>
            </a:pPr>
            <a:r>
              <a:rPr lang="ko-KR" sz="800">
                <a:solidFill>
                  <a:schemeClr val="dk1"/>
                </a:solidFill>
                <a:latin typeface="Noto Sans KR"/>
                <a:ea typeface="Noto Sans KR"/>
                <a:cs typeface="Noto Sans KR"/>
                <a:sym typeface="Noto Sans KR"/>
              </a:rPr>
              <a:t>→ 우수사례를 통해서 AI융합교육 맛보기 → 나만의 학습목표 세우는 과정에서 참고 </a:t>
            </a:r>
            <a:endParaRPr sz="800">
              <a:solidFill>
                <a:schemeClr val="dk1"/>
              </a:solidFill>
              <a:latin typeface="Noto Sans KR"/>
              <a:ea typeface="Noto Sans KR"/>
              <a:cs typeface="Noto Sans KR"/>
              <a:sym typeface="Noto Sans KR"/>
            </a:endParaRPr>
          </a:p>
        </p:txBody>
      </p:sp>
    </p:spTree>
    <p:extLst>
      <p:ext uri="{BB962C8B-B14F-4D97-AF65-F5344CB8AC3E}">
        <p14:creationId xmlns:p14="http://schemas.microsoft.com/office/powerpoint/2010/main" val="178638223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D730DE2A-240F-2E53-0F41-3328B0A3B9DA}"/>
            </a:ext>
          </a:extLst>
        </p:cNvPr>
        <p:cNvGrpSpPr/>
        <p:nvPr/>
      </p:nvGrpSpPr>
      <p:grpSpPr>
        <a:xfrm>
          <a:off x="0" y="0"/>
          <a:ext cx="0" cy="0"/>
          <a:chOff x="0" y="0"/>
          <a:chExt cx="0" cy="0"/>
        </a:xfrm>
      </p:grpSpPr>
      <p:sp>
        <p:nvSpPr>
          <p:cNvPr id="129" name="Google Shape;129;g382b0cf28c6_0_515:notes">
            <a:extLst>
              <a:ext uri="{FF2B5EF4-FFF2-40B4-BE49-F238E27FC236}">
                <a16:creationId xmlns:a16="http://schemas.microsoft.com/office/drawing/2014/main" id="{7C39FC17-70B6-D844-1F55-F5D139A0F49B}"/>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382b0cf28c6_0_515:notes">
            <a:extLst>
              <a:ext uri="{FF2B5EF4-FFF2-40B4-BE49-F238E27FC236}">
                <a16:creationId xmlns:a16="http://schemas.microsoft.com/office/drawing/2014/main" id="{B4ED0017-8CBB-D4B8-4099-1093CA4F8947}"/>
              </a:ext>
            </a:extLst>
          </p:cNvPr>
          <p:cNvSpPr txBox="1">
            <a:spLocks noGrp="1"/>
          </p:cNvSpPr>
          <p:nvPr>
            <p:ph type="body" idx="1"/>
          </p:nvPr>
        </p:nvSpPr>
        <p:spPr>
          <a:xfrm>
            <a:off x="679768" y="4715147"/>
            <a:ext cx="5438100" cy="44670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ko-KR" sz="800">
                <a:solidFill>
                  <a:schemeClr val="dk1"/>
                </a:solidFill>
                <a:latin typeface="Noto Sans KR"/>
                <a:ea typeface="Noto Sans KR"/>
                <a:cs typeface="Noto Sans KR"/>
                <a:sym typeface="Noto Sans KR"/>
              </a:rPr>
              <a:t>이어서 오는 3 슬라이드 참고 가능하며, AIEDAP 검색 플랫폼 우수사례를 제시할 수 있습니다. </a:t>
            </a:r>
            <a:endParaRPr sz="800">
              <a:solidFill>
                <a:schemeClr val="dk1"/>
              </a:solidFill>
              <a:latin typeface="Noto Sans KR"/>
              <a:ea typeface="Noto Sans KR"/>
              <a:cs typeface="Noto Sans KR"/>
              <a:sym typeface="Noto Sans KR"/>
            </a:endParaRPr>
          </a:p>
          <a:p>
            <a:pPr marL="0" lvl="0" indent="0" algn="l" rtl="0">
              <a:lnSpc>
                <a:spcPct val="115000"/>
              </a:lnSpc>
              <a:spcBef>
                <a:spcPts val="0"/>
              </a:spcBef>
              <a:spcAft>
                <a:spcPts val="0"/>
              </a:spcAft>
              <a:buNone/>
            </a:pPr>
            <a:r>
              <a:rPr lang="ko-KR" sz="800">
                <a:solidFill>
                  <a:schemeClr val="dk1"/>
                </a:solidFill>
                <a:latin typeface="Noto Sans KR"/>
                <a:ea typeface="Noto Sans KR"/>
                <a:cs typeface="Noto Sans KR"/>
                <a:sym typeface="Noto Sans KR"/>
              </a:rPr>
              <a:t>→ 우수사례를 통해서 AI융합교육 맛보기 → 나만의 학습목표 세우는 과정에서 참고 </a:t>
            </a:r>
            <a:endParaRPr sz="800">
              <a:solidFill>
                <a:schemeClr val="dk1"/>
              </a:solidFill>
              <a:latin typeface="Noto Sans KR"/>
              <a:ea typeface="Noto Sans KR"/>
              <a:cs typeface="Noto Sans KR"/>
              <a:sym typeface="Noto Sans KR"/>
            </a:endParaRPr>
          </a:p>
        </p:txBody>
      </p:sp>
    </p:spTree>
    <p:extLst>
      <p:ext uri="{BB962C8B-B14F-4D97-AF65-F5344CB8AC3E}">
        <p14:creationId xmlns:p14="http://schemas.microsoft.com/office/powerpoint/2010/main" val="88984892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D730DE2A-240F-2E53-0F41-3328B0A3B9DA}"/>
            </a:ext>
          </a:extLst>
        </p:cNvPr>
        <p:cNvGrpSpPr/>
        <p:nvPr/>
      </p:nvGrpSpPr>
      <p:grpSpPr>
        <a:xfrm>
          <a:off x="0" y="0"/>
          <a:ext cx="0" cy="0"/>
          <a:chOff x="0" y="0"/>
          <a:chExt cx="0" cy="0"/>
        </a:xfrm>
      </p:grpSpPr>
      <p:sp>
        <p:nvSpPr>
          <p:cNvPr id="129" name="Google Shape;129;g382b0cf28c6_0_515:notes">
            <a:extLst>
              <a:ext uri="{FF2B5EF4-FFF2-40B4-BE49-F238E27FC236}">
                <a16:creationId xmlns:a16="http://schemas.microsoft.com/office/drawing/2014/main" id="{7C39FC17-70B6-D844-1F55-F5D139A0F49B}"/>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382b0cf28c6_0_515:notes">
            <a:extLst>
              <a:ext uri="{FF2B5EF4-FFF2-40B4-BE49-F238E27FC236}">
                <a16:creationId xmlns:a16="http://schemas.microsoft.com/office/drawing/2014/main" id="{B4ED0017-8CBB-D4B8-4099-1093CA4F8947}"/>
              </a:ext>
            </a:extLst>
          </p:cNvPr>
          <p:cNvSpPr txBox="1">
            <a:spLocks noGrp="1"/>
          </p:cNvSpPr>
          <p:nvPr>
            <p:ph type="body" idx="1"/>
          </p:nvPr>
        </p:nvSpPr>
        <p:spPr>
          <a:xfrm>
            <a:off x="679768" y="4715147"/>
            <a:ext cx="5438100" cy="44670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ko-KR" sz="800">
                <a:solidFill>
                  <a:schemeClr val="dk1"/>
                </a:solidFill>
                <a:latin typeface="Noto Sans KR"/>
                <a:ea typeface="Noto Sans KR"/>
                <a:cs typeface="Noto Sans KR"/>
                <a:sym typeface="Noto Sans KR"/>
              </a:rPr>
              <a:t>이어서 오는 3 슬라이드 참고 가능하며, AIEDAP 검색 플랫폼 우수사례를 제시할 수 있습니다. </a:t>
            </a:r>
            <a:endParaRPr sz="800">
              <a:solidFill>
                <a:schemeClr val="dk1"/>
              </a:solidFill>
              <a:latin typeface="Noto Sans KR"/>
              <a:ea typeface="Noto Sans KR"/>
              <a:cs typeface="Noto Sans KR"/>
              <a:sym typeface="Noto Sans KR"/>
            </a:endParaRPr>
          </a:p>
          <a:p>
            <a:pPr marL="0" lvl="0" indent="0" algn="l" rtl="0">
              <a:lnSpc>
                <a:spcPct val="115000"/>
              </a:lnSpc>
              <a:spcBef>
                <a:spcPts val="0"/>
              </a:spcBef>
              <a:spcAft>
                <a:spcPts val="0"/>
              </a:spcAft>
              <a:buNone/>
            </a:pPr>
            <a:r>
              <a:rPr lang="ko-KR" sz="800">
                <a:solidFill>
                  <a:schemeClr val="dk1"/>
                </a:solidFill>
                <a:latin typeface="Noto Sans KR"/>
                <a:ea typeface="Noto Sans KR"/>
                <a:cs typeface="Noto Sans KR"/>
                <a:sym typeface="Noto Sans KR"/>
              </a:rPr>
              <a:t>→ 우수사례를 통해서 AI융합교육 맛보기 → 나만의 학습목표 세우는 과정에서 참고 </a:t>
            </a:r>
            <a:endParaRPr sz="800">
              <a:solidFill>
                <a:schemeClr val="dk1"/>
              </a:solidFill>
              <a:latin typeface="Noto Sans KR"/>
              <a:ea typeface="Noto Sans KR"/>
              <a:cs typeface="Noto Sans KR"/>
              <a:sym typeface="Noto Sans KR"/>
            </a:endParaRPr>
          </a:p>
        </p:txBody>
      </p:sp>
    </p:spTree>
    <p:extLst>
      <p:ext uri="{BB962C8B-B14F-4D97-AF65-F5344CB8AC3E}">
        <p14:creationId xmlns:p14="http://schemas.microsoft.com/office/powerpoint/2010/main" val="171590421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2D2D83D1-DB2C-725B-26DE-61BF5A24BF1E}"/>
            </a:ext>
          </a:extLst>
        </p:cNvPr>
        <p:cNvGrpSpPr/>
        <p:nvPr/>
      </p:nvGrpSpPr>
      <p:grpSpPr>
        <a:xfrm>
          <a:off x="0" y="0"/>
          <a:ext cx="0" cy="0"/>
          <a:chOff x="0" y="0"/>
          <a:chExt cx="0" cy="0"/>
        </a:xfrm>
      </p:grpSpPr>
      <p:sp>
        <p:nvSpPr>
          <p:cNvPr id="129" name="Google Shape;129;g382b0cf28c6_0_515:notes">
            <a:extLst>
              <a:ext uri="{FF2B5EF4-FFF2-40B4-BE49-F238E27FC236}">
                <a16:creationId xmlns:a16="http://schemas.microsoft.com/office/drawing/2014/main" id="{BF65FE90-CFA3-5D5B-D097-35BCCD35BB69}"/>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382b0cf28c6_0_515:notes">
            <a:extLst>
              <a:ext uri="{FF2B5EF4-FFF2-40B4-BE49-F238E27FC236}">
                <a16:creationId xmlns:a16="http://schemas.microsoft.com/office/drawing/2014/main" id="{495C9BD4-E7E0-57DF-B222-D38C6D9B9EA2}"/>
              </a:ext>
            </a:extLst>
          </p:cNvPr>
          <p:cNvSpPr txBox="1">
            <a:spLocks noGrp="1"/>
          </p:cNvSpPr>
          <p:nvPr>
            <p:ph type="body" idx="1"/>
          </p:nvPr>
        </p:nvSpPr>
        <p:spPr>
          <a:xfrm>
            <a:off x="679768" y="4715147"/>
            <a:ext cx="5438100" cy="44670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ko-KR" sz="800">
                <a:solidFill>
                  <a:schemeClr val="dk1"/>
                </a:solidFill>
                <a:latin typeface="Noto Sans KR"/>
                <a:ea typeface="Noto Sans KR"/>
                <a:cs typeface="Noto Sans KR"/>
                <a:sym typeface="Noto Sans KR"/>
              </a:rPr>
              <a:t>이어서 오는 3 슬라이드 참고 가능하며, AIEDAP 검색 플랫폼 우수사례를 제시할 수 있습니다. </a:t>
            </a:r>
            <a:endParaRPr sz="800">
              <a:solidFill>
                <a:schemeClr val="dk1"/>
              </a:solidFill>
              <a:latin typeface="Noto Sans KR"/>
              <a:ea typeface="Noto Sans KR"/>
              <a:cs typeface="Noto Sans KR"/>
              <a:sym typeface="Noto Sans KR"/>
            </a:endParaRPr>
          </a:p>
          <a:p>
            <a:pPr marL="0" lvl="0" indent="0" algn="l" rtl="0">
              <a:lnSpc>
                <a:spcPct val="115000"/>
              </a:lnSpc>
              <a:spcBef>
                <a:spcPts val="0"/>
              </a:spcBef>
              <a:spcAft>
                <a:spcPts val="0"/>
              </a:spcAft>
              <a:buNone/>
            </a:pPr>
            <a:r>
              <a:rPr lang="ko-KR" sz="800">
                <a:solidFill>
                  <a:schemeClr val="dk1"/>
                </a:solidFill>
                <a:latin typeface="Noto Sans KR"/>
                <a:ea typeface="Noto Sans KR"/>
                <a:cs typeface="Noto Sans KR"/>
                <a:sym typeface="Noto Sans KR"/>
              </a:rPr>
              <a:t>→ 우수사례를 통해서 AI융합교육 맛보기 → 나만의 학습목표 세우는 과정에서 참고 </a:t>
            </a:r>
            <a:endParaRPr sz="800">
              <a:solidFill>
                <a:schemeClr val="dk1"/>
              </a:solidFill>
              <a:latin typeface="Noto Sans KR"/>
              <a:ea typeface="Noto Sans KR"/>
              <a:cs typeface="Noto Sans KR"/>
              <a:sym typeface="Noto Sans KR"/>
            </a:endParaRPr>
          </a:p>
        </p:txBody>
      </p:sp>
    </p:spTree>
    <p:extLst>
      <p:ext uri="{BB962C8B-B14F-4D97-AF65-F5344CB8AC3E}">
        <p14:creationId xmlns:p14="http://schemas.microsoft.com/office/powerpoint/2010/main" val="56817785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5E6CD457-8C2E-B58A-52D2-537EF03EC587}"/>
            </a:ext>
          </a:extLst>
        </p:cNvPr>
        <p:cNvGrpSpPr/>
        <p:nvPr/>
      </p:nvGrpSpPr>
      <p:grpSpPr>
        <a:xfrm>
          <a:off x="0" y="0"/>
          <a:ext cx="0" cy="0"/>
          <a:chOff x="0" y="0"/>
          <a:chExt cx="0" cy="0"/>
        </a:xfrm>
      </p:grpSpPr>
      <p:sp>
        <p:nvSpPr>
          <p:cNvPr id="129" name="Google Shape;129;g382b0cf28c6_0_515:notes">
            <a:extLst>
              <a:ext uri="{FF2B5EF4-FFF2-40B4-BE49-F238E27FC236}">
                <a16:creationId xmlns:a16="http://schemas.microsoft.com/office/drawing/2014/main" id="{58BFB75C-8C47-1C04-5797-6097830FDA74}"/>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382b0cf28c6_0_515:notes">
            <a:extLst>
              <a:ext uri="{FF2B5EF4-FFF2-40B4-BE49-F238E27FC236}">
                <a16:creationId xmlns:a16="http://schemas.microsoft.com/office/drawing/2014/main" id="{73B4C169-4EBC-66AA-ED5E-DD7443D257AA}"/>
              </a:ext>
            </a:extLst>
          </p:cNvPr>
          <p:cNvSpPr txBox="1">
            <a:spLocks noGrp="1"/>
          </p:cNvSpPr>
          <p:nvPr>
            <p:ph type="body" idx="1"/>
          </p:nvPr>
        </p:nvSpPr>
        <p:spPr>
          <a:xfrm>
            <a:off x="679768" y="4715147"/>
            <a:ext cx="5438100" cy="44670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ko-KR" sz="800">
                <a:solidFill>
                  <a:schemeClr val="dk1"/>
                </a:solidFill>
                <a:latin typeface="Noto Sans KR"/>
                <a:ea typeface="Noto Sans KR"/>
                <a:cs typeface="Noto Sans KR"/>
                <a:sym typeface="Noto Sans KR"/>
              </a:rPr>
              <a:t>이어서 오는 3 슬라이드 참고 가능하며, AIEDAP 검색 플랫폼 우수사례를 제시할 수 있습니다. </a:t>
            </a:r>
            <a:endParaRPr sz="800">
              <a:solidFill>
                <a:schemeClr val="dk1"/>
              </a:solidFill>
              <a:latin typeface="Noto Sans KR"/>
              <a:ea typeface="Noto Sans KR"/>
              <a:cs typeface="Noto Sans KR"/>
              <a:sym typeface="Noto Sans KR"/>
            </a:endParaRPr>
          </a:p>
          <a:p>
            <a:pPr marL="0" lvl="0" indent="0" algn="l" rtl="0">
              <a:lnSpc>
                <a:spcPct val="115000"/>
              </a:lnSpc>
              <a:spcBef>
                <a:spcPts val="0"/>
              </a:spcBef>
              <a:spcAft>
                <a:spcPts val="0"/>
              </a:spcAft>
              <a:buNone/>
            </a:pPr>
            <a:r>
              <a:rPr lang="ko-KR" sz="800">
                <a:solidFill>
                  <a:schemeClr val="dk1"/>
                </a:solidFill>
                <a:latin typeface="Noto Sans KR"/>
                <a:ea typeface="Noto Sans KR"/>
                <a:cs typeface="Noto Sans KR"/>
                <a:sym typeface="Noto Sans KR"/>
              </a:rPr>
              <a:t>→ 우수사례를 통해서 AI융합교육 맛보기 → 나만의 학습목표 세우는 과정에서 참고 </a:t>
            </a:r>
            <a:endParaRPr sz="800">
              <a:solidFill>
                <a:schemeClr val="dk1"/>
              </a:solidFill>
              <a:latin typeface="Noto Sans KR"/>
              <a:ea typeface="Noto Sans KR"/>
              <a:cs typeface="Noto Sans KR"/>
              <a:sym typeface="Noto Sans KR"/>
            </a:endParaRPr>
          </a:p>
        </p:txBody>
      </p:sp>
    </p:spTree>
    <p:extLst>
      <p:ext uri="{BB962C8B-B14F-4D97-AF65-F5344CB8AC3E}">
        <p14:creationId xmlns:p14="http://schemas.microsoft.com/office/powerpoint/2010/main" val="236306886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5E6CD457-8C2E-B58A-52D2-537EF03EC587}"/>
            </a:ext>
          </a:extLst>
        </p:cNvPr>
        <p:cNvGrpSpPr/>
        <p:nvPr/>
      </p:nvGrpSpPr>
      <p:grpSpPr>
        <a:xfrm>
          <a:off x="0" y="0"/>
          <a:ext cx="0" cy="0"/>
          <a:chOff x="0" y="0"/>
          <a:chExt cx="0" cy="0"/>
        </a:xfrm>
      </p:grpSpPr>
      <p:sp>
        <p:nvSpPr>
          <p:cNvPr id="129" name="Google Shape;129;g382b0cf28c6_0_515:notes">
            <a:extLst>
              <a:ext uri="{FF2B5EF4-FFF2-40B4-BE49-F238E27FC236}">
                <a16:creationId xmlns:a16="http://schemas.microsoft.com/office/drawing/2014/main" id="{58BFB75C-8C47-1C04-5797-6097830FDA74}"/>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382b0cf28c6_0_515:notes">
            <a:extLst>
              <a:ext uri="{FF2B5EF4-FFF2-40B4-BE49-F238E27FC236}">
                <a16:creationId xmlns:a16="http://schemas.microsoft.com/office/drawing/2014/main" id="{73B4C169-4EBC-66AA-ED5E-DD7443D257AA}"/>
              </a:ext>
            </a:extLst>
          </p:cNvPr>
          <p:cNvSpPr txBox="1">
            <a:spLocks noGrp="1"/>
          </p:cNvSpPr>
          <p:nvPr>
            <p:ph type="body" idx="1"/>
          </p:nvPr>
        </p:nvSpPr>
        <p:spPr>
          <a:xfrm>
            <a:off x="679768" y="4715147"/>
            <a:ext cx="5438100" cy="44670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ko-KR" sz="800">
                <a:solidFill>
                  <a:schemeClr val="dk1"/>
                </a:solidFill>
                <a:latin typeface="Noto Sans KR"/>
                <a:ea typeface="Noto Sans KR"/>
                <a:cs typeface="Noto Sans KR"/>
                <a:sym typeface="Noto Sans KR"/>
              </a:rPr>
              <a:t>이어서 오는 3 슬라이드 참고 가능하며, AIEDAP 검색 플랫폼 우수사례를 제시할 수 있습니다. </a:t>
            </a:r>
            <a:endParaRPr sz="800">
              <a:solidFill>
                <a:schemeClr val="dk1"/>
              </a:solidFill>
              <a:latin typeface="Noto Sans KR"/>
              <a:ea typeface="Noto Sans KR"/>
              <a:cs typeface="Noto Sans KR"/>
              <a:sym typeface="Noto Sans KR"/>
            </a:endParaRPr>
          </a:p>
          <a:p>
            <a:pPr marL="0" lvl="0" indent="0" algn="l" rtl="0">
              <a:lnSpc>
                <a:spcPct val="115000"/>
              </a:lnSpc>
              <a:spcBef>
                <a:spcPts val="0"/>
              </a:spcBef>
              <a:spcAft>
                <a:spcPts val="0"/>
              </a:spcAft>
              <a:buNone/>
            </a:pPr>
            <a:r>
              <a:rPr lang="ko-KR" sz="800">
                <a:solidFill>
                  <a:schemeClr val="dk1"/>
                </a:solidFill>
                <a:latin typeface="Noto Sans KR"/>
                <a:ea typeface="Noto Sans KR"/>
                <a:cs typeface="Noto Sans KR"/>
                <a:sym typeface="Noto Sans KR"/>
              </a:rPr>
              <a:t>→ 우수사례를 통해서 AI융합교육 맛보기 → 나만의 학습목표 세우는 과정에서 참고 </a:t>
            </a:r>
            <a:endParaRPr sz="800">
              <a:solidFill>
                <a:schemeClr val="dk1"/>
              </a:solidFill>
              <a:latin typeface="Noto Sans KR"/>
              <a:ea typeface="Noto Sans KR"/>
              <a:cs typeface="Noto Sans KR"/>
              <a:sym typeface="Noto Sans KR"/>
            </a:endParaRPr>
          </a:p>
        </p:txBody>
      </p:sp>
    </p:spTree>
    <p:extLst>
      <p:ext uri="{BB962C8B-B14F-4D97-AF65-F5344CB8AC3E}">
        <p14:creationId xmlns:p14="http://schemas.microsoft.com/office/powerpoint/2010/main" val="172676001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2D2D83D1-DB2C-725B-26DE-61BF5A24BF1E}"/>
            </a:ext>
          </a:extLst>
        </p:cNvPr>
        <p:cNvGrpSpPr/>
        <p:nvPr/>
      </p:nvGrpSpPr>
      <p:grpSpPr>
        <a:xfrm>
          <a:off x="0" y="0"/>
          <a:ext cx="0" cy="0"/>
          <a:chOff x="0" y="0"/>
          <a:chExt cx="0" cy="0"/>
        </a:xfrm>
      </p:grpSpPr>
      <p:sp>
        <p:nvSpPr>
          <p:cNvPr id="129" name="Google Shape;129;g382b0cf28c6_0_515:notes">
            <a:extLst>
              <a:ext uri="{FF2B5EF4-FFF2-40B4-BE49-F238E27FC236}">
                <a16:creationId xmlns:a16="http://schemas.microsoft.com/office/drawing/2014/main" id="{BF65FE90-CFA3-5D5B-D097-35BCCD35BB69}"/>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382b0cf28c6_0_515:notes">
            <a:extLst>
              <a:ext uri="{FF2B5EF4-FFF2-40B4-BE49-F238E27FC236}">
                <a16:creationId xmlns:a16="http://schemas.microsoft.com/office/drawing/2014/main" id="{495C9BD4-E7E0-57DF-B222-D38C6D9B9EA2}"/>
              </a:ext>
            </a:extLst>
          </p:cNvPr>
          <p:cNvSpPr txBox="1">
            <a:spLocks noGrp="1"/>
          </p:cNvSpPr>
          <p:nvPr>
            <p:ph type="body" idx="1"/>
          </p:nvPr>
        </p:nvSpPr>
        <p:spPr>
          <a:xfrm>
            <a:off x="679768" y="4715147"/>
            <a:ext cx="5438100" cy="44670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ko-KR" sz="800">
                <a:solidFill>
                  <a:schemeClr val="dk1"/>
                </a:solidFill>
                <a:latin typeface="Noto Sans KR"/>
                <a:ea typeface="Noto Sans KR"/>
                <a:cs typeface="Noto Sans KR"/>
                <a:sym typeface="Noto Sans KR"/>
              </a:rPr>
              <a:t>이어서 오는 3 슬라이드 참고 가능하며, AIEDAP 검색 플랫폼 우수사례를 제시할 수 있습니다. </a:t>
            </a:r>
            <a:endParaRPr sz="800">
              <a:solidFill>
                <a:schemeClr val="dk1"/>
              </a:solidFill>
              <a:latin typeface="Noto Sans KR"/>
              <a:ea typeface="Noto Sans KR"/>
              <a:cs typeface="Noto Sans KR"/>
              <a:sym typeface="Noto Sans KR"/>
            </a:endParaRPr>
          </a:p>
          <a:p>
            <a:pPr marL="0" lvl="0" indent="0" algn="l" rtl="0">
              <a:lnSpc>
                <a:spcPct val="115000"/>
              </a:lnSpc>
              <a:spcBef>
                <a:spcPts val="0"/>
              </a:spcBef>
              <a:spcAft>
                <a:spcPts val="0"/>
              </a:spcAft>
              <a:buNone/>
            </a:pPr>
            <a:r>
              <a:rPr lang="ko-KR" sz="800">
                <a:solidFill>
                  <a:schemeClr val="dk1"/>
                </a:solidFill>
                <a:latin typeface="Noto Sans KR"/>
                <a:ea typeface="Noto Sans KR"/>
                <a:cs typeface="Noto Sans KR"/>
                <a:sym typeface="Noto Sans KR"/>
              </a:rPr>
              <a:t>→ 우수사례를 통해서 AI융합교육 맛보기 → 나만의 학습목표 세우는 과정에서 참고 </a:t>
            </a:r>
            <a:endParaRPr sz="800">
              <a:solidFill>
                <a:schemeClr val="dk1"/>
              </a:solidFill>
              <a:latin typeface="Noto Sans KR"/>
              <a:ea typeface="Noto Sans KR"/>
              <a:cs typeface="Noto Sans KR"/>
              <a:sym typeface="Noto Sans KR"/>
            </a:endParaRPr>
          </a:p>
        </p:txBody>
      </p:sp>
    </p:spTree>
    <p:extLst>
      <p:ext uri="{BB962C8B-B14F-4D97-AF65-F5344CB8AC3E}">
        <p14:creationId xmlns:p14="http://schemas.microsoft.com/office/powerpoint/2010/main" val="253870751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2D2D83D1-DB2C-725B-26DE-61BF5A24BF1E}"/>
            </a:ext>
          </a:extLst>
        </p:cNvPr>
        <p:cNvGrpSpPr/>
        <p:nvPr/>
      </p:nvGrpSpPr>
      <p:grpSpPr>
        <a:xfrm>
          <a:off x="0" y="0"/>
          <a:ext cx="0" cy="0"/>
          <a:chOff x="0" y="0"/>
          <a:chExt cx="0" cy="0"/>
        </a:xfrm>
      </p:grpSpPr>
      <p:sp>
        <p:nvSpPr>
          <p:cNvPr id="129" name="Google Shape;129;g382b0cf28c6_0_515:notes">
            <a:extLst>
              <a:ext uri="{FF2B5EF4-FFF2-40B4-BE49-F238E27FC236}">
                <a16:creationId xmlns:a16="http://schemas.microsoft.com/office/drawing/2014/main" id="{BF65FE90-CFA3-5D5B-D097-35BCCD35BB69}"/>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382b0cf28c6_0_515:notes">
            <a:extLst>
              <a:ext uri="{FF2B5EF4-FFF2-40B4-BE49-F238E27FC236}">
                <a16:creationId xmlns:a16="http://schemas.microsoft.com/office/drawing/2014/main" id="{495C9BD4-E7E0-57DF-B222-D38C6D9B9EA2}"/>
              </a:ext>
            </a:extLst>
          </p:cNvPr>
          <p:cNvSpPr txBox="1">
            <a:spLocks noGrp="1"/>
          </p:cNvSpPr>
          <p:nvPr>
            <p:ph type="body" idx="1"/>
          </p:nvPr>
        </p:nvSpPr>
        <p:spPr>
          <a:xfrm>
            <a:off x="679768" y="4715147"/>
            <a:ext cx="5438100" cy="44670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ko-KR" sz="800">
                <a:solidFill>
                  <a:schemeClr val="dk1"/>
                </a:solidFill>
                <a:latin typeface="Noto Sans KR"/>
                <a:ea typeface="Noto Sans KR"/>
                <a:cs typeface="Noto Sans KR"/>
                <a:sym typeface="Noto Sans KR"/>
              </a:rPr>
              <a:t>이어서 오는 3 슬라이드 참고 가능하며, AIEDAP 검색 플랫폼 우수사례를 제시할 수 있습니다. </a:t>
            </a:r>
            <a:endParaRPr sz="800">
              <a:solidFill>
                <a:schemeClr val="dk1"/>
              </a:solidFill>
              <a:latin typeface="Noto Sans KR"/>
              <a:ea typeface="Noto Sans KR"/>
              <a:cs typeface="Noto Sans KR"/>
              <a:sym typeface="Noto Sans KR"/>
            </a:endParaRPr>
          </a:p>
          <a:p>
            <a:pPr marL="0" lvl="0" indent="0" algn="l" rtl="0">
              <a:lnSpc>
                <a:spcPct val="115000"/>
              </a:lnSpc>
              <a:spcBef>
                <a:spcPts val="0"/>
              </a:spcBef>
              <a:spcAft>
                <a:spcPts val="0"/>
              </a:spcAft>
              <a:buNone/>
            </a:pPr>
            <a:r>
              <a:rPr lang="ko-KR" sz="800">
                <a:solidFill>
                  <a:schemeClr val="dk1"/>
                </a:solidFill>
                <a:latin typeface="Noto Sans KR"/>
                <a:ea typeface="Noto Sans KR"/>
                <a:cs typeface="Noto Sans KR"/>
                <a:sym typeface="Noto Sans KR"/>
              </a:rPr>
              <a:t>→ 우수사례를 통해서 AI융합교육 맛보기 → 나만의 학습목표 세우는 과정에서 참고 </a:t>
            </a:r>
            <a:endParaRPr sz="800">
              <a:solidFill>
                <a:schemeClr val="dk1"/>
              </a:solidFill>
              <a:latin typeface="Noto Sans KR"/>
              <a:ea typeface="Noto Sans KR"/>
              <a:cs typeface="Noto Sans KR"/>
              <a:sym typeface="Noto Sans KR"/>
            </a:endParaRPr>
          </a:p>
        </p:txBody>
      </p:sp>
    </p:spTree>
    <p:extLst>
      <p:ext uri="{BB962C8B-B14F-4D97-AF65-F5344CB8AC3E}">
        <p14:creationId xmlns:p14="http://schemas.microsoft.com/office/powerpoint/2010/main" val="376291484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C16342DE-8E17-DEE7-8E7A-FA8448312B67}"/>
            </a:ext>
          </a:extLst>
        </p:cNvPr>
        <p:cNvGrpSpPr/>
        <p:nvPr/>
      </p:nvGrpSpPr>
      <p:grpSpPr>
        <a:xfrm>
          <a:off x="0" y="0"/>
          <a:ext cx="0" cy="0"/>
          <a:chOff x="0" y="0"/>
          <a:chExt cx="0" cy="0"/>
        </a:xfrm>
      </p:grpSpPr>
      <p:sp>
        <p:nvSpPr>
          <p:cNvPr id="129" name="Google Shape;129;g382b0cf28c6_0_515:notes">
            <a:extLst>
              <a:ext uri="{FF2B5EF4-FFF2-40B4-BE49-F238E27FC236}">
                <a16:creationId xmlns:a16="http://schemas.microsoft.com/office/drawing/2014/main" id="{2EFBF054-2EF1-C3AB-7E8B-D9C1C8C6A275}"/>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382b0cf28c6_0_515:notes">
            <a:extLst>
              <a:ext uri="{FF2B5EF4-FFF2-40B4-BE49-F238E27FC236}">
                <a16:creationId xmlns:a16="http://schemas.microsoft.com/office/drawing/2014/main" id="{92829774-2B8C-4449-D64D-F7E9276F1953}"/>
              </a:ext>
            </a:extLst>
          </p:cNvPr>
          <p:cNvSpPr txBox="1">
            <a:spLocks noGrp="1"/>
          </p:cNvSpPr>
          <p:nvPr>
            <p:ph type="body" idx="1"/>
          </p:nvPr>
        </p:nvSpPr>
        <p:spPr>
          <a:xfrm>
            <a:off x="679768" y="4715147"/>
            <a:ext cx="5438100" cy="44670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ko-KR" sz="800">
                <a:solidFill>
                  <a:schemeClr val="dk1"/>
                </a:solidFill>
                <a:latin typeface="Noto Sans KR"/>
                <a:ea typeface="Noto Sans KR"/>
                <a:cs typeface="Noto Sans KR"/>
                <a:sym typeface="Noto Sans KR"/>
              </a:rPr>
              <a:t>이어서 오는 3 슬라이드 참고 가능하며, AIEDAP 검색 플랫폼 우수사례를 제시할 수 있습니다. </a:t>
            </a:r>
            <a:endParaRPr sz="800">
              <a:solidFill>
                <a:schemeClr val="dk1"/>
              </a:solidFill>
              <a:latin typeface="Noto Sans KR"/>
              <a:ea typeface="Noto Sans KR"/>
              <a:cs typeface="Noto Sans KR"/>
              <a:sym typeface="Noto Sans KR"/>
            </a:endParaRPr>
          </a:p>
          <a:p>
            <a:pPr marL="0" lvl="0" indent="0" algn="l" rtl="0">
              <a:lnSpc>
                <a:spcPct val="115000"/>
              </a:lnSpc>
              <a:spcBef>
                <a:spcPts val="0"/>
              </a:spcBef>
              <a:spcAft>
                <a:spcPts val="0"/>
              </a:spcAft>
              <a:buNone/>
            </a:pPr>
            <a:r>
              <a:rPr lang="ko-KR" sz="800">
                <a:solidFill>
                  <a:schemeClr val="dk1"/>
                </a:solidFill>
                <a:latin typeface="Noto Sans KR"/>
                <a:ea typeface="Noto Sans KR"/>
                <a:cs typeface="Noto Sans KR"/>
                <a:sym typeface="Noto Sans KR"/>
              </a:rPr>
              <a:t>→ 우수사례를 통해서 AI융합교육 맛보기 → 나만의 학습목표 세우는 과정에서 참고 </a:t>
            </a:r>
            <a:endParaRPr sz="800">
              <a:solidFill>
                <a:schemeClr val="dk1"/>
              </a:solidFill>
              <a:latin typeface="Noto Sans KR"/>
              <a:ea typeface="Noto Sans KR"/>
              <a:cs typeface="Noto Sans KR"/>
              <a:sym typeface="Noto Sans KR"/>
            </a:endParaRPr>
          </a:p>
        </p:txBody>
      </p:sp>
    </p:spTree>
    <p:extLst>
      <p:ext uri="{BB962C8B-B14F-4D97-AF65-F5344CB8AC3E}">
        <p14:creationId xmlns:p14="http://schemas.microsoft.com/office/powerpoint/2010/main" val="97936506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3A4D0C73-42C8-4643-2393-BF21DA765574}"/>
            </a:ext>
          </a:extLst>
        </p:cNvPr>
        <p:cNvGrpSpPr/>
        <p:nvPr/>
      </p:nvGrpSpPr>
      <p:grpSpPr>
        <a:xfrm>
          <a:off x="0" y="0"/>
          <a:ext cx="0" cy="0"/>
          <a:chOff x="0" y="0"/>
          <a:chExt cx="0" cy="0"/>
        </a:xfrm>
      </p:grpSpPr>
      <p:sp>
        <p:nvSpPr>
          <p:cNvPr id="129" name="Google Shape;129;g382b0cf28c6_0_515:notes">
            <a:extLst>
              <a:ext uri="{FF2B5EF4-FFF2-40B4-BE49-F238E27FC236}">
                <a16:creationId xmlns:a16="http://schemas.microsoft.com/office/drawing/2014/main" id="{90D22038-A3BE-D89D-1763-DF45347A6078}"/>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382b0cf28c6_0_515:notes">
            <a:extLst>
              <a:ext uri="{FF2B5EF4-FFF2-40B4-BE49-F238E27FC236}">
                <a16:creationId xmlns:a16="http://schemas.microsoft.com/office/drawing/2014/main" id="{F5BC4528-2457-F532-F34A-868BC222D87A}"/>
              </a:ext>
            </a:extLst>
          </p:cNvPr>
          <p:cNvSpPr txBox="1">
            <a:spLocks noGrp="1"/>
          </p:cNvSpPr>
          <p:nvPr>
            <p:ph type="body" idx="1"/>
          </p:nvPr>
        </p:nvSpPr>
        <p:spPr>
          <a:xfrm>
            <a:off x="679768" y="4715147"/>
            <a:ext cx="5438100" cy="44670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ko-KR" sz="800">
                <a:solidFill>
                  <a:schemeClr val="dk1"/>
                </a:solidFill>
                <a:latin typeface="Noto Sans KR"/>
                <a:ea typeface="Noto Sans KR"/>
                <a:cs typeface="Noto Sans KR"/>
                <a:sym typeface="Noto Sans KR"/>
              </a:rPr>
              <a:t>이어서 오는 3 슬라이드 참고 가능하며, AIEDAP 검색 플랫폼 우수사례를 제시할 수 있습니다. </a:t>
            </a:r>
            <a:endParaRPr sz="800">
              <a:solidFill>
                <a:schemeClr val="dk1"/>
              </a:solidFill>
              <a:latin typeface="Noto Sans KR"/>
              <a:ea typeface="Noto Sans KR"/>
              <a:cs typeface="Noto Sans KR"/>
              <a:sym typeface="Noto Sans KR"/>
            </a:endParaRPr>
          </a:p>
          <a:p>
            <a:pPr marL="0" lvl="0" indent="0" algn="l" rtl="0">
              <a:lnSpc>
                <a:spcPct val="115000"/>
              </a:lnSpc>
              <a:spcBef>
                <a:spcPts val="0"/>
              </a:spcBef>
              <a:spcAft>
                <a:spcPts val="0"/>
              </a:spcAft>
              <a:buNone/>
            </a:pPr>
            <a:r>
              <a:rPr lang="ko-KR" sz="800">
                <a:solidFill>
                  <a:schemeClr val="dk1"/>
                </a:solidFill>
                <a:latin typeface="Noto Sans KR"/>
                <a:ea typeface="Noto Sans KR"/>
                <a:cs typeface="Noto Sans KR"/>
                <a:sym typeface="Noto Sans KR"/>
              </a:rPr>
              <a:t>→ 우수사례를 통해서 AI융합교육 맛보기 → 나만의 학습목표 세우는 과정에서 참고 </a:t>
            </a:r>
            <a:endParaRPr sz="800">
              <a:solidFill>
                <a:schemeClr val="dk1"/>
              </a:solidFill>
              <a:latin typeface="Noto Sans KR"/>
              <a:ea typeface="Noto Sans KR"/>
              <a:cs typeface="Noto Sans KR"/>
              <a:sym typeface="Noto Sans KR"/>
            </a:endParaRPr>
          </a:p>
        </p:txBody>
      </p:sp>
    </p:spTree>
    <p:extLst>
      <p:ext uri="{BB962C8B-B14F-4D97-AF65-F5344CB8AC3E}">
        <p14:creationId xmlns:p14="http://schemas.microsoft.com/office/powerpoint/2010/main" val="1365716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a:extLst>
            <a:ext uri="{FF2B5EF4-FFF2-40B4-BE49-F238E27FC236}">
              <a16:creationId xmlns:a16="http://schemas.microsoft.com/office/drawing/2014/main" id="{0ECF0677-AE4C-12A6-03EA-6423C04406DA}"/>
            </a:ext>
          </a:extLst>
        </p:cNvPr>
        <p:cNvGrpSpPr/>
        <p:nvPr/>
      </p:nvGrpSpPr>
      <p:grpSpPr>
        <a:xfrm>
          <a:off x="0" y="0"/>
          <a:ext cx="0" cy="0"/>
          <a:chOff x="0" y="0"/>
          <a:chExt cx="0" cy="0"/>
        </a:xfrm>
      </p:grpSpPr>
      <p:sp>
        <p:nvSpPr>
          <p:cNvPr id="53" name="Google Shape;53;g382b0cf28c6_0_0:notes">
            <a:extLst>
              <a:ext uri="{FF2B5EF4-FFF2-40B4-BE49-F238E27FC236}">
                <a16:creationId xmlns:a16="http://schemas.microsoft.com/office/drawing/2014/main" id="{4A7407B5-3671-AEA9-EA7D-8CF4A3182276}"/>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 name="Google Shape;54;g382b0cf28c6_0_0:notes">
            <a:extLst>
              <a:ext uri="{FF2B5EF4-FFF2-40B4-BE49-F238E27FC236}">
                <a16:creationId xmlns:a16="http://schemas.microsoft.com/office/drawing/2014/main" id="{DE36E718-4F0B-3CC4-2DEF-932B4EFE4283}"/>
              </a:ext>
            </a:extLst>
          </p:cNvPr>
          <p:cNvSpPr txBox="1">
            <a:spLocks noGrp="1"/>
          </p:cNvSpPr>
          <p:nvPr>
            <p:ph type="body" idx="1"/>
          </p:nvPr>
        </p:nvSpPr>
        <p:spPr>
          <a:xfrm>
            <a:off x="679768" y="4715147"/>
            <a:ext cx="5438100" cy="4467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5113039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a:extLst>
            <a:ext uri="{FF2B5EF4-FFF2-40B4-BE49-F238E27FC236}">
              <a16:creationId xmlns:a16="http://schemas.microsoft.com/office/drawing/2014/main" id="{7E87AC02-5305-68F8-2D8E-255DAF36CC3C}"/>
            </a:ext>
          </a:extLst>
        </p:cNvPr>
        <p:cNvGrpSpPr/>
        <p:nvPr/>
      </p:nvGrpSpPr>
      <p:grpSpPr>
        <a:xfrm>
          <a:off x="0" y="0"/>
          <a:ext cx="0" cy="0"/>
          <a:chOff x="0" y="0"/>
          <a:chExt cx="0" cy="0"/>
        </a:xfrm>
      </p:grpSpPr>
      <p:sp>
        <p:nvSpPr>
          <p:cNvPr id="177" name="Google Shape;177;g382b0cf28c6_0_130:notes">
            <a:extLst>
              <a:ext uri="{FF2B5EF4-FFF2-40B4-BE49-F238E27FC236}">
                <a16:creationId xmlns:a16="http://schemas.microsoft.com/office/drawing/2014/main" id="{49C28975-C6A0-407B-9FD0-18F469B4E358}"/>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382b0cf28c6_0_130:notes">
            <a:extLst>
              <a:ext uri="{FF2B5EF4-FFF2-40B4-BE49-F238E27FC236}">
                <a16:creationId xmlns:a16="http://schemas.microsoft.com/office/drawing/2014/main" id="{819CCD49-AE4D-0EBE-F3D2-D1B77F9CAA98}"/>
              </a:ext>
            </a:extLst>
          </p:cNvPr>
          <p:cNvSpPr txBox="1">
            <a:spLocks noGrp="1"/>
          </p:cNvSpPr>
          <p:nvPr>
            <p:ph type="body" idx="1"/>
          </p:nvPr>
        </p:nvSpPr>
        <p:spPr>
          <a:xfrm>
            <a:off x="679768" y="4715147"/>
            <a:ext cx="5438100" cy="4467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ko-KR"/>
              <a:t>나만의 aI융합수업 학습목표를 가볍게 설정해보는 단계로 본격적으로 수업사례 탐색 및 도구 실습 전에 밑그림을 그려보는 과정입니다. </a:t>
            </a:r>
            <a:endParaRPr/>
          </a:p>
          <a:p>
            <a:pPr marL="0" lvl="0" indent="0" algn="l" rtl="0">
              <a:spcBef>
                <a:spcPts val="0"/>
              </a:spcBef>
              <a:spcAft>
                <a:spcPts val="0"/>
              </a:spcAft>
              <a:buNone/>
            </a:pPr>
            <a:endParaRPr/>
          </a:p>
          <a:p>
            <a:pPr marL="0" lvl="0" indent="0" algn="l" rtl="0">
              <a:spcBef>
                <a:spcPts val="0"/>
              </a:spcBef>
              <a:spcAft>
                <a:spcPts val="0"/>
              </a:spcAft>
              <a:buNone/>
            </a:pPr>
            <a:r>
              <a:rPr lang="ko-KR"/>
              <a:t>어떤 수업을 하고 싶은지에 대한 밑그림/청사진 단계로 간단한 나눔을 통해 오개념을 한 번 점검해주시면 좋을 것 같습니다. </a:t>
            </a:r>
            <a:endParaRPr/>
          </a:p>
        </p:txBody>
      </p:sp>
    </p:spTree>
    <p:extLst>
      <p:ext uri="{BB962C8B-B14F-4D97-AF65-F5344CB8AC3E}">
        <p14:creationId xmlns:p14="http://schemas.microsoft.com/office/powerpoint/2010/main" val="95694414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a:extLst>
            <a:ext uri="{FF2B5EF4-FFF2-40B4-BE49-F238E27FC236}">
              <a16:creationId xmlns:a16="http://schemas.microsoft.com/office/drawing/2014/main" id="{20A2AED8-DE02-57FE-2E97-449B7D577C59}"/>
            </a:ext>
          </a:extLst>
        </p:cNvPr>
        <p:cNvGrpSpPr/>
        <p:nvPr/>
      </p:nvGrpSpPr>
      <p:grpSpPr>
        <a:xfrm>
          <a:off x="0" y="0"/>
          <a:ext cx="0" cy="0"/>
          <a:chOff x="0" y="0"/>
          <a:chExt cx="0" cy="0"/>
        </a:xfrm>
      </p:grpSpPr>
      <p:sp>
        <p:nvSpPr>
          <p:cNvPr id="177" name="Google Shape;177;g382b0cf28c6_0_130:notes">
            <a:extLst>
              <a:ext uri="{FF2B5EF4-FFF2-40B4-BE49-F238E27FC236}">
                <a16:creationId xmlns:a16="http://schemas.microsoft.com/office/drawing/2014/main" id="{335CF6D9-8079-4EA6-7199-9BF44A891B29}"/>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382b0cf28c6_0_130:notes">
            <a:extLst>
              <a:ext uri="{FF2B5EF4-FFF2-40B4-BE49-F238E27FC236}">
                <a16:creationId xmlns:a16="http://schemas.microsoft.com/office/drawing/2014/main" id="{2748DEAF-2EE4-BA0C-63B6-8FE0AFB622CF}"/>
              </a:ext>
            </a:extLst>
          </p:cNvPr>
          <p:cNvSpPr txBox="1">
            <a:spLocks noGrp="1"/>
          </p:cNvSpPr>
          <p:nvPr>
            <p:ph type="body" idx="1"/>
          </p:nvPr>
        </p:nvSpPr>
        <p:spPr>
          <a:xfrm>
            <a:off x="679768" y="4715147"/>
            <a:ext cx="5438100" cy="4467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ko-KR"/>
              <a:t>나만의 aI융합수업 학습목표를 가볍게 설정해보는 단계로 본격적으로 수업사례 탐색 및 도구 실습 전에 밑그림을 그려보는 과정입니다. </a:t>
            </a:r>
            <a:endParaRPr/>
          </a:p>
          <a:p>
            <a:pPr marL="0" lvl="0" indent="0" algn="l" rtl="0">
              <a:spcBef>
                <a:spcPts val="0"/>
              </a:spcBef>
              <a:spcAft>
                <a:spcPts val="0"/>
              </a:spcAft>
              <a:buNone/>
            </a:pPr>
            <a:endParaRPr/>
          </a:p>
          <a:p>
            <a:pPr marL="0" lvl="0" indent="0" algn="l" rtl="0">
              <a:spcBef>
                <a:spcPts val="0"/>
              </a:spcBef>
              <a:spcAft>
                <a:spcPts val="0"/>
              </a:spcAft>
              <a:buNone/>
            </a:pPr>
            <a:r>
              <a:rPr lang="ko-KR"/>
              <a:t>어떤 수업을 하고 싶은지에 대한 밑그림/청사진 단계로 간단한 나눔을 통해 오개념을 한 번 점검해주시면 좋을 것 같습니다. </a:t>
            </a:r>
            <a:endParaRPr/>
          </a:p>
        </p:txBody>
      </p:sp>
    </p:spTree>
    <p:extLst>
      <p:ext uri="{BB962C8B-B14F-4D97-AF65-F5344CB8AC3E}">
        <p14:creationId xmlns:p14="http://schemas.microsoft.com/office/powerpoint/2010/main" val="281463583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g382b0cf28c6_0_465: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5" name="Google Shape;295;g382b0cf28c6_0_465:notes"/>
          <p:cNvSpPr txBox="1">
            <a:spLocks noGrp="1"/>
          </p:cNvSpPr>
          <p:nvPr>
            <p:ph type="body" idx="1"/>
          </p:nvPr>
        </p:nvSpPr>
        <p:spPr>
          <a:xfrm>
            <a:off x="679768" y="4715147"/>
            <a:ext cx="5438100" cy="4467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rgbClr val="24367F"/>
        </a:solidFill>
        <a:effectLst/>
      </p:bgPr>
    </p:bg>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713250" y="1494231"/>
            <a:ext cx="7717500" cy="14868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Clr>
                <a:schemeClr val="lt1"/>
              </a:buClr>
              <a:buSzPts val="5200"/>
              <a:buNone/>
              <a:defRPr sz="4400">
                <a:solidFill>
                  <a:schemeClr val="lt1"/>
                </a:solidFill>
                <a:latin typeface="프리젠테이션 8 ExtraBold" charset="-127"/>
                <a:ea typeface="프리젠테이션 8 ExtraBold" charset="-127"/>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dirty="0"/>
          </a:p>
        </p:txBody>
      </p:sp>
      <p:sp>
        <p:nvSpPr>
          <p:cNvPr id="11" name="Google Shape;11;p2"/>
          <p:cNvSpPr txBox="1">
            <a:spLocks noGrp="1"/>
          </p:cNvSpPr>
          <p:nvPr>
            <p:ph type="subTitle" idx="1"/>
          </p:nvPr>
        </p:nvSpPr>
        <p:spPr>
          <a:xfrm>
            <a:off x="2160150" y="3234969"/>
            <a:ext cx="4823700" cy="4143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Clr>
                <a:schemeClr val="lt1"/>
              </a:buClr>
              <a:buSzPts val="2800"/>
              <a:buNone/>
              <a:defRPr sz="1800">
                <a:solidFill>
                  <a:schemeClr val="lt1"/>
                </a:solidFill>
                <a:latin typeface="Oswald"/>
                <a:ea typeface="Oswald"/>
                <a:cs typeface="Oswald"/>
                <a:sym typeface="Oswald"/>
              </a:defRPr>
            </a:lvl1pPr>
            <a:lvl2pPr lvl="1" algn="ctr">
              <a:lnSpc>
                <a:spcPct val="100000"/>
              </a:lnSpc>
              <a:spcBef>
                <a:spcPts val="0"/>
              </a:spcBef>
              <a:spcAft>
                <a:spcPts val="0"/>
              </a:spcAft>
              <a:buClr>
                <a:schemeClr val="lt1"/>
              </a:buClr>
              <a:buSzPts val="2800"/>
              <a:buNone/>
              <a:defRPr sz="2800">
                <a:solidFill>
                  <a:schemeClr val="lt1"/>
                </a:solidFill>
              </a:defRPr>
            </a:lvl2pPr>
            <a:lvl3pPr lvl="2" algn="ctr">
              <a:lnSpc>
                <a:spcPct val="100000"/>
              </a:lnSpc>
              <a:spcBef>
                <a:spcPts val="0"/>
              </a:spcBef>
              <a:spcAft>
                <a:spcPts val="0"/>
              </a:spcAft>
              <a:buClr>
                <a:schemeClr val="lt1"/>
              </a:buClr>
              <a:buSzPts val="2800"/>
              <a:buNone/>
              <a:defRPr sz="2800">
                <a:solidFill>
                  <a:schemeClr val="lt1"/>
                </a:solidFill>
              </a:defRPr>
            </a:lvl3pPr>
            <a:lvl4pPr lvl="3" algn="ctr">
              <a:lnSpc>
                <a:spcPct val="100000"/>
              </a:lnSpc>
              <a:spcBef>
                <a:spcPts val="0"/>
              </a:spcBef>
              <a:spcAft>
                <a:spcPts val="0"/>
              </a:spcAft>
              <a:buClr>
                <a:schemeClr val="lt1"/>
              </a:buClr>
              <a:buSzPts val="2800"/>
              <a:buNone/>
              <a:defRPr sz="2800">
                <a:solidFill>
                  <a:schemeClr val="lt1"/>
                </a:solidFill>
              </a:defRPr>
            </a:lvl4pPr>
            <a:lvl5pPr lvl="4" algn="ctr">
              <a:lnSpc>
                <a:spcPct val="100000"/>
              </a:lnSpc>
              <a:spcBef>
                <a:spcPts val="0"/>
              </a:spcBef>
              <a:spcAft>
                <a:spcPts val="0"/>
              </a:spcAft>
              <a:buClr>
                <a:schemeClr val="lt1"/>
              </a:buClr>
              <a:buSzPts val="2800"/>
              <a:buNone/>
              <a:defRPr sz="2800">
                <a:solidFill>
                  <a:schemeClr val="lt1"/>
                </a:solidFill>
              </a:defRPr>
            </a:lvl5pPr>
            <a:lvl6pPr lvl="5" algn="ctr">
              <a:lnSpc>
                <a:spcPct val="100000"/>
              </a:lnSpc>
              <a:spcBef>
                <a:spcPts val="0"/>
              </a:spcBef>
              <a:spcAft>
                <a:spcPts val="0"/>
              </a:spcAft>
              <a:buClr>
                <a:schemeClr val="lt1"/>
              </a:buClr>
              <a:buSzPts val="2800"/>
              <a:buNone/>
              <a:defRPr sz="2800">
                <a:solidFill>
                  <a:schemeClr val="lt1"/>
                </a:solidFill>
              </a:defRPr>
            </a:lvl6pPr>
            <a:lvl7pPr lvl="6" algn="ctr">
              <a:lnSpc>
                <a:spcPct val="100000"/>
              </a:lnSpc>
              <a:spcBef>
                <a:spcPts val="0"/>
              </a:spcBef>
              <a:spcAft>
                <a:spcPts val="0"/>
              </a:spcAft>
              <a:buClr>
                <a:schemeClr val="lt1"/>
              </a:buClr>
              <a:buSzPts val="2800"/>
              <a:buNone/>
              <a:defRPr sz="2800">
                <a:solidFill>
                  <a:schemeClr val="lt1"/>
                </a:solidFill>
              </a:defRPr>
            </a:lvl7pPr>
            <a:lvl8pPr lvl="7" algn="ctr">
              <a:lnSpc>
                <a:spcPct val="100000"/>
              </a:lnSpc>
              <a:spcBef>
                <a:spcPts val="0"/>
              </a:spcBef>
              <a:spcAft>
                <a:spcPts val="0"/>
              </a:spcAft>
              <a:buClr>
                <a:schemeClr val="lt1"/>
              </a:buClr>
              <a:buSzPts val="2800"/>
              <a:buNone/>
              <a:defRPr sz="2800">
                <a:solidFill>
                  <a:schemeClr val="lt1"/>
                </a:solidFill>
              </a:defRPr>
            </a:lvl8pPr>
            <a:lvl9pPr lvl="8" algn="ctr">
              <a:lnSpc>
                <a:spcPct val="100000"/>
              </a:lnSpc>
              <a:spcBef>
                <a:spcPts val="0"/>
              </a:spcBef>
              <a:spcAft>
                <a:spcPts val="0"/>
              </a:spcAft>
              <a:buClr>
                <a:schemeClr val="lt1"/>
              </a:buClr>
              <a:buSzPts val="2800"/>
              <a:buNone/>
              <a:defRPr sz="2800">
                <a:solidFill>
                  <a:schemeClr val="lt1"/>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
        <p:cNvGrpSpPr/>
        <p:nvPr/>
      </p:nvGrpSpPr>
      <p:grpSpPr>
        <a:xfrm>
          <a:off x="0" y="0"/>
          <a:ext cx="0" cy="0"/>
          <a:chOff x="0" y="0"/>
          <a:chExt cx="0" cy="0"/>
        </a:xfrm>
      </p:grpSpPr>
      <p:sp>
        <p:nvSpPr>
          <p:cNvPr id="13" name="Google Shape;13;p3"/>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Oswald"/>
                <a:ea typeface="Oswald"/>
                <a:cs typeface="Oswald"/>
                <a:sym typeface="Oswald"/>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Oswald"/>
                <a:ea typeface="Oswald"/>
                <a:cs typeface="Oswald"/>
                <a:sym typeface="Oswald"/>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Oswald"/>
                <a:ea typeface="Oswald"/>
                <a:cs typeface="Oswald"/>
                <a:sym typeface="Oswald"/>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Oswald"/>
                <a:ea typeface="Oswald"/>
                <a:cs typeface="Oswald"/>
                <a:sym typeface="Oswald"/>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Oswald"/>
                <a:ea typeface="Oswald"/>
                <a:cs typeface="Oswald"/>
                <a:sym typeface="Oswald"/>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Oswald"/>
                <a:ea typeface="Oswald"/>
                <a:cs typeface="Oswald"/>
                <a:sym typeface="Oswald"/>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Oswald"/>
                <a:ea typeface="Oswald"/>
                <a:cs typeface="Oswald"/>
                <a:sym typeface="Oswald"/>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Oswald"/>
                <a:ea typeface="Oswald"/>
                <a:cs typeface="Oswald"/>
                <a:sym typeface="Oswald"/>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Oswald"/>
                <a:ea typeface="Oswald"/>
                <a:cs typeface="Oswald"/>
                <a:sym typeface="Oswald"/>
              </a:defRPr>
            </a:lvl9pPr>
          </a:lstStyle>
          <a:p>
            <a:pPr marL="0" lvl="0" indent="0" algn="r" rtl="0">
              <a:spcBef>
                <a:spcPts val="0"/>
              </a:spcBef>
              <a:spcAft>
                <a:spcPts val="0"/>
              </a:spcAft>
              <a:buNone/>
            </a:pPr>
            <a:fld id="{00000000-1234-1234-1234-123412341234}" type="slidenum">
              <a:rPr lang="ko-K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bg>
      <p:bgPr>
        <a:solidFill>
          <a:srgbClr val="24367F"/>
        </a:solidFill>
        <a:effectLst/>
      </p:bgPr>
    </p:bg>
    <p:spTree>
      <p:nvGrpSpPr>
        <p:cNvPr id="1" name="Shape 14"/>
        <p:cNvGrpSpPr/>
        <p:nvPr/>
      </p:nvGrpSpPr>
      <p:grpSpPr>
        <a:xfrm>
          <a:off x="0" y="0"/>
          <a:ext cx="0" cy="0"/>
          <a:chOff x="0" y="0"/>
          <a:chExt cx="0" cy="0"/>
        </a:xfrm>
      </p:grpSpPr>
      <p:sp>
        <p:nvSpPr>
          <p:cNvPr id="15" name="Google Shape;15;p4"/>
          <p:cNvSpPr txBox="1">
            <a:spLocks noGrp="1"/>
          </p:cNvSpPr>
          <p:nvPr>
            <p:ph type="title"/>
          </p:nvPr>
        </p:nvSpPr>
        <p:spPr>
          <a:xfrm>
            <a:off x="2125500" y="1404175"/>
            <a:ext cx="4893000" cy="6669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Clr>
                <a:schemeClr val="lt1"/>
              </a:buClr>
              <a:buSzPts val="3600"/>
              <a:buNone/>
              <a:defRPr sz="4400">
                <a:solidFill>
                  <a:schemeClr val="lt1"/>
                </a:solidFill>
                <a:latin typeface="프리젠테이션 8 ExtraBold" charset="-127"/>
                <a:ea typeface="프리젠테이션 8 ExtraBold" charset="-127"/>
              </a:defRPr>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dirty="0"/>
          </a:p>
        </p:txBody>
      </p:sp>
      <p:sp>
        <p:nvSpPr>
          <p:cNvPr id="16" name="Google Shape;16;p4"/>
          <p:cNvSpPr txBox="1">
            <a:spLocks noGrp="1"/>
          </p:cNvSpPr>
          <p:nvPr>
            <p:ph type="subTitle" idx="1"/>
          </p:nvPr>
        </p:nvSpPr>
        <p:spPr>
          <a:xfrm>
            <a:off x="2125500" y="2360825"/>
            <a:ext cx="4893000" cy="13785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Clr>
                <a:schemeClr val="lt1"/>
              </a:buClr>
              <a:buSzPts val="1600"/>
              <a:buNone/>
              <a:defRPr sz="1600">
                <a:solidFill>
                  <a:schemeClr val="lt1"/>
                </a:solidFill>
              </a:defRPr>
            </a:lvl1pPr>
            <a:lvl2pPr lvl="1" algn="ctr">
              <a:lnSpc>
                <a:spcPct val="100000"/>
              </a:lnSpc>
              <a:spcBef>
                <a:spcPts val="0"/>
              </a:spcBef>
              <a:spcAft>
                <a:spcPts val="0"/>
              </a:spcAft>
              <a:buClr>
                <a:schemeClr val="lt1"/>
              </a:buClr>
              <a:buSzPts val="1600"/>
              <a:buNone/>
              <a:defRPr sz="1600">
                <a:solidFill>
                  <a:schemeClr val="lt1"/>
                </a:solidFill>
              </a:defRPr>
            </a:lvl2pPr>
            <a:lvl3pPr lvl="2" algn="ctr">
              <a:lnSpc>
                <a:spcPct val="100000"/>
              </a:lnSpc>
              <a:spcBef>
                <a:spcPts val="0"/>
              </a:spcBef>
              <a:spcAft>
                <a:spcPts val="0"/>
              </a:spcAft>
              <a:buClr>
                <a:schemeClr val="lt1"/>
              </a:buClr>
              <a:buSzPts val="1600"/>
              <a:buNone/>
              <a:defRPr sz="1600">
                <a:solidFill>
                  <a:schemeClr val="lt1"/>
                </a:solidFill>
              </a:defRPr>
            </a:lvl3pPr>
            <a:lvl4pPr lvl="3" algn="ctr">
              <a:lnSpc>
                <a:spcPct val="100000"/>
              </a:lnSpc>
              <a:spcBef>
                <a:spcPts val="0"/>
              </a:spcBef>
              <a:spcAft>
                <a:spcPts val="0"/>
              </a:spcAft>
              <a:buClr>
                <a:schemeClr val="lt1"/>
              </a:buClr>
              <a:buSzPts val="1600"/>
              <a:buNone/>
              <a:defRPr sz="1600">
                <a:solidFill>
                  <a:schemeClr val="lt1"/>
                </a:solidFill>
              </a:defRPr>
            </a:lvl4pPr>
            <a:lvl5pPr lvl="4" algn="ctr">
              <a:lnSpc>
                <a:spcPct val="100000"/>
              </a:lnSpc>
              <a:spcBef>
                <a:spcPts val="0"/>
              </a:spcBef>
              <a:spcAft>
                <a:spcPts val="0"/>
              </a:spcAft>
              <a:buClr>
                <a:schemeClr val="lt1"/>
              </a:buClr>
              <a:buSzPts val="1600"/>
              <a:buNone/>
              <a:defRPr sz="1600">
                <a:solidFill>
                  <a:schemeClr val="lt1"/>
                </a:solidFill>
              </a:defRPr>
            </a:lvl5pPr>
            <a:lvl6pPr lvl="5" algn="ctr">
              <a:lnSpc>
                <a:spcPct val="100000"/>
              </a:lnSpc>
              <a:spcBef>
                <a:spcPts val="0"/>
              </a:spcBef>
              <a:spcAft>
                <a:spcPts val="0"/>
              </a:spcAft>
              <a:buClr>
                <a:schemeClr val="lt1"/>
              </a:buClr>
              <a:buSzPts val="1600"/>
              <a:buNone/>
              <a:defRPr sz="1600">
                <a:solidFill>
                  <a:schemeClr val="lt1"/>
                </a:solidFill>
              </a:defRPr>
            </a:lvl6pPr>
            <a:lvl7pPr lvl="6" algn="ctr">
              <a:lnSpc>
                <a:spcPct val="100000"/>
              </a:lnSpc>
              <a:spcBef>
                <a:spcPts val="0"/>
              </a:spcBef>
              <a:spcAft>
                <a:spcPts val="0"/>
              </a:spcAft>
              <a:buClr>
                <a:schemeClr val="lt1"/>
              </a:buClr>
              <a:buSzPts val="1600"/>
              <a:buNone/>
              <a:defRPr sz="1600">
                <a:solidFill>
                  <a:schemeClr val="lt1"/>
                </a:solidFill>
              </a:defRPr>
            </a:lvl7pPr>
            <a:lvl8pPr lvl="7" algn="ctr">
              <a:lnSpc>
                <a:spcPct val="100000"/>
              </a:lnSpc>
              <a:spcBef>
                <a:spcPts val="0"/>
              </a:spcBef>
              <a:spcAft>
                <a:spcPts val="0"/>
              </a:spcAft>
              <a:buClr>
                <a:schemeClr val="lt1"/>
              </a:buClr>
              <a:buSzPts val="1600"/>
              <a:buNone/>
              <a:defRPr sz="1600">
                <a:solidFill>
                  <a:schemeClr val="lt1"/>
                </a:solidFill>
              </a:defRPr>
            </a:lvl8pPr>
            <a:lvl9pPr lvl="8" algn="ctr">
              <a:lnSpc>
                <a:spcPct val="100000"/>
              </a:lnSpc>
              <a:spcBef>
                <a:spcPts val="0"/>
              </a:spcBef>
              <a:spcAft>
                <a:spcPts val="0"/>
              </a:spcAft>
              <a:buClr>
                <a:schemeClr val="lt1"/>
              </a:buClr>
              <a:buSzPts val="1600"/>
              <a:buNone/>
              <a:defRPr sz="1600">
                <a:solidFill>
                  <a:schemeClr val="lt1"/>
                </a:solidFill>
              </a:defRPr>
            </a:lvl9pPr>
          </a:lstStyle>
          <a:p>
            <a:endParaRPr/>
          </a:p>
        </p:txBody>
      </p:sp>
      <p:sp>
        <p:nvSpPr>
          <p:cNvPr id="17" name="Google Shape;17;p4"/>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Oswald"/>
                <a:ea typeface="Oswald"/>
                <a:cs typeface="Oswald"/>
                <a:sym typeface="Oswald"/>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Oswald"/>
                <a:ea typeface="Oswald"/>
                <a:cs typeface="Oswald"/>
                <a:sym typeface="Oswald"/>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Oswald"/>
                <a:ea typeface="Oswald"/>
                <a:cs typeface="Oswald"/>
                <a:sym typeface="Oswald"/>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Oswald"/>
                <a:ea typeface="Oswald"/>
                <a:cs typeface="Oswald"/>
                <a:sym typeface="Oswald"/>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Oswald"/>
                <a:ea typeface="Oswald"/>
                <a:cs typeface="Oswald"/>
                <a:sym typeface="Oswald"/>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Oswald"/>
                <a:ea typeface="Oswald"/>
                <a:cs typeface="Oswald"/>
                <a:sym typeface="Oswald"/>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Oswald"/>
                <a:ea typeface="Oswald"/>
                <a:cs typeface="Oswald"/>
                <a:sym typeface="Oswald"/>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Oswald"/>
                <a:ea typeface="Oswald"/>
                <a:cs typeface="Oswald"/>
                <a:sym typeface="Oswald"/>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Oswald"/>
                <a:ea typeface="Oswald"/>
                <a:cs typeface="Oswald"/>
                <a:sym typeface="Oswald"/>
              </a:defRPr>
            </a:lvl9pPr>
          </a:lstStyle>
          <a:p>
            <a:pPr marL="0" lvl="0" indent="0" algn="r" rtl="0">
              <a:spcBef>
                <a:spcPts val="0"/>
              </a:spcBef>
              <a:spcAft>
                <a:spcPts val="0"/>
              </a:spcAft>
              <a:buNone/>
            </a:pPr>
            <a:fld id="{00000000-1234-1234-1234-123412341234}" type="slidenum">
              <a:rPr lang="ko-K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able of contents">
  <p:cSld name="CUSTOM">
    <p:spTree>
      <p:nvGrpSpPr>
        <p:cNvPr id="1" name="Shape 18"/>
        <p:cNvGrpSpPr/>
        <p:nvPr/>
      </p:nvGrpSpPr>
      <p:grpSpPr>
        <a:xfrm>
          <a:off x="0" y="0"/>
          <a:ext cx="0" cy="0"/>
          <a:chOff x="0" y="0"/>
          <a:chExt cx="0" cy="0"/>
        </a:xfrm>
      </p:grpSpPr>
      <p:sp>
        <p:nvSpPr>
          <p:cNvPr id="19" name="Google Shape;19;p5"/>
          <p:cNvSpPr txBox="1">
            <a:spLocks noGrp="1"/>
          </p:cNvSpPr>
          <p:nvPr>
            <p:ph type="title"/>
          </p:nvPr>
        </p:nvSpPr>
        <p:spPr>
          <a:xfrm>
            <a:off x="1850129" y="1641375"/>
            <a:ext cx="1546800" cy="4206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2400"/>
              <a:buNone/>
              <a:defRPr sz="2200">
                <a:latin typeface="프리젠테이션 8 ExtraBold" charset="-127"/>
                <a:ea typeface="프리젠테이션 8 ExtraBold" charset="-127"/>
              </a:defRPr>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a:endParaRPr dirty="0"/>
          </a:p>
        </p:txBody>
      </p:sp>
      <p:sp>
        <p:nvSpPr>
          <p:cNvPr id="20" name="Google Shape;20;p5"/>
          <p:cNvSpPr txBox="1">
            <a:spLocks noGrp="1"/>
          </p:cNvSpPr>
          <p:nvPr>
            <p:ph type="title" idx="2"/>
          </p:nvPr>
        </p:nvSpPr>
        <p:spPr>
          <a:xfrm>
            <a:off x="943280" y="1906996"/>
            <a:ext cx="747300" cy="593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3000"/>
              <a:buNone/>
              <a:defRPr sz="3000" b="1">
                <a:latin typeface="Abadi" panose="020B0604020104020204" pitchFamily="34" charset="0"/>
                <a:ea typeface="Abadi" panose="020B0604020104020204" pitchFamily="34" charset="0"/>
                <a:cs typeface="Abadi" panose="020B0604020104020204" pitchFamily="34" charset="0"/>
                <a:sym typeface="Raleway"/>
              </a:defRPr>
            </a:lvl1pPr>
            <a:lvl2pPr lvl="1" algn="ctr">
              <a:lnSpc>
                <a:spcPct val="100000"/>
              </a:lnSpc>
              <a:spcBef>
                <a:spcPts val="0"/>
              </a:spcBef>
              <a:spcAft>
                <a:spcPts val="0"/>
              </a:spcAft>
              <a:buSzPts val="3000"/>
              <a:buNone/>
              <a:defRPr sz="3000"/>
            </a:lvl2pPr>
            <a:lvl3pPr lvl="2" algn="ctr">
              <a:lnSpc>
                <a:spcPct val="100000"/>
              </a:lnSpc>
              <a:spcBef>
                <a:spcPts val="0"/>
              </a:spcBef>
              <a:spcAft>
                <a:spcPts val="0"/>
              </a:spcAft>
              <a:buSzPts val="3000"/>
              <a:buNone/>
              <a:defRPr sz="3000"/>
            </a:lvl3pPr>
            <a:lvl4pPr lvl="3" algn="ctr">
              <a:lnSpc>
                <a:spcPct val="100000"/>
              </a:lnSpc>
              <a:spcBef>
                <a:spcPts val="0"/>
              </a:spcBef>
              <a:spcAft>
                <a:spcPts val="0"/>
              </a:spcAft>
              <a:buSzPts val="3000"/>
              <a:buNone/>
              <a:defRPr sz="3000"/>
            </a:lvl4pPr>
            <a:lvl5pPr lvl="4" algn="ctr">
              <a:lnSpc>
                <a:spcPct val="100000"/>
              </a:lnSpc>
              <a:spcBef>
                <a:spcPts val="0"/>
              </a:spcBef>
              <a:spcAft>
                <a:spcPts val="0"/>
              </a:spcAft>
              <a:buSzPts val="3000"/>
              <a:buNone/>
              <a:defRPr sz="3000"/>
            </a:lvl5pPr>
            <a:lvl6pPr lvl="5" algn="ctr">
              <a:lnSpc>
                <a:spcPct val="100000"/>
              </a:lnSpc>
              <a:spcBef>
                <a:spcPts val="0"/>
              </a:spcBef>
              <a:spcAft>
                <a:spcPts val="0"/>
              </a:spcAft>
              <a:buSzPts val="3000"/>
              <a:buNone/>
              <a:defRPr sz="3000"/>
            </a:lvl6pPr>
            <a:lvl7pPr lvl="6" algn="ctr">
              <a:lnSpc>
                <a:spcPct val="100000"/>
              </a:lnSpc>
              <a:spcBef>
                <a:spcPts val="0"/>
              </a:spcBef>
              <a:spcAft>
                <a:spcPts val="0"/>
              </a:spcAft>
              <a:buSzPts val="3000"/>
              <a:buNone/>
              <a:defRPr sz="3000"/>
            </a:lvl7pPr>
            <a:lvl8pPr lvl="7" algn="ctr">
              <a:lnSpc>
                <a:spcPct val="100000"/>
              </a:lnSpc>
              <a:spcBef>
                <a:spcPts val="0"/>
              </a:spcBef>
              <a:spcAft>
                <a:spcPts val="0"/>
              </a:spcAft>
              <a:buSzPts val="3000"/>
              <a:buNone/>
              <a:defRPr sz="3000"/>
            </a:lvl8pPr>
            <a:lvl9pPr lvl="8" algn="ctr">
              <a:lnSpc>
                <a:spcPct val="100000"/>
              </a:lnSpc>
              <a:spcBef>
                <a:spcPts val="0"/>
              </a:spcBef>
              <a:spcAft>
                <a:spcPts val="0"/>
              </a:spcAft>
              <a:buSzPts val="3000"/>
              <a:buNone/>
              <a:defRPr sz="3000"/>
            </a:lvl9pPr>
          </a:lstStyle>
          <a:p>
            <a:endParaRPr dirty="0"/>
          </a:p>
        </p:txBody>
      </p:sp>
      <p:sp>
        <p:nvSpPr>
          <p:cNvPr id="21" name="Google Shape;21;p5"/>
          <p:cNvSpPr txBox="1">
            <a:spLocks noGrp="1"/>
          </p:cNvSpPr>
          <p:nvPr>
            <p:ph type="subTitle" idx="1"/>
          </p:nvPr>
        </p:nvSpPr>
        <p:spPr>
          <a:xfrm>
            <a:off x="1850129" y="2182000"/>
            <a:ext cx="2390400" cy="4848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1600"/>
              <a:buNone/>
              <a:defRPr sz="1600"/>
            </a:lvl1pPr>
            <a:lvl2pPr lvl="1" algn="ctr">
              <a:lnSpc>
                <a:spcPct val="100000"/>
              </a:lnSpc>
              <a:spcBef>
                <a:spcPts val="0"/>
              </a:spcBef>
              <a:spcAft>
                <a:spcPts val="0"/>
              </a:spcAft>
              <a:buSzPts val="1600"/>
              <a:buNone/>
              <a:defRPr sz="1600"/>
            </a:lvl2pPr>
            <a:lvl3pPr lvl="2" algn="ctr">
              <a:lnSpc>
                <a:spcPct val="100000"/>
              </a:lnSpc>
              <a:spcBef>
                <a:spcPts val="0"/>
              </a:spcBef>
              <a:spcAft>
                <a:spcPts val="0"/>
              </a:spcAft>
              <a:buSzPts val="1600"/>
              <a:buNone/>
              <a:defRPr sz="1600"/>
            </a:lvl3pPr>
            <a:lvl4pPr lvl="3" algn="ctr">
              <a:lnSpc>
                <a:spcPct val="100000"/>
              </a:lnSpc>
              <a:spcBef>
                <a:spcPts val="0"/>
              </a:spcBef>
              <a:spcAft>
                <a:spcPts val="0"/>
              </a:spcAft>
              <a:buSzPts val="1600"/>
              <a:buNone/>
              <a:defRPr sz="1600"/>
            </a:lvl4pPr>
            <a:lvl5pPr lvl="4" algn="ctr">
              <a:lnSpc>
                <a:spcPct val="100000"/>
              </a:lnSpc>
              <a:spcBef>
                <a:spcPts val="0"/>
              </a:spcBef>
              <a:spcAft>
                <a:spcPts val="0"/>
              </a:spcAft>
              <a:buSzPts val="1600"/>
              <a:buNone/>
              <a:defRPr sz="1600"/>
            </a:lvl5pPr>
            <a:lvl6pPr lvl="5" algn="ctr">
              <a:lnSpc>
                <a:spcPct val="100000"/>
              </a:lnSpc>
              <a:spcBef>
                <a:spcPts val="0"/>
              </a:spcBef>
              <a:spcAft>
                <a:spcPts val="0"/>
              </a:spcAft>
              <a:buSzPts val="1600"/>
              <a:buNone/>
              <a:defRPr sz="1600"/>
            </a:lvl6pPr>
            <a:lvl7pPr lvl="6" algn="ctr">
              <a:lnSpc>
                <a:spcPct val="100000"/>
              </a:lnSpc>
              <a:spcBef>
                <a:spcPts val="0"/>
              </a:spcBef>
              <a:spcAft>
                <a:spcPts val="0"/>
              </a:spcAft>
              <a:buSzPts val="1600"/>
              <a:buNone/>
              <a:defRPr sz="1600"/>
            </a:lvl7pPr>
            <a:lvl8pPr lvl="7" algn="ctr">
              <a:lnSpc>
                <a:spcPct val="100000"/>
              </a:lnSpc>
              <a:spcBef>
                <a:spcPts val="0"/>
              </a:spcBef>
              <a:spcAft>
                <a:spcPts val="0"/>
              </a:spcAft>
              <a:buSzPts val="1600"/>
              <a:buNone/>
              <a:defRPr sz="1600"/>
            </a:lvl8pPr>
            <a:lvl9pPr lvl="8" algn="ctr">
              <a:lnSpc>
                <a:spcPct val="100000"/>
              </a:lnSpc>
              <a:spcBef>
                <a:spcPts val="0"/>
              </a:spcBef>
              <a:spcAft>
                <a:spcPts val="0"/>
              </a:spcAft>
              <a:buSzPts val="1600"/>
              <a:buNone/>
              <a:defRPr sz="1600"/>
            </a:lvl9pPr>
          </a:lstStyle>
          <a:p>
            <a:endParaRPr dirty="0"/>
          </a:p>
        </p:txBody>
      </p:sp>
      <p:sp>
        <p:nvSpPr>
          <p:cNvPr id="22" name="Google Shape;22;p5"/>
          <p:cNvSpPr txBox="1">
            <a:spLocks noGrp="1"/>
          </p:cNvSpPr>
          <p:nvPr>
            <p:ph type="title" idx="3"/>
          </p:nvPr>
        </p:nvSpPr>
        <p:spPr>
          <a:xfrm>
            <a:off x="5843919" y="1641375"/>
            <a:ext cx="1546800" cy="4206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2400"/>
              <a:buNone/>
              <a:defRPr sz="2200">
                <a:latin typeface="프리젠테이션 8 ExtraBold" charset="-127"/>
                <a:ea typeface="프리젠테이션 8 ExtraBold" charset="-127"/>
              </a:defRPr>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a:endParaRPr dirty="0"/>
          </a:p>
        </p:txBody>
      </p:sp>
      <p:sp>
        <p:nvSpPr>
          <p:cNvPr id="23" name="Google Shape;23;p5"/>
          <p:cNvSpPr txBox="1">
            <a:spLocks noGrp="1"/>
          </p:cNvSpPr>
          <p:nvPr>
            <p:ph type="title" idx="4"/>
          </p:nvPr>
        </p:nvSpPr>
        <p:spPr>
          <a:xfrm>
            <a:off x="4935861" y="1907000"/>
            <a:ext cx="747300" cy="593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3000"/>
              <a:buNone/>
              <a:defRPr sz="3000">
                <a:latin typeface="프리젠테이션 8 ExtraBold" charset="-127"/>
                <a:ea typeface="프리젠테이션 8 ExtraBold" charset="-127"/>
              </a:defRPr>
            </a:lvl1pPr>
            <a:lvl2pPr lvl="1" algn="ctr">
              <a:lnSpc>
                <a:spcPct val="100000"/>
              </a:lnSpc>
              <a:spcBef>
                <a:spcPts val="0"/>
              </a:spcBef>
              <a:spcAft>
                <a:spcPts val="0"/>
              </a:spcAft>
              <a:buSzPts val="3000"/>
              <a:buNone/>
              <a:defRPr sz="3000"/>
            </a:lvl2pPr>
            <a:lvl3pPr lvl="2" algn="ctr">
              <a:lnSpc>
                <a:spcPct val="100000"/>
              </a:lnSpc>
              <a:spcBef>
                <a:spcPts val="0"/>
              </a:spcBef>
              <a:spcAft>
                <a:spcPts val="0"/>
              </a:spcAft>
              <a:buSzPts val="3000"/>
              <a:buNone/>
              <a:defRPr sz="3000"/>
            </a:lvl3pPr>
            <a:lvl4pPr lvl="3" algn="ctr">
              <a:lnSpc>
                <a:spcPct val="100000"/>
              </a:lnSpc>
              <a:spcBef>
                <a:spcPts val="0"/>
              </a:spcBef>
              <a:spcAft>
                <a:spcPts val="0"/>
              </a:spcAft>
              <a:buSzPts val="3000"/>
              <a:buNone/>
              <a:defRPr sz="3000"/>
            </a:lvl4pPr>
            <a:lvl5pPr lvl="4" algn="ctr">
              <a:lnSpc>
                <a:spcPct val="100000"/>
              </a:lnSpc>
              <a:spcBef>
                <a:spcPts val="0"/>
              </a:spcBef>
              <a:spcAft>
                <a:spcPts val="0"/>
              </a:spcAft>
              <a:buSzPts val="3000"/>
              <a:buNone/>
              <a:defRPr sz="3000"/>
            </a:lvl5pPr>
            <a:lvl6pPr lvl="5" algn="ctr">
              <a:lnSpc>
                <a:spcPct val="100000"/>
              </a:lnSpc>
              <a:spcBef>
                <a:spcPts val="0"/>
              </a:spcBef>
              <a:spcAft>
                <a:spcPts val="0"/>
              </a:spcAft>
              <a:buSzPts val="3000"/>
              <a:buNone/>
              <a:defRPr sz="3000"/>
            </a:lvl6pPr>
            <a:lvl7pPr lvl="6" algn="ctr">
              <a:lnSpc>
                <a:spcPct val="100000"/>
              </a:lnSpc>
              <a:spcBef>
                <a:spcPts val="0"/>
              </a:spcBef>
              <a:spcAft>
                <a:spcPts val="0"/>
              </a:spcAft>
              <a:buSzPts val="3000"/>
              <a:buNone/>
              <a:defRPr sz="3000"/>
            </a:lvl7pPr>
            <a:lvl8pPr lvl="7" algn="ctr">
              <a:lnSpc>
                <a:spcPct val="100000"/>
              </a:lnSpc>
              <a:spcBef>
                <a:spcPts val="0"/>
              </a:spcBef>
              <a:spcAft>
                <a:spcPts val="0"/>
              </a:spcAft>
              <a:buSzPts val="3000"/>
              <a:buNone/>
              <a:defRPr sz="3000"/>
            </a:lvl8pPr>
            <a:lvl9pPr lvl="8" algn="ctr">
              <a:lnSpc>
                <a:spcPct val="100000"/>
              </a:lnSpc>
              <a:spcBef>
                <a:spcPts val="0"/>
              </a:spcBef>
              <a:spcAft>
                <a:spcPts val="0"/>
              </a:spcAft>
              <a:buSzPts val="3000"/>
              <a:buNone/>
              <a:defRPr sz="3000"/>
            </a:lvl9pPr>
          </a:lstStyle>
          <a:p>
            <a:endParaRPr dirty="0"/>
          </a:p>
        </p:txBody>
      </p:sp>
      <p:sp>
        <p:nvSpPr>
          <p:cNvPr id="24" name="Google Shape;24;p5"/>
          <p:cNvSpPr txBox="1">
            <a:spLocks noGrp="1"/>
          </p:cNvSpPr>
          <p:nvPr>
            <p:ph type="subTitle" idx="5"/>
          </p:nvPr>
        </p:nvSpPr>
        <p:spPr>
          <a:xfrm>
            <a:off x="5843920" y="2182000"/>
            <a:ext cx="2390400" cy="4848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1600"/>
              <a:buNone/>
              <a:defRPr sz="1600"/>
            </a:lvl1pPr>
            <a:lvl2pPr lvl="1" algn="ctr">
              <a:lnSpc>
                <a:spcPct val="100000"/>
              </a:lnSpc>
              <a:spcBef>
                <a:spcPts val="0"/>
              </a:spcBef>
              <a:spcAft>
                <a:spcPts val="0"/>
              </a:spcAft>
              <a:buSzPts val="1600"/>
              <a:buNone/>
              <a:defRPr sz="1600"/>
            </a:lvl2pPr>
            <a:lvl3pPr lvl="2" algn="ctr">
              <a:lnSpc>
                <a:spcPct val="100000"/>
              </a:lnSpc>
              <a:spcBef>
                <a:spcPts val="0"/>
              </a:spcBef>
              <a:spcAft>
                <a:spcPts val="0"/>
              </a:spcAft>
              <a:buSzPts val="1600"/>
              <a:buNone/>
              <a:defRPr sz="1600"/>
            </a:lvl3pPr>
            <a:lvl4pPr lvl="3" algn="ctr">
              <a:lnSpc>
                <a:spcPct val="100000"/>
              </a:lnSpc>
              <a:spcBef>
                <a:spcPts val="0"/>
              </a:spcBef>
              <a:spcAft>
                <a:spcPts val="0"/>
              </a:spcAft>
              <a:buSzPts val="1600"/>
              <a:buNone/>
              <a:defRPr sz="1600"/>
            </a:lvl4pPr>
            <a:lvl5pPr lvl="4" algn="ctr">
              <a:lnSpc>
                <a:spcPct val="100000"/>
              </a:lnSpc>
              <a:spcBef>
                <a:spcPts val="0"/>
              </a:spcBef>
              <a:spcAft>
                <a:spcPts val="0"/>
              </a:spcAft>
              <a:buSzPts val="1600"/>
              <a:buNone/>
              <a:defRPr sz="1600"/>
            </a:lvl5pPr>
            <a:lvl6pPr lvl="5" algn="ctr">
              <a:lnSpc>
                <a:spcPct val="100000"/>
              </a:lnSpc>
              <a:spcBef>
                <a:spcPts val="0"/>
              </a:spcBef>
              <a:spcAft>
                <a:spcPts val="0"/>
              </a:spcAft>
              <a:buSzPts val="1600"/>
              <a:buNone/>
              <a:defRPr sz="1600"/>
            </a:lvl6pPr>
            <a:lvl7pPr lvl="6" algn="ctr">
              <a:lnSpc>
                <a:spcPct val="100000"/>
              </a:lnSpc>
              <a:spcBef>
                <a:spcPts val="0"/>
              </a:spcBef>
              <a:spcAft>
                <a:spcPts val="0"/>
              </a:spcAft>
              <a:buSzPts val="1600"/>
              <a:buNone/>
              <a:defRPr sz="1600"/>
            </a:lvl7pPr>
            <a:lvl8pPr lvl="7" algn="ctr">
              <a:lnSpc>
                <a:spcPct val="100000"/>
              </a:lnSpc>
              <a:spcBef>
                <a:spcPts val="0"/>
              </a:spcBef>
              <a:spcAft>
                <a:spcPts val="0"/>
              </a:spcAft>
              <a:buSzPts val="1600"/>
              <a:buNone/>
              <a:defRPr sz="1600"/>
            </a:lvl8pPr>
            <a:lvl9pPr lvl="8" algn="ctr">
              <a:lnSpc>
                <a:spcPct val="100000"/>
              </a:lnSpc>
              <a:spcBef>
                <a:spcPts val="0"/>
              </a:spcBef>
              <a:spcAft>
                <a:spcPts val="0"/>
              </a:spcAft>
              <a:buSzPts val="1600"/>
              <a:buNone/>
              <a:defRPr sz="1600"/>
            </a:lvl9pPr>
          </a:lstStyle>
          <a:p>
            <a:endParaRPr/>
          </a:p>
        </p:txBody>
      </p:sp>
      <p:sp>
        <p:nvSpPr>
          <p:cNvPr id="25" name="Google Shape;25;p5"/>
          <p:cNvSpPr txBox="1">
            <a:spLocks noGrp="1"/>
          </p:cNvSpPr>
          <p:nvPr>
            <p:ph type="title" idx="6"/>
          </p:nvPr>
        </p:nvSpPr>
        <p:spPr>
          <a:xfrm>
            <a:off x="1850129" y="3436650"/>
            <a:ext cx="1546800" cy="4206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2400"/>
              <a:buNone/>
              <a:defRPr sz="2200">
                <a:latin typeface="프리젠테이션 8 ExtraBold" charset="-127"/>
                <a:ea typeface="프리젠테이션 8 ExtraBold" charset="-127"/>
              </a:defRPr>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a:endParaRPr dirty="0"/>
          </a:p>
        </p:txBody>
      </p:sp>
      <p:sp>
        <p:nvSpPr>
          <p:cNvPr id="26" name="Google Shape;26;p5"/>
          <p:cNvSpPr txBox="1">
            <a:spLocks noGrp="1"/>
          </p:cNvSpPr>
          <p:nvPr>
            <p:ph type="title" idx="7"/>
          </p:nvPr>
        </p:nvSpPr>
        <p:spPr>
          <a:xfrm>
            <a:off x="943280" y="3716125"/>
            <a:ext cx="747300" cy="593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3000"/>
              <a:buNone/>
              <a:defRPr sz="3000">
                <a:latin typeface="프리젠테이션 8 ExtraBold" charset="-127"/>
                <a:ea typeface="프리젠테이션 8 ExtraBold" charset="-127"/>
              </a:defRPr>
            </a:lvl1pPr>
            <a:lvl2pPr lvl="1" algn="ctr">
              <a:lnSpc>
                <a:spcPct val="100000"/>
              </a:lnSpc>
              <a:spcBef>
                <a:spcPts val="0"/>
              </a:spcBef>
              <a:spcAft>
                <a:spcPts val="0"/>
              </a:spcAft>
              <a:buSzPts val="3000"/>
              <a:buNone/>
              <a:defRPr sz="3000"/>
            </a:lvl2pPr>
            <a:lvl3pPr lvl="2" algn="ctr">
              <a:lnSpc>
                <a:spcPct val="100000"/>
              </a:lnSpc>
              <a:spcBef>
                <a:spcPts val="0"/>
              </a:spcBef>
              <a:spcAft>
                <a:spcPts val="0"/>
              </a:spcAft>
              <a:buSzPts val="3000"/>
              <a:buNone/>
              <a:defRPr sz="3000"/>
            </a:lvl3pPr>
            <a:lvl4pPr lvl="3" algn="ctr">
              <a:lnSpc>
                <a:spcPct val="100000"/>
              </a:lnSpc>
              <a:spcBef>
                <a:spcPts val="0"/>
              </a:spcBef>
              <a:spcAft>
                <a:spcPts val="0"/>
              </a:spcAft>
              <a:buSzPts val="3000"/>
              <a:buNone/>
              <a:defRPr sz="3000"/>
            </a:lvl4pPr>
            <a:lvl5pPr lvl="4" algn="ctr">
              <a:lnSpc>
                <a:spcPct val="100000"/>
              </a:lnSpc>
              <a:spcBef>
                <a:spcPts val="0"/>
              </a:spcBef>
              <a:spcAft>
                <a:spcPts val="0"/>
              </a:spcAft>
              <a:buSzPts val="3000"/>
              <a:buNone/>
              <a:defRPr sz="3000"/>
            </a:lvl5pPr>
            <a:lvl6pPr lvl="5" algn="ctr">
              <a:lnSpc>
                <a:spcPct val="100000"/>
              </a:lnSpc>
              <a:spcBef>
                <a:spcPts val="0"/>
              </a:spcBef>
              <a:spcAft>
                <a:spcPts val="0"/>
              </a:spcAft>
              <a:buSzPts val="3000"/>
              <a:buNone/>
              <a:defRPr sz="3000"/>
            </a:lvl6pPr>
            <a:lvl7pPr lvl="6" algn="ctr">
              <a:lnSpc>
                <a:spcPct val="100000"/>
              </a:lnSpc>
              <a:spcBef>
                <a:spcPts val="0"/>
              </a:spcBef>
              <a:spcAft>
                <a:spcPts val="0"/>
              </a:spcAft>
              <a:buSzPts val="3000"/>
              <a:buNone/>
              <a:defRPr sz="3000"/>
            </a:lvl7pPr>
            <a:lvl8pPr lvl="7" algn="ctr">
              <a:lnSpc>
                <a:spcPct val="100000"/>
              </a:lnSpc>
              <a:spcBef>
                <a:spcPts val="0"/>
              </a:spcBef>
              <a:spcAft>
                <a:spcPts val="0"/>
              </a:spcAft>
              <a:buSzPts val="3000"/>
              <a:buNone/>
              <a:defRPr sz="3000"/>
            </a:lvl8pPr>
            <a:lvl9pPr lvl="8" algn="ctr">
              <a:lnSpc>
                <a:spcPct val="100000"/>
              </a:lnSpc>
              <a:spcBef>
                <a:spcPts val="0"/>
              </a:spcBef>
              <a:spcAft>
                <a:spcPts val="0"/>
              </a:spcAft>
              <a:buSzPts val="3000"/>
              <a:buNone/>
              <a:defRPr sz="3000"/>
            </a:lvl9pPr>
          </a:lstStyle>
          <a:p>
            <a:endParaRPr dirty="0"/>
          </a:p>
        </p:txBody>
      </p:sp>
      <p:sp>
        <p:nvSpPr>
          <p:cNvPr id="27" name="Google Shape;27;p5"/>
          <p:cNvSpPr txBox="1">
            <a:spLocks noGrp="1"/>
          </p:cNvSpPr>
          <p:nvPr>
            <p:ph type="subTitle" idx="8"/>
          </p:nvPr>
        </p:nvSpPr>
        <p:spPr>
          <a:xfrm>
            <a:off x="1850129" y="3978849"/>
            <a:ext cx="2390400" cy="4848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1600"/>
              <a:buNone/>
              <a:defRPr sz="1600"/>
            </a:lvl1pPr>
            <a:lvl2pPr lvl="1" algn="ctr">
              <a:lnSpc>
                <a:spcPct val="100000"/>
              </a:lnSpc>
              <a:spcBef>
                <a:spcPts val="0"/>
              </a:spcBef>
              <a:spcAft>
                <a:spcPts val="0"/>
              </a:spcAft>
              <a:buSzPts val="1600"/>
              <a:buNone/>
              <a:defRPr sz="1600"/>
            </a:lvl2pPr>
            <a:lvl3pPr lvl="2" algn="ctr">
              <a:lnSpc>
                <a:spcPct val="100000"/>
              </a:lnSpc>
              <a:spcBef>
                <a:spcPts val="0"/>
              </a:spcBef>
              <a:spcAft>
                <a:spcPts val="0"/>
              </a:spcAft>
              <a:buSzPts val="1600"/>
              <a:buNone/>
              <a:defRPr sz="1600"/>
            </a:lvl3pPr>
            <a:lvl4pPr lvl="3" algn="ctr">
              <a:lnSpc>
                <a:spcPct val="100000"/>
              </a:lnSpc>
              <a:spcBef>
                <a:spcPts val="0"/>
              </a:spcBef>
              <a:spcAft>
                <a:spcPts val="0"/>
              </a:spcAft>
              <a:buSzPts val="1600"/>
              <a:buNone/>
              <a:defRPr sz="1600"/>
            </a:lvl4pPr>
            <a:lvl5pPr lvl="4" algn="ctr">
              <a:lnSpc>
                <a:spcPct val="100000"/>
              </a:lnSpc>
              <a:spcBef>
                <a:spcPts val="0"/>
              </a:spcBef>
              <a:spcAft>
                <a:spcPts val="0"/>
              </a:spcAft>
              <a:buSzPts val="1600"/>
              <a:buNone/>
              <a:defRPr sz="1600"/>
            </a:lvl5pPr>
            <a:lvl6pPr lvl="5" algn="ctr">
              <a:lnSpc>
                <a:spcPct val="100000"/>
              </a:lnSpc>
              <a:spcBef>
                <a:spcPts val="0"/>
              </a:spcBef>
              <a:spcAft>
                <a:spcPts val="0"/>
              </a:spcAft>
              <a:buSzPts val="1600"/>
              <a:buNone/>
              <a:defRPr sz="1600"/>
            </a:lvl6pPr>
            <a:lvl7pPr lvl="6" algn="ctr">
              <a:lnSpc>
                <a:spcPct val="100000"/>
              </a:lnSpc>
              <a:spcBef>
                <a:spcPts val="0"/>
              </a:spcBef>
              <a:spcAft>
                <a:spcPts val="0"/>
              </a:spcAft>
              <a:buSzPts val="1600"/>
              <a:buNone/>
              <a:defRPr sz="1600"/>
            </a:lvl7pPr>
            <a:lvl8pPr lvl="7" algn="ctr">
              <a:lnSpc>
                <a:spcPct val="100000"/>
              </a:lnSpc>
              <a:spcBef>
                <a:spcPts val="0"/>
              </a:spcBef>
              <a:spcAft>
                <a:spcPts val="0"/>
              </a:spcAft>
              <a:buSzPts val="1600"/>
              <a:buNone/>
              <a:defRPr sz="1600"/>
            </a:lvl8pPr>
            <a:lvl9pPr lvl="8" algn="ctr">
              <a:lnSpc>
                <a:spcPct val="100000"/>
              </a:lnSpc>
              <a:spcBef>
                <a:spcPts val="0"/>
              </a:spcBef>
              <a:spcAft>
                <a:spcPts val="0"/>
              </a:spcAft>
              <a:buSzPts val="1600"/>
              <a:buNone/>
              <a:defRPr sz="1600"/>
            </a:lvl9pPr>
          </a:lstStyle>
          <a:p>
            <a:endParaRPr/>
          </a:p>
        </p:txBody>
      </p:sp>
      <p:sp>
        <p:nvSpPr>
          <p:cNvPr id="28" name="Google Shape;28;p5"/>
          <p:cNvSpPr txBox="1">
            <a:spLocks noGrp="1"/>
          </p:cNvSpPr>
          <p:nvPr>
            <p:ph type="title" idx="9"/>
          </p:nvPr>
        </p:nvSpPr>
        <p:spPr>
          <a:xfrm>
            <a:off x="5843919" y="3436650"/>
            <a:ext cx="1546800" cy="4206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2400"/>
              <a:buNone/>
              <a:defRPr sz="2200">
                <a:latin typeface="프리젠테이션 8 ExtraBold" charset="-127"/>
                <a:ea typeface="프리젠테이션 8 ExtraBold" charset="-127"/>
              </a:defRPr>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a:endParaRPr dirty="0"/>
          </a:p>
        </p:txBody>
      </p:sp>
      <p:sp>
        <p:nvSpPr>
          <p:cNvPr id="29" name="Google Shape;29;p5"/>
          <p:cNvSpPr txBox="1">
            <a:spLocks noGrp="1"/>
          </p:cNvSpPr>
          <p:nvPr>
            <p:ph type="title" idx="13"/>
          </p:nvPr>
        </p:nvSpPr>
        <p:spPr>
          <a:xfrm>
            <a:off x="4934661" y="3716125"/>
            <a:ext cx="749700" cy="593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3000"/>
              <a:buNone/>
              <a:defRPr sz="3000">
                <a:latin typeface="프리젠테이션 8 ExtraBold" charset="-127"/>
                <a:ea typeface="프리젠테이션 8 ExtraBold" charset="-127"/>
              </a:defRPr>
            </a:lvl1pPr>
            <a:lvl2pPr lvl="1" algn="ctr">
              <a:lnSpc>
                <a:spcPct val="100000"/>
              </a:lnSpc>
              <a:spcBef>
                <a:spcPts val="0"/>
              </a:spcBef>
              <a:spcAft>
                <a:spcPts val="0"/>
              </a:spcAft>
              <a:buSzPts val="3000"/>
              <a:buNone/>
              <a:defRPr sz="3000"/>
            </a:lvl2pPr>
            <a:lvl3pPr lvl="2" algn="ctr">
              <a:lnSpc>
                <a:spcPct val="100000"/>
              </a:lnSpc>
              <a:spcBef>
                <a:spcPts val="0"/>
              </a:spcBef>
              <a:spcAft>
                <a:spcPts val="0"/>
              </a:spcAft>
              <a:buSzPts val="3000"/>
              <a:buNone/>
              <a:defRPr sz="3000"/>
            </a:lvl3pPr>
            <a:lvl4pPr lvl="3" algn="ctr">
              <a:lnSpc>
                <a:spcPct val="100000"/>
              </a:lnSpc>
              <a:spcBef>
                <a:spcPts val="0"/>
              </a:spcBef>
              <a:spcAft>
                <a:spcPts val="0"/>
              </a:spcAft>
              <a:buSzPts val="3000"/>
              <a:buNone/>
              <a:defRPr sz="3000"/>
            </a:lvl4pPr>
            <a:lvl5pPr lvl="4" algn="ctr">
              <a:lnSpc>
                <a:spcPct val="100000"/>
              </a:lnSpc>
              <a:spcBef>
                <a:spcPts val="0"/>
              </a:spcBef>
              <a:spcAft>
                <a:spcPts val="0"/>
              </a:spcAft>
              <a:buSzPts val="3000"/>
              <a:buNone/>
              <a:defRPr sz="3000"/>
            </a:lvl5pPr>
            <a:lvl6pPr lvl="5" algn="ctr">
              <a:lnSpc>
                <a:spcPct val="100000"/>
              </a:lnSpc>
              <a:spcBef>
                <a:spcPts val="0"/>
              </a:spcBef>
              <a:spcAft>
                <a:spcPts val="0"/>
              </a:spcAft>
              <a:buSzPts val="3000"/>
              <a:buNone/>
              <a:defRPr sz="3000"/>
            </a:lvl6pPr>
            <a:lvl7pPr lvl="6" algn="ctr">
              <a:lnSpc>
                <a:spcPct val="100000"/>
              </a:lnSpc>
              <a:spcBef>
                <a:spcPts val="0"/>
              </a:spcBef>
              <a:spcAft>
                <a:spcPts val="0"/>
              </a:spcAft>
              <a:buSzPts val="3000"/>
              <a:buNone/>
              <a:defRPr sz="3000"/>
            </a:lvl7pPr>
            <a:lvl8pPr lvl="7" algn="ctr">
              <a:lnSpc>
                <a:spcPct val="100000"/>
              </a:lnSpc>
              <a:spcBef>
                <a:spcPts val="0"/>
              </a:spcBef>
              <a:spcAft>
                <a:spcPts val="0"/>
              </a:spcAft>
              <a:buSzPts val="3000"/>
              <a:buNone/>
              <a:defRPr sz="3000"/>
            </a:lvl8pPr>
            <a:lvl9pPr lvl="8" algn="ctr">
              <a:lnSpc>
                <a:spcPct val="100000"/>
              </a:lnSpc>
              <a:spcBef>
                <a:spcPts val="0"/>
              </a:spcBef>
              <a:spcAft>
                <a:spcPts val="0"/>
              </a:spcAft>
              <a:buSzPts val="3000"/>
              <a:buNone/>
              <a:defRPr sz="3000"/>
            </a:lvl9pPr>
          </a:lstStyle>
          <a:p>
            <a:endParaRPr dirty="0"/>
          </a:p>
        </p:txBody>
      </p:sp>
      <p:sp>
        <p:nvSpPr>
          <p:cNvPr id="30" name="Google Shape;30;p5"/>
          <p:cNvSpPr txBox="1">
            <a:spLocks noGrp="1"/>
          </p:cNvSpPr>
          <p:nvPr>
            <p:ph type="subTitle" idx="14"/>
          </p:nvPr>
        </p:nvSpPr>
        <p:spPr>
          <a:xfrm>
            <a:off x="5843920" y="3978850"/>
            <a:ext cx="2390400" cy="4848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1600"/>
              <a:buNone/>
              <a:defRPr sz="1600"/>
            </a:lvl1pPr>
            <a:lvl2pPr lvl="1" algn="ctr">
              <a:lnSpc>
                <a:spcPct val="100000"/>
              </a:lnSpc>
              <a:spcBef>
                <a:spcPts val="0"/>
              </a:spcBef>
              <a:spcAft>
                <a:spcPts val="0"/>
              </a:spcAft>
              <a:buSzPts val="1600"/>
              <a:buNone/>
              <a:defRPr sz="1600"/>
            </a:lvl2pPr>
            <a:lvl3pPr lvl="2" algn="ctr">
              <a:lnSpc>
                <a:spcPct val="100000"/>
              </a:lnSpc>
              <a:spcBef>
                <a:spcPts val="0"/>
              </a:spcBef>
              <a:spcAft>
                <a:spcPts val="0"/>
              </a:spcAft>
              <a:buSzPts val="1600"/>
              <a:buNone/>
              <a:defRPr sz="1600"/>
            </a:lvl3pPr>
            <a:lvl4pPr lvl="3" algn="ctr">
              <a:lnSpc>
                <a:spcPct val="100000"/>
              </a:lnSpc>
              <a:spcBef>
                <a:spcPts val="0"/>
              </a:spcBef>
              <a:spcAft>
                <a:spcPts val="0"/>
              </a:spcAft>
              <a:buSzPts val="1600"/>
              <a:buNone/>
              <a:defRPr sz="1600"/>
            </a:lvl4pPr>
            <a:lvl5pPr lvl="4" algn="ctr">
              <a:lnSpc>
                <a:spcPct val="100000"/>
              </a:lnSpc>
              <a:spcBef>
                <a:spcPts val="0"/>
              </a:spcBef>
              <a:spcAft>
                <a:spcPts val="0"/>
              </a:spcAft>
              <a:buSzPts val="1600"/>
              <a:buNone/>
              <a:defRPr sz="1600"/>
            </a:lvl5pPr>
            <a:lvl6pPr lvl="5" algn="ctr">
              <a:lnSpc>
                <a:spcPct val="100000"/>
              </a:lnSpc>
              <a:spcBef>
                <a:spcPts val="0"/>
              </a:spcBef>
              <a:spcAft>
                <a:spcPts val="0"/>
              </a:spcAft>
              <a:buSzPts val="1600"/>
              <a:buNone/>
              <a:defRPr sz="1600"/>
            </a:lvl6pPr>
            <a:lvl7pPr lvl="6" algn="ctr">
              <a:lnSpc>
                <a:spcPct val="100000"/>
              </a:lnSpc>
              <a:spcBef>
                <a:spcPts val="0"/>
              </a:spcBef>
              <a:spcAft>
                <a:spcPts val="0"/>
              </a:spcAft>
              <a:buSzPts val="1600"/>
              <a:buNone/>
              <a:defRPr sz="1600"/>
            </a:lvl7pPr>
            <a:lvl8pPr lvl="7" algn="ctr">
              <a:lnSpc>
                <a:spcPct val="100000"/>
              </a:lnSpc>
              <a:spcBef>
                <a:spcPts val="0"/>
              </a:spcBef>
              <a:spcAft>
                <a:spcPts val="0"/>
              </a:spcAft>
              <a:buSzPts val="1600"/>
              <a:buNone/>
              <a:defRPr sz="1600"/>
            </a:lvl8pPr>
            <a:lvl9pPr lvl="8" algn="ctr">
              <a:lnSpc>
                <a:spcPct val="100000"/>
              </a:lnSpc>
              <a:spcBef>
                <a:spcPts val="0"/>
              </a:spcBef>
              <a:spcAft>
                <a:spcPts val="0"/>
              </a:spcAft>
              <a:buSzPts val="1600"/>
              <a:buNone/>
              <a:defRPr sz="1600"/>
            </a:lvl9pPr>
          </a:lstStyle>
          <a:p>
            <a:endParaRPr/>
          </a:p>
        </p:txBody>
      </p:sp>
      <p:sp>
        <p:nvSpPr>
          <p:cNvPr id="31" name="Google Shape;31;p5"/>
          <p:cNvSpPr txBox="1">
            <a:spLocks noGrp="1"/>
          </p:cNvSpPr>
          <p:nvPr>
            <p:ph type="title" idx="15"/>
          </p:nvPr>
        </p:nvSpPr>
        <p:spPr>
          <a:xfrm>
            <a:off x="713225" y="539500"/>
            <a:ext cx="7717500" cy="4782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2800"/>
              <a:buNone/>
              <a:defRPr sz="3200">
                <a:latin typeface="프리젠테이션 8 ExtraBold" charset="-127"/>
                <a:ea typeface="프리젠테이션 8 ExtraBold" charset="-127"/>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dirty="0"/>
          </a:p>
        </p:txBody>
      </p:sp>
      <p:sp>
        <p:nvSpPr>
          <p:cNvPr id="32" name="Google Shape;32;p5"/>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FFFFFF"/>
                </a:solidFill>
                <a:latin typeface="Oswald"/>
                <a:ea typeface="Oswald"/>
                <a:cs typeface="Oswald"/>
                <a:sym typeface="Oswald"/>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FFFFFF"/>
                </a:solidFill>
                <a:latin typeface="Oswald"/>
                <a:ea typeface="Oswald"/>
                <a:cs typeface="Oswald"/>
                <a:sym typeface="Oswald"/>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FFFFFF"/>
                </a:solidFill>
                <a:latin typeface="Oswald"/>
                <a:ea typeface="Oswald"/>
                <a:cs typeface="Oswald"/>
                <a:sym typeface="Oswald"/>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FFFFFF"/>
                </a:solidFill>
                <a:latin typeface="Oswald"/>
                <a:ea typeface="Oswald"/>
                <a:cs typeface="Oswald"/>
                <a:sym typeface="Oswald"/>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FFFFFF"/>
                </a:solidFill>
                <a:latin typeface="Oswald"/>
                <a:ea typeface="Oswald"/>
                <a:cs typeface="Oswald"/>
                <a:sym typeface="Oswald"/>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FFFFFF"/>
                </a:solidFill>
                <a:latin typeface="Oswald"/>
                <a:ea typeface="Oswald"/>
                <a:cs typeface="Oswald"/>
                <a:sym typeface="Oswald"/>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FFFFFF"/>
                </a:solidFill>
                <a:latin typeface="Oswald"/>
                <a:ea typeface="Oswald"/>
                <a:cs typeface="Oswald"/>
                <a:sym typeface="Oswald"/>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FFFFFF"/>
                </a:solidFill>
                <a:latin typeface="Oswald"/>
                <a:ea typeface="Oswald"/>
                <a:cs typeface="Oswald"/>
                <a:sym typeface="Oswald"/>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FFFFFF"/>
                </a:solidFill>
                <a:latin typeface="Oswald"/>
                <a:ea typeface="Oswald"/>
                <a:cs typeface="Oswald"/>
                <a:sym typeface="Oswald"/>
              </a:defRPr>
            </a:lvl9pPr>
          </a:lstStyle>
          <a:p>
            <a:pPr marL="0" lvl="0" indent="0" algn="r" rtl="0">
              <a:spcBef>
                <a:spcPts val="0"/>
              </a:spcBef>
              <a:spcAft>
                <a:spcPts val="0"/>
              </a:spcAft>
              <a:buNone/>
            </a:pPr>
            <a:fld id="{00000000-1234-1234-1234-123412341234}" type="slidenum">
              <a:rPr lang="ko-K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ackground 1">
  <p:cSld name="CUSTOM_7">
    <p:spTree>
      <p:nvGrpSpPr>
        <p:cNvPr id="1" name="Shape 33"/>
        <p:cNvGrpSpPr/>
        <p:nvPr/>
      </p:nvGrpSpPr>
      <p:grpSpPr>
        <a:xfrm>
          <a:off x="0" y="0"/>
          <a:ext cx="0" cy="0"/>
          <a:chOff x="0" y="0"/>
          <a:chExt cx="0" cy="0"/>
        </a:xfrm>
      </p:grpSpPr>
      <p:sp>
        <p:nvSpPr>
          <p:cNvPr id="34" name="Google Shape;34;p6"/>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FFFFFF"/>
                </a:solidFill>
                <a:latin typeface="Oswald"/>
                <a:ea typeface="Oswald"/>
                <a:cs typeface="Oswald"/>
                <a:sym typeface="Oswald"/>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FFFFFF"/>
                </a:solidFill>
                <a:latin typeface="Oswald"/>
                <a:ea typeface="Oswald"/>
                <a:cs typeface="Oswald"/>
                <a:sym typeface="Oswald"/>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FFFFFF"/>
                </a:solidFill>
                <a:latin typeface="Oswald"/>
                <a:ea typeface="Oswald"/>
                <a:cs typeface="Oswald"/>
                <a:sym typeface="Oswald"/>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FFFFFF"/>
                </a:solidFill>
                <a:latin typeface="Oswald"/>
                <a:ea typeface="Oswald"/>
                <a:cs typeface="Oswald"/>
                <a:sym typeface="Oswald"/>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FFFFFF"/>
                </a:solidFill>
                <a:latin typeface="Oswald"/>
                <a:ea typeface="Oswald"/>
                <a:cs typeface="Oswald"/>
                <a:sym typeface="Oswald"/>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FFFFFF"/>
                </a:solidFill>
                <a:latin typeface="Oswald"/>
                <a:ea typeface="Oswald"/>
                <a:cs typeface="Oswald"/>
                <a:sym typeface="Oswald"/>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FFFFFF"/>
                </a:solidFill>
                <a:latin typeface="Oswald"/>
                <a:ea typeface="Oswald"/>
                <a:cs typeface="Oswald"/>
                <a:sym typeface="Oswald"/>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FFFFFF"/>
                </a:solidFill>
                <a:latin typeface="Oswald"/>
                <a:ea typeface="Oswald"/>
                <a:cs typeface="Oswald"/>
                <a:sym typeface="Oswald"/>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FFFFFF"/>
                </a:solidFill>
                <a:latin typeface="Oswald"/>
                <a:ea typeface="Oswald"/>
                <a:cs typeface="Oswald"/>
                <a:sym typeface="Oswald"/>
              </a:defRPr>
            </a:lvl9pPr>
          </a:lstStyle>
          <a:p>
            <a:pPr marL="0" lvl="0" indent="0" algn="r" rtl="0">
              <a:spcBef>
                <a:spcPts val="0"/>
              </a:spcBef>
              <a:spcAft>
                <a:spcPts val="0"/>
              </a:spcAft>
              <a:buNone/>
            </a:pPr>
            <a:fld id="{00000000-1234-1234-1234-123412341234}" type="slidenum">
              <a:rPr lang="ko-K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ackground 2">
  <p:cSld name="CUSTOM_15">
    <p:spTree>
      <p:nvGrpSpPr>
        <p:cNvPr id="1" name="Shape 35"/>
        <p:cNvGrpSpPr/>
        <p:nvPr/>
      </p:nvGrpSpPr>
      <p:grpSpPr>
        <a:xfrm>
          <a:off x="0" y="0"/>
          <a:ext cx="0" cy="0"/>
          <a:chOff x="0" y="0"/>
          <a:chExt cx="0" cy="0"/>
        </a:xfrm>
      </p:grpSpPr>
      <p:sp>
        <p:nvSpPr>
          <p:cNvPr id="36" name="Google Shape;36;p7"/>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FFFFFF"/>
                </a:solidFill>
                <a:latin typeface="Oswald"/>
                <a:ea typeface="Oswald"/>
                <a:cs typeface="Oswald"/>
                <a:sym typeface="Oswald"/>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FFFFFF"/>
                </a:solidFill>
                <a:latin typeface="Oswald"/>
                <a:ea typeface="Oswald"/>
                <a:cs typeface="Oswald"/>
                <a:sym typeface="Oswald"/>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FFFFFF"/>
                </a:solidFill>
                <a:latin typeface="Oswald"/>
                <a:ea typeface="Oswald"/>
                <a:cs typeface="Oswald"/>
                <a:sym typeface="Oswald"/>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FFFFFF"/>
                </a:solidFill>
                <a:latin typeface="Oswald"/>
                <a:ea typeface="Oswald"/>
                <a:cs typeface="Oswald"/>
                <a:sym typeface="Oswald"/>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FFFFFF"/>
                </a:solidFill>
                <a:latin typeface="Oswald"/>
                <a:ea typeface="Oswald"/>
                <a:cs typeface="Oswald"/>
                <a:sym typeface="Oswald"/>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FFFFFF"/>
                </a:solidFill>
                <a:latin typeface="Oswald"/>
                <a:ea typeface="Oswald"/>
                <a:cs typeface="Oswald"/>
                <a:sym typeface="Oswald"/>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FFFFFF"/>
                </a:solidFill>
                <a:latin typeface="Oswald"/>
                <a:ea typeface="Oswald"/>
                <a:cs typeface="Oswald"/>
                <a:sym typeface="Oswald"/>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FFFFFF"/>
                </a:solidFill>
                <a:latin typeface="Oswald"/>
                <a:ea typeface="Oswald"/>
                <a:cs typeface="Oswald"/>
                <a:sym typeface="Oswald"/>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FFFFFF"/>
                </a:solidFill>
                <a:latin typeface="Oswald"/>
                <a:ea typeface="Oswald"/>
                <a:cs typeface="Oswald"/>
                <a:sym typeface="Oswald"/>
              </a:defRPr>
            </a:lvl9pPr>
          </a:lstStyle>
          <a:p>
            <a:pPr marL="0" lvl="0" indent="0" algn="r" rtl="0">
              <a:spcBef>
                <a:spcPts val="0"/>
              </a:spcBef>
              <a:spcAft>
                <a:spcPts val="0"/>
              </a:spcAft>
              <a:buNone/>
            </a:pPr>
            <a:fld id="{00000000-1234-1234-1234-123412341234}" type="slidenum">
              <a:rPr lang="ko-K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제목 및 내용" type="obj">
  <p:cSld name="OBJECT">
    <p:spTree>
      <p:nvGrpSpPr>
        <p:cNvPr id="1" name="Shape 37"/>
        <p:cNvGrpSpPr/>
        <p:nvPr/>
      </p:nvGrpSpPr>
      <p:grpSpPr>
        <a:xfrm>
          <a:off x="0" y="0"/>
          <a:ext cx="0" cy="0"/>
          <a:chOff x="0" y="0"/>
          <a:chExt cx="0" cy="0"/>
        </a:xfrm>
      </p:grpSpPr>
      <p:sp>
        <p:nvSpPr>
          <p:cNvPr id="38" name="Google Shape;38;p8"/>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atin typeface="프리젠테이션 8 ExtraBold" charset="-127"/>
                <a:ea typeface="프리젠테이션 8 ExtraBold" charset="-127"/>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dirty="0"/>
          </a:p>
        </p:txBody>
      </p:sp>
      <p:sp>
        <p:nvSpPr>
          <p:cNvPr id="39" name="Google Shape;39;p8"/>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0" name="Google Shape;40;p8"/>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endParaRPr/>
          </a:p>
        </p:txBody>
      </p:sp>
      <p:sp>
        <p:nvSpPr>
          <p:cNvPr id="41" name="Google Shape;41;p8"/>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marR="0" lvl="0" algn="ct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endParaRPr/>
          </a:p>
        </p:txBody>
      </p:sp>
      <p:sp>
        <p:nvSpPr>
          <p:cNvPr id="42" name="Google Shape;42;p8"/>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Oswald"/>
                <a:ea typeface="Oswald"/>
                <a:cs typeface="Oswald"/>
                <a:sym typeface="Oswald"/>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Oswald"/>
                <a:ea typeface="Oswald"/>
                <a:cs typeface="Oswald"/>
                <a:sym typeface="Oswald"/>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Oswald"/>
                <a:ea typeface="Oswald"/>
                <a:cs typeface="Oswald"/>
                <a:sym typeface="Oswald"/>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Oswald"/>
                <a:ea typeface="Oswald"/>
                <a:cs typeface="Oswald"/>
                <a:sym typeface="Oswald"/>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Oswald"/>
                <a:ea typeface="Oswald"/>
                <a:cs typeface="Oswald"/>
                <a:sym typeface="Oswald"/>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Oswald"/>
                <a:ea typeface="Oswald"/>
                <a:cs typeface="Oswald"/>
                <a:sym typeface="Oswald"/>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Oswald"/>
                <a:ea typeface="Oswald"/>
                <a:cs typeface="Oswald"/>
                <a:sym typeface="Oswald"/>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Oswald"/>
                <a:ea typeface="Oswald"/>
                <a:cs typeface="Oswald"/>
                <a:sym typeface="Oswald"/>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Oswald"/>
                <a:ea typeface="Oswald"/>
                <a:cs typeface="Oswald"/>
                <a:sym typeface="Oswald"/>
              </a:defRPr>
            </a:lvl9pPr>
          </a:lstStyle>
          <a:p>
            <a:pPr marL="0" lvl="0" indent="0" algn="r" rtl="0">
              <a:spcBef>
                <a:spcPts val="0"/>
              </a:spcBef>
              <a:spcAft>
                <a:spcPts val="0"/>
              </a:spcAft>
              <a:buNone/>
            </a:pPr>
            <a:fld id="{00000000-1234-1234-1234-123412341234}" type="slidenum">
              <a:rPr lang="ko-K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43"/>
        <p:cNvGrpSpPr/>
        <p:nvPr/>
      </p:nvGrpSpPr>
      <p:grpSpPr>
        <a:xfrm>
          <a:off x="0" y="0"/>
          <a:ext cx="0" cy="0"/>
          <a:chOff x="0" y="0"/>
          <a:chExt cx="0" cy="0"/>
        </a:xfrm>
      </p:grpSpPr>
      <p:sp>
        <p:nvSpPr>
          <p:cNvPr id="44" name="Google Shape;44;p9"/>
          <p:cNvSpPr txBox="1">
            <a:spLocks noGrp="1"/>
          </p:cNvSpPr>
          <p:nvPr>
            <p:ph type="title"/>
          </p:nvPr>
        </p:nvSpPr>
        <p:spPr>
          <a:xfrm>
            <a:off x="311700" y="445025"/>
            <a:ext cx="8520600" cy="572700"/>
          </a:xfrm>
          <a:prstGeom prst="rect">
            <a:avLst/>
          </a:prstGeom>
          <a:noFill/>
          <a:ln>
            <a:noFill/>
          </a:ln>
        </p:spPr>
        <p:txBody>
          <a:bodyPr spcFirstLastPara="1" wrap="square" lIns="68575" tIns="68575" rIns="68575" bIns="68575" anchor="t" anchorCtr="0">
            <a:normAutofit/>
          </a:bodyPr>
          <a:lstStyle>
            <a:lvl1pPr lvl="0" algn="l">
              <a:lnSpc>
                <a:spcPct val="100000"/>
              </a:lnSpc>
              <a:spcBef>
                <a:spcPts val="0"/>
              </a:spcBef>
              <a:spcAft>
                <a:spcPts val="0"/>
              </a:spcAft>
              <a:buSzPts val="2100"/>
              <a:buNone/>
              <a:defRPr b="0" i="0">
                <a:latin typeface="Nanum Gothic"/>
                <a:ea typeface="Nanum Gothic"/>
                <a:cs typeface="Nanum Gothic"/>
                <a:sym typeface="Nanum Gothic"/>
              </a:defRPr>
            </a:lvl1pPr>
            <a:lvl2pPr lvl="1" algn="l">
              <a:lnSpc>
                <a:spcPct val="100000"/>
              </a:lnSpc>
              <a:spcBef>
                <a:spcPts val="0"/>
              </a:spcBef>
              <a:spcAft>
                <a:spcPts val="0"/>
              </a:spcAft>
              <a:buSzPts val="2100"/>
              <a:buNone/>
              <a:defRPr/>
            </a:lvl2pPr>
            <a:lvl3pPr lvl="2" algn="l">
              <a:lnSpc>
                <a:spcPct val="100000"/>
              </a:lnSpc>
              <a:spcBef>
                <a:spcPts val="0"/>
              </a:spcBef>
              <a:spcAft>
                <a:spcPts val="0"/>
              </a:spcAft>
              <a:buSzPts val="2100"/>
              <a:buNone/>
              <a:defRPr/>
            </a:lvl3pPr>
            <a:lvl4pPr lvl="3" algn="l">
              <a:lnSpc>
                <a:spcPct val="100000"/>
              </a:lnSpc>
              <a:spcBef>
                <a:spcPts val="0"/>
              </a:spcBef>
              <a:spcAft>
                <a:spcPts val="0"/>
              </a:spcAft>
              <a:buSzPts val="2100"/>
              <a:buNone/>
              <a:defRPr/>
            </a:lvl4pPr>
            <a:lvl5pPr lvl="4" algn="l">
              <a:lnSpc>
                <a:spcPct val="100000"/>
              </a:lnSpc>
              <a:spcBef>
                <a:spcPts val="0"/>
              </a:spcBef>
              <a:spcAft>
                <a:spcPts val="0"/>
              </a:spcAft>
              <a:buSzPts val="2100"/>
              <a:buNone/>
              <a:defRPr/>
            </a:lvl5pPr>
            <a:lvl6pPr lvl="5" algn="l">
              <a:lnSpc>
                <a:spcPct val="100000"/>
              </a:lnSpc>
              <a:spcBef>
                <a:spcPts val="0"/>
              </a:spcBef>
              <a:spcAft>
                <a:spcPts val="0"/>
              </a:spcAft>
              <a:buSzPts val="2100"/>
              <a:buNone/>
              <a:defRPr/>
            </a:lvl6pPr>
            <a:lvl7pPr lvl="6" algn="l">
              <a:lnSpc>
                <a:spcPct val="100000"/>
              </a:lnSpc>
              <a:spcBef>
                <a:spcPts val="0"/>
              </a:spcBef>
              <a:spcAft>
                <a:spcPts val="0"/>
              </a:spcAft>
              <a:buSzPts val="2100"/>
              <a:buNone/>
              <a:defRPr/>
            </a:lvl7pPr>
            <a:lvl8pPr lvl="7" algn="l">
              <a:lnSpc>
                <a:spcPct val="100000"/>
              </a:lnSpc>
              <a:spcBef>
                <a:spcPts val="0"/>
              </a:spcBef>
              <a:spcAft>
                <a:spcPts val="0"/>
              </a:spcAft>
              <a:buSzPts val="2100"/>
              <a:buNone/>
              <a:defRPr/>
            </a:lvl8pPr>
            <a:lvl9pPr lvl="8" algn="l">
              <a:lnSpc>
                <a:spcPct val="100000"/>
              </a:lnSpc>
              <a:spcBef>
                <a:spcPts val="0"/>
              </a:spcBef>
              <a:spcAft>
                <a:spcPts val="0"/>
              </a:spcAft>
              <a:buSzPts val="2100"/>
              <a:buNone/>
              <a:defRPr/>
            </a:lvl9pPr>
          </a:lstStyle>
          <a:p>
            <a:endParaRPr/>
          </a:p>
        </p:txBody>
      </p:sp>
      <p:sp>
        <p:nvSpPr>
          <p:cNvPr id="45" name="Google Shape;45;p9"/>
          <p:cNvSpPr txBox="1">
            <a:spLocks noGrp="1"/>
          </p:cNvSpPr>
          <p:nvPr>
            <p:ph type="body" idx="1"/>
          </p:nvPr>
        </p:nvSpPr>
        <p:spPr>
          <a:xfrm>
            <a:off x="311700" y="1152475"/>
            <a:ext cx="8520600" cy="3416400"/>
          </a:xfrm>
          <a:prstGeom prst="rect">
            <a:avLst/>
          </a:prstGeom>
          <a:noFill/>
          <a:ln>
            <a:noFill/>
          </a:ln>
        </p:spPr>
        <p:txBody>
          <a:bodyPr spcFirstLastPara="1" wrap="square" lIns="68575" tIns="68575" rIns="68575" bIns="68575" anchor="t" anchorCtr="0">
            <a:normAutofit/>
          </a:bodyPr>
          <a:lstStyle>
            <a:lvl1pPr marL="457200" lvl="0" indent="-317500" algn="l">
              <a:lnSpc>
                <a:spcPct val="115000"/>
              </a:lnSpc>
              <a:spcBef>
                <a:spcPts val="0"/>
              </a:spcBef>
              <a:spcAft>
                <a:spcPts val="0"/>
              </a:spcAft>
              <a:buSzPts val="1400"/>
              <a:buChar char="●"/>
              <a:defRPr b="0" i="0">
                <a:latin typeface="Nanum Gothic"/>
                <a:ea typeface="Nanum Gothic"/>
                <a:cs typeface="Nanum Gothic"/>
                <a:sym typeface="Nanum Gothic"/>
              </a:defRPr>
            </a:lvl1pPr>
            <a:lvl2pPr marL="914400" lvl="1" indent="-298450" algn="l">
              <a:lnSpc>
                <a:spcPct val="115000"/>
              </a:lnSpc>
              <a:spcBef>
                <a:spcPts val="0"/>
              </a:spcBef>
              <a:spcAft>
                <a:spcPts val="0"/>
              </a:spcAft>
              <a:buSzPts val="1100"/>
              <a:buChar char="○"/>
              <a:defRPr/>
            </a:lvl2pPr>
            <a:lvl3pPr marL="1371600" lvl="2" indent="-298450" algn="l">
              <a:lnSpc>
                <a:spcPct val="115000"/>
              </a:lnSpc>
              <a:spcBef>
                <a:spcPts val="0"/>
              </a:spcBef>
              <a:spcAft>
                <a:spcPts val="0"/>
              </a:spcAft>
              <a:buSzPts val="1100"/>
              <a:buChar char="■"/>
              <a:defRPr/>
            </a:lvl3pPr>
            <a:lvl4pPr marL="1828800" lvl="3" indent="-298450" algn="l">
              <a:lnSpc>
                <a:spcPct val="115000"/>
              </a:lnSpc>
              <a:spcBef>
                <a:spcPts val="0"/>
              </a:spcBef>
              <a:spcAft>
                <a:spcPts val="0"/>
              </a:spcAft>
              <a:buSzPts val="1100"/>
              <a:buChar char="●"/>
              <a:defRPr/>
            </a:lvl4pPr>
            <a:lvl5pPr marL="2286000" lvl="4" indent="-298450" algn="l">
              <a:lnSpc>
                <a:spcPct val="115000"/>
              </a:lnSpc>
              <a:spcBef>
                <a:spcPts val="0"/>
              </a:spcBef>
              <a:spcAft>
                <a:spcPts val="0"/>
              </a:spcAft>
              <a:buSzPts val="1100"/>
              <a:buChar char="○"/>
              <a:defRPr/>
            </a:lvl5pPr>
            <a:lvl6pPr marL="2743200" lvl="5" indent="-298450" algn="l">
              <a:lnSpc>
                <a:spcPct val="115000"/>
              </a:lnSpc>
              <a:spcBef>
                <a:spcPts val="0"/>
              </a:spcBef>
              <a:spcAft>
                <a:spcPts val="0"/>
              </a:spcAft>
              <a:buSzPts val="1100"/>
              <a:buChar char="■"/>
              <a:defRPr/>
            </a:lvl6pPr>
            <a:lvl7pPr marL="3200400" lvl="6" indent="-298450" algn="l">
              <a:lnSpc>
                <a:spcPct val="115000"/>
              </a:lnSpc>
              <a:spcBef>
                <a:spcPts val="0"/>
              </a:spcBef>
              <a:spcAft>
                <a:spcPts val="0"/>
              </a:spcAft>
              <a:buSzPts val="1100"/>
              <a:buChar char="●"/>
              <a:defRPr/>
            </a:lvl7pPr>
            <a:lvl8pPr marL="3657600" lvl="7" indent="-298450" algn="l">
              <a:lnSpc>
                <a:spcPct val="115000"/>
              </a:lnSpc>
              <a:spcBef>
                <a:spcPts val="0"/>
              </a:spcBef>
              <a:spcAft>
                <a:spcPts val="0"/>
              </a:spcAft>
              <a:buSzPts val="1100"/>
              <a:buChar char="○"/>
              <a:defRPr/>
            </a:lvl8pPr>
            <a:lvl9pPr marL="4114800" lvl="8" indent="-298450" algn="l">
              <a:lnSpc>
                <a:spcPct val="115000"/>
              </a:lnSpc>
              <a:spcBef>
                <a:spcPts val="0"/>
              </a:spcBef>
              <a:spcAft>
                <a:spcPts val="0"/>
              </a:spcAft>
              <a:buSzPts val="1100"/>
              <a:buChar char="■"/>
              <a:defRPr/>
            </a:lvl9pPr>
          </a:lstStyle>
          <a:p>
            <a:endParaRPr/>
          </a:p>
        </p:txBody>
      </p:sp>
      <p:sp>
        <p:nvSpPr>
          <p:cNvPr id="46" name="Google Shape;46;p9"/>
          <p:cNvSpPr txBox="1">
            <a:spLocks noGrp="1"/>
          </p:cNvSpPr>
          <p:nvPr>
            <p:ph type="sldNum" idx="12"/>
          </p:nvPr>
        </p:nvSpPr>
        <p:spPr>
          <a:xfrm>
            <a:off x="8472458" y="4663217"/>
            <a:ext cx="548700" cy="393600"/>
          </a:xfrm>
          <a:prstGeom prst="rect">
            <a:avLst/>
          </a:prstGeom>
          <a:noFill/>
          <a:ln>
            <a:noFill/>
          </a:ln>
        </p:spPr>
        <p:txBody>
          <a:bodyPr spcFirstLastPara="1" wrap="square" lIns="68575" tIns="68575" rIns="68575" bIns="68575" anchor="ctr" anchorCtr="0">
            <a:normAutofit/>
          </a:bodyPr>
          <a:lstStyle>
            <a:lvl1pPr marL="0" marR="0" lvl="0" indent="0" algn="r">
              <a:lnSpc>
                <a:spcPct val="100000"/>
              </a:lnSpc>
              <a:spcBef>
                <a:spcPts val="0"/>
              </a:spcBef>
              <a:spcAft>
                <a:spcPts val="0"/>
              </a:spcAft>
              <a:buClr>
                <a:srgbClr val="000000"/>
              </a:buClr>
              <a:buSzPts val="800"/>
              <a:buFont typeface="Arial"/>
              <a:buNone/>
              <a:defRPr sz="1000" b="0" i="0" u="none" strike="noStrike" cap="none">
                <a:solidFill>
                  <a:schemeClr val="dk2"/>
                </a:solidFill>
                <a:latin typeface="Nanum Gothic"/>
                <a:ea typeface="Nanum Gothic"/>
                <a:cs typeface="Nanum Gothic"/>
                <a:sym typeface="Nanum Gothic"/>
              </a:defRPr>
            </a:lvl1pPr>
            <a:lvl2pPr marL="0" marR="0" lvl="1" indent="0" algn="r">
              <a:lnSpc>
                <a:spcPct val="100000"/>
              </a:lnSpc>
              <a:spcBef>
                <a:spcPts val="0"/>
              </a:spcBef>
              <a:spcAft>
                <a:spcPts val="0"/>
              </a:spcAft>
              <a:buClr>
                <a:srgbClr val="000000"/>
              </a:buClr>
              <a:buSzPts val="800"/>
              <a:buFont typeface="Arial"/>
              <a:buNone/>
              <a:defRPr sz="1000" b="0" i="0" u="none" strike="noStrike" cap="none">
                <a:solidFill>
                  <a:schemeClr val="dk2"/>
                </a:solidFill>
                <a:latin typeface="Nanum Gothic"/>
                <a:ea typeface="Nanum Gothic"/>
                <a:cs typeface="Nanum Gothic"/>
                <a:sym typeface="Nanum Gothic"/>
              </a:defRPr>
            </a:lvl2pPr>
            <a:lvl3pPr marL="0" marR="0" lvl="2" indent="0" algn="r">
              <a:lnSpc>
                <a:spcPct val="100000"/>
              </a:lnSpc>
              <a:spcBef>
                <a:spcPts val="0"/>
              </a:spcBef>
              <a:spcAft>
                <a:spcPts val="0"/>
              </a:spcAft>
              <a:buClr>
                <a:srgbClr val="000000"/>
              </a:buClr>
              <a:buSzPts val="800"/>
              <a:buFont typeface="Arial"/>
              <a:buNone/>
              <a:defRPr sz="1000" b="0" i="0" u="none" strike="noStrike" cap="none">
                <a:solidFill>
                  <a:schemeClr val="dk2"/>
                </a:solidFill>
                <a:latin typeface="Nanum Gothic"/>
                <a:ea typeface="Nanum Gothic"/>
                <a:cs typeface="Nanum Gothic"/>
                <a:sym typeface="Nanum Gothic"/>
              </a:defRPr>
            </a:lvl3pPr>
            <a:lvl4pPr marL="0" marR="0" lvl="3" indent="0" algn="r">
              <a:lnSpc>
                <a:spcPct val="100000"/>
              </a:lnSpc>
              <a:spcBef>
                <a:spcPts val="0"/>
              </a:spcBef>
              <a:spcAft>
                <a:spcPts val="0"/>
              </a:spcAft>
              <a:buClr>
                <a:srgbClr val="000000"/>
              </a:buClr>
              <a:buSzPts val="800"/>
              <a:buFont typeface="Arial"/>
              <a:buNone/>
              <a:defRPr sz="1000" b="0" i="0" u="none" strike="noStrike" cap="none">
                <a:solidFill>
                  <a:schemeClr val="dk2"/>
                </a:solidFill>
                <a:latin typeface="Nanum Gothic"/>
                <a:ea typeface="Nanum Gothic"/>
                <a:cs typeface="Nanum Gothic"/>
                <a:sym typeface="Nanum Gothic"/>
              </a:defRPr>
            </a:lvl4pPr>
            <a:lvl5pPr marL="0" marR="0" lvl="4" indent="0" algn="r">
              <a:lnSpc>
                <a:spcPct val="100000"/>
              </a:lnSpc>
              <a:spcBef>
                <a:spcPts val="0"/>
              </a:spcBef>
              <a:spcAft>
                <a:spcPts val="0"/>
              </a:spcAft>
              <a:buClr>
                <a:srgbClr val="000000"/>
              </a:buClr>
              <a:buSzPts val="800"/>
              <a:buFont typeface="Arial"/>
              <a:buNone/>
              <a:defRPr sz="1000" b="0" i="0" u="none" strike="noStrike" cap="none">
                <a:solidFill>
                  <a:schemeClr val="dk2"/>
                </a:solidFill>
                <a:latin typeface="Nanum Gothic"/>
                <a:ea typeface="Nanum Gothic"/>
                <a:cs typeface="Nanum Gothic"/>
                <a:sym typeface="Nanum Gothic"/>
              </a:defRPr>
            </a:lvl5pPr>
            <a:lvl6pPr marL="0" marR="0" lvl="5" indent="0" algn="r">
              <a:lnSpc>
                <a:spcPct val="100000"/>
              </a:lnSpc>
              <a:spcBef>
                <a:spcPts val="0"/>
              </a:spcBef>
              <a:spcAft>
                <a:spcPts val="0"/>
              </a:spcAft>
              <a:buClr>
                <a:srgbClr val="000000"/>
              </a:buClr>
              <a:buSzPts val="800"/>
              <a:buFont typeface="Arial"/>
              <a:buNone/>
              <a:defRPr sz="1000" b="0" i="0" u="none" strike="noStrike" cap="none">
                <a:solidFill>
                  <a:schemeClr val="dk2"/>
                </a:solidFill>
                <a:latin typeface="Nanum Gothic"/>
                <a:ea typeface="Nanum Gothic"/>
                <a:cs typeface="Nanum Gothic"/>
                <a:sym typeface="Nanum Gothic"/>
              </a:defRPr>
            </a:lvl6pPr>
            <a:lvl7pPr marL="0" marR="0" lvl="6" indent="0" algn="r">
              <a:lnSpc>
                <a:spcPct val="100000"/>
              </a:lnSpc>
              <a:spcBef>
                <a:spcPts val="0"/>
              </a:spcBef>
              <a:spcAft>
                <a:spcPts val="0"/>
              </a:spcAft>
              <a:buClr>
                <a:srgbClr val="000000"/>
              </a:buClr>
              <a:buSzPts val="800"/>
              <a:buFont typeface="Arial"/>
              <a:buNone/>
              <a:defRPr sz="1000" b="0" i="0" u="none" strike="noStrike" cap="none">
                <a:solidFill>
                  <a:schemeClr val="dk2"/>
                </a:solidFill>
                <a:latin typeface="Nanum Gothic"/>
                <a:ea typeface="Nanum Gothic"/>
                <a:cs typeface="Nanum Gothic"/>
                <a:sym typeface="Nanum Gothic"/>
              </a:defRPr>
            </a:lvl7pPr>
            <a:lvl8pPr marL="0" marR="0" lvl="7" indent="0" algn="r">
              <a:lnSpc>
                <a:spcPct val="100000"/>
              </a:lnSpc>
              <a:spcBef>
                <a:spcPts val="0"/>
              </a:spcBef>
              <a:spcAft>
                <a:spcPts val="0"/>
              </a:spcAft>
              <a:buClr>
                <a:srgbClr val="000000"/>
              </a:buClr>
              <a:buSzPts val="800"/>
              <a:buFont typeface="Arial"/>
              <a:buNone/>
              <a:defRPr sz="1000" b="0" i="0" u="none" strike="noStrike" cap="none">
                <a:solidFill>
                  <a:schemeClr val="dk2"/>
                </a:solidFill>
                <a:latin typeface="Nanum Gothic"/>
                <a:ea typeface="Nanum Gothic"/>
                <a:cs typeface="Nanum Gothic"/>
                <a:sym typeface="Nanum Gothic"/>
              </a:defRPr>
            </a:lvl8pPr>
            <a:lvl9pPr marL="0" marR="0" lvl="8" indent="0" algn="r">
              <a:lnSpc>
                <a:spcPct val="100000"/>
              </a:lnSpc>
              <a:spcBef>
                <a:spcPts val="0"/>
              </a:spcBef>
              <a:spcAft>
                <a:spcPts val="0"/>
              </a:spcAft>
              <a:buClr>
                <a:srgbClr val="000000"/>
              </a:buClr>
              <a:buSzPts val="800"/>
              <a:buFont typeface="Arial"/>
              <a:buNone/>
              <a:defRPr sz="1000" b="0" i="0" u="none" strike="noStrike" cap="none">
                <a:solidFill>
                  <a:schemeClr val="dk2"/>
                </a:solidFill>
                <a:latin typeface="Nanum Gothic"/>
                <a:ea typeface="Nanum Gothic"/>
                <a:cs typeface="Nanum Gothic"/>
                <a:sym typeface="Nanum Gothic"/>
              </a:defRPr>
            </a:lvl9pPr>
          </a:lstStyle>
          <a:p>
            <a:pPr marL="0" lvl="0" indent="0" algn="r" rtl="0">
              <a:spcBef>
                <a:spcPts val="0"/>
              </a:spcBef>
              <a:spcAft>
                <a:spcPts val="0"/>
              </a:spcAft>
              <a:buNone/>
            </a:pPr>
            <a:fld id="{00000000-1234-1234-1234-123412341234}" type="slidenum">
              <a:rPr lang="ko-K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47"/>
        <p:cNvGrpSpPr/>
        <p:nvPr/>
      </p:nvGrpSpPr>
      <p:grpSpPr>
        <a:xfrm>
          <a:off x="0" y="0"/>
          <a:ext cx="0" cy="0"/>
          <a:chOff x="0" y="0"/>
          <a:chExt cx="0" cy="0"/>
        </a:xfrm>
      </p:grpSpPr>
      <p:sp>
        <p:nvSpPr>
          <p:cNvPr id="48" name="Google Shape;48;p10"/>
          <p:cNvSpPr txBox="1">
            <a:spLocks noGrp="1"/>
          </p:cNvSpPr>
          <p:nvPr>
            <p:ph type="title"/>
          </p:nvPr>
        </p:nvSpPr>
        <p:spPr>
          <a:xfrm>
            <a:off x="311700" y="445025"/>
            <a:ext cx="8520600" cy="572700"/>
          </a:xfrm>
          <a:prstGeom prst="rect">
            <a:avLst/>
          </a:prstGeom>
        </p:spPr>
        <p:txBody>
          <a:bodyPr spcFirstLastPara="1" wrap="square" lIns="91425" tIns="91425" rIns="91425" bIns="91425" anchor="ctr" anchorCtr="0">
            <a:noAutofit/>
          </a:bodyPr>
          <a:lstStyle>
            <a:lvl1pPr lvl="0">
              <a:spcBef>
                <a:spcPts val="0"/>
              </a:spcBef>
              <a:spcAft>
                <a:spcPts val="0"/>
              </a:spcAft>
              <a:buSzPts val="2800"/>
              <a:buNone/>
              <a:defRPr>
                <a:latin typeface="프리젠테이션 8 ExtraBold" charset="-127"/>
                <a:ea typeface="프리젠테이션 8 ExtraBold" charset="-127"/>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dirty="0"/>
          </a:p>
        </p:txBody>
      </p:sp>
      <p:sp>
        <p:nvSpPr>
          <p:cNvPr id="49" name="Google Shape;49;p10"/>
          <p:cNvSpPr txBox="1">
            <a:spLocks noGrp="1"/>
          </p:cNvSpPr>
          <p:nvPr>
            <p:ph type="body" idx="1"/>
          </p:nvPr>
        </p:nvSpPr>
        <p:spPr>
          <a:xfrm>
            <a:off x="311700" y="1152475"/>
            <a:ext cx="3999900" cy="3416400"/>
          </a:xfrm>
          <a:prstGeom prst="rect">
            <a:avLst/>
          </a:prstGeom>
        </p:spPr>
        <p:txBody>
          <a:bodyPr spcFirstLastPara="1" wrap="square" lIns="91425" tIns="91425" rIns="91425" bIns="91425" anchor="ctr" anchorCtr="0">
            <a:no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50" name="Google Shape;50;p10"/>
          <p:cNvSpPr txBox="1">
            <a:spLocks noGrp="1"/>
          </p:cNvSpPr>
          <p:nvPr>
            <p:ph type="body" idx="2"/>
          </p:nvPr>
        </p:nvSpPr>
        <p:spPr>
          <a:xfrm>
            <a:off x="4832400" y="1152475"/>
            <a:ext cx="3999900" cy="3416400"/>
          </a:xfrm>
          <a:prstGeom prst="rect">
            <a:avLst/>
          </a:prstGeom>
        </p:spPr>
        <p:txBody>
          <a:bodyPr spcFirstLastPara="1" wrap="square" lIns="91425" tIns="91425" rIns="91425" bIns="91425" anchor="ctr" anchorCtr="0">
            <a:no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51" name="Google Shape;51;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ko-K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a:blip r:embed="rId11">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539500"/>
            <a:ext cx="7717500" cy="478200"/>
          </a:xfrm>
          <a:prstGeom prst="rect">
            <a:avLst/>
          </a:prstGeom>
          <a:noFill/>
          <a:ln>
            <a:noFill/>
          </a:ln>
        </p:spPr>
        <p:txBody>
          <a:bodyPr spcFirstLastPara="1" wrap="square" lIns="91425" tIns="91425" rIns="91425" bIns="91425" anchor="ctr" anchorCtr="0">
            <a:noAutofit/>
          </a:bodyPr>
          <a:lstStyle>
            <a:lvl1pPr marR="0" lvl="0" algn="ctr" rtl="0">
              <a:lnSpc>
                <a:spcPct val="100000"/>
              </a:lnSpc>
              <a:spcBef>
                <a:spcPts val="0"/>
              </a:spcBef>
              <a:spcAft>
                <a:spcPts val="0"/>
              </a:spcAft>
              <a:buClr>
                <a:schemeClr val="dk1"/>
              </a:buClr>
              <a:buSzPts val="2800"/>
              <a:buFont typeface="Raleway Black"/>
              <a:buNone/>
              <a:defRPr sz="2800" b="0" i="0" u="none" strike="noStrike" cap="none">
                <a:solidFill>
                  <a:schemeClr val="dk1"/>
                </a:solidFill>
                <a:latin typeface="Raleway Black"/>
                <a:ea typeface="Raleway Black"/>
                <a:cs typeface="Raleway Black"/>
                <a:sym typeface="Raleway Black"/>
              </a:defRPr>
            </a:lvl1pPr>
            <a:lvl2pPr marR="0" lvl="1" algn="ctr" rtl="0">
              <a:lnSpc>
                <a:spcPct val="100000"/>
              </a:lnSpc>
              <a:spcBef>
                <a:spcPts val="0"/>
              </a:spcBef>
              <a:spcAft>
                <a:spcPts val="0"/>
              </a:spcAft>
              <a:buClr>
                <a:schemeClr val="lt1"/>
              </a:buClr>
              <a:buSzPts val="2800"/>
              <a:buFont typeface="Raleway Black"/>
              <a:buNone/>
              <a:defRPr sz="2800" b="0" i="0" u="none" strike="noStrike" cap="none">
                <a:solidFill>
                  <a:schemeClr val="lt1"/>
                </a:solidFill>
                <a:latin typeface="Raleway Black"/>
                <a:ea typeface="Raleway Black"/>
                <a:cs typeface="Raleway Black"/>
                <a:sym typeface="Raleway Black"/>
              </a:defRPr>
            </a:lvl2pPr>
            <a:lvl3pPr marR="0" lvl="2" algn="ctr" rtl="0">
              <a:lnSpc>
                <a:spcPct val="100000"/>
              </a:lnSpc>
              <a:spcBef>
                <a:spcPts val="0"/>
              </a:spcBef>
              <a:spcAft>
                <a:spcPts val="0"/>
              </a:spcAft>
              <a:buClr>
                <a:schemeClr val="lt1"/>
              </a:buClr>
              <a:buSzPts val="2800"/>
              <a:buFont typeface="Raleway Black"/>
              <a:buNone/>
              <a:defRPr sz="2800" b="0" i="0" u="none" strike="noStrike" cap="none">
                <a:solidFill>
                  <a:schemeClr val="lt1"/>
                </a:solidFill>
                <a:latin typeface="Raleway Black"/>
                <a:ea typeface="Raleway Black"/>
                <a:cs typeface="Raleway Black"/>
                <a:sym typeface="Raleway Black"/>
              </a:defRPr>
            </a:lvl3pPr>
            <a:lvl4pPr marR="0" lvl="3" algn="ctr" rtl="0">
              <a:lnSpc>
                <a:spcPct val="100000"/>
              </a:lnSpc>
              <a:spcBef>
                <a:spcPts val="0"/>
              </a:spcBef>
              <a:spcAft>
                <a:spcPts val="0"/>
              </a:spcAft>
              <a:buClr>
                <a:schemeClr val="lt1"/>
              </a:buClr>
              <a:buSzPts val="2800"/>
              <a:buFont typeface="Raleway Black"/>
              <a:buNone/>
              <a:defRPr sz="2800" b="0" i="0" u="none" strike="noStrike" cap="none">
                <a:solidFill>
                  <a:schemeClr val="lt1"/>
                </a:solidFill>
                <a:latin typeface="Raleway Black"/>
                <a:ea typeface="Raleway Black"/>
                <a:cs typeface="Raleway Black"/>
                <a:sym typeface="Raleway Black"/>
              </a:defRPr>
            </a:lvl4pPr>
            <a:lvl5pPr marR="0" lvl="4" algn="ctr" rtl="0">
              <a:lnSpc>
                <a:spcPct val="100000"/>
              </a:lnSpc>
              <a:spcBef>
                <a:spcPts val="0"/>
              </a:spcBef>
              <a:spcAft>
                <a:spcPts val="0"/>
              </a:spcAft>
              <a:buClr>
                <a:schemeClr val="lt1"/>
              </a:buClr>
              <a:buSzPts val="2800"/>
              <a:buFont typeface="Raleway Black"/>
              <a:buNone/>
              <a:defRPr sz="2800" b="0" i="0" u="none" strike="noStrike" cap="none">
                <a:solidFill>
                  <a:schemeClr val="lt1"/>
                </a:solidFill>
                <a:latin typeface="Raleway Black"/>
                <a:ea typeface="Raleway Black"/>
                <a:cs typeface="Raleway Black"/>
                <a:sym typeface="Raleway Black"/>
              </a:defRPr>
            </a:lvl5pPr>
            <a:lvl6pPr marR="0" lvl="5" algn="ctr" rtl="0">
              <a:lnSpc>
                <a:spcPct val="100000"/>
              </a:lnSpc>
              <a:spcBef>
                <a:spcPts val="0"/>
              </a:spcBef>
              <a:spcAft>
                <a:spcPts val="0"/>
              </a:spcAft>
              <a:buClr>
                <a:schemeClr val="lt1"/>
              </a:buClr>
              <a:buSzPts val="2800"/>
              <a:buFont typeface="Raleway Black"/>
              <a:buNone/>
              <a:defRPr sz="2800" b="0" i="0" u="none" strike="noStrike" cap="none">
                <a:solidFill>
                  <a:schemeClr val="lt1"/>
                </a:solidFill>
                <a:latin typeface="Raleway Black"/>
                <a:ea typeface="Raleway Black"/>
                <a:cs typeface="Raleway Black"/>
                <a:sym typeface="Raleway Black"/>
              </a:defRPr>
            </a:lvl6pPr>
            <a:lvl7pPr marR="0" lvl="6" algn="ctr" rtl="0">
              <a:lnSpc>
                <a:spcPct val="100000"/>
              </a:lnSpc>
              <a:spcBef>
                <a:spcPts val="0"/>
              </a:spcBef>
              <a:spcAft>
                <a:spcPts val="0"/>
              </a:spcAft>
              <a:buClr>
                <a:schemeClr val="lt1"/>
              </a:buClr>
              <a:buSzPts val="2800"/>
              <a:buFont typeface="Raleway Black"/>
              <a:buNone/>
              <a:defRPr sz="2800" b="0" i="0" u="none" strike="noStrike" cap="none">
                <a:solidFill>
                  <a:schemeClr val="lt1"/>
                </a:solidFill>
                <a:latin typeface="Raleway Black"/>
                <a:ea typeface="Raleway Black"/>
                <a:cs typeface="Raleway Black"/>
                <a:sym typeface="Raleway Black"/>
              </a:defRPr>
            </a:lvl7pPr>
            <a:lvl8pPr marR="0" lvl="7" algn="ctr" rtl="0">
              <a:lnSpc>
                <a:spcPct val="100000"/>
              </a:lnSpc>
              <a:spcBef>
                <a:spcPts val="0"/>
              </a:spcBef>
              <a:spcAft>
                <a:spcPts val="0"/>
              </a:spcAft>
              <a:buClr>
                <a:schemeClr val="lt1"/>
              </a:buClr>
              <a:buSzPts val="2800"/>
              <a:buFont typeface="Raleway Black"/>
              <a:buNone/>
              <a:defRPr sz="2800" b="0" i="0" u="none" strike="noStrike" cap="none">
                <a:solidFill>
                  <a:schemeClr val="lt1"/>
                </a:solidFill>
                <a:latin typeface="Raleway Black"/>
                <a:ea typeface="Raleway Black"/>
                <a:cs typeface="Raleway Black"/>
                <a:sym typeface="Raleway Black"/>
              </a:defRPr>
            </a:lvl8pPr>
            <a:lvl9pPr marR="0" lvl="8" algn="ctr" rtl="0">
              <a:lnSpc>
                <a:spcPct val="100000"/>
              </a:lnSpc>
              <a:spcBef>
                <a:spcPts val="0"/>
              </a:spcBef>
              <a:spcAft>
                <a:spcPts val="0"/>
              </a:spcAft>
              <a:buClr>
                <a:schemeClr val="lt1"/>
              </a:buClr>
              <a:buSzPts val="2800"/>
              <a:buFont typeface="Raleway Black"/>
              <a:buNone/>
              <a:defRPr sz="2800" b="0" i="0" u="none" strike="noStrike" cap="none">
                <a:solidFill>
                  <a:schemeClr val="lt1"/>
                </a:solidFill>
                <a:latin typeface="Raleway Black"/>
                <a:ea typeface="Raleway Black"/>
                <a:cs typeface="Raleway Black"/>
                <a:sym typeface="Raleway Black"/>
              </a:defRPr>
            </a:lvl9pPr>
          </a:lstStyle>
          <a:p>
            <a:endParaRPr dirty="0"/>
          </a:p>
        </p:txBody>
      </p:sp>
      <p:sp>
        <p:nvSpPr>
          <p:cNvPr id="7" name="Google Shape;7;p1"/>
          <p:cNvSpPr txBox="1">
            <a:spLocks noGrp="1"/>
          </p:cNvSpPr>
          <p:nvPr>
            <p:ph type="body" idx="1"/>
          </p:nvPr>
        </p:nvSpPr>
        <p:spPr>
          <a:xfrm>
            <a:off x="713225" y="1152475"/>
            <a:ext cx="7717500" cy="3456000"/>
          </a:xfrm>
          <a:prstGeom prst="rect">
            <a:avLst/>
          </a:prstGeom>
          <a:noFill/>
          <a:ln>
            <a:noFill/>
          </a:ln>
        </p:spPr>
        <p:txBody>
          <a:bodyPr spcFirstLastPara="1" wrap="square" lIns="91425" tIns="91425" rIns="91425" bIns="91425" anchor="ctr" anchorCtr="0">
            <a:noAutofit/>
          </a:bodyPr>
          <a:lstStyle>
            <a:lvl1pPr marL="457200" marR="0" lvl="0" indent="-317500" algn="l" rtl="0">
              <a:lnSpc>
                <a:spcPct val="100000"/>
              </a:lnSpc>
              <a:spcBef>
                <a:spcPts val="0"/>
              </a:spcBef>
              <a:spcAft>
                <a:spcPts val="0"/>
              </a:spcAft>
              <a:buClr>
                <a:schemeClr val="dk1"/>
              </a:buClr>
              <a:buSzPts val="1400"/>
              <a:buFont typeface="Oswald"/>
              <a:buChar char="●"/>
              <a:defRPr sz="1400" b="0" i="0" u="none" strike="noStrike" cap="none">
                <a:solidFill>
                  <a:schemeClr val="dk1"/>
                </a:solidFill>
                <a:latin typeface="Oswald"/>
                <a:ea typeface="Oswald"/>
                <a:cs typeface="Oswald"/>
                <a:sym typeface="Oswald"/>
              </a:defRPr>
            </a:lvl1pPr>
            <a:lvl2pPr marL="914400" marR="0" lvl="1" indent="-317500" algn="l" rtl="0">
              <a:lnSpc>
                <a:spcPct val="100000"/>
              </a:lnSpc>
              <a:spcBef>
                <a:spcPts val="0"/>
              </a:spcBef>
              <a:spcAft>
                <a:spcPts val="0"/>
              </a:spcAft>
              <a:buClr>
                <a:schemeClr val="dk1"/>
              </a:buClr>
              <a:buSzPts val="1400"/>
              <a:buFont typeface="Oswald"/>
              <a:buChar char="○"/>
              <a:defRPr sz="1400" b="0" i="0" u="none" strike="noStrike" cap="none">
                <a:solidFill>
                  <a:schemeClr val="dk1"/>
                </a:solidFill>
                <a:latin typeface="Oswald"/>
                <a:ea typeface="Oswald"/>
                <a:cs typeface="Oswald"/>
                <a:sym typeface="Oswald"/>
              </a:defRPr>
            </a:lvl2pPr>
            <a:lvl3pPr marL="1371600" marR="0" lvl="2" indent="-317500" algn="l" rtl="0">
              <a:lnSpc>
                <a:spcPct val="100000"/>
              </a:lnSpc>
              <a:spcBef>
                <a:spcPts val="0"/>
              </a:spcBef>
              <a:spcAft>
                <a:spcPts val="0"/>
              </a:spcAft>
              <a:buClr>
                <a:schemeClr val="dk1"/>
              </a:buClr>
              <a:buSzPts val="1400"/>
              <a:buFont typeface="Oswald"/>
              <a:buChar char="■"/>
              <a:defRPr sz="1400" b="0" i="0" u="none" strike="noStrike" cap="none">
                <a:solidFill>
                  <a:schemeClr val="dk1"/>
                </a:solidFill>
                <a:latin typeface="Oswald"/>
                <a:ea typeface="Oswald"/>
                <a:cs typeface="Oswald"/>
                <a:sym typeface="Oswald"/>
              </a:defRPr>
            </a:lvl3pPr>
            <a:lvl4pPr marL="1828800" marR="0" lvl="3" indent="-317500" algn="l" rtl="0">
              <a:lnSpc>
                <a:spcPct val="100000"/>
              </a:lnSpc>
              <a:spcBef>
                <a:spcPts val="0"/>
              </a:spcBef>
              <a:spcAft>
                <a:spcPts val="0"/>
              </a:spcAft>
              <a:buClr>
                <a:schemeClr val="dk1"/>
              </a:buClr>
              <a:buSzPts val="1400"/>
              <a:buFont typeface="Oswald"/>
              <a:buChar char="●"/>
              <a:defRPr sz="1400" b="0" i="0" u="none" strike="noStrike" cap="none">
                <a:solidFill>
                  <a:schemeClr val="dk1"/>
                </a:solidFill>
                <a:latin typeface="Oswald"/>
                <a:ea typeface="Oswald"/>
                <a:cs typeface="Oswald"/>
                <a:sym typeface="Oswald"/>
              </a:defRPr>
            </a:lvl4pPr>
            <a:lvl5pPr marL="2286000" marR="0" lvl="4" indent="-317500" algn="l" rtl="0">
              <a:lnSpc>
                <a:spcPct val="100000"/>
              </a:lnSpc>
              <a:spcBef>
                <a:spcPts val="0"/>
              </a:spcBef>
              <a:spcAft>
                <a:spcPts val="0"/>
              </a:spcAft>
              <a:buClr>
                <a:schemeClr val="dk1"/>
              </a:buClr>
              <a:buSzPts val="1400"/>
              <a:buFont typeface="Oswald"/>
              <a:buChar char="○"/>
              <a:defRPr sz="1400" b="0" i="0" u="none" strike="noStrike" cap="none">
                <a:solidFill>
                  <a:schemeClr val="dk1"/>
                </a:solidFill>
                <a:latin typeface="Oswald"/>
                <a:ea typeface="Oswald"/>
                <a:cs typeface="Oswald"/>
                <a:sym typeface="Oswald"/>
              </a:defRPr>
            </a:lvl5pPr>
            <a:lvl6pPr marL="2743200" marR="0" lvl="5" indent="-317500" algn="l" rtl="0">
              <a:lnSpc>
                <a:spcPct val="100000"/>
              </a:lnSpc>
              <a:spcBef>
                <a:spcPts val="0"/>
              </a:spcBef>
              <a:spcAft>
                <a:spcPts val="0"/>
              </a:spcAft>
              <a:buClr>
                <a:schemeClr val="dk1"/>
              </a:buClr>
              <a:buSzPts val="1400"/>
              <a:buFont typeface="Oswald"/>
              <a:buChar char="■"/>
              <a:defRPr sz="1400" b="0" i="0" u="none" strike="noStrike" cap="none">
                <a:solidFill>
                  <a:schemeClr val="dk1"/>
                </a:solidFill>
                <a:latin typeface="Oswald"/>
                <a:ea typeface="Oswald"/>
                <a:cs typeface="Oswald"/>
                <a:sym typeface="Oswald"/>
              </a:defRPr>
            </a:lvl6pPr>
            <a:lvl7pPr marL="3200400" marR="0" lvl="6" indent="-317500" algn="l" rtl="0">
              <a:lnSpc>
                <a:spcPct val="100000"/>
              </a:lnSpc>
              <a:spcBef>
                <a:spcPts val="0"/>
              </a:spcBef>
              <a:spcAft>
                <a:spcPts val="0"/>
              </a:spcAft>
              <a:buClr>
                <a:schemeClr val="dk1"/>
              </a:buClr>
              <a:buSzPts val="1400"/>
              <a:buFont typeface="Oswald"/>
              <a:buChar char="●"/>
              <a:defRPr sz="1400" b="0" i="0" u="none" strike="noStrike" cap="none">
                <a:solidFill>
                  <a:schemeClr val="dk1"/>
                </a:solidFill>
                <a:latin typeface="Oswald"/>
                <a:ea typeface="Oswald"/>
                <a:cs typeface="Oswald"/>
                <a:sym typeface="Oswald"/>
              </a:defRPr>
            </a:lvl7pPr>
            <a:lvl8pPr marL="3657600" marR="0" lvl="7" indent="-317500" algn="l" rtl="0">
              <a:lnSpc>
                <a:spcPct val="100000"/>
              </a:lnSpc>
              <a:spcBef>
                <a:spcPts val="0"/>
              </a:spcBef>
              <a:spcAft>
                <a:spcPts val="0"/>
              </a:spcAft>
              <a:buClr>
                <a:schemeClr val="dk1"/>
              </a:buClr>
              <a:buSzPts val="1400"/>
              <a:buFont typeface="Oswald"/>
              <a:buChar char="○"/>
              <a:defRPr sz="1400" b="0" i="0" u="none" strike="noStrike" cap="none">
                <a:solidFill>
                  <a:schemeClr val="dk1"/>
                </a:solidFill>
                <a:latin typeface="Oswald"/>
                <a:ea typeface="Oswald"/>
                <a:cs typeface="Oswald"/>
                <a:sym typeface="Oswald"/>
              </a:defRPr>
            </a:lvl8pPr>
            <a:lvl9pPr marL="4114800" marR="0" lvl="8" indent="-317500" algn="l" rtl="0">
              <a:lnSpc>
                <a:spcPct val="100000"/>
              </a:lnSpc>
              <a:spcBef>
                <a:spcPts val="0"/>
              </a:spcBef>
              <a:spcAft>
                <a:spcPts val="0"/>
              </a:spcAft>
              <a:buClr>
                <a:schemeClr val="dk1"/>
              </a:buClr>
              <a:buSzPts val="1400"/>
              <a:buFont typeface="Oswald"/>
              <a:buChar char="■"/>
              <a:defRPr sz="1400" b="0" i="0" u="none" strike="noStrike" cap="none">
                <a:solidFill>
                  <a:schemeClr val="dk1"/>
                </a:solidFill>
                <a:latin typeface="Oswald"/>
                <a:ea typeface="Oswald"/>
                <a:cs typeface="Oswald"/>
                <a:sym typeface="Oswald"/>
              </a:defRPr>
            </a:lvl9pPr>
          </a:lstStyle>
          <a:p>
            <a:endParaRPr/>
          </a:p>
        </p:txBody>
      </p:sp>
      <p:sp>
        <p:nvSpPr>
          <p:cNvPr id="8" name="Google Shape;8;p1"/>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lvl1pPr marL="0" marR="0" lvl="0" indent="0" algn="r" rtl="0">
              <a:lnSpc>
                <a:spcPct val="100000"/>
              </a:lnSpc>
              <a:spcBef>
                <a:spcPts val="0"/>
              </a:spcBef>
              <a:spcAft>
                <a:spcPts val="0"/>
              </a:spcAft>
              <a:buClr>
                <a:srgbClr val="000000"/>
              </a:buClr>
              <a:buSzPts val="1300"/>
              <a:buFont typeface="Arial"/>
              <a:buNone/>
              <a:defRPr sz="1300" b="0" i="0" u="none" strike="noStrike" cap="none">
                <a:solidFill>
                  <a:schemeClr val="dk1"/>
                </a:solidFill>
                <a:latin typeface="Oswald"/>
                <a:ea typeface="Oswald"/>
                <a:cs typeface="Oswald"/>
                <a:sym typeface="Oswald"/>
              </a:defRPr>
            </a:lvl1pPr>
            <a:lvl2pPr marL="0" marR="0" lvl="1" indent="0" algn="r" rtl="0">
              <a:lnSpc>
                <a:spcPct val="100000"/>
              </a:lnSpc>
              <a:spcBef>
                <a:spcPts val="0"/>
              </a:spcBef>
              <a:spcAft>
                <a:spcPts val="0"/>
              </a:spcAft>
              <a:buClr>
                <a:srgbClr val="000000"/>
              </a:buClr>
              <a:buSzPts val="1300"/>
              <a:buFont typeface="Arial"/>
              <a:buNone/>
              <a:defRPr sz="1300" b="0" i="0" u="none" strike="noStrike" cap="none">
                <a:solidFill>
                  <a:schemeClr val="dk1"/>
                </a:solidFill>
                <a:latin typeface="Oswald"/>
                <a:ea typeface="Oswald"/>
                <a:cs typeface="Oswald"/>
                <a:sym typeface="Oswald"/>
              </a:defRPr>
            </a:lvl2pPr>
            <a:lvl3pPr marL="0" marR="0" lvl="2" indent="0" algn="r" rtl="0">
              <a:lnSpc>
                <a:spcPct val="100000"/>
              </a:lnSpc>
              <a:spcBef>
                <a:spcPts val="0"/>
              </a:spcBef>
              <a:spcAft>
                <a:spcPts val="0"/>
              </a:spcAft>
              <a:buClr>
                <a:srgbClr val="000000"/>
              </a:buClr>
              <a:buSzPts val="1300"/>
              <a:buFont typeface="Arial"/>
              <a:buNone/>
              <a:defRPr sz="1300" b="0" i="0" u="none" strike="noStrike" cap="none">
                <a:solidFill>
                  <a:schemeClr val="dk1"/>
                </a:solidFill>
                <a:latin typeface="Oswald"/>
                <a:ea typeface="Oswald"/>
                <a:cs typeface="Oswald"/>
                <a:sym typeface="Oswald"/>
              </a:defRPr>
            </a:lvl3pPr>
            <a:lvl4pPr marL="0" marR="0" lvl="3" indent="0" algn="r" rtl="0">
              <a:lnSpc>
                <a:spcPct val="100000"/>
              </a:lnSpc>
              <a:spcBef>
                <a:spcPts val="0"/>
              </a:spcBef>
              <a:spcAft>
                <a:spcPts val="0"/>
              </a:spcAft>
              <a:buClr>
                <a:srgbClr val="000000"/>
              </a:buClr>
              <a:buSzPts val="1300"/>
              <a:buFont typeface="Arial"/>
              <a:buNone/>
              <a:defRPr sz="1300" b="0" i="0" u="none" strike="noStrike" cap="none">
                <a:solidFill>
                  <a:schemeClr val="dk1"/>
                </a:solidFill>
                <a:latin typeface="Oswald"/>
                <a:ea typeface="Oswald"/>
                <a:cs typeface="Oswald"/>
                <a:sym typeface="Oswald"/>
              </a:defRPr>
            </a:lvl4pPr>
            <a:lvl5pPr marL="0" marR="0" lvl="4" indent="0" algn="r" rtl="0">
              <a:lnSpc>
                <a:spcPct val="100000"/>
              </a:lnSpc>
              <a:spcBef>
                <a:spcPts val="0"/>
              </a:spcBef>
              <a:spcAft>
                <a:spcPts val="0"/>
              </a:spcAft>
              <a:buClr>
                <a:srgbClr val="000000"/>
              </a:buClr>
              <a:buSzPts val="1300"/>
              <a:buFont typeface="Arial"/>
              <a:buNone/>
              <a:defRPr sz="1300" b="0" i="0" u="none" strike="noStrike" cap="none">
                <a:solidFill>
                  <a:schemeClr val="dk1"/>
                </a:solidFill>
                <a:latin typeface="Oswald"/>
                <a:ea typeface="Oswald"/>
                <a:cs typeface="Oswald"/>
                <a:sym typeface="Oswald"/>
              </a:defRPr>
            </a:lvl5pPr>
            <a:lvl6pPr marL="0" marR="0" lvl="5" indent="0" algn="r" rtl="0">
              <a:lnSpc>
                <a:spcPct val="100000"/>
              </a:lnSpc>
              <a:spcBef>
                <a:spcPts val="0"/>
              </a:spcBef>
              <a:spcAft>
                <a:spcPts val="0"/>
              </a:spcAft>
              <a:buClr>
                <a:srgbClr val="000000"/>
              </a:buClr>
              <a:buSzPts val="1300"/>
              <a:buFont typeface="Arial"/>
              <a:buNone/>
              <a:defRPr sz="1300" b="0" i="0" u="none" strike="noStrike" cap="none">
                <a:solidFill>
                  <a:schemeClr val="dk1"/>
                </a:solidFill>
                <a:latin typeface="Oswald"/>
                <a:ea typeface="Oswald"/>
                <a:cs typeface="Oswald"/>
                <a:sym typeface="Oswald"/>
              </a:defRPr>
            </a:lvl6pPr>
            <a:lvl7pPr marL="0" marR="0" lvl="6" indent="0" algn="r" rtl="0">
              <a:lnSpc>
                <a:spcPct val="100000"/>
              </a:lnSpc>
              <a:spcBef>
                <a:spcPts val="0"/>
              </a:spcBef>
              <a:spcAft>
                <a:spcPts val="0"/>
              </a:spcAft>
              <a:buClr>
                <a:srgbClr val="000000"/>
              </a:buClr>
              <a:buSzPts val="1300"/>
              <a:buFont typeface="Arial"/>
              <a:buNone/>
              <a:defRPr sz="1300" b="0" i="0" u="none" strike="noStrike" cap="none">
                <a:solidFill>
                  <a:schemeClr val="dk1"/>
                </a:solidFill>
                <a:latin typeface="Oswald"/>
                <a:ea typeface="Oswald"/>
                <a:cs typeface="Oswald"/>
                <a:sym typeface="Oswald"/>
              </a:defRPr>
            </a:lvl7pPr>
            <a:lvl8pPr marL="0" marR="0" lvl="7" indent="0" algn="r" rtl="0">
              <a:lnSpc>
                <a:spcPct val="100000"/>
              </a:lnSpc>
              <a:spcBef>
                <a:spcPts val="0"/>
              </a:spcBef>
              <a:spcAft>
                <a:spcPts val="0"/>
              </a:spcAft>
              <a:buClr>
                <a:srgbClr val="000000"/>
              </a:buClr>
              <a:buSzPts val="1300"/>
              <a:buFont typeface="Arial"/>
              <a:buNone/>
              <a:defRPr sz="1300" b="0" i="0" u="none" strike="noStrike" cap="none">
                <a:solidFill>
                  <a:schemeClr val="dk1"/>
                </a:solidFill>
                <a:latin typeface="Oswald"/>
                <a:ea typeface="Oswald"/>
                <a:cs typeface="Oswald"/>
                <a:sym typeface="Oswald"/>
              </a:defRPr>
            </a:lvl8pPr>
            <a:lvl9pPr marL="0" marR="0" lvl="8" indent="0" algn="r" rtl="0">
              <a:lnSpc>
                <a:spcPct val="100000"/>
              </a:lnSpc>
              <a:spcBef>
                <a:spcPts val="0"/>
              </a:spcBef>
              <a:spcAft>
                <a:spcPts val="0"/>
              </a:spcAft>
              <a:buClr>
                <a:srgbClr val="000000"/>
              </a:buClr>
              <a:buSzPts val="1300"/>
              <a:buFont typeface="Arial"/>
              <a:buNone/>
              <a:defRPr sz="1300" b="0" i="0" u="none" strike="noStrike" cap="none">
                <a:solidFill>
                  <a:schemeClr val="dk1"/>
                </a:solidFill>
                <a:latin typeface="Oswald"/>
                <a:ea typeface="Oswald"/>
                <a:cs typeface="Oswald"/>
                <a:sym typeface="Oswald"/>
              </a:defRPr>
            </a:lvl9pPr>
          </a:lstStyle>
          <a:p>
            <a:pPr marL="0" lvl="0" indent="0" algn="r" rtl="0">
              <a:spcBef>
                <a:spcPts val="0"/>
              </a:spcBef>
              <a:spcAft>
                <a:spcPts val="0"/>
              </a:spcAft>
              <a:buNone/>
            </a:pPr>
            <a:fld id="{00000000-1234-1234-1234-123412341234}" type="slidenum">
              <a:rPr lang="ko-K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badi" panose="020B0604020104020204" pitchFamily="34" charset="0"/>
          <a:ea typeface="프리젠테이션 8 ExtraBold" charset="-127"/>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8.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8.xml"/><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8" Type="http://schemas.openxmlformats.org/officeDocument/2006/relationships/customXml" Target="../ink/ink3.xml"/><Relationship Id="rId3" Type="http://schemas.openxmlformats.org/officeDocument/2006/relationships/image" Target="../media/image6.png"/><Relationship Id="rId7" Type="http://schemas.openxmlformats.org/officeDocument/2006/relationships/image" Target="../media/image60.png"/><Relationship Id="rId2" Type="http://schemas.openxmlformats.org/officeDocument/2006/relationships/notesSlide" Target="../notesSlides/notesSlide16.xml"/><Relationship Id="rId1" Type="http://schemas.openxmlformats.org/officeDocument/2006/relationships/slideLayout" Target="../slideLayouts/slideLayout8.xml"/><Relationship Id="rId6" Type="http://schemas.openxmlformats.org/officeDocument/2006/relationships/customXml" Target="../ink/ink2.xml"/><Relationship Id="rId11" Type="http://schemas.openxmlformats.org/officeDocument/2006/relationships/image" Target="../media/image80.png"/><Relationship Id="rId5" Type="http://schemas.openxmlformats.org/officeDocument/2006/relationships/image" Target="../media/image50.png"/><Relationship Id="rId10" Type="http://schemas.openxmlformats.org/officeDocument/2006/relationships/customXml" Target="../ink/ink4.xml"/><Relationship Id="rId4" Type="http://schemas.openxmlformats.org/officeDocument/2006/relationships/customXml" Target="../ink/ink1.xml"/><Relationship Id="rId9" Type="http://schemas.openxmlformats.org/officeDocument/2006/relationships/image" Target="../media/image70.pn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8.xml"/><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8.xml"/><Relationship Id="rId6" Type="http://schemas.openxmlformats.org/officeDocument/2006/relationships/image" Target="../media/image11.png"/><Relationship Id="rId5" Type="http://schemas.openxmlformats.org/officeDocument/2006/relationships/image" Target="../media/image9.png"/><Relationship Id="rId4" Type="http://schemas.openxmlformats.org/officeDocument/2006/relationships/image" Target="../media/image8.png"/></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8.xml"/><Relationship Id="rId6" Type="http://schemas.openxmlformats.org/officeDocument/2006/relationships/image" Target="../media/image11.png"/><Relationship Id="rId5" Type="http://schemas.openxmlformats.org/officeDocument/2006/relationships/image" Target="../media/image9.png"/><Relationship Id="rId4" Type="http://schemas.openxmlformats.org/officeDocument/2006/relationships/image" Target="../media/image8.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25.xml"/><Relationship Id="rId1" Type="http://schemas.openxmlformats.org/officeDocument/2006/relationships/slideLayout" Target="../slideLayouts/slideLayout8.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7.xml"/><Relationship Id="rId1" Type="http://schemas.openxmlformats.org/officeDocument/2006/relationships/slideLayout" Target="../slideLayouts/slideLayout8.xml"/><Relationship Id="rId4" Type="http://schemas.openxmlformats.org/officeDocument/2006/relationships/image" Target="../media/image21.png"/></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8.xml"/><Relationship Id="rId1" Type="http://schemas.openxmlformats.org/officeDocument/2006/relationships/slideLayout" Target="../slideLayouts/slideLayout8.xml"/><Relationship Id="rId4" Type="http://schemas.openxmlformats.org/officeDocument/2006/relationships/image" Target="../media/image23.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notesSlide" Target="../notesSlides/notesSlide31.xml"/><Relationship Id="rId1" Type="http://schemas.openxmlformats.org/officeDocument/2006/relationships/slideLayout" Target="../slideLayouts/slideLayout8.xml"/><Relationship Id="rId4" Type="http://schemas.openxmlformats.org/officeDocument/2006/relationships/image" Target="../media/image25.gif"/></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6.xml"/><Relationship Id="rId1" Type="http://schemas.openxmlformats.org/officeDocument/2006/relationships/slideLayout" Target="../slideLayouts/slideLayout8.xml"/><Relationship Id="rId4" Type="http://schemas.openxmlformats.org/officeDocument/2006/relationships/image" Target="../media/image27.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40.xml"/><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41.xml"/><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2.xml"/><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43.xml"/><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4.xml"/><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5.xml"/><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6.xml"/><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8.xml"/><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9.xml"/><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0.xml"/><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2.xml"/><Relationship Id="rId1" Type="http://schemas.openxmlformats.org/officeDocument/2006/relationships/slideLayout" Target="../slideLayouts/slideLayout8.xml"/><Relationship Id="rId4" Type="http://schemas.openxmlformats.org/officeDocument/2006/relationships/image" Target="../media/image38.pn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8.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8.xml"/></Relationships>
</file>

<file path=ppt/slides/_rels/slide5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6.xml"/><Relationship Id="rId1" Type="http://schemas.openxmlformats.org/officeDocument/2006/relationships/slideLayout" Target="../slideLayouts/slideLayout8.xml"/></Relationships>
</file>

<file path=ppt/slides/_rels/slide5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7.xml"/><Relationship Id="rId1" Type="http://schemas.openxmlformats.org/officeDocument/2006/relationships/slideLayout" Target="../slideLayouts/slideLayout8.xml"/></Relationships>
</file>

<file path=ppt/slides/_rels/slide5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8.xml"/><Relationship Id="rId1" Type="http://schemas.openxmlformats.org/officeDocument/2006/relationships/slideLayout" Target="../slideLayouts/slideLayout8.xml"/></Relationships>
</file>

<file path=ppt/slides/_rels/slide5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59.xml"/><Relationship Id="rId1" Type="http://schemas.openxmlformats.org/officeDocument/2006/relationships/slideLayout" Target="../slideLayouts/slideLayout8.xml"/><Relationship Id="rId4" Type="http://schemas.openxmlformats.org/officeDocument/2006/relationships/image" Target="../media/image43.png"/></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8.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8.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5"/>
        <p:cNvGrpSpPr/>
        <p:nvPr/>
      </p:nvGrpSpPr>
      <p:grpSpPr>
        <a:xfrm>
          <a:off x="0" y="0"/>
          <a:ext cx="0" cy="0"/>
          <a:chOff x="0" y="0"/>
          <a:chExt cx="0" cy="0"/>
        </a:xfrm>
      </p:grpSpPr>
      <p:sp>
        <p:nvSpPr>
          <p:cNvPr id="56" name="Google Shape;56;p11"/>
          <p:cNvSpPr txBox="1">
            <a:spLocks noGrp="1"/>
          </p:cNvSpPr>
          <p:nvPr>
            <p:ph type="ctrTitle"/>
          </p:nvPr>
        </p:nvSpPr>
        <p:spPr>
          <a:xfrm>
            <a:off x="246400" y="1494225"/>
            <a:ext cx="8621700" cy="1486800"/>
          </a:xfrm>
          <a:prstGeom prst="rect">
            <a:avLst/>
          </a:prstGeom>
        </p:spPr>
        <p:txBody>
          <a:bodyPr spcFirstLastPara="1" wrap="square" lIns="91425" tIns="91425" rIns="91425" bIns="91425" anchor="ctr" anchorCtr="0">
            <a:noAutofit/>
          </a:bodyPr>
          <a:lstStyle/>
          <a:p>
            <a:pPr marL="0" lvl="0" indent="0" rtl="0">
              <a:spcBef>
                <a:spcPts val="0"/>
              </a:spcBef>
              <a:spcAft>
                <a:spcPts val="0"/>
              </a:spcAft>
              <a:buNone/>
            </a:pPr>
            <a:r>
              <a:rPr lang="ko-KR" sz="4000" b="1" dirty="0">
                <a:latin typeface="프리젠테이션 8 ExtraBold" charset="-127"/>
                <a:ea typeface="프리젠테이션 8 ExtraBold" charset="-127"/>
                <a:cs typeface="Noto Sans KR"/>
                <a:sym typeface="Noto Sans KR"/>
              </a:rPr>
              <a:t>AI</a:t>
            </a:r>
            <a:r>
              <a:rPr lang="en-US" altLang="ko-KR" sz="4000" b="1" dirty="0">
                <a:latin typeface="프리젠테이션 8 ExtraBold" charset="-127"/>
                <a:ea typeface="프리젠테이션 8 ExtraBold" charset="-127"/>
                <a:cs typeface="Noto Sans KR"/>
                <a:sym typeface="Noto Sans KR"/>
              </a:rPr>
              <a:t> </a:t>
            </a:r>
            <a:r>
              <a:rPr lang="ko-KR" sz="4000" b="1" dirty="0">
                <a:latin typeface="프리젠테이션 8 ExtraBold" charset="-127"/>
                <a:ea typeface="프리젠테이션 8 ExtraBold" charset="-127"/>
                <a:cs typeface="Noto Sans KR"/>
                <a:sym typeface="Noto Sans KR"/>
              </a:rPr>
              <a:t>융합교육 사례 탐색 및 도구 실습</a:t>
            </a:r>
            <a:endParaRPr sz="4000" b="1" dirty="0">
              <a:latin typeface="프리젠테이션 8 ExtraBold" charset="-127"/>
              <a:ea typeface="프리젠테이션 8 ExtraBold" charset="-127"/>
              <a:cs typeface="Noto Sans KR"/>
              <a:sym typeface="Noto Sans KR"/>
            </a:endParaRPr>
          </a:p>
        </p:txBody>
      </p:sp>
      <p:sp>
        <p:nvSpPr>
          <p:cNvPr id="2" name="Google Shape;87;p16">
            <a:extLst>
              <a:ext uri="{FF2B5EF4-FFF2-40B4-BE49-F238E27FC236}">
                <a16:creationId xmlns:a16="http://schemas.microsoft.com/office/drawing/2014/main" id="{58EACFDB-DEDD-AB50-7463-596DBA3E4DBC}"/>
              </a:ext>
            </a:extLst>
          </p:cNvPr>
          <p:cNvSpPr txBox="1">
            <a:spLocks/>
          </p:cNvSpPr>
          <p:nvPr/>
        </p:nvSpPr>
        <p:spPr>
          <a:xfrm>
            <a:off x="2711558" y="3427694"/>
            <a:ext cx="3720883" cy="789639"/>
          </a:xfrm>
          <a:prstGeom prst="rect">
            <a:avLst/>
          </a:prstGeom>
          <a:noFill/>
          <a:ln>
            <a:noFill/>
          </a:ln>
        </p:spPr>
        <p:txBody>
          <a:bodyPr spcFirstLastPara="1" wrap="square" lIns="68575" tIns="68575" rIns="68575" bIns="68575" anchor="ctr" anchorCtr="0">
            <a:normAutofit fontScale="90000" lnSpcReduction="10000"/>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lt1"/>
              </a:buClr>
              <a:buSzPts val="5200"/>
              <a:buFont typeface="Raleway Black"/>
              <a:buNone/>
              <a:defRPr sz="4400" b="0" i="0" u="none" strike="noStrike" cap="none">
                <a:solidFill>
                  <a:schemeClr val="lt1"/>
                </a:solidFill>
                <a:latin typeface="Raleway Black"/>
                <a:ea typeface="Raleway Black"/>
                <a:cs typeface="Raleway Black"/>
                <a:sym typeface="Raleway Black"/>
              </a:defRPr>
            </a:lvl1pPr>
            <a:lvl2pPr marR="0" lvl="1" algn="ctr" rtl="0">
              <a:lnSpc>
                <a:spcPct val="100000"/>
              </a:lnSpc>
              <a:spcBef>
                <a:spcPts val="0"/>
              </a:spcBef>
              <a:spcAft>
                <a:spcPts val="0"/>
              </a:spcAft>
              <a:buClr>
                <a:schemeClr val="lt1"/>
              </a:buClr>
              <a:buSzPts val="5200"/>
              <a:buFont typeface="Raleway Black"/>
              <a:buNone/>
              <a:defRPr sz="5200" b="0" i="0" u="none" strike="noStrike" cap="none">
                <a:solidFill>
                  <a:schemeClr val="lt1"/>
                </a:solidFill>
                <a:latin typeface="Raleway Black"/>
                <a:ea typeface="Raleway Black"/>
                <a:cs typeface="Raleway Black"/>
                <a:sym typeface="Raleway Black"/>
              </a:defRPr>
            </a:lvl2pPr>
            <a:lvl3pPr marR="0" lvl="2" algn="ctr" rtl="0">
              <a:lnSpc>
                <a:spcPct val="100000"/>
              </a:lnSpc>
              <a:spcBef>
                <a:spcPts val="0"/>
              </a:spcBef>
              <a:spcAft>
                <a:spcPts val="0"/>
              </a:spcAft>
              <a:buClr>
                <a:schemeClr val="lt1"/>
              </a:buClr>
              <a:buSzPts val="5200"/>
              <a:buFont typeface="Raleway Black"/>
              <a:buNone/>
              <a:defRPr sz="5200" b="0" i="0" u="none" strike="noStrike" cap="none">
                <a:solidFill>
                  <a:schemeClr val="lt1"/>
                </a:solidFill>
                <a:latin typeface="Raleway Black"/>
                <a:ea typeface="Raleway Black"/>
                <a:cs typeface="Raleway Black"/>
                <a:sym typeface="Raleway Black"/>
              </a:defRPr>
            </a:lvl3pPr>
            <a:lvl4pPr marR="0" lvl="3" algn="ctr" rtl="0">
              <a:lnSpc>
                <a:spcPct val="100000"/>
              </a:lnSpc>
              <a:spcBef>
                <a:spcPts val="0"/>
              </a:spcBef>
              <a:spcAft>
                <a:spcPts val="0"/>
              </a:spcAft>
              <a:buClr>
                <a:schemeClr val="lt1"/>
              </a:buClr>
              <a:buSzPts val="5200"/>
              <a:buFont typeface="Raleway Black"/>
              <a:buNone/>
              <a:defRPr sz="5200" b="0" i="0" u="none" strike="noStrike" cap="none">
                <a:solidFill>
                  <a:schemeClr val="lt1"/>
                </a:solidFill>
                <a:latin typeface="Raleway Black"/>
                <a:ea typeface="Raleway Black"/>
                <a:cs typeface="Raleway Black"/>
                <a:sym typeface="Raleway Black"/>
              </a:defRPr>
            </a:lvl4pPr>
            <a:lvl5pPr marR="0" lvl="4" algn="ctr" rtl="0">
              <a:lnSpc>
                <a:spcPct val="100000"/>
              </a:lnSpc>
              <a:spcBef>
                <a:spcPts val="0"/>
              </a:spcBef>
              <a:spcAft>
                <a:spcPts val="0"/>
              </a:spcAft>
              <a:buClr>
                <a:schemeClr val="lt1"/>
              </a:buClr>
              <a:buSzPts val="5200"/>
              <a:buFont typeface="Raleway Black"/>
              <a:buNone/>
              <a:defRPr sz="5200" b="0" i="0" u="none" strike="noStrike" cap="none">
                <a:solidFill>
                  <a:schemeClr val="lt1"/>
                </a:solidFill>
                <a:latin typeface="Raleway Black"/>
                <a:ea typeface="Raleway Black"/>
                <a:cs typeface="Raleway Black"/>
                <a:sym typeface="Raleway Black"/>
              </a:defRPr>
            </a:lvl5pPr>
            <a:lvl6pPr marR="0" lvl="5" algn="ctr" rtl="0">
              <a:lnSpc>
                <a:spcPct val="100000"/>
              </a:lnSpc>
              <a:spcBef>
                <a:spcPts val="0"/>
              </a:spcBef>
              <a:spcAft>
                <a:spcPts val="0"/>
              </a:spcAft>
              <a:buClr>
                <a:schemeClr val="lt1"/>
              </a:buClr>
              <a:buSzPts val="5200"/>
              <a:buFont typeface="Raleway Black"/>
              <a:buNone/>
              <a:defRPr sz="5200" b="0" i="0" u="none" strike="noStrike" cap="none">
                <a:solidFill>
                  <a:schemeClr val="lt1"/>
                </a:solidFill>
                <a:latin typeface="Raleway Black"/>
                <a:ea typeface="Raleway Black"/>
                <a:cs typeface="Raleway Black"/>
                <a:sym typeface="Raleway Black"/>
              </a:defRPr>
            </a:lvl6pPr>
            <a:lvl7pPr marR="0" lvl="6" algn="ctr" rtl="0">
              <a:lnSpc>
                <a:spcPct val="100000"/>
              </a:lnSpc>
              <a:spcBef>
                <a:spcPts val="0"/>
              </a:spcBef>
              <a:spcAft>
                <a:spcPts val="0"/>
              </a:spcAft>
              <a:buClr>
                <a:schemeClr val="lt1"/>
              </a:buClr>
              <a:buSzPts val="5200"/>
              <a:buFont typeface="Raleway Black"/>
              <a:buNone/>
              <a:defRPr sz="5200" b="0" i="0" u="none" strike="noStrike" cap="none">
                <a:solidFill>
                  <a:schemeClr val="lt1"/>
                </a:solidFill>
                <a:latin typeface="Raleway Black"/>
                <a:ea typeface="Raleway Black"/>
                <a:cs typeface="Raleway Black"/>
                <a:sym typeface="Raleway Black"/>
              </a:defRPr>
            </a:lvl7pPr>
            <a:lvl8pPr marR="0" lvl="7" algn="ctr" rtl="0">
              <a:lnSpc>
                <a:spcPct val="100000"/>
              </a:lnSpc>
              <a:spcBef>
                <a:spcPts val="0"/>
              </a:spcBef>
              <a:spcAft>
                <a:spcPts val="0"/>
              </a:spcAft>
              <a:buClr>
                <a:schemeClr val="lt1"/>
              </a:buClr>
              <a:buSzPts val="5200"/>
              <a:buFont typeface="Raleway Black"/>
              <a:buNone/>
              <a:defRPr sz="5200" b="0" i="0" u="none" strike="noStrike" cap="none">
                <a:solidFill>
                  <a:schemeClr val="lt1"/>
                </a:solidFill>
                <a:latin typeface="Raleway Black"/>
                <a:ea typeface="Raleway Black"/>
                <a:cs typeface="Raleway Black"/>
                <a:sym typeface="Raleway Black"/>
              </a:defRPr>
            </a:lvl8pPr>
            <a:lvl9pPr marR="0" lvl="8" algn="ctr" rtl="0">
              <a:lnSpc>
                <a:spcPct val="100000"/>
              </a:lnSpc>
              <a:spcBef>
                <a:spcPts val="0"/>
              </a:spcBef>
              <a:spcAft>
                <a:spcPts val="0"/>
              </a:spcAft>
              <a:buClr>
                <a:schemeClr val="lt1"/>
              </a:buClr>
              <a:buSzPts val="5200"/>
              <a:buFont typeface="Raleway Black"/>
              <a:buNone/>
              <a:defRPr sz="5200" b="0" i="0" u="none" strike="noStrike" cap="none">
                <a:solidFill>
                  <a:schemeClr val="lt1"/>
                </a:solidFill>
                <a:latin typeface="Raleway Black"/>
                <a:ea typeface="Raleway Black"/>
                <a:cs typeface="Raleway Black"/>
                <a:sym typeface="Raleway Black"/>
              </a:defRPr>
            </a:lvl9pPr>
          </a:lstStyle>
          <a:p>
            <a:r>
              <a:rPr lang="ko-KR" altLang="en-US" sz="2400" b="1" dirty="0">
                <a:solidFill>
                  <a:schemeClr val="bg1"/>
                </a:solidFill>
                <a:latin typeface="프리젠테이션 8 ExtraBold" pitchFamily="2" charset="-127"/>
                <a:ea typeface="프리젠테이션 8 ExtraBold" pitchFamily="2" charset="-127"/>
                <a:cs typeface="Noto Sans KR"/>
                <a:sym typeface="Noto Sans KR"/>
              </a:rPr>
              <a:t>태안고등학교</a:t>
            </a:r>
            <a:endParaRPr lang="en-US" altLang="ko-KR" sz="2400" b="1" dirty="0">
              <a:solidFill>
                <a:schemeClr val="bg1"/>
              </a:solidFill>
              <a:latin typeface="프리젠테이션 8 ExtraBold" pitchFamily="2" charset="-127"/>
              <a:ea typeface="프리젠테이션 8 ExtraBold" pitchFamily="2" charset="-127"/>
              <a:cs typeface="Noto Sans KR"/>
              <a:sym typeface="Noto Sans KR"/>
            </a:endParaRPr>
          </a:p>
          <a:p>
            <a:r>
              <a:rPr lang="ko-KR" altLang="en-US" sz="2400" b="1" dirty="0">
                <a:solidFill>
                  <a:schemeClr val="bg1"/>
                </a:solidFill>
                <a:latin typeface="프리젠테이션 8 ExtraBold" pitchFamily="2" charset="-127"/>
                <a:ea typeface="프리젠테이션 8 ExtraBold" pitchFamily="2" charset="-127"/>
                <a:cs typeface="Noto Sans KR"/>
                <a:sym typeface="Noto Sans KR"/>
              </a:rPr>
              <a:t>김민기</a:t>
            </a:r>
            <a:endParaRPr lang="en-US" altLang="ko-KR" sz="2400" b="1" dirty="0">
              <a:solidFill>
                <a:schemeClr val="bg1"/>
              </a:solidFill>
              <a:latin typeface="프리젠테이션 8 ExtraBold" pitchFamily="2" charset="-127"/>
              <a:ea typeface="프리젠테이션 8 ExtraBold" pitchFamily="2" charset="-127"/>
              <a:cs typeface="Noto Sans KR"/>
              <a:sym typeface="Noto Sans K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3" name="Google Shape;63;p12"/>
          <p:cNvSpPr txBox="1">
            <a:spLocks noGrp="1"/>
          </p:cNvSpPr>
          <p:nvPr>
            <p:ph type="sldNum" idx="12"/>
          </p:nvPr>
        </p:nvSpPr>
        <p:spPr>
          <a:xfrm>
            <a:off x="8472458" y="4663217"/>
            <a:ext cx="548700" cy="393600"/>
          </a:xfrm>
          <a:prstGeom prst="rect">
            <a:avLst/>
          </a:prstGeom>
        </p:spPr>
        <p:txBody>
          <a:bodyPr spcFirstLastPara="1" wrap="square" lIns="68575" tIns="68575" rIns="68575" bIns="68575" anchor="ctr" anchorCtr="0">
            <a:normAutofit/>
          </a:bodyPr>
          <a:lstStyle/>
          <a:p>
            <a:pPr marL="0" lvl="0" indent="0" algn="r" rtl="0">
              <a:spcBef>
                <a:spcPts val="0"/>
              </a:spcBef>
              <a:spcAft>
                <a:spcPts val="0"/>
              </a:spcAft>
              <a:buClr>
                <a:srgbClr val="000000"/>
              </a:buClr>
              <a:buSzPts val="800"/>
              <a:buFont typeface="Arial"/>
              <a:buNone/>
            </a:pPr>
            <a:fld id="{00000000-1234-1234-1234-123412341234}" type="slidenum">
              <a:rPr lang="en-US" altLang="ko-KR"/>
              <a:t>2</a:t>
            </a:fld>
            <a:endParaRPr/>
          </a:p>
        </p:txBody>
      </p:sp>
      <p:sp>
        <p:nvSpPr>
          <p:cNvPr id="4" name="Google Shape;56;p11">
            <a:extLst>
              <a:ext uri="{FF2B5EF4-FFF2-40B4-BE49-F238E27FC236}">
                <a16:creationId xmlns:a16="http://schemas.microsoft.com/office/drawing/2014/main" id="{BED5E85D-B3E0-B94A-EB90-33E473CB6A41}"/>
              </a:ext>
            </a:extLst>
          </p:cNvPr>
          <p:cNvSpPr txBox="1">
            <a:spLocks/>
          </p:cNvSpPr>
          <p:nvPr/>
        </p:nvSpPr>
        <p:spPr>
          <a:xfrm>
            <a:off x="436900" y="1221175"/>
            <a:ext cx="6116300" cy="107752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100"/>
              <a:buFont typeface="Raleway Black"/>
              <a:buNone/>
              <a:defRPr sz="2800" b="0" i="0" u="none" strike="noStrike" cap="none">
                <a:solidFill>
                  <a:schemeClr val="dk1"/>
                </a:solidFill>
                <a:latin typeface="Nanum Gothic"/>
                <a:ea typeface="Nanum Gothic"/>
                <a:cs typeface="Nanum Gothic"/>
                <a:sym typeface="Nanum Gothic"/>
              </a:defRPr>
            </a:lvl1pPr>
            <a:lvl2pPr marR="0" lvl="1" algn="l" rtl="0">
              <a:lnSpc>
                <a:spcPct val="100000"/>
              </a:lnSpc>
              <a:spcBef>
                <a:spcPts val="0"/>
              </a:spcBef>
              <a:spcAft>
                <a:spcPts val="0"/>
              </a:spcAft>
              <a:buClr>
                <a:schemeClr val="lt1"/>
              </a:buClr>
              <a:buSzPts val="2100"/>
              <a:buFont typeface="Raleway Black"/>
              <a:buNone/>
              <a:defRPr sz="2800" b="0" i="0" u="none" strike="noStrike" cap="none">
                <a:solidFill>
                  <a:schemeClr val="lt1"/>
                </a:solidFill>
                <a:latin typeface="Raleway Black"/>
                <a:ea typeface="Raleway Black"/>
                <a:cs typeface="Raleway Black"/>
                <a:sym typeface="Raleway Black"/>
              </a:defRPr>
            </a:lvl2pPr>
            <a:lvl3pPr marR="0" lvl="2" algn="l" rtl="0">
              <a:lnSpc>
                <a:spcPct val="100000"/>
              </a:lnSpc>
              <a:spcBef>
                <a:spcPts val="0"/>
              </a:spcBef>
              <a:spcAft>
                <a:spcPts val="0"/>
              </a:spcAft>
              <a:buClr>
                <a:schemeClr val="lt1"/>
              </a:buClr>
              <a:buSzPts val="2100"/>
              <a:buFont typeface="Raleway Black"/>
              <a:buNone/>
              <a:defRPr sz="2800" b="0" i="0" u="none" strike="noStrike" cap="none">
                <a:solidFill>
                  <a:schemeClr val="lt1"/>
                </a:solidFill>
                <a:latin typeface="Raleway Black"/>
                <a:ea typeface="Raleway Black"/>
                <a:cs typeface="Raleway Black"/>
                <a:sym typeface="Raleway Black"/>
              </a:defRPr>
            </a:lvl3pPr>
            <a:lvl4pPr marR="0" lvl="3" algn="l" rtl="0">
              <a:lnSpc>
                <a:spcPct val="100000"/>
              </a:lnSpc>
              <a:spcBef>
                <a:spcPts val="0"/>
              </a:spcBef>
              <a:spcAft>
                <a:spcPts val="0"/>
              </a:spcAft>
              <a:buClr>
                <a:schemeClr val="lt1"/>
              </a:buClr>
              <a:buSzPts val="2100"/>
              <a:buFont typeface="Raleway Black"/>
              <a:buNone/>
              <a:defRPr sz="2800" b="0" i="0" u="none" strike="noStrike" cap="none">
                <a:solidFill>
                  <a:schemeClr val="lt1"/>
                </a:solidFill>
                <a:latin typeface="Raleway Black"/>
                <a:ea typeface="Raleway Black"/>
                <a:cs typeface="Raleway Black"/>
                <a:sym typeface="Raleway Black"/>
              </a:defRPr>
            </a:lvl4pPr>
            <a:lvl5pPr marR="0" lvl="4" algn="l" rtl="0">
              <a:lnSpc>
                <a:spcPct val="100000"/>
              </a:lnSpc>
              <a:spcBef>
                <a:spcPts val="0"/>
              </a:spcBef>
              <a:spcAft>
                <a:spcPts val="0"/>
              </a:spcAft>
              <a:buClr>
                <a:schemeClr val="lt1"/>
              </a:buClr>
              <a:buSzPts val="2100"/>
              <a:buFont typeface="Raleway Black"/>
              <a:buNone/>
              <a:defRPr sz="2800" b="0" i="0" u="none" strike="noStrike" cap="none">
                <a:solidFill>
                  <a:schemeClr val="lt1"/>
                </a:solidFill>
                <a:latin typeface="Raleway Black"/>
                <a:ea typeface="Raleway Black"/>
                <a:cs typeface="Raleway Black"/>
                <a:sym typeface="Raleway Black"/>
              </a:defRPr>
            </a:lvl5pPr>
            <a:lvl6pPr marR="0" lvl="5" algn="l" rtl="0">
              <a:lnSpc>
                <a:spcPct val="100000"/>
              </a:lnSpc>
              <a:spcBef>
                <a:spcPts val="0"/>
              </a:spcBef>
              <a:spcAft>
                <a:spcPts val="0"/>
              </a:spcAft>
              <a:buClr>
                <a:schemeClr val="lt1"/>
              </a:buClr>
              <a:buSzPts val="2100"/>
              <a:buFont typeface="Raleway Black"/>
              <a:buNone/>
              <a:defRPr sz="2800" b="0" i="0" u="none" strike="noStrike" cap="none">
                <a:solidFill>
                  <a:schemeClr val="lt1"/>
                </a:solidFill>
                <a:latin typeface="Raleway Black"/>
                <a:ea typeface="Raleway Black"/>
                <a:cs typeface="Raleway Black"/>
                <a:sym typeface="Raleway Black"/>
              </a:defRPr>
            </a:lvl6pPr>
            <a:lvl7pPr marR="0" lvl="6" algn="l" rtl="0">
              <a:lnSpc>
                <a:spcPct val="100000"/>
              </a:lnSpc>
              <a:spcBef>
                <a:spcPts val="0"/>
              </a:spcBef>
              <a:spcAft>
                <a:spcPts val="0"/>
              </a:spcAft>
              <a:buClr>
                <a:schemeClr val="lt1"/>
              </a:buClr>
              <a:buSzPts val="2100"/>
              <a:buFont typeface="Raleway Black"/>
              <a:buNone/>
              <a:defRPr sz="2800" b="0" i="0" u="none" strike="noStrike" cap="none">
                <a:solidFill>
                  <a:schemeClr val="lt1"/>
                </a:solidFill>
                <a:latin typeface="Raleway Black"/>
                <a:ea typeface="Raleway Black"/>
                <a:cs typeface="Raleway Black"/>
                <a:sym typeface="Raleway Black"/>
              </a:defRPr>
            </a:lvl7pPr>
            <a:lvl8pPr marR="0" lvl="7" algn="l" rtl="0">
              <a:lnSpc>
                <a:spcPct val="100000"/>
              </a:lnSpc>
              <a:spcBef>
                <a:spcPts val="0"/>
              </a:spcBef>
              <a:spcAft>
                <a:spcPts val="0"/>
              </a:spcAft>
              <a:buClr>
                <a:schemeClr val="lt1"/>
              </a:buClr>
              <a:buSzPts val="2100"/>
              <a:buFont typeface="Raleway Black"/>
              <a:buNone/>
              <a:defRPr sz="2800" b="0" i="0" u="none" strike="noStrike" cap="none">
                <a:solidFill>
                  <a:schemeClr val="lt1"/>
                </a:solidFill>
                <a:latin typeface="Raleway Black"/>
                <a:ea typeface="Raleway Black"/>
                <a:cs typeface="Raleway Black"/>
                <a:sym typeface="Raleway Black"/>
              </a:defRPr>
            </a:lvl8pPr>
            <a:lvl9pPr marR="0" lvl="8" algn="l" rtl="0">
              <a:lnSpc>
                <a:spcPct val="100000"/>
              </a:lnSpc>
              <a:spcBef>
                <a:spcPts val="0"/>
              </a:spcBef>
              <a:spcAft>
                <a:spcPts val="0"/>
              </a:spcAft>
              <a:buClr>
                <a:schemeClr val="lt1"/>
              </a:buClr>
              <a:buSzPts val="2100"/>
              <a:buFont typeface="Raleway Black"/>
              <a:buNone/>
              <a:defRPr sz="2800" b="0" i="0" u="none" strike="noStrike" cap="none">
                <a:solidFill>
                  <a:schemeClr val="lt1"/>
                </a:solidFill>
                <a:latin typeface="Raleway Black"/>
                <a:ea typeface="Raleway Black"/>
                <a:cs typeface="Raleway Black"/>
                <a:sym typeface="Raleway Black"/>
              </a:defRPr>
            </a:lvl9pPr>
          </a:lstStyle>
          <a:p>
            <a:pPr>
              <a:lnSpc>
                <a:spcPct val="150000"/>
              </a:lnSpc>
            </a:pPr>
            <a:r>
              <a:rPr lang="en-US" altLang="ko-KR" sz="1200" b="1" dirty="0">
                <a:solidFill>
                  <a:schemeClr val="tx1"/>
                </a:solidFill>
                <a:latin typeface="프리젠테이션 8 ExtraBold" pitchFamily="2" charset="-127"/>
                <a:ea typeface="프리젠테이션 8 ExtraBold" pitchFamily="2" charset="-127"/>
                <a:cs typeface="Noto Sans KR"/>
                <a:sym typeface="Noto Sans KR"/>
              </a:rPr>
              <a:t>1</a:t>
            </a:r>
            <a:r>
              <a:rPr lang="ko-KR" altLang="en-US" sz="1200" b="1" dirty="0">
                <a:solidFill>
                  <a:schemeClr val="tx1"/>
                </a:solidFill>
                <a:latin typeface="프리젠테이션 8 ExtraBold" pitchFamily="2" charset="-127"/>
                <a:ea typeface="프리젠테이션 8 ExtraBold" pitchFamily="2" charset="-127"/>
                <a:cs typeface="Noto Sans KR"/>
                <a:sym typeface="Noto Sans KR"/>
              </a:rPr>
              <a:t>장</a:t>
            </a:r>
            <a:r>
              <a:rPr lang="en-US" altLang="ko-KR" sz="1200" b="1" dirty="0">
                <a:solidFill>
                  <a:schemeClr val="tx1"/>
                </a:solidFill>
                <a:latin typeface="프리젠테이션 8 ExtraBold" pitchFamily="2" charset="-127"/>
                <a:ea typeface="프리젠테이션 8 ExtraBold" pitchFamily="2" charset="-127"/>
                <a:cs typeface="Noto Sans KR"/>
                <a:sym typeface="Noto Sans KR"/>
              </a:rPr>
              <a:t>. AI </a:t>
            </a:r>
            <a:r>
              <a:rPr lang="ko-KR" altLang="en-US" sz="1200" b="1" dirty="0">
                <a:solidFill>
                  <a:schemeClr val="tx1"/>
                </a:solidFill>
                <a:latin typeface="프리젠테이션 8 ExtraBold" pitchFamily="2" charset="-127"/>
                <a:ea typeface="프리젠테이션 8 ExtraBold" pitchFamily="2" charset="-127"/>
                <a:cs typeface="Noto Sans KR"/>
                <a:sym typeface="Noto Sans KR"/>
              </a:rPr>
              <a:t>융합교육 이론과 비판적 고찰</a:t>
            </a:r>
            <a:endParaRPr lang="en-US" altLang="ko-KR" sz="1200" b="1" dirty="0">
              <a:solidFill>
                <a:schemeClr val="tx1"/>
              </a:solidFill>
              <a:latin typeface="프리젠테이션 8 ExtraBold" pitchFamily="2" charset="-127"/>
              <a:ea typeface="프리젠테이션 8 ExtraBold" pitchFamily="2" charset="-127"/>
              <a:cs typeface="Noto Sans KR"/>
              <a:sym typeface="Noto Sans KR"/>
            </a:endParaRPr>
          </a:p>
          <a:p>
            <a:pPr>
              <a:lnSpc>
                <a:spcPct val="150000"/>
              </a:lnSpc>
            </a:pPr>
            <a:r>
              <a:rPr lang="en-US" altLang="ko-KR" sz="1200" dirty="0">
                <a:solidFill>
                  <a:schemeClr val="tx1"/>
                </a:solidFill>
                <a:latin typeface="프리젠테이션 4 Regular" pitchFamily="2" charset="-127"/>
                <a:ea typeface="프리젠테이션 4 Regular" pitchFamily="2" charset="-127"/>
                <a:cs typeface="Noto Sans KR"/>
                <a:sym typeface="Noto Sans KR"/>
              </a:rPr>
              <a:t>    </a:t>
            </a:r>
            <a:r>
              <a:rPr lang="ko-KR" altLang="en-US" sz="1200" dirty="0">
                <a:solidFill>
                  <a:schemeClr val="tx1"/>
                </a:solidFill>
                <a:latin typeface="프리젠테이션 4 Regular" pitchFamily="2" charset="-127"/>
                <a:ea typeface="프리젠테이션 4 Regular" pitchFamily="2" charset="-127"/>
                <a:cs typeface="Noto Sans KR"/>
                <a:sym typeface="Noto Sans KR"/>
              </a:rPr>
              <a:t>가</a:t>
            </a:r>
            <a:r>
              <a:rPr lang="en-US" altLang="ko-KR" sz="1200" dirty="0">
                <a:solidFill>
                  <a:schemeClr val="tx1"/>
                </a:solidFill>
                <a:latin typeface="프리젠테이션 4 Regular" pitchFamily="2" charset="-127"/>
                <a:ea typeface="프리젠테이션 4 Regular" pitchFamily="2" charset="-127"/>
                <a:cs typeface="Noto Sans KR"/>
                <a:sym typeface="Noto Sans KR"/>
              </a:rPr>
              <a:t>. AI </a:t>
            </a:r>
            <a:r>
              <a:rPr lang="ko-KR" altLang="en-US" sz="1200" dirty="0">
                <a:solidFill>
                  <a:schemeClr val="tx1"/>
                </a:solidFill>
                <a:latin typeface="프리젠테이션 4 Regular" pitchFamily="2" charset="-127"/>
                <a:ea typeface="프리젠테이션 4 Regular" pitchFamily="2" charset="-127"/>
                <a:cs typeface="Noto Sans KR"/>
                <a:sym typeface="Noto Sans KR"/>
              </a:rPr>
              <a:t>융합교육 </a:t>
            </a:r>
            <a:r>
              <a:rPr lang="ko-KR" altLang="en-US" sz="1200" dirty="0" err="1">
                <a:solidFill>
                  <a:schemeClr val="tx1"/>
                </a:solidFill>
                <a:latin typeface="프리젠테이션 4 Regular" pitchFamily="2" charset="-127"/>
                <a:ea typeface="프리젠테이션 4 Regular" pitchFamily="2" charset="-127"/>
                <a:cs typeface="Noto Sans KR"/>
                <a:sym typeface="Noto Sans KR"/>
              </a:rPr>
              <a:t>톺아보기</a:t>
            </a:r>
            <a:endParaRPr lang="en-US" altLang="ko-KR" sz="1200" dirty="0">
              <a:solidFill>
                <a:schemeClr val="tx1"/>
              </a:solidFill>
              <a:latin typeface="프리젠테이션 4 Regular" pitchFamily="2" charset="-127"/>
              <a:ea typeface="프리젠테이션 4 Regular" pitchFamily="2" charset="-127"/>
              <a:cs typeface="Noto Sans KR"/>
              <a:sym typeface="Noto Sans KR"/>
            </a:endParaRPr>
          </a:p>
          <a:p>
            <a:pPr>
              <a:lnSpc>
                <a:spcPct val="150000"/>
              </a:lnSpc>
            </a:pPr>
            <a:r>
              <a:rPr lang="en-US" altLang="ko-KR" sz="1200" dirty="0">
                <a:solidFill>
                  <a:schemeClr val="tx1"/>
                </a:solidFill>
                <a:latin typeface="프리젠테이션 4 Regular" pitchFamily="2" charset="-127"/>
                <a:ea typeface="프리젠테이션 4 Regular" pitchFamily="2" charset="-127"/>
                <a:cs typeface="Noto Sans KR"/>
                <a:sym typeface="Noto Sans KR"/>
              </a:rPr>
              <a:t>    </a:t>
            </a:r>
            <a:r>
              <a:rPr lang="ko-KR" altLang="en-US" sz="1200" dirty="0">
                <a:solidFill>
                  <a:schemeClr val="tx1"/>
                </a:solidFill>
                <a:latin typeface="프리젠테이션 4 Regular" pitchFamily="2" charset="-127"/>
                <a:ea typeface="프리젠테이션 4 Regular" pitchFamily="2" charset="-127"/>
                <a:cs typeface="Noto Sans KR"/>
                <a:sym typeface="Noto Sans KR"/>
              </a:rPr>
              <a:t>나</a:t>
            </a:r>
            <a:r>
              <a:rPr lang="en-US" altLang="ko-KR" sz="1200" dirty="0">
                <a:solidFill>
                  <a:schemeClr val="tx1"/>
                </a:solidFill>
                <a:latin typeface="프리젠테이션 4 Regular" pitchFamily="2" charset="-127"/>
                <a:ea typeface="프리젠테이션 4 Regular" pitchFamily="2" charset="-127"/>
                <a:cs typeface="Noto Sans KR"/>
                <a:sym typeface="Noto Sans KR"/>
              </a:rPr>
              <a:t>. AI </a:t>
            </a:r>
            <a:r>
              <a:rPr lang="ko-KR" altLang="en-US" sz="1200" dirty="0">
                <a:solidFill>
                  <a:schemeClr val="tx1"/>
                </a:solidFill>
                <a:latin typeface="프리젠테이션 4 Regular" pitchFamily="2" charset="-127"/>
                <a:ea typeface="프리젠테이션 4 Regular" pitchFamily="2" charset="-127"/>
                <a:cs typeface="Noto Sans KR"/>
                <a:sym typeface="Noto Sans KR"/>
              </a:rPr>
              <a:t>활용 </a:t>
            </a:r>
            <a:r>
              <a:rPr lang="en-US" altLang="ko-KR" sz="1200" dirty="0">
                <a:solidFill>
                  <a:schemeClr val="tx1"/>
                </a:solidFill>
                <a:latin typeface="프리젠테이션 4 Regular" pitchFamily="2" charset="-127"/>
                <a:ea typeface="프리젠테이션 4 Regular" pitchFamily="2" charset="-127"/>
                <a:cs typeface="Noto Sans KR"/>
                <a:sym typeface="Noto Sans KR"/>
              </a:rPr>
              <a:t>· </a:t>
            </a:r>
            <a:r>
              <a:rPr lang="ko-KR" altLang="en-US" sz="1200" dirty="0">
                <a:solidFill>
                  <a:schemeClr val="tx1"/>
                </a:solidFill>
                <a:latin typeface="프리젠테이션 4 Regular" pitchFamily="2" charset="-127"/>
                <a:ea typeface="프리젠테이션 4 Regular" pitchFamily="2" charset="-127"/>
                <a:cs typeface="Noto Sans KR"/>
                <a:sym typeface="Noto Sans KR"/>
              </a:rPr>
              <a:t>융합 수업을 시도한 사례에 대한 비판적 고찰</a:t>
            </a:r>
            <a:endParaRPr lang="en-US" altLang="ko-KR" sz="1200" dirty="0">
              <a:solidFill>
                <a:schemeClr val="tx1"/>
              </a:solidFill>
              <a:latin typeface="프리젠테이션 4 Regular" pitchFamily="2" charset="-127"/>
              <a:ea typeface="프리젠테이션 4 Regular" pitchFamily="2" charset="-127"/>
              <a:cs typeface="Noto Sans KR"/>
              <a:sym typeface="Noto Sans KR"/>
            </a:endParaRPr>
          </a:p>
          <a:p>
            <a:pPr>
              <a:lnSpc>
                <a:spcPct val="150000"/>
              </a:lnSpc>
            </a:pPr>
            <a:r>
              <a:rPr lang="en-US" altLang="ko-KR" sz="1200" b="1" dirty="0">
                <a:solidFill>
                  <a:schemeClr val="tx1"/>
                </a:solidFill>
                <a:latin typeface="프리젠테이션 8 ExtraBold" pitchFamily="2" charset="-127"/>
                <a:ea typeface="프리젠테이션 8 ExtraBold" pitchFamily="2" charset="-127"/>
                <a:cs typeface="Noto Sans KR"/>
                <a:sym typeface="Noto Sans KR"/>
              </a:rPr>
              <a:t>2</a:t>
            </a:r>
            <a:r>
              <a:rPr lang="ko-KR" altLang="en-US" sz="1200" b="1" dirty="0">
                <a:solidFill>
                  <a:schemeClr val="tx1"/>
                </a:solidFill>
                <a:latin typeface="프리젠테이션 8 ExtraBold" pitchFamily="2" charset="-127"/>
                <a:ea typeface="프리젠테이션 8 ExtraBold" pitchFamily="2" charset="-127"/>
                <a:cs typeface="Noto Sans KR"/>
                <a:sym typeface="Noto Sans KR"/>
              </a:rPr>
              <a:t>장</a:t>
            </a:r>
            <a:r>
              <a:rPr lang="en-US" altLang="ko-KR" sz="1200" b="1" dirty="0">
                <a:solidFill>
                  <a:schemeClr val="tx1"/>
                </a:solidFill>
                <a:latin typeface="프리젠테이션 8 ExtraBold" pitchFamily="2" charset="-127"/>
                <a:ea typeface="프리젠테이션 8 ExtraBold" pitchFamily="2" charset="-127"/>
                <a:cs typeface="Noto Sans KR"/>
                <a:sym typeface="Noto Sans KR"/>
              </a:rPr>
              <a:t>. AI </a:t>
            </a:r>
            <a:r>
              <a:rPr lang="ko-KR" altLang="en-US" sz="1200" b="1" dirty="0">
                <a:solidFill>
                  <a:schemeClr val="tx1"/>
                </a:solidFill>
                <a:latin typeface="프리젠테이션 8 ExtraBold" pitchFamily="2" charset="-127"/>
                <a:ea typeface="프리젠테이션 8 ExtraBold" pitchFamily="2" charset="-127"/>
                <a:cs typeface="Noto Sans KR"/>
                <a:sym typeface="Noto Sans KR"/>
              </a:rPr>
              <a:t>융합교육 설계 논문 탐구</a:t>
            </a:r>
            <a:endParaRPr lang="en-US" altLang="ko-KR" sz="1200" b="1" dirty="0">
              <a:solidFill>
                <a:schemeClr val="tx1"/>
              </a:solidFill>
              <a:latin typeface="프리젠테이션 8 ExtraBold" pitchFamily="2" charset="-127"/>
              <a:ea typeface="프리젠테이션 8 ExtraBold" pitchFamily="2" charset="-127"/>
              <a:cs typeface="Noto Sans KR"/>
              <a:sym typeface="Noto Sans KR"/>
            </a:endParaRPr>
          </a:p>
          <a:p>
            <a:pPr>
              <a:lnSpc>
                <a:spcPct val="150000"/>
              </a:lnSpc>
            </a:pPr>
            <a:r>
              <a:rPr lang="en-US" altLang="ko-KR" sz="1200" dirty="0">
                <a:solidFill>
                  <a:schemeClr val="tx1"/>
                </a:solidFill>
                <a:latin typeface="프리젠테이션 4 Regular" pitchFamily="2" charset="-127"/>
                <a:ea typeface="프리젠테이션 4 Regular" pitchFamily="2" charset="-127"/>
                <a:cs typeface="Noto Sans KR"/>
                <a:sym typeface="Noto Sans KR"/>
              </a:rPr>
              <a:t>    </a:t>
            </a:r>
            <a:r>
              <a:rPr lang="ko-KR" altLang="en-US" sz="1200" dirty="0">
                <a:solidFill>
                  <a:schemeClr val="tx1"/>
                </a:solidFill>
                <a:latin typeface="프리젠테이션 4 Regular" pitchFamily="2" charset="-127"/>
                <a:ea typeface="프리젠테이션 4 Regular" pitchFamily="2" charset="-127"/>
                <a:cs typeface="Noto Sans KR"/>
                <a:sym typeface="Noto Sans KR"/>
              </a:rPr>
              <a:t>가</a:t>
            </a:r>
            <a:r>
              <a:rPr lang="en-US" altLang="ko-KR" sz="1200" dirty="0">
                <a:solidFill>
                  <a:schemeClr val="tx1"/>
                </a:solidFill>
                <a:latin typeface="프리젠테이션 4 Regular" pitchFamily="2" charset="-127"/>
                <a:ea typeface="프리젠테이션 4 Regular" pitchFamily="2" charset="-127"/>
                <a:cs typeface="Noto Sans KR"/>
                <a:sym typeface="Noto Sans KR"/>
              </a:rPr>
              <a:t>. AI </a:t>
            </a:r>
            <a:r>
              <a:rPr lang="ko-KR" altLang="en-US" sz="1200" dirty="0">
                <a:solidFill>
                  <a:schemeClr val="tx1"/>
                </a:solidFill>
                <a:latin typeface="프리젠테이션 4 Regular" pitchFamily="2" charset="-127"/>
                <a:ea typeface="프리젠테이션 4 Regular" pitchFamily="2" charset="-127"/>
                <a:cs typeface="Noto Sans KR"/>
                <a:sym typeface="Noto Sans KR"/>
              </a:rPr>
              <a:t>융합교육 설계 논문 세 편</a:t>
            </a:r>
            <a:r>
              <a:rPr lang="en-US" altLang="ko-KR" sz="1200" dirty="0">
                <a:solidFill>
                  <a:schemeClr val="tx1"/>
                </a:solidFill>
                <a:latin typeface="프리젠테이션 4 Regular" pitchFamily="2" charset="-127"/>
                <a:ea typeface="프리젠테이션 4 Regular" pitchFamily="2" charset="-127"/>
                <a:cs typeface="Noto Sans KR"/>
                <a:sym typeface="Noto Sans KR"/>
              </a:rPr>
              <a:t> </a:t>
            </a:r>
            <a:r>
              <a:rPr lang="ko-KR" altLang="en-US" sz="1200" dirty="0">
                <a:solidFill>
                  <a:schemeClr val="tx1"/>
                </a:solidFill>
                <a:latin typeface="프리젠테이션 4 Regular" pitchFamily="2" charset="-127"/>
                <a:ea typeface="프리젠테이션 4 Regular" pitchFamily="2" charset="-127"/>
                <a:cs typeface="Noto Sans KR"/>
                <a:sym typeface="Noto Sans KR"/>
              </a:rPr>
              <a:t>살펴보기</a:t>
            </a:r>
            <a:endParaRPr lang="en-US" altLang="ko-KR" sz="1200" dirty="0">
              <a:solidFill>
                <a:schemeClr val="tx1"/>
              </a:solidFill>
              <a:latin typeface="프리젠테이션 4 Regular" pitchFamily="2" charset="-127"/>
              <a:ea typeface="프리젠테이션 4 Regular" pitchFamily="2" charset="-127"/>
              <a:cs typeface="Noto Sans KR"/>
              <a:sym typeface="Noto Sans KR"/>
            </a:endParaRPr>
          </a:p>
          <a:p>
            <a:pPr>
              <a:lnSpc>
                <a:spcPct val="150000"/>
              </a:lnSpc>
            </a:pPr>
            <a:r>
              <a:rPr lang="en-US" altLang="ko-KR" sz="1200" dirty="0">
                <a:solidFill>
                  <a:schemeClr val="tx1"/>
                </a:solidFill>
                <a:latin typeface="프리젠테이션 4 Regular" pitchFamily="2" charset="-127"/>
                <a:ea typeface="프리젠테이션 4 Regular" pitchFamily="2" charset="-127"/>
                <a:cs typeface="Noto Sans KR"/>
                <a:sym typeface="Noto Sans KR"/>
              </a:rPr>
              <a:t>    </a:t>
            </a:r>
            <a:r>
              <a:rPr lang="ko-KR" altLang="en-US" sz="1200" dirty="0">
                <a:solidFill>
                  <a:schemeClr val="tx1"/>
                </a:solidFill>
                <a:latin typeface="프리젠테이션 4 Regular" pitchFamily="2" charset="-127"/>
                <a:ea typeface="프리젠테이션 4 Regular" pitchFamily="2" charset="-127"/>
                <a:cs typeface="Noto Sans KR"/>
                <a:sym typeface="Noto Sans KR"/>
              </a:rPr>
              <a:t>나</a:t>
            </a:r>
            <a:r>
              <a:rPr lang="en-US" altLang="ko-KR" sz="1200" dirty="0">
                <a:solidFill>
                  <a:schemeClr val="tx1"/>
                </a:solidFill>
                <a:latin typeface="프리젠테이션 4 Regular" pitchFamily="2" charset="-127"/>
                <a:ea typeface="프리젠테이션 4 Regular" pitchFamily="2" charset="-127"/>
                <a:cs typeface="Noto Sans KR"/>
                <a:sym typeface="Noto Sans KR"/>
              </a:rPr>
              <a:t>. AI </a:t>
            </a:r>
            <a:r>
              <a:rPr lang="ko-KR" altLang="en-US" sz="1200" dirty="0">
                <a:solidFill>
                  <a:schemeClr val="tx1"/>
                </a:solidFill>
                <a:latin typeface="프리젠테이션 4 Regular" pitchFamily="2" charset="-127"/>
                <a:ea typeface="프리젠테이션 4 Regular" pitchFamily="2" charset="-127"/>
                <a:cs typeface="Noto Sans KR"/>
                <a:sym typeface="Noto Sans KR"/>
              </a:rPr>
              <a:t>융합교육 설계를 위한 교육 목표</a:t>
            </a:r>
            <a:r>
              <a:rPr lang="en-US" altLang="ko-KR" sz="1200" dirty="0">
                <a:solidFill>
                  <a:schemeClr val="tx1"/>
                </a:solidFill>
                <a:latin typeface="프리젠테이션 4 Regular" pitchFamily="2" charset="-127"/>
                <a:ea typeface="프리젠테이션 4 Regular" pitchFamily="2" charset="-127"/>
                <a:cs typeface="Noto Sans KR"/>
                <a:sym typeface="Noto Sans KR"/>
              </a:rPr>
              <a:t>, </a:t>
            </a:r>
            <a:r>
              <a:rPr lang="ko-KR" altLang="en-US" sz="1200" dirty="0">
                <a:solidFill>
                  <a:schemeClr val="tx1"/>
                </a:solidFill>
                <a:latin typeface="프리젠테이션 4 Regular" pitchFamily="2" charset="-127"/>
                <a:ea typeface="프리젠테이션 4 Regular" pitchFamily="2" charset="-127"/>
                <a:cs typeface="Noto Sans KR"/>
                <a:sym typeface="Noto Sans KR"/>
              </a:rPr>
              <a:t>유형 분류</a:t>
            </a:r>
            <a:r>
              <a:rPr lang="en-US" altLang="ko-KR" sz="1200" dirty="0">
                <a:solidFill>
                  <a:schemeClr val="tx1"/>
                </a:solidFill>
                <a:latin typeface="프리젠테이션 4 Regular" pitchFamily="2" charset="-127"/>
                <a:ea typeface="프리젠테이션 4 Regular" pitchFamily="2" charset="-127"/>
                <a:cs typeface="Noto Sans KR"/>
                <a:sym typeface="Noto Sans KR"/>
              </a:rPr>
              <a:t>,  AI </a:t>
            </a:r>
            <a:r>
              <a:rPr lang="ko-KR" altLang="en-US" sz="1200" dirty="0">
                <a:solidFill>
                  <a:schemeClr val="tx1"/>
                </a:solidFill>
                <a:latin typeface="프리젠테이션 4 Regular" pitchFamily="2" charset="-127"/>
                <a:ea typeface="프리젠테이션 4 Regular" pitchFamily="2" charset="-127"/>
                <a:cs typeface="Noto Sans KR"/>
                <a:sym typeface="Noto Sans KR"/>
              </a:rPr>
              <a:t>내용 요소</a:t>
            </a:r>
            <a:endParaRPr lang="en-US" altLang="ko-KR" sz="1200" dirty="0">
              <a:solidFill>
                <a:schemeClr val="tx1"/>
              </a:solidFill>
              <a:latin typeface="프리젠테이션 4 Regular" pitchFamily="2" charset="-127"/>
              <a:ea typeface="프리젠테이션 4 Regular" pitchFamily="2" charset="-127"/>
              <a:cs typeface="Noto Sans KR"/>
              <a:sym typeface="Noto Sans KR"/>
            </a:endParaRPr>
          </a:p>
          <a:p>
            <a:pPr>
              <a:lnSpc>
                <a:spcPct val="150000"/>
              </a:lnSpc>
            </a:pPr>
            <a:r>
              <a:rPr lang="en-US" altLang="ko-KR" sz="1200" b="1" dirty="0">
                <a:solidFill>
                  <a:schemeClr val="tx1"/>
                </a:solidFill>
                <a:latin typeface="프리젠테이션 8 ExtraBold" pitchFamily="2" charset="-127"/>
                <a:ea typeface="프리젠테이션 8 ExtraBold" pitchFamily="2" charset="-127"/>
                <a:cs typeface="Noto Sans KR"/>
                <a:sym typeface="Noto Sans KR"/>
              </a:rPr>
              <a:t>3</a:t>
            </a:r>
            <a:r>
              <a:rPr lang="ko-KR" altLang="en-US" sz="1200" b="1" dirty="0">
                <a:solidFill>
                  <a:schemeClr val="tx1"/>
                </a:solidFill>
                <a:latin typeface="프리젠테이션 8 ExtraBold" pitchFamily="2" charset="-127"/>
                <a:ea typeface="프리젠테이션 8 ExtraBold" pitchFamily="2" charset="-127"/>
                <a:cs typeface="Noto Sans KR"/>
                <a:sym typeface="Noto Sans KR"/>
              </a:rPr>
              <a:t>장</a:t>
            </a:r>
            <a:r>
              <a:rPr lang="en-US" altLang="ko-KR" sz="1200" b="1" dirty="0">
                <a:solidFill>
                  <a:schemeClr val="tx1"/>
                </a:solidFill>
                <a:latin typeface="프리젠테이션 8 ExtraBold" pitchFamily="2" charset="-127"/>
                <a:ea typeface="프리젠테이션 8 ExtraBold" pitchFamily="2" charset="-127"/>
                <a:cs typeface="Noto Sans KR"/>
                <a:sym typeface="Noto Sans KR"/>
              </a:rPr>
              <a:t>. AI </a:t>
            </a:r>
            <a:r>
              <a:rPr lang="ko-KR" altLang="en-US" sz="1200" b="1" dirty="0">
                <a:solidFill>
                  <a:schemeClr val="tx1"/>
                </a:solidFill>
                <a:latin typeface="프리젠테이션 8 ExtraBold" pitchFamily="2" charset="-127"/>
                <a:ea typeface="프리젠테이션 8 ExtraBold" pitchFamily="2" charset="-127"/>
                <a:cs typeface="Noto Sans KR"/>
                <a:sym typeface="Noto Sans KR"/>
              </a:rPr>
              <a:t>융합교육 실천 사례</a:t>
            </a:r>
            <a:endParaRPr lang="en-US" altLang="ko-KR" sz="1200" b="1" dirty="0">
              <a:solidFill>
                <a:schemeClr val="tx1"/>
              </a:solidFill>
              <a:latin typeface="프리젠테이션 8 ExtraBold" pitchFamily="2" charset="-127"/>
              <a:ea typeface="프리젠테이션 8 ExtraBold" pitchFamily="2" charset="-127"/>
              <a:cs typeface="Noto Sans KR"/>
              <a:sym typeface="Noto Sans KR"/>
            </a:endParaRPr>
          </a:p>
          <a:p>
            <a:pPr>
              <a:lnSpc>
                <a:spcPct val="150000"/>
              </a:lnSpc>
            </a:pPr>
            <a:r>
              <a:rPr lang="en-US" altLang="ko-KR" sz="1200" dirty="0">
                <a:solidFill>
                  <a:schemeClr val="tx1"/>
                </a:solidFill>
                <a:latin typeface="프리젠테이션 4 Regular" pitchFamily="2" charset="-127"/>
                <a:ea typeface="프리젠테이션 4 Regular" pitchFamily="2" charset="-127"/>
                <a:cs typeface="Noto Sans KR"/>
                <a:sym typeface="Noto Sans KR"/>
              </a:rPr>
              <a:t>    </a:t>
            </a:r>
            <a:r>
              <a:rPr lang="ko-KR" altLang="en-US" sz="1200" dirty="0">
                <a:solidFill>
                  <a:schemeClr val="tx1"/>
                </a:solidFill>
                <a:latin typeface="프리젠테이션 4 Regular" pitchFamily="2" charset="-127"/>
                <a:ea typeface="프리젠테이션 4 Regular" pitchFamily="2" charset="-127"/>
                <a:cs typeface="Noto Sans KR"/>
                <a:sym typeface="Noto Sans KR"/>
              </a:rPr>
              <a:t>가</a:t>
            </a:r>
            <a:r>
              <a:rPr lang="en-US" altLang="ko-KR" sz="1200" dirty="0">
                <a:solidFill>
                  <a:schemeClr val="tx1"/>
                </a:solidFill>
                <a:latin typeface="프리젠테이션 4 Regular" pitchFamily="2" charset="-127"/>
                <a:ea typeface="프리젠테이션 4 Regular" pitchFamily="2" charset="-127"/>
                <a:cs typeface="Noto Sans KR"/>
                <a:sym typeface="Noto Sans KR"/>
              </a:rPr>
              <a:t>. AI </a:t>
            </a:r>
            <a:r>
              <a:rPr lang="ko-KR" altLang="en-US" sz="1200" dirty="0">
                <a:solidFill>
                  <a:schemeClr val="tx1"/>
                </a:solidFill>
                <a:latin typeface="프리젠테이션 4 Regular" pitchFamily="2" charset="-127"/>
                <a:ea typeface="프리젠테이션 4 Regular" pitchFamily="2" charset="-127"/>
                <a:cs typeface="Noto Sans KR"/>
                <a:sym typeface="Noto Sans KR"/>
              </a:rPr>
              <a:t>융합 수업혁신의 배경과 목적</a:t>
            </a:r>
            <a:r>
              <a:rPr lang="en-US" altLang="ko-KR" sz="1200" dirty="0">
                <a:solidFill>
                  <a:schemeClr val="tx1"/>
                </a:solidFill>
                <a:latin typeface="프리젠테이션 4 Regular" pitchFamily="2" charset="-127"/>
                <a:ea typeface="프리젠테이션 4 Regular" pitchFamily="2" charset="-127"/>
                <a:cs typeface="Noto Sans KR"/>
                <a:sym typeface="Noto Sans KR"/>
              </a:rPr>
              <a:t>, </a:t>
            </a:r>
            <a:r>
              <a:rPr lang="ko-KR" altLang="en-US" sz="1200" dirty="0">
                <a:solidFill>
                  <a:schemeClr val="tx1"/>
                </a:solidFill>
                <a:latin typeface="프리젠테이션 4 Regular" pitchFamily="2" charset="-127"/>
                <a:ea typeface="프리젠테이션 4 Regular" pitchFamily="2" charset="-127"/>
                <a:cs typeface="Noto Sans KR"/>
                <a:sym typeface="Noto Sans KR"/>
              </a:rPr>
              <a:t>수업모형 개발 과정</a:t>
            </a:r>
          </a:p>
          <a:p>
            <a:pPr>
              <a:lnSpc>
                <a:spcPct val="150000"/>
              </a:lnSpc>
            </a:pPr>
            <a:r>
              <a:rPr lang="en-US" altLang="ko-KR" sz="1200" dirty="0">
                <a:solidFill>
                  <a:schemeClr val="tx1"/>
                </a:solidFill>
                <a:latin typeface="프리젠테이션 4 Regular" pitchFamily="2" charset="-127"/>
                <a:ea typeface="프리젠테이션 4 Regular" pitchFamily="2" charset="-127"/>
                <a:cs typeface="Noto Sans KR"/>
                <a:sym typeface="Noto Sans KR"/>
              </a:rPr>
              <a:t>    </a:t>
            </a:r>
            <a:r>
              <a:rPr lang="ko-KR" altLang="en-US" sz="1200" dirty="0">
                <a:solidFill>
                  <a:schemeClr val="tx1"/>
                </a:solidFill>
                <a:latin typeface="프리젠테이션 4 Regular" pitchFamily="2" charset="-127"/>
                <a:ea typeface="프리젠테이션 4 Regular" pitchFamily="2" charset="-127"/>
                <a:cs typeface="Noto Sans KR"/>
                <a:sym typeface="Noto Sans KR"/>
              </a:rPr>
              <a:t>나</a:t>
            </a:r>
            <a:r>
              <a:rPr lang="en-US" altLang="ko-KR" sz="1200" dirty="0">
                <a:solidFill>
                  <a:schemeClr val="tx1"/>
                </a:solidFill>
                <a:latin typeface="프리젠테이션 4 Regular" pitchFamily="2" charset="-127"/>
                <a:ea typeface="프리젠테이션 4 Regular" pitchFamily="2" charset="-127"/>
                <a:cs typeface="Noto Sans KR"/>
                <a:sym typeface="Noto Sans KR"/>
              </a:rPr>
              <a:t>. AI </a:t>
            </a:r>
            <a:r>
              <a:rPr lang="ko-KR" altLang="en-US" sz="1200" dirty="0">
                <a:solidFill>
                  <a:schemeClr val="tx1"/>
                </a:solidFill>
                <a:latin typeface="프리젠테이션 4 Regular" pitchFamily="2" charset="-127"/>
                <a:ea typeface="프리젠테이션 4 Regular" pitchFamily="2" charset="-127"/>
                <a:cs typeface="Noto Sans KR"/>
                <a:sym typeface="Noto Sans KR"/>
              </a:rPr>
              <a:t>융합 수업혁신 실천 사례</a:t>
            </a:r>
          </a:p>
          <a:p>
            <a:pPr>
              <a:lnSpc>
                <a:spcPct val="150000"/>
              </a:lnSpc>
            </a:pPr>
            <a:r>
              <a:rPr lang="ko-KR" altLang="en-US" sz="1200" dirty="0">
                <a:solidFill>
                  <a:schemeClr val="tx1"/>
                </a:solidFill>
                <a:latin typeface="프리젠테이션 4 Regular" pitchFamily="2" charset="-127"/>
                <a:ea typeface="프리젠테이션 4 Regular" pitchFamily="2" charset="-127"/>
                <a:cs typeface="Noto Sans KR"/>
                <a:sym typeface="Noto Sans KR"/>
              </a:rPr>
              <a:t>          </a:t>
            </a:r>
            <a:r>
              <a:rPr lang="en-US" altLang="ko-KR" sz="1200" dirty="0">
                <a:solidFill>
                  <a:schemeClr val="tx1"/>
                </a:solidFill>
                <a:latin typeface="프리젠테이션 4 Regular" pitchFamily="2" charset="-127"/>
                <a:ea typeface="프리젠테이션 4 Regular" pitchFamily="2" charset="-127"/>
                <a:cs typeface="Noto Sans KR"/>
                <a:sym typeface="Noto Sans KR"/>
              </a:rPr>
              <a:t>[</a:t>
            </a:r>
            <a:r>
              <a:rPr lang="ko-KR" altLang="en-US" sz="1200" dirty="0">
                <a:solidFill>
                  <a:schemeClr val="tx1"/>
                </a:solidFill>
                <a:latin typeface="프리젠테이션 4 Regular" pitchFamily="2" charset="-127"/>
                <a:ea typeface="프리젠테이션 4 Regular" pitchFamily="2" charset="-127"/>
                <a:cs typeface="Noto Sans KR"/>
                <a:sym typeface="Noto Sans KR"/>
              </a:rPr>
              <a:t>사례 </a:t>
            </a:r>
            <a:r>
              <a:rPr lang="en-US" altLang="ko-KR" sz="1200" dirty="0">
                <a:solidFill>
                  <a:schemeClr val="tx1"/>
                </a:solidFill>
                <a:latin typeface="프리젠테이션 4 Regular" pitchFamily="2" charset="-127"/>
                <a:ea typeface="프리젠테이션 4 Regular" pitchFamily="2" charset="-127"/>
                <a:cs typeface="Noto Sans KR"/>
                <a:sym typeface="Noto Sans KR"/>
              </a:rPr>
              <a:t>1] </a:t>
            </a:r>
            <a:r>
              <a:rPr lang="ko-KR" altLang="en-US" sz="1200" dirty="0">
                <a:solidFill>
                  <a:schemeClr val="tx1"/>
                </a:solidFill>
                <a:latin typeface="프리젠테이션 4 Regular" pitchFamily="2" charset="-127"/>
                <a:ea typeface="프리젠테이션 4 Regular" pitchFamily="2" charset="-127"/>
                <a:cs typeface="Noto Sans KR"/>
                <a:sym typeface="Noto Sans KR"/>
              </a:rPr>
              <a:t>우리의 의사소통 데이터를 분석하고 성찰하며 공동체의 담화 습관 개선 캠페인 실천하기</a:t>
            </a:r>
          </a:p>
          <a:p>
            <a:pPr>
              <a:lnSpc>
                <a:spcPct val="150000"/>
              </a:lnSpc>
            </a:pPr>
            <a:r>
              <a:rPr lang="ko-KR" altLang="en-US" sz="1200" dirty="0">
                <a:solidFill>
                  <a:schemeClr val="tx1"/>
                </a:solidFill>
                <a:latin typeface="프리젠테이션 4 Regular" pitchFamily="2" charset="-127"/>
                <a:ea typeface="프리젠테이션 4 Regular" pitchFamily="2" charset="-127"/>
                <a:cs typeface="Noto Sans KR"/>
                <a:sym typeface="Noto Sans KR"/>
              </a:rPr>
              <a:t>          </a:t>
            </a:r>
            <a:r>
              <a:rPr lang="en-US" altLang="ko-KR" sz="1200" dirty="0">
                <a:solidFill>
                  <a:schemeClr val="tx1"/>
                </a:solidFill>
                <a:latin typeface="프리젠테이션 4 Regular" pitchFamily="2" charset="-127"/>
                <a:ea typeface="프리젠테이션 4 Regular" pitchFamily="2" charset="-127"/>
                <a:cs typeface="Noto Sans KR"/>
                <a:sym typeface="Noto Sans KR"/>
              </a:rPr>
              <a:t>[</a:t>
            </a:r>
            <a:r>
              <a:rPr lang="ko-KR" altLang="en-US" sz="1200" dirty="0">
                <a:solidFill>
                  <a:schemeClr val="tx1"/>
                </a:solidFill>
                <a:latin typeface="프리젠테이션 4 Regular" pitchFamily="2" charset="-127"/>
                <a:ea typeface="프리젠테이션 4 Regular" pitchFamily="2" charset="-127"/>
                <a:cs typeface="Noto Sans KR"/>
                <a:sym typeface="Noto Sans KR"/>
              </a:rPr>
              <a:t>사례 </a:t>
            </a:r>
            <a:r>
              <a:rPr lang="en-US" altLang="ko-KR" sz="1200" dirty="0">
                <a:solidFill>
                  <a:schemeClr val="tx1"/>
                </a:solidFill>
                <a:latin typeface="프리젠테이션 4 Regular" pitchFamily="2" charset="-127"/>
                <a:ea typeface="프리젠테이션 4 Regular" pitchFamily="2" charset="-127"/>
                <a:cs typeface="Noto Sans KR"/>
                <a:sym typeface="Noto Sans KR"/>
              </a:rPr>
              <a:t>2] </a:t>
            </a:r>
            <a:r>
              <a:rPr lang="ko-KR" altLang="en-US" sz="1200" dirty="0">
                <a:solidFill>
                  <a:schemeClr val="tx1"/>
                </a:solidFill>
                <a:latin typeface="프리젠테이션 4 Regular" pitchFamily="2" charset="-127"/>
                <a:ea typeface="프리젠테이션 4 Regular" pitchFamily="2" charset="-127"/>
                <a:cs typeface="Noto Sans KR"/>
                <a:sym typeface="Noto Sans KR"/>
              </a:rPr>
              <a:t>사회적 쟁점에 대한 여론 데이터를 해석하고 확장하며 사회적 설득 담론에 참여하기</a:t>
            </a:r>
            <a:endParaRPr lang="ko-KR" altLang="en-US" sz="1200" b="1" dirty="0">
              <a:solidFill>
                <a:schemeClr val="tx1"/>
              </a:solidFill>
              <a:latin typeface="프리젠테이션 8 ExtraBold" pitchFamily="2" charset="-127"/>
              <a:ea typeface="프리젠테이션 8 ExtraBold" pitchFamily="2" charset="-127"/>
              <a:cs typeface="Noto Sans KR"/>
              <a:sym typeface="Noto Sans KR"/>
            </a:endParaRPr>
          </a:p>
        </p:txBody>
      </p:sp>
      <p:sp>
        <p:nvSpPr>
          <p:cNvPr id="10" name="Google Shape;87;p16">
            <a:extLst>
              <a:ext uri="{FF2B5EF4-FFF2-40B4-BE49-F238E27FC236}">
                <a16:creationId xmlns:a16="http://schemas.microsoft.com/office/drawing/2014/main" id="{E5F65C39-841A-7BA7-C0A5-91BEF0181E16}"/>
              </a:ext>
            </a:extLst>
          </p:cNvPr>
          <p:cNvSpPr txBox="1">
            <a:spLocks noGrp="1"/>
          </p:cNvSpPr>
          <p:nvPr>
            <p:ph type="title"/>
          </p:nvPr>
        </p:nvSpPr>
        <p:spPr>
          <a:xfrm>
            <a:off x="661124" y="662034"/>
            <a:ext cx="6320701" cy="429040"/>
          </a:xfrm>
          <a:prstGeom prst="rect">
            <a:avLst/>
          </a:prstGeom>
        </p:spPr>
        <p:txBody>
          <a:bodyPr spcFirstLastPara="1" wrap="square" lIns="68575" tIns="68575" rIns="68575" bIns="68575" anchor="ctr" anchorCtr="0">
            <a:normAutofit fontScale="90000"/>
          </a:bodyPr>
          <a:lstStyle/>
          <a:p>
            <a:pPr marL="0" marR="0" lvl="0" indent="0" algn="l" rtl="0">
              <a:lnSpc>
                <a:spcPct val="100000"/>
              </a:lnSpc>
              <a:spcBef>
                <a:spcPts val="0"/>
              </a:spcBef>
              <a:spcAft>
                <a:spcPts val="0"/>
              </a:spcAft>
              <a:buNone/>
            </a:pPr>
            <a:r>
              <a:rPr lang="ko-KR" altLang="en-US" sz="2400" b="1" dirty="0">
                <a:solidFill>
                  <a:schemeClr val="tx1"/>
                </a:solidFill>
                <a:latin typeface="프리젠테이션 8 ExtraBold" pitchFamily="2" charset="-127"/>
                <a:ea typeface="프리젠테이션 8 ExtraBold" pitchFamily="2" charset="-127"/>
                <a:cs typeface="Noto Sans KR"/>
                <a:sym typeface="Noto Sans KR"/>
              </a:rPr>
              <a:t>목차</a:t>
            </a:r>
            <a:endParaRPr sz="2400" b="1" dirty="0">
              <a:solidFill>
                <a:schemeClr val="tx1"/>
              </a:solidFill>
              <a:latin typeface="프리젠테이션 8 ExtraBold" pitchFamily="2" charset="-127"/>
              <a:ea typeface="프리젠테이션 8 ExtraBold" pitchFamily="2" charset="-127"/>
              <a:cs typeface="Noto Sans KR"/>
              <a:sym typeface="Noto Sans KR"/>
            </a:endParaRPr>
          </a:p>
        </p:txBody>
      </p:sp>
      <p:sp>
        <p:nvSpPr>
          <p:cNvPr id="11" name="사각형: 둥근 모서리 10">
            <a:extLst>
              <a:ext uri="{FF2B5EF4-FFF2-40B4-BE49-F238E27FC236}">
                <a16:creationId xmlns:a16="http://schemas.microsoft.com/office/drawing/2014/main" id="{88D1B3E0-BBDB-EAA4-6A4E-1C4FE9B90BB2}"/>
              </a:ext>
            </a:extLst>
          </p:cNvPr>
          <p:cNvSpPr/>
          <p:nvPr/>
        </p:nvSpPr>
        <p:spPr>
          <a:xfrm rot="16200000">
            <a:off x="-180000" y="336554"/>
            <a:ext cx="360000" cy="1080000"/>
          </a:xfrm>
          <a:prstGeom prst="roundRect">
            <a:avLst>
              <a:gd name="adj" fmla="val 50000"/>
            </a:avLst>
          </a:prstGeom>
          <a:gradFill>
            <a:gsLst>
              <a:gs pos="0">
                <a:srgbClr val="1E3673">
                  <a:alpha val="0"/>
                </a:srgbClr>
              </a:gs>
              <a:gs pos="100000">
                <a:srgbClr val="1E3673">
                  <a:alpha val="70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latin typeface="프리젠테이션 4 Regular" pitchFamily="2" charset="-127"/>
              <a:ea typeface="프리젠테이션 4 Regular" pitchFamily="2" charset="-127"/>
            </a:endParaRPr>
          </a:p>
        </p:txBody>
      </p:sp>
      <p:sp>
        <p:nvSpPr>
          <p:cNvPr id="18" name="Google Shape;56;p11">
            <a:extLst>
              <a:ext uri="{FF2B5EF4-FFF2-40B4-BE49-F238E27FC236}">
                <a16:creationId xmlns:a16="http://schemas.microsoft.com/office/drawing/2014/main" id="{74800475-63D7-7677-B291-1E3EDD9DB716}"/>
              </a:ext>
            </a:extLst>
          </p:cNvPr>
          <p:cNvSpPr txBox="1">
            <a:spLocks/>
          </p:cNvSpPr>
          <p:nvPr/>
        </p:nvSpPr>
        <p:spPr>
          <a:xfrm>
            <a:off x="8137650" y="1883420"/>
            <a:ext cx="8621700" cy="1077525"/>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100"/>
              <a:buFont typeface="Raleway Black"/>
              <a:buNone/>
              <a:defRPr sz="2800" b="0" i="0" u="none" strike="noStrike" cap="none">
                <a:solidFill>
                  <a:schemeClr val="dk1"/>
                </a:solidFill>
                <a:latin typeface="Nanum Gothic"/>
                <a:ea typeface="Nanum Gothic"/>
                <a:cs typeface="Nanum Gothic"/>
                <a:sym typeface="Nanum Gothic"/>
              </a:defRPr>
            </a:lvl1pPr>
            <a:lvl2pPr marR="0" lvl="1" algn="l" rtl="0">
              <a:lnSpc>
                <a:spcPct val="100000"/>
              </a:lnSpc>
              <a:spcBef>
                <a:spcPts val="0"/>
              </a:spcBef>
              <a:spcAft>
                <a:spcPts val="0"/>
              </a:spcAft>
              <a:buClr>
                <a:schemeClr val="lt1"/>
              </a:buClr>
              <a:buSzPts val="2100"/>
              <a:buFont typeface="Raleway Black"/>
              <a:buNone/>
              <a:defRPr sz="2800" b="0" i="0" u="none" strike="noStrike" cap="none">
                <a:solidFill>
                  <a:schemeClr val="lt1"/>
                </a:solidFill>
                <a:latin typeface="Raleway Black"/>
                <a:ea typeface="Raleway Black"/>
                <a:cs typeface="Raleway Black"/>
                <a:sym typeface="Raleway Black"/>
              </a:defRPr>
            </a:lvl2pPr>
            <a:lvl3pPr marR="0" lvl="2" algn="l" rtl="0">
              <a:lnSpc>
                <a:spcPct val="100000"/>
              </a:lnSpc>
              <a:spcBef>
                <a:spcPts val="0"/>
              </a:spcBef>
              <a:spcAft>
                <a:spcPts val="0"/>
              </a:spcAft>
              <a:buClr>
                <a:schemeClr val="lt1"/>
              </a:buClr>
              <a:buSzPts val="2100"/>
              <a:buFont typeface="Raleway Black"/>
              <a:buNone/>
              <a:defRPr sz="2800" b="0" i="0" u="none" strike="noStrike" cap="none">
                <a:solidFill>
                  <a:schemeClr val="lt1"/>
                </a:solidFill>
                <a:latin typeface="Raleway Black"/>
                <a:ea typeface="Raleway Black"/>
                <a:cs typeface="Raleway Black"/>
                <a:sym typeface="Raleway Black"/>
              </a:defRPr>
            </a:lvl3pPr>
            <a:lvl4pPr marR="0" lvl="3" algn="l" rtl="0">
              <a:lnSpc>
                <a:spcPct val="100000"/>
              </a:lnSpc>
              <a:spcBef>
                <a:spcPts val="0"/>
              </a:spcBef>
              <a:spcAft>
                <a:spcPts val="0"/>
              </a:spcAft>
              <a:buClr>
                <a:schemeClr val="lt1"/>
              </a:buClr>
              <a:buSzPts val="2100"/>
              <a:buFont typeface="Raleway Black"/>
              <a:buNone/>
              <a:defRPr sz="2800" b="0" i="0" u="none" strike="noStrike" cap="none">
                <a:solidFill>
                  <a:schemeClr val="lt1"/>
                </a:solidFill>
                <a:latin typeface="Raleway Black"/>
                <a:ea typeface="Raleway Black"/>
                <a:cs typeface="Raleway Black"/>
                <a:sym typeface="Raleway Black"/>
              </a:defRPr>
            </a:lvl4pPr>
            <a:lvl5pPr marR="0" lvl="4" algn="l" rtl="0">
              <a:lnSpc>
                <a:spcPct val="100000"/>
              </a:lnSpc>
              <a:spcBef>
                <a:spcPts val="0"/>
              </a:spcBef>
              <a:spcAft>
                <a:spcPts val="0"/>
              </a:spcAft>
              <a:buClr>
                <a:schemeClr val="lt1"/>
              </a:buClr>
              <a:buSzPts val="2100"/>
              <a:buFont typeface="Raleway Black"/>
              <a:buNone/>
              <a:defRPr sz="2800" b="0" i="0" u="none" strike="noStrike" cap="none">
                <a:solidFill>
                  <a:schemeClr val="lt1"/>
                </a:solidFill>
                <a:latin typeface="Raleway Black"/>
                <a:ea typeface="Raleway Black"/>
                <a:cs typeface="Raleway Black"/>
                <a:sym typeface="Raleway Black"/>
              </a:defRPr>
            </a:lvl5pPr>
            <a:lvl6pPr marR="0" lvl="5" algn="l" rtl="0">
              <a:lnSpc>
                <a:spcPct val="100000"/>
              </a:lnSpc>
              <a:spcBef>
                <a:spcPts val="0"/>
              </a:spcBef>
              <a:spcAft>
                <a:spcPts val="0"/>
              </a:spcAft>
              <a:buClr>
                <a:schemeClr val="lt1"/>
              </a:buClr>
              <a:buSzPts val="2100"/>
              <a:buFont typeface="Raleway Black"/>
              <a:buNone/>
              <a:defRPr sz="2800" b="0" i="0" u="none" strike="noStrike" cap="none">
                <a:solidFill>
                  <a:schemeClr val="lt1"/>
                </a:solidFill>
                <a:latin typeface="Raleway Black"/>
                <a:ea typeface="Raleway Black"/>
                <a:cs typeface="Raleway Black"/>
                <a:sym typeface="Raleway Black"/>
              </a:defRPr>
            </a:lvl6pPr>
            <a:lvl7pPr marR="0" lvl="6" algn="l" rtl="0">
              <a:lnSpc>
                <a:spcPct val="100000"/>
              </a:lnSpc>
              <a:spcBef>
                <a:spcPts val="0"/>
              </a:spcBef>
              <a:spcAft>
                <a:spcPts val="0"/>
              </a:spcAft>
              <a:buClr>
                <a:schemeClr val="lt1"/>
              </a:buClr>
              <a:buSzPts val="2100"/>
              <a:buFont typeface="Raleway Black"/>
              <a:buNone/>
              <a:defRPr sz="2800" b="0" i="0" u="none" strike="noStrike" cap="none">
                <a:solidFill>
                  <a:schemeClr val="lt1"/>
                </a:solidFill>
                <a:latin typeface="Raleway Black"/>
                <a:ea typeface="Raleway Black"/>
                <a:cs typeface="Raleway Black"/>
                <a:sym typeface="Raleway Black"/>
              </a:defRPr>
            </a:lvl7pPr>
            <a:lvl8pPr marR="0" lvl="7" algn="l" rtl="0">
              <a:lnSpc>
                <a:spcPct val="100000"/>
              </a:lnSpc>
              <a:spcBef>
                <a:spcPts val="0"/>
              </a:spcBef>
              <a:spcAft>
                <a:spcPts val="0"/>
              </a:spcAft>
              <a:buClr>
                <a:schemeClr val="lt1"/>
              </a:buClr>
              <a:buSzPts val="2100"/>
              <a:buFont typeface="Raleway Black"/>
              <a:buNone/>
              <a:defRPr sz="2800" b="0" i="0" u="none" strike="noStrike" cap="none">
                <a:solidFill>
                  <a:schemeClr val="lt1"/>
                </a:solidFill>
                <a:latin typeface="Raleway Black"/>
                <a:ea typeface="Raleway Black"/>
                <a:cs typeface="Raleway Black"/>
                <a:sym typeface="Raleway Black"/>
              </a:defRPr>
            </a:lvl8pPr>
            <a:lvl9pPr marR="0" lvl="8" algn="l" rtl="0">
              <a:lnSpc>
                <a:spcPct val="100000"/>
              </a:lnSpc>
              <a:spcBef>
                <a:spcPts val="0"/>
              </a:spcBef>
              <a:spcAft>
                <a:spcPts val="0"/>
              </a:spcAft>
              <a:buClr>
                <a:schemeClr val="lt1"/>
              </a:buClr>
              <a:buSzPts val="2100"/>
              <a:buFont typeface="Raleway Black"/>
              <a:buNone/>
              <a:defRPr sz="2800" b="0" i="0" u="none" strike="noStrike" cap="none">
                <a:solidFill>
                  <a:schemeClr val="lt1"/>
                </a:solidFill>
                <a:latin typeface="Raleway Black"/>
                <a:ea typeface="Raleway Black"/>
                <a:cs typeface="Raleway Black"/>
                <a:sym typeface="Raleway Black"/>
              </a:defRPr>
            </a:lvl9pPr>
          </a:lstStyle>
          <a:p>
            <a:endParaRPr lang="ko-KR" altLang="en-US" sz="1800" b="1" dirty="0">
              <a:solidFill>
                <a:schemeClr val="tx1"/>
              </a:solidFill>
              <a:latin typeface="프리젠테이션 8 ExtraBold" pitchFamily="2" charset="-127"/>
              <a:ea typeface="프리젠테이션 8 ExtraBold" pitchFamily="2" charset="-127"/>
              <a:cs typeface="Noto Sans KR"/>
              <a:sym typeface="Noto Sans KR"/>
            </a:endParaRPr>
          </a:p>
        </p:txBody>
      </p:sp>
      <p:sp>
        <p:nvSpPr>
          <p:cNvPr id="21" name="Google Shape;56;p11">
            <a:extLst>
              <a:ext uri="{FF2B5EF4-FFF2-40B4-BE49-F238E27FC236}">
                <a16:creationId xmlns:a16="http://schemas.microsoft.com/office/drawing/2014/main" id="{BE64D0F6-9190-F8E9-77FE-FCFE95512A05}"/>
              </a:ext>
            </a:extLst>
          </p:cNvPr>
          <p:cNvSpPr txBox="1">
            <a:spLocks/>
          </p:cNvSpPr>
          <p:nvPr/>
        </p:nvSpPr>
        <p:spPr>
          <a:xfrm>
            <a:off x="4710308" y="1221174"/>
            <a:ext cx="8621700" cy="107752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100"/>
              <a:buFont typeface="Raleway Black"/>
              <a:buNone/>
              <a:defRPr sz="2800" b="0" i="0" u="none" strike="noStrike" cap="none">
                <a:solidFill>
                  <a:schemeClr val="dk1"/>
                </a:solidFill>
                <a:latin typeface="Nanum Gothic"/>
                <a:ea typeface="Nanum Gothic"/>
                <a:cs typeface="Nanum Gothic"/>
                <a:sym typeface="Nanum Gothic"/>
              </a:defRPr>
            </a:lvl1pPr>
            <a:lvl2pPr marR="0" lvl="1" algn="l" rtl="0">
              <a:lnSpc>
                <a:spcPct val="100000"/>
              </a:lnSpc>
              <a:spcBef>
                <a:spcPts val="0"/>
              </a:spcBef>
              <a:spcAft>
                <a:spcPts val="0"/>
              </a:spcAft>
              <a:buClr>
                <a:schemeClr val="lt1"/>
              </a:buClr>
              <a:buSzPts val="2100"/>
              <a:buFont typeface="Raleway Black"/>
              <a:buNone/>
              <a:defRPr sz="2800" b="0" i="0" u="none" strike="noStrike" cap="none">
                <a:solidFill>
                  <a:schemeClr val="lt1"/>
                </a:solidFill>
                <a:latin typeface="Raleway Black"/>
                <a:ea typeface="Raleway Black"/>
                <a:cs typeface="Raleway Black"/>
                <a:sym typeface="Raleway Black"/>
              </a:defRPr>
            </a:lvl2pPr>
            <a:lvl3pPr marR="0" lvl="2" algn="l" rtl="0">
              <a:lnSpc>
                <a:spcPct val="100000"/>
              </a:lnSpc>
              <a:spcBef>
                <a:spcPts val="0"/>
              </a:spcBef>
              <a:spcAft>
                <a:spcPts val="0"/>
              </a:spcAft>
              <a:buClr>
                <a:schemeClr val="lt1"/>
              </a:buClr>
              <a:buSzPts val="2100"/>
              <a:buFont typeface="Raleway Black"/>
              <a:buNone/>
              <a:defRPr sz="2800" b="0" i="0" u="none" strike="noStrike" cap="none">
                <a:solidFill>
                  <a:schemeClr val="lt1"/>
                </a:solidFill>
                <a:latin typeface="Raleway Black"/>
                <a:ea typeface="Raleway Black"/>
                <a:cs typeface="Raleway Black"/>
                <a:sym typeface="Raleway Black"/>
              </a:defRPr>
            </a:lvl3pPr>
            <a:lvl4pPr marR="0" lvl="3" algn="l" rtl="0">
              <a:lnSpc>
                <a:spcPct val="100000"/>
              </a:lnSpc>
              <a:spcBef>
                <a:spcPts val="0"/>
              </a:spcBef>
              <a:spcAft>
                <a:spcPts val="0"/>
              </a:spcAft>
              <a:buClr>
                <a:schemeClr val="lt1"/>
              </a:buClr>
              <a:buSzPts val="2100"/>
              <a:buFont typeface="Raleway Black"/>
              <a:buNone/>
              <a:defRPr sz="2800" b="0" i="0" u="none" strike="noStrike" cap="none">
                <a:solidFill>
                  <a:schemeClr val="lt1"/>
                </a:solidFill>
                <a:latin typeface="Raleway Black"/>
                <a:ea typeface="Raleway Black"/>
                <a:cs typeface="Raleway Black"/>
                <a:sym typeface="Raleway Black"/>
              </a:defRPr>
            </a:lvl4pPr>
            <a:lvl5pPr marR="0" lvl="4" algn="l" rtl="0">
              <a:lnSpc>
                <a:spcPct val="100000"/>
              </a:lnSpc>
              <a:spcBef>
                <a:spcPts val="0"/>
              </a:spcBef>
              <a:spcAft>
                <a:spcPts val="0"/>
              </a:spcAft>
              <a:buClr>
                <a:schemeClr val="lt1"/>
              </a:buClr>
              <a:buSzPts val="2100"/>
              <a:buFont typeface="Raleway Black"/>
              <a:buNone/>
              <a:defRPr sz="2800" b="0" i="0" u="none" strike="noStrike" cap="none">
                <a:solidFill>
                  <a:schemeClr val="lt1"/>
                </a:solidFill>
                <a:latin typeface="Raleway Black"/>
                <a:ea typeface="Raleway Black"/>
                <a:cs typeface="Raleway Black"/>
                <a:sym typeface="Raleway Black"/>
              </a:defRPr>
            </a:lvl5pPr>
            <a:lvl6pPr marR="0" lvl="5" algn="l" rtl="0">
              <a:lnSpc>
                <a:spcPct val="100000"/>
              </a:lnSpc>
              <a:spcBef>
                <a:spcPts val="0"/>
              </a:spcBef>
              <a:spcAft>
                <a:spcPts val="0"/>
              </a:spcAft>
              <a:buClr>
                <a:schemeClr val="lt1"/>
              </a:buClr>
              <a:buSzPts val="2100"/>
              <a:buFont typeface="Raleway Black"/>
              <a:buNone/>
              <a:defRPr sz="2800" b="0" i="0" u="none" strike="noStrike" cap="none">
                <a:solidFill>
                  <a:schemeClr val="lt1"/>
                </a:solidFill>
                <a:latin typeface="Raleway Black"/>
                <a:ea typeface="Raleway Black"/>
                <a:cs typeface="Raleway Black"/>
                <a:sym typeface="Raleway Black"/>
              </a:defRPr>
            </a:lvl6pPr>
            <a:lvl7pPr marR="0" lvl="6" algn="l" rtl="0">
              <a:lnSpc>
                <a:spcPct val="100000"/>
              </a:lnSpc>
              <a:spcBef>
                <a:spcPts val="0"/>
              </a:spcBef>
              <a:spcAft>
                <a:spcPts val="0"/>
              </a:spcAft>
              <a:buClr>
                <a:schemeClr val="lt1"/>
              </a:buClr>
              <a:buSzPts val="2100"/>
              <a:buFont typeface="Raleway Black"/>
              <a:buNone/>
              <a:defRPr sz="2800" b="0" i="0" u="none" strike="noStrike" cap="none">
                <a:solidFill>
                  <a:schemeClr val="lt1"/>
                </a:solidFill>
                <a:latin typeface="Raleway Black"/>
                <a:ea typeface="Raleway Black"/>
                <a:cs typeface="Raleway Black"/>
                <a:sym typeface="Raleway Black"/>
              </a:defRPr>
            </a:lvl7pPr>
            <a:lvl8pPr marR="0" lvl="7" algn="l" rtl="0">
              <a:lnSpc>
                <a:spcPct val="100000"/>
              </a:lnSpc>
              <a:spcBef>
                <a:spcPts val="0"/>
              </a:spcBef>
              <a:spcAft>
                <a:spcPts val="0"/>
              </a:spcAft>
              <a:buClr>
                <a:schemeClr val="lt1"/>
              </a:buClr>
              <a:buSzPts val="2100"/>
              <a:buFont typeface="Raleway Black"/>
              <a:buNone/>
              <a:defRPr sz="2800" b="0" i="0" u="none" strike="noStrike" cap="none">
                <a:solidFill>
                  <a:schemeClr val="lt1"/>
                </a:solidFill>
                <a:latin typeface="Raleway Black"/>
                <a:ea typeface="Raleway Black"/>
                <a:cs typeface="Raleway Black"/>
                <a:sym typeface="Raleway Black"/>
              </a:defRPr>
            </a:lvl8pPr>
            <a:lvl9pPr marR="0" lvl="8" algn="l" rtl="0">
              <a:lnSpc>
                <a:spcPct val="100000"/>
              </a:lnSpc>
              <a:spcBef>
                <a:spcPts val="0"/>
              </a:spcBef>
              <a:spcAft>
                <a:spcPts val="0"/>
              </a:spcAft>
              <a:buClr>
                <a:schemeClr val="lt1"/>
              </a:buClr>
              <a:buSzPts val="2100"/>
              <a:buFont typeface="Raleway Black"/>
              <a:buNone/>
              <a:defRPr sz="2800" b="0" i="0" u="none" strike="noStrike" cap="none">
                <a:solidFill>
                  <a:schemeClr val="lt1"/>
                </a:solidFill>
                <a:latin typeface="Raleway Black"/>
                <a:ea typeface="Raleway Black"/>
                <a:cs typeface="Raleway Black"/>
                <a:sym typeface="Raleway Black"/>
              </a:defRPr>
            </a:lvl9pPr>
          </a:lstStyle>
          <a:p>
            <a:pPr>
              <a:lnSpc>
                <a:spcPct val="150000"/>
              </a:lnSpc>
            </a:pPr>
            <a:r>
              <a:rPr lang="en-US" altLang="ko-KR" sz="1200" b="1" dirty="0">
                <a:solidFill>
                  <a:schemeClr val="tx1"/>
                </a:solidFill>
                <a:latin typeface="프리젠테이션 8 ExtraBold" pitchFamily="2" charset="-127"/>
                <a:ea typeface="프리젠테이션 8 ExtraBold" pitchFamily="2" charset="-127"/>
                <a:cs typeface="Noto Sans KR"/>
                <a:sym typeface="Noto Sans KR"/>
              </a:rPr>
              <a:t>4</a:t>
            </a:r>
            <a:r>
              <a:rPr lang="ko-KR" altLang="en-US" sz="1200" b="1" dirty="0">
                <a:solidFill>
                  <a:schemeClr val="tx1"/>
                </a:solidFill>
                <a:latin typeface="프리젠테이션 8 ExtraBold" pitchFamily="2" charset="-127"/>
                <a:ea typeface="프리젠테이션 8 ExtraBold" pitchFamily="2" charset="-127"/>
                <a:cs typeface="Noto Sans KR"/>
                <a:sym typeface="Noto Sans KR"/>
              </a:rPr>
              <a:t>장</a:t>
            </a:r>
            <a:r>
              <a:rPr lang="en-US" altLang="ko-KR" sz="1200" b="1" dirty="0">
                <a:solidFill>
                  <a:schemeClr val="tx1"/>
                </a:solidFill>
                <a:latin typeface="프리젠테이션 8 ExtraBold" pitchFamily="2" charset="-127"/>
                <a:ea typeface="프리젠테이션 8 ExtraBold" pitchFamily="2" charset="-127"/>
                <a:cs typeface="Noto Sans KR"/>
                <a:sym typeface="Noto Sans KR"/>
              </a:rPr>
              <a:t>. AI </a:t>
            </a:r>
            <a:r>
              <a:rPr lang="ko-KR" altLang="en-US" sz="1200" b="1" dirty="0">
                <a:solidFill>
                  <a:schemeClr val="tx1"/>
                </a:solidFill>
                <a:latin typeface="프리젠테이션 8 ExtraBold" pitchFamily="2" charset="-127"/>
                <a:ea typeface="프리젠테이션 8 ExtraBold" pitchFamily="2" charset="-127"/>
                <a:cs typeface="Noto Sans KR"/>
                <a:sym typeface="Noto Sans KR"/>
              </a:rPr>
              <a:t>융합교육 도구 실습</a:t>
            </a:r>
            <a:endParaRPr lang="en-US" altLang="ko-KR" sz="1200" b="1" dirty="0">
              <a:solidFill>
                <a:schemeClr val="tx1"/>
              </a:solidFill>
              <a:latin typeface="프리젠테이션 8 ExtraBold" pitchFamily="2" charset="-127"/>
              <a:ea typeface="프리젠테이션 8 ExtraBold" pitchFamily="2" charset="-127"/>
              <a:cs typeface="Noto Sans KR"/>
              <a:sym typeface="Noto Sans KR"/>
            </a:endParaRPr>
          </a:p>
          <a:p>
            <a:pPr>
              <a:lnSpc>
                <a:spcPct val="150000"/>
              </a:lnSpc>
            </a:pPr>
            <a:r>
              <a:rPr lang="en-US" altLang="ko-KR" sz="1200" dirty="0">
                <a:solidFill>
                  <a:schemeClr val="tx1"/>
                </a:solidFill>
                <a:latin typeface="프리젠테이션 4 Regular" pitchFamily="2" charset="-127"/>
                <a:ea typeface="프리젠테이션 4 Regular" pitchFamily="2" charset="-127"/>
                <a:cs typeface="Noto Sans KR"/>
                <a:sym typeface="Noto Sans KR"/>
              </a:rPr>
              <a:t>    </a:t>
            </a:r>
            <a:r>
              <a:rPr lang="ko-KR" altLang="en-US" sz="1200" dirty="0">
                <a:solidFill>
                  <a:schemeClr val="tx1"/>
                </a:solidFill>
                <a:latin typeface="프리젠테이션 4 Regular" pitchFamily="2" charset="-127"/>
                <a:ea typeface="프리젠테이션 4 Regular" pitchFamily="2" charset="-127"/>
                <a:cs typeface="Noto Sans KR"/>
                <a:sym typeface="Noto Sans KR"/>
              </a:rPr>
              <a:t>가</a:t>
            </a:r>
            <a:r>
              <a:rPr lang="en-US" altLang="ko-KR" sz="1200" dirty="0">
                <a:solidFill>
                  <a:schemeClr val="tx1"/>
                </a:solidFill>
                <a:latin typeface="프리젠테이션 4 Regular" pitchFamily="2" charset="-127"/>
                <a:ea typeface="프리젠테이션 4 Regular" pitchFamily="2" charset="-127"/>
                <a:cs typeface="Noto Sans KR"/>
                <a:sym typeface="Noto Sans KR"/>
              </a:rPr>
              <a:t>. AI · </a:t>
            </a:r>
            <a:r>
              <a:rPr lang="ko-KR" altLang="en-US" sz="1200" dirty="0">
                <a:solidFill>
                  <a:schemeClr val="tx1"/>
                </a:solidFill>
                <a:latin typeface="프리젠테이션 4 Regular" pitchFamily="2" charset="-127"/>
                <a:ea typeface="프리젠테이션 4 Regular" pitchFamily="2" charset="-127"/>
                <a:cs typeface="Noto Sans KR"/>
                <a:sym typeface="Noto Sans KR"/>
              </a:rPr>
              <a:t>디지털 도구 실습</a:t>
            </a:r>
          </a:p>
          <a:p>
            <a:pPr>
              <a:lnSpc>
                <a:spcPct val="150000"/>
              </a:lnSpc>
            </a:pPr>
            <a:r>
              <a:rPr lang="ko-KR" altLang="en-US" sz="1200" dirty="0">
                <a:solidFill>
                  <a:schemeClr val="tx1"/>
                </a:solidFill>
                <a:latin typeface="프리젠테이션 4 Regular" pitchFamily="2" charset="-127"/>
                <a:ea typeface="프리젠테이션 4 Regular" pitchFamily="2" charset="-127"/>
                <a:cs typeface="Noto Sans KR"/>
                <a:sym typeface="Noto Sans KR"/>
              </a:rPr>
              <a:t>          </a:t>
            </a:r>
            <a:r>
              <a:rPr lang="en-US" altLang="ko-KR" sz="1200" dirty="0">
                <a:solidFill>
                  <a:schemeClr val="tx1"/>
                </a:solidFill>
                <a:latin typeface="프리젠테이션 4 Regular" pitchFamily="2" charset="-127"/>
                <a:ea typeface="프리젠테이션 4 Regular" pitchFamily="2" charset="-127"/>
                <a:cs typeface="Noto Sans KR"/>
                <a:sym typeface="Noto Sans KR"/>
              </a:rPr>
              <a:t>[</a:t>
            </a:r>
            <a:r>
              <a:rPr lang="ko-KR" altLang="en-US" sz="1200" dirty="0">
                <a:solidFill>
                  <a:schemeClr val="tx1"/>
                </a:solidFill>
                <a:latin typeface="프리젠테이션 4 Regular" pitchFamily="2" charset="-127"/>
                <a:ea typeface="프리젠테이션 4 Regular" pitchFamily="2" charset="-127"/>
                <a:cs typeface="Noto Sans KR"/>
                <a:sym typeface="Noto Sans KR"/>
              </a:rPr>
              <a:t>도구 </a:t>
            </a:r>
            <a:r>
              <a:rPr lang="en-US" altLang="ko-KR" sz="1200" dirty="0">
                <a:solidFill>
                  <a:schemeClr val="tx1"/>
                </a:solidFill>
                <a:latin typeface="프리젠테이션 4 Regular" pitchFamily="2" charset="-127"/>
                <a:ea typeface="프리젠테이션 4 Regular" pitchFamily="2" charset="-127"/>
                <a:cs typeface="Noto Sans KR"/>
                <a:sym typeface="Noto Sans KR"/>
              </a:rPr>
              <a:t>1] </a:t>
            </a:r>
            <a:r>
              <a:rPr lang="ko-KR" altLang="en-US" sz="1200" dirty="0">
                <a:solidFill>
                  <a:schemeClr val="tx1"/>
                </a:solidFill>
                <a:latin typeface="프리젠테이션 4 Regular" pitchFamily="2" charset="-127"/>
                <a:ea typeface="프리젠테이션 4 Regular" pitchFamily="2" charset="-127"/>
                <a:cs typeface="Noto Sans KR"/>
                <a:sym typeface="Noto Sans KR"/>
              </a:rPr>
              <a:t>네이버 </a:t>
            </a:r>
            <a:r>
              <a:rPr lang="ko-KR" altLang="en-US" sz="1200" dirty="0" err="1">
                <a:solidFill>
                  <a:schemeClr val="tx1"/>
                </a:solidFill>
                <a:latin typeface="프리젠테이션 4 Regular" pitchFamily="2" charset="-127"/>
                <a:ea typeface="프리젠테이션 4 Regular" pitchFamily="2" charset="-127"/>
                <a:cs typeface="Noto Sans KR"/>
                <a:sym typeface="Noto Sans KR"/>
              </a:rPr>
              <a:t>클로바노트</a:t>
            </a:r>
            <a:r>
              <a:rPr lang="ko-KR" altLang="en-US" sz="1200" dirty="0">
                <a:solidFill>
                  <a:schemeClr val="tx1"/>
                </a:solidFill>
                <a:latin typeface="프리젠테이션 4 Regular" pitchFamily="2" charset="-127"/>
                <a:ea typeface="프리젠테이션 4 Regular" pitchFamily="2" charset="-127"/>
                <a:cs typeface="Noto Sans KR"/>
                <a:sym typeface="Noto Sans KR"/>
              </a:rPr>
              <a:t> </a:t>
            </a:r>
            <a:r>
              <a:rPr lang="en-US" altLang="ko-KR" sz="1200" dirty="0">
                <a:solidFill>
                  <a:schemeClr val="tx1"/>
                </a:solidFill>
                <a:latin typeface="프리젠테이션 4 Regular" pitchFamily="2" charset="-127"/>
                <a:ea typeface="프리젠테이션 4 Regular" pitchFamily="2" charset="-127"/>
                <a:cs typeface="Noto Sans KR"/>
                <a:sym typeface="Noto Sans KR"/>
              </a:rPr>
              <a:t>+ ChatGPT</a:t>
            </a:r>
            <a:r>
              <a:rPr lang="ko-KR" altLang="en-US" sz="1200" dirty="0">
                <a:solidFill>
                  <a:schemeClr val="tx1"/>
                </a:solidFill>
                <a:latin typeface="프리젠테이션 4 Regular" pitchFamily="2" charset="-127"/>
                <a:ea typeface="프리젠테이션 4 Regular" pitchFamily="2" charset="-127"/>
                <a:cs typeface="Noto Sans KR"/>
                <a:sym typeface="Noto Sans KR"/>
              </a:rPr>
              <a:t>로 의사소통 점검 </a:t>
            </a:r>
            <a:r>
              <a:rPr lang="en-US" altLang="ko-KR" sz="1200" dirty="0">
                <a:solidFill>
                  <a:schemeClr val="tx1"/>
                </a:solidFill>
                <a:latin typeface="프리젠테이션 4 Regular" pitchFamily="2" charset="-127"/>
                <a:ea typeface="프리젠테이션 4 Regular" pitchFamily="2" charset="-127"/>
                <a:cs typeface="Noto Sans KR"/>
                <a:sym typeface="Noto Sans KR"/>
              </a:rPr>
              <a:t>· </a:t>
            </a:r>
            <a:r>
              <a:rPr lang="ko-KR" altLang="en-US" sz="1200" dirty="0">
                <a:solidFill>
                  <a:schemeClr val="tx1"/>
                </a:solidFill>
                <a:latin typeface="프리젠테이션 4 Regular" pitchFamily="2" charset="-127"/>
                <a:ea typeface="프리젠테이션 4 Regular" pitchFamily="2" charset="-127"/>
                <a:cs typeface="Noto Sans KR"/>
                <a:sym typeface="Noto Sans KR"/>
              </a:rPr>
              <a:t>조정하기</a:t>
            </a:r>
          </a:p>
          <a:p>
            <a:pPr>
              <a:lnSpc>
                <a:spcPct val="150000"/>
              </a:lnSpc>
            </a:pPr>
            <a:r>
              <a:rPr lang="ko-KR" altLang="en-US" sz="1200" dirty="0">
                <a:solidFill>
                  <a:schemeClr val="tx1"/>
                </a:solidFill>
                <a:latin typeface="프리젠테이션 4 Regular" pitchFamily="2" charset="-127"/>
                <a:ea typeface="프리젠테이션 4 Regular" pitchFamily="2" charset="-127"/>
                <a:cs typeface="Noto Sans KR"/>
                <a:sym typeface="Noto Sans KR"/>
              </a:rPr>
              <a:t>          </a:t>
            </a:r>
            <a:r>
              <a:rPr lang="en-US" altLang="ko-KR" sz="1200" dirty="0">
                <a:solidFill>
                  <a:schemeClr val="tx1"/>
                </a:solidFill>
                <a:latin typeface="프리젠테이션 4 Regular" pitchFamily="2" charset="-127"/>
                <a:ea typeface="프리젠테이션 4 Regular" pitchFamily="2" charset="-127"/>
                <a:cs typeface="Noto Sans KR"/>
                <a:sym typeface="Noto Sans KR"/>
              </a:rPr>
              <a:t>[</a:t>
            </a:r>
            <a:r>
              <a:rPr lang="ko-KR" altLang="en-US" sz="1200" dirty="0">
                <a:solidFill>
                  <a:schemeClr val="tx1"/>
                </a:solidFill>
                <a:latin typeface="프리젠테이션 4 Regular" pitchFamily="2" charset="-127"/>
                <a:ea typeface="프리젠테이션 4 Regular" pitchFamily="2" charset="-127"/>
                <a:cs typeface="Noto Sans KR"/>
                <a:sym typeface="Noto Sans KR"/>
              </a:rPr>
              <a:t>도구 </a:t>
            </a:r>
            <a:r>
              <a:rPr lang="en-US" altLang="ko-KR" sz="1200" dirty="0">
                <a:solidFill>
                  <a:schemeClr val="tx1"/>
                </a:solidFill>
                <a:latin typeface="프리젠테이션 4 Regular" pitchFamily="2" charset="-127"/>
                <a:ea typeface="프리젠테이션 4 Regular" pitchFamily="2" charset="-127"/>
                <a:cs typeface="Noto Sans KR"/>
                <a:sym typeface="Noto Sans KR"/>
              </a:rPr>
              <a:t>2] </a:t>
            </a:r>
            <a:r>
              <a:rPr lang="ko-KR" altLang="en-US" sz="1200" dirty="0">
                <a:solidFill>
                  <a:schemeClr val="tx1"/>
                </a:solidFill>
                <a:latin typeface="프리젠테이션 4 Regular" pitchFamily="2" charset="-127"/>
                <a:ea typeface="프리젠테이션 4 Regular" pitchFamily="2" charset="-127"/>
                <a:cs typeface="Noto Sans KR"/>
                <a:sym typeface="Noto Sans KR"/>
              </a:rPr>
              <a:t>유튜브 댓글 수집 </a:t>
            </a:r>
            <a:r>
              <a:rPr lang="en-US" altLang="ko-KR" sz="1200" dirty="0">
                <a:solidFill>
                  <a:schemeClr val="tx1"/>
                </a:solidFill>
                <a:latin typeface="프리젠테이션 4 Regular" pitchFamily="2" charset="-127"/>
                <a:ea typeface="프리젠테이션 4 Regular" pitchFamily="2" charset="-127"/>
                <a:cs typeface="Noto Sans KR"/>
                <a:sym typeface="Noto Sans KR"/>
              </a:rPr>
              <a:t>API + </a:t>
            </a:r>
            <a:r>
              <a:rPr lang="ko-KR" altLang="en-US" sz="1200" dirty="0">
                <a:solidFill>
                  <a:schemeClr val="tx1"/>
                </a:solidFill>
                <a:latin typeface="프리젠테이션 4 Regular" pitchFamily="2" charset="-127"/>
                <a:ea typeface="프리젠테이션 4 Regular" pitchFamily="2" charset="-127"/>
                <a:cs typeface="Noto Sans KR"/>
                <a:sym typeface="Noto Sans KR"/>
              </a:rPr>
              <a:t>스프레드시트로 여론 데이터 분석하기</a:t>
            </a:r>
          </a:p>
          <a:p>
            <a:pPr>
              <a:lnSpc>
                <a:spcPct val="150000"/>
              </a:lnSpc>
            </a:pPr>
            <a:r>
              <a:rPr lang="en-US" altLang="ko-KR" sz="1200" dirty="0">
                <a:solidFill>
                  <a:schemeClr val="tx1"/>
                </a:solidFill>
                <a:latin typeface="프리젠테이션 4 Regular" pitchFamily="2" charset="-127"/>
                <a:ea typeface="프리젠테이션 4 Regular" pitchFamily="2" charset="-127"/>
                <a:cs typeface="Noto Sans KR"/>
                <a:sym typeface="Noto Sans KR"/>
              </a:rPr>
              <a:t>    </a:t>
            </a:r>
            <a:r>
              <a:rPr lang="ko-KR" altLang="en-US" sz="1200" dirty="0">
                <a:solidFill>
                  <a:schemeClr val="tx1"/>
                </a:solidFill>
                <a:latin typeface="프리젠테이션 4 Regular" pitchFamily="2" charset="-127"/>
                <a:ea typeface="프리젠테이션 4 Regular" pitchFamily="2" charset="-127"/>
                <a:cs typeface="Noto Sans KR"/>
                <a:sym typeface="Noto Sans KR"/>
              </a:rPr>
              <a:t>나</a:t>
            </a:r>
            <a:r>
              <a:rPr lang="en-US" altLang="ko-KR" sz="1200" dirty="0">
                <a:solidFill>
                  <a:schemeClr val="tx1"/>
                </a:solidFill>
                <a:latin typeface="프리젠테이션 4 Regular" pitchFamily="2" charset="-127"/>
                <a:ea typeface="프리젠테이션 4 Regular" pitchFamily="2" charset="-127"/>
                <a:cs typeface="Noto Sans KR"/>
                <a:sym typeface="Noto Sans KR"/>
              </a:rPr>
              <a:t>. </a:t>
            </a:r>
            <a:r>
              <a:rPr lang="ko-KR" altLang="en-US" sz="1200" dirty="0">
                <a:solidFill>
                  <a:schemeClr val="tx1"/>
                </a:solidFill>
                <a:latin typeface="프리젠테이션 4 Regular" pitchFamily="2" charset="-127"/>
                <a:ea typeface="프리젠테이션 4 Regular" pitchFamily="2" charset="-127"/>
                <a:cs typeface="Noto Sans KR"/>
                <a:sym typeface="Noto Sans KR"/>
              </a:rPr>
              <a:t>유사 도구 활용 경험 발표</a:t>
            </a:r>
            <a:endParaRPr lang="en-US" altLang="ko-KR" sz="1200" dirty="0">
              <a:solidFill>
                <a:schemeClr val="tx1"/>
              </a:solidFill>
              <a:latin typeface="프리젠테이션 4 Regular" pitchFamily="2" charset="-127"/>
              <a:ea typeface="프리젠테이션 4 Regular" pitchFamily="2" charset="-127"/>
              <a:cs typeface="Noto Sans KR"/>
              <a:sym typeface="Noto Sans KR"/>
            </a:endParaRPr>
          </a:p>
          <a:p>
            <a:pPr>
              <a:lnSpc>
                <a:spcPct val="150000"/>
              </a:lnSpc>
            </a:pPr>
            <a:r>
              <a:rPr lang="en-US" altLang="ko-KR" sz="1200" b="1" dirty="0">
                <a:solidFill>
                  <a:schemeClr val="tx1"/>
                </a:solidFill>
                <a:latin typeface="프리젠테이션 8 ExtraBold" pitchFamily="2" charset="-127"/>
                <a:ea typeface="프리젠테이션 8 ExtraBold" pitchFamily="2" charset="-127"/>
                <a:cs typeface="Noto Sans KR"/>
                <a:sym typeface="Noto Sans KR"/>
              </a:rPr>
              <a:t>5</a:t>
            </a:r>
            <a:r>
              <a:rPr lang="ko-KR" altLang="en-US" sz="1200" b="1" dirty="0">
                <a:solidFill>
                  <a:schemeClr val="tx1"/>
                </a:solidFill>
                <a:latin typeface="프리젠테이션 8 ExtraBold" pitchFamily="2" charset="-127"/>
                <a:ea typeface="프리젠테이션 8 ExtraBold" pitchFamily="2" charset="-127"/>
                <a:cs typeface="Noto Sans KR"/>
                <a:sym typeface="Noto Sans KR"/>
              </a:rPr>
              <a:t>장</a:t>
            </a:r>
            <a:r>
              <a:rPr lang="en-US" altLang="ko-KR" sz="1200" b="1" dirty="0">
                <a:solidFill>
                  <a:schemeClr val="tx1"/>
                </a:solidFill>
                <a:latin typeface="프리젠테이션 8 ExtraBold" pitchFamily="2" charset="-127"/>
                <a:ea typeface="프리젠테이션 8 ExtraBold" pitchFamily="2" charset="-127"/>
                <a:cs typeface="Noto Sans KR"/>
                <a:sym typeface="Noto Sans KR"/>
              </a:rPr>
              <a:t>. AI </a:t>
            </a:r>
            <a:r>
              <a:rPr lang="ko-KR" altLang="en-US" sz="1200" b="1" dirty="0">
                <a:solidFill>
                  <a:schemeClr val="tx1"/>
                </a:solidFill>
                <a:latin typeface="프리젠테이션 8 ExtraBold" pitchFamily="2" charset="-127"/>
                <a:ea typeface="프리젠테이션 8 ExtraBold" pitchFamily="2" charset="-127"/>
                <a:cs typeface="Noto Sans KR"/>
                <a:sym typeface="Noto Sans KR"/>
              </a:rPr>
              <a:t>융합교육 설계 실습</a:t>
            </a:r>
          </a:p>
          <a:p>
            <a:pPr>
              <a:lnSpc>
                <a:spcPct val="150000"/>
              </a:lnSpc>
            </a:pPr>
            <a:r>
              <a:rPr lang="en-US" altLang="ko-KR" sz="1200" dirty="0">
                <a:solidFill>
                  <a:schemeClr val="tx1"/>
                </a:solidFill>
                <a:latin typeface="프리젠테이션 4 Regular" pitchFamily="2" charset="-127"/>
                <a:ea typeface="프리젠테이션 4 Regular" pitchFamily="2" charset="-127"/>
                <a:cs typeface="Noto Sans KR"/>
                <a:sym typeface="Noto Sans KR"/>
              </a:rPr>
              <a:t>    </a:t>
            </a:r>
            <a:r>
              <a:rPr lang="ko-KR" altLang="en-US" sz="1200" dirty="0">
                <a:solidFill>
                  <a:schemeClr val="tx1"/>
                </a:solidFill>
                <a:latin typeface="프리젠테이션 4 Regular" pitchFamily="2" charset="-127"/>
                <a:ea typeface="프리젠테이션 4 Regular" pitchFamily="2" charset="-127"/>
                <a:cs typeface="Noto Sans KR"/>
                <a:sym typeface="Noto Sans KR"/>
              </a:rPr>
              <a:t>가</a:t>
            </a:r>
            <a:r>
              <a:rPr lang="en-US" altLang="ko-KR" sz="1200" dirty="0">
                <a:solidFill>
                  <a:schemeClr val="tx1"/>
                </a:solidFill>
                <a:latin typeface="프리젠테이션 4 Regular" pitchFamily="2" charset="-127"/>
                <a:ea typeface="프리젠테이션 4 Regular" pitchFamily="2" charset="-127"/>
                <a:cs typeface="Noto Sans KR"/>
                <a:sym typeface="Noto Sans KR"/>
              </a:rPr>
              <a:t>. </a:t>
            </a:r>
            <a:r>
              <a:rPr lang="ko-KR" altLang="en-US" sz="1200" dirty="0">
                <a:solidFill>
                  <a:schemeClr val="tx1"/>
                </a:solidFill>
                <a:latin typeface="프리젠테이션 4 Regular" pitchFamily="2" charset="-127"/>
                <a:ea typeface="프리젠테이션 4 Regular" pitchFamily="2" charset="-127"/>
                <a:cs typeface="Noto Sans KR"/>
                <a:sym typeface="Noto Sans KR"/>
              </a:rPr>
              <a:t>학습 목표</a:t>
            </a:r>
            <a:r>
              <a:rPr lang="en-US" altLang="ko-KR" sz="1200" dirty="0">
                <a:solidFill>
                  <a:schemeClr val="tx1"/>
                </a:solidFill>
                <a:latin typeface="프리젠테이션 4 Regular" pitchFamily="2" charset="-127"/>
                <a:ea typeface="프리젠테이션 4 Regular" pitchFamily="2" charset="-127"/>
                <a:cs typeface="Noto Sans KR"/>
                <a:sym typeface="Noto Sans KR"/>
              </a:rPr>
              <a:t>, </a:t>
            </a:r>
            <a:r>
              <a:rPr lang="ko-KR" altLang="en-US" sz="1200" dirty="0">
                <a:solidFill>
                  <a:schemeClr val="tx1"/>
                </a:solidFill>
                <a:latin typeface="프리젠테이션 4 Regular" pitchFamily="2" charset="-127"/>
                <a:ea typeface="프리젠테이션 4 Regular" pitchFamily="2" charset="-127"/>
                <a:cs typeface="Noto Sans KR"/>
                <a:sym typeface="Noto Sans KR"/>
              </a:rPr>
              <a:t>유형 설정</a:t>
            </a:r>
            <a:r>
              <a:rPr lang="en-US" altLang="ko-KR" sz="1200" dirty="0">
                <a:solidFill>
                  <a:schemeClr val="tx1"/>
                </a:solidFill>
                <a:latin typeface="프리젠테이션 4 Regular" pitchFamily="2" charset="-127"/>
                <a:ea typeface="프리젠테이션 4 Regular" pitchFamily="2" charset="-127"/>
                <a:cs typeface="Noto Sans KR"/>
                <a:sym typeface="Noto Sans KR"/>
              </a:rPr>
              <a:t>, </a:t>
            </a:r>
            <a:r>
              <a:rPr lang="ko-KR" altLang="en-US" sz="1200" dirty="0">
                <a:solidFill>
                  <a:schemeClr val="tx1"/>
                </a:solidFill>
                <a:latin typeface="프리젠테이션 4 Regular" pitchFamily="2" charset="-127"/>
                <a:ea typeface="프리젠테이션 4 Regular" pitchFamily="2" charset="-127"/>
                <a:cs typeface="Noto Sans KR"/>
                <a:sym typeface="Noto Sans KR"/>
              </a:rPr>
              <a:t>수업 절차에 대한 안내</a:t>
            </a:r>
          </a:p>
          <a:p>
            <a:pPr>
              <a:lnSpc>
                <a:spcPct val="150000"/>
              </a:lnSpc>
            </a:pPr>
            <a:r>
              <a:rPr lang="en-US" altLang="ko-KR" sz="1200" dirty="0">
                <a:solidFill>
                  <a:schemeClr val="tx1"/>
                </a:solidFill>
                <a:latin typeface="프리젠테이션 4 Regular" pitchFamily="2" charset="-127"/>
                <a:ea typeface="프리젠테이션 4 Regular" pitchFamily="2" charset="-127"/>
                <a:cs typeface="Noto Sans KR"/>
                <a:sym typeface="Noto Sans KR"/>
              </a:rPr>
              <a:t>    </a:t>
            </a:r>
            <a:r>
              <a:rPr lang="ko-KR" altLang="en-US" sz="1200" dirty="0">
                <a:solidFill>
                  <a:schemeClr val="tx1"/>
                </a:solidFill>
                <a:latin typeface="프리젠테이션 4 Regular" pitchFamily="2" charset="-127"/>
                <a:ea typeface="프리젠테이션 4 Regular" pitchFamily="2" charset="-127"/>
                <a:cs typeface="Noto Sans KR"/>
                <a:sym typeface="Noto Sans KR"/>
              </a:rPr>
              <a:t>나</a:t>
            </a:r>
            <a:r>
              <a:rPr lang="en-US" altLang="ko-KR" sz="1200" dirty="0">
                <a:solidFill>
                  <a:schemeClr val="tx1"/>
                </a:solidFill>
                <a:latin typeface="프리젠테이션 4 Regular" pitchFamily="2" charset="-127"/>
                <a:ea typeface="프리젠테이션 4 Regular" pitchFamily="2" charset="-127"/>
                <a:cs typeface="Noto Sans KR"/>
                <a:sym typeface="Noto Sans KR"/>
              </a:rPr>
              <a:t>. </a:t>
            </a:r>
            <a:r>
              <a:rPr lang="en-US" altLang="ko-KR" sz="1200" dirty="0" err="1">
                <a:solidFill>
                  <a:schemeClr val="tx1"/>
                </a:solidFill>
                <a:latin typeface="프리젠테이션 4 Regular" pitchFamily="2" charset="-127"/>
                <a:ea typeface="프리젠테이션 4 Regular" pitchFamily="2" charset="-127"/>
                <a:cs typeface="Noto Sans KR"/>
                <a:sym typeface="Noto Sans KR"/>
              </a:rPr>
              <a:t>AiT</a:t>
            </a:r>
            <a:r>
              <a:rPr lang="en-US" altLang="ko-KR" sz="1200" dirty="0">
                <a:solidFill>
                  <a:schemeClr val="tx1"/>
                </a:solidFill>
                <a:latin typeface="프리젠테이션 4 Regular" pitchFamily="2" charset="-127"/>
                <a:ea typeface="프리젠테이션 4 Regular" pitchFamily="2" charset="-127"/>
                <a:cs typeface="Noto Sans KR"/>
                <a:sym typeface="Noto Sans KR"/>
              </a:rPr>
              <a:t> </a:t>
            </a:r>
            <a:r>
              <a:rPr lang="ko-KR" altLang="en-US" sz="1200" dirty="0">
                <a:solidFill>
                  <a:schemeClr val="tx1"/>
                </a:solidFill>
                <a:latin typeface="프리젠테이션 4 Regular" pitchFamily="2" charset="-127"/>
                <a:ea typeface="프리젠테이션 4 Regular" pitchFamily="2" charset="-127"/>
                <a:cs typeface="Noto Sans KR"/>
                <a:sym typeface="Noto Sans KR"/>
              </a:rPr>
              <a:t>시스템을 활용한 수업 설계</a:t>
            </a:r>
            <a:endParaRPr lang="ko-KR" altLang="en-US" sz="1200" b="1" dirty="0">
              <a:solidFill>
                <a:schemeClr val="tx1"/>
              </a:solidFill>
              <a:latin typeface="프리젠테이션 8 ExtraBold" pitchFamily="2" charset="-127"/>
              <a:ea typeface="프리젠테이션 8 ExtraBold" pitchFamily="2" charset="-127"/>
              <a:cs typeface="Noto Sans KR"/>
              <a:sym typeface="Noto Sans K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5" name="Google Shape;75;p14"/>
          <p:cNvSpPr txBox="1">
            <a:spLocks noGrp="1"/>
          </p:cNvSpPr>
          <p:nvPr>
            <p:ph type="body" idx="1"/>
          </p:nvPr>
        </p:nvSpPr>
        <p:spPr>
          <a:xfrm>
            <a:off x="311700" y="2371675"/>
            <a:ext cx="8520600" cy="638225"/>
          </a:xfrm>
          <a:prstGeom prst="rect">
            <a:avLst/>
          </a:prstGeom>
        </p:spPr>
        <p:txBody>
          <a:bodyPr spcFirstLastPara="1" wrap="square" lIns="68575" tIns="68575" rIns="68575" bIns="68575" anchor="t" anchorCtr="0">
            <a:normAutofit lnSpcReduction="10000"/>
          </a:bodyPr>
          <a:lstStyle/>
          <a:p>
            <a:pPr marL="0" marR="0" lvl="0" indent="0" algn="l" rtl="0">
              <a:lnSpc>
                <a:spcPct val="115000"/>
              </a:lnSpc>
              <a:spcBef>
                <a:spcPts val="0"/>
              </a:spcBef>
              <a:spcAft>
                <a:spcPts val="1200"/>
              </a:spcAft>
              <a:buNone/>
            </a:pPr>
            <a:r>
              <a:rPr lang="ko-KR" sz="2000" dirty="0" err="1">
                <a:latin typeface="프리젠테이션 4 Regular" pitchFamily="2" charset="-127"/>
                <a:ea typeface="프리젠테이션 4 Regular" pitchFamily="2" charset="-127"/>
                <a:cs typeface="Noto Sans KR"/>
                <a:sym typeface="Noto Sans KR"/>
              </a:rPr>
              <a:t>AI융합</a:t>
            </a:r>
            <a:r>
              <a:rPr lang="ko-KR" sz="2000" dirty="0">
                <a:latin typeface="프리젠테이션 4 Regular" pitchFamily="2" charset="-127"/>
                <a:ea typeface="프리젠테이션 4 Regular" pitchFamily="2" charset="-127"/>
                <a:cs typeface="Noto Sans KR"/>
                <a:sym typeface="Noto Sans KR"/>
              </a:rPr>
              <a:t> 교육의 개념을 재정립하고, 유형별 사례탐색을 통해 </a:t>
            </a:r>
            <a:r>
              <a:rPr lang="ko-KR" sz="2000" dirty="0" err="1">
                <a:latin typeface="프리젠테이션 4 Regular" pitchFamily="2" charset="-127"/>
                <a:ea typeface="프리젠테이션 4 Regular" pitchFamily="2" charset="-127"/>
                <a:cs typeface="Noto Sans KR"/>
                <a:sym typeface="Noto Sans KR"/>
              </a:rPr>
              <a:t>AI융합교육</a:t>
            </a:r>
            <a:r>
              <a:rPr lang="ko-KR" sz="2000" dirty="0">
                <a:latin typeface="프리젠테이션 4 Regular" pitchFamily="2" charset="-127"/>
                <a:ea typeface="프리젠테이션 4 Regular" pitchFamily="2" charset="-127"/>
                <a:cs typeface="Noto Sans KR"/>
                <a:sym typeface="Noto Sans KR"/>
              </a:rPr>
              <a:t> 학습목표를 설정할 수 있다. </a:t>
            </a:r>
            <a:endParaRPr sz="2000" dirty="0">
              <a:latin typeface="프리젠테이션 4 Regular" pitchFamily="2" charset="-127"/>
              <a:ea typeface="프리젠테이션 4 Regular" pitchFamily="2" charset="-127"/>
              <a:cs typeface="Noto Sans KR"/>
              <a:sym typeface="Noto Sans KR"/>
            </a:endParaRPr>
          </a:p>
        </p:txBody>
      </p:sp>
      <p:sp>
        <p:nvSpPr>
          <p:cNvPr id="4" name="Google Shape;87;p16">
            <a:extLst>
              <a:ext uri="{FF2B5EF4-FFF2-40B4-BE49-F238E27FC236}">
                <a16:creationId xmlns:a16="http://schemas.microsoft.com/office/drawing/2014/main" id="{8A5A845E-E383-04B8-28BC-D594E90DFA9B}"/>
              </a:ext>
            </a:extLst>
          </p:cNvPr>
          <p:cNvSpPr txBox="1">
            <a:spLocks noGrp="1"/>
          </p:cNvSpPr>
          <p:nvPr>
            <p:ph type="title"/>
          </p:nvPr>
        </p:nvSpPr>
        <p:spPr>
          <a:xfrm>
            <a:off x="661124" y="662034"/>
            <a:ext cx="6320701" cy="429040"/>
          </a:xfrm>
          <a:prstGeom prst="rect">
            <a:avLst/>
          </a:prstGeom>
        </p:spPr>
        <p:txBody>
          <a:bodyPr spcFirstLastPara="1" wrap="square" lIns="68575" tIns="68575" rIns="68575" bIns="68575" anchor="ctr" anchorCtr="0">
            <a:normAutofit fontScale="90000"/>
          </a:bodyPr>
          <a:lstStyle/>
          <a:p>
            <a:pPr marL="0" marR="0" lvl="0" indent="0" algn="l" rtl="0">
              <a:lnSpc>
                <a:spcPct val="100000"/>
              </a:lnSpc>
              <a:spcBef>
                <a:spcPts val="0"/>
              </a:spcBef>
              <a:spcAft>
                <a:spcPts val="0"/>
              </a:spcAft>
              <a:buNone/>
            </a:pPr>
            <a:r>
              <a:rPr lang="ko-KR" altLang="en-US" sz="2400" b="1" dirty="0">
                <a:solidFill>
                  <a:schemeClr val="tx1"/>
                </a:solidFill>
                <a:latin typeface="프리젠테이션 8 ExtraBold" pitchFamily="2" charset="-127"/>
                <a:ea typeface="프리젠테이션 8 ExtraBold" pitchFamily="2" charset="-127"/>
                <a:cs typeface="Noto Sans KR"/>
                <a:sym typeface="Noto Sans KR"/>
              </a:rPr>
              <a:t>학습 목표</a:t>
            </a:r>
            <a:endParaRPr sz="2400" b="1" dirty="0">
              <a:solidFill>
                <a:schemeClr val="tx1"/>
              </a:solidFill>
              <a:latin typeface="프리젠테이션 8 ExtraBold" pitchFamily="2" charset="-127"/>
              <a:ea typeface="프리젠테이션 8 ExtraBold" pitchFamily="2" charset="-127"/>
              <a:cs typeface="Noto Sans KR"/>
              <a:sym typeface="Noto Sans KR"/>
            </a:endParaRPr>
          </a:p>
        </p:txBody>
      </p:sp>
      <p:sp>
        <p:nvSpPr>
          <p:cNvPr id="5" name="사각형: 둥근 모서리 4">
            <a:extLst>
              <a:ext uri="{FF2B5EF4-FFF2-40B4-BE49-F238E27FC236}">
                <a16:creationId xmlns:a16="http://schemas.microsoft.com/office/drawing/2014/main" id="{B0450BE6-7A33-99C3-9122-C33DADDB0822}"/>
              </a:ext>
            </a:extLst>
          </p:cNvPr>
          <p:cNvSpPr/>
          <p:nvPr/>
        </p:nvSpPr>
        <p:spPr>
          <a:xfrm rot="16200000">
            <a:off x="-180000" y="336554"/>
            <a:ext cx="360000" cy="1080000"/>
          </a:xfrm>
          <a:prstGeom prst="roundRect">
            <a:avLst>
              <a:gd name="adj" fmla="val 50000"/>
            </a:avLst>
          </a:prstGeom>
          <a:gradFill>
            <a:gsLst>
              <a:gs pos="0">
                <a:srgbClr val="1E3673">
                  <a:alpha val="0"/>
                </a:srgbClr>
              </a:gs>
              <a:gs pos="100000">
                <a:srgbClr val="1E3673">
                  <a:alpha val="70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latin typeface="프리젠테이션 4 Regular" pitchFamily="2" charset="-127"/>
              <a:ea typeface="프리젠테이션 4 Regular" pitchFamily="2" charset="-127"/>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5">
          <a:extLst>
            <a:ext uri="{FF2B5EF4-FFF2-40B4-BE49-F238E27FC236}">
              <a16:creationId xmlns:a16="http://schemas.microsoft.com/office/drawing/2014/main" id="{A64A91C4-5CF6-0AA3-7AB4-0A479B66A3E1}"/>
            </a:ext>
          </a:extLst>
        </p:cNvPr>
        <p:cNvGrpSpPr/>
        <p:nvPr/>
      </p:nvGrpSpPr>
      <p:grpSpPr>
        <a:xfrm>
          <a:off x="0" y="0"/>
          <a:ext cx="0" cy="0"/>
          <a:chOff x="0" y="0"/>
          <a:chExt cx="0" cy="0"/>
        </a:xfrm>
      </p:grpSpPr>
      <p:sp>
        <p:nvSpPr>
          <p:cNvPr id="56" name="Google Shape;56;p11">
            <a:extLst>
              <a:ext uri="{FF2B5EF4-FFF2-40B4-BE49-F238E27FC236}">
                <a16:creationId xmlns:a16="http://schemas.microsoft.com/office/drawing/2014/main" id="{B6141EBA-2304-EC86-17CB-4B60EA5B0782}"/>
              </a:ext>
            </a:extLst>
          </p:cNvPr>
          <p:cNvSpPr txBox="1">
            <a:spLocks noGrp="1"/>
          </p:cNvSpPr>
          <p:nvPr>
            <p:ph type="ctrTitle"/>
          </p:nvPr>
        </p:nvSpPr>
        <p:spPr>
          <a:xfrm>
            <a:off x="246400" y="313125"/>
            <a:ext cx="8621700" cy="1077525"/>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altLang="ko-KR" sz="2800" b="1" dirty="0">
                <a:latin typeface="프리젠테이션 8 ExtraBold" pitchFamily="2" charset="-127"/>
                <a:ea typeface="프리젠테이션 8 ExtraBold" pitchFamily="2" charset="-127"/>
                <a:cs typeface="Noto Sans KR"/>
                <a:sym typeface="Noto Sans KR"/>
              </a:rPr>
              <a:t>1</a:t>
            </a:r>
            <a:r>
              <a:rPr lang="ko-KR" altLang="en-US" sz="2800" b="1" dirty="0">
                <a:latin typeface="프리젠테이션 8 ExtraBold" pitchFamily="2" charset="-127"/>
                <a:ea typeface="프리젠테이션 8 ExtraBold" pitchFamily="2" charset="-127"/>
                <a:cs typeface="Noto Sans KR"/>
                <a:sym typeface="Noto Sans KR"/>
              </a:rPr>
              <a:t>장</a:t>
            </a:r>
            <a:r>
              <a:rPr lang="en-US" altLang="ko-KR" sz="2800" b="1" dirty="0">
                <a:latin typeface="프리젠테이션 8 ExtraBold" pitchFamily="2" charset="-127"/>
                <a:ea typeface="프리젠테이션 8 ExtraBold" pitchFamily="2" charset="-127"/>
                <a:cs typeface="Noto Sans KR"/>
                <a:sym typeface="Noto Sans KR"/>
              </a:rPr>
              <a:t>. AI </a:t>
            </a:r>
            <a:r>
              <a:rPr lang="ko-KR" altLang="en-US" sz="2800" b="1" dirty="0">
                <a:latin typeface="프리젠테이션 8 ExtraBold" pitchFamily="2" charset="-127"/>
                <a:ea typeface="프리젠테이션 8 ExtraBold" pitchFamily="2" charset="-127"/>
                <a:cs typeface="Noto Sans KR"/>
                <a:sym typeface="Noto Sans KR"/>
              </a:rPr>
              <a:t>융합교육 이론과</a:t>
            </a:r>
            <a:r>
              <a:rPr lang="en-US" altLang="ko-KR" sz="2800" b="1" dirty="0">
                <a:latin typeface="프리젠테이션 8 ExtraBold" pitchFamily="2" charset="-127"/>
                <a:ea typeface="프리젠테이션 8 ExtraBold" pitchFamily="2" charset="-127"/>
                <a:cs typeface="Noto Sans KR"/>
                <a:sym typeface="Noto Sans KR"/>
              </a:rPr>
              <a:t> </a:t>
            </a:r>
            <a:r>
              <a:rPr lang="ko-KR" altLang="en-US" sz="2800" b="1" dirty="0">
                <a:latin typeface="프리젠테이션 8 ExtraBold" pitchFamily="2" charset="-127"/>
                <a:ea typeface="프리젠테이션 8 ExtraBold" pitchFamily="2" charset="-127"/>
                <a:cs typeface="Noto Sans KR"/>
                <a:sym typeface="Noto Sans KR"/>
              </a:rPr>
              <a:t>비판적 고찰</a:t>
            </a:r>
            <a:endParaRPr sz="2800" b="1" dirty="0">
              <a:latin typeface="프리젠테이션 8 ExtraBold" pitchFamily="2" charset="-127"/>
              <a:ea typeface="프리젠테이션 8 ExtraBold" pitchFamily="2" charset="-127"/>
              <a:cs typeface="Noto Sans KR"/>
              <a:sym typeface="Noto Sans KR"/>
            </a:endParaRPr>
          </a:p>
        </p:txBody>
      </p:sp>
      <p:sp>
        <p:nvSpPr>
          <p:cNvPr id="2" name="Google Shape;56;p11">
            <a:extLst>
              <a:ext uri="{FF2B5EF4-FFF2-40B4-BE49-F238E27FC236}">
                <a16:creationId xmlns:a16="http://schemas.microsoft.com/office/drawing/2014/main" id="{EBB83188-2C0C-80F5-8B90-B569358F3110}"/>
              </a:ext>
            </a:extLst>
          </p:cNvPr>
          <p:cNvSpPr txBox="1">
            <a:spLocks/>
          </p:cNvSpPr>
          <p:nvPr/>
        </p:nvSpPr>
        <p:spPr>
          <a:xfrm>
            <a:off x="865525" y="1390650"/>
            <a:ext cx="7583150" cy="1077525"/>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lt1"/>
              </a:buClr>
              <a:buSzPts val="5200"/>
              <a:buFont typeface="Raleway Black"/>
              <a:buNone/>
              <a:defRPr sz="4400" b="0" i="0" u="none" strike="noStrike" cap="none">
                <a:solidFill>
                  <a:schemeClr val="lt1"/>
                </a:solidFill>
                <a:latin typeface="Raleway Black"/>
                <a:ea typeface="Raleway Black"/>
                <a:cs typeface="Raleway Black"/>
                <a:sym typeface="Raleway Black"/>
              </a:defRPr>
            </a:lvl1pPr>
            <a:lvl2pPr marR="0" lvl="1" algn="ctr" rtl="0">
              <a:lnSpc>
                <a:spcPct val="100000"/>
              </a:lnSpc>
              <a:spcBef>
                <a:spcPts val="0"/>
              </a:spcBef>
              <a:spcAft>
                <a:spcPts val="0"/>
              </a:spcAft>
              <a:buClr>
                <a:schemeClr val="lt1"/>
              </a:buClr>
              <a:buSzPts val="5200"/>
              <a:buFont typeface="Raleway Black"/>
              <a:buNone/>
              <a:defRPr sz="5200" b="0" i="0" u="none" strike="noStrike" cap="none">
                <a:solidFill>
                  <a:schemeClr val="lt1"/>
                </a:solidFill>
                <a:latin typeface="Raleway Black"/>
                <a:ea typeface="Raleway Black"/>
                <a:cs typeface="Raleway Black"/>
                <a:sym typeface="Raleway Black"/>
              </a:defRPr>
            </a:lvl2pPr>
            <a:lvl3pPr marR="0" lvl="2" algn="ctr" rtl="0">
              <a:lnSpc>
                <a:spcPct val="100000"/>
              </a:lnSpc>
              <a:spcBef>
                <a:spcPts val="0"/>
              </a:spcBef>
              <a:spcAft>
                <a:spcPts val="0"/>
              </a:spcAft>
              <a:buClr>
                <a:schemeClr val="lt1"/>
              </a:buClr>
              <a:buSzPts val="5200"/>
              <a:buFont typeface="Raleway Black"/>
              <a:buNone/>
              <a:defRPr sz="5200" b="0" i="0" u="none" strike="noStrike" cap="none">
                <a:solidFill>
                  <a:schemeClr val="lt1"/>
                </a:solidFill>
                <a:latin typeface="Raleway Black"/>
                <a:ea typeface="Raleway Black"/>
                <a:cs typeface="Raleway Black"/>
                <a:sym typeface="Raleway Black"/>
              </a:defRPr>
            </a:lvl3pPr>
            <a:lvl4pPr marR="0" lvl="3" algn="ctr" rtl="0">
              <a:lnSpc>
                <a:spcPct val="100000"/>
              </a:lnSpc>
              <a:spcBef>
                <a:spcPts val="0"/>
              </a:spcBef>
              <a:spcAft>
                <a:spcPts val="0"/>
              </a:spcAft>
              <a:buClr>
                <a:schemeClr val="lt1"/>
              </a:buClr>
              <a:buSzPts val="5200"/>
              <a:buFont typeface="Raleway Black"/>
              <a:buNone/>
              <a:defRPr sz="5200" b="0" i="0" u="none" strike="noStrike" cap="none">
                <a:solidFill>
                  <a:schemeClr val="lt1"/>
                </a:solidFill>
                <a:latin typeface="Raleway Black"/>
                <a:ea typeface="Raleway Black"/>
                <a:cs typeface="Raleway Black"/>
                <a:sym typeface="Raleway Black"/>
              </a:defRPr>
            </a:lvl4pPr>
            <a:lvl5pPr marR="0" lvl="4" algn="ctr" rtl="0">
              <a:lnSpc>
                <a:spcPct val="100000"/>
              </a:lnSpc>
              <a:spcBef>
                <a:spcPts val="0"/>
              </a:spcBef>
              <a:spcAft>
                <a:spcPts val="0"/>
              </a:spcAft>
              <a:buClr>
                <a:schemeClr val="lt1"/>
              </a:buClr>
              <a:buSzPts val="5200"/>
              <a:buFont typeface="Raleway Black"/>
              <a:buNone/>
              <a:defRPr sz="5200" b="0" i="0" u="none" strike="noStrike" cap="none">
                <a:solidFill>
                  <a:schemeClr val="lt1"/>
                </a:solidFill>
                <a:latin typeface="Raleway Black"/>
                <a:ea typeface="Raleway Black"/>
                <a:cs typeface="Raleway Black"/>
                <a:sym typeface="Raleway Black"/>
              </a:defRPr>
            </a:lvl5pPr>
            <a:lvl6pPr marR="0" lvl="5" algn="ctr" rtl="0">
              <a:lnSpc>
                <a:spcPct val="100000"/>
              </a:lnSpc>
              <a:spcBef>
                <a:spcPts val="0"/>
              </a:spcBef>
              <a:spcAft>
                <a:spcPts val="0"/>
              </a:spcAft>
              <a:buClr>
                <a:schemeClr val="lt1"/>
              </a:buClr>
              <a:buSzPts val="5200"/>
              <a:buFont typeface="Raleway Black"/>
              <a:buNone/>
              <a:defRPr sz="5200" b="0" i="0" u="none" strike="noStrike" cap="none">
                <a:solidFill>
                  <a:schemeClr val="lt1"/>
                </a:solidFill>
                <a:latin typeface="Raleway Black"/>
                <a:ea typeface="Raleway Black"/>
                <a:cs typeface="Raleway Black"/>
                <a:sym typeface="Raleway Black"/>
              </a:defRPr>
            </a:lvl6pPr>
            <a:lvl7pPr marR="0" lvl="6" algn="ctr" rtl="0">
              <a:lnSpc>
                <a:spcPct val="100000"/>
              </a:lnSpc>
              <a:spcBef>
                <a:spcPts val="0"/>
              </a:spcBef>
              <a:spcAft>
                <a:spcPts val="0"/>
              </a:spcAft>
              <a:buClr>
                <a:schemeClr val="lt1"/>
              </a:buClr>
              <a:buSzPts val="5200"/>
              <a:buFont typeface="Raleway Black"/>
              <a:buNone/>
              <a:defRPr sz="5200" b="0" i="0" u="none" strike="noStrike" cap="none">
                <a:solidFill>
                  <a:schemeClr val="lt1"/>
                </a:solidFill>
                <a:latin typeface="Raleway Black"/>
                <a:ea typeface="Raleway Black"/>
                <a:cs typeface="Raleway Black"/>
                <a:sym typeface="Raleway Black"/>
              </a:defRPr>
            </a:lvl7pPr>
            <a:lvl8pPr marR="0" lvl="7" algn="ctr" rtl="0">
              <a:lnSpc>
                <a:spcPct val="100000"/>
              </a:lnSpc>
              <a:spcBef>
                <a:spcPts val="0"/>
              </a:spcBef>
              <a:spcAft>
                <a:spcPts val="0"/>
              </a:spcAft>
              <a:buClr>
                <a:schemeClr val="lt1"/>
              </a:buClr>
              <a:buSzPts val="5200"/>
              <a:buFont typeface="Raleway Black"/>
              <a:buNone/>
              <a:defRPr sz="5200" b="0" i="0" u="none" strike="noStrike" cap="none">
                <a:solidFill>
                  <a:schemeClr val="lt1"/>
                </a:solidFill>
                <a:latin typeface="Raleway Black"/>
                <a:ea typeface="Raleway Black"/>
                <a:cs typeface="Raleway Black"/>
                <a:sym typeface="Raleway Black"/>
              </a:defRPr>
            </a:lvl8pPr>
            <a:lvl9pPr marR="0" lvl="8" algn="ctr" rtl="0">
              <a:lnSpc>
                <a:spcPct val="100000"/>
              </a:lnSpc>
              <a:spcBef>
                <a:spcPts val="0"/>
              </a:spcBef>
              <a:spcAft>
                <a:spcPts val="0"/>
              </a:spcAft>
              <a:buClr>
                <a:schemeClr val="lt1"/>
              </a:buClr>
              <a:buSzPts val="5200"/>
              <a:buFont typeface="Raleway Black"/>
              <a:buNone/>
              <a:defRPr sz="5200" b="0" i="0" u="none" strike="noStrike" cap="none">
                <a:solidFill>
                  <a:schemeClr val="lt1"/>
                </a:solidFill>
                <a:latin typeface="Raleway Black"/>
                <a:ea typeface="Raleway Black"/>
                <a:cs typeface="Raleway Black"/>
                <a:sym typeface="Raleway Black"/>
              </a:defRPr>
            </a:lvl9pPr>
          </a:lstStyle>
          <a:p>
            <a:pPr algn="l">
              <a:lnSpc>
                <a:spcPct val="150000"/>
              </a:lnSpc>
            </a:pPr>
            <a:r>
              <a:rPr lang="en-US" altLang="ko-KR" sz="2400" b="1" dirty="0">
                <a:latin typeface="프리젠테이션 8 ExtraBold" pitchFamily="2" charset="-127"/>
                <a:ea typeface="프리젠테이션 8 ExtraBold" pitchFamily="2" charset="-127"/>
                <a:cs typeface="Noto Sans KR"/>
                <a:sym typeface="Noto Sans KR"/>
              </a:rPr>
              <a:t>1. AI </a:t>
            </a:r>
            <a:r>
              <a:rPr lang="ko-KR" altLang="en-US" sz="2400" b="1" dirty="0">
                <a:latin typeface="프리젠테이션 8 ExtraBold" pitchFamily="2" charset="-127"/>
                <a:ea typeface="프리젠테이션 8 ExtraBold" pitchFamily="2" charset="-127"/>
                <a:cs typeface="Noto Sans KR"/>
                <a:sym typeface="Noto Sans KR"/>
              </a:rPr>
              <a:t>융합교육 </a:t>
            </a:r>
            <a:r>
              <a:rPr lang="ko-KR" altLang="en-US" sz="2400" b="1" dirty="0" err="1">
                <a:latin typeface="프리젠테이션 8 ExtraBold" pitchFamily="2" charset="-127"/>
                <a:ea typeface="프리젠테이션 8 ExtraBold" pitchFamily="2" charset="-127"/>
                <a:cs typeface="Noto Sans KR"/>
                <a:sym typeface="Noto Sans KR"/>
              </a:rPr>
              <a:t>톺아보기</a:t>
            </a:r>
            <a:endParaRPr lang="en-US" altLang="ko-KR" sz="2400" b="1" dirty="0">
              <a:latin typeface="프리젠테이션 8 ExtraBold" pitchFamily="2" charset="-127"/>
              <a:ea typeface="프리젠테이션 8 ExtraBold" pitchFamily="2" charset="-127"/>
              <a:cs typeface="Noto Sans KR"/>
              <a:sym typeface="Noto Sans KR"/>
            </a:endParaRPr>
          </a:p>
          <a:p>
            <a:pPr algn="l">
              <a:lnSpc>
                <a:spcPct val="150000"/>
              </a:lnSpc>
            </a:pPr>
            <a:r>
              <a:rPr lang="en-US" altLang="ko-KR" sz="2400" b="1" dirty="0">
                <a:latin typeface="프리젠테이션 8 ExtraBold" pitchFamily="2" charset="-127"/>
                <a:ea typeface="프리젠테이션 8 ExtraBold" pitchFamily="2" charset="-127"/>
                <a:cs typeface="Noto Sans KR"/>
                <a:sym typeface="Noto Sans KR"/>
              </a:rPr>
              <a:t>2. AI </a:t>
            </a:r>
            <a:r>
              <a:rPr lang="ko-KR" altLang="en-US" sz="2400" b="1" dirty="0">
                <a:latin typeface="프리젠테이션 8 ExtraBold" pitchFamily="2" charset="-127"/>
                <a:ea typeface="프리젠테이션 8 ExtraBold" pitchFamily="2" charset="-127"/>
                <a:cs typeface="Noto Sans KR"/>
                <a:sym typeface="Noto Sans KR"/>
              </a:rPr>
              <a:t>활용 </a:t>
            </a:r>
            <a:r>
              <a:rPr lang="en-US" altLang="ko-KR" sz="2400" b="1" dirty="0">
                <a:latin typeface="프리젠테이션 8 ExtraBold" pitchFamily="2" charset="-127"/>
                <a:ea typeface="프리젠테이션 8 ExtraBold" pitchFamily="2" charset="-127"/>
                <a:cs typeface="Noto Sans KR"/>
                <a:sym typeface="Noto Sans KR"/>
              </a:rPr>
              <a:t>· </a:t>
            </a:r>
            <a:r>
              <a:rPr lang="ko-KR" altLang="en-US" sz="2400" b="1" dirty="0">
                <a:latin typeface="프리젠테이션 8 ExtraBold" pitchFamily="2" charset="-127"/>
                <a:ea typeface="프리젠테이션 8 ExtraBold" pitchFamily="2" charset="-127"/>
                <a:cs typeface="Noto Sans KR"/>
                <a:sym typeface="Noto Sans KR"/>
              </a:rPr>
              <a:t>융합 수업을 시도한 사례에 대한 비판적 고찰</a:t>
            </a:r>
          </a:p>
        </p:txBody>
      </p:sp>
    </p:spTree>
    <p:extLst>
      <p:ext uri="{BB962C8B-B14F-4D97-AF65-F5344CB8AC3E}">
        <p14:creationId xmlns:p14="http://schemas.microsoft.com/office/powerpoint/2010/main" val="4857234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16"/>
          <p:cNvSpPr txBox="1">
            <a:spLocks noGrp="1"/>
          </p:cNvSpPr>
          <p:nvPr>
            <p:ph type="title"/>
          </p:nvPr>
        </p:nvSpPr>
        <p:spPr>
          <a:xfrm>
            <a:off x="661124" y="662034"/>
            <a:ext cx="6320701" cy="429040"/>
          </a:xfrm>
          <a:prstGeom prst="rect">
            <a:avLst/>
          </a:prstGeom>
        </p:spPr>
        <p:txBody>
          <a:bodyPr spcFirstLastPara="1" wrap="square" lIns="68575" tIns="68575" rIns="68575" bIns="68575" anchor="ctr" anchorCtr="0">
            <a:normAutofit fontScale="90000"/>
          </a:bodyPr>
          <a:lstStyle/>
          <a:p>
            <a:pPr marL="0" marR="0" lvl="0" indent="0" algn="l" rtl="0">
              <a:lnSpc>
                <a:spcPct val="100000"/>
              </a:lnSpc>
              <a:spcBef>
                <a:spcPts val="0"/>
              </a:spcBef>
              <a:spcAft>
                <a:spcPts val="0"/>
              </a:spcAft>
              <a:buNone/>
            </a:pPr>
            <a:r>
              <a:rPr lang="ko-KR" sz="2400" b="1" dirty="0">
                <a:solidFill>
                  <a:schemeClr val="tx1"/>
                </a:solidFill>
                <a:latin typeface="프리젠테이션 8 ExtraBold" pitchFamily="2" charset="-127"/>
                <a:ea typeface="프리젠테이션 8 ExtraBold" pitchFamily="2" charset="-127"/>
                <a:cs typeface="Noto Sans KR"/>
                <a:sym typeface="Noto Sans KR"/>
              </a:rPr>
              <a:t>AI</a:t>
            </a:r>
            <a:r>
              <a:rPr lang="en-US" altLang="ko-KR" sz="2400" b="1" dirty="0">
                <a:solidFill>
                  <a:schemeClr val="tx1"/>
                </a:solidFill>
                <a:latin typeface="프리젠테이션 8 ExtraBold" pitchFamily="2" charset="-127"/>
                <a:ea typeface="프리젠테이션 8 ExtraBold" pitchFamily="2" charset="-127"/>
                <a:cs typeface="Noto Sans KR"/>
                <a:sym typeface="Noto Sans KR"/>
              </a:rPr>
              <a:t> </a:t>
            </a:r>
            <a:r>
              <a:rPr lang="ko-KR" sz="2400" b="1" dirty="0">
                <a:solidFill>
                  <a:schemeClr val="tx1"/>
                </a:solidFill>
                <a:latin typeface="프리젠테이션 8 ExtraBold" pitchFamily="2" charset="-127"/>
                <a:ea typeface="프리젠테이션 8 ExtraBold" pitchFamily="2" charset="-127"/>
                <a:cs typeface="Noto Sans KR"/>
                <a:sym typeface="Noto Sans KR"/>
              </a:rPr>
              <a:t>융합교육 </a:t>
            </a:r>
            <a:r>
              <a:rPr lang="ko-KR" sz="2400" b="1" dirty="0" err="1">
                <a:solidFill>
                  <a:schemeClr val="tx1"/>
                </a:solidFill>
                <a:latin typeface="프리젠테이션 8 ExtraBold" pitchFamily="2" charset="-127"/>
                <a:ea typeface="프리젠테이션 8 ExtraBold" pitchFamily="2" charset="-127"/>
                <a:cs typeface="Noto Sans KR"/>
                <a:sym typeface="Noto Sans KR"/>
              </a:rPr>
              <a:t>톺아보기</a:t>
            </a:r>
            <a:r>
              <a:rPr lang="ko-KR" sz="2400" b="1" dirty="0">
                <a:solidFill>
                  <a:schemeClr val="tx1"/>
                </a:solidFill>
                <a:latin typeface="프리젠테이션 8 ExtraBold" pitchFamily="2" charset="-127"/>
                <a:ea typeface="프리젠테이션 8 ExtraBold" pitchFamily="2" charset="-127"/>
                <a:cs typeface="Noto Sans KR"/>
                <a:sym typeface="Noto Sans KR"/>
              </a:rPr>
              <a:t> </a:t>
            </a:r>
            <a:endParaRPr sz="2400" b="1" dirty="0">
              <a:solidFill>
                <a:schemeClr val="tx1"/>
              </a:solidFill>
              <a:latin typeface="프리젠테이션 8 ExtraBold" pitchFamily="2" charset="-127"/>
              <a:ea typeface="프리젠테이션 8 ExtraBold" pitchFamily="2" charset="-127"/>
              <a:cs typeface="Noto Sans KR"/>
              <a:sym typeface="Noto Sans KR"/>
            </a:endParaRPr>
          </a:p>
        </p:txBody>
      </p:sp>
      <p:sp>
        <p:nvSpPr>
          <p:cNvPr id="2" name="사각형: 둥근 모서리 1">
            <a:extLst>
              <a:ext uri="{FF2B5EF4-FFF2-40B4-BE49-F238E27FC236}">
                <a16:creationId xmlns:a16="http://schemas.microsoft.com/office/drawing/2014/main" id="{04B02396-BA73-3333-F711-1ABF5C0A2F6D}"/>
              </a:ext>
            </a:extLst>
          </p:cNvPr>
          <p:cNvSpPr/>
          <p:nvPr/>
        </p:nvSpPr>
        <p:spPr>
          <a:xfrm rot="16200000">
            <a:off x="-180000" y="336554"/>
            <a:ext cx="360000" cy="1080000"/>
          </a:xfrm>
          <a:prstGeom prst="roundRect">
            <a:avLst>
              <a:gd name="adj" fmla="val 50000"/>
            </a:avLst>
          </a:prstGeom>
          <a:gradFill>
            <a:gsLst>
              <a:gs pos="0">
                <a:srgbClr val="1E3673">
                  <a:alpha val="0"/>
                </a:srgbClr>
              </a:gs>
              <a:gs pos="100000">
                <a:srgbClr val="1E3673">
                  <a:alpha val="70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latin typeface="프리젠테이션 4 Regular" pitchFamily="2" charset="-127"/>
              <a:ea typeface="프리젠테이션 4 Regular" pitchFamily="2" charset="-127"/>
            </a:endParaRPr>
          </a:p>
        </p:txBody>
      </p:sp>
      <p:sp>
        <p:nvSpPr>
          <p:cNvPr id="7" name="사각형: 둥근 위쪽 모서리 6">
            <a:extLst>
              <a:ext uri="{FF2B5EF4-FFF2-40B4-BE49-F238E27FC236}">
                <a16:creationId xmlns:a16="http://schemas.microsoft.com/office/drawing/2014/main" id="{62073DF4-E653-4B4D-610D-3C7BFB22341D}"/>
              </a:ext>
            </a:extLst>
          </p:cNvPr>
          <p:cNvSpPr/>
          <p:nvPr/>
        </p:nvSpPr>
        <p:spPr>
          <a:xfrm rot="5400000">
            <a:off x="1247249" y="595867"/>
            <a:ext cx="360000" cy="1774499"/>
          </a:xfrm>
          <a:prstGeom prst="round2SameRect">
            <a:avLst>
              <a:gd name="adj1" fmla="val 16667"/>
              <a:gd name="adj2" fmla="val 0"/>
            </a:avLst>
          </a:prstGeom>
          <a:solidFill>
            <a:srgbClr val="6C3A7A"/>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lIns="90000" tIns="108000" bIns="108000" rtlCol="0" anchor="ctr"/>
          <a:lstStyle/>
          <a:p>
            <a:r>
              <a:rPr lang="en-US" altLang="ko-KR" sz="1800" dirty="0">
                <a:solidFill>
                  <a:schemeClr val="bg1"/>
                </a:solidFill>
                <a:latin typeface="프리젠테이션 8 ExtraBold" pitchFamily="2" charset="-127"/>
                <a:ea typeface="프리젠테이션 8 ExtraBold" pitchFamily="2" charset="-127"/>
              </a:rPr>
              <a:t>AI </a:t>
            </a:r>
            <a:r>
              <a:rPr lang="ko-KR" altLang="en-US" sz="1800" dirty="0">
                <a:solidFill>
                  <a:schemeClr val="bg1"/>
                </a:solidFill>
                <a:latin typeface="프리젠테이션 8 ExtraBold" pitchFamily="2" charset="-127"/>
                <a:ea typeface="프리젠테이션 8 ExtraBold" pitchFamily="2" charset="-127"/>
              </a:rPr>
              <a:t>활용 교육</a:t>
            </a:r>
          </a:p>
        </p:txBody>
      </p:sp>
      <p:sp>
        <p:nvSpPr>
          <p:cNvPr id="16" name="직사각형 15">
            <a:extLst>
              <a:ext uri="{FF2B5EF4-FFF2-40B4-BE49-F238E27FC236}">
                <a16:creationId xmlns:a16="http://schemas.microsoft.com/office/drawing/2014/main" id="{C073C899-2B65-F235-623D-DC2EF7A980E9}"/>
              </a:ext>
            </a:extLst>
          </p:cNvPr>
          <p:cNvSpPr/>
          <p:nvPr/>
        </p:nvSpPr>
        <p:spPr>
          <a:xfrm>
            <a:off x="539999" y="1918112"/>
            <a:ext cx="3460424" cy="1368013"/>
          </a:xfrm>
          <a:prstGeom prst="rect">
            <a:avLst/>
          </a:prstGeom>
          <a:solidFill>
            <a:schemeClr val="bg2">
              <a:lumMod val="95000"/>
            </a:schemeClr>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marL="285750" indent="-285750">
              <a:lnSpc>
                <a:spcPct val="150000"/>
              </a:lnSpc>
              <a:buFont typeface="Arial" panose="020B0604020202020204" pitchFamily="34" charset="0"/>
              <a:buChar char="•"/>
            </a:pPr>
            <a:r>
              <a:rPr lang="en-US" altLang="ko-KR" dirty="0">
                <a:solidFill>
                  <a:schemeClr val="tx1"/>
                </a:solidFill>
                <a:latin typeface="프리젠테이션 4 Regular" pitchFamily="2" charset="-127"/>
                <a:ea typeface="프리젠테이션 4 Regular" pitchFamily="2" charset="-127"/>
              </a:rPr>
              <a:t>AI</a:t>
            </a:r>
            <a:r>
              <a:rPr lang="ko-KR" altLang="en-US" dirty="0">
                <a:solidFill>
                  <a:schemeClr val="tx1"/>
                </a:solidFill>
                <a:latin typeface="프리젠테이션 4 Regular" pitchFamily="2" charset="-127"/>
                <a:ea typeface="프리젠테이션 4 Regular" pitchFamily="2" charset="-127"/>
              </a:rPr>
              <a:t>를 교육 도구와 매체로 활용하여</a:t>
            </a:r>
            <a:r>
              <a:rPr lang="en-US" altLang="ko-KR" dirty="0">
                <a:solidFill>
                  <a:schemeClr val="tx1"/>
                </a:solidFill>
                <a:latin typeface="프리젠테이션 4 Regular" pitchFamily="2" charset="-127"/>
                <a:ea typeface="프리젠테이션 4 Regular" pitchFamily="2" charset="-127"/>
              </a:rPr>
              <a:t> </a:t>
            </a:r>
            <a:r>
              <a:rPr lang="ko-KR" altLang="en-US" dirty="0">
                <a:solidFill>
                  <a:schemeClr val="tx1"/>
                </a:solidFill>
                <a:latin typeface="프리젠테이션 4 Regular" pitchFamily="2" charset="-127"/>
                <a:ea typeface="프리젠테이션 4 Regular" pitchFamily="2" charset="-127"/>
              </a:rPr>
              <a:t>학습 목표를 달성하는 교육</a:t>
            </a:r>
            <a:endParaRPr lang="en-US" altLang="ko-KR" dirty="0">
              <a:solidFill>
                <a:schemeClr val="tx1"/>
              </a:solidFill>
              <a:latin typeface="프리젠테이션 4 Regular" pitchFamily="2" charset="-127"/>
              <a:ea typeface="프리젠테이션 4 Regular" pitchFamily="2" charset="-127"/>
            </a:endParaRPr>
          </a:p>
          <a:p>
            <a:pPr marL="285750" indent="-285750">
              <a:lnSpc>
                <a:spcPct val="150000"/>
              </a:lnSpc>
              <a:buFont typeface="Arial" panose="020B0604020202020204" pitchFamily="34" charset="0"/>
              <a:buChar char="•"/>
            </a:pPr>
            <a:r>
              <a:rPr lang="ko-KR" altLang="en-US" dirty="0">
                <a:solidFill>
                  <a:schemeClr val="tx1"/>
                </a:solidFill>
                <a:latin typeface="프리젠테이션 4 Regular" pitchFamily="2" charset="-127"/>
                <a:ea typeface="프리젠테이션 4 Regular" pitchFamily="2" charset="-127"/>
              </a:rPr>
              <a:t>기존 교과목의 학습목표 성취를 지원하기 위해 </a:t>
            </a:r>
            <a:r>
              <a:rPr lang="en-US" altLang="ko-KR" dirty="0">
                <a:solidFill>
                  <a:schemeClr val="tx1"/>
                </a:solidFill>
                <a:latin typeface="프리젠테이션 4 Regular" pitchFamily="2" charset="-127"/>
                <a:ea typeface="프리젠테이션 4 Regular" pitchFamily="2" charset="-127"/>
              </a:rPr>
              <a:t>AI </a:t>
            </a:r>
            <a:r>
              <a:rPr lang="ko-KR" altLang="en-US" dirty="0">
                <a:solidFill>
                  <a:schemeClr val="tx1"/>
                </a:solidFill>
                <a:latin typeface="프리젠테이션 4 Regular" pitchFamily="2" charset="-127"/>
                <a:ea typeface="프리젠테이션 4 Regular" pitchFamily="2" charset="-127"/>
              </a:rPr>
              <a:t>도구</a:t>
            </a:r>
            <a:r>
              <a:rPr lang="en-US" altLang="ko-KR" dirty="0">
                <a:solidFill>
                  <a:schemeClr val="tx1"/>
                </a:solidFill>
                <a:latin typeface="프리젠테이션 4 Regular" pitchFamily="2" charset="-127"/>
                <a:ea typeface="프리젠테이션 4 Regular" pitchFamily="2" charset="-127"/>
              </a:rPr>
              <a:t>, </a:t>
            </a:r>
            <a:r>
              <a:rPr lang="ko-KR" altLang="en-US" dirty="0">
                <a:solidFill>
                  <a:schemeClr val="tx1"/>
                </a:solidFill>
                <a:latin typeface="프리젠테이션 4 Regular" pitchFamily="2" charset="-127"/>
                <a:ea typeface="프리젠테이션 4 Regular" pitchFamily="2" charset="-127"/>
              </a:rPr>
              <a:t>서비스</a:t>
            </a:r>
            <a:r>
              <a:rPr lang="en-US" altLang="ko-KR" dirty="0">
                <a:solidFill>
                  <a:schemeClr val="tx1"/>
                </a:solidFill>
                <a:latin typeface="프리젠테이션 4 Regular" pitchFamily="2" charset="-127"/>
                <a:ea typeface="프리젠테이션 4 Regular" pitchFamily="2" charset="-127"/>
              </a:rPr>
              <a:t>, </a:t>
            </a:r>
            <a:r>
              <a:rPr lang="ko-KR" altLang="en-US" dirty="0">
                <a:solidFill>
                  <a:schemeClr val="tx1"/>
                </a:solidFill>
                <a:latin typeface="프리젠테이션 4 Regular" pitchFamily="2" charset="-127"/>
                <a:ea typeface="프리젠테이션 4 Regular" pitchFamily="2" charset="-127"/>
              </a:rPr>
              <a:t>플랫폼 등을 사용</a:t>
            </a:r>
          </a:p>
        </p:txBody>
      </p:sp>
      <p:sp>
        <p:nvSpPr>
          <p:cNvPr id="20" name="TextBox 19">
            <a:extLst>
              <a:ext uri="{FF2B5EF4-FFF2-40B4-BE49-F238E27FC236}">
                <a16:creationId xmlns:a16="http://schemas.microsoft.com/office/drawing/2014/main" id="{696F8490-B8E4-98AE-C696-257A714D4A39}"/>
              </a:ext>
            </a:extLst>
          </p:cNvPr>
          <p:cNvSpPr txBox="1"/>
          <p:nvPr/>
        </p:nvSpPr>
        <p:spPr>
          <a:xfrm>
            <a:off x="539999" y="3437937"/>
            <a:ext cx="3460424" cy="738664"/>
          </a:xfrm>
          <a:prstGeom prst="rect">
            <a:avLst/>
          </a:prstGeom>
          <a:noFill/>
        </p:spPr>
        <p:txBody>
          <a:bodyPr wrap="square">
            <a:spAutoFit/>
          </a:bodyPr>
          <a:lstStyle/>
          <a:p>
            <a:pPr marL="285750" indent="-285750">
              <a:buFont typeface="Arial" panose="020B0604020202020204" pitchFamily="34" charset="0"/>
              <a:buChar char="•"/>
            </a:pPr>
            <a:r>
              <a:rPr lang="en-US" altLang="ko-KR" dirty="0">
                <a:solidFill>
                  <a:schemeClr val="tx1"/>
                </a:solidFill>
                <a:latin typeface="프리젠테이션 4 Regular" pitchFamily="2" charset="-127"/>
                <a:ea typeface="프리젠테이션 4 Regular" pitchFamily="2" charset="-127"/>
              </a:rPr>
              <a:t>AI</a:t>
            </a:r>
            <a:r>
              <a:rPr lang="ko-KR" altLang="en-US" dirty="0">
                <a:solidFill>
                  <a:schemeClr val="tx1"/>
                </a:solidFill>
                <a:latin typeface="프리젠테이션 4 Regular" pitchFamily="2" charset="-127"/>
                <a:ea typeface="프리젠테이션 4 Regular" pitchFamily="2" charset="-127"/>
              </a:rPr>
              <a:t>는 학습 보조 도구에 불과</a:t>
            </a:r>
            <a:endParaRPr lang="en-US" altLang="ko-KR" dirty="0">
              <a:solidFill>
                <a:schemeClr val="tx1"/>
              </a:solidFill>
              <a:latin typeface="프리젠테이션 4 Regular" pitchFamily="2" charset="-127"/>
              <a:ea typeface="프리젠테이션 4 Regular" pitchFamily="2" charset="-127"/>
            </a:endParaRPr>
          </a:p>
          <a:p>
            <a:pPr marL="285750" indent="-285750">
              <a:buFont typeface="Arial" panose="020B0604020202020204" pitchFamily="34" charset="0"/>
              <a:buChar char="•"/>
            </a:pPr>
            <a:r>
              <a:rPr lang="en-US" altLang="ko-KR" dirty="0">
                <a:solidFill>
                  <a:schemeClr val="tx1"/>
                </a:solidFill>
                <a:latin typeface="프리젠테이션 4 Regular" pitchFamily="2" charset="-127"/>
                <a:ea typeface="프리젠테이션 4 Regular" pitchFamily="2" charset="-127"/>
              </a:rPr>
              <a:t>AI </a:t>
            </a:r>
            <a:r>
              <a:rPr lang="ko-KR" altLang="en-US" dirty="0">
                <a:solidFill>
                  <a:schemeClr val="tx1"/>
                </a:solidFill>
                <a:latin typeface="프리젠테이션 4 Regular" pitchFamily="2" charset="-127"/>
                <a:ea typeface="프리젠테이션 4 Regular" pitchFamily="2" charset="-127"/>
              </a:rPr>
              <a:t>자체에 대한 배움이 일어나지는 않음</a:t>
            </a:r>
            <a:endParaRPr lang="en-US" altLang="ko-KR" dirty="0">
              <a:solidFill>
                <a:schemeClr val="tx1"/>
              </a:solidFill>
              <a:latin typeface="프리젠테이션 4 Regular" pitchFamily="2" charset="-127"/>
              <a:ea typeface="프리젠테이션 4 Regular" pitchFamily="2" charset="-127"/>
            </a:endParaRPr>
          </a:p>
          <a:p>
            <a:pPr marL="285750" indent="-285750">
              <a:buFont typeface="Arial" panose="020B0604020202020204" pitchFamily="34" charset="0"/>
              <a:buChar char="•"/>
            </a:pPr>
            <a:r>
              <a:rPr lang="en-US" altLang="ko-KR" dirty="0">
                <a:latin typeface="프리젠테이션 4 Regular" pitchFamily="2" charset="-127"/>
                <a:ea typeface="프리젠테이션 4 Regular" pitchFamily="2" charset="-127"/>
              </a:rPr>
              <a:t>AI </a:t>
            </a:r>
            <a:r>
              <a:rPr lang="ko-KR" altLang="en-US" dirty="0">
                <a:latin typeface="프리젠테이션 4 Regular" pitchFamily="2" charset="-127"/>
                <a:ea typeface="프리젠테이션 4 Regular" pitchFamily="2" charset="-127"/>
              </a:rPr>
              <a:t>덕분에 기존 교과목을 더 쉽고 효율적으로 배움</a:t>
            </a:r>
            <a:endParaRPr lang="en-US" altLang="ko-KR" dirty="0">
              <a:solidFill>
                <a:schemeClr val="tx1"/>
              </a:solidFill>
              <a:latin typeface="프리젠테이션 4 Regular" pitchFamily="2" charset="-127"/>
              <a:ea typeface="프리젠테이션 4 Regular" pitchFamily="2" charset="-127"/>
            </a:endParaRPr>
          </a:p>
        </p:txBody>
      </p:sp>
      <p:sp>
        <p:nvSpPr>
          <p:cNvPr id="21" name="TextBox 20">
            <a:extLst>
              <a:ext uri="{FF2B5EF4-FFF2-40B4-BE49-F238E27FC236}">
                <a16:creationId xmlns:a16="http://schemas.microsoft.com/office/drawing/2014/main" id="{72FC24F9-06B4-6428-07E9-D397FA07DA9C}"/>
              </a:ext>
            </a:extLst>
          </p:cNvPr>
          <p:cNvSpPr txBox="1"/>
          <p:nvPr/>
        </p:nvSpPr>
        <p:spPr>
          <a:xfrm>
            <a:off x="4531681" y="3437937"/>
            <a:ext cx="3460424" cy="954107"/>
          </a:xfrm>
          <a:prstGeom prst="rect">
            <a:avLst/>
          </a:prstGeom>
          <a:noFill/>
        </p:spPr>
        <p:txBody>
          <a:bodyPr wrap="square">
            <a:spAutoFit/>
          </a:bodyPr>
          <a:lstStyle/>
          <a:p>
            <a:pPr marL="285750" indent="-285750">
              <a:buFont typeface="Arial" panose="020B0604020202020204" pitchFamily="34" charset="0"/>
              <a:buChar char="•"/>
            </a:pPr>
            <a:r>
              <a:rPr lang="en-US" altLang="ko-KR" dirty="0">
                <a:solidFill>
                  <a:schemeClr val="tx1"/>
                </a:solidFill>
                <a:latin typeface="프리젠테이션 4 Regular" pitchFamily="2" charset="-127"/>
                <a:ea typeface="프리젠테이션 4 Regular" pitchFamily="2" charset="-127"/>
              </a:rPr>
              <a:t>AI</a:t>
            </a:r>
            <a:r>
              <a:rPr lang="ko-KR" altLang="en-US" dirty="0">
                <a:solidFill>
                  <a:schemeClr val="tx1"/>
                </a:solidFill>
                <a:latin typeface="프리젠테이션 4 Regular" pitchFamily="2" charset="-127"/>
                <a:ea typeface="프리젠테이션 4 Regular" pitchFamily="2" charset="-127"/>
              </a:rPr>
              <a:t>는 학습 내용의 일부</a:t>
            </a:r>
            <a:r>
              <a:rPr lang="en-US" altLang="ko-KR" dirty="0">
                <a:solidFill>
                  <a:schemeClr val="tx1"/>
                </a:solidFill>
                <a:latin typeface="프리젠테이션 4 Regular" pitchFamily="2" charset="-127"/>
                <a:ea typeface="프리젠테이션 4 Regular" pitchFamily="2" charset="-127"/>
              </a:rPr>
              <a:t>, </a:t>
            </a:r>
            <a:r>
              <a:rPr lang="ko-KR" altLang="en-US" dirty="0">
                <a:solidFill>
                  <a:schemeClr val="tx1"/>
                </a:solidFill>
                <a:latin typeface="프리젠테이션 4 Regular" pitchFamily="2" charset="-127"/>
                <a:ea typeface="프리젠테이션 4 Regular" pitchFamily="2" charset="-127"/>
              </a:rPr>
              <a:t>탐구의 주요한 수단</a:t>
            </a:r>
            <a:endParaRPr lang="en-US" altLang="ko-KR" dirty="0">
              <a:solidFill>
                <a:schemeClr val="tx1"/>
              </a:solidFill>
              <a:latin typeface="프리젠테이션 4 Regular" pitchFamily="2" charset="-127"/>
              <a:ea typeface="프리젠테이션 4 Regular" pitchFamily="2" charset="-127"/>
            </a:endParaRPr>
          </a:p>
          <a:p>
            <a:pPr marL="285750" indent="-285750">
              <a:buFont typeface="Arial" panose="020B0604020202020204" pitchFamily="34" charset="0"/>
              <a:buChar char="•"/>
            </a:pPr>
            <a:r>
              <a:rPr lang="en-US" altLang="ko-KR" dirty="0">
                <a:latin typeface="프리젠테이션 4 Regular" pitchFamily="2" charset="-127"/>
                <a:ea typeface="프리젠테이션 4 Regular" pitchFamily="2" charset="-127"/>
              </a:rPr>
              <a:t>AI </a:t>
            </a:r>
            <a:r>
              <a:rPr lang="ko-KR" altLang="en-US" dirty="0">
                <a:latin typeface="프리젠테이션 4 Regular" pitchFamily="2" charset="-127"/>
                <a:ea typeface="프리젠테이션 4 Regular" pitchFamily="2" charset="-127"/>
              </a:rPr>
              <a:t>기술에 대한 학생들의 이해 필요</a:t>
            </a:r>
            <a:endParaRPr lang="en-US" altLang="ko-KR" dirty="0">
              <a:solidFill>
                <a:schemeClr val="tx1"/>
              </a:solidFill>
              <a:latin typeface="프리젠테이션 4 Regular" pitchFamily="2" charset="-127"/>
              <a:ea typeface="프리젠테이션 4 Regular" pitchFamily="2" charset="-127"/>
            </a:endParaRPr>
          </a:p>
          <a:p>
            <a:pPr marL="285750" indent="-285750">
              <a:buFont typeface="Arial" panose="020B0604020202020204" pitchFamily="34" charset="0"/>
              <a:buChar char="•"/>
            </a:pPr>
            <a:r>
              <a:rPr lang="ko-KR" altLang="en-US" dirty="0">
                <a:solidFill>
                  <a:schemeClr val="tx1"/>
                </a:solidFill>
                <a:latin typeface="프리젠테이션 4 Regular" pitchFamily="2" charset="-127"/>
                <a:ea typeface="프리젠테이션 4 Regular" pitchFamily="2" charset="-127"/>
              </a:rPr>
              <a:t>교과의 개념적 렌즈와 </a:t>
            </a:r>
            <a:r>
              <a:rPr lang="en-US" altLang="ko-KR" dirty="0">
                <a:solidFill>
                  <a:schemeClr val="tx1"/>
                </a:solidFill>
                <a:latin typeface="프리젠테이션 4 Regular" pitchFamily="2" charset="-127"/>
                <a:ea typeface="프리젠테이션 4 Regular" pitchFamily="2" charset="-127"/>
              </a:rPr>
              <a:t>AI </a:t>
            </a:r>
            <a:r>
              <a:rPr lang="ko-KR" altLang="en-US" dirty="0">
                <a:solidFill>
                  <a:schemeClr val="tx1"/>
                </a:solidFill>
                <a:latin typeface="프리젠테이션 4 Regular" pitchFamily="2" charset="-127"/>
                <a:ea typeface="프리젠테이션 4 Regular" pitchFamily="2" charset="-127"/>
              </a:rPr>
              <a:t>지식이 더해져 새로운 배움이 </a:t>
            </a:r>
            <a:r>
              <a:rPr lang="ko-KR" altLang="en-US" dirty="0" err="1">
                <a:solidFill>
                  <a:schemeClr val="tx1"/>
                </a:solidFill>
                <a:latin typeface="프리젠테이션 4 Regular" pitchFamily="2" charset="-127"/>
                <a:ea typeface="프리젠테이션 4 Regular" pitchFamily="2" charset="-127"/>
              </a:rPr>
              <a:t>일어남</a:t>
            </a:r>
            <a:endParaRPr lang="en-US" altLang="ko-KR" dirty="0">
              <a:solidFill>
                <a:schemeClr val="tx1"/>
              </a:solidFill>
              <a:latin typeface="프리젠테이션 4 Regular" pitchFamily="2" charset="-127"/>
              <a:ea typeface="프리젠테이션 4 Regular" pitchFamily="2" charset="-127"/>
            </a:endParaRPr>
          </a:p>
        </p:txBody>
      </p:sp>
      <p:sp>
        <p:nvSpPr>
          <p:cNvPr id="22" name="사각형: 둥근 위쪽 모서리 21">
            <a:extLst>
              <a:ext uri="{FF2B5EF4-FFF2-40B4-BE49-F238E27FC236}">
                <a16:creationId xmlns:a16="http://schemas.microsoft.com/office/drawing/2014/main" id="{84AD9FAE-9AEC-D1C3-CDE7-733304841E76}"/>
              </a:ext>
            </a:extLst>
          </p:cNvPr>
          <p:cNvSpPr/>
          <p:nvPr/>
        </p:nvSpPr>
        <p:spPr>
          <a:xfrm rot="5400000">
            <a:off x="5238931" y="595868"/>
            <a:ext cx="360000" cy="1774499"/>
          </a:xfrm>
          <a:prstGeom prst="round2SameRect">
            <a:avLst>
              <a:gd name="adj1" fmla="val 16667"/>
              <a:gd name="adj2" fmla="val 0"/>
            </a:avLst>
          </a:prstGeom>
          <a:solidFill>
            <a:schemeClr val="accent3">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lIns="90000" tIns="108000" bIns="108000" rtlCol="0" anchor="ctr"/>
          <a:lstStyle/>
          <a:p>
            <a:r>
              <a:rPr lang="en-US" altLang="ko-KR" sz="1800" dirty="0">
                <a:solidFill>
                  <a:schemeClr val="bg1"/>
                </a:solidFill>
                <a:latin typeface="프리젠테이션 8 ExtraBold" pitchFamily="2" charset="-127"/>
                <a:ea typeface="프리젠테이션 8 ExtraBold" pitchFamily="2" charset="-127"/>
              </a:rPr>
              <a:t>AI </a:t>
            </a:r>
            <a:r>
              <a:rPr lang="ko-KR" altLang="en-US" sz="1800" dirty="0">
                <a:solidFill>
                  <a:schemeClr val="bg1"/>
                </a:solidFill>
                <a:latin typeface="프리젠테이션 8 ExtraBold" pitchFamily="2" charset="-127"/>
                <a:ea typeface="프리젠테이션 8 ExtraBold" pitchFamily="2" charset="-127"/>
              </a:rPr>
              <a:t>융합 교육</a:t>
            </a:r>
          </a:p>
        </p:txBody>
      </p:sp>
      <p:sp>
        <p:nvSpPr>
          <p:cNvPr id="23" name="직사각형 22">
            <a:extLst>
              <a:ext uri="{FF2B5EF4-FFF2-40B4-BE49-F238E27FC236}">
                <a16:creationId xmlns:a16="http://schemas.microsoft.com/office/drawing/2014/main" id="{B912A6A7-86B0-B82E-D486-9C769C0E2563}"/>
              </a:ext>
            </a:extLst>
          </p:cNvPr>
          <p:cNvSpPr/>
          <p:nvPr/>
        </p:nvSpPr>
        <p:spPr>
          <a:xfrm>
            <a:off x="4531682" y="1918112"/>
            <a:ext cx="3460424" cy="1368013"/>
          </a:xfrm>
          <a:prstGeom prst="rect">
            <a:avLst/>
          </a:prstGeom>
          <a:solidFill>
            <a:schemeClr val="accent3">
              <a:lumMod val="10000"/>
              <a:lumOff val="90000"/>
            </a:schemeClr>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marL="285750" indent="-285750">
              <a:lnSpc>
                <a:spcPct val="150000"/>
              </a:lnSpc>
              <a:buFont typeface="Arial" panose="020B0604020202020204" pitchFamily="34" charset="0"/>
              <a:buChar char="•"/>
            </a:pPr>
            <a:r>
              <a:rPr lang="ko-KR" altLang="en-US" dirty="0">
                <a:solidFill>
                  <a:schemeClr val="tx1"/>
                </a:solidFill>
                <a:latin typeface="프리젠테이션 4 Regular" pitchFamily="2" charset="-127"/>
                <a:ea typeface="프리젠테이션 4 Regular" pitchFamily="2" charset="-127"/>
              </a:rPr>
              <a:t>교과의 내용과 </a:t>
            </a:r>
            <a:r>
              <a:rPr lang="en-US" altLang="ko-KR" dirty="0">
                <a:solidFill>
                  <a:schemeClr val="tx1"/>
                </a:solidFill>
                <a:latin typeface="프리젠테이션 4 Regular" pitchFamily="2" charset="-127"/>
                <a:ea typeface="프리젠테이션 4 Regular" pitchFamily="2" charset="-127"/>
              </a:rPr>
              <a:t>AI </a:t>
            </a:r>
            <a:r>
              <a:rPr lang="ko-KR" altLang="en-US" dirty="0">
                <a:solidFill>
                  <a:schemeClr val="tx1"/>
                </a:solidFill>
                <a:latin typeface="프리젠테이션 4 Regular" pitchFamily="2" charset="-127"/>
                <a:ea typeface="프리젠테이션 4 Regular" pitchFamily="2" charset="-127"/>
              </a:rPr>
              <a:t>지식을 동시에 습득하여 새로운 문제를 창의적으로 해결하는 능력을 기르는 교육</a:t>
            </a:r>
            <a:endParaRPr lang="en-US" altLang="ko-KR" dirty="0">
              <a:solidFill>
                <a:schemeClr val="tx1"/>
              </a:solidFill>
              <a:latin typeface="프리젠테이션 4 Regular" pitchFamily="2" charset="-127"/>
              <a:ea typeface="프리젠테이션 4 Regular" pitchFamily="2" charset="-127"/>
            </a:endParaRPr>
          </a:p>
          <a:p>
            <a:pPr marL="285750" indent="-285750">
              <a:lnSpc>
                <a:spcPct val="150000"/>
              </a:lnSpc>
              <a:buFont typeface="Arial" panose="020B0604020202020204" pitchFamily="34" charset="0"/>
              <a:buChar char="•"/>
            </a:pPr>
            <a:r>
              <a:rPr lang="ko-KR" altLang="en-US" dirty="0">
                <a:solidFill>
                  <a:schemeClr val="tx1"/>
                </a:solidFill>
                <a:latin typeface="프리젠테이션 4 Regular" pitchFamily="2" charset="-127"/>
                <a:ea typeface="프리젠테이션 4 Regular" pitchFamily="2" charset="-127"/>
              </a:rPr>
              <a:t>인공지능에 대한 이해를 바탕으로 교과 내용과 문제들에 대한 창의적 해결책을 제시하도록 구성</a:t>
            </a:r>
            <a:endParaRPr lang="en-US" altLang="ko-KR" dirty="0">
              <a:solidFill>
                <a:schemeClr val="tx1"/>
              </a:solidFill>
              <a:latin typeface="프리젠테이션 4 Regular" pitchFamily="2" charset="-127"/>
              <a:ea typeface="프리젠테이션 4 Regular" pitchFamily="2" charset="-127"/>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6">
          <a:extLst>
            <a:ext uri="{FF2B5EF4-FFF2-40B4-BE49-F238E27FC236}">
              <a16:creationId xmlns:a16="http://schemas.microsoft.com/office/drawing/2014/main" id="{EF13CFD5-FD9A-3487-96A0-1FC3B1C4339D}"/>
            </a:ext>
          </a:extLst>
        </p:cNvPr>
        <p:cNvGrpSpPr/>
        <p:nvPr/>
      </p:nvGrpSpPr>
      <p:grpSpPr>
        <a:xfrm>
          <a:off x="0" y="0"/>
          <a:ext cx="0" cy="0"/>
          <a:chOff x="0" y="0"/>
          <a:chExt cx="0" cy="0"/>
        </a:xfrm>
      </p:grpSpPr>
      <p:sp>
        <p:nvSpPr>
          <p:cNvPr id="87" name="Google Shape;87;p16">
            <a:extLst>
              <a:ext uri="{FF2B5EF4-FFF2-40B4-BE49-F238E27FC236}">
                <a16:creationId xmlns:a16="http://schemas.microsoft.com/office/drawing/2014/main" id="{F5AEB350-0C2D-9F36-8792-B6666C8E905A}"/>
              </a:ext>
            </a:extLst>
          </p:cNvPr>
          <p:cNvSpPr txBox="1">
            <a:spLocks noGrp="1"/>
          </p:cNvSpPr>
          <p:nvPr>
            <p:ph type="title"/>
          </p:nvPr>
        </p:nvSpPr>
        <p:spPr>
          <a:xfrm>
            <a:off x="661124" y="662034"/>
            <a:ext cx="6320701" cy="429040"/>
          </a:xfrm>
          <a:prstGeom prst="rect">
            <a:avLst/>
          </a:prstGeom>
        </p:spPr>
        <p:txBody>
          <a:bodyPr spcFirstLastPara="1" wrap="square" lIns="68575" tIns="68575" rIns="68575" bIns="68575" anchor="ctr" anchorCtr="0">
            <a:normAutofit fontScale="90000"/>
          </a:bodyPr>
          <a:lstStyle/>
          <a:p>
            <a:pPr marL="0" marR="0" lvl="0" indent="0" algn="l" rtl="0">
              <a:lnSpc>
                <a:spcPct val="100000"/>
              </a:lnSpc>
              <a:spcBef>
                <a:spcPts val="0"/>
              </a:spcBef>
              <a:spcAft>
                <a:spcPts val="0"/>
              </a:spcAft>
              <a:buNone/>
            </a:pPr>
            <a:r>
              <a:rPr lang="ko-KR" sz="2400" b="1" dirty="0">
                <a:solidFill>
                  <a:schemeClr val="tx1"/>
                </a:solidFill>
                <a:latin typeface="프리젠테이션 8 ExtraBold" pitchFamily="2" charset="-127"/>
                <a:ea typeface="프리젠테이션 8 ExtraBold" pitchFamily="2" charset="-127"/>
                <a:cs typeface="Noto Sans KR"/>
                <a:sym typeface="Noto Sans KR"/>
              </a:rPr>
              <a:t>AI</a:t>
            </a:r>
            <a:r>
              <a:rPr lang="en-US" altLang="ko-KR" sz="2400" b="1" dirty="0">
                <a:solidFill>
                  <a:schemeClr val="tx1"/>
                </a:solidFill>
                <a:latin typeface="프리젠테이션 8 ExtraBold" pitchFamily="2" charset="-127"/>
                <a:ea typeface="프리젠테이션 8 ExtraBold" pitchFamily="2" charset="-127"/>
                <a:cs typeface="Noto Sans KR"/>
                <a:sym typeface="Noto Sans KR"/>
              </a:rPr>
              <a:t> </a:t>
            </a:r>
            <a:r>
              <a:rPr lang="ko-KR" sz="2400" b="1" dirty="0">
                <a:solidFill>
                  <a:schemeClr val="tx1"/>
                </a:solidFill>
                <a:latin typeface="프리젠테이션 8 ExtraBold" pitchFamily="2" charset="-127"/>
                <a:ea typeface="프리젠테이션 8 ExtraBold" pitchFamily="2" charset="-127"/>
                <a:cs typeface="Noto Sans KR"/>
                <a:sym typeface="Noto Sans KR"/>
              </a:rPr>
              <a:t>융합교육 </a:t>
            </a:r>
            <a:r>
              <a:rPr lang="ko-KR" sz="2400" b="1" dirty="0" err="1">
                <a:solidFill>
                  <a:schemeClr val="tx1"/>
                </a:solidFill>
                <a:latin typeface="프리젠테이션 8 ExtraBold" pitchFamily="2" charset="-127"/>
                <a:ea typeface="프리젠테이션 8 ExtraBold" pitchFamily="2" charset="-127"/>
                <a:cs typeface="Noto Sans KR"/>
                <a:sym typeface="Noto Sans KR"/>
              </a:rPr>
              <a:t>톺아보기</a:t>
            </a:r>
            <a:r>
              <a:rPr lang="ko-KR" sz="2400" b="1" dirty="0">
                <a:solidFill>
                  <a:schemeClr val="tx1"/>
                </a:solidFill>
                <a:latin typeface="프리젠테이션 8 ExtraBold" pitchFamily="2" charset="-127"/>
                <a:ea typeface="프리젠테이션 8 ExtraBold" pitchFamily="2" charset="-127"/>
                <a:cs typeface="Noto Sans KR"/>
                <a:sym typeface="Noto Sans KR"/>
              </a:rPr>
              <a:t> </a:t>
            </a:r>
            <a:endParaRPr sz="2400" b="1" dirty="0">
              <a:solidFill>
                <a:schemeClr val="tx1"/>
              </a:solidFill>
              <a:latin typeface="프리젠테이션 8 ExtraBold" pitchFamily="2" charset="-127"/>
              <a:ea typeface="프리젠테이션 8 ExtraBold" pitchFamily="2" charset="-127"/>
              <a:cs typeface="Noto Sans KR"/>
              <a:sym typeface="Noto Sans KR"/>
            </a:endParaRPr>
          </a:p>
        </p:txBody>
      </p:sp>
      <p:sp>
        <p:nvSpPr>
          <p:cNvPr id="2" name="사각형: 둥근 모서리 1">
            <a:extLst>
              <a:ext uri="{FF2B5EF4-FFF2-40B4-BE49-F238E27FC236}">
                <a16:creationId xmlns:a16="http://schemas.microsoft.com/office/drawing/2014/main" id="{3687237F-3FCA-7CBC-9EE2-BE0600CA66E6}"/>
              </a:ext>
            </a:extLst>
          </p:cNvPr>
          <p:cNvSpPr/>
          <p:nvPr/>
        </p:nvSpPr>
        <p:spPr>
          <a:xfrm rot="16200000">
            <a:off x="-180000" y="336554"/>
            <a:ext cx="360000" cy="1080000"/>
          </a:xfrm>
          <a:prstGeom prst="roundRect">
            <a:avLst>
              <a:gd name="adj" fmla="val 50000"/>
            </a:avLst>
          </a:prstGeom>
          <a:gradFill>
            <a:gsLst>
              <a:gs pos="0">
                <a:srgbClr val="1E3673">
                  <a:alpha val="0"/>
                </a:srgbClr>
              </a:gs>
              <a:gs pos="100000">
                <a:srgbClr val="1E3673">
                  <a:alpha val="70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latin typeface="프리젠테이션 4 Regular" pitchFamily="2" charset="-127"/>
              <a:ea typeface="프리젠테이션 4 Regular" pitchFamily="2" charset="-127"/>
            </a:endParaRPr>
          </a:p>
        </p:txBody>
      </p:sp>
      <p:sp>
        <p:nvSpPr>
          <p:cNvPr id="7" name="사각형: 둥근 위쪽 모서리 6">
            <a:extLst>
              <a:ext uri="{FF2B5EF4-FFF2-40B4-BE49-F238E27FC236}">
                <a16:creationId xmlns:a16="http://schemas.microsoft.com/office/drawing/2014/main" id="{369A1C50-DDDA-FB5F-5567-26525071503B}"/>
              </a:ext>
            </a:extLst>
          </p:cNvPr>
          <p:cNvSpPr/>
          <p:nvPr/>
        </p:nvSpPr>
        <p:spPr>
          <a:xfrm rot="5400000">
            <a:off x="1247249" y="595867"/>
            <a:ext cx="360000" cy="1774499"/>
          </a:xfrm>
          <a:prstGeom prst="round2SameRect">
            <a:avLst>
              <a:gd name="adj1" fmla="val 16667"/>
              <a:gd name="adj2" fmla="val 0"/>
            </a:avLst>
          </a:prstGeom>
          <a:solidFill>
            <a:srgbClr val="6C3A7A"/>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lIns="90000" tIns="108000" bIns="108000" rtlCol="0" anchor="ctr"/>
          <a:lstStyle/>
          <a:p>
            <a:r>
              <a:rPr lang="en-US" altLang="ko-KR" sz="1800" dirty="0">
                <a:solidFill>
                  <a:schemeClr val="bg1"/>
                </a:solidFill>
                <a:latin typeface="프리젠테이션 8 ExtraBold" pitchFamily="2" charset="-127"/>
                <a:ea typeface="프리젠테이션 8 ExtraBold" pitchFamily="2" charset="-127"/>
              </a:rPr>
              <a:t>AI </a:t>
            </a:r>
            <a:r>
              <a:rPr lang="ko-KR" altLang="en-US" sz="1800" dirty="0">
                <a:solidFill>
                  <a:schemeClr val="bg1"/>
                </a:solidFill>
                <a:latin typeface="프리젠테이션 8 ExtraBold" pitchFamily="2" charset="-127"/>
                <a:ea typeface="프리젠테이션 8 ExtraBold" pitchFamily="2" charset="-127"/>
              </a:rPr>
              <a:t>활용 교육</a:t>
            </a:r>
          </a:p>
        </p:txBody>
      </p:sp>
      <p:sp>
        <p:nvSpPr>
          <p:cNvPr id="16" name="직사각형 15">
            <a:extLst>
              <a:ext uri="{FF2B5EF4-FFF2-40B4-BE49-F238E27FC236}">
                <a16:creationId xmlns:a16="http://schemas.microsoft.com/office/drawing/2014/main" id="{0DB1F945-1622-23E4-5C81-2CE7E32CCFE1}"/>
              </a:ext>
            </a:extLst>
          </p:cNvPr>
          <p:cNvSpPr/>
          <p:nvPr/>
        </p:nvSpPr>
        <p:spPr>
          <a:xfrm>
            <a:off x="735091" y="3198999"/>
            <a:ext cx="6565651" cy="1401576"/>
          </a:xfrm>
          <a:prstGeom prst="rect">
            <a:avLst/>
          </a:prstGeom>
          <a:solidFill>
            <a:schemeClr val="bg2">
              <a:lumMod val="95000"/>
            </a:schemeClr>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marL="285750" indent="-285750">
              <a:lnSpc>
                <a:spcPct val="150000"/>
              </a:lnSpc>
              <a:buFont typeface="Arial" panose="020B0604020202020204" pitchFamily="34" charset="0"/>
              <a:buChar char="•"/>
            </a:pPr>
            <a:r>
              <a:rPr lang="en-US" altLang="ko-KR" dirty="0">
                <a:solidFill>
                  <a:schemeClr val="tx1"/>
                </a:solidFill>
                <a:latin typeface="프리젠테이션 4 Regular" pitchFamily="2" charset="-127"/>
                <a:ea typeface="프리젠테이션 4 Regular" pitchFamily="2" charset="-127"/>
              </a:rPr>
              <a:t>AI </a:t>
            </a:r>
            <a:r>
              <a:rPr lang="ko-KR" altLang="en-US" dirty="0" err="1">
                <a:solidFill>
                  <a:schemeClr val="tx1"/>
                </a:solidFill>
                <a:latin typeface="프리젠테이션 4 Regular" pitchFamily="2" charset="-127"/>
                <a:ea typeface="프리젠테이션 4 Regular" pitchFamily="2" charset="-127"/>
              </a:rPr>
              <a:t>튜터</a:t>
            </a:r>
            <a:r>
              <a:rPr lang="en-US" altLang="ko-KR" dirty="0">
                <a:solidFill>
                  <a:schemeClr val="tx1"/>
                </a:solidFill>
                <a:latin typeface="프리젠테이션 4 Regular" pitchFamily="2" charset="-127"/>
                <a:ea typeface="프리젠테이션 4 Regular" pitchFamily="2" charset="-127"/>
              </a:rPr>
              <a:t>, </a:t>
            </a:r>
            <a:r>
              <a:rPr lang="ko-KR" altLang="en-US" dirty="0">
                <a:solidFill>
                  <a:schemeClr val="tx1"/>
                </a:solidFill>
                <a:latin typeface="프리젠테이션 4 Regular" pitchFamily="2" charset="-127"/>
                <a:ea typeface="프리젠테이션 4 Regular" pitchFamily="2" charset="-127"/>
              </a:rPr>
              <a:t>자동 피드백 시스템 등을 통해 학생 개개인의 학습 목표</a:t>
            </a:r>
            <a:r>
              <a:rPr lang="en-US" altLang="ko-KR" dirty="0">
                <a:solidFill>
                  <a:schemeClr val="tx1"/>
                </a:solidFill>
                <a:latin typeface="프리젠테이션 4 Regular" pitchFamily="2" charset="-127"/>
                <a:ea typeface="프리젠테이션 4 Regular" pitchFamily="2" charset="-127"/>
              </a:rPr>
              <a:t>, </a:t>
            </a:r>
            <a:r>
              <a:rPr lang="ko-KR" altLang="en-US" dirty="0">
                <a:solidFill>
                  <a:schemeClr val="tx1"/>
                </a:solidFill>
                <a:latin typeface="프리젠테이션 4 Regular" pitchFamily="2" charset="-127"/>
                <a:ea typeface="프리젠테이션 4 Regular" pitchFamily="2" charset="-127"/>
              </a:rPr>
              <a:t>수준</a:t>
            </a:r>
            <a:r>
              <a:rPr lang="en-US" altLang="ko-KR" dirty="0">
                <a:solidFill>
                  <a:schemeClr val="tx1"/>
                </a:solidFill>
                <a:latin typeface="프리젠테이션 4 Regular" pitchFamily="2" charset="-127"/>
                <a:ea typeface="프리젠테이션 4 Regular" pitchFamily="2" charset="-127"/>
              </a:rPr>
              <a:t>, </a:t>
            </a:r>
            <a:r>
              <a:rPr lang="ko-KR" altLang="en-US" dirty="0">
                <a:solidFill>
                  <a:schemeClr val="tx1"/>
                </a:solidFill>
                <a:latin typeface="프리젠테이션 4 Regular" pitchFamily="2" charset="-127"/>
                <a:ea typeface="프리젠테이션 4 Regular" pitchFamily="2" charset="-127"/>
              </a:rPr>
              <a:t>강점과 약점을 </a:t>
            </a:r>
            <a:r>
              <a:rPr lang="en-US" altLang="ko-KR" dirty="0">
                <a:solidFill>
                  <a:schemeClr val="tx1"/>
                </a:solidFill>
                <a:latin typeface="프리젠테이션 4 Regular" pitchFamily="2" charset="-127"/>
                <a:ea typeface="프리젠테이션 4 Regular" pitchFamily="2" charset="-127"/>
              </a:rPr>
              <a:t>AI</a:t>
            </a:r>
            <a:r>
              <a:rPr lang="ko-KR" altLang="en-US" dirty="0">
                <a:solidFill>
                  <a:schemeClr val="tx1"/>
                </a:solidFill>
                <a:latin typeface="프리젠테이션 4 Regular" pitchFamily="2" charset="-127"/>
                <a:ea typeface="프리젠테이션 4 Regular" pitchFamily="2" charset="-127"/>
              </a:rPr>
              <a:t>가 분석하고 그에 맞는 학습 경로와 자료 제공</a:t>
            </a:r>
            <a:endParaRPr lang="en-US" altLang="ko-KR" dirty="0">
              <a:solidFill>
                <a:schemeClr val="tx1"/>
              </a:solidFill>
              <a:latin typeface="프리젠테이션 4 Regular" pitchFamily="2" charset="-127"/>
              <a:ea typeface="프리젠테이션 4 Regular" pitchFamily="2" charset="-127"/>
            </a:endParaRPr>
          </a:p>
          <a:p>
            <a:pPr marL="285750" indent="-285750">
              <a:lnSpc>
                <a:spcPct val="150000"/>
              </a:lnSpc>
              <a:buFont typeface="Arial" panose="020B0604020202020204" pitchFamily="34" charset="0"/>
              <a:buChar char="•"/>
            </a:pPr>
            <a:r>
              <a:rPr lang="ko-KR" altLang="en-US" dirty="0">
                <a:solidFill>
                  <a:schemeClr val="tx1"/>
                </a:solidFill>
                <a:latin typeface="프리젠테이션 4 Regular" pitchFamily="2" charset="-127"/>
                <a:ea typeface="프리젠테이션 4 Regular" pitchFamily="2" charset="-127"/>
              </a:rPr>
              <a:t>교사는 반복적인 채점이나 단편적 지식 전달에서 벗어나 학생의 사회성</a:t>
            </a:r>
            <a:r>
              <a:rPr lang="en-US" altLang="ko-KR" dirty="0">
                <a:solidFill>
                  <a:schemeClr val="tx1"/>
                </a:solidFill>
                <a:latin typeface="프리젠테이션 4 Regular" pitchFamily="2" charset="-127"/>
                <a:ea typeface="프리젠테이션 4 Regular" pitchFamily="2" charset="-127"/>
              </a:rPr>
              <a:t>, </a:t>
            </a:r>
            <a:r>
              <a:rPr lang="ko-KR" altLang="en-US" dirty="0">
                <a:solidFill>
                  <a:schemeClr val="tx1"/>
                </a:solidFill>
                <a:latin typeface="프리젠테이션 4 Regular" pitchFamily="2" charset="-127"/>
                <a:ea typeface="프리젠테이션 4 Regular" pitchFamily="2" charset="-127"/>
              </a:rPr>
              <a:t>정서 함양이나 심층 상담과 같은 인간적인 상호작용에 더 많은 시간 할애 가능</a:t>
            </a:r>
            <a:endParaRPr lang="en-US" altLang="ko-KR" dirty="0">
              <a:solidFill>
                <a:schemeClr val="tx1"/>
              </a:solidFill>
              <a:latin typeface="프리젠테이션 4 Regular" pitchFamily="2" charset="-127"/>
              <a:ea typeface="프리젠테이션 4 Regular" pitchFamily="2" charset="-127"/>
            </a:endParaRPr>
          </a:p>
        </p:txBody>
      </p:sp>
      <p:sp>
        <p:nvSpPr>
          <p:cNvPr id="20" name="TextBox 19">
            <a:extLst>
              <a:ext uri="{FF2B5EF4-FFF2-40B4-BE49-F238E27FC236}">
                <a16:creationId xmlns:a16="http://schemas.microsoft.com/office/drawing/2014/main" id="{EB2C1527-90DE-BEC6-AB62-9970728FB2DD}"/>
              </a:ext>
            </a:extLst>
          </p:cNvPr>
          <p:cNvSpPr txBox="1"/>
          <p:nvPr/>
        </p:nvSpPr>
        <p:spPr>
          <a:xfrm>
            <a:off x="539998" y="1918112"/>
            <a:ext cx="6165601" cy="700641"/>
          </a:xfrm>
          <a:prstGeom prst="rect">
            <a:avLst/>
          </a:prstGeom>
          <a:noFill/>
        </p:spPr>
        <p:txBody>
          <a:bodyPr wrap="square">
            <a:spAutoFit/>
          </a:bodyPr>
          <a:lstStyle/>
          <a:p>
            <a:pPr marL="285750" indent="-285750">
              <a:lnSpc>
                <a:spcPct val="150000"/>
              </a:lnSpc>
              <a:buFont typeface="Arial" panose="020B0604020202020204" pitchFamily="34" charset="0"/>
              <a:buChar char="•"/>
            </a:pPr>
            <a:r>
              <a:rPr lang="en-US" altLang="ko-KR" dirty="0">
                <a:solidFill>
                  <a:schemeClr val="tx1"/>
                </a:solidFill>
                <a:latin typeface="프리젠테이션 4 Regular" pitchFamily="2" charset="-127"/>
                <a:ea typeface="프리젠테이션 4 Regular" pitchFamily="2" charset="-127"/>
              </a:rPr>
              <a:t>AI </a:t>
            </a:r>
            <a:r>
              <a:rPr lang="ko-KR" altLang="en-US" dirty="0">
                <a:solidFill>
                  <a:schemeClr val="tx1"/>
                </a:solidFill>
                <a:latin typeface="프리젠테이션 4 Regular" pitchFamily="2" charset="-127"/>
                <a:ea typeface="프리젠테이션 4 Regular" pitchFamily="2" charset="-127"/>
              </a:rPr>
              <a:t>활용 교육은 </a:t>
            </a:r>
            <a:r>
              <a:rPr lang="en-US" altLang="ko-KR" dirty="0">
                <a:solidFill>
                  <a:schemeClr val="tx1"/>
                </a:solidFill>
                <a:latin typeface="프리젠테이션 4 Regular" pitchFamily="2" charset="-127"/>
                <a:ea typeface="프리젠테이션 4 Regular" pitchFamily="2" charset="-127"/>
              </a:rPr>
              <a:t>AI</a:t>
            </a:r>
            <a:r>
              <a:rPr lang="ko-KR" altLang="en-US" dirty="0">
                <a:solidFill>
                  <a:schemeClr val="tx1"/>
                </a:solidFill>
                <a:latin typeface="프리젠테이션 4 Regular" pitchFamily="2" charset="-127"/>
                <a:ea typeface="프리젠테이션 4 Regular" pitchFamily="2" charset="-127"/>
              </a:rPr>
              <a:t>를 </a:t>
            </a:r>
            <a:r>
              <a:rPr lang="en-US" altLang="ko-KR" dirty="0">
                <a:solidFill>
                  <a:schemeClr val="tx1"/>
                </a:solidFill>
                <a:latin typeface="프리젠테이션 4 Regular" pitchFamily="2" charset="-127"/>
                <a:ea typeface="프리젠테이션 4 Regular" pitchFamily="2" charset="-127"/>
              </a:rPr>
              <a:t>‘</a:t>
            </a:r>
            <a:r>
              <a:rPr lang="ko-KR" altLang="en-US" dirty="0">
                <a:solidFill>
                  <a:schemeClr val="tx1"/>
                </a:solidFill>
                <a:latin typeface="프리젠테이션 4 Regular" pitchFamily="2" charset="-127"/>
                <a:ea typeface="프리젠테이션 4 Regular" pitchFamily="2" charset="-127"/>
              </a:rPr>
              <a:t>무엇을 가르칠 것인가</a:t>
            </a:r>
            <a:r>
              <a:rPr lang="en-US" altLang="ko-KR" dirty="0">
                <a:latin typeface="프리젠테이션 4 Regular" pitchFamily="2" charset="-127"/>
                <a:ea typeface="프리젠테이션 4 Regular" pitchFamily="2" charset="-127"/>
              </a:rPr>
              <a:t>?’</a:t>
            </a:r>
            <a:r>
              <a:rPr lang="ko-KR" altLang="en-US" dirty="0">
                <a:latin typeface="프리젠테이션 4 Regular" pitchFamily="2" charset="-127"/>
                <a:ea typeface="프리젠테이션 4 Regular" pitchFamily="2" charset="-127"/>
              </a:rPr>
              <a:t>가 아닌 </a:t>
            </a:r>
            <a:r>
              <a:rPr lang="en-US" altLang="ko-KR" dirty="0">
                <a:latin typeface="프리젠테이션 4 Regular" pitchFamily="2" charset="-127"/>
                <a:ea typeface="프리젠테이션 4 Regular" pitchFamily="2" charset="-127"/>
              </a:rPr>
              <a:t>‘</a:t>
            </a:r>
            <a:r>
              <a:rPr lang="ko-KR" altLang="en-US" dirty="0">
                <a:latin typeface="프리젠테이션 4 Regular" pitchFamily="2" charset="-127"/>
                <a:ea typeface="프리젠테이션 4 Regular" pitchFamily="2" charset="-127"/>
              </a:rPr>
              <a:t>어떻게 가르칠 것인가</a:t>
            </a:r>
            <a:r>
              <a:rPr lang="en-US" altLang="ko-KR" dirty="0">
                <a:latin typeface="프리젠테이션 4 Regular" pitchFamily="2" charset="-127"/>
                <a:ea typeface="프리젠테이션 4 Regular" pitchFamily="2" charset="-127"/>
              </a:rPr>
              <a:t>?’</a:t>
            </a:r>
            <a:r>
              <a:rPr lang="ko-KR" altLang="en-US" dirty="0">
                <a:latin typeface="프리젠테이션 4 Regular" pitchFamily="2" charset="-127"/>
                <a:ea typeface="프리젠테이션 4 Regular" pitchFamily="2" charset="-127"/>
              </a:rPr>
              <a:t>의 문제로 접근</a:t>
            </a:r>
            <a:endParaRPr lang="en-US" altLang="ko-KR" dirty="0">
              <a:latin typeface="프리젠테이션 4 Regular" pitchFamily="2" charset="-127"/>
              <a:ea typeface="프리젠테이션 4 Regular" pitchFamily="2" charset="-127"/>
            </a:endParaRPr>
          </a:p>
          <a:p>
            <a:pPr marL="285750" indent="-285750">
              <a:lnSpc>
                <a:spcPct val="150000"/>
              </a:lnSpc>
              <a:buFont typeface="Arial" panose="020B0604020202020204" pitchFamily="34" charset="0"/>
              <a:buChar char="•"/>
            </a:pPr>
            <a:r>
              <a:rPr lang="ko-KR" altLang="en-US" dirty="0">
                <a:solidFill>
                  <a:schemeClr val="tx1"/>
                </a:solidFill>
                <a:latin typeface="프리젠테이션 4 Regular" pitchFamily="2" charset="-127"/>
                <a:ea typeface="프리젠테이션 4 Regular" pitchFamily="2" charset="-127"/>
              </a:rPr>
              <a:t>교육 내용은 그대로 두고</a:t>
            </a:r>
            <a:r>
              <a:rPr lang="en-US" altLang="ko-KR" dirty="0">
                <a:solidFill>
                  <a:schemeClr val="tx1"/>
                </a:solidFill>
                <a:latin typeface="프리젠테이션 4 Regular" pitchFamily="2" charset="-127"/>
                <a:ea typeface="프리젠테이션 4 Regular" pitchFamily="2" charset="-127"/>
              </a:rPr>
              <a:t>, AI</a:t>
            </a:r>
            <a:r>
              <a:rPr lang="ko-KR" altLang="en-US" dirty="0">
                <a:solidFill>
                  <a:schemeClr val="tx1"/>
                </a:solidFill>
                <a:latin typeface="프리젠테이션 4 Regular" pitchFamily="2" charset="-127"/>
                <a:ea typeface="프리젠테이션 4 Regular" pitchFamily="2" charset="-127"/>
              </a:rPr>
              <a:t>라는 최신 기술을 교수학습 </a:t>
            </a:r>
            <a:r>
              <a:rPr lang="en-US" altLang="ko-KR" dirty="0">
                <a:solidFill>
                  <a:schemeClr val="tx1"/>
                </a:solidFill>
                <a:latin typeface="프리젠테이션 4 Regular" pitchFamily="2" charset="-127"/>
                <a:ea typeface="프리젠테이션 4 Regular" pitchFamily="2" charset="-127"/>
              </a:rPr>
              <a:t>‘</a:t>
            </a:r>
            <a:r>
              <a:rPr lang="ko-KR" altLang="en-US" dirty="0">
                <a:solidFill>
                  <a:schemeClr val="tx1"/>
                </a:solidFill>
                <a:latin typeface="프리젠테이션 4 Regular" pitchFamily="2" charset="-127"/>
                <a:ea typeface="프리젠테이션 4 Regular" pitchFamily="2" charset="-127"/>
              </a:rPr>
              <a:t>도구</a:t>
            </a:r>
            <a:r>
              <a:rPr lang="en-US" altLang="ko-KR" dirty="0">
                <a:latin typeface="프리젠테이션 4 Regular" pitchFamily="2" charset="-127"/>
                <a:ea typeface="프리젠테이션 4 Regular" pitchFamily="2" charset="-127"/>
              </a:rPr>
              <a:t>’</a:t>
            </a:r>
            <a:r>
              <a:rPr lang="ko-KR" altLang="en-US" dirty="0">
                <a:latin typeface="프리젠테이션 4 Regular" pitchFamily="2" charset="-127"/>
                <a:ea typeface="프리젠테이션 4 Regular" pitchFamily="2" charset="-127"/>
              </a:rPr>
              <a:t>로 사용</a:t>
            </a:r>
            <a:endParaRPr lang="en-US" altLang="ko-KR" dirty="0">
              <a:solidFill>
                <a:schemeClr val="tx1"/>
              </a:solidFill>
              <a:latin typeface="프리젠테이션 4 Regular" pitchFamily="2" charset="-127"/>
              <a:ea typeface="프리젠테이션 4 Regular" pitchFamily="2" charset="-127"/>
            </a:endParaRPr>
          </a:p>
        </p:txBody>
      </p:sp>
      <p:sp>
        <p:nvSpPr>
          <p:cNvPr id="3" name="사각형: 둥근 모서리 2">
            <a:extLst>
              <a:ext uri="{FF2B5EF4-FFF2-40B4-BE49-F238E27FC236}">
                <a16:creationId xmlns:a16="http://schemas.microsoft.com/office/drawing/2014/main" id="{C9C55CD3-10D0-42F6-DDBC-AB63D6B95EA9}"/>
              </a:ext>
            </a:extLst>
          </p:cNvPr>
          <p:cNvSpPr/>
          <p:nvPr/>
        </p:nvSpPr>
        <p:spPr>
          <a:xfrm>
            <a:off x="735091" y="2745236"/>
            <a:ext cx="1303259" cy="314175"/>
          </a:xfrm>
          <a:prstGeom prst="roundRect">
            <a:avLst/>
          </a:prstGeom>
          <a:solidFill>
            <a:srgbClr val="E6BA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dirty="0">
                <a:solidFill>
                  <a:schemeClr val="tx1"/>
                </a:solidFill>
                <a:latin typeface="프리젠테이션 5 Medium" pitchFamily="2" charset="-127"/>
                <a:ea typeface="프리젠테이션 5 Medium" pitchFamily="2" charset="-127"/>
              </a:rPr>
              <a:t>핵심 목표</a:t>
            </a:r>
          </a:p>
        </p:txBody>
      </p:sp>
      <p:sp>
        <p:nvSpPr>
          <p:cNvPr id="4" name="TextBox 3">
            <a:extLst>
              <a:ext uri="{FF2B5EF4-FFF2-40B4-BE49-F238E27FC236}">
                <a16:creationId xmlns:a16="http://schemas.microsoft.com/office/drawing/2014/main" id="{929FFD4D-0F74-5056-73F3-5FA1DF9F5192}"/>
              </a:ext>
            </a:extLst>
          </p:cNvPr>
          <p:cNvSpPr txBox="1"/>
          <p:nvPr/>
        </p:nvSpPr>
        <p:spPr>
          <a:xfrm>
            <a:off x="2038350" y="2685010"/>
            <a:ext cx="2657005" cy="377476"/>
          </a:xfrm>
          <a:prstGeom prst="rect">
            <a:avLst/>
          </a:prstGeom>
          <a:noFill/>
        </p:spPr>
        <p:txBody>
          <a:bodyPr wrap="square" anchor="ctr">
            <a:spAutoFit/>
          </a:bodyPr>
          <a:lstStyle/>
          <a:p>
            <a:pPr>
              <a:lnSpc>
                <a:spcPct val="150000"/>
              </a:lnSpc>
            </a:pPr>
            <a:r>
              <a:rPr lang="ko-KR" altLang="en-US" dirty="0">
                <a:latin typeface="프리젠테이션 4 Regular" pitchFamily="2" charset="-127"/>
                <a:ea typeface="프리젠테이션 4 Regular" pitchFamily="2" charset="-127"/>
              </a:rPr>
              <a:t>교육 격차 해소</a:t>
            </a:r>
            <a:r>
              <a:rPr lang="en-US" altLang="ko-KR" dirty="0">
                <a:latin typeface="프리젠테이션 4 Regular" pitchFamily="2" charset="-127"/>
                <a:ea typeface="프리젠테이션 4 Regular" pitchFamily="2" charset="-127"/>
              </a:rPr>
              <a:t>, </a:t>
            </a:r>
            <a:r>
              <a:rPr lang="ko-KR" altLang="en-US" dirty="0">
                <a:latin typeface="프리젠테이션 4 Regular" pitchFamily="2" charset="-127"/>
                <a:ea typeface="프리젠테이션 4 Regular" pitchFamily="2" charset="-127"/>
              </a:rPr>
              <a:t>초개인화 학습</a:t>
            </a:r>
            <a:endParaRPr lang="en-US" altLang="ko-KR" dirty="0">
              <a:solidFill>
                <a:schemeClr val="tx1"/>
              </a:solidFill>
              <a:latin typeface="프리젠테이션 4 Regular" pitchFamily="2" charset="-127"/>
              <a:ea typeface="프리젠테이션 4 Regular" pitchFamily="2" charset="-127"/>
            </a:endParaRPr>
          </a:p>
        </p:txBody>
      </p:sp>
    </p:spTree>
    <p:extLst>
      <p:ext uri="{BB962C8B-B14F-4D97-AF65-F5344CB8AC3E}">
        <p14:creationId xmlns:p14="http://schemas.microsoft.com/office/powerpoint/2010/main" val="13330787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6">
          <a:extLst>
            <a:ext uri="{FF2B5EF4-FFF2-40B4-BE49-F238E27FC236}">
              <a16:creationId xmlns:a16="http://schemas.microsoft.com/office/drawing/2014/main" id="{FCD4F4AF-137E-4B4C-C126-2B9C76879610}"/>
            </a:ext>
          </a:extLst>
        </p:cNvPr>
        <p:cNvGrpSpPr/>
        <p:nvPr/>
      </p:nvGrpSpPr>
      <p:grpSpPr>
        <a:xfrm>
          <a:off x="0" y="0"/>
          <a:ext cx="0" cy="0"/>
          <a:chOff x="0" y="0"/>
          <a:chExt cx="0" cy="0"/>
        </a:xfrm>
      </p:grpSpPr>
      <p:sp>
        <p:nvSpPr>
          <p:cNvPr id="87" name="Google Shape;87;p16">
            <a:extLst>
              <a:ext uri="{FF2B5EF4-FFF2-40B4-BE49-F238E27FC236}">
                <a16:creationId xmlns:a16="http://schemas.microsoft.com/office/drawing/2014/main" id="{4E415A47-82FF-5077-544E-CB5B40B3D64B}"/>
              </a:ext>
            </a:extLst>
          </p:cNvPr>
          <p:cNvSpPr txBox="1">
            <a:spLocks noGrp="1"/>
          </p:cNvSpPr>
          <p:nvPr>
            <p:ph type="title"/>
          </p:nvPr>
        </p:nvSpPr>
        <p:spPr>
          <a:xfrm>
            <a:off x="661124" y="662034"/>
            <a:ext cx="6320701" cy="429040"/>
          </a:xfrm>
          <a:prstGeom prst="rect">
            <a:avLst/>
          </a:prstGeom>
        </p:spPr>
        <p:txBody>
          <a:bodyPr spcFirstLastPara="1" wrap="square" lIns="68575" tIns="68575" rIns="68575" bIns="68575" anchor="ctr" anchorCtr="0">
            <a:normAutofit fontScale="90000"/>
          </a:bodyPr>
          <a:lstStyle/>
          <a:p>
            <a:pPr marL="0" marR="0" lvl="0" indent="0" algn="l" rtl="0">
              <a:lnSpc>
                <a:spcPct val="100000"/>
              </a:lnSpc>
              <a:spcBef>
                <a:spcPts val="0"/>
              </a:spcBef>
              <a:spcAft>
                <a:spcPts val="0"/>
              </a:spcAft>
              <a:buNone/>
            </a:pPr>
            <a:r>
              <a:rPr lang="ko-KR" sz="2400" b="1" dirty="0">
                <a:solidFill>
                  <a:schemeClr val="tx1"/>
                </a:solidFill>
                <a:latin typeface="프리젠테이션 8 ExtraBold" pitchFamily="2" charset="-127"/>
                <a:ea typeface="프리젠테이션 8 ExtraBold" pitchFamily="2" charset="-127"/>
                <a:cs typeface="Noto Sans KR"/>
                <a:sym typeface="Noto Sans KR"/>
              </a:rPr>
              <a:t>AI</a:t>
            </a:r>
            <a:r>
              <a:rPr lang="en-US" altLang="ko-KR" sz="2400" b="1" dirty="0">
                <a:solidFill>
                  <a:schemeClr val="tx1"/>
                </a:solidFill>
                <a:latin typeface="프리젠테이션 8 ExtraBold" pitchFamily="2" charset="-127"/>
                <a:ea typeface="프리젠테이션 8 ExtraBold" pitchFamily="2" charset="-127"/>
                <a:cs typeface="Noto Sans KR"/>
                <a:sym typeface="Noto Sans KR"/>
              </a:rPr>
              <a:t> </a:t>
            </a:r>
            <a:r>
              <a:rPr lang="ko-KR" sz="2400" b="1" dirty="0">
                <a:solidFill>
                  <a:schemeClr val="tx1"/>
                </a:solidFill>
                <a:latin typeface="프리젠테이션 8 ExtraBold" pitchFamily="2" charset="-127"/>
                <a:ea typeface="프리젠테이션 8 ExtraBold" pitchFamily="2" charset="-127"/>
                <a:cs typeface="Noto Sans KR"/>
                <a:sym typeface="Noto Sans KR"/>
              </a:rPr>
              <a:t>융합교육 </a:t>
            </a:r>
            <a:r>
              <a:rPr lang="ko-KR" sz="2400" b="1" dirty="0" err="1">
                <a:solidFill>
                  <a:schemeClr val="tx1"/>
                </a:solidFill>
                <a:latin typeface="프리젠테이션 8 ExtraBold" pitchFamily="2" charset="-127"/>
                <a:ea typeface="프리젠테이션 8 ExtraBold" pitchFamily="2" charset="-127"/>
                <a:cs typeface="Noto Sans KR"/>
                <a:sym typeface="Noto Sans KR"/>
              </a:rPr>
              <a:t>톺아보기</a:t>
            </a:r>
            <a:r>
              <a:rPr lang="ko-KR" sz="2400" b="1" dirty="0">
                <a:solidFill>
                  <a:schemeClr val="tx1"/>
                </a:solidFill>
                <a:latin typeface="프리젠테이션 8 ExtraBold" pitchFamily="2" charset="-127"/>
                <a:ea typeface="프리젠테이션 8 ExtraBold" pitchFamily="2" charset="-127"/>
                <a:cs typeface="Noto Sans KR"/>
                <a:sym typeface="Noto Sans KR"/>
              </a:rPr>
              <a:t> </a:t>
            </a:r>
            <a:endParaRPr sz="2400" b="1" dirty="0">
              <a:solidFill>
                <a:schemeClr val="tx1"/>
              </a:solidFill>
              <a:latin typeface="프리젠테이션 8 ExtraBold" pitchFamily="2" charset="-127"/>
              <a:ea typeface="프리젠테이션 8 ExtraBold" pitchFamily="2" charset="-127"/>
              <a:cs typeface="Noto Sans KR"/>
              <a:sym typeface="Noto Sans KR"/>
            </a:endParaRPr>
          </a:p>
        </p:txBody>
      </p:sp>
      <p:sp>
        <p:nvSpPr>
          <p:cNvPr id="2" name="사각형: 둥근 모서리 1">
            <a:extLst>
              <a:ext uri="{FF2B5EF4-FFF2-40B4-BE49-F238E27FC236}">
                <a16:creationId xmlns:a16="http://schemas.microsoft.com/office/drawing/2014/main" id="{9483EAB5-352C-92EA-C9D1-0386946770F4}"/>
              </a:ext>
            </a:extLst>
          </p:cNvPr>
          <p:cNvSpPr/>
          <p:nvPr/>
        </p:nvSpPr>
        <p:spPr>
          <a:xfrm rot="16200000">
            <a:off x="-180000" y="336554"/>
            <a:ext cx="360000" cy="1080000"/>
          </a:xfrm>
          <a:prstGeom prst="roundRect">
            <a:avLst>
              <a:gd name="adj" fmla="val 50000"/>
            </a:avLst>
          </a:prstGeom>
          <a:gradFill>
            <a:gsLst>
              <a:gs pos="0">
                <a:srgbClr val="1E3673">
                  <a:alpha val="0"/>
                </a:srgbClr>
              </a:gs>
              <a:gs pos="100000">
                <a:srgbClr val="1E3673">
                  <a:alpha val="70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latin typeface="프리젠테이션 4 Regular" pitchFamily="2" charset="-127"/>
              <a:ea typeface="프리젠테이션 4 Regular" pitchFamily="2" charset="-127"/>
            </a:endParaRPr>
          </a:p>
        </p:txBody>
      </p:sp>
      <p:sp>
        <p:nvSpPr>
          <p:cNvPr id="7" name="사각형: 둥근 위쪽 모서리 6">
            <a:extLst>
              <a:ext uri="{FF2B5EF4-FFF2-40B4-BE49-F238E27FC236}">
                <a16:creationId xmlns:a16="http://schemas.microsoft.com/office/drawing/2014/main" id="{17F133CB-E2CB-9C8D-071F-CA9D985F7B96}"/>
              </a:ext>
            </a:extLst>
          </p:cNvPr>
          <p:cNvSpPr/>
          <p:nvPr/>
        </p:nvSpPr>
        <p:spPr>
          <a:xfrm rot="5400000">
            <a:off x="1247249" y="595867"/>
            <a:ext cx="360000" cy="1774499"/>
          </a:xfrm>
          <a:prstGeom prst="round2SameRect">
            <a:avLst>
              <a:gd name="adj1" fmla="val 16667"/>
              <a:gd name="adj2" fmla="val 0"/>
            </a:avLst>
          </a:prstGeom>
          <a:solidFill>
            <a:srgbClr val="6C3A7A"/>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lIns="90000" tIns="108000" bIns="108000" rtlCol="0" anchor="ctr"/>
          <a:lstStyle/>
          <a:p>
            <a:r>
              <a:rPr lang="en-US" altLang="ko-KR" sz="1800" dirty="0">
                <a:solidFill>
                  <a:schemeClr val="bg1"/>
                </a:solidFill>
                <a:latin typeface="프리젠테이션 8 ExtraBold" pitchFamily="2" charset="-127"/>
                <a:ea typeface="프리젠테이션 8 ExtraBold" pitchFamily="2" charset="-127"/>
              </a:rPr>
              <a:t>AI </a:t>
            </a:r>
            <a:r>
              <a:rPr lang="ko-KR" altLang="en-US" sz="1800" dirty="0">
                <a:solidFill>
                  <a:schemeClr val="bg1"/>
                </a:solidFill>
                <a:latin typeface="프리젠테이션 8 ExtraBold" pitchFamily="2" charset="-127"/>
                <a:ea typeface="프리젠테이션 8 ExtraBold" pitchFamily="2" charset="-127"/>
              </a:rPr>
              <a:t>활용 교육</a:t>
            </a:r>
          </a:p>
        </p:txBody>
      </p:sp>
      <p:sp>
        <p:nvSpPr>
          <p:cNvPr id="5" name="사각형: 둥근 모서리 4">
            <a:extLst>
              <a:ext uri="{FF2B5EF4-FFF2-40B4-BE49-F238E27FC236}">
                <a16:creationId xmlns:a16="http://schemas.microsoft.com/office/drawing/2014/main" id="{4004D2D8-B0F1-B066-78C3-92B73C0B4986}"/>
              </a:ext>
            </a:extLst>
          </p:cNvPr>
          <p:cNvSpPr/>
          <p:nvPr/>
        </p:nvSpPr>
        <p:spPr>
          <a:xfrm>
            <a:off x="735091" y="1900564"/>
            <a:ext cx="1303259" cy="314175"/>
          </a:xfrm>
          <a:prstGeom prst="roundRect">
            <a:avLst/>
          </a:prstGeom>
          <a:solidFill>
            <a:srgbClr val="E6BA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dirty="0">
                <a:solidFill>
                  <a:schemeClr val="tx1"/>
                </a:solidFill>
                <a:latin typeface="프리젠테이션 5 Medium" pitchFamily="2" charset="-127"/>
                <a:ea typeface="프리젠테이션 5 Medium" pitchFamily="2" charset="-127"/>
              </a:rPr>
              <a:t>교사의 역할</a:t>
            </a:r>
          </a:p>
        </p:txBody>
      </p:sp>
      <p:sp>
        <p:nvSpPr>
          <p:cNvPr id="6" name="TextBox 5">
            <a:extLst>
              <a:ext uri="{FF2B5EF4-FFF2-40B4-BE49-F238E27FC236}">
                <a16:creationId xmlns:a16="http://schemas.microsoft.com/office/drawing/2014/main" id="{26B5880A-2595-4555-79C2-B297929DD372}"/>
              </a:ext>
            </a:extLst>
          </p:cNvPr>
          <p:cNvSpPr txBox="1"/>
          <p:nvPr/>
        </p:nvSpPr>
        <p:spPr>
          <a:xfrm>
            <a:off x="2038350" y="1840338"/>
            <a:ext cx="2657005" cy="377476"/>
          </a:xfrm>
          <a:prstGeom prst="rect">
            <a:avLst/>
          </a:prstGeom>
          <a:noFill/>
        </p:spPr>
        <p:txBody>
          <a:bodyPr wrap="square" anchor="ctr">
            <a:spAutoFit/>
          </a:bodyPr>
          <a:lstStyle/>
          <a:p>
            <a:pPr>
              <a:lnSpc>
                <a:spcPct val="150000"/>
              </a:lnSpc>
            </a:pPr>
            <a:r>
              <a:rPr lang="ko-KR" altLang="en-US" dirty="0">
                <a:latin typeface="프리젠테이션 4 Regular" pitchFamily="2" charset="-127"/>
                <a:ea typeface="프리젠테이션 4 Regular" pitchFamily="2" charset="-127"/>
              </a:rPr>
              <a:t>학습 환경 설계자</a:t>
            </a:r>
            <a:r>
              <a:rPr lang="en-US" altLang="ko-KR" dirty="0">
                <a:latin typeface="프리젠테이션 4 Regular" pitchFamily="2" charset="-127"/>
                <a:ea typeface="프리젠테이션 4 Regular" pitchFamily="2" charset="-127"/>
              </a:rPr>
              <a:t>, </a:t>
            </a:r>
            <a:r>
              <a:rPr lang="ko-KR" altLang="en-US" dirty="0">
                <a:latin typeface="프리젠테이션 4 Regular" pitchFamily="2" charset="-127"/>
                <a:ea typeface="프리젠테이션 4 Regular" pitchFamily="2" charset="-127"/>
              </a:rPr>
              <a:t>데이터 분석가</a:t>
            </a:r>
            <a:endParaRPr lang="en-US" altLang="ko-KR" dirty="0">
              <a:solidFill>
                <a:schemeClr val="tx1"/>
              </a:solidFill>
              <a:latin typeface="프리젠테이션 4 Regular" pitchFamily="2" charset="-127"/>
              <a:ea typeface="프리젠테이션 4 Regular" pitchFamily="2" charset="-127"/>
            </a:endParaRPr>
          </a:p>
        </p:txBody>
      </p:sp>
      <p:sp>
        <p:nvSpPr>
          <p:cNvPr id="10" name="직사각형 9">
            <a:extLst>
              <a:ext uri="{FF2B5EF4-FFF2-40B4-BE49-F238E27FC236}">
                <a16:creationId xmlns:a16="http://schemas.microsoft.com/office/drawing/2014/main" id="{692751F5-8990-39FC-DFD8-5EBC7AC93D7E}"/>
              </a:ext>
            </a:extLst>
          </p:cNvPr>
          <p:cNvSpPr/>
          <p:nvPr/>
        </p:nvSpPr>
        <p:spPr>
          <a:xfrm>
            <a:off x="735091" y="2420236"/>
            <a:ext cx="3460424" cy="1209933"/>
          </a:xfrm>
          <a:prstGeom prst="rect">
            <a:avLst/>
          </a:prstGeom>
          <a:solidFill>
            <a:schemeClr val="bg2">
              <a:lumMod val="95000"/>
            </a:schemeClr>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marL="285750" indent="-285750">
              <a:lnSpc>
                <a:spcPct val="150000"/>
              </a:lnSpc>
              <a:buFont typeface="Arial" panose="020B0604020202020204" pitchFamily="34" charset="0"/>
              <a:buChar char="•"/>
            </a:pPr>
            <a:r>
              <a:rPr lang="ko-KR" altLang="en-US" dirty="0">
                <a:solidFill>
                  <a:schemeClr val="tx1"/>
                </a:solidFill>
                <a:latin typeface="프리젠테이션 4 Regular" pitchFamily="2" charset="-127"/>
                <a:ea typeface="프리젠테이션 4 Regular" pitchFamily="2" charset="-127"/>
              </a:rPr>
              <a:t>교사는 어떤 </a:t>
            </a:r>
            <a:r>
              <a:rPr lang="en-US" altLang="ko-KR" dirty="0">
                <a:solidFill>
                  <a:schemeClr val="tx1"/>
                </a:solidFill>
                <a:latin typeface="프리젠테이션 4 Regular" pitchFamily="2" charset="-127"/>
                <a:ea typeface="프리젠테이션 4 Regular" pitchFamily="2" charset="-127"/>
              </a:rPr>
              <a:t>AI </a:t>
            </a:r>
            <a:r>
              <a:rPr lang="ko-KR" altLang="en-US" dirty="0">
                <a:solidFill>
                  <a:schemeClr val="tx1"/>
                </a:solidFill>
                <a:latin typeface="프리젠테이션 4 Regular" pitchFamily="2" charset="-127"/>
                <a:ea typeface="프리젠테이션 4 Regular" pitchFamily="2" charset="-127"/>
              </a:rPr>
              <a:t>도구가 우리 반 학생들의 특정 교과 목표 달성에 가장 효과적일지 선별하고 추천하는 역할 수행</a:t>
            </a:r>
            <a:endParaRPr lang="en-US" altLang="ko-KR" dirty="0">
              <a:solidFill>
                <a:schemeClr val="tx1"/>
              </a:solidFill>
              <a:latin typeface="프리젠테이션 4 Regular" pitchFamily="2" charset="-127"/>
              <a:ea typeface="프리젠테이션 4 Regular" pitchFamily="2" charset="-127"/>
            </a:endParaRPr>
          </a:p>
        </p:txBody>
      </p:sp>
      <p:sp>
        <p:nvSpPr>
          <p:cNvPr id="11" name="TextBox 10">
            <a:extLst>
              <a:ext uri="{FF2B5EF4-FFF2-40B4-BE49-F238E27FC236}">
                <a16:creationId xmlns:a16="http://schemas.microsoft.com/office/drawing/2014/main" id="{9E3D1F4B-EA23-AE3D-A989-4C0ED8E208A5}"/>
              </a:ext>
            </a:extLst>
          </p:cNvPr>
          <p:cNvSpPr txBox="1"/>
          <p:nvPr/>
        </p:nvSpPr>
        <p:spPr>
          <a:xfrm>
            <a:off x="735091" y="3677708"/>
            <a:ext cx="3460424" cy="1023806"/>
          </a:xfrm>
          <a:prstGeom prst="rect">
            <a:avLst/>
          </a:prstGeom>
          <a:noFill/>
        </p:spPr>
        <p:txBody>
          <a:bodyPr wrap="square">
            <a:spAutoFit/>
          </a:bodyPr>
          <a:lstStyle/>
          <a:p>
            <a:pPr marL="285750" indent="-285750">
              <a:lnSpc>
                <a:spcPct val="150000"/>
              </a:lnSpc>
              <a:buFont typeface="Arial" panose="020B0604020202020204" pitchFamily="34" charset="0"/>
              <a:buChar char="•"/>
            </a:pPr>
            <a:r>
              <a:rPr lang="en-US" altLang="ko-KR" dirty="0">
                <a:solidFill>
                  <a:schemeClr val="tx1"/>
                </a:solidFill>
                <a:latin typeface="프리젠테이션 4 Regular" pitchFamily="2" charset="-127"/>
                <a:ea typeface="프리젠테이션 4 Regular" pitchFamily="2" charset="-127"/>
              </a:rPr>
              <a:t>AI</a:t>
            </a:r>
            <a:r>
              <a:rPr lang="ko-KR" altLang="en-US" dirty="0">
                <a:solidFill>
                  <a:schemeClr val="tx1"/>
                </a:solidFill>
                <a:latin typeface="프리젠테이션 4 Regular" pitchFamily="2" charset="-127"/>
                <a:ea typeface="프리젠테이션 4 Regular" pitchFamily="2" charset="-127"/>
              </a:rPr>
              <a:t>가 분석한 학생들의 학습 데이터를 보고</a:t>
            </a:r>
            <a:r>
              <a:rPr lang="en-US" altLang="ko-KR" dirty="0">
                <a:solidFill>
                  <a:schemeClr val="tx1"/>
                </a:solidFill>
                <a:latin typeface="프리젠테이션 4 Regular" pitchFamily="2" charset="-127"/>
                <a:ea typeface="프리젠테이션 4 Regular" pitchFamily="2" charset="-127"/>
              </a:rPr>
              <a:t>, </a:t>
            </a:r>
            <a:r>
              <a:rPr lang="ko-KR" altLang="en-US" dirty="0">
                <a:solidFill>
                  <a:schemeClr val="tx1"/>
                </a:solidFill>
                <a:latin typeface="프리젠테이션 4 Regular" pitchFamily="2" charset="-127"/>
                <a:ea typeface="프리젠테이션 4 Regular" pitchFamily="2" charset="-127"/>
              </a:rPr>
              <a:t>어떤 학생에게 어떤 부분에 대한 추가 지도가 필요한지 파악하여 개입하는 데이터 기반의 코칭 수행</a:t>
            </a:r>
            <a:endParaRPr lang="en-US" altLang="ko-KR" dirty="0">
              <a:solidFill>
                <a:schemeClr val="tx1"/>
              </a:solidFill>
              <a:latin typeface="프리젠테이션 4 Regular" pitchFamily="2" charset="-127"/>
              <a:ea typeface="프리젠테이션 4 Regular" pitchFamily="2" charset="-127"/>
            </a:endParaRPr>
          </a:p>
        </p:txBody>
      </p:sp>
      <p:sp>
        <p:nvSpPr>
          <p:cNvPr id="12" name="TextBox 11">
            <a:extLst>
              <a:ext uri="{FF2B5EF4-FFF2-40B4-BE49-F238E27FC236}">
                <a16:creationId xmlns:a16="http://schemas.microsoft.com/office/drawing/2014/main" id="{89EBC1BD-1D1B-DEC3-1363-8FB2B0975FA7}"/>
              </a:ext>
            </a:extLst>
          </p:cNvPr>
          <p:cNvSpPr txBox="1"/>
          <p:nvPr/>
        </p:nvSpPr>
        <p:spPr>
          <a:xfrm>
            <a:off x="4726773" y="3717800"/>
            <a:ext cx="3460424" cy="1023806"/>
          </a:xfrm>
          <a:prstGeom prst="rect">
            <a:avLst/>
          </a:prstGeom>
          <a:noFill/>
        </p:spPr>
        <p:txBody>
          <a:bodyPr wrap="square">
            <a:spAutoFit/>
          </a:bodyPr>
          <a:lstStyle/>
          <a:p>
            <a:pPr marL="285750" indent="-285750">
              <a:lnSpc>
                <a:spcPct val="150000"/>
              </a:lnSpc>
              <a:buFont typeface="Arial" panose="020B0604020202020204" pitchFamily="34" charset="0"/>
              <a:buChar char="•"/>
            </a:pPr>
            <a:r>
              <a:rPr lang="ko-KR" altLang="en-US" dirty="0">
                <a:solidFill>
                  <a:schemeClr val="tx1"/>
                </a:solidFill>
                <a:latin typeface="프리젠테이션 4 Regular" pitchFamily="2" charset="-127"/>
                <a:ea typeface="프리젠테이션 4 Regular" pitchFamily="2" charset="-127"/>
              </a:rPr>
              <a:t>학습의 주도권은 여전히 교사와 교육과정에 있지만</a:t>
            </a:r>
            <a:r>
              <a:rPr lang="en-US" altLang="ko-KR" dirty="0">
                <a:solidFill>
                  <a:schemeClr val="tx1"/>
                </a:solidFill>
                <a:latin typeface="프리젠테이션 4 Regular" pitchFamily="2" charset="-127"/>
                <a:ea typeface="프리젠테이션 4 Regular" pitchFamily="2" charset="-127"/>
              </a:rPr>
              <a:t>, </a:t>
            </a:r>
            <a:r>
              <a:rPr lang="ko-KR" altLang="en-US" dirty="0">
                <a:solidFill>
                  <a:schemeClr val="tx1"/>
                </a:solidFill>
                <a:latin typeface="프리젠테이션 4 Regular" pitchFamily="2" charset="-127"/>
                <a:ea typeface="프리젠테이션 4 Regular" pitchFamily="2" charset="-127"/>
              </a:rPr>
              <a:t>학생은 자신에게 최적화된 경로를 따라가며 학습의 효율을 높이는 경험을 함</a:t>
            </a:r>
            <a:endParaRPr lang="en-US" altLang="ko-KR" dirty="0">
              <a:solidFill>
                <a:schemeClr val="tx1"/>
              </a:solidFill>
              <a:latin typeface="프리젠테이션 4 Regular" pitchFamily="2" charset="-127"/>
              <a:ea typeface="프리젠테이션 4 Regular" pitchFamily="2" charset="-127"/>
            </a:endParaRPr>
          </a:p>
        </p:txBody>
      </p:sp>
      <p:sp>
        <p:nvSpPr>
          <p:cNvPr id="13" name="직사각형 12">
            <a:extLst>
              <a:ext uri="{FF2B5EF4-FFF2-40B4-BE49-F238E27FC236}">
                <a16:creationId xmlns:a16="http://schemas.microsoft.com/office/drawing/2014/main" id="{101EEF89-54F1-AAF9-6F77-C7FAE62C8BBA}"/>
              </a:ext>
            </a:extLst>
          </p:cNvPr>
          <p:cNvSpPr/>
          <p:nvPr/>
        </p:nvSpPr>
        <p:spPr>
          <a:xfrm>
            <a:off x="4726774" y="2420236"/>
            <a:ext cx="3460424" cy="1209933"/>
          </a:xfrm>
          <a:prstGeom prst="rect">
            <a:avLst/>
          </a:prstGeom>
          <a:solidFill>
            <a:schemeClr val="bg2">
              <a:lumMod val="95000"/>
            </a:schemeClr>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marL="285750" indent="-285750">
              <a:lnSpc>
                <a:spcPct val="150000"/>
              </a:lnSpc>
              <a:buFont typeface="Arial" panose="020B0604020202020204" pitchFamily="34" charset="0"/>
              <a:buChar char="•"/>
            </a:pPr>
            <a:r>
              <a:rPr lang="ko-KR" altLang="en-US" dirty="0">
                <a:solidFill>
                  <a:schemeClr val="tx1"/>
                </a:solidFill>
                <a:latin typeface="프리젠테이션 4 Regular" pitchFamily="2" charset="-127"/>
                <a:ea typeface="프리젠테이션 4 Regular" pitchFamily="2" charset="-127"/>
              </a:rPr>
              <a:t>학생은 </a:t>
            </a:r>
            <a:r>
              <a:rPr lang="en-US" altLang="ko-KR" dirty="0">
                <a:solidFill>
                  <a:schemeClr val="tx1"/>
                </a:solidFill>
                <a:latin typeface="프리젠테이션 4 Regular" pitchFamily="2" charset="-127"/>
                <a:ea typeface="프리젠테이션 4 Regular" pitchFamily="2" charset="-127"/>
              </a:rPr>
              <a:t>AI</a:t>
            </a:r>
            <a:r>
              <a:rPr lang="ko-KR" altLang="en-US" dirty="0">
                <a:solidFill>
                  <a:schemeClr val="tx1"/>
                </a:solidFill>
                <a:latin typeface="프리젠테이션 4 Regular" pitchFamily="2" charset="-127"/>
                <a:ea typeface="프리젠테이션 4 Regular" pitchFamily="2" charset="-127"/>
              </a:rPr>
              <a:t>가 추천해 주는 맞춤형 문제를 풀고</a:t>
            </a:r>
            <a:r>
              <a:rPr lang="en-US" altLang="ko-KR" dirty="0">
                <a:solidFill>
                  <a:schemeClr val="tx1"/>
                </a:solidFill>
                <a:latin typeface="프리젠테이션 4 Regular" pitchFamily="2" charset="-127"/>
                <a:ea typeface="프리젠테이션 4 Regular" pitchFamily="2" charset="-127"/>
              </a:rPr>
              <a:t>, AI </a:t>
            </a:r>
            <a:r>
              <a:rPr lang="ko-KR" altLang="en-US" dirty="0" err="1">
                <a:solidFill>
                  <a:schemeClr val="tx1"/>
                </a:solidFill>
                <a:latin typeface="프리젠테이션 4 Regular" pitchFamily="2" charset="-127"/>
                <a:ea typeface="프리젠테이션 4 Regular" pitchFamily="2" charset="-127"/>
              </a:rPr>
              <a:t>튜터와</a:t>
            </a:r>
            <a:r>
              <a:rPr lang="ko-KR" altLang="en-US" dirty="0">
                <a:solidFill>
                  <a:schemeClr val="tx1"/>
                </a:solidFill>
                <a:latin typeface="프리젠테이션 4 Regular" pitchFamily="2" charset="-127"/>
                <a:ea typeface="프리젠테이션 4 Regular" pitchFamily="2" charset="-127"/>
              </a:rPr>
              <a:t> 대화하며 외국어를 연습하고</a:t>
            </a:r>
            <a:r>
              <a:rPr lang="en-US" altLang="ko-KR" dirty="0">
                <a:solidFill>
                  <a:schemeClr val="tx1"/>
                </a:solidFill>
                <a:latin typeface="프리젠테이션 4 Regular" pitchFamily="2" charset="-127"/>
                <a:ea typeface="프리젠테이션 4 Regular" pitchFamily="2" charset="-127"/>
              </a:rPr>
              <a:t>, </a:t>
            </a:r>
            <a:r>
              <a:rPr lang="ko-KR" altLang="en-US" dirty="0">
                <a:solidFill>
                  <a:schemeClr val="tx1"/>
                </a:solidFill>
                <a:latin typeface="프리젠테이션 4 Regular" pitchFamily="2" charset="-127"/>
                <a:ea typeface="프리젠테이션 4 Regular" pitchFamily="2" charset="-127"/>
              </a:rPr>
              <a:t>자신의 작문에 대한 피드백을 즉각적으로 받음</a:t>
            </a:r>
            <a:endParaRPr lang="en-US" altLang="ko-KR" dirty="0">
              <a:solidFill>
                <a:schemeClr val="tx1"/>
              </a:solidFill>
              <a:latin typeface="프리젠테이션 4 Regular" pitchFamily="2" charset="-127"/>
              <a:ea typeface="프리젠테이션 4 Regular" pitchFamily="2" charset="-127"/>
            </a:endParaRPr>
          </a:p>
        </p:txBody>
      </p:sp>
      <p:sp>
        <p:nvSpPr>
          <p:cNvPr id="14" name="사각형: 둥근 모서리 13">
            <a:extLst>
              <a:ext uri="{FF2B5EF4-FFF2-40B4-BE49-F238E27FC236}">
                <a16:creationId xmlns:a16="http://schemas.microsoft.com/office/drawing/2014/main" id="{C0EF7C21-9876-D31A-ED92-DECA45F26DFE}"/>
              </a:ext>
            </a:extLst>
          </p:cNvPr>
          <p:cNvSpPr/>
          <p:nvPr/>
        </p:nvSpPr>
        <p:spPr>
          <a:xfrm>
            <a:off x="4726773" y="1900564"/>
            <a:ext cx="1303259" cy="314175"/>
          </a:xfrm>
          <a:prstGeom prst="roundRect">
            <a:avLst/>
          </a:prstGeom>
          <a:solidFill>
            <a:srgbClr val="E6BA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dirty="0">
                <a:solidFill>
                  <a:schemeClr val="tx1"/>
                </a:solidFill>
                <a:latin typeface="프리젠테이션 5 Medium" pitchFamily="2" charset="-127"/>
                <a:ea typeface="프리젠테이션 5 Medium" pitchFamily="2" charset="-127"/>
              </a:rPr>
              <a:t>학생의 경험</a:t>
            </a:r>
          </a:p>
        </p:txBody>
      </p:sp>
      <p:sp>
        <p:nvSpPr>
          <p:cNvPr id="15" name="TextBox 14">
            <a:extLst>
              <a:ext uri="{FF2B5EF4-FFF2-40B4-BE49-F238E27FC236}">
                <a16:creationId xmlns:a16="http://schemas.microsoft.com/office/drawing/2014/main" id="{9C43A47B-E805-C757-9419-5AA76F5811DB}"/>
              </a:ext>
            </a:extLst>
          </p:cNvPr>
          <p:cNvSpPr txBox="1"/>
          <p:nvPr/>
        </p:nvSpPr>
        <p:spPr>
          <a:xfrm>
            <a:off x="6030032" y="1840338"/>
            <a:ext cx="2657005" cy="377476"/>
          </a:xfrm>
          <a:prstGeom prst="rect">
            <a:avLst/>
          </a:prstGeom>
          <a:noFill/>
        </p:spPr>
        <p:txBody>
          <a:bodyPr wrap="square" anchor="ctr">
            <a:spAutoFit/>
          </a:bodyPr>
          <a:lstStyle/>
          <a:p>
            <a:pPr>
              <a:lnSpc>
                <a:spcPct val="150000"/>
              </a:lnSpc>
            </a:pPr>
            <a:r>
              <a:rPr lang="ko-KR" altLang="en-US" dirty="0">
                <a:latin typeface="프리젠테이션 4 Regular" pitchFamily="2" charset="-127"/>
                <a:ea typeface="프리젠테이션 4 Regular" pitchFamily="2" charset="-127"/>
              </a:rPr>
              <a:t>효율적인 학습자</a:t>
            </a:r>
            <a:endParaRPr lang="en-US" altLang="ko-KR" dirty="0">
              <a:solidFill>
                <a:schemeClr val="tx1"/>
              </a:solidFill>
              <a:latin typeface="프리젠테이션 4 Regular" pitchFamily="2" charset="-127"/>
              <a:ea typeface="프리젠테이션 4 Regular" pitchFamily="2" charset="-127"/>
            </a:endParaRPr>
          </a:p>
        </p:txBody>
      </p:sp>
    </p:spTree>
    <p:extLst>
      <p:ext uri="{BB962C8B-B14F-4D97-AF65-F5344CB8AC3E}">
        <p14:creationId xmlns:p14="http://schemas.microsoft.com/office/powerpoint/2010/main" val="15977414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6">
          <a:extLst>
            <a:ext uri="{FF2B5EF4-FFF2-40B4-BE49-F238E27FC236}">
              <a16:creationId xmlns:a16="http://schemas.microsoft.com/office/drawing/2014/main" id="{6443FAD6-4C56-CC58-89FE-5E96CD0B1141}"/>
            </a:ext>
          </a:extLst>
        </p:cNvPr>
        <p:cNvGrpSpPr/>
        <p:nvPr/>
      </p:nvGrpSpPr>
      <p:grpSpPr>
        <a:xfrm>
          <a:off x="0" y="0"/>
          <a:ext cx="0" cy="0"/>
          <a:chOff x="0" y="0"/>
          <a:chExt cx="0" cy="0"/>
        </a:xfrm>
      </p:grpSpPr>
      <p:sp>
        <p:nvSpPr>
          <p:cNvPr id="87" name="Google Shape;87;p16">
            <a:extLst>
              <a:ext uri="{FF2B5EF4-FFF2-40B4-BE49-F238E27FC236}">
                <a16:creationId xmlns:a16="http://schemas.microsoft.com/office/drawing/2014/main" id="{6CF3F7B7-7D71-AAA6-599D-FBE523149FEA}"/>
              </a:ext>
            </a:extLst>
          </p:cNvPr>
          <p:cNvSpPr txBox="1">
            <a:spLocks noGrp="1"/>
          </p:cNvSpPr>
          <p:nvPr>
            <p:ph type="title"/>
          </p:nvPr>
        </p:nvSpPr>
        <p:spPr>
          <a:xfrm>
            <a:off x="661124" y="662034"/>
            <a:ext cx="6320701" cy="429040"/>
          </a:xfrm>
          <a:prstGeom prst="rect">
            <a:avLst/>
          </a:prstGeom>
        </p:spPr>
        <p:txBody>
          <a:bodyPr spcFirstLastPara="1" wrap="square" lIns="68575" tIns="68575" rIns="68575" bIns="68575" anchor="ctr" anchorCtr="0">
            <a:normAutofit fontScale="90000"/>
          </a:bodyPr>
          <a:lstStyle/>
          <a:p>
            <a:pPr marL="0" marR="0" lvl="0" indent="0" algn="l" rtl="0">
              <a:lnSpc>
                <a:spcPct val="100000"/>
              </a:lnSpc>
              <a:spcBef>
                <a:spcPts val="0"/>
              </a:spcBef>
              <a:spcAft>
                <a:spcPts val="0"/>
              </a:spcAft>
              <a:buNone/>
            </a:pPr>
            <a:r>
              <a:rPr lang="ko-KR" sz="2400" b="1" dirty="0">
                <a:solidFill>
                  <a:schemeClr val="tx1"/>
                </a:solidFill>
                <a:latin typeface="프리젠테이션 8 ExtraBold" pitchFamily="2" charset="-127"/>
                <a:ea typeface="프리젠테이션 8 ExtraBold" pitchFamily="2" charset="-127"/>
                <a:cs typeface="Noto Sans KR"/>
                <a:sym typeface="Noto Sans KR"/>
              </a:rPr>
              <a:t>AI</a:t>
            </a:r>
            <a:r>
              <a:rPr lang="en-US" altLang="ko-KR" sz="2400" b="1" dirty="0">
                <a:solidFill>
                  <a:schemeClr val="tx1"/>
                </a:solidFill>
                <a:latin typeface="프리젠테이션 8 ExtraBold" pitchFamily="2" charset="-127"/>
                <a:ea typeface="프리젠테이션 8 ExtraBold" pitchFamily="2" charset="-127"/>
                <a:cs typeface="Noto Sans KR"/>
                <a:sym typeface="Noto Sans KR"/>
              </a:rPr>
              <a:t> </a:t>
            </a:r>
            <a:r>
              <a:rPr lang="ko-KR" sz="2400" b="1" dirty="0">
                <a:solidFill>
                  <a:schemeClr val="tx1"/>
                </a:solidFill>
                <a:latin typeface="프리젠테이션 8 ExtraBold" pitchFamily="2" charset="-127"/>
                <a:ea typeface="프리젠테이션 8 ExtraBold" pitchFamily="2" charset="-127"/>
                <a:cs typeface="Noto Sans KR"/>
                <a:sym typeface="Noto Sans KR"/>
              </a:rPr>
              <a:t>융합교육 </a:t>
            </a:r>
            <a:r>
              <a:rPr lang="ko-KR" sz="2400" b="1" dirty="0" err="1">
                <a:solidFill>
                  <a:schemeClr val="tx1"/>
                </a:solidFill>
                <a:latin typeface="프리젠테이션 8 ExtraBold" pitchFamily="2" charset="-127"/>
                <a:ea typeface="프리젠테이션 8 ExtraBold" pitchFamily="2" charset="-127"/>
                <a:cs typeface="Noto Sans KR"/>
                <a:sym typeface="Noto Sans KR"/>
              </a:rPr>
              <a:t>톺아보기</a:t>
            </a:r>
            <a:r>
              <a:rPr lang="ko-KR" sz="2400" b="1" dirty="0">
                <a:solidFill>
                  <a:schemeClr val="tx1"/>
                </a:solidFill>
                <a:latin typeface="프리젠테이션 8 ExtraBold" pitchFamily="2" charset="-127"/>
                <a:ea typeface="프리젠테이션 8 ExtraBold" pitchFamily="2" charset="-127"/>
                <a:cs typeface="Noto Sans KR"/>
                <a:sym typeface="Noto Sans KR"/>
              </a:rPr>
              <a:t> </a:t>
            </a:r>
            <a:endParaRPr sz="2400" b="1" dirty="0">
              <a:solidFill>
                <a:schemeClr val="tx1"/>
              </a:solidFill>
              <a:latin typeface="프리젠테이션 8 ExtraBold" pitchFamily="2" charset="-127"/>
              <a:ea typeface="프리젠테이션 8 ExtraBold" pitchFamily="2" charset="-127"/>
              <a:cs typeface="Noto Sans KR"/>
              <a:sym typeface="Noto Sans KR"/>
            </a:endParaRPr>
          </a:p>
        </p:txBody>
      </p:sp>
      <p:sp>
        <p:nvSpPr>
          <p:cNvPr id="2" name="사각형: 둥근 모서리 1">
            <a:extLst>
              <a:ext uri="{FF2B5EF4-FFF2-40B4-BE49-F238E27FC236}">
                <a16:creationId xmlns:a16="http://schemas.microsoft.com/office/drawing/2014/main" id="{4A9E365A-0CF4-C69C-AF98-994A8FB64D87}"/>
              </a:ext>
            </a:extLst>
          </p:cNvPr>
          <p:cNvSpPr/>
          <p:nvPr/>
        </p:nvSpPr>
        <p:spPr>
          <a:xfrm rot="16200000">
            <a:off x="-180000" y="336554"/>
            <a:ext cx="360000" cy="1080000"/>
          </a:xfrm>
          <a:prstGeom prst="roundRect">
            <a:avLst>
              <a:gd name="adj" fmla="val 50000"/>
            </a:avLst>
          </a:prstGeom>
          <a:gradFill>
            <a:gsLst>
              <a:gs pos="0">
                <a:srgbClr val="1E3673">
                  <a:alpha val="0"/>
                </a:srgbClr>
              </a:gs>
              <a:gs pos="100000">
                <a:srgbClr val="1E3673">
                  <a:alpha val="70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latin typeface="프리젠테이션 4 Regular" pitchFamily="2" charset="-127"/>
              <a:ea typeface="프리젠테이션 4 Regular" pitchFamily="2" charset="-127"/>
            </a:endParaRPr>
          </a:p>
        </p:txBody>
      </p:sp>
      <p:sp>
        <p:nvSpPr>
          <p:cNvPr id="7" name="사각형: 둥근 위쪽 모서리 6">
            <a:extLst>
              <a:ext uri="{FF2B5EF4-FFF2-40B4-BE49-F238E27FC236}">
                <a16:creationId xmlns:a16="http://schemas.microsoft.com/office/drawing/2014/main" id="{2FE76271-02F8-786B-860B-43840D151420}"/>
              </a:ext>
            </a:extLst>
          </p:cNvPr>
          <p:cNvSpPr/>
          <p:nvPr/>
        </p:nvSpPr>
        <p:spPr>
          <a:xfrm rot="5400000">
            <a:off x="1247249" y="595867"/>
            <a:ext cx="360000" cy="1774499"/>
          </a:xfrm>
          <a:prstGeom prst="round2SameRect">
            <a:avLst>
              <a:gd name="adj1" fmla="val 16667"/>
              <a:gd name="adj2" fmla="val 0"/>
            </a:avLst>
          </a:prstGeom>
          <a:solidFill>
            <a:srgbClr val="6C3A7A"/>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lIns="90000" tIns="108000" bIns="108000" rtlCol="0" anchor="ctr"/>
          <a:lstStyle/>
          <a:p>
            <a:r>
              <a:rPr lang="en-US" altLang="ko-KR" sz="1800" dirty="0">
                <a:solidFill>
                  <a:schemeClr val="bg1"/>
                </a:solidFill>
                <a:latin typeface="프리젠테이션 8 ExtraBold" pitchFamily="2" charset="-127"/>
                <a:ea typeface="프리젠테이션 8 ExtraBold" pitchFamily="2" charset="-127"/>
              </a:rPr>
              <a:t>AI </a:t>
            </a:r>
            <a:r>
              <a:rPr lang="ko-KR" altLang="en-US" sz="1800" dirty="0">
                <a:solidFill>
                  <a:schemeClr val="bg1"/>
                </a:solidFill>
                <a:latin typeface="프리젠테이션 8 ExtraBold" pitchFamily="2" charset="-127"/>
                <a:ea typeface="프리젠테이션 8 ExtraBold" pitchFamily="2" charset="-127"/>
              </a:rPr>
              <a:t>활용 교육</a:t>
            </a:r>
          </a:p>
        </p:txBody>
      </p:sp>
      <p:sp>
        <p:nvSpPr>
          <p:cNvPr id="16" name="직사각형 15">
            <a:extLst>
              <a:ext uri="{FF2B5EF4-FFF2-40B4-BE49-F238E27FC236}">
                <a16:creationId xmlns:a16="http://schemas.microsoft.com/office/drawing/2014/main" id="{3ED960F3-1EB5-4E2C-4925-186E69F4C18C}"/>
              </a:ext>
            </a:extLst>
          </p:cNvPr>
          <p:cNvSpPr/>
          <p:nvPr/>
        </p:nvSpPr>
        <p:spPr>
          <a:xfrm>
            <a:off x="735091" y="2480818"/>
            <a:ext cx="6565651" cy="1401576"/>
          </a:xfrm>
          <a:prstGeom prst="rect">
            <a:avLst/>
          </a:prstGeom>
          <a:solidFill>
            <a:schemeClr val="bg2">
              <a:lumMod val="95000"/>
            </a:schemeClr>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marL="285750" indent="-285750">
              <a:lnSpc>
                <a:spcPct val="150000"/>
              </a:lnSpc>
              <a:buFont typeface="Arial" panose="020B0604020202020204" pitchFamily="34" charset="0"/>
              <a:buChar char="•"/>
            </a:pPr>
            <a:r>
              <a:rPr lang="ko-KR" altLang="en-US" dirty="0">
                <a:solidFill>
                  <a:schemeClr val="tx1"/>
                </a:solidFill>
                <a:latin typeface="프리젠테이션 4 Regular" pitchFamily="2" charset="-127"/>
                <a:ea typeface="프리젠테이션 4 Regular" pitchFamily="2" charset="-127"/>
              </a:rPr>
              <a:t>평가의 초점은 교과 목표 달성 여부</a:t>
            </a:r>
            <a:endParaRPr lang="en-US" altLang="ko-KR" dirty="0">
              <a:solidFill>
                <a:schemeClr val="tx1"/>
              </a:solidFill>
              <a:latin typeface="프리젠테이션 4 Regular" pitchFamily="2" charset="-127"/>
              <a:ea typeface="프리젠테이션 4 Regular" pitchFamily="2" charset="-127"/>
            </a:endParaRPr>
          </a:p>
          <a:p>
            <a:pPr marL="285750" indent="-285750">
              <a:lnSpc>
                <a:spcPct val="150000"/>
              </a:lnSpc>
              <a:buFont typeface="Arial" panose="020B0604020202020204" pitchFamily="34" charset="0"/>
              <a:buChar char="•"/>
            </a:pPr>
            <a:r>
              <a:rPr lang="en-US" altLang="ko-KR" dirty="0">
                <a:solidFill>
                  <a:schemeClr val="tx1"/>
                </a:solidFill>
                <a:latin typeface="프리젠테이션 4 Regular" pitchFamily="2" charset="-127"/>
                <a:ea typeface="프리젠테이션 4 Regular" pitchFamily="2" charset="-127"/>
              </a:rPr>
              <a:t>‘AI</a:t>
            </a:r>
            <a:r>
              <a:rPr lang="ko-KR" altLang="en-US" dirty="0">
                <a:solidFill>
                  <a:schemeClr val="tx1"/>
                </a:solidFill>
                <a:latin typeface="프리젠테이션 4 Regular" pitchFamily="2" charset="-127"/>
                <a:ea typeface="프리젠테이션 4 Regular" pitchFamily="2" charset="-127"/>
              </a:rPr>
              <a:t>를 통해 국어 실력이 얼마나 늘었는가</a:t>
            </a:r>
            <a:r>
              <a:rPr lang="en-US" altLang="ko-KR" dirty="0">
                <a:solidFill>
                  <a:schemeClr val="tx1"/>
                </a:solidFill>
                <a:latin typeface="프리젠테이션 4 Regular" pitchFamily="2" charset="-127"/>
                <a:ea typeface="프리젠테이션 4 Regular" pitchFamily="2" charset="-127"/>
              </a:rPr>
              <a:t>?’, ‘AI </a:t>
            </a:r>
            <a:r>
              <a:rPr lang="ko-KR" altLang="en-US" dirty="0" err="1">
                <a:solidFill>
                  <a:schemeClr val="tx1"/>
                </a:solidFill>
                <a:latin typeface="프리젠테이션 4 Regular" pitchFamily="2" charset="-127"/>
                <a:ea typeface="프리젠테이션 4 Regular" pitchFamily="2" charset="-127"/>
              </a:rPr>
              <a:t>튜터</a:t>
            </a:r>
            <a:r>
              <a:rPr lang="ko-KR" altLang="en-US" dirty="0">
                <a:solidFill>
                  <a:schemeClr val="tx1"/>
                </a:solidFill>
                <a:latin typeface="프리젠테이션 4 Regular" pitchFamily="2" charset="-127"/>
                <a:ea typeface="프리젠테이션 4 Regular" pitchFamily="2" charset="-127"/>
              </a:rPr>
              <a:t> 덕분에 수학 문제 </a:t>
            </a:r>
            <a:r>
              <a:rPr lang="ko-KR" altLang="en-US" dirty="0" err="1">
                <a:solidFill>
                  <a:schemeClr val="tx1"/>
                </a:solidFill>
                <a:latin typeface="프리젠테이션 4 Regular" pitchFamily="2" charset="-127"/>
                <a:ea typeface="프리젠테이션 4 Regular" pitchFamily="2" charset="-127"/>
              </a:rPr>
              <a:t>해결력이</a:t>
            </a:r>
            <a:r>
              <a:rPr lang="ko-KR" altLang="en-US" dirty="0">
                <a:solidFill>
                  <a:schemeClr val="tx1"/>
                </a:solidFill>
                <a:latin typeface="프리젠테이션 4 Regular" pitchFamily="2" charset="-127"/>
                <a:ea typeface="프리젠테이션 4 Regular" pitchFamily="2" charset="-127"/>
              </a:rPr>
              <a:t> 향상되었는가</a:t>
            </a:r>
            <a:r>
              <a:rPr lang="en-US" altLang="ko-KR" dirty="0">
                <a:solidFill>
                  <a:schemeClr val="tx1"/>
                </a:solidFill>
                <a:latin typeface="프리젠테이션 4 Regular" pitchFamily="2" charset="-127"/>
                <a:ea typeface="프리젠테이션 4 Regular" pitchFamily="2" charset="-127"/>
              </a:rPr>
              <a:t>?’</a:t>
            </a:r>
          </a:p>
        </p:txBody>
      </p:sp>
      <p:sp>
        <p:nvSpPr>
          <p:cNvPr id="3" name="사각형: 둥근 모서리 2">
            <a:extLst>
              <a:ext uri="{FF2B5EF4-FFF2-40B4-BE49-F238E27FC236}">
                <a16:creationId xmlns:a16="http://schemas.microsoft.com/office/drawing/2014/main" id="{70153CA9-8DB6-0C67-793B-585C152DD8AD}"/>
              </a:ext>
            </a:extLst>
          </p:cNvPr>
          <p:cNvSpPr/>
          <p:nvPr/>
        </p:nvSpPr>
        <p:spPr>
          <a:xfrm>
            <a:off x="735091" y="1969905"/>
            <a:ext cx="1303259" cy="314175"/>
          </a:xfrm>
          <a:prstGeom prst="roundRect">
            <a:avLst/>
          </a:prstGeom>
          <a:solidFill>
            <a:srgbClr val="E6BA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dirty="0">
                <a:solidFill>
                  <a:schemeClr val="tx1"/>
                </a:solidFill>
                <a:latin typeface="프리젠테이션 5 Medium" pitchFamily="2" charset="-127"/>
                <a:ea typeface="프리젠테이션 5 Medium" pitchFamily="2" charset="-127"/>
              </a:rPr>
              <a:t>평가 관점</a:t>
            </a:r>
          </a:p>
        </p:txBody>
      </p:sp>
      <p:sp>
        <p:nvSpPr>
          <p:cNvPr id="4" name="TextBox 3">
            <a:extLst>
              <a:ext uri="{FF2B5EF4-FFF2-40B4-BE49-F238E27FC236}">
                <a16:creationId xmlns:a16="http://schemas.microsoft.com/office/drawing/2014/main" id="{B022708A-D8D1-6D30-0F10-79721A226CA4}"/>
              </a:ext>
            </a:extLst>
          </p:cNvPr>
          <p:cNvSpPr txBox="1"/>
          <p:nvPr/>
        </p:nvSpPr>
        <p:spPr>
          <a:xfrm>
            <a:off x="2038350" y="1909679"/>
            <a:ext cx="2657005" cy="377476"/>
          </a:xfrm>
          <a:prstGeom prst="rect">
            <a:avLst/>
          </a:prstGeom>
          <a:noFill/>
        </p:spPr>
        <p:txBody>
          <a:bodyPr wrap="square" anchor="ctr">
            <a:spAutoFit/>
          </a:bodyPr>
          <a:lstStyle/>
          <a:p>
            <a:pPr>
              <a:lnSpc>
                <a:spcPct val="150000"/>
              </a:lnSpc>
            </a:pPr>
            <a:r>
              <a:rPr lang="ko-KR" altLang="en-US" dirty="0">
                <a:latin typeface="프리젠테이션 4 Regular" pitchFamily="2" charset="-127"/>
                <a:ea typeface="프리젠테이션 4 Regular" pitchFamily="2" charset="-127"/>
              </a:rPr>
              <a:t>교과 내용 지식의 성취도</a:t>
            </a:r>
            <a:endParaRPr lang="en-US" altLang="ko-KR" dirty="0">
              <a:solidFill>
                <a:schemeClr val="tx1"/>
              </a:solidFill>
              <a:latin typeface="프리젠테이션 4 Regular" pitchFamily="2" charset="-127"/>
              <a:ea typeface="프리젠테이션 4 Regular" pitchFamily="2" charset="-127"/>
            </a:endParaRPr>
          </a:p>
        </p:txBody>
      </p:sp>
    </p:spTree>
    <p:extLst>
      <p:ext uri="{BB962C8B-B14F-4D97-AF65-F5344CB8AC3E}">
        <p14:creationId xmlns:p14="http://schemas.microsoft.com/office/powerpoint/2010/main" val="4847716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86">
          <a:extLst>
            <a:ext uri="{FF2B5EF4-FFF2-40B4-BE49-F238E27FC236}">
              <a16:creationId xmlns:a16="http://schemas.microsoft.com/office/drawing/2014/main" id="{CAB3DD56-8B34-AB2F-B826-23E3BA9A158D}"/>
            </a:ext>
          </a:extLst>
        </p:cNvPr>
        <p:cNvGrpSpPr/>
        <p:nvPr/>
      </p:nvGrpSpPr>
      <p:grpSpPr>
        <a:xfrm>
          <a:off x="0" y="0"/>
          <a:ext cx="0" cy="0"/>
          <a:chOff x="0" y="0"/>
          <a:chExt cx="0" cy="0"/>
        </a:xfrm>
      </p:grpSpPr>
      <p:sp>
        <p:nvSpPr>
          <p:cNvPr id="22" name="사각형: 둥근 위쪽 모서리 21">
            <a:extLst>
              <a:ext uri="{FF2B5EF4-FFF2-40B4-BE49-F238E27FC236}">
                <a16:creationId xmlns:a16="http://schemas.microsoft.com/office/drawing/2014/main" id="{3953FE6A-90FE-8A62-D647-CCADA3E57D37}"/>
              </a:ext>
            </a:extLst>
          </p:cNvPr>
          <p:cNvSpPr/>
          <p:nvPr/>
        </p:nvSpPr>
        <p:spPr>
          <a:xfrm rot="5400000">
            <a:off x="1247249" y="595869"/>
            <a:ext cx="360000" cy="1774499"/>
          </a:xfrm>
          <a:prstGeom prst="round2SameRect">
            <a:avLst>
              <a:gd name="adj1" fmla="val 16667"/>
              <a:gd name="adj2" fmla="val 0"/>
            </a:avLst>
          </a:prstGeom>
          <a:solidFill>
            <a:schemeClr val="accent3">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lIns="90000" tIns="108000" bIns="108000" rtlCol="0" anchor="ctr"/>
          <a:lstStyle/>
          <a:p>
            <a:r>
              <a:rPr lang="en-US" altLang="ko-KR" sz="1800" dirty="0">
                <a:solidFill>
                  <a:schemeClr val="bg1"/>
                </a:solidFill>
                <a:latin typeface="프리젠테이션 8 ExtraBold" pitchFamily="2" charset="-127"/>
                <a:ea typeface="프리젠테이션 8 ExtraBold" pitchFamily="2" charset="-127"/>
              </a:rPr>
              <a:t>AI </a:t>
            </a:r>
            <a:r>
              <a:rPr lang="ko-KR" altLang="en-US" sz="1800" dirty="0">
                <a:solidFill>
                  <a:schemeClr val="bg1"/>
                </a:solidFill>
                <a:latin typeface="프리젠테이션 8 ExtraBold" pitchFamily="2" charset="-127"/>
                <a:ea typeface="프리젠테이션 8 ExtraBold" pitchFamily="2" charset="-127"/>
              </a:rPr>
              <a:t>융합 교육</a:t>
            </a:r>
          </a:p>
        </p:txBody>
      </p:sp>
      <p:sp>
        <p:nvSpPr>
          <p:cNvPr id="87" name="Google Shape;87;p16">
            <a:extLst>
              <a:ext uri="{FF2B5EF4-FFF2-40B4-BE49-F238E27FC236}">
                <a16:creationId xmlns:a16="http://schemas.microsoft.com/office/drawing/2014/main" id="{BA922E75-5863-94FF-42C2-C0084317F487}"/>
              </a:ext>
            </a:extLst>
          </p:cNvPr>
          <p:cNvSpPr txBox="1">
            <a:spLocks noGrp="1"/>
          </p:cNvSpPr>
          <p:nvPr>
            <p:ph type="title"/>
          </p:nvPr>
        </p:nvSpPr>
        <p:spPr>
          <a:xfrm>
            <a:off x="661124" y="662034"/>
            <a:ext cx="6320701" cy="429040"/>
          </a:xfrm>
          <a:prstGeom prst="rect">
            <a:avLst/>
          </a:prstGeom>
        </p:spPr>
        <p:txBody>
          <a:bodyPr spcFirstLastPara="1" wrap="square" lIns="68575" tIns="68575" rIns="68575" bIns="68575" anchor="ctr" anchorCtr="0">
            <a:normAutofit fontScale="90000"/>
          </a:bodyPr>
          <a:lstStyle/>
          <a:p>
            <a:pPr marL="0" marR="0" lvl="0" indent="0" algn="l" rtl="0">
              <a:lnSpc>
                <a:spcPct val="100000"/>
              </a:lnSpc>
              <a:spcBef>
                <a:spcPts val="0"/>
              </a:spcBef>
              <a:spcAft>
                <a:spcPts val="0"/>
              </a:spcAft>
              <a:buNone/>
            </a:pPr>
            <a:r>
              <a:rPr lang="ko-KR" sz="2400" b="1" dirty="0">
                <a:solidFill>
                  <a:schemeClr val="tx1"/>
                </a:solidFill>
                <a:latin typeface="프리젠테이션 8 ExtraBold" pitchFamily="2" charset="-127"/>
                <a:ea typeface="프리젠테이션 8 ExtraBold" pitchFamily="2" charset="-127"/>
                <a:cs typeface="Noto Sans KR"/>
                <a:sym typeface="Noto Sans KR"/>
              </a:rPr>
              <a:t>AI</a:t>
            </a:r>
            <a:r>
              <a:rPr lang="en-US" altLang="ko-KR" sz="2400" b="1" dirty="0">
                <a:solidFill>
                  <a:schemeClr val="tx1"/>
                </a:solidFill>
                <a:latin typeface="프리젠테이션 8 ExtraBold" pitchFamily="2" charset="-127"/>
                <a:ea typeface="프리젠테이션 8 ExtraBold" pitchFamily="2" charset="-127"/>
                <a:cs typeface="Noto Sans KR"/>
                <a:sym typeface="Noto Sans KR"/>
              </a:rPr>
              <a:t> </a:t>
            </a:r>
            <a:r>
              <a:rPr lang="ko-KR" sz="2400" b="1" dirty="0">
                <a:solidFill>
                  <a:schemeClr val="tx1"/>
                </a:solidFill>
                <a:latin typeface="프리젠테이션 8 ExtraBold" pitchFamily="2" charset="-127"/>
                <a:ea typeface="프리젠테이션 8 ExtraBold" pitchFamily="2" charset="-127"/>
                <a:cs typeface="Noto Sans KR"/>
                <a:sym typeface="Noto Sans KR"/>
              </a:rPr>
              <a:t>융합교육 </a:t>
            </a:r>
            <a:r>
              <a:rPr lang="ko-KR" sz="2400" b="1" dirty="0" err="1">
                <a:solidFill>
                  <a:schemeClr val="tx1"/>
                </a:solidFill>
                <a:latin typeface="프리젠테이션 8 ExtraBold" pitchFamily="2" charset="-127"/>
                <a:ea typeface="프리젠테이션 8 ExtraBold" pitchFamily="2" charset="-127"/>
                <a:cs typeface="Noto Sans KR"/>
                <a:sym typeface="Noto Sans KR"/>
              </a:rPr>
              <a:t>톺아보기</a:t>
            </a:r>
            <a:r>
              <a:rPr lang="ko-KR" sz="2400" b="1" dirty="0">
                <a:solidFill>
                  <a:schemeClr val="tx1"/>
                </a:solidFill>
                <a:latin typeface="프리젠테이션 8 ExtraBold" pitchFamily="2" charset="-127"/>
                <a:ea typeface="프리젠테이션 8 ExtraBold" pitchFamily="2" charset="-127"/>
                <a:cs typeface="Noto Sans KR"/>
                <a:sym typeface="Noto Sans KR"/>
              </a:rPr>
              <a:t> </a:t>
            </a:r>
            <a:endParaRPr sz="2400" b="1" dirty="0">
              <a:solidFill>
                <a:schemeClr val="tx1"/>
              </a:solidFill>
              <a:latin typeface="프리젠테이션 8 ExtraBold" pitchFamily="2" charset="-127"/>
              <a:ea typeface="프리젠테이션 8 ExtraBold" pitchFamily="2" charset="-127"/>
              <a:cs typeface="Noto Sans KR"/>
              <a:sym typeface="Noto Sans KR"/>
            </a:endParaRPr>
          </a:p>
        </p:txBody>
      </p:sp>
      <p:sp>
        <p:nvSpPr>
          <p:cNvPr id="2" name="사각형: 둥근 모서리 1">
            <a:extLst>
              <a:ext uri="{FF2B5EF4-FFF2-40B4-BE49-F238E27FC236}">
                <a16:creationId xmlns:a16="http://schemas.microsoft.com/office/drawing/2014/main" id="{F35B7DC7-8115-CACC-E305-5D2EE64EC61D}"/>
              </a:ext>
            </a:extLst>
          </p:cNvPr>
          <p:cNvSpPr/>
          <p:nvPr/>
        </p:nvSpPr>
        <p:spPr>
          <a:xfrm rot="16200000">
            <a:off x="-180000" y="336554"/>
            <a:ext cx="360000" cy="1080000"/>
          </a:xfrm>
          <a:prstGeom prst="roundRect">
            <a:avLst>
              <a:gd name="adj" fmla="val 50000"/>
            </a:avLst>
          </a:prstGeom>
          <a:gradFill>
            <a:gsLst>
              <a:gs pos="0">
                <a:srgbClr val="1E3673">
                  <a:alpha val="0"/>
                </a:srgbClr>
              </a:gs>
              <a:gs pos="100000">
                <a:srgbClr val="1E3673">
                  <a:alpha val="70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latin typeface="프리젠테이션 4 Regular" pitchFamily="2" charset="-127"/>
              <a:ea typeface="프리젠테이션 4 Regular" pitchFamily="2" charset="-127"/>
            </a:endParaRPr>
          </a:p>
        </p:txBody>
      </p:sp>
      <p:sp>
        <p:nvSpPr>
          <p:cNvPr id="3" name="TextBox 2">
            <a:extLst>
              <a:ext uri="{FF2B5EF4-FFF2-40B4-BE49-F238E27FC236}">
                <a16:creationId xmlns:a16="http://schemas.microsoft.com/office/drawing/2014/main" id="{336FF7EF-221F-E34C-03AD-83A12A3C8DD0}"/>
              </a:ext>
            </a:extLst>
          </p:cNvPr>
          <p:cNvSpPr txBox="1"/>
          <p:nvPr/>
        </p:nvSpPr>
        <p:spPr>
          <a:xfrm>
            <a:off x="539998" y="1918112"/>
            <a:ext cx="7452108" cy="700641"/>
          </a:xfrm>
          <a:prstGeom prst="rect">
            <a:avLst/>
          </a:prstGeom>
          <a:noFill/>
        </p:spPr>
        <p:txBody>
          <a:bodyPr wrap="square">
            <a:spAutoFit/>
          </a:bodyPr>
          <a:lstStyle/>
          <a:p>
            <a:pPr marL="285750" indent="-285750">
              <a:lnSpc>
                <a:spcPct val="150000"/>
              </a:lnSpc>
              <a:buFont typeface="Arial" panose="020B0604020202020204" pitchFamily="34" charset="0"/>
              <a:buChar char="•"/>
            </a:pPr>
            <a:r>
              <a:rPr lang="en-US" altLang="ko-KR" dirty="0">
                <a:solidFill>
                  <a:schemeClr val="tx1"/>
                </a:solidFill>
                <a:latin typeface="프리젠테이션 4 Regular" pitchFamily="2" charset="-127"/>
                <a:ea typeface="프리젠테이션 4 Regular" pitchFamily="2" charset="-127"/>
              </a:rPr>
              <a:t>AI </a:t>
            </a:r>
            <a:r>
              <a:rPr lang="ko-KR" altLang="en-US" dirty="0">
                <a:solidFill>
                  <a:schemeClr val="tx1"/>
                </a:solidFill>
                <a:latin typeface="프리젠테이션 4 Regular" pitchFamily="2" charset="-127"/>
                <a:ea typeface="프리젠테이션 4 Regular" pitchFamily="2" charset="-127"/>
              </a:rPr>
              <a:t>융합 교육은 </a:t>
            </a:r>
            <a:r>
              <a:rPr lang="en-US" altLang="ko-KR" dirty="0">
                <a:solidFill>
                  <a:schemeClr val="tx1"/>
                </a:solidFill>
                <a:latin typeface="프리젠테이션 4 Regular" pitchFamily="2" charset="-127"/>
                <a:ea typeface="프리젠테이션 4 Regular" pitchFamily="2" charset="-127"/>
              </a:rPr>
              <a:t>AI</a:t>
            </a:r>
            <a:r>
              <a:rPr lang="ko-KR" altLang="en-US" dirty="0">
                <a:solidFill>
                  <a:schemeClr val="tx1"/>
                </a:solidFill>
                <a:latin typeface="프리젠테이션 4 Regular" pitchFamily="2" charset="-127"/>
                <a:ea typeface="프리젠테이션 4 Regular" pitchFamily="2" charset="-127"/>
              </a:rPr>
              <a:t>를 </a:t>
            </a:r>
            <a:r>
              <a:rPr lang="en-US" altLang="ko-KR" dirty="0">
                <a:solidFill>
                  <a:schemeClr val="tx1"/>
                </a:solidFill>
                <a:latin typeface="프리젠테이션 4 Regular" pitchFamily="2" charset="-127"/>
                <a:ea typeface="프리젠테이션 4 Regular" pitchFamily="2" charset="-127"/>
              </a:rPr>
              <a:t>‘</a:t>
            </a:r>
            <a:r>
              <a:rPr lang="ko-KR" altLang="en-US" dirty="0">
                <a:solidFill>
                  <a:schemeClr val="tx1"/>
                </a:solidFill>
                <a:latin typeface="프리젠테이션 4 Regular" pitchFamily="2" charset="-127"/>
                <a:ea typeface="프리젠테이션 4 Regular" pitchFamily="2" charset="-127"/>
              </a:rPr>
              <a:t>학습 도구</a:t>
            </a:r>
            <a:r>
              <a:rPr lang="en-US" altLang="ko-KR" dirty="0">
                <a:solidFill>
                  <a:schemeClr val="tx1"/>
                </a:solidFill>
                <a:latin typeface="프리젠테이션 4 Regular" pitchFamily="2" charset="-127"/>
                <a:ea typeface="프리젠테이션 4 Regular" pitchFamily="2" charset="-127"/>
              </a:rPr>
              <a:t>’</a:t>
            </a:r>
            <a:r>
              <a:rPr lang="ko-KR" altLang="en-US" dirty="0">
                <a:solidFill>
                  <a:schemeClr val="tx1"/>
                </a:solidFill>
                <a:latin typeface="프리젠테이션 4 Regular" pitchFamily="2" charset="-127"/>
                <a:ea typeface="프리젠테이션 4 Regular" pitchFamily="2" charset="-127"/>
              </a:rPr>
              <a:t>를 넘어 </a:t>
            </a:r>
            <a:r>
              <a:rPr lang="en-US" altLang="ko-KR" dirty="0">
                <a:latin typeface="프리젠테이션 4 Regular" pitchFamily="2" charset="-127"/>
                <a:ea typeface="프리젠테이션 4 Regular" pitchFamily="2" charset="-127"/>
              </a:rPr>
              <a:t>‘</a:t>
            </a:r>
            <a:r>
              <a:rPr lang="ko-KR" altLang="en-US" dirty="0">
                <a:latin typeface="프리젠테이션 4 Regular" pitchFamily="2" charset="-127"/>
                <a:ea typeface="프리젠테이션 4 Regular" pitchFamily="2" charset="-127"/>
              </a:rPr>
              <a:t>학습 내용</a:t>
            </a:r>
            <a:r>
              <a:rPr lang="en-US" altLang="ko-KR" dirty="0">
                <a:latin typeface="프리젠테이션 4 Regular" pitchFamily="2" charset="-127"/>
                <a:ea typeface="프리젠테이션 4 Regular" pitchFamily="2" charset="-127"/>
              </a:rPr>
              <a:t>’ </a:t>
            </a:r>
            <a:r>
              <a:rPr lang="ko-KR" altLang="en-US" dirty="0">
                <a:latin typeface="프리젠테이션 4 Regular" pitchFamily="2" charset="-127"/>
                <a:ea typeface="프리젠테이션 4 Regular" pitchFamily="2" charset="-127"/>
              </a:rPr>
              <a:t>자체로 끌어들여 미래 사회에 필요한 핵심 역량으로 다룸</a:t>
            </a:r>
            <a:endParaRPr lang="en-US" altLang="ko-KR" dirty="0">
              <a:latin typeface="프리젠테이션 4 Regular" pitchFamily="2" charset="-127"/>
              <a:ea typeface="프리젠테이션 4 Regular" pitchFamily="2" charset="-127"/>
            </a:endParaRPr>
          </a:p>
          <a:p>
            <a:pPr marL="285750" indent="-285750">
              <a:lnSpc>
                <a:spcPct val="150000"/>
              </a:lnSpc>
              <a:buFont typeface="Arial" panose="020B0604020202020204" pitchFamily="34" charset="0"/>
              <a:buChar char="•"/>
            </a:pPr>
            <a:r>
              <a:rPr lang="ko-KR" altLang="en-US" dirty="0">
                <a:solidFill>
                  <a:schemeClr val="tx1"/>
                </a:solidFill>
                <a:latin typeface="프리젠테이션 4 Regular" pitchFamily="2" charset="-127"/>
                <a:ea typeface="프리젠테이션 4 Regular" pitchFamily="2" charset="-127"/>
              </a:rPr>
              <a:t>특정 교과가 가진 고유한 지식에 </a:t>
            </a:r>
            <a:r>
              <a:rPr lang="en-US" altLang="ko-KR" dirty="0">
                <a:solidFill>
                  <a:schemeClr val="tx1"/>
                </a:solidFill>
                <a:latin typeface="프리젠테이션 4 Regular" pitchFamily="2" charset="-127"/>
                <a:ea typeface="프리젠테이션 4 Regular" pitchFamily="2" charset="-127"/>
              </a:rPr>
              <a:t>AI</a:t>
            </a:r>
            <a:r>
              <a:rPr lang="ko-KR" altLang="en-US" dirty="0">
                <a:solidFill>
                  <a:schemeClr val="tx1"/>
                </a:solidFill>
                <a:latin typeface="프리젠테이션 4 Regular" pitchFamily="2" charset="-127"/>
                <a:ea typeface="프리젠테이션 4 Regular" pitchFamily="2" charset="-127"/>
              </a:rPr>
              <a:t>의 원리와 기술</a:t>
            </a:r>
            <a:r>
              <a:rPr lang="en-US" altLang="ko-KR" dirty="0">
                <a:solidFill>
                  <a:schemeClr val="tx1"/>
                </a:solidFill>
                <a:latin typeface="프리젠테이션 4 Regular" pitchFamily="2" charset="-127"/>
                <a:ea typeface="프리젠테이션 4 Regular" pitchFamily="2" charset="-127"/>
              </a:rPr>
              <a:t>, </a:t>
            </a:r>
            <a:r>
              <a:rPr lang="ko-KR" altLang="en-US" dirty="0">
                <a:solidFill>
                  <a:schemeClr val="tx1"/>
                </a:solidFill>
                <a:latin typeface="프리젠테이션 4 Regular" pitchFamily="2" charset="-127"/>
                <a:ea typeface="프리젠테이션 4 Regular" pitchFamily="2" charset="-127"/>
              </a:rPr>
              <a:t>그리고 사회적 영향까지 통합하여 새로운 지식 창출</a:t>
            </a:r>
            <a:endParaRPr lang="en-US" altLang="ko-KR" dirty="0">
              <a:solidFill>
                <a:schemeClr val="tx1"/>
              </a:solidFill>
              <a:latin typeface="프리젠테이션 4 Regular" pitchFamily="2" charset="-127"/>
              <a:ea typeface="프리젠테이션 4 Regular" pitchFamily="2" charset="-127"/>
            </a:endParaRPr>
          </a:p>
        </p:txBody>
      </p:sp>
      <p:sp>
        <p:nvSpPr>
          <p:cNvPr id="4" name="직사각형 3">
            <a:extLst>
              <a:ext uri="{FF2B5EF4-FFF2-40B4-BE49-F238E27FC236}">
                <a16:creationId xmlns:a16="http://schemas.microsoft.com/office/drawing/2014/main" id="{04469615-B208-D1A1-AB70-0DF3C3017913}"/>
              </a:ext>
            </a:extLst>
          </p:cNvPr>
          <p:cNvSpPr/>
          <p:nvPr/>
        </p:nvSpPr>
        <p:spPr>
          <a:xfrm>
            <a:off x="735091" y="3285142"/>
            <a:ext cx="6565651" cy="1401576"/>
          </a:xfrm>
          <a:prstGeom prst="rect">
            <a:avLst/>
          </a:prstGeom>
          <a:solidFill>
            <a:schemeClr val="bg2">
              <a:lumMod val="95000"/>
            </a:schemeClr>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marL="285750" indent="-285750">
              <a:lnSpc>
                <a:spcPct val="150000"/>
              </a:lnSpc>
              <a:buFont typeface="Arial" panose="020B0604020202020204" pitchFamily="34" charset="0"/>
              <a:buChar char="•"/>
            </a:pPr>
            <a:r>
              <a:rPr lang="ko-KR" altLang="en-US" dirty="0">
                <a:solidFill>
                  <a:schemeClr val="tx1"/>
                </a:solidFill>
                <a:latin typeface="프리젠테이션 4 Regular" pitchFamily="2" charset="-127"/>
                <a:ea typeface="프리젠테이션 4 Regular" pitchFamily="2" charset="-127"/>
              </a:rPr>
              <a:t>학생들이 </a:t>
            </a:r>
            <a:r>
              <a:rPr lang="en-US" altLang="ko-KR" dirty="0">
                <a:solidFill>
                  <a:schemeClr val="tx1"/>
                </a:solidFill>
                <a:latin typeface="프리젠테이션 4 Regular" pitchFamily="2" charset="-127"/>
                <a:ea typeface="프리젠테이션 4 Regular" pitchFamily="2" charset="-127"/>
              </a:rPr>
              <a:t>AI</a:t>
            </a:r>
            <a:r>
              <a:rPr lang="ko-KR" altLang="en-US" dirty="0">
                <a:solidFill>
                  <a:schemeClr val="tx1"/>
                </a:solidFill>
                <a:latin typeface="프리젠테이션 4 Regular" pitchFamily="2" charset="-127"/>
                <a:ea typeface="프리젠테이션 4 Regular" pitchFamily="2" charset="-127"/>
              </a:rPr>
              <a:t>의 기본적인 작동 원리</a:t>
            </a:r>
            <a:r>
              <a:rPr lang="en-US" altLang="ko-KR" dirty="0">
                <a:solidFill>
                  <a:schemeClr val="tx1"/>
                </a:solidFill>
                <a:latin typeface="프리젠테이션 4 Regular" pitchFamily="2" charset="-127"/>
                <a:ea typeface="프리젠테이션 4 Regular" pitchFamily="2" charset="-127"/>
              </a:rPr>
              <a:t>(</a:t>
            </a:r>
            <a:r>
              <a:rPr lang="ko-KR" altLang="en-US" dirty="0">
                <a:solidFill>
                  <a:schemeClr val="tx1"/>
                </a:solidFill>
                <a:latin typeface="프리젠테이션 4 Regular" pitchFamily="2" charset="-127"/>
                <a:ea typeface="프리젠테이션 4 Regular" pitchFamily="2" charset="-127"/>
              </a:rPr>
              <a:t>데이터</a:t>
            </a:r>
            <a:r>
              <a:rPr lang="en-US" altLang="ko-KR" dirty="0">
                <a:solidFill>
                  <a:schemeClr val="tx1"/>
                </a:solidFill>
                <a:latin typeface="프리젠테이션 4 Regular" pitchFamily="2" charset="-127"/>
                <a:ea typeface="프리젠테이션 4 Regular" pitchFamily="2" charset="-127"/>
              </a:rPr>
              <a:t>, </a:t>
            </a:r>
            <a:r>
              <a:rPr lang="ko-KR" altLang="en-US" dirty="0">
                <a:solidFill>
                  <a:schemeClr val="tx1"/>
                </a:solidFill>
                <a:latin typeface="프리젠테이션 4 Regular" pitchFamily="2" charset="-127"/>
                <a:ea typeface="프리젠테이션 4 Regular" pitchFamily="2" charset="-127"/>
              </a:rPr>
              <a:t>학습</a:t>
            </a:r>
            <a:r>
              <a:rPr lang="en-US" altLang="ko-KR" dirty="0">
                <a:solidFill>
                  <a:schemeClr val="tx1"/>
                </a:solidFill>
                <a:latin typeface="프리젠테이션 4 Regular" pitchFamily="2" charset="-127"/>
                <a:ea typeface="프리젠테이션 4 Regular" pitchFamily="2" charset="-127"/>
              </a:rPr>
              <a:t>, </a:t>
            </a:r>
            <a:r>
              <a:rPr lang="ko-KR" altLang="en-US" dirty="0">
                <a:solidFill>
                  <a:schemeClr val="tx1"/>
                </a:solidFill>
                <a:latin typeface="프리젠테이션 4 Regular" pitchFamily="2" charset="-127"/>
                <a:ea typeface="프리젠테이션 4 Regular" pitchFamily="2" charset="-127"/>
              </a:rPr>
              <a:t>자연언어처리</a:t>
            </a:r>
            <a:r>
              <a:rPr lang="en-US" altLang="ko-KR" dirty="0">
                <a:solidFill>
                  <a:schemeClr val="tx1"/>
                </a:solidFill>
                <a:latin typeface="프리젠테이션 4 Regular" pitchFamily="2" charset="-127"/>
                <a:ea typeface="프리젠테이션 4 Regular" pitchFamily="2" charset="-127"/>
              </a:rPr>
              <a:t> </a:t>
            </a:r>
            <a:r>
              <a:rPr lang="ko-KR" altLang="en-US" dirty="0">
                <a:solidFill>
                  <a:schemeClr val="tx1"/>
                </a:solidFill>
                <a:latin typeface="프리젠테이션 4 Regular" pitchFamily="2" charset="-127"/>
                <a:ea typeface="프리젠테이션 4 Regular" pitchFamily="2" charset="-127"/>
              </a:rPr>
              <a:t>등</a:t>
            </a:r>
            <a:r>
              <a:rPr lang="en-US" altLang="ko-KR" dirty="0">
                <a:solidFill>
                  <a:schemeClr val="tx1"/>
                </a:solidFill>
                <a:latin typeface="프리젠테이션 4 Regular" pitchFamily="2" charset="-127"/>
                <a:ea typeface="프리젠테이션 4 Regular" pitchFamily="2" charset="-127"/>
              </a:rPr>
              <a:t>)</a:t>
            </a:r>
            <a:r>
              <a:rPr lang="ko-KR" altLang="en-US" dirty="0">
                <a:solidFill>
                  <a:schemeClr val="tx1"/>
                </a:solidFill>
                <a:latin typeface="프리젠테이션 4 Regular" pitchFamily="2" charset="-127"/>
                <a:ea typeface="프리젠테이션 4 Regular" pitchFamily="2" charset="-127"/>
              </a:rPr>
              <a:t>를 이해하고</a:t>
            </a:r>
            <a:r>
              <a:rPr lang="en-US" altLang="ko-KR" dirty="0">
                <a:solidFill>
                  <a:schemeClr val="tx1"/>
                </a:solidFill>
                <a:latin typeface="프리젠테이션 4 Regular" pitchFamily="2" charset="-127"/>
                <a:ea typeface="프리젠테이션 4 Regular" pitchFamily="2" charset="-127"/>
              </a:rPr>
              <a:t>, </a:t>
            </a:r>
            <a:r>
              <a:rPr lang="ko-KR" altLang="en-US" dirty="0">
                <a:solidFill>
                  <a:schemeClr val="tx1"/>
                </a:solidFill>
                <a:latin typeface="프리젠테이션 4 Regular" pitchFamily="2" charset="-127"/>
                <a:ea typeface="프리젠테이션 4 Regular" pitchFamily="2" charset="-127"/>
              </a:rPr>
              <a:t>이를 자신이 배우는 교과 내용과 연결하여 새로운 아이디어를 내거나 문제를 해결하는 탐구</a:t>
            </a:r>
            <a:endParaRPr lang="en-US" altLang="ko-KR" dirty="0">
              <a:solidFill>
                <a:schemeClr val="tx1"/>
              </a:solidFill>
              <a:latin typeface="프리젠테이션 4 Regular" pitchFamily="2" charset="-127"/>
              <a:ea typeface="프리젠테이션 4 Regular" pitchFamily="2" charset="-127"/>
            </a:endParaRPr>
          </a:p>
          <a:p>
            <a:pPr marL="285750" indent="-285750">
              <a:lnSpc>
                <a:spcPct val="150000"/>
              </a:lnSpc>
              <a:buFont typeface="Arial" panose="020B0604020202020204" pitchFamily="34" charset="0"/>
              <a:buChar char="•"/>
            </a:pPr>
            <a:r>
              <a:rPr lang="en-US" altLang="ko-KR" dirty="0">
                <a:solidFill>
                  <a:schemeClr val="tx1"/>
                </a:solidFill>
                <a:latin typeface="프리젠테이션 4 Regular" pitchFamily="2" charset="-127"/>
                <a:ea typeface="프리젠테이션 4 Regular" pitchFamily="2" charset="-127"/>
              </a:rPr>
              <a:t>AI </a:t>
            </a:r>
            <a:r>
              <a:rPr lang="ko-KR" altLang="en-US" dirty="0">
                <a:solidFill>
                  <a:schemeClr val="tx1"/>
                </a:solidFill>
                <a:latin typeface="프리젠테이션 4 Regular" pitchFamily="2" charset="-127"/>
                <a:ea typeface="프리젠테이션 4 Regular" pitchFamily="2" charset="-127"/>
              </a:rPr>
              <a:t>기술을 비판적으로 바라보고</a:t>
            </a:r>
            <a:r>
              <a:rPr lang="en-US" altLang="ko-KR" dirty="0">
                <a:solidFill>
                  <a:schemeClr val="tx1"/>
                </a:solidFill>
                <a:latin typeface="프리젠테이션 4 Regular" pitchFamily="2" charset="-127"/>
                <a:ea typeface="프리젠테이션 4 Regular" pitchFamily="2" charset="-127"/>
              </a:rPr>
              <a:t>, </a:t>
            </a:r>
            <a:r>
              <a:rPr lang="ko-KR" altLang="en-US" dirty="0">
                <a:solidFill>
                  <a:schemeClr val="tx1"/>
                </a:solidFill>
                <a:latin typeface="프리젠테이션 4 Regular" pitchFamily="2" charset="-127"/>
                <a:ea typeface="프리젠테이션 4 Regular" pitchFamily="2" charset="-127"/>
              </a:rPr>
              <a:t>그 기술이 우리 사회에 미치는 윤리적</a:t>
            </a:r>
            <a:r>
              <a:rPr lang="en-US" altLang="ko-KR" dirty="0">
                <a:solidFill>
                  <a:schemeClr val="tx1"/>
                </a:solidFill>
                <a:latin typeface="프리젠테이션 4 Regular" pitchFamily="2" charset="-127"/>
                <a:ea typeface="프리젠테이션 4 Regular" pitchFamily="2" charset="-127"/>
              </a:rPr>
              <a:t>, </a:t>
            </a:r>
            <a:r>
              <a:rPr lang="ko-KR" altLang="en-US" dirty="0">
                <a:solidFill>
                  <a:schemeClr val="tx1"/>
                </a:solidFill>
                <a:latin typeface="프리젠테이션 4 Regular" pitchFamily="2" charset="-127"/>
                <a:ea typeface="프리젠테이션 4 Regular" pitchFamily="2" charset="-127"/>
              </a:rPr>
              <a:t>사회적 영향을 토론하며 올바른 가치관을 지닌 시민으로 성장하도록 도움</a:t>
            </a:r>
            <a:endParaRPr lang="en-US" altLang="ko-KR" dirty="0">
              <a:solidFill>
                <a:schemeClr val="tx1"/>
              </a:solidFill>
              <a:latin typeface="프리젠테이션 4 Regular" pitchFamily="2" charset="-127"/>
              <a:ea typeface="프리젠테이션 4 Regular" pitchFamily="2" charset="-127"/>
            </a:endParaRPr>
          </a:p>
        </p:txBody>
      </p:sp>
      <p:sp>
        <p:nvSpPr>
          <p:cNvPr id="5" name="사각형: 둥근 모서리 4">
            <a:extLst>
              <a:ext uri="{FF2B5EF4-FFF2-40B4-BE49-F238E27FC236}">
                <a16:creationId xmlns:a16="http://schemas.microsoft.com/office/drawing/2014/main" id="{50CC2EF8-3BEC-5658-A745-9AC18EF6D9A8}"/>
              </a:ext>
            </a:extLst>
          </p:cNvPr>
          <p:cNvSpPr/>
          <p:nvPr/>
        </p:nvSpPr>
        <p:spPr>
          <a:xfrm>
            <a:off x="735091" y="2774229"/>
            <a:ext cx="1303259" cy="314175"/>
          </a:xfrm>
          <a:prstGeom prst="roundRect">
            <a:avLst/>
          </a:prstGeom>
          <a:solidFill>
            <a:srgbClr val="E0D3F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dirty="0">
                <a:solidFill>
                  <a:schemeClr val="tx1"/>
                </a:solidFill>
                <a:latin typeface="프리젠테이션 5 Medium" pitchFamily="2" charset="-127"/>
                <a:ea typeface="프리젠테이션 5 Medium" pitchFamily="2" charset="-127"/>
              </a:rPr>
              <a:t>핵심 목표</a:t>
            </a:r>
          </a:p>
        </p:txBody>
      </p:sp>
      <p:sp>
        <p:nvSpPr>
          <p:cNvPr id="6" name="TextBox 5">
            <a:extLst>
              <a:ext uri="{FF2B5EF4-FFF2-40B4-BE49-F238E27FC236}">
                <a16:creationId xmlns:a16="http://schemas.microsoft.com/office/drawing/2014/main" id="{0D676F71-3A78-B013-2D13-0780400A66BD}"/>
              </a:ext>
            </a:extLst>
          </p:cNvPr>
          <p:cNvSpPr txBox="1"/>
          <p:nvPr/>
        </p:nvSpPr>
        <p:spPr>
          <a:xfrm>
            <a:off x="2038350" y="2714003"/>
            <a:ext cx="2657005" cy="377476"/>
          </a:xfrm>
          <a:prstGeom prst="rect">
            <a:avLst/>
          </a:prstGeom>
          <a:noFill/>
        </p:spPr>
        <p:txBody>
          <a:bodyPr wrap="square" anchor="ctr">
            <a:spAutoFit/>
          </a:bodyPr>
          <a:lstStyle/>
          <a:p>
            <a:pPr>
              <a:lnSpc>
                <a:spcPct val="150000"/>
              </a:lnSpc>
            </a:pPr>
            <a:r>
              <a:rPr lang="ko-KR" altLang="en-US" dirty="0">
                <a:latin typeface="프리젠테이션 4 Regular" pitchFamily="2" charset="-127"/>
                <a:ea typeface="프리젠테이션 4 Regular" pitchFamily="2" charset="-127"/>
              </a:rPr>
              <a:t>창의적 문제 </a:t>
            </a:r>
            <a:r>
              <a:rPr lang="ko-KR" altLang="en-US" dirty="0" err="1">
                <a:latin typeface="프리젠테이션 4 Regular" pitchFamily="2" charset="-127"/>
                <a:ea typeface="프리젠테이션 4 Regular" pitchFamily="2" charset="-127"/>
              </a:rPr>
              <a:t>해결력</a:t>
            </a:r>
            <a:r>
              <a:rPr lang="en-US" altLang="ko-KR" dirty="0">
                <a:latin typeface="프리젠테이션 4 Regular" pitchFamily="2" charset="-127"/>
                <a:ea typeface="프리젠테이션 4 Regular" pitchFamily="2" charset="-127"/>
              </a:rPr>
              <a:t>, AI </a:t>
            </a:r>
            <a:r>
              <a:rPr lang="ko-KR" altLang="en-US" dirty="0" err="1">
                <a:latin typeface="프리젠테이션 4 Regular" pitchFamily="2" charset="-127"/>
                <a:ea typeface="프리젠테이션 4 Regular" pitchFamily="2" charset="-127"/>
              </a:rPr>
              <a:t>리터러시</a:t>
            </a:r>
            <a:endParaRPr lang="en-US" altLang="ko-KR" dirty="0">
              <a:solidFill>
                <a:schemeClr val="tx1"/>
              </a:solidFill>
              <a:latin typeface="프리젠테이션 4 Regular" pitchFamily="2" charset="-127"/>
              <a:ea typeface="프리젠테이션 4 Regular" pitchFamily="2" charset="-127"/>
            </a:endParaRPr>
          </a:p>
        </p:txBody>
      </p:sp>
    </p:spTree>
    <p:extLst>
      <p:ext uri="{BB962C8B-B14F-4D97-AF65-F5344CB8AC3E}">
        <p14:creationId xmlns:p14="http://schemas.microsoft.com/office/powerpoint/2010/main" val="27959953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86">
          <a:extLst>
            <a:ext uri="{FF2B5EF4-FFF2-40B4-BE49-F238E27FC236}">
              <a16:creationId xmlns:a16="http://schemas.microsoft.com/office/drawing/2014/main" id="{31505FE0-1B21-75A4-5447-E465082ADF17}"/>
            </a:ext>
          </a:extLst>
        </p:cNvPr>
        <p:cNvGrpSpPr/>
        <p:nvPr/>
      </p:nvGrpSpPr>
      <p:grpSpPr>
        <a:xfrm>
          <a:off x="0" y="0"/>
          <a:ext cx="0" cy="0"/>
          <a:chOff x="0" y="0"/>
          <a:chExt cx="0" cy="0"/>
        </a:xfrm>
      </p:grpSpPr>
      <p:sp>
        <p:nvSpPr>
          <p:cNvPr id="87" name="Google Shape;87;p16">
            <a:extLst>
              <a:ext uri="{FF2B5EF4-FFF2-40B4-BE49-F238E27FC236}">
                <a16:creationId xmlns:a16="http://schemas.microsoft.com/office/drawing/2014/main" id="{85474F4F-20BE-2E18-ECE9-A1CF55EAB60C}"/>
              </a:ext>
            </a:extLst>
          </p:cNvPr>
          <p:cNvSpPr txBox="1">
            <a:spLocks noGrp="1"/>
          </p:cNvSpPr>
          <p:nvPr>
            <p:ph type="title"/>
          </p:nvPr>
        </p:nvSpPr>
        <p:spPr>
          <a:xfrm>
            <a:off x="661124" y="662034"/>
            <a:ext cx="6320701" cy="429040"/>
          </a:xfrm>
          <a:prstGeom prst="rect">
            <a:avLst/>
          </a:prstGeom>
        </p:spPr>
        <p:txBody>
          <a:bodyPr spcFirstLastPara="1" wrap="square" lIns="68575" tIns="68575" rIns="68575" bIns="68575" anchor="ctr" anchorCtr="0">
            <a:normAutofit fontScale="90000"/>
          </a:bodyPr>
          <a:lstStyle/>
          <a:p>
            <a:pPr marL="0" marR="0" lvl="0" indent="0" algn="l" rtl="0">
              <a:lnSpc>
                <a:spcPct val="100000"/>
              </a:lnSpc>
              <a:spcBef>
                <a:spcPts val="0"/>
              </a:spcBef>
              <a:spcAft>
                <a:spcPts val="0"/>
              </a:spcAft>
              <a:buNone/>
            </a:pPr>
            <a:r>
              <a:rPr lang="ko-KR" sz="2400" b="1" dirty="0">
                <a:solidFill>
                  <a:schemeClr val="tx1"/>
                </a:solidFill>
                <a:latin typeface="프리젠테이션 8 ExtraBold" pitchFamily="2" charset="-127"/>
                <a:ea typeface="프리젠테이션 8 ExtraBold" pitchFamily="2" charset="-127"/>
                <a:cs typeface="Noto Sans KR"/>
                <a:sym typeface="Noto Sans KR"/>
              </a:rPr>
              <a:t>AI</a:t>
            </a:r>
            <a:r>
              <a:rPr lang="en-US" altLang="ko-KR" sz="2400" b="1" dirty="0">
                <a:solidFill>
                  <a:schemeClr val="tx1"/>
                </a:solidFill>
                <a:latin typeface="프리젠테이션 8 ExtraBold" pitchFamily="2" charset="-127"/>
                <a:ea typeface="프리젠테이션 8 ExtraBold" pitchFamily="2" charset="-127"/>
                <a:cs typeface="Noto Sans KR"/>
                <a:sym typeface="Noto Sans KR"/>
              </a:rPr>
              <a:t> </a:t>
            </a:r>
            <a:r>
              <a:rPr lang="ko-KR" sz="2400" b="1" dirty="0">
                <a:solidFill>
                  <a:schemeClr val="tx1"/>
                </a:solidFill>
                <a:latin typeface="프리젠테이션 8 ExtraBold" pitchFamily="2" charset="-127"/>
                <a:ea typeface="프리젠테이션 8 ExtraBold" pitchFamily="2" charset="-127"/>
                <a:cs typeface="Noto Sans KR"/>
                <a:sym typeface="Noto Sans KR"/>
              </a:rPr>
              <a:t>융합교육 </a:t>
            </a:r>
            <a:r>
              <a:rPr lang="ko-KR" sz="2400" b="1" dirty="0" err="1">
                <a:solidFill>
                  <a:schemeClr val="tx1"/>
                </a:solidFill>
                <a:latin typeface="프리젠테이션 8 ExtraBold" pitchFamily="2" charset="-127"/>
                <a:ea typeface="프리젠테이션 8 ExtraBold" pitchFamily="2" charset="-127"/>
                <a:cs typeface="Noto Sans KR"/>
                <a:sym typeface="Noto Sans KR"/>
              </a:rPr>
              <a:t>톺아보기</a:t>
            </a:r>
            <a:r>
              <a:rPr lang="ko-KR" sz="2400" b="1" dirty="0">
                <a:solidFill>
                  <a:schemeClr val="tx1"/>
                </a:solidFill>
                <a:latin typeface="프리젠테이션 8 ExtraBold" pitchFamily="2" charset="-127"/>
                <a:ea typeface="프리젠테이션 8 ExtraBold" pitchFamily="2" charset="-127"/>
                <a:cs typeface="Noto Sans KR"/>
                <a:sym typeface="Noto Sans KR"/>
              </a:rPr>
              <a:t> </a:t>
            </a:r>
            <a:endParaRPr sz="2400" b="1" dirty="0">
              <a:solidFill>
                <a:schemeClr val="tx1"/>
              </a:solidFill>
              <a:latin typeface="프리젠테이션 8 ExtraBold" pitchFamily="2" charset="-127"/>
              <a:ea typeface="프리젠테이션 8 ExtraBold" pitchFamily="2" charset="-127"/>
              <a:cs typeface="Noto Sans KR"/>
              <a:sym typeface="Noto Sans KR"/>
            </a:endParaRPr>
          </a:p>
        </p:txBody>
      </p:sp>
      <p:sp>
        <p:nvSpPr>
          <p:cNvPr id="2" name="사각형: 둥근 모서리 1">
            <a:extLst>
              <a:ext uri="{FF2B5EF4-FFF2-40B4-BE49-F238E27FC236}">
                <a16:creationId xmlns:a16="http://schemas.microsoft.com/office/drawing/2014/main" id="{14D67391-CDD1-34CD-3586-46D5A52A8105}"/>
              </a:ext>
            </a:extLst>
          </p:cNvPr>
          <p:cNvSpPr/>
          <p:nvPr/>
        </p:nvSpPr>
        <p:spPr>
          <a:xfrm rot="16200000">
            <a:off x="-180000" y="336554"/>
            <a:ext cx="360000" cy="1080000"/>
          </a:xfrm>
          <a:prstGeom prst="roundRect">
            <a:avLst>
              <a:gd name="adj" fmla="val 50000"/>
            </a:avLst>
          </a:prstGeom>
          <a:gradFill>
            <a:gsLst>
              <a:gs pos="0">
                <a:srgbClr val="1E3673">
                  <a:alpha val="0"/>
                </a:srgbClr>
              </a:gs>
              <a:gs pos="100000">
                <a:srgbClr val="1E3673">
                  <a:alpha val="70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latin typeface="프리젠테이션 4 Regular" pitchFamily="2" charset="-127"/>
              <a:ea typeface="프리젠테이션 4 Regular" pitchFamily="2" charset="-127"/>
            </a:endParaRPr>
          </a:p>
        </p:txBody>
      </p:sp>
      <p:sp>
        <p:nvSpPr>
          <p:cNvPr id="5" name="사각형: 둥근 모서리 4">
            <a:extLst>
              <a:ext uri="{FF2B5EF4-FFF2-40B4-BE49-F238E27FC236}">
                <a16:creationId xmlns:a16="http://schemas.microsoft.com/office/drawing/2014/main" id="{AB79F13F-25CD-CC46-B214-046E3288F826}"/>
              </a:ext>
            </a:extLst>
          </p:cNvPr>
          <p:cNvSpPr/>
          <p:nvPr/>
        </p:nvSpPr>
        <p:spPr>
          <a:xfrm>
            <a:off x="735091" y="1900564"/>
            <a:ext cx="1303259" cy="314175"/>
          </a:xfrm>
          <a:prstGeom prst="roundRect">
            <a:avLst/>
          </a:prstGeom>
          <a:solidFill>
            <a:srgbClr val="E0D3F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dirty="0">
                <a:solidFill>
                  <a:schemeClr val="tx1"/>
                </a:solidFill>
                <a:latin typeface="프리젠테이션 5 Medium" pitchFamily="2" charset="-127"/>
                <a:ea typeface="프리젠테이션 5 Medium" pitchFamily="2" charset="-127"/>
              </a:rPr>
              <a:t>교사의 역할</a:t>
            </a:r>
          </a:p>
        </p:txBody>
      </p:sp>
      <p:sp>
        <p:nvSpPr>
          <p:cNvPr id="6" name="TextBox 5">
            <a:extLst>
              <a:ext uri="{FF2B5EF4-FFF2-40B4-BE49-F238E27FC236}">
                <a16:creationId xmlns:a16="http://schemas.microsoft.com/office/drawing/2014/main" id="{10015240-BBBC-EB27-0FDB-3CF52535A01F}"/>
              </a:ext>
            </a:extLst>
          </p:cNvPr>
          <p:cNvSpPr txBox="1"/>
          <p:nvPr/>
        </p:nvSpPr>
        <p:spPr>
          <a:xfrm>
            <a:off x="2038350" y="1840338"/>
            <a:ext cx="2657005" cy="377476"/>
          </a:xfrm>
          <a:prstGeom prst="rect">
            <a:avLst/>
          </a:prstGeom>
          <a:noFill/>
        </p:spPr>
        <p:txBody>
          <a:bodyPr wrap="square" anchor="ctr">
            <a:spAutoFit/>
          </a:bodyPr>
          <a:lstStyle/>
          <a:p>
            <a:pPr>
              <a:lnSpc>
                <a:spcPct val="150000"/>
              </a:lnSpc>
            </a:pPr>
            <a:r>
              <a:rPr lang="ko-KR" altLang="en-US" dirty="0">
                <a:latin typeface="프리젠테이션 4 Regular" pitchFamily="2" charset="-127"/>
                <a:ea typeface="프리젠테이션 4 Regular" pitchFamily="2" charset="-127"/>
              </a:rPr>
              <a:t>탐구 안내자</a:t>
            </a:r>
            <a:r>
              <a:rPr lang="en-US" altLang="ko-KR" dirty="0">
                <a:latin typeface="프리젠테이션 4 Regular" pitchFamily="2" charset="-127"/>
                <a:ea typeface="프리젠테이션 4 Regular" pitchFamily="2" charset="-127"/>
              </a:rPr>
              <a:t>, </a:t>
            </a:r>
            <a:r>
              <a:rPr lang="ko-KR" altLang="en-US" dirty="0">
                <a:latin typeface="프리젠테이션 4 Regular" pitchFamily="2" charset="-127"/>
                <a:ea typeface="프리젠테이션 4 Regular" pitchFamily="2" charset="-127"/>
              </a:rPr>
              <a:t>토론 </a:t>
            </a:r>
            <a:r>
              <a:rPr lang="ko-KR" altLang="en-US" dirty="0" err="1">
                <a:latin typeface="프리젠테이션 4 Regular" pitchFamily="2" charset="-127"/>
                <a:ea typeface="프리젠테이션 4 Regular" pitchFamily="2" charset="-127"/>
              </a:rPr>
              <a:t>촉진자</a:t>
            </a:r>
            <a:endParaRPr lang="en-US" altLang="ko-KR" dirty="0">
              <a:solidFill>
                <a:schemeClr val="tx1"/>
              </a:solidFill>
              <a:latin typeface="프리젠테이션 4 Regular" pitchFamily="2" charset="-127"/>
              <a:ea typeface="프리젠테이션 4 Regular" pitchFamily="2" charset="-127"/>
            </a:endParaRPr>
          </a:p>
        </p:txBody>
      </p:sp>
      <p:sp>
        <p:nvSpPr>
          <p:cNvPr id="10" name="직사각형 9">
            <a:extLst>
              <a:ext uri="{FF2B5EF4-FFF2-40B4-BE49-F238E27FC236}">
                <a16:creationId xmlns:a16="http://schemas.microsoft.com/office/drawing/2014/main" id="{8EC01D2F-7AC5-27AC-10F8-336193C5F203}"/>
              </a:ext>
            </a:extLst>
          </p:cNvPr>
          <p:cNvSpPr/>
          <p:nvPr/>
        </p:nvSpPr>
        <p:spPr>
          <a:xfrm>
            <a:off x="735091" y="2420236"/>
            <a:ext cx="3460424" cy="1209933"/>
          </a:xfrm>
          <a:prstGeom prst="rect">
            <a:avLst/>
          </a:prstGeom>
          <a:solidFill>
            <a:schemeClr val="bg2">
              <a:lumMod val="95000"/>
            </a:schemeClr>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marL="285750" indent="-285750">
              <a:lnSpc>
                <a:spcPct val="150000"/>
              </a:lnSpc>
              <a:buFont typeface="Arial" panose="020B0604020202020204" pitchFamily="34" charset="0"/>
              <a:buChar char="•"/>
            </a:pPr>
            <a:r>
              <a:rPr lang="en-US" altLang="ko-KR" dirty="0">
                <a:solidFill>
                  <a:schemeClr val="tx1"/>
                </a:solidFill>
                <a:latin typeface="프리젠테이션 4 Regular" pitchFamily="2" charset="-127"/>
                <a:ea typeface="프리젠테이션 4 Regular" pitchFamily="2" charset="-127"/>
              </a:rPr>
              <a:t>AI </a:t>
            </a:r>
            <a:r>
              <a:rPr lang="ko-KR" altLang="en-US" dirty="0">
                <a:solidFill>
                  <a:schemeClr val="tx1"/>
                </a:solidFill>
                <a:latin typeface="프리젠테이션 4 Regular" pitchFamily="2" charset="-127"/>
                <a:ea typeface="프리젠테이션 4 Regular" pitchFamily="2" charset="-127"/>
              </a:rPr>
              <a:t>기술 자체에 대한 지식이 필요하며</a:t>
            </a:r>
            <a:r>
              <a:rPr lang="en-US" altLang="ko-KR" dirty="0">
                <a:solidFill>
                  <a:schemeClr val="tx1"/>
                </a:solidFill>
                <a:latin typeface="프리젠테이션 4 Regular" pitchFamily="2" charset="-127"/>
                <a:ea typeface="프리젠테이션 4 Regular" pitchFamily="2" charset="-127"/>
              </a:rPr>
              <a:t>, </a:t>
            </a:r>
            <a:r>
              <a:rPr lang="ko-KR" altLang="en-US" dirty="0">
                <a:solidFill>
                  <a:schemeClr val="tx1"/>
                </a:solidFill>
                <a:latin typeface="프리젠테이션 4 Regular" pitchFamily="2" charset="-127"/>
                <a:ea typeface="프리젠테이션 4 Regular" pitchFamily="2" charset="-127"/>
              </a:rPr>
              <a:t>학생들이 </a:t>
            </a:r>
            <a:r>
              <a:rPr lang="en-US" altLang="ko-KR" dirty="0">
                <a:solidFill>
                  <a:schemeClr val="tx1"/>
                </a:solidFill>
                <a:latin typeface="프리젠테이션 4 Regular" pitchFamily="2" charset="-127"/>
                <a:ea typeface="프리젠테이션 4 Regular" pitchFamily="2" charset="-127"/>
              </a:rPr>
              <a:t>AI</a:t>
            </a:r>
            <a:r>
              <a:rPr lang="ko-KR" altLang="en-US" dirty="0">
                <a:solidFill>
                  <a:schemeClr val="tx1"/>
                </a:solidFill>
                <a:latin typeface="프리젠테이션 4 Regular" pitchFamily="2" charset="-127"/>
                <a:ea typeface="프리젠테이션 4 Regular" pitchFamily="2" charset="-127"/>
              </a:rPr>
              <a:t>를 융합하여 현상을 탐구하는 방법을 안내</a:t>
            </a:r>
            <a:endParaRPr lang="en-US" altLang="ko-KR" dirty="0">
              <a:solidFill>
                <a:schemeClr val="tx1"/>
              </a:solidFill>
              <a:latin typeface="프리젠테이션 4 Regular" pitchFamily="2" charset="-127"/>
              <a:ea typeface="프리젠테이션 4 Regular" pitchFamily="2" charset="-127"/>
            </a:endParaRPr>
          </a:p>
        </p:txBody>
      </p:sp>
      <p:sp>
        <p:nvSpPr>
          <p:cNvPr id="11" name="TextBox 10">
            <a:extLst>
              <a:ext uri="{FF2B5EF4-FFF2-40B4-BE49-F238E27FC236}">
                <a16:creationId xmlns:a16="http://schemas.microsoft.com/office/drawing/2014/main" id="{72ACC52B-324E-CCD7-8551-A8F4B05465FB}"/>
              </a:ext>
            </a:extLst>
          </p:cNvPr>
          <p:cNvSpPr txBox="1"/>
          <p:nvPr/>
        </p:nvSpPr>
        <p:spPr>
          <a:xfrm>
            <a:off x="735091" y="3677708"/>
            <a:ext cx="3460424" cy="1023806"/>
          </a:xfrm>
          <a:prstGeom prst="rect">
            <a:avLst/>
          </a:prstGeom>
          <a:noFill/>
        </p:spPr>
        <p:txBody>
          <a:bodyPr wrap="square">
            <a:spAutoFit/>
          </a:bodyPr>
          <a:lstStyle/>
          <a:p>
            <a:pPr marL="285750" indent="-285750">
              <a:lnSpc>
                <a:spcPct val="150000"/>
              </a:lnSpc>
              <a:buFont typeface="Arial" panose="020B0604020202020204" pitchFamily="34" charset="0"/>
              <a:buChar char="•"/>
            </a:pPr>
            <a:r>
              <a:rPr lang="en-US" altLang="ko-KR" dirty="0">
                <a:latin typeface="프리젠테이션 4 Regular" pitchFamily="2" charset="-127"/>
                <a:ea typeface="프리젠테이션 4 Regular" pitchFamily="2" charset="-127"/>
              </a:rPr>
              <a:t>‘AI</a:t>
            </a:r>
            <a:r>
              <a:rPr lang="ko-KR" altLang="en-US" dirty="0">
                <a:latin typeface="프리젠테이션 4 Regular" pitchFamily="2" charset="-127"/>
                <a:ea typeface="프리젠테이션 4 Regular" pitchFamily="2" charset="-127"/>
              </a:rPr>
              <a:t>는 왜 이렇게 판단했을까</a:t>
            </a:r>
            <a:r>
              <a:rPr lang="en-US" altLang="ko-KR" dirty="0">
                <a:latin typeface="프리젠테이션 4 Regular" pitchFamily="2" charset="-127"/>
                <a:ea typeface="프리젠테이션 4 Regular" pitchFamily="2" charset="-127"/>
              </a:rPr>
              <a:t>?’, ‘AI</a:t>
            </a:r>
            <a:r>
              <a:rPr lang="ko-KR" altLang="en-US" dirty="0">
                <a:latin typeface="프리젠테이션 4 Regular" pitchFamily="2" charset="-127"/>
                <a:ea typeface="프리젠테이션 4 Regular" pitchFamily="2" charset="-127"/>
              </a:rPr>
              <a:t>의 편향성은 어디서 비롯될까</a:t>
            </a:r>
            <a:r>
              <a:rPr lang="en-US" altLang="ko-KR" dirty="0">
                <a:latin typeface="프리젠테이션 4 Regular" pitchFamily="2" charset="-127"/>
                <a:ea typeface="프리젠테이션 4 Regular" pitchFamily="2" charset="-127"/>
              </a:rPr>
              <a:t>?’</a:t>
            </a:r>
            <a:r>
              <a:rPr lang="ko-KR" altLang="en-US" dirty="0">
                <a:latin typeface="프리젠테이션 4 Regular" pitchFamily="2" charset="-127"/>
                <a:ea typeface="프리젠테이션 4 Regular" pitchFamily="2" charset="-127"/>
              </a:rPr>
              <a:t>와 같은 질문을 던지며 학생들의 탐구는 이끄는 역할</a:t>
            </a:r>
            <a:endParaRPr lang="en-US" altLang="ko-KR" dirty="0">
              <a:latin typeface="프리젠테이션 4 Regular" pitchFamily="2" charset="-127"/>
              <a:ea typeface="프리젠테이션 4 Regular" pitchFamily="2" charset="-127"/>
            </a:endParaRPr>
          </a:p>
        </p:txBody>
      </p:sp>
      <p:sp>
        <p:nvSpPr>
          <p:cNvPr id="12" name="TextBox 11">
            <a:extLst>
              <a:ext uri="{FF2B5EF4-FFF2-40B4-BE49-F238E27FC236}">
                <a16:creationId xmlns:a16="http://schemas.microsoft.com/office/drawing/2014/main" id="{727D99D6-96D4-41FF-C994-9A38A975B4A3}"/>
              </a:ext>
            </a:extLst>
          </p:cNvPr>
          <p:cNvSpPr txBox="1"/>
          <p:nvPr/>
        </p:nvSpPr>
        <p:spPr>
          <a:xfrm>
            <a:off x="4726773" y="3717800"/>
            <a:ext cx="3460424" cy="1346972"/>
          </a:xfrm>
          <a:prstGeom prst="rect">
            <a:avLst/>
          </a:prstGeom>
          <a:noFill/>
        </p:spPr>
        <p:txBody>
          <a:bodyPr wrap="square">
            <a:spAutoFit/>
          </a:bodyPr>
          <a:lstStyle/>
          <a:p>
            <a:pPr marL="285750" indent="-285750">
              <a:lnSpc>
                <a:spcPct val="150000"/>
              </a:lnSpc>
              <a:buFont typeface="Arial" panose="020B0604020202020204" pitchFamily="34" charset="0"/>
              <a:buChar char="•"/>
            </a:pPr>
            <a:r>
              <a:rPr lang="en-US" altLang="ko-KR" dirty="0">
                <a:solidFill>
                  <a:schemeClr val="tx1"/>
                </a:solidFill>
                <a:latin typeface="프리젠테이션 4 Regular" pitchFamily="2" charset="-127"/>
                <a:ea typeface="프리젠테이션 4 Regular" pitchFamily="2" charset="-127"/>
              </a:rPr>
              <a:t>‘AI</a:t>
            </a:r>
            <a:r>
              <a:rPr lang="ko-KR" altLang="en-US" dirty="0">
                <a:solidFill>
                  <a:schemeClr val="tx1"/>
                </a:solidFill>
                <a:latin typeface="프리젠테이션 4 Regular" pitchFamily="2" charset="-127"/>
                <a:ea typeface="프리젠테이션 4 Regular" pitchFamily="2" charset="-127"/>
              </a:rPr>
              <a:t>가 생성한 그림은 창작물인가</a:t>
            </a:r>
            <a:r>
              <a:rPr lang="en-US" altLang="ko-KR" dirty="0">
                <a:solidFill>
                  <a:schemeClr val="tx1"/>
                </a:solidFill>
                <a:latin typeface="프리젠테이션 4 Regular" pitchFamily="2" charset="-127"/>
                <a:ea typeface="프리젠테이션 4 Regular" pitchFamily="2" charset="-127"/>
              </a:rPr>
              <a:t>?’, ‘AI </a:t>
            </a:r>
            <a:r>
              <a:rPr lang="ko-KR" altLang="en-US" dirty="0">
                <a:solidFill>
                  <a:schemeClr val="tx1"/>
                </a:solidFill>
                <a:latin typeface="프리젠테이션 4 Regular" pitchFamily="2" charset="-127"/>
                <a:ea typeface="프리젠테이션 4 Regular" pitchFamily="2" charset="-127"/>
              </a:rPr>
              <a:t>번역이 완벽해지면 외국어 교육은 왜 필요한가</a:t>
            </a:r>
            <a:r>
              <a:rPr lang="en-US" altLang="ko-KR" dirty="0">
                <a:solidFill>
                  <a:schemeClr val="tx1"/>
                </a:solidFill>
                <a:latin typeface="프리젠테이션 4 Regular" pitchFamily="2" charset="-127"/>
                <a:ea typeface="프리젠테이션 4 Regular" pitchFamily="2" charset="-127"/>
              </a:rPr>
              <a:t>?’</a:t>
            </a:r>
            <a:r>
              <a:rPr lang="ko-KR" altLang="en-US" dirty="0">
                <a:solidFill>
                  <a:schemeClr val="tx1"/>
                </a:solidFill>
                <a:latin typeface="프리젠테이션 4 Regular" pitchFamily="2" charset="-127"/>
                <a:ea typeface="프리젠테이션 4 Regular" pitchFamily="2" charset="-127"/>
              </a:rPr>
              <a:t>와 같은 질문에 대해 자신의 생각을 정립하고 토론하는 주체적인 학습을 경험</a:t>
            </a:r>
            <a:endParaRPr lang="en-US" altLang="ko-KR" dirty="0">
              <a:solidFill>
                <a:schemeClr val="tx1"/>
              </a:solidFill>
              <a:latin typeface="프리젠테이션 4 Regular" pitchFamily="2" charset="-127"/>
              <a:ea typeface="프리젠테이션 4 Regular" pitchFamily="2" charset="-127"/>
            </a:endParaRPr>
          </a:p>
        </p:txBody>
      </p:sp>
      <p:sp>
        <p:nvSpPr>
          <p:cNvPr id="13" name="직사각형 12">
            <a:extLst>
              <a:ext uri="{FF2B5EF4-FFF2-40B4-BE49-F238E27FC236}">
                <a16:creationId xmlns:a16="http://schemas.microsoft.com/office/drawing/2014/main" id="{9D41BEB8-FAF3-5725-68E3-77BAEF935120}"/>
              </a:ext>
            </a:extLst>
          </p:cNvPr>
          <p:cNvSpPr/>
          <p:nvPr/>
        </p:nvSpPr>
        <p:spPr>
          <a:xfrm>
            <a:off x="4726774" y="2420236"/>
            <a:ext cx="3460424" cy="1209933"/>
          </a:xfrm>
          <a:prstGeom prst="rect">
            <a:avLst/>
          </a:prstGeom>
          <a:solidFill>
            <a:schemeClr val="bg2">
              <a:lumMod val="95000"/>
            </a:schemeClr>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marL="285750" indent="-285750">
              <a:lnSpc>
                <a:spcPct val="150000"/>
              </a:lnSpc>
              <a:buFont typeface="Arial" panose="020B0604020202020204" pitchFamily="34" charset="0"/>
              <a:buChar char="•"/>
            </a:pPr>
            <a:r>
              <a:rPr lang="ko-KR" altLang="en-US" dirty="0">
                <a:solidFill>
                  <a:schemeClr val="tx1"/>
                </a:solidFill>
                <a:latin typeface="프리젠테이션 4 Regular" pitchFamily="2" charset="-127"/>
                <a:ea typeface="프리젠테이션 4 Regular" pitchFamily="2" charset="-127"/>
              </a:rPr>
              <a:t>단순히 </a:t>
            </a:r>
            <a:r>
              <a:rPr lang="en-US" altLang="ko-KR" dirty="0">
                <a:solidFill>
                  <a:schemeClr val="tx1"/>
                </a:solidFill>
                <a:latin typeface="프리젠테이션 4 Regular" pitchFamily="2" charset="-127"/>
                <a:ea typeface="프리젠테이션 4 Regular" pitchFamily="2" charset="-127"/>
              </a:rPr>
              <a:t>AI</a:t>
            </a:r>
            <a:r>
              <a:rPr lang="ko-KR" altLang="en-US" dirty="0">
                <a:solidFill>
                  <a:schemeClr val="tx1"/>
                </a:solidFill>
                <a:latin typeface="프리젠테이션 4 Regular" pitchFamily="2" charset="-127"/>
                <a:ea typeface="프리젠테이션 4 Regular" pitchFamily="2" charset="-127"/>
              </a:rPr>
              <a:t>를 사용하는 것을 넘어</a:t>
            </a:r>
            <a:r>
              <a:rPr lang="en-US" altLang="ko-KR" dirty="0">
                <a:solidFill>
                  <a:schemeClr val="tx1"/>
                </a:solidFill>
                <a:latin typeface="프리젠테이션 4 Regular" pitchFamily="2" charset="-127"/>
                <a:ea typeface="프리젠테이션 4 Regular" pitchFamily="2" charset="-127"/>
              </a:rPr>
              <a:t>, AI </a:t>
            </a:r>
            <a:r>
              <a:rPr lang="ko-KR" altLang="en-US" dirty="0">
                <a:solidFill>
                  <a:schemeClr val="tx1"/>
                </a:solidFill>
                <a:latin typeface="프리젠테이션 4 Regular" pitchFamily="2" charset="-127"/>
                <a:ea typeface="프리젠테이션 4 Regular" pitchFamily="2" charset="-127"/>
              </a:rPr>
              <a:t>모델의 작동 방식을 이해하고</a:t>
            </a:r>
            <a:r>
              <a:rPr lang="en-US" altLang="ko-KR" dirty="0">
                <a:solidFill>
                  <a:schemeClr val="tx1"/>
                </a:solidFill>
                <a:latin typeface="프리젠테이션 4 Regular" pitchFamily="2" charset="-127"/>
                <a:ea typeface="프리젠테이션 4 Regular" pitchFamily="2" charset="-127"/>
              </a:rPr>
              <a:t>, </a:t>
            </a:r>
            <a:r>
              <a:rPr lang="ko-KR" altLang="en-US" dirty="0">
                <a:solidFill>
                  <a:schemeClr val="tx1"/>
                </a:solidFill>
                <a:latin typeface="프리젠테이션 4 Regular" pitchFamily="2" charset="-127"/>
                <a:ea typeface="프리젠테이션 4 Regular" pitchFamily="2" charset="-127"/>
              </a:rPr>
              <a:t>데이터를 처리하며 결과의 변화를 관찰하고 이유를 찾아 보는 탐구</a:t>
            </a:r>
            <a:endParaRPr lang="en-US" altLang="ko-KR" dirty="0">
              <a:solidFill>
                <a:schemeClr val="tx1"/>
              </a:solidFill>
              <a:latin typeface="프리젠테이션 4 Regular" pitchFamily="2" charset="-127"/>
              <a:ea typeface="프리젠테이션 4 Regular" pitchFamily="2" charset="-127"/>
            </a:endParaRPr>
          </a:p>
        </p:txBody>
      </p:sp>
      <p:sp>
        <p:nvSpPr>
          <p:cNvPr id="14" name="사각형: 둥근 모서리 13">
            <a:extLst>
              <a:ext uri="{FF2B5EF4-FFF2-40B4-BE49-F238E27FC236}">
                <a16:creationId xmlns:a16="http://schemas.microsoft.com/office/drawing/2014/main" id="{E59FB6FC-8FEF-BDBC-8329-2DDB5C8DFBA7}"/>
              </a:ext>
            </a:extLst>
          </p:cNvPr>
          <p:cNvSpPr/>
          <p:nvPr/>
        </p:nvSpPr>
        <p:spPr>
          <a:xfrm>
            <a:off x="4726773" y="1900564"/>
            <a:ext cx="1303259" cy="314175"/>
          </a:xfrm>
          <a:prstGeom prst="roundRect">
            <a:avLst/>
          </a:prstGeom>
          <a:solidFill>
            <a:srgbClr val="E0D3F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dirty="0">
                <a:solidFill>
                  <a:schemeClr val="tx1"/>
                </a:solidFill>
                <a:latin typeface="프리젠테이션 5 Medium" pitchFamily="2" charset="-127"/>
                <a:ea typeface="프리젠테이션 5 Medium" pitchFamily="2" charset="-127"/>
              </a:rPr>
              <a:t>학생의 경험</a:t>
            </a:r>
          </a:p>
        </p:txBody>
      </p:sp>
      <p:sp>
        <p:nvSpPr>
          <p:cNvPr id="15" name="TextBox 14">
            <a:extLst>
              <a:ext uri="{FF2B5EF4-FFF2-40B4-BE49-F238E27FC236}">
                <a16:creationId xmlns:a16="http://schemas.microsoft.com/office/drawing/2014/main" id="{AB307E1D-AFB7-5F98-B436-CACB9FA3CA7F}"/>
              </a:ext>
            </a:extLst>
          </p:cNvPr>
          <p:cNvSpPr txBox="1"/>
          <p:nvPr/>
        </p:nvSpPr>
        <p:spPr>
          <a:xfrm>
            <a:off x="6030032" y="1840338"/>
            <a:ext cx="2657005" cy="377476"/>
          </a:xfrm>
          <a:prstGeom prst="rect">
            <a:avLst/>
          </a:prstGeom>
          <a:noFill/>
        </p:spPr>
        <p:txBody>
          <a:bodyPr wrap="square" anchor="ctr">
            <a:spAutoFit/>
          </a:bodyPr>
          <a:lstStyle/>
          <a:p>
            <a:pPr>
              <a:lnSpc>
                <a:spcPct val="150000"/>
              </a:lnSpc>
            </a:pPr>
            <a:r>
              <a:rPr lang="ko-KR" altLang="en-US" dirty="0">
                <a:latin typeface="프리젠테이션 4 Regular" pitchFamily="2" charset="-127"/>
                <a:ea typeface="프리젠테이션 4 Regular" pitchFamily="2" charset="-127"/>
              </a:rPr>
              <a:t>비판적 창조자</a:t>
            </a:r>
            <a:endParaRPr lang="en-US" altLang="ko-KR" dirty="0">
              <a:solidFill>
                <a:schemeClr val="tx1"/>
              </a:solidFill>
              <a:latin typeface="프리젠테이션 4 Regular" pitchFamily="2" charset="-127"/>
              <a:ea typeface="프리젠테이션 4 Regular" pitchFamily="2" charset="-127"/>
            </a:endParaRPr>
          </a:p>
        </p:txBody>
      </p:sp>
      <p:sp>
        <p:nvSpPr>
          <p:cNvPr id="4" name="사각형: 둥근 위쪽 모서리 3">
            <a:extLst>
              <a:ext uri="{FF2B5EF4-FFF2-40B4-BE49-F238E27FC236}">
                <a16:creationId xmlns:a16="http://schemas.microsoft.com/office/drawing/2014/main" id="{172824D2-7529-F86D-8E2E-0ADE48E08AA5}"/>
              </a:ext>
            </a:extLst>
          </p:cNvPr>
          <p:cNvSpPr/>
          <p:nvPr/>
        </p:nvSpPr>
        <p:spPr>
          <a:xfrm rot="5400000">
            <a:off x="1247249" y="595869"/>
            <a:ext cx="360000" cy="1774499"/>
          </a:xfrm>
          <a:prstGeom prst="round2SameRect">
            <a:avLst>
              <a:gd name="adj1" fmla="val 16667"/>
              <a:gd name="adj2" fmla="val 0"/>
            </a:avLst>
          </a:prstGeom>
          <a:solidFill>
            <a:schemeClr val="accent3">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lIns="90000" tIns="108000" bIns="108000" rtlCol="0" anchor="ctr"/>
          <a:lstStyle/>
          <a:p>
            <a:r>
              <a:rPr lang="en-US" altLang="ko-KR" sz="1800" dirty="0">
                <a:solidFill>
                  <a:schemeClr val="bg1"/>
                </a:solidFill>
                <a:latin typeface="프리젠테이션 8 ExtraBold" pitchFamily="2" charset="-127"/>
                <a:ea typeface="프리젠테이션 8 ExtraBold" pitchFamily="2" charset="-127"/>
              </a:rPr>
              <a:t>AI </a:t>
            </a:r>
            <a:r>
              <a:rPr lang="ko-KR" altLang="en-US" sz="1800" dirty="0">
                <a:solidFill>
                  <a:schemeClr val="bg1"/>
                </a:solidFill>
                <a:latin typeface="프리젠테이션 8 ExtraBold" pitchFamily="2" charset="-127"/>
                <a:ea typeface="프리젠테이션 8 ExtraBold" pitchFamily="2" charset="-127"/>
              </a:rPr>
              <a:t>융합 교육</a:t>
            </a:r>
          </a:p>
        </p:txBody>
      </p:sp>
    </p:spTree>
    <p:extLst>
      <p:ext uri="{BB962C8B-B14F-4D97-AF65-F5344CB8AC3E}">
        <p14:creationId xmlns:p14="http://schemas.microsoft.com/office/powerpoint/2010/main" val="27532171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86">
          <a:extLst>
            <a:ext uri="{FF2B5EF4-FFF2-40B4-BE49-F238E27FC236}">
              <a16:creationId xmlns:a16="http://schemas.microsoft.com/office/drawing/2014/main" id="{9F057215-B299-7C79-360F-24FC5DC855F3}"/>
            </a:ext>
          </a:extLst>
        </p:cNvPr>
        <p:cNvGrpSpPr/>
        <p:nvPr/>
      </p:nvGrpSpPr>
      <p:grpSpPr>
        <a:xfrm>
          <a:off x="0" y="0"/>
          <a:ext cx="0" cy="0"/>
          <a:chOff x="0" y="0"/>
          <a:chExt cx="0" cy="0"/>
        </a:xfrm>
      </p:grpSpPr>
      <p:sp>
        <p:nvSpPr>
          <p:cNvPr id="87" name="Google Shape;87;p16">
            <a:extLst>
              <a:ext uri="{FF2B5EF4-FFF2-40B4-BE49-F238E27FC236}">
                <a16:creationId xmlns:a16="http://schemas.microsoft.com/office/drawing/2014/main" id="{A3F0021E-D8ED-D74A-403A-E89B7D168DB4}"/>
              </a:ext>
            </a:extLst>
          </p:cNvPr>
          <p:cNvSpPr txBox="1">
            <a:spLocks noGrp="1"/>
          </p:cNvSpPr>
          <p:nvPr>
            <p:ph type="title"/>
          </p:nvPr>
        </p:nvSpPr>
        <p:spPr>
          <a:xfrm>
            <a:off x="661124" y="662034"/>
            <a:ext cx="6320701" cy="429040"/>
          </a:xfrm>
          <a:prstGeom prst="rect">
            <a:avLst/>
          </a:prstGeom>
        </p:spPr>
        <p:txBody>
          <a:bodyPr spcFirstLastPara="1" wrap="square" lIns="68575" tIns="68575" rIns="68575" bIns="68575" anchor="ctr" anchorCtr="0">
            <a:normAutofit fontScale="90000"/>
          </a:bodyPr>
          <a:lstStyle/>
          <a:p>
            <a:pPr marL="0" marR="0" lvl="0" indent="0" algn="l" rtl="0">
              <a:lnSpc>
                <a:spcPct val="100000"/>
              </a:lnSpc>
              <a:spcBef>
                <a:spcPts val="0"/>
              </a:spcBef>
              <a:spcAft>
                <a:spcPts val="0"/>
              </a:spcAft>
              <a:buNone/>
            </a:pPr>
            <a:r>
              <a:rPr lang="ko-KR" sz="2400" b="1" dirty="0">
                <a:solidFill>
                  <a:schemeClr val="tx1"/>
                </a:solidFill>
                <a:latin typeface="프리젠테이션 8 ExtraBold" pitchFamily="2" charset="-127"/>
                <a:ea typeface="프리젠테이션 8 ExtraBold" pitchFamily="2" charset="-127"/>
                <a:cs typeface="Noto Sans KR"/>
                <a:sym typeface="Noto Sans KR"/>
              </a:rPr>
              <a:t>AI</a:t>
            </a:r>
            <a:r>
              <a:rPr lang="en-US" altLang="ko-KR" sz="2400" b="1" dirty="0">
                <a:solidFill>
                  <a:schemeClr val="tx1"/>
                </a:solidFill>
                <a:latin typeface="프리젠테이션 8 ExtraBold" pitchFamily="2" charset="-127"/>
                <a:ea typeface="프리젠테이션 8 ExtraBold" pitchFamily="2" charset="-127"/>
                <a:cs typeface="Noto Sans KR"/>
                <a:sym typeface="Noto Sans KR"/>
              </a:rPr>
              <a:t> </a:t>
            </a:r>
            <a:r>
              <a:rPr lang="ko-KR" sz="2400" b="1" dirty="0">
                <a:solidFill>
                  <a:schemeClr val="tx1"/>
                </a:solidFill>
                <a:latin typeface="프리젠테이션 8 ExtraBold" pitchFamily="2" charset="-127"/>
                <a:ea typeface="프리젠테이션 8 ExtraBold" pitchFamily="2" charset="-127"/>
                <a:cs typeface="Noto Sans KR"/>
                <a:sym typeface="Noto Sans KR"/>
              </a:rPr>
              <a:t>융합교육 </a:t>
            </a:r>
            <a:r>
              <a:rPr lang="ko-KR" sz="2400" b="1" dirty="0" err="1">
                <a:solidFill>
                  <a:schemeClr val="tx1"/>
                </a:solidFill>
                <a:latin typeface="프리젠테이션 8 ExtraBold" pitchFamily="2" charset="-127"/>
                <a:ea typeface="프리젠테이션 8 ExtraBold" pitchFamily="2" charset="-127"/>
                <a:cs typeface="Noto Sans KR"/>
                <a:sym typeface="Noto Sans KR"/>
              </a:rPr>
              <a:t>톺아보기</a:t>
            </a:r>
            <a:r>
              <a:rPr lang="ko-KR" sz="2400" b="1" dirty="0">
                <a:solidFill>
                  <a:schemeClr val="tx1"/>
                </a:solidFill>
                <a:latin typeface="프리젠테이션 8 ExtraBold" pitchFamily="2" charset="-127"/>
                <a:ea typeface="프리젠테이션 8 ExtraBold" pitchFamily="2" charset="-127"/>
                <a:cs typeface="Noto Sans KR"/>
                <a:sym typeface="Noto Sans KR"/>
              </a:rPr>
              <a:t> </a:t>
            </a:r>
            <a:endParaRPr sz="2400" b="1" dirty="0">
              <a:solidFill>
                <a:schemeClr val="tx1"/>
              </a:solidFill>
              <a:latin typeface="프리젠테이션 8 ExtraBold" pitchFamily="2" charset="-127"/>
              <a:ea typeface="프리젠테이션 8 ExtraBold" pitchFamily="2" charset="-127"/>
              <a:cs typeface="Noto Sans KR"/>
              <a:sym typeface="Noto Sans KR"/>
            </a:endParaRPr>
          </a:p>
        </p:txBody>
      </p:sp>
      <p:sp>
        <p:nvSpPr>
          <p:cNvPr id="2" name="사각형: 둥근 모서리 1">
            <a:extLst>
              <a:ext uri="{FF2B5EF4-FFF2-40B4-BE49-F238E27FC236}">
                <a16:creationId xmlns:a16="http://schemas.microsoft.com/office/drawing/2014/main" id="{B12F3742-3913-C38F-0688-8351DD6B7C55}"/>
              </a:ext>
            </a:extLst>
          </p:cNvPr>
          <p:cNvSpPr/>
          <p:nvPr/>
        </p:nvSpPr>
        <p:spPr>
          <a:xfrm rot="16200000">
            <a:off x="-180000" y="336554"/>
            <a:ext cx="360000" cy="1080000"/>
          </a:xfrm>
          <a:prstGeom prst="roundRect">
            <a:avLst>
              <a:gd name="adj" fmla="val 50000"/>
            </a:avLst>
          </a:prstGeom>
          <a:gradFill>
            <a:gsLst>
              <a:gs pos="0">
                <a:srgbClr val="1E3673">
                  <a:alpha val="0"/>
                </a:srgbClr>
              </a:gs>
              <a:gs pos="100000">
                <a:srgbClr val="1E3673">
                  <a:alpha val="70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latin typeface="프리젠테이션 4 Regular" pitchFamily="2" charset="-127"/>
              <a:ea typeface="프리젠테이션 4 Regular" pitchFamily="2" charset="-127"/>
            </a:endParaRPr>
          </a:p>
        </p:txBody>
      </p:sp>
      <p:sp>
        <p:nvSpPr>
          <p:cNvPr id="16" name="직사각형 15">
            <a:extLst>
              <a:ext uri="{FF2B5EF4-FFF2-40B4-BE49-F238E27FC236}">
                <a16:creationId xmlns:a16="http://schemas.microsoft.com/office/drawing/2014/main" id="{1CD710B2-F2D0-FD9E-6572-C9787FB2A14B}"/>
              </a:ext>
            </a:extLst>
          </p:cNvPr>
          <p:cNvSpPr/>
          <p:nvPr/>
        </p:nvSpPr>
        <p:spPr>
          <a:xfrm>
            <a:off x="735091" y="2480818"/>
            <a:ext cx="6565651" cy="1401576"/>
          </a:xfrm>
          <a:prstGeom prst="rect">
            <a:avLst/>
          </a:prstGeom>
          <a:solidFill>
            <a:schemeClr val="bg2">
              <a:lumMod val="95000"/>
            </a:schemeClr>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marL="285750" indent="-285750">
              <a:lnSpc>
                <a:spcPct val="150000"/>
              </a:lnSpc>
              <a:buFont typeface="Arial" panose="020B0604020202020204" pitchFamily="34" charset="0"/>
              <a:buChar char="•"/>
            </a:pPr>
            <a:r>
              <a:rPr lang="ko-KR" altLang="en-US" dirty="0">
                <a:solidFill>
                  <a:schemeClr val="tx1"/>
                </a:solidFill>
                <a:latin typeface="프리젠테이션 4 Regular" pitchFamily="2" charset="-127"/>
                <a:ea typeface="프리젠테이션 4 Regular" pitchFamily="2" charset="-127"/>
              </a:rPr>
              <a:t>평가의 초점은 교과 내용 지식과 </a:t>
            </a:r>
            <a:r>
              <a:rPr lang="en-US" altLang="ko-KR" dirty="0">
                <a:solidFill>
                  <a:schemeClr val="tx1"/>
                </a:solidFill>
                <a:latin typeface="프리젠테이션 4 Regular" pitchFamily="2" charset="-127"/>
                <a:ea typeface="프리젠테이션 4 Regular" pitchFamily="2" charset="-127"/>
              </a:rPr>
              <a:t>AI </a:t>
            </a:r>
            <a:r>
              <a:rPr lang="ko-KR" altLang="en-US" dirty="0">
                <a:solidFill>
                  <a:schemeClr val="tx1"/>
                </a:solidFill>
                <a:latin typeface="프리젠테이션 4 Regular" pitchFamily="2" charset="-127"/>
                <a:ea typeface="프리젠테이션 4 Regular" pitchFamily="2" charset="-127"/>
              </a:rPr>
              <a:t>소양의 통합적 이해 및 적용 능력</a:t>
            </a:r>
            <a:endParaRPr lang="en-US" altLang="ko-KR" dirty="0">
              <a:solidFill>
                <a:schemeClr val="tx1"/>
              </a:solidFill>
              <a:latin typeface="프리젠테이션 4 Regular" pitchFamily="2" charset="-127"/>
              <a:ea typeface="프리젠테이션 4 Regular" pitchFamily="2" charset="-127"/>
            </a:endParaRPr>
          </a:p>
          <a:p>
            <a:pPr marL="285750" indent="-285750">
              <a:lnSpc>
                <a:spcPct val="150000"/>
              </a:lnSpc>
              <a:buFont typeface="Arial" panose="020B0604020202020204" pitchFamily="34" charset="0"/>
              <a:buChar char="•"/>
            </a:pPr>
            <a:r>
              <a:rPr lang="en-US" altLang="ko-KR" dirty="0">
                <a:solidFill>
                  <a:schemeClr val="tx1"/>
                </a:solidFill>
                <a:latin typeface="프리젠테이션 4 Regular" pitchFamily="2" charset="-127"/>
                <a:ea typeface="프리젠테이션 4 Regular" pitchFamily="2" charset="-127"/>
              </a:rPr>
              <a:t>‘</a:t>
            </a:r>
            <a:r>
              <a:rPr lang="ko-KR" altLang="en-US" dirty="0">
                <a:solidFill>
                  <a:schemeClr val="tx1"/>
                </a:solidFill>
                <a:latin typeface="프리젠테이션 4 Regular" pitchFamily="2" charset="-127"/>
                <a:ea typeface="프리젠테이션 4 Regular" pitchFamily="2" charset="-127"/>
              </a:rPr>
              <a:t>사회 교과에서 배운 인권 개념을 </a:t>
            </a:r>
            <a:r>
              <a:rPr lang="en-US" altLang="ko-KR" dirty="0">
                <a:solidFill>
                  <a:schemeClr val="tx1"/>
                </a:solidFill>
                <a:latin typeface="프리젠테이션 4 Regular" pitchFamily="2" charset="-127"/>
                <a:ea typeface="프리젠테이션 4 Regular" pitchFamily="2" charset="-127"/>
              </a:rPr>
              <a:t>AI</a:t>
            </a:r>
            <a:r>
              <a:rPr lang="ko-KR" altLang="en-US" dirty="0">
                <a:solidFill>
                  <a:schemeClr val="tx1"/>
                </a:solidFill>
                <a:latin typeface="프리젠테이션 4 Regular" pitchFamily="2" charset="-127"/>
                <a:ea typeface="프리젠테이션 4 Regular" pitchFamily="2" charset="-127"/>
              </a:rPr>
              <a:t>의 편향성 문제와 연결하여</a:t>
            </a:r>
            <a:r>
              <a:rPr lang="en-US" altLang="ko-KR" dirty="0">
                <a:solidFill>
                  <a:schemeClr val="tx1"/>
                </a:solidFill>
                <a:latin typeface="프리젠테이션 4 Regular" pitchFamily="2" charset="-127"/>
                <a:ea typeface="프리젠테이션 4 Regular" pitchFamily="2" charset="-127"/>
              </a:rPr>
              <a:t>~’, ‘</a:t>
            </a:r>
            <a:r>
              <a:rPr lang="ko-KR" altLang="en-US" dirty="0">
                <a:solidFill>
                  <a:schemeClr val="tx1"/>
                </a:solidFill>
                <a:latin typeface="프리젠테이션 4 Regular" pitchFamily="2" charset="-127"/>
                <a:ea typeface="프리젠테이션 4 Regular" pitchFamily="2" charset="-127"/>
              </a:rPr>
              <a:t>미술 교과에서 배운 화풍의 특징을 이미지 생성 </a:t>
            </a:r>
            <a:r>
              <a:rPr lang="en-US" altLang="ko-KR" dirty="0">
                <a:solidFill>
                  <a:schemeClr val="tx1"/>
                </a:solidFill>
                <a:latin typeface="프리젠테이션 4 Regular" pitchFamily="2" charset="-127"/>
                <a:ea typeface="프리젠테이션 4 Regular" pitchFamily="2" charset="-127"/>
              </a:rPr>
              <a:t>AI</a:t>
            </a:r>
            <a:r>
              <a:rPr lang="ko-KR" altLang="en-US" dirty="0">
                <a:solidFill>
                  <a:schemeClr val="tx1"/>
                </a:solidFill>
                <a:latin typeface="프리젠테이션 4 Regular" pitchFamily="2" charset="-127"/>
                <a:ea typeface="프리젠테이션 4 Regular" pitchFamily="2" charset="-127"/>
              </a:rPr>
              <a:t>의 원리와 </a:t>
            </a:r>
            <a:r>
              <a:rPr lang="ko-KR" altLang="en-US" dirty="0" err="1">
                <a:solidFill>
                  <a:schemeClr val="tx1"/>
                </a:solidFill>
                <a:latin typeface="프리젠테이션 4 Regular" pitchFamily="2" charset="-127"/>
                <a:ea typeface="프리젠테이션 4 Regular" pitchFamily="2" charset="-127"/>
              </a:rPr>
              <a:t>관련지어</a:t>
            </a:r>
            <a:r>
              <a:rPr lang="en-US" altLang="ko-KR" dirty="0">
                <a:solidFill>
                  <a:schemeClr val="tx1"/>
                </a:solidFill>
                <a:latin typeface="프리젠테이션 4 Regular" pitchFamily="2" charset="-127"/>
                <a:ea typeface="프리젠테이션 4 Regular" pitchFamily="2" charset="-127"/>
              </a:rPr>
              <a:t>~’</a:t>
            </a:r>
          </a:p>
        </p:txBody>
      </p:sp>
      <p:sp>
        <p:nvSpPr>
          <p:cNvPr id="5" name="사각형: 둥근 모서리 4">
            <a:extLst>
              <a:ext uri="{FF2B5EF4-FFF2-40B4-BE49-F238E27FC236}">
                <a16:creationId xmlns:a16="http://schemas.microsoft.com/office/drawing/2014/main" id="{B7B76864-F998-4AD0-B5B9-CCD32F3380F0}"/>
              </a:ext>
            </a:extLst>
          </p:cNvPr>
          <p:cNvSpPr/>
          <p:nvPr/>
        </p:nvSpPr>
        <p:spPr>
          <a:xfrm>
            <a:off x="735091" y="1900564"/>
            <a:ext cx="1303259" cy="314175"/>
          </a:xfrm>
          <a:prstGeom prst="roundRect">
            <a:avLst/>
          </a:prstGeom>
          <a:solidFill>
            <a:srgbClr val="E0D3F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dirty="0">
                <a:solidFill>
                  <a:schemeClr val="tx1"/>
                </a:solidFill>
                <a:latin typeface="프리젠테이션 5 Medium" pitchFamily="2" charset="-127"/>
                <a:ea typeface="프리젠테이션 5 Medium" pitchFamily="2" charset="-127"/>
              </a:rPr>
              <a:t>평가 관점</a:t>
            </a:r>
          </a:p>
        </p:txBody>
      </p:sp>
      <p:sp>
        <p:nvSpPr>
          <p:cNvPr id="6" name="TextBox 5">
            <a:extLst>
              <a:ext uri="{FF2B5EF4-FFF2-40B4-BE49-F238E27FC236}">
                <a16:creationId xmlns:a16="http://schemas.microsoft.com/office/drawing/2014/main" id="{EC0CEBB2-696C-F7D9-BF1E-9E1C533976B1}"/>
              </a:ext>
            </a:extLst>
          </p:cNvPr>
          <p:cNvSpPr txBox="1"/>
          <p:nvPr/>
        </p:nvSpPr>
        <p:spPr>
          <a:xfrm>
            <a:off x="2038350" y="1840338"/>
            <a:ext cx="2657005" cy="377476"/>
          </a:xfrm>
          <a:prstGeom prst="rect">
            <a:avLst/>
          </a:prstGeom>
          <a:noFill/>
        </p:spPr>
        <p:txBody>
          <a:bodyPr wrap="square" anchor="ctr">
            <a:spAutoFit/>
          </a:bodyPr>
          <a:lstStyle/>
          <a:p>
            <a:pPr>
              <a:lnSpc>
                <a:spcPct val="150000"/>
              </a:lnSpc>
            </a:pPr>
            <a:r>
              <a:rPr lang="ko-KR" altLang="en-US" dirty="0">
                <a:latin typeface="프리젠테이션 4 Regular" pitchFamily="2" charset="-127"/>
                <a:ea typeface="프리젠테이션 4 Regular" pitchFamily="2" charset="-127"/>
              </a:rPr>
              <a:t>교과 내용 지식과 </a:t>
            </a:r>
            <a:r>
              <a:rPr lang="en-US" altLang="ko-KR" dirty="0">
                <a:latin typeface="프리젠테이션 4 Regular" pitchFamily="2" charset="-127"/>
                <a:ea typeface="프리젠테이션 4 Regular" pitchFamily="2" charset="-127"/>
              </a:rPr>
              <a:t>AI </a:t>
            </a:r>
            <a:r>
              <a:rPr lang="ko-KR" altLang="en-US" dirty="0">
                <a:latin typeface="프리젠테이션 4 Regular" pitchFamily="2" charset="-127"/>
                <a:ea typeface="프리젠테이션 4 Regular" pitchFamily="2" charset="-127"/>
              </a:rPr>
              <a:t>소양의 통합적 성장</a:t>
            </a:r>
            <a:endParaRPr lang="en-US" altLang="ko-KR" dirty="0">
              <a:solidFill>
                <a:schemeClr val="tx1"/>
              </a:solidFill>
              <a:latin typeface="프리젠테이션 4 Regular" pitchFamily="2" charset="-127"/>
              <a:ea typeface="프리젠테이션 4 Regular" pitchFamily="2" charset="-127"/>
            </a:endParaRPr>
          </a:p>
        </p:txBody>
      </p:sp>
      <p:sp>
        <p:nvSpPr>
          <p:cNvPr id="8" name="사각형: 둥근 위쪽 모서리 7">
            <a:extLst>
              <a:ext uri="{FF2B5EF4-FFF2-40B4-BE49-F238E27FC236}">
                <a16:creationId xmlns:a16="http://schemas.microsoft.com/office/drawing/2014/main" id="{2508166B-5105-DF7B-FD4D-9908EA6B3A2A}"/>
              </a:ext>
            </a:extLst>
          </p:cNvPr>
          <p:cNvSpPr/>
          <p:nvPr/>
        </p:nvSpPr>
        <p:spPr>
          <a:xfrm rot="5400000">
            <a:off x="1247249" y="595869"/>
            <a:ext cx="360000" cy="1774499"/>
          </a:xfrm>
          <a:prstGeom prst="round2SameRect">
            <a:avLst>
              <a:gd name="adj1" fmla="val 16667"/>
              <a:gd name="adj2" fmla="val 0"/>
            </a:avLst>
          </a:prstGeom>
          <a:solidFill>
            <a:schemeClr val="accent3">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lIns="90000" tIns="108000" bIns="108000" rtlCol="0" anchor="ctr"/>
          <a:lstStyle/>
          <a:p>
            <a:r>
              <a:rPr lang="en-US" altLang="ko-KR" sz="1800" dirty="0">
                <a:solidFill>
                  <a:schemeClr val="bg1"/>
                </a:solidFill>
                <a:latin typeface="프리젠테이션 8 ExtraBold" pitchFamily="2" charset="-127"/>
                <a:ea typeface="프리젠테이션 8 ExtraBold" pitchFamily="2" charset="-127"/>
              </a:rPr>
              <a:t>AI </a:t>
            </a:r>
            <a:r>
              <a:rPr lang="ko-KR" altLang="en-US" sz="1800" dirty="0">
                <a:solidFill>
                  <a:schemeClr val="bg1"/>
                </a:solidFill>
                <a:latin typeface="프리젠테이션 8 ExtraBold" pitchFamily="2" charset="-127"/>
                <a:ea typeface="프리젠테이션 8 ExtraBold" pitchFamily="2" charset="-127"/>
              </a:rPr>
              <a:t>융합 교육</a:t>
            </a:r>
          </a:p>
        </p:txBody>
      </p:sp>
    </p:spTree>
    <p:extLst>
      <p:ext uri="{BB962C8B-B14F-4D97-AF65-F5344CB8AC3E}">
        <p14:creationId xmlns:p14="http://schemas.microsoft.com/office/powerpoint/2010/main" val="37319570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86">
          <a:extLst>
            <a:ext uri="{FF2B5EF4-FFF2-40B4-BE49-F238E27FC236}">
              <a16:creationId xmlns:a16="http://schemas.microsoft.com/office/drawing/2014/main" id="{B75BC4AA-9A90-023E-C8DB-83B25A6268CF}"/>
            </a:ext>
          </a:extLst>
        </p:cNvPr>
        <p:cNvGrpSpPr/>
        <p:nvPr/>
      </p:nvGrpSpPr>
      <p:grpSpPr>
        <a:xfrm>
          <a:off x="0" y="0"/>
          <a:ext cx="0" cy="0"/>
          <a:chOff x="0" y="0"/>
          <a:chExt cx="0" cy="0"/>
        </a:xfrm>
      </p:grpSpPr>
      <p:sp>
        <p:nvSpPr>
          <p:cNvPr id="87" name="Google Shape;87;p16">
            <a:extLst>
              <a:ext uri="{FF2B5EF4-FFF2-40B4-BE49-F238E27FC236}">
                <a16:creationId xmlns:a16="http://schemas.microsoft.com/office/drawing/2014/main" id="{F3B2D1BF-AA86-5B5A-BCCE-A4945DB87B50}"/>
              </a:ext>
            </a:extLst>
          </p:cNvPr>
          <p:cNvSpPr txBox="1">
            <a:spLocks noGrp="1"/>
          </p:cNvSpPr>
          <p:nvPr>
            <p:ph type="title"/>
          </p:nvPr>
        </p:nvSpPr>
        <p:spPr>
          <a:xfrm>
            <a:off x="661124" y="662034"/>
            <a:ext cx="6320701" cy="429040"/>
          </a:xfrm>
          <a:prstGeom prst="rect">
            <a:avLst/>
          </a:prstGeom>
        </p:spPr>
        <p:txBody>
          <a:bodyPr spcFirstLastPara="1" wrap="square" lIns="68575" tIns="68575" rIns="68575" bIns="68575" anchor="ctr" anchorCtr="0">
            <a:normAutofit fontScale="90000"/>
          </a:bodyPr>
          <a:lstStyle/>
          <a:p>
            <a:pPr marL="0" marR="0" lvl="0" indent="0" algn="l" rtl="0">
              <a:lnSpc>
                <a:spcPct val="100000"/>
              </a:lnSpc>
              <a:spcBef>
                <a:spcPts val="0"/>
              </a:spcBef>
              <a:spcAft>
                <a:spcPts val="0"/>
              </a:spcAft>
              <a:buNone/>
            </a:pPr>
            <a:r>
              <a:rPr lang="ko-KR" sz="2400" b="1" dirty="0">
                <a:solidFill>
                  <a:schemeClr val="tx1"/>
                </a:solidFill>
                <a:latin typeface="프리젠테이션 8 ExtraBold" pitchFamily="2" charset="-127"/>
                <a:ea typeface="프리젠테이션 8 ExtraBold" pitchFamily="2" charset="-127"/>
                <a:cs typeface="Noto Sans KR"/>
                <a:sym typeface="Noto Sans KR"/>
              </a:rPr>
              <a:t>AI</a:t>
            </a:r>
            <a:r>
              <a:rPr lang="en-US" altLang="ko-KR" sz="2400" b="1" dirty="0">
                <a:solidFill>
                  <a:schemeClr val="tx1"/>
                </a:solidFill>
                <a:latin typeface="프리젠테이션 8 ExtraBold" pitchFamily="2" charset="-127"/>
                <a:ea typeface="프리젠테이션 8 ExtraBold" pitchFamily="2" charset="-127"/>
                <a:cs typeface="Noto Sans KR"/>
                <a:sym typeface="Noto Sans KR"/>
              </a:rPr>
              <a:t> </a:t>
            </a:r>
            <a:r>
              <a:rPr lang="ko-KR" altLang="en-US" sz="2400" b="1" dirty="0">
                <a:solidFill>
                  <a:schemeClr val="tx1"/>
                </a:solidFill>
                <a:latin typeface="프리젠테이션 8 ExtraBold" pitchFamily="2" charset="-127"/>
                <a:ea typeface="프리젠테이션 8 ExtraBold" pitchFamily="2" charset="-127"/>
                <a:cs typeface="Noto Sans KR"/>
                <a:sym typeface="Noto Sans KR"/>
              </a:rPr>
              <a:t>활용 </a:t>
            </a:r>
            <a:r>
              <a:rPr lang="en-US" altLang="ko-KR" sz="2400" b="1" dirty="0">
                <a:solidFill>
                  <a:schemeClr val="tx1"/>
                </a:solidFill>
                <a:latin typeface="프리젠테이션 8 ExtraBold" pitchFamily="2" charset="-127"/>
                <a:ea typeface="프리젠테이션 8 ExtraBold" pitchFamily="2" charset="-127"/>
                <a:cs typeface="Noto Sans KR"/>
                <a:sym typeface="Noto Sans KR"/>
              </a:rPr>
              <a:t>· </a:t>
            </a:r>
            <a:r>
              <a:rPr lang="ko-KR" altLang="en-US" sz="2400" b="1" dirty="0">
                <a:solidFill>
                  <a:schemeClr val="tx1"/>
                </a:solidFill>
                <a:latin typeface="프리젠테이션 8 ExtraBold" pitchFamily="2" charset="-127"/>
                <a:ea typeface="프리젠테이션 8 ExtraBold" pitchFamily="2" charset="-127"/>
                <a:cs typeface="Noto Sans KR"/>
                <a:sym typeface="Noto Sans KR"/>
              </a:rPr>
              <a:t>융합 수업을 시도한 사례에 대한 비판적 고찰</a:t>
            </a:r>
            <a:endParaRPr sz="2400" b="1" dirty="0">
              <a:solidFill>
                <a:schemeClr val="tx1"/>
              </a:solidFill>
              <a:latin typeface="프리젠테이션 8 ExtraBold" pitchFamily="2" charset="-127"/>
              <a:ea typeface="프리젠테이션 8 ExtraBold" pitchFamily="2" charset="-127"/>
              <a:cs typeface="Noto Sans KR"/>
              <a:sym typeface="Noto Sans KR"/>
            </a:endParaRPr>
          </a:p>
        </p:txBody>
      </p:sp>
      <p:sp>
        <p:nvSpPr>
          <p:cNvPr id="2" name="사각형: 둥근 모서리 1">
            <a:extLst>
              <a:ext uri="{FF2B5EF4-FFF2-40B4-BE49-F238E27FC236}">
                <a16:creationId xmlns:a16="http://schemas.microsoft.com/office/drawing/2014/main" id="{3B8A809D-514F-AB36-E7D3-093D36558FC0}"/>
              </a:ext>
            </a:extLst>
          </p:cNvPr>
          <p:cNvSpPr/>
          <p:nvPr/>
        </p:nvSpPr>
        <p:spPr>
          <a:xfrm rot="16200000">
            <a:off x="-180000" y="336554"/>
            <a:ext cx="360000" cy="1080000"/>
          </a:xfrm>
          <a:prstGeom prst="roundRect">
            <a:avLst>
              <a:gd name="adj" fmla="val 50000"/>
            </a:avLst>
          </a:prstGeom>
          <a:gradFill>
            <a:gsLst>
              <a:gs pos="0">
                <a:srgbClr val="1E3673">
                  <a:alpha val="0"/>
                </a:srgbClr>
              </a:gs>
              <a:gs pos="100000">
                <a:srgbClr val="1E3673">
                  <a:alpha val="70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latin typeface="프리젠테이션 4 Regular" pitchFamily="2" charset="-127"/>
              <a:ea typeface="프리젠테이션 4 Regular" pitchFamily="2" charset="-127"/>
            </a:endParaRPr>
          </a:p>
        </p:txBody>
      </p:sp>
      <p:sp>
        <p:nvSpPr>
          <p:cNvPr id="5" name="사각형: 둥근 모서리 4">
            <a:extLst>
              <a:ext uri="{FF2B5EF4-FFF2-40B4-BE49-F238E27FC236}">
                <a16:creationId xmlns:a16="http://schemas.microsoft.com/office/drawing/2014/main" id="{FF38D963-F9BF-70C0-E48C-EF2E7B090B06}"/>
              </a:ext>
            </a:extLst>
          </p:cNvPr>
          <p:cNvSpPr/>
          <p:nvPr/>
        </p:nvSpPr>
        <p:spPr>
          <a:xfrm>
            <a:off x="735091" y="1900564"/>
            <a:ext cx="1303259" cy="314175"/>
          </a:xfrm>
          <a:prstGeom prst="roundRect">
            <a:avLst/>
          </a:prstGeom>
          <a:solidFill>
            <a:srgbClr val="E0D3F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dirty="0">
                <a:solidFill>
                  <a:schemeClr val="tx1"/>
                </a:solidFill>
                <a:latin typeface="프리젠테이션 5 Medium" pitchFamily="2" charset="-127"/>
                <a:ea typeface="프리젠테이션 5 Medium" pitchFamily="2" charset="-127"/>
              </a:rPr>
              <a:t>박 교사의 고민</a:t>
            </a:r>
          </a:p>
        </p:txBody>
      </p:sp>
      <p:sp>
        <p:nvSpPr>
          <p:cNvPr id="3" name="사각형: 둥근 위쪽 모서리 2">
            <a:extLst>
              <a:ext uri="{FF2B5EF4-FFF2-40B4-BE49-F238E27FC236}">
                <a16:creationId xmlns:a16="http://schemas.microsoft.com/office/drawing/2014/main" id="{14409CB0-5273-9CBC-F36B-3F20AFC52B44}"/>
              </a:ext>
            </a:extLst>
          </p:cNvPr>
          <p:cNvSpPr/>
          <p:nvPr/>
        </p:nvSpPr>
        <p:spPr>
          <a:xfrm rot="5400000">
            <a:off x="1247249" y="595867"/>
            <a:ext cx="360000" cy="1774499"/>
          </a:xfrm>
          <a:prstGeom prst="round2SameRect">
            <a:avLst>
              <a:gd name="adj1" fmla="val 16667"/>
              <a:gd name="adj2" fmla="val 0"/>
            </a:avLst>
          </a:prstGeom>
          <a:solidFill>
            <a:srgbClr val="6C3A7A"/>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lIns="90000" tIns="108000" bIns="108000" rtlCol="0" anchor="ctr"/>
          <a:lstStyle/>
          <a:p>
            <a:r>
              <a:rPr lang="ko-KR" altLang="en-US" sz="1800" dirty="0">
                <a:solidFill>
                  <a:schemeClr val="bg1"/>
                </a:solidFill>
                <a:latin typeface="프리젠테이션 8 ExtraBold" pitchFamily="2" charset="-127"/>
                <a:ea typeface="프리젠테이션 8 ExtraBold" pitchFamily="2" charset="-127"/>
              </a:rPr>
              <a:t>사례 </a:t>
            </a:r>
            <a:r>
              <a:rPr lang="en-US" altLang="ko-KR" sz="1800" dirty="0">
                <a:solidFill>
                  <a:schemeClr val="bg1"/>
                </a:solidFill>
                <a:latin typeface="프리젠테이션 8 ExtraBold" pitchFamily="2" charset="-127"/>
                <a:ea typeface="프리젠테이션 8 ExtraBold" pitchFamily="2" charset="-127"/>
              </a:rPr>
              <a:t>1</a:t>
            </a:r>
            <a:endParaRPr lang="ko-KR" altLang="en-US" sz="1800" dirty="0">
              <a:solidFill>
                <a:schemeClr val="bg1"/>
              </a:solidFill>
              <a:latin typeface="프리젠테이션 8 ExtraBold" pitchFamily="2" charset="-127"/>
              <a:ea typeface="프리젠테이션 8 ExtraBold" pitchFamily="2" charset="-127"/>
            </a:endParaRPr>
          </a:p>
        </p:txBody>
      </p:sp>
      <p:pic>
        <p:nvPicPr>
          <p:cNvPr id="6" name="그림 5">
            <a:extLst>
              <a:ext uri="{FF2B5EF4-FFF2-40B4-BE49-F238E27FC236}">
                <a16:creationId xmlns:a16="http://schemas.microsoft.com/office/drawing/2014/main" id="{F6349FDD-EA4B-F02C-1E59-07A0133F1319}"/>
              </a:ext>
            </a:extLst>
          </p:cNvPr>
          <p:cNvPicPr>
            <a:picLocks noChangeAspect="1"/>
          </p:cNvPicPr>
          <p:nvPr/>
        </p:nvPicPr>
        <p:blipFill>
          <a:blip r:embed="rId3"/>
          <a:stretch>
            <a:fillRect/>
          </a:stretch>
        </p:blipFill>
        <p:spPr>
          <a:xfrm>
            <a:off x="5168909" y="1543966"/>
            <a:ext cx="3240000" cy="3236173"/>
          </a:xfrm>
          <a:prstGeom prst="rect">
            <a:avLst/>
          </a:prstGeom>
        </p:spPr>
      </p:pic>
      <p:pic>
        <p:nvPicPr>
          <p:cNvPr id="8" name="그림 7">
            <a:extLst>
              <a:ext uri="{FF2B5EF4-FFF2-40B4-BE49-F238E27FC236}">
                <a16:creationId xmlns:a16="http://schemas.microsoft.com/office/drawing/2014/main" id="{5C46D1D0-C6D6-364E-81EC-AFAC8EF304A9}"/>
              </a:ext>
            </a:extLst>
          </p:cNvPr>
          <p:cNvPicPr>
            <a:picLocks noChangeAspect="1"/>
          </p:cNvPicPr>
          <p:nvPr/>
        </p:nvPicPr>
        <p:blipFill>
          <a:blip r:embed="rId4"/>
          <a:stretch>
            <a:fillRect/>
          </a:stretch>
        </p:blipFill>
        <p:spPr>
          <a:xfrm>
            <a:off x="2231886" y="1900564"/>
            <a:ext cx="2520000" cy="2527443"/>
          </a:xfrm>
          <a:prstGeom prst="rect">
            <a:avLst/>
          </a:prstGeom>
        </p:spPr>
      </p:pic>
    </p:spTree>
    <p:extLst>
      <p:ext uri="{BB962C8B-B14F-4D97-AF65-F5344CB8AC3E}">
        <p14:creationId xmlns:p14="http://schemas.microsoft.com/office/powerpoint/2010/main" val="38313192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86">
          <a:extLst>
            <a:ext uri="{FF2B5EF4-FFF2-40B4-BE49-F238E27FC236}">
              <a16:creationId xmlns:a16="http://schemas.microsoft.com/office/drawing/2014/main" id="{364BAFA2-A01F-B62C-C998-247638C631AF}"/>
            </a:ext>
          </a:extLst>
        </p:cNvPr>
        <p:cNvGrpSpPr/>
        <p:nvPr/>
      </p:nvGrpSpPr>
      <p:grpSpPr>
        <a:xfrm>
          <a:off x="0" y="0"/>
          <a:ext cx="0" cy="0"/>
          <a:chOff x="0" y="0"/>
          <a:chExt cx="0" cy="0"/>
        </a:xfrm>
      </p:grpSpPr>
      <p:sp>
        <p:nvSpPr>
          <p:cNvPr id="87" name="Google Shape;87;p16">
            <a:extLst>
              <a:ext uri="{FF2B5EF4-FFF2-40B4-BE49-F238E27FC236}">
                <a16:creationId xmlns:a16="http://schemas.microsoft.com/office/drawing/2014/main" id="{46C63375-009E-47E1-D9FE-65C7DDD9EBCE}"/>
              </a:ext>
            </a:extLst>
          </p:cNvPr>
          <p:cNvSpPr txBox="1">
            <a:spLocks noGrp="1"/>
          </p:cNvSpPr>
          <p:nvPr>
            <p:ph type="title"/>
          </p:nvPr>
        </p:nvSpPr>
        <p:spPr>
          <a:xfrm>
            <a:off x="661124" y="662034"/>
            <a:ext cx="6320701" cy="429040"/>
          </a:xfrm>
          <a:prstGeom prst="rect">
            <a:avLst/>
          </a:prstGeom>
        </p:spPr>
        <p:txBody>
          <a:bodyPr spcFirstLastPara="1" wrap="square" lIns="68575" tIns="68575" rIns="68575" bIns="68575" anchor="ctr" anchorCtr="0">
            <a:normAutofit fontScale="90000"/>
          </a:bodyPr>
          <a:lstStyle/>
          <a:p>
            <a:pPr marL="0" marR="0" lvl="0" indent="0" algn="l" rtl="0">
              <a:lnSpc>
                <a:spcPct val="100000"/>
              </a:lnSpc>
              <a:spcBef>
                <a:spcPts val="0"/>
              </a:spcBef>
              <a:spcAft>
                <a:spcPts val="0"/>
              </a:spcAft>
              <a:buNone/>
            </a:pPr>
            <a:r>
              <a:rPr lang="ko-KR" sz="2400" b="1" dirty="0">
                <a:solidFill>
                  <a:schemeClr val="tx1"/>
                </a:solidFill>
                <a:latin typeface="프리젠테이션 8 ExtraBold" pitchFamily="2" charset="-127"/>
                <a:ea typeface="프리젠테이션 8 ExtraBold" pitchFamily="2" charset="-127"/>
                <a:cs typeface="Noto Sans KR"/>
                <a:sym typeface="Noto Sans KR"/>
              </a:rPr>
              <a:t>AI</a:t>
            </a:r>
            <a:r>
              <a:rPr lang="en-US" altLang="ko-KR" sz="2400" b="1" dirty="0">
                <a:solidFill>
                  <a:schemeClr val="tx1"/>
                </a:solidFill>
                <a:latin typeface="프리젠테이션 8 ExtraBold" pitchFamily="2" charset="-127"/>
                <a:ea typeface="프리젠테이션 8 ExtraBold" pitchFamily="2" charset="-127"/>
                <a:cs typeface="Noto Sans KR"/>
                <a:sym typeface="Noto Sans KR"/>
              </a:rPr>
              <a:t> </a:t>
            </a:r>
            <a:r>
              <a:rPr lang="ko-KR" altLang="en-US" sz="2400" b="1" dirty="0">
                <a:solidFill>
                  <a:schemeClr val="tx1"/>
                </a:solidFill>
                <a:latin typeface="프리젠테이션 8 ExtraBold" pitchFamily="2" charset="-127"/>
                <a:ea typeface="프리젠테이션 8 ExtraBold" pitchFamily="2" charset="-127"/>
                <a:cs typeface="Noto Sans KR"/>
                <a:sym typeface="Noto Sans KR"/>
              </a:rPr>
              <a:t>활용 </a:t>
            </a:r>
            <a:r>
              <a:rPr lang="en-US" altLang="ko-KR" sz="2400" b="1" dirty="0">
                <a:solidFill>
                  <a:schemeClr val="tx1"/>
                </a:solidFill>
                <a:latin typeface="프리젠테이션 8 ExtraBold" pitchFamily="2" charset="-127"/>
                <a:ea typeface="프리젠테이션 8 ExtraBold" pitchFamily="2" charset="-127"/>
                <a:cs typeface="Noto Sans KR"/>
                <a:sym typeface="Noto Sans KR"/>
              </a:rPr>
              <a:t>· </a:t>
            </a:r>
            <a:r>
              <a:rPr lang="ko-KR" altLang="en-US" sz="2400" b="1" dirty="0">
                <a:solidFill>
                  <a:schemeClr val="tx1"/>
                </a:solidFill>
                <a:latin typeface="프리젠테이션 8 ExtraBold" pitchFamily="2" charset="-127"/>
                <a:ea typeface="프리젠테이션 8 ExtraBold" pitchFamily="2" charset="-127"/>
                <a:cs typeface="Noto Sans KR"/>
                <a:sym typeface="Noto Sans KR"/>
              </a:rPr>
              <a:t>융합 수업을 시도한 사례에 대한 비판적 고찰</a:t>
            </a:r>
            <a:endParaRPr sz="2400" b="1" dirty="0">
              <a:solidFill>
                <a:schemeClr val="tx1"/>
              </a:solidFill>
              <a:latin typeface="프리젠테이션 8 ExtraBold" pitchFamily="2" charset="-127"/>
              <a:ea typeface="프리젠테이션 8 ExtraBold" pitchFamily="2" charset="-127"/>
              <a:cs typeface="Noto Sans KR"/>
              <a:sym typeface="Noto Sans KR"/>
            </a:endParaRPr>
          </a:p>
        </p:txBody>
      </p:sp>
      <p:sp>
        <p:nvSpPr>
          <p:cNvPr id="2" name="사각형: 둥근 모서리 1">
            <a:extLst>
              <a:ext uri="{FF2B5EF4-FFF2-40B4-BE49-F238E27FC236}">
                <a16:creationId xmlns:a16="http://schemas.microsoft.com/office/drawing/2014/main" id="{BD3CC14E-4372-4D22-E1E1-5969201ABE10}"/>
              </a:ext>
            </a:extLst>
          </p:cNvPr>
          <p:cNvSpPr/>
          <p:nvPr/>
        </p:nvSpPr>
        <p:spPr>
          <a:xfrm rot="16200000">
            <a:off x="-180000" y="336554"/>
            <a:ext cx="360000" cy="1080000"/>
          </a:xfrm>
          <a:prstGeom prst="roundRect">
            <a:avLst>
              <a:gd name="adj" fmla="val 50000"/>
            </a:avLst>
          </a:prstGeom>
          <a:gradFill>
            <a:gsLst>
              <a:gs pos="0">
                <a:srgbClr val="1E3673">
                  <a:alpha val="0"/>
                </a:srgbClr>
              </a:gs>
              <a:gs pos="100000">
                <a:srgbClr val="1E3673">
                  <a:alpha val="70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latin typeface="프리젠테이션 4 Regular" pitchFamily="2" charset="-127"/>
              <a:ea typeface="프리젠테이션 4 Regular" pitchFamily="2" charset="-127"/>
            </a:endParaRPr>
          </a:p>
        </p:txBody>
      </p:sp>
      <p:sp>
        <p:nvSpPr>
          <p:cNvPr id="3" name="사각형: 둥근 위쪽 모서리 2">
            <a:extLst>
              <a:ext uri="{FF2B5EF4-FFF2-40B4-BE49-F238E27FC236}">
                <a16:creationId xmlns:a16="http://schemas.microsoft.com/office/drawing/2014/main" id="{65048CF3-A48C-BC6D-4004-9186D009D95A}"/>
              </a:ext>
            </a:extLst>
          </p:cNvPr>
          <p:cNvSpPr/>
          <p:nvPr/>
        </p:nvSpPr>
        <p:spPr>
          <a:xfrm rot="5400000">
            <a:off x="1247249" y="595867"/>
            <a:ext cx="360000" cy="1774499"/>
          </a:xfrm>
          <a:prstGeom prst="round2SameRect">
            <a:avLst>
              <a:gd name="adj1" fmla="val 16667"/>
              <a:gd name="adj2" fmla="val 0"/>
            </a:avLst>
          </a:prstGeom>
          <a:solidFill>
            <a:srgbClr val="6C3A7A"/>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lIns="90000" tIns="108000" bIns="108000" rtlCol="0" anchor="ctr"/>
          <a:lstStyle/>
          <a:p>
            <a:r>
              <a:rPr lang="ko-KR" altLang="en-US" sz="1800" dirty="0">
                <a:solidFill>
                  <a:schemeClr val="bg1"/>
                </a:solidFill>
                <a:latin typeface="프리젠테이션 8 ExtraBold" pitchFamily="2" charset="-127"/>
                <a:ea typeface="프리젠테이션 8 ExtraBold" pitchFamily="2" charset="-127"/>
              </a:rPr>
              <a:t>사례 </a:t>
            </a:r>
            <a:r>
              <a:rPr lang="en-US" altLang="ko-KR" sz="1800" dirty="0">
                <a:solidFill>
                  <a:schemeClr val="bg1"/>
                </a:solidFill>
                <a:latin typeface="프리젠테이션 8 ExtraBold" pitchFamily="2" charset="-127"/>
                <a:ea typeface="프리젠테이션 8 ExtraBold" pitchFamily="2" charset="-127"/>
              </a:rPr>
              <a:t>1</a:t>
            </a:r>
            <a:endParaRPr lang="ko-KR" altLang="en-US" sz="1800" dirty="0">
              <a:solidFill>
                <a:schemeClr val="bg1"/>
              </a:solidFill>
              <a:latin typeface="프리젠테이션 8 ExtraBold" pitchFamily="2" charset="-127"/>
              <a:ea typeface="프리젠테이션 8 ExtraBold" pitchFamily="2" charset="-127"/>
            </a:endParaRPr>
          </a:p>
        </p:txBody>
      </p:sp>
      <p:sp>
        <p:nvSpPr>
          <p:cNvPr id="7" name="TextBox 6">
            <a:extLst>
              <a:ext uri="{FF2B5EF4-FFF2-40B4-BE49-F238E27FC236}">
                <a16:creationId xmlns:a16="http://schemas.microsoft.com/office/drawing/2014/main" id="{6328265A-FC08-5FA7-E80B-F6862EEA8779}"/>
              </a:ext>
            </a:extLst>
          </p:cNvPr>
          <p:cNvSpPr txBox="1"/>
          <p:nvPr/>
        </p:nvSpPr>
        <p:spPr>
          <a:xfrm>
            <a:off x="661124" y="2417861"/>
            <a:ext cx="7789069" cy="307777"/>
          </a:xfrm>
          <a:prstGeom prst="rect">
            <a:avLst/>
          </a:prstGeom>
          <a:noFill/>
        </p:spPr>
        <p:txBody>
          <a:bodyPr wrap="square">
            <a:spAutoFit/>
          </a:bodyPr>
          <a:lstStyle/>
          <a:p>
            <a:r>
              <a:rPr lang="en-US" altLang="ko-KR" dirty="0">
                <a:latin typeface="프리젠테이션 4 Regular" pitchFamily="2" charset="-127"/>
                <a:ea typeface="프리젠테이션 4 Regular" pitchFamily="2" charset="-127"/>
              </a:rPr>
              <a:t>[10</a:t>
            </a:r>
            <a:r>
              <a:rPr lang="ko-KR" altLang="en-US" dirty="0">
                <a:latin typeface="프리젠테이션 4 Regular" pitchFamily="2" charset="-127"/>
                <a:ea typeface="프리젠테이션 4 Regular" pitchFamily="2" charset="-127"/>
              </a:rPr>
              <a:t>공국</a:t>
            </a:r>
            <a:r>
              <a:rPr lang="en-US" altLang="ko-KR" dirty="0">
                <a:latin typeface="프리젠테이션 4 Regular" pitchFamily="2" charset="-127"/>
                <a:ea typeface="프리젠테이션 4 Regular" pitchFamily="2" charset="-127"/>
              </a:rPr>
              <a:t>1-03-01] </a:t>
            </a:r>
            <a:r>
              <a:rPr lang="ko-KR" altLang="en-US" dirty="0">
                <a:latin typeface="프리젠테이션 4 Regular" pitchFamily="2" charset="-127"/>
                <a:ea typeface="프리젠테이션 4 Regular" pitchFamily="2" charset="-127"/>
              </a:rPr>
              <a:t>내용 전개의 일반적 원리를 고려하여 사회적 쟁점에 대한 자신의 견해를 정교하게 표현하는 글을 쓴다</a:t>
            </a:r>
            <a:r>
              <a:rPr lang="en-US" altLang="ko-KR" dirty="0">
                <a:latin typeface="프리젠테이션 4 Regular" pitchFamily="2" charset="-127"/>
                <a:ea typeface="프리젠테이션 4 Regular" pitchFamily="2" charset="-127"/>
              </a:rPr>
              <a:t>.</a:t>
            </a:r>
            <a:endParaRPr lang="en-US" altLang="ko-KR" dirty="0">
              <a:solidFill>
                <a:schemeClr val="tx1"/>
              </a:solidFill>
              <a:latin typeface="프리젠테이션 4 Regular" pitchFamily="2" charset="-127"/>
              <a:ea typeface="프리젠테이션 4 Regular" pitchFamily="2" charset="-127"/>
            </a:endParaRPr>
          </a:p>
        </p:txBody>
      </p:sp>
      <p:sp>
        <p:nvSpPr>
          <p:cNvPr id="9" name="직사각형 8">
            <a:extLst>
              <a:ext uri="{FF2B5EF4-FFF2-40B4-BE49-F238E27FC236}">
                <a16:creationId xmlns:a16="http://schemas.microsoft.com/office/drawing/2014/main" id="{F5F3EAC8-4C73-9C3D-97D1-2E925E3B8D2F}"/>
              </a:ext>
            </a:extLst>
          </p:cNvPr>
          <p:cNvSpPr/>
          <p:nvPr/>
        </p:nvSpPr>
        <p:spPr>
          <a:xfrm>
            <a:off x="685802" y="2810833"/>
            <a:ext cx="7324724" cy="1980242"/>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marL="285750" indent="-285750">
              <a:lnSpc>
                <a:spcPct val="150000"/>
              </a:lnSpc>
              <a:buFont typeface="Arial" panose="020B0604020202020204" pitchFamily="34" charset="0"/>
              <a:buChar char="•"/>
            </a:pPr>
            <a:r>
              <a:rPr lang="ko-KR" altLang="en-US" dirty="0">
                <a:solidFill>
                  <a:schemeClr val="tx1"/>
                </a:solidFill>
                <a:latin typeface="프리젠테이션 4 Regular" pitchFamily="2" charset="-127"/>
                <a:ea typeface="프리젠테이션 4 Regular" pitchFamily="2" charset="-127"/>
              </a:rPr>
              <a:t>글 쓰기가 사회적 담론에 참여하여 여론을 형성하는 사회적 행위임을 제시 </a:t>
            </a:r>
            <a:r>
              <a:rPr lang="en-US" altLang="ko-KR" dirty="0">
                <a:solidFill>
                  <a:schemeClr val="tx1"/>
                </a:solidFill>
                <a:latin typeface="프리젠테이션 4 Regular" pitchFamily="2" charset="-127"/>
                <a:ea typeface="프리젠테이션 4 Regular" pitchFamily="2" charset="-127"/>
              </a:rPr>
              <a:t>(</a:t>
            </a:r>
            <a:r>
              <a:rPr lang="ko-KR" altLang="en-US" dirty="0">
                <a:solidFill>
                  <a:schemeClr val="tx1"/>
                </a:solidFill>
                <a:latin typeface="프리젠테이션 4 Regular" pitchFamily="2" charset="-127"/>
                <a:ea typeface="프리젠테이션 4 Regular" pitchFamily="2" charset="-127"/>
              </a:rPr>
              <a:t>강의</a:t>
            </a:r>
            <a:r>
              <a:rPr lang="en-US" altLang="ko-KR" dirty="0">
                <a:solidFill>
                  <a:schemeClr val="tx1"/>
                </a:solidFill>
                <a:latin typeface="프리젠테이션 4 Regular" pitchFamily="2" charset="-127"/>
                <a:ea typeface="프리젠테이션 4 Regular" pitchFamily="2" charset="-127"/>
              </a:rPr>
              <a:t>)</a:t>
            </a:r>
          </a:p>
          <a:p>
            <a:pPr marL="285750" indent="-285750">
              <a:lnSpc>
                <a:spcPct val="150000"/>
              </a:lnSpc>
              <a:buFont typeface="Arial" panose="020B0604020202020204" pitchFamily="34" charset="0"/>
              <a:buChar char="•"/>
            </a:pPr>
            <a:r>
              <a:rPr lang="ko-KR" altLang="en-US" dirty="0">
                <a:solidFill>
                  <a:schemeClr val="tx1"/>
                </a:solidFill>
                <a:latin typeface="프리젠테이션 4 Regular" pitchFamily="2" charset="-127"/>
                <a:ea typeface="프리젠테이션 4 Regular" pitchFamily="2" charset="-127"/>
              </a:rPr>
              <a:t>논설문 전개의 일반적 원리인 </a:t>
            </a:r>
            <a:r>
              <a:rPr lang="en-US" altLang="ko-KR" dirty="0">
                <a:solidFill>
                  <a:schemeClr val="tx1"/>
                </a:solidFill>
                <a:latin typeface="프리젠테이션 4 Regular" pitchFamily="2" charset="-127"/>
                <a:ea typeface="프리젠테이션 4 Regular" pitchFamily="2" charset="-127"/>
              </a:rPr>
              <a:t>3</a:t>
            </a:r>
            <a:r>
              <a:rPr lang="ko-KR" altLang="en-US" dirty="0">
                <a:solidFill>
                  <a:schemeClr val="tx1"/>
                </a:solidFill>
                <a:latin typeface="프리젠테이션 4 Regular" pitchFamily="2" charset="-127"/>
                <a:ea typeface="프리젠테이션 4 Regular" pitchFamily="2" charset="-127"/>
              </a:rPr>
              <a:t>단 구성에 대한 개념 제시 </a:t>
            </a:r>
            <a:r>
              <a:rPr lang="en-US" altLang="ko-KR" dirty="0">
                <a:solidFill>
                  <a:schemeClr val="tx1"/>
                </a:solidFill>
                <a:latin typeface="프리젠테이션 4 Regular" pitchFamily="2" charset="-127"/>
                <a:ea typeface="프리젠테이션 4 Regular" pitchFamily="2" charset="-127"/>
              </a:rPr>
              <a:t>(</a:t>
            </a:r>
            <a:r>
              <a:rPr lang="ko-KR" altLang="en-US" dirty="0">
                <a:solidFill>
                  <a:schemeClr val="tx1"/>
                </a:solidFill>
                <a:latin typeface="프리젠테이션 4 Regular" pitchFamily="2" charset="-127"/>
                <a:ea typeface="프리젠테이션 4 Regular" pitchFamily="2" charset="-127"/>
              </a:rPr>
              <a:t>강의</a:t>
            </a:r>
            <a:r>
              <a:rPr lang="en-US" altLang="ko-KR" dirty="0">
                <a:solidFill>
                  <a:schemeClr val="tx1"/>
                </a:solidFill>
                <a:latin typeface="프리젠테이션 4 Regular" pitchFamily="2" charset="-127"/>
                <a:ea typeface="프리젠테이션 4 Regular" pitchFamily="2" charset="-127"/>
              </a:rPr>
              <a:t>)</a:t>
            </a:r>
          </a:p>
          <a:p>
            <a:pPr marL="285750" indent="-285750">
              <a:lnSpc>
                <a:spcPct val="150000"/>
              </a:lnSpc>
              <a:buFont typeface="Arial" panose="020B0604020202020204" pitchFamily="34" charset="0"/>
              <a:buChar char="•"/>
            </a:pPr>
            <a:r>
              <a:rPr lang="ko-KR" altLang="en-US" dirty="0">
                <a:solidFill>
                  <a:schemeClr val="tx1"/>
                </a:solidFill>
                <a:latin typeface="프리젠테이션 4 Regular" pitchFamily="2" charset="-127"/>
                <a:ea typeface="프리젠테이션 4 Regular" pitchFamily="2" charset="-127"/>
              </a:rPr>
              <a:t>사회적 쟁점에 대한 교과서 제재를 제시하고</a:t>
            </a:r>
            <a:r>
              <a:rPr lang="en-US" altLang="ko-KR" dirty="0">
                <a:solidFill>
                  <a:schemeClr val="tx1"/>
                </a:solidFill>
                <a:latin typeface="프리젠테이션 4 Regular" pitchFamily="2" charset="-127"/>
                <a:ea typeface="프리젠테이션 4 Regular" pitchFamily="2" charset="-127"/>
              </a:rPr>
              <a:t>, </a:t>
            </a:r>
            <a:r>
              <a:rPr lang="ko-KR" altLang="en-US" dirty="0">
                <a:solidFill>
                  <a:schemeClr val="tx1"/>
                </a:solidFill>
                <a:latin typeface="프리젠테이션 4 Regular" pitchFamily="2" charset="-127"/>
                <a:ea typeface="프리젠테이션 4 Regular" pitchFamily="2" charset="-127"/>
              </a:rPr>
              <a:t>읽기 전</a:t>
            </a:r>
            <a:r>
              <a:rPr lang="en-US" altLang="ko-KR" dirty="0">
                <a:solidFill>
                  <a:schemeClr val="tx1"/>
                </a:solidFill>
                <a:latin typeface="프리젠테이션 4 Regular" pitchFamily="2" charset="-127"/>
                <a:ea typeface="프리젠테이션 4 Regular" pitchFamily="2" charset="-127"/>
              </a:rPr>
              <a:t>·</a:t>
            </a:r>
            <a:r>
              <a:rPr lang="ko-KR" altLang="en-US" dirty="0">
                <a:solidFill>
                  <a:schemeClr val="tx1"/>
                </a:solidFill>
                <a:latin typeface="프리젠테이션 4 Regular" pitchFamily="2" charset="-127"/>
                <a:ea typeface="프리젠테이션 4 Regular" pitchFamily="2" charset="-127"/>
              </a:rPr>
              <a:t>중</a:t>
            </a:r>
            <a:r>
              <a:rPr lang="en-US" altLang="ko-KR" dirty="0">
                <a:solidFill>
                  <a:schemeClr val="tx1"/>
                </a:solidFill>
                <a:latin typeface="프리젠테이션 4 Regular" pitchFamily="2" charset="-127"/>
                <a:ea typeface="프리젠테이션 4 Regular" pitchFamily="2" charset="-127"/>
              </a:rPr>
              <a:t>·</a:t>
            </a:r>
            <a:r>
              <a:rPr lang="ko-KR" altLang="en-US" dirty="0">
                <a:solidFill>
                  <a:schemeClr val="tx1"/>
                </a:solidFill>
                <a:latin typeface="프리젠테이션 4 Regular" pitchFamily="2" charset="-127"/>
                <a:ea typeface="프리젠테이션 4 Regular" pitchFamily="2" charset="-127"/>
              </a:rPr>
              <a:t>후 활동하기 </a:t>
            </a:r>
            <a:r>
              <a:rPr lang="en-US" altLang="ko-KR" dirty="0">
                <a:solidFill>
                  <a:schemeClr val="tx1"/>
                </a:solidFill>
                <a:latin typeface="프리젠테이션 4 Regular" pitchFamily="2" charset="-127"/>
                <a:ea typeface="프리젠테이션 4 Regular" pitchFamily="2" charset="-127"/>
              </a:rPr>
              <a:t>(</a:t>
            </a:r>
            <a:r>
              <a:rPr lang="ko-KR" altLang="en-US" dirty="0">
                <a:solidFill>
                  <a:schemeClr val="tx1"/>
                </a:solidFill>
                <a:latin typeface="프리젠테이션 4 Regular" pitchFamily="2" charset="-127"/>
                <a:ea typeface="프리젠테이션 4 Regular" pitchFamily="2" charset="-127"/>
              </a:rPr>
              <a:t>활동 안내</a:t>
            </a:r>
            <a:r>
              <a:rPr lang="en-US" altLang="ko-KR" dirty="0">
                <a:solidFill>
                  <a:schemeClr val="tx1"/>
                </a:solidFill>
                <a:latin typeface="프리젠테이션 4 Regular" pitchFamily="2" charset="-127"/>
                <a:ea typeface="프리젠테이션 4 Regular" pitchFamily="2" charset="-127"/>
              </a:rPr>
              <a:t>)</a:t>
            </a:r>
          </a:p>
          <a:p>
            <a:pPr marL="285750" indent="-285750">
              <a:lnSpc>
                <a:spcPct val="150000"/>
              </a:lnSpc>
              <a:buFont typeface="Arial" panose="020B0604020202020204" pitchFamily="34" charset="0"/>
              <a:buChar char="•"/>
            </a:pPr>
            <a:r>
              <a:rPr lang="ko-KR" altLang="en-US" dirty="0">
                <a:solidFill>
                  <a:schemeClr val="tx1"/>
                </a:solidFill>
                <a:latin typeface="프리젠테이션 4 Regular" pitchFamily="2" charset="-127"/>
                <a:ea typeface="프리젠테이션 4 Regular" pitchFamily="2" charset="-127"/>
              </a:rPr>
              <a:t>생성형 인공지능에 쟁점에 대한 자신의 입장을 밝히고</a:t>
            </a:r>
            <a:r>
              <a:rPr lang="en-US" altLang="ko-KR" dirty="0">
                <a:solidFill>
                  <a:schemeClr val="tx1"/>
                </a:solidFill>
                <a:latin typeface="프리젠테이션 4 Regular" pitchFamily="2" charset="-127"/>
                <a:ea typeface="프리젠테이션 4 Regular" pitchFamily="2" charset="-127"/>
              </a:rPr>
              <a:t>, </a:t>
            </a:r>
            <a:r>
              <a:rPr lang="ko-KR" altLang="en-US" dirty="0">
                <a:solidFill>
                  <a:schemeClr val="tx1"/>
                </a:solidFill>
                <a:latin typeface="프리젠테이션 4 Regular" pitchFamily="2" charset="-127"/>
                <a:ea typeface="프리젠테이션 4 Regular" pitchFamily="2" charset="-127"/>
              </a:rPr>
              <a:t>입장을 타당하게 뒷받침할 근거를 요청하기 </a:t>
            </a:r>
            <a:r>
              <a:rPr lang="en-US" altLang="ko-KR" dirty="0">
                <a:solidFill>
                  <a:schemeClr val="tx1"/>
                </a:solidFill>
                <a:latin typeface="프리젠테이션 4 Regular" pitchFamily="2" charset="-127"/>
                <a:ea typeface="프리젠테이션 4 Regular" pitchFamily="2" charset="-127"/>
              </a:rPr>
              <a:t>(</a:t>
            </a:r>
            <a:r>
              <a:rPr lang="ko-KR" altLang="en-US" dirty="0">
                <a:solidFill>
                  <a:schemeClr val="tx1"/>
                </a:solidFill>
                <a:latin typeface="프리젠테이션 4 Regular" pitchFamily="2" charset="-127"/>
                <a:ea typeface="프리젠테이션 4 Regular" pitchFamily="2" charset="-127"/>
              </a:rPr>
              <a:t>활동</a:t>
            </a:r>
            <a:r>
              <a:rPr lang="en-US" altLang="ko-KR" dirty="0">
                <a:solidFill>
                  <a:schemeClr val="tx1"/>
                </a:solidFill>
                <a:latin typeface="프리젠테이션 4 Regular" pitchFamily="2" charset="-127"/>
                <a:ea typeface="프리젠테이션 4 Regular" pitchFamily="2" charset="-127"/>
              </a:rPr>
              <a:t>)</a:t>
            </a:r>
          </a:p>
          <a:p>
            <a:pPr marL="285750" indent="-285750">
              <a:lnSpc>
                <a:spcPct val="150000"/>
              </a:lnSpc>
              <a:buFont typeface="Arial" panose="020B0604020202020204" pitchFamily="34" charset="0"/>
              <a:buChar char="•"/>
            </a:pPr>
            <a:r>
              <a:rPr lang="ko-KR" altLang="en-US" dirty="0">
                <a:solidFill>
                  <a:schemeClr val="tx1"/>
                </a:solidFill>
                <a:latin typeface="프리젠테이션 4 Regular" pitchFamily="2" charset="-127"/>
                <a:ea typeface="프리젠테이션 4 Regular" pitchFamily="2" charset="-127"/>
              </a:rPr>
              <a:t>생성형 인공지능에 주장과 근거를 제시하고</a:t>
            </a:r>
            <a:r>
              <a:rPr lang="en-US" altLang="ko-KR" dirty="0">
                <a:solidFill>
                  <a:schemeClr val="tx1"/>
                </a:solidFill>
                <a:latin typeface="프리젠테이션 4 Regular" pitchFamily="2" charset="-127"/>
                <a:ea typeface="프리젠테이션 4 Regular" pitchFamily="2" charset="-127"/>
              </a:rPr>
              <a:t>, 3</a:t>
            </a:r>
            <a:r>
              <a:rPr lang="ko-KR" altLang="en-US" dirty="0">
                <a:solidFill>
                  <a:schemeClr val="tx1"/>
                </a:solidFill>
                <a:latin typeface="프리젠테이션 4 Regular" pitchFamily="2" charset="-127"/>
                <a:ea typeface="프리젠테이션 4 Regular" pitchFamily="2" charset="-127"/>
              </a:rPr>
              <a:t>단 구성에 따른 논설문 창작을 명령 </a:t>
            </a:r>
            <a:r>
              <a:rPr lang="en-US" altLang="ko-KR" dirty="0">
                <a:solidFill>
                  <a:schemeClr val="tx1"/>
                </a:solidFill>
                <a:latin typeface="프리젠테이션 4 Regular" pitchFamily="2" charset="-127"/>
                <a:ea typeface="프리젠테이션 4 Regular" pitchFamily="2" charset="-127"/>
              </a:rPr>
              <a:t>(</a:t>
            </a:r>
            <a:r>
              <a:rPr lang="ko-KR" altLang="en-US" dirty="0">
                <a:solidFill>
                  <a:schemeClr val="tx1"/>
                </a:solidFill>
                <a:latin typeface="프리젠테이션 4 Regular" pitchFamily="2" charset="-127"/>
                <a:ea typeface="프리젠테이션 4 Regular" pitchFamily="2" charset="-127"/>
              </a:rPr>
              <a:t>활동</a:t>
            </a:r>
            <a:r>
              <a:rPr lang="en-US" altLang="ko-KR" dirty="0">
                <a:solidFill>
                  <a:schemeClr val="tx1"/>
                </a:solidFill>
                <a:latin typeface="프리젠테이션 4 Regular" pitchFamily="2" charset="-127"/>
                <a:ea typeface="프리젠테이션 4 Regular" pitchFamily="2" charset="-127"/>
              </a:rPr>
              <a:t>)</a:t>
            </a:r>
          </a:p>
          <a:p>
            <a:pPr marL="285750" indent="-285750">
              <a:lnSpc>
                <a:spcPct val="150000"/>
              </a:lnSpc>
              <a:buFont typeface="Arial" panose="020B0604020202020204" pitchFamily="34" charset="0"/>
              <a:buChar char="•"/>
            </a:pPr>
            <a:r>
              <a:rPr lang="ko-KR" altLang="en-US" dirty="0">
                <a:solidFill>
                  <a:schemeClr val="tx1"/>
                </a:solidFill>
                <a:latin typeface="프리젠테이션 4 Regular" pitchFamily="2" charset="-127"/>
                <a:ea typeface="프리젠테이션 4 Regular" pitchFamily="2" charset="-127"/>
              </a:rPr>
              <a:t>각자의 학생은 생성형 인공지능이 출력한 논설문을 </a:t>
            </a:r>
            <a:r>
              <a:rPr lang="en-US" altLang="ko-KR" dirty="0">
                <a:solidFill>
                  <a:schemeClr val="tx1"/>
                </a:solidFill>
                <a:latin typeface="프리젠테이션 4 Regular" pitchFamily="2" charset="-127"/>
                <a:ea typeface="프리젠테이션 4 Regular" pitchFamily="2" charset="-127"/>
              </a:rPr>
              <a:t>Padlet</a:t>
            </a:r>
            <a:r>
              <a:rPr lang="ko-KR" altLang="en-US" dirty="0">
                <a:solidFill>
                  <a:schemeClr val="tx1"/>
                </a:solidFill>
                <a:latin typeface="프리젠테이션 4 Regular" pitchFamily="2" charset="-127"/>
                <a:ea typeface="프리젠테이션 4 Regular" pitchFamily="2" charset="-127"/>
              </a:rPr>
              <a:t>에 공유 </a:t>
            </a:r>
            <a:r>
              <a:rPr lang="en-US" altLang="ko-KR" dirty="0">
                <a:solidFill>
                  <a:schemeClr val="tx1"/>
                </a:solidFill>
                <a:latin typeface="프리젠테이션 4 Regular" pitchFamily="2" charset="-127"/>
                <a:ea typeface="프리젠테이션 4 Regular" pitchFamily="2" charset="-127"/>
              </a:rPr>
              <a:t>(</a:t>
            </a:r>
            <a:r>
              <a:rPr lang="ko-KR" altLang="en-US" dirty="0">
                <a:solidFill>
                  <a:schemeClr val="tx1"/>
                </a:solidFill>
                <a:latin typeface="프리젠테이션 4 Regular" pitchFamily="2" charset="-127"/>
                <a:ea typeface="프리젠테이션 4 Regular" pitchFamily="2" charset="-127"/>
              </a:rPr>
              <a:t>활동</a:t>
            </a:r>
            <a:r>
              <a:rPr lang="en-US" altLang="ko-KR" dirty="0">
                <a:solidFill>
                  <a:schemeClr val="tx1"/>
                </a:solidFill>
                <a:latin typeface="프리젠테이션 4 Regular" pitchFamily="2" charset="-127"/>
                <a:ea typeface="프리젠테이션 4 Regular" pitchFamily="2" charset="-127"/>
              </a:rPr>
              <a:t>)</a:t>
            </a:r>
          </a:p>
        </p:txBody>
      </p:sp>
      <p:sp>
        <p:nvSpPr>
          <p:cNvPr id="10" name="TextBox 9">
            <a:extLst>
              <a:ext uri="{FF2B5EF4-FFF2-40B4-BE49-F238E27FC236}">
                <a16:creationId xmlns:a16="http://schemas.microsoft.com/office/drawing/2014/main" id="{054891AD-5C7A-F23E-A52B-6061FAF4B01F}"/>
              </a:ext>
            </a:extLst>
          </p:cNvPr>
          <p:cNvSpPr txBox="1"/>
          <p:nvPr/>
        </p:nvSpPr>
        <p:spPr>
          <a:xfrm>
            <a:off x="2975849" y="1340332"/>
            <a:ext cx="5034677" cy="700641"/>
          </a:xfrm>
          <a:prstGeom prst="rect">
            <a:avLst/>
          </a:prstGeom>
          <a:solidFill>
            <a:srgbClr val="E6BACE"/>
          </a:solidFill>
        </p:spPr>
        <p:txBody>
          <a:bodyPr wrap="square">
            <a:spAutoFit/>
          </a:bodyPr>
          <a:lstStyle/>
          <a:p>
            <a:pPr>
              <a:lnSpc>
                <a:spcPct val="150000"/>
              </a:lnSpc>
            </a:pPr>
            <a:r>
              <a:rPr lang="en-US" altLang="ko-KR" dirty="0">
                <a:latin typeface="프리젠테이션 4 Regular" pitchFamily="2" charset="-127"/>
                <a:ea typeface="프리젠테이션 4 Regular" pitchFamily="2" charset="-127"/>
              </a:rPr>
              <a:t>[</a:t>
            </a:r>
            <a:r>
              <a:rPr lang="ko-KR" altLang="en-US" dirty="0">
                <a:latin typeface="프리젠테이션 4 Regular" pitchFamily="2" charset="-127"/>
                <a:ea typeface="프리젠테이션 4 Regular" pitchFamily="2" charset="-127"/>
              </a:rPr>
              <a:t>분임 토의 </a:t>
            </a:r>
            <a:r>
              <a:rPr lang="en-US" altLang="ko-KR" dirty="0">
                <a:latin typeface="프리젠테이션 4 Regular" pitchFamily="2" charset="-127"/>
                <a:ea typeface="프리젠테이션 4 Regular" pitchFamily="2" charset="-127"/>
              </a:rPr>
              <a:t>1] </a:t>
            </a:r>
            <a:r>
              <a:rPr lang="ko-KR" altLang="en-US" dirty="0">
                <a:latin typeface="프리젠테이션 4 Regular" pitchFamily="2" charset="-127"/>
                <a:ea typeface="프리젠테이션 4 Regular" pitchFamily="2" charset="-127"/>
              </a:rPr>
              <a:t>무엇이 문제인가요</a:t>
            </a:r>
            <a:r>
              <a:rPr lang="en-US" altLang="ko-KR" dirty="0">
                <a:latin typeface="프리젠테이션 4 Regular" pitchFamily="2" charset="-127"/>
                <a:ea typeface="프리젠테이션 4 Regular" pitchFamily="2" charset="-127"/>
              </a:rPr>
              <a:t>?</a:t>
            </a:r>
          </a:p>
          <a:p>
            <a:pPr>
              <a:lnSpc>
                <a:spcPct val="150000"/>
              </a:lnSpc>
            </a:pPr>
            <a:r>
              <a:rPr lang="en-US" altLang="ko-KR" dirty="0">
                <a:solidFill>
                  <a:schemeClr val="tx1"/>
                </a:solidFill>
                <a:latin typeface="프리젠테이션 4 Regular" pitchFamily="2" charset="-127"/>
                <a:ea typeface="프리젠테이션 4 Regular" pitchFamily="2" charset="-127"/>
              </a:rPr>
              <a:t>[</a:t>
            </a:r>
            <a:r>
              <a:rPr lang="ko-KR" altLang="en-US" dirty="0">
                <a:solidFill>
                  <a:schemeClr val="tx1"/>
                </a:solidFill>
                <a:latin typeface="프리젠테이션 4 Regular" pitchFamily="2" charset="-127"/>
                <a:ea typeface="프리젠테이션 4 Regular" pitchFamily="2" charset="-127"/>
              </a:rPr>
              <a:t>분임 토의 </a:t>
            </a:r>
            <a:r>
              <a:rPr lang="en-US" altLang="ko-KR" dirty="0">
                <a:solidFill>
                  <a:schemeClr val="tx1"/>
                </a:solidFill>
                <a:latin typeface="프리젠테이션 4 Regular" pitchFamily="2" charset="-127"/>
                <a:ea typeface="프리젠테이션 4 Regular" pitchFamily="2" charset="-127"/>
              </a:rPr>
              <a:t>2] </a:t>
            </a:r>
            <a:r>
              <a:rPr lang="ko-KR" altLang="en-US" dirty="0">
                <a:solidFill>
                  <a:schemeClr val="tx1"/>
                </a:solidFill>
                <a:latin typeface="프리젠테이션 4 Regular" pitchFamily="2" charset="-127"/>
                <a:ea typeface="프리젠테이션 4 Regular" pitchFamily="2" charset="-127"/>
              </a:rPr>
              <a:t>어떻게 했어야 했나요</a:t>
            </a:r>
            <a:r>
              <a:rPr lang="en-US" altLang="ko-KR" dirty="0">
                <a:solidFill>
                  <a:schemeClr val="tx1"/>
                </a:solidFill>
                <a:latin typeface="프리젠테이션 4 Regular" pitchFamily="2" charset="-127"/>
                <a:ea typeface="프리젠테이션 4 Regular" pitchFamily="2" charset="-127"/>
              </a:rPr>
              <a:t>? (</a:t>
            </a:r>
            <a:r>
              <a:rPr lang="ko-KR" altLang="en-US" dirty="0">
                <a:solidFill>
                  <a:schemeClr val="tx1"/>
                </a:solidFill>
                <a:latin typeface="프리젠테이션 4 Regular" pitchFamily="2" charset="-127"/>
                <a:ea typeface="프리젠테이션 4 Regular" pitchFamily="2" charset="-127"/>
              </a:rPr>
              <a:t>인공지능 활용 </a:t>
            </a:r>
            <a:r>
              <a:rPr lang="en-US" altLang="ko-KR" dirty="0">
                <a:solidFill>
                  <a:schemeClr val="tx1"/>
                </a:solidFill>
                <a:latin typeface="프리젠테이션 4 Regular" pitchFamily="2" charset="-127"/>
                <a:ea typeface="프리젠테이션 4 Regular" pitchFamily="2" charset="-127"/>
              </a:rPr>
              <a:t>/ </a:t>
            </a:r>
            <a:r>
              <a:rPr lang="ko-KR" altLang="en-US" dirty="0">
                <a:solidFill>
                  <a:schemeClr val="tx1"/>
                </a:solidFill>
                <a:latin typeface="프리젠테이션 4 Regular" pitchFamily="2" charset="-127"/>
                <a:ea typeface="프리젠테이션 4 Regular" pitchFamily="2" charset="-127"/>
              </a:rPr>
              <a:t>융합 교육 나누어</a:t>
            </a:r>
            <a:r>
              <a:rPr lang="en-US" altLang="ko-KR" dirty="0">
                <a:solidFill>
                  <a:schemeClr val="tx1"/>
                </a:solidFill>
                <a:latin typeface="프리젠테이션 4 Regular" pitchFamily="2" charset="-127"/>
                <a:ea typeface="프리젠테이션 4 Regular" pitchFamily="2" charset="-127"/>
              </a:rPr>
              <a:t>)</a:t>
            </a:r>
          </a:p>
        </p:txBody>
      </p:sp>
      <p:sp>
        <p:nvSpPr>
          <p:cNvPr id="11" name="사각형: 둥근 모서리 10">
            <a:extLst>
              <a:ext uri="{FF2B5EF4-FFF2-40B4-BE49-F238E27FC236}">
                <a16:creationId xmlns:a16="http://schemas.microsoft.com/office/drawing/2014/main" id="{CBAF1091-E54E-C610-989C-9D18B8F22808}"/>
              </a:ext>
            </a:extLst>
          </p:cNvPr>
          <p:cNvSpPr/>
          <p:nvPr/>
        </p:nvSpPr>
        <p:spPr>
          <a:xfrm>
            <a:off x="685801" y="1904191"/>
            <a:ext cx="1428750" cy="314175"/>
          </a:xfrm>
          <a:prstGeom prst="roundRect">
            <a:avLst/>
          </a:prstGeom>
          <a:solidFill>
            <a:srgbClr val="E6BA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dirty="0">
                <a:solidFill>
                  <a:schemeClr val="tx1"/>
                </a:solidFill>
                <a:latin typeface="프리젠테이션 5 Medium" pitchFamily="2" charset="-127"/>
                <a:ea typeface="프리젠테이션 5 Medium" pitchFamily="2" charset="-127"/>
              </a:rPr>
              <a:t>박 교사의 수업 설계</a:t>
            </a:r>
          </a:p>
        </p:txBody>
      </p:sp>
    </p:spTree>
    <p:extLst>
      <p:ext uri="{BB962C8B-B14F-4D97-AF65-F5344CB8AC3E}">
        <p14:creationId xmlns:p14="http://schemas.microsoft.com/office/powerpoint/2010/main" val="3245726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86">
          <a:extLst>
            <a:ext uri="{FF2B5EF4-FFF2-40B4-BE49-F238E27FC236}">
              <a16:creationId xmlns:a16="http://schemas.microsoft.com/office/drawing/2014/main" id="{5AD42FB4-5478-CE12-1736-045065CEBA2B}"/>
            </a:ext>
          </a:extLst>
        </p:cNvPr>
        <p:cNvGrpSpPr/>
        <p:nvPr/>
      </p:nvGrpSpPr>
      <p:grpSpPr>
        <a:xfrm>
          <a:off x="0" y="0"/>
          <a:ext cx="0" cy="0"/>
          <a:chOff x="0" y="0"/>
          <a:chExt cx="0" cy="0"/>
        </a:xfrm>
      </p:grpSpPr>
      <p:sp>
        <p:nvSpPr>
          <p:cNvPr id="87" name="Google Shape;87;p16">
            <a:extLst>
              <a:ext uri="{FF2B5EF4-FFF2-40B4-BE49-F238E27FC236}">
                <a16:creationId xmlns:a16="http://schemas.microsoft.com/office/drawing/2014/main" id="{956FD0D2-6534-45B1-0C8A-EF5F899F0F62}"/>
              </a:ext>
            </a:extLst>
          </p:cNvPr>
          <p:cNvSpPr txBox="1">
            <a:spLocks noGrp="1"/>
          </p:cNvSpPr>
          <p:nvPr>
            <p:ph type="title"/>
          </p:nvPr>
        </p:nvSpPr>
        <p:spPr>
          <a:xfrm>
            <a:off x="661124" y="662034"/>
            <a:ext cx="6320701" cy="429040"/>
          </a:xfrm>
          <a:prstGeom prst="rect">
            <a:avLst/>
          </a:prstGeom>
        </p:spPr>
        <p:txBody>
          <a:bodyPr spcFirstLastPara="1" wrap="square" lIns="68575" tIns="68575" rIns="68575" bIns="68575" anchor="ctr" anchorCtr="0">
            <a:normAutofit fontScale="90000"/>
          </a:bodyPr>
          <a:lstStyle/>
          <a:p>
            <a:pPr marL="0" marR="0" lvl="0" indent="0" algn="l" rtl="0">
              <a:lnSpc>
                <a:spcPct val="100000"/>
              </a:lnSpc>
              <a:spcBef>
                <a:spcPts val="0"/>
              </a:spcBef>
              <a:spcAft>
                <a:spcPts val="0"/>
              </a:spcAft>
              <a:buNone/>
            </a:pPr>
            <a:r>
              <a:rPr lang="ko-KR" sz="2400" b="1" dirty="0">
                <a:solidFill>
                  <a:schemeClr val="tx1"/>
                </a:solidFill>
                <a:latin typeface="프리젠테이션 8 ExtraBold" pitchFamily="2" charset="-127"/>
                <a:ea typeface="프리젠테이션 8 ExtraBold" pitchFamily="2" charset="-127"/>
                <a:cs typeface="Noto Sans KR"/>
                <a:sym typeface="Noto Sans KR"/>
              </a:rPr>
              <a:t>AI</a:t>
            </a:r>
            <a:r>
              <a:rPr lang="en-US" altLang="ko-KR" sz="2400" b="1" dirty="0">
                <a:solidFill>
                  <a:schemeClr val="tx1"/>
                </a:solidFill>
                <a:latin typeface="프리젠테이션 8 ExtraBold" pitchFamily="2" charset="-127"/>
                <a:ea typeface="프리젠테이션 8 ExtraBold" pitchFamily="2" charset="-127"/>
                <a:cs typeface="Noto Sans KR"/>
                <a:sym typeface="Noto Sans KR"/>
              </a:rPr>
              <a:t> </a:t>
            </a:r>
            <a:r>
              <a:rPr lang="ko-KR" altLang="en-US" sz="2400" b="1" dirty="0">
                <a:solidFill>
                  <a:schemeClr val="tx1"/>
                </a:solidFill>
                <a:latin typeface="프리젠테이션 8 ExtraBold" pitchFamily="2" charset="-127"/>
                <a:ea typeface="프리젠테이션 8 ExtraBold" pitchFamily="2" charset="-127"/>
                <a:cs typeface="Noto Sans KR"/>
                <a:sym typeface="Noto Sans KR"/>
              </a:rPr>
              <a:t>활용 </a:t>
            </a:r>
            <a:r>
              <a:rPr lang="en-US" altLang="ko-KR" sz="2400" b="1" dirty="0">
                <a:solidFill>
                  <a:schemeClr val="tx1"/>
                </a:solidFill>
                <a:latin typeface="프리젠테이션 8 ExtraBold" pitchFamily="2" charset="-127"/>
                <a:ea typeface="프리젠테이션 8 ExtraBold" pitchFamily="2" charset="-127"/>
                <a:cs typeface="Noto Sans KR"/>
                <a:sym typeface="Noto Sans KR"/>
              </a:rPr>
              <a:t>· </a:t>
            </a:r>
            <a:r>
              <a:rPr lang="ko-KR" altLang="en-US" sz="2400" b="1" dirty="0">
                <a:solidFill>
                  <a:schemeClr val="tx1"/>
                </a:solidFill>
                <a:latin typeface="프리젠테이션 8 ExtraBold" pitchFamily="2" charset="-127"/>
                <a:ea typeface="프리젠테이션 8 ExtraBold" pitchFamily="2" charset="-127"/>
                <a:cs typeface="Noto Sans KR"/>
                <a:sym typeface="Noto Sans KR"/>
              </a:rPr>
              <a:t>융합 수업을 시도한 사례에 대한 비판적 고찰</a:t>
            </a:r>
            <a:endParaRPr sz="2400" b="1" dirty="0">
              <a:solidFill>
                <a:schemeClr val="tx1"/>
              </a:solidFill>
              <a:latin typeface="프리젠테이션 8 ExtraBold" pitchFamily="2" charset="-127"/>
              <a:ea typeface="프리젠테이션 8 ExtraBold" pitchFamily="2" charset="-127"/>
              <a:cs typeface="Noto Sans KR"/>
              <a:sym typeface="Noto Sans KR"/>
            </a:endParaRPr>
          </a:p>
        </p:txBody>
      </p:sp>
      <p:sp>
        <p:nvSpPr>
          <p:cNvPr id="2" name="사각형: 둥근 모서리 1">
            <a:extLst>
              <a:ext uri="{FF2B5EF4-FFF2-40B4-BE49-F238E27FC236}">
                <a16:creationId xmlns:a16="http://schemas.microsoft.com/office/drawing/2014/main" id="{9B9E38A6-F0D1-93C7-140E-E76634BBF9D7}"/>
              </a:ext>
            </a:extLst>
          </p:cNvPr>
          <p:cNvSpPr/>
          <p:nvPr/>
        </p:nvSpPr>
        <p:spPr>
          <a:xfrm rot="16200000">
            <a:off x="-180000" y="336554"/>
            <a:ext cx="360000" cy="1080000"/>
          </a:xfrm>
          <a:prstGeom prst="roundRect">
            <a:avLst>
              <a:gd name="adj" fmla="val 50000"/>
            </a:avLst>
          </a:prstGeom>
          <a:gradFill>
            <a:gsLst>
              <a:gs pos="0">
                <a:srgbClr val="1E3673">
                  <a:alpha val="0"/>
                </a:srgbClr>
              </a:gs>
              <a:gs pos="100000">
                <a:srgbClr val="1E3673">
                  <a:alpha val="70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latin typeface="프리젠테이션 4 Regular" pitchFamily="2" charset="-127"/>
              <a:ea typeface="프리젠테이션 4 Regular" pitchFamily="2" charset="-127"/>
            </a:endParaRPr>
          </a:p>
        </p:txBody>
      </p:sp>
      <p:sp>
        <p:nvSpPr>
          <p:cNvPr id="5" name="사각형: 둥근 모서리 4">
            <a:extLst>
              <a:ext uri="{FF2B5EF4-FFF2-40B4-BE49-F238E27FC236}">
                <a16:creationId xmlns:a16="http://schemas.microsoft.com/office/drawing/2014/main" id="{8BF5B399-4F18-384E-9D5C-F11D2C0041C1}"/>
              </a:ext>
            </a:extLst>
          </p:cNvPr>
          <p:cNvSpPr/>
          <p:nvPr/>
        </p:nvSpPr>
        <p:spPr>
          <a:xfrm>
            <a:off x="735091" y="1900564"/>
            <a:ext cx="1303259" cy="314175"/>
          </a:xfrm>
          <a:prstGeom prst="roundRect">
            <a:avLst/>
          </a:prstGeom>
          <a:solidFill>
            <a:srgbClr val="E0D3F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dirty="0">
                <a:solidFill>
                  <a:schemeClr val="tx1"/>
                </a:solidFill>
                <a:latin typeface="프리젠테이션 5 Medium" pitchFamily="2" charset="-127"/>
                <a:ea typeface="프리젠테이션 5 Medium" pitchFamily="2" charset="-127"/>
              </a:rPr>
              <a:t>김 교사의 고민</a:t>
            </a:r>
          </a:p>
        </p:txBody>
      </p:sp>
      <p:pic>
        <p:nvPicPr>
          <p:cNvPr id="20" name="그림 19">
            <a:extLst>
              <a:ext uri="{FF2B5EF4-FFF2-40B4-BE49-F238E27FC236}">
                <a16:creationId xmlns:a16="http://schemas.microsoft.com/office/drawing/2014/main" id="{3F0C022E-CA5F-F221-5F02-A68675550FE6}"/>
              </a:ext>
            </a:extLst>
          </p:cNvPr>
          <p:cNvPicPr>
            <a:picLocks noChangeAspect="1"/>
          </p:cNvPicPr>
          <p:nvPr/>
        </p:nvPicPr>
        <p:blipFill>
          <a:blip r:embed="rId3"/>
          <a:stretch>
            <a:fillRect/>
          </a:stretch>
        </p:blipFill>
        <p:spPr>
          <a:xfrm>
            <a:off x="2231886" y="1900564"/>
            <a:ext cx="2520000" cy="2522980"/>
          </a:xfrm>
          <a:prstGeom prst="rect">
            <a:avLst/>
          </a:prstGeom>
        </p:spPr>
      </p:pic>
      <p:pic>
        <p:nvPicPr>
          <p:cNvPr id="22" name="그림 21">
            <a:extLst>
              <a:ext uri="{FF2B5EF4-FFF2-40B4-BE49-F238E27FC236}">
                <a16:creationId xmlns:a16="http://schemas.microsoft.com/office/drawing/2014/main" id="{F483A5CE-7BFB-3651-1C76-DAB71F2E037C}"/>
              </a:ext>
            </a:extLst>
          </p:cNvPr>
          <p:cNvPicPr>
            <a:picLocks noChangeAspect="1"/>
          </p:cNvPicPr>
          <p:nvPr/>
        </p:nvPicPr>
        <p:blipFill>
          <a:blip r:embed="rId4"/>
          <a:stretch>
            <a:fillRect/>
          </a:stretch>
        </p:blipFill>
        <p:spPr>
          <a:xfrm>
            <a:off x="5168909" y="1543968"/>
            <a:ext cx="3240000" cy="3236171"/>
          </a:xfrm>
          <a:prstGeom prst="rect">
            <a:avLst/>
          </a:prstGeom>
        </p:spPr>
      </p:pic>
      <p:sp>
        <p:nvSpPr>
          <p:cNvPr id="23" name="사각형: 둥근 위쪽 모서리 22">
            <a:extLst>
              <a:ext uri="{FF2B5EF4-FFF2-40B4-BE49-F238E27FC236}">
                <a16:creationId xmlns:a16="http://schemas.microsoft.com/office/drawing/2014/main" id="{AB0B6934-5840-48FE-F898-5B163FE68D54}"/>
              </a:ext>
            </a:extLst>
          </p:cNvPr>
          <p:cNvSpPr/>
          <p:nvPr/>
        </p:nvSpPr>
        <p:spPr>
          <a:xfrm rot="5400000">
            <a:off x="1247249" y="595869"/>
            <a:ext cx="360000" cy="1774499"/>
          </a:xfrm>
          <a:prstGeom prst="round2SameRect">
            <a:avLst>
              <a:gd name="adj1" fmla="val 16667"/>
              <a:gd name="adj2" fmla="val 0"/>
            </a:avLst>
          </a:prstGeom>
          <a:solidFill>
            <a:schemeClr val="accent3">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lIns="90000" tIns="108000" bIns="108000" rtlCol="0" anchor="ctr"/>
          <a:lstStyle/>
          <a:p>
            <a:r>
              <a:rPr lang="ko-KR" altLang="en-US" sz="1800" dirty="0">
                <a:solidFill>
                  <a:schemeClr val="bg1"/>
                </a:solidFill>
                <a:latin typeface="프리젠테이션 8 ExtraBold" pitchFamily="2" charset="-127"/>
                <a:ea typeface="프리젠테이션 8 ExtraBold" pitchFamily="2" charset="-127"/>
              </a:rPr>
              <a:t>사례 </a:t>
            </a:r>
            <a:r>
              <a:rPr lang="en-US" altLang="ko-KR" sz="1800" dirty="0">
                <a:solidFill>
                  <a:schemeClr val="bg1"/>
                </a:solidFill>
                <a:latin typeface="프리젠테이션 8 ExtraBold" pitchFamily="2" charset="-127"/>
                <a:ea typeface="프리젠테이션 8 ExtraBold" pitchFamily="2" charset="-127"/>
              </a:rPr>
              <a:t>2</a:t>
            </a:r>
            <a:endParaRPr lang="ko-KR" altLang="en-US" sz="1800" dirty="0">
              <a:solidFill>
                <a:schemeClr val="bg1"/>
              </a:solidFill>
              <a:latin typeface="프리젠테이션 8 ExtraBold" pitchFamily="2" charset="-127"/>
              <a:ea typeface="프리젠테이션 8 ExtraBold" pitchFamily="2" charset="-127"/>
            </a:endParaRPr>
          </a:p>
        </p:txBody>
      </p:sp>
    </p:spTree>
    <p:extLst>
      <p:ext uri="{BB962C8B-B14F-4D97-AF65-F5344CB8AC3E}">
        <p14:creationId xmlns:p14="http://schemas.microsoft.com/office/powerpoint/2010/main" val="35084155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86">
          <a:extLst>
            <a:ext uri="{FF2B5EF4-FFF2-40B4-BE49-F238E27FC236}">
              <a16:creationId xmlns:a16="http://schemas.microsoft.com/office/drawing/2014/main" id="{0733F60D-EA25-5E2E-811B-EA8987890565}"/>
            </a:ext>
          </a:extLst>
        </p:cNvPr>
        <p:cNvGrpSpPr/>
        <p:nvPr/>
      </p:nvGrpSpPr>
      <p:grpSpPr>
        <a:xfrm>
          <a:off x="0" y="0"/>
          <a:ext cx="0" cy="0"/>
          <a:chOff x="0" y="0"/>
          <a:chExt cx="0" cy="0"/>
        </a:xfrm>
      </p:grpSpPr>
      <p:sp>
        <p:nvSpPr>
          <p:cNvPr id="87" name="Google Shape;87;p16">
            <a:extLst>
              <a:ext uri="{FF2B5EF4-FFF2-40B4-BE49-F238E27FC236}">
                <a16:creationId xmlns:a16="http://schemas.microsoft.com/office/drawing/2014/main" id="{2A077A88-39E0-0A9C-519E-409284EE3E0A}"/>
              </a:ext>
            </a:extLst>
          </p:cNvPr>
          <p:cNvSpPr txBox="1">
            <a:spLocks noGrp="1"/>
          </p:cNvSpPr>
          <p:nvPr>
            <p:ph type="title"/>
          </p:nvPr>
        </p:nvSpPr>
        <p:spPr>
          <a:xfrm>
            <a:off x="661124" y="662034"/>
            <a:ext cx="6320701" cy="429040"/>
          </a:xfrm>
          <a:prstGeom prst="rect">
            <a:avLst/>
          </a:prstGeom>
        </p:spPr>
        <p:txBody>
          <a:bodyPr spcFirstLastPara="1" wrap="square" lIns="68575" tIns="68575" rIns="68575" bIns="68575" anchor="ctr" anchorCtr="0">
            <a:normAutofit fontScale="90000"/>
          </a:bodyPr>
          <a:lstStyle/>
          <a:p>
            <a:pPr marL="0" marR="0" lvl="0" indent="0" algn="l" rtl="0">
              <a:lnSpc>
                <a:spcPct val="100000"/>
              </a:lnSpc>
              <a:spcBef>
                <a:spcPts val="0"/>
              </a:spcBef>
              <a:spcAft>
                <a:spcPts val="0"/>
              </a:spcAft>
              <a:buNone/>
            </a:pPr>
            <a:r>
              <a:rPr lang="ko-KR" sz="2400" b="1" dirty="0">
                <a:solidFill>
                  <a:schemeClr val="tx1"/>
                </a:solidFill>
                <a:latin typeface="프리젠테이션 8 ExtraBold" pitchFamily="2" charset="-127"/>
                <a:ea typeface="프리젠테이션 8 ExtraBold" pitchFamily="2" charset="-127"/>
                <a:cs typeface="Noto Sans KR"/>
                <a:sym typeface="Noto Sans KR"/>
              </a:rPr>
              <a:t>AI</a:t>
            </a:r>
            <a:r>
              <a:rPr lang="en-US" altLang="ko-KR" sz="2400" b="1" dirty="0">
                <a:solidFill>
                  <a:schemeClr val="tx1"/>
                </a:solidFill>
                <a:latin typeface="프리젠테이션 8 ExtraBold" pitchFamily="2" charset="-127"/>
                <a:ea typeface="프리젠테이션 8 ExtraBold" pitchFamily="2" charset="-127"/>
                <a:cs typeface="Noto Sans KR"/>
                <a:sym typeface="Noto Sans KR"/>
              </a:rPr>
              <a:t> </a:t>
            </a:r>
            <a:r>
              <a:rPr lang="ko-KR" altLang="en-US" sz="2400" b="1" dirty="0">
                <a:solidFill>
                  <a:schemeClr val="tx1"/>
                </a:solidFill>
                <a:latin typeface="프리젠테이션 8 ExtraBold" pitchFamily="2" charset="-127"/>
                <a:ea typeface="프리젠테이션 8 ExtraBold" pitchFamily="2" charset="-127"/>
                <a:cs typeface="Noto Sans KR"/>
                <a:sym typeface="Noto Sans KR"/>
              </a:rPr>
              <a:t>활용 </a:t>
            </a:r>
            <a:r>
              <a:rPr lang="en-US" altLang="ko-KR" sz="2400" b="1" dirty="0">
                <a:solidFill>
                  <a:schemeClr val="tx1"/>
                </a:solidFill>
                <a:latin typeface="프리젠테이션 8 ExtraBold" pitchFamily="2" charset="-127"/>
                <a:ea typeface="프리젠테이션 8 ExtraBold" pitchFamily="2" charset="-127"/>
                <a:cs typeface="Noto Sans KR"/>
                <a:sym typeface="Noto Sans KR"/>
              </a:rPr>
              <a:t>· </a:t>
            </a:r>
            <a:r>
              <a:rPr lang="ko-KR" altLang="en-US" sz="2400" b="1" dirty="0">
                <a:solidFill>
                  <a:schemeClr val="tx1"/>
                </a:solidFill>
                <a:latin typeface="프리젠테이션 8 ExtraBold" pitchFamily="2" charset="-127"/>
                <a:ea typeface="프리젠테이션 8 ExtraBold" pitchFamily="2" charset="-127"/>
                <a:cs typeface="Noto Sans KR"/>
                <a:sym typeface="Noto Sans KR"/>
              </a:rPr>
              <a:t>융합 수업을 시도한 사례에 대한 비판적 고찰</a:t>
            </a:r>
            <a:endParaRPr sz="2400" b="1" dirty="0">
              <a:solidFill>
                <a:schemeClr val="tx1"/>
              </a:solidFill>
              <a:latin typeface="프리젠테이션 8 ExtraBold" pitchFamily="2" charset="-127"/>
              <a:ea typeface="프리젠테이션 8 ExtraBold" pitchFamily="2" charset="-127"/>
              <a:cs typeface="Noto Sans KR"/>
              <a:sym typeface="Noto Sans KR"/>
            </a:endParaRPr>
          </a:p>
        </p:txBody>
      </p:sp>
      <p:sp>
        <p:nvSpPr>
          <p:cNvPr id="2" name="사각형: 둥근 모서리 1">
            <a:extLst>
              <a:ext uri="{FF2B5EF4-FFF2-40B4-BE49-F238E27FC236}">
                <a16:creationId xmlns:a16="http://schemas.microsoft.com/office/drawing/2014/main" id="{1C868B42-1BF8-7AAD-3AB8-03EB30620108}"/>
              </a:ext>
            </a:extLst>
          </p:cNvPr>
          <p:cNvSpPr/>
          <p:nvPr/>
        </p:nvSpPr>
        <p:spPr>
          <a:xfrm rot="16200000">
            <a:off x="-180000" y="336554"/>
            <a:ext cx="360000" cy="1080000"/>
          </a:xfrm>
          <a:prstGeom prst="roundRect">
            <a:avLst>
              <a:gd name="adj" fmla="val 50000"/>
            </a:avLst>
          </a:prstGeom>
          <a:gradFill>
            <a:gsLst>
              <a:gs pos="0">
                <a:srgbClr val="1E3673">
                  <a:alpha val="0"/>
                </a:srgbClr>
              </a:gs>
              <a:gs pos="100000">
                <a:srgbClr val="1E3673">
                  <a:alpha val="70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latin typeface="프리젠테이션 4 Regular" pitchFamily="2" charset="-127"/>
              <a:ea typeface="프리젠테이션 4 Regular" pitchFamily="2" charset="-127"/>
            </a:endParaRPr>
          </a:p>
        </p:txBody>
      </p:sp>
      <p:sp>
        <p:nvSpPr>
          <p:cNvPr id="5" name="사각형: 둥근 모서리 4">
            <a:extLst>
              <a:ext uri="{FF2B5EF4-FFF2-40B4-BE49-F238E27FC236}">
                <a16:creationId xmlns:a16="http://schemas.microsoft.com/office/drawing/2014/main" id="{2D323A22-75FD-F4D8-20C5-1F09B5DB8EB2}"/>
              </a:ext>
            </a:extLst>
          </p:cNvPr>
          <p:cNvSpPr/>
          <p:nvPr/>
        </p:nvSpPr>
        <p:spPr>
          <a:xfrm>
            <a:off x="685801" y="1900564"/>
            <a:ext cx="1428750" cy="314175"/>
          </a:xfrm>
          <a:prstGeom prst="roundRect">
            <a:avLst/>
          </a:prstGeom>
          <a:solidFill>
            <a:srgbClr val="E0D3F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dirty="0">
                <a:solidFill>
                  <a:schemeClr val="tx1"/>
                </a:solidFill>
                <a:latin typeface="프리젠테이션 5 Medium" pitchFamily="2" charset="-127"/>
                <a:ea typeface="프리젠테이션 5 Medium" pitchFamily="2" charset="-127"/>
              </a:rPr>
              <a:t>김 교사의 수업 설계</a:t>
            </a:r>
          </a:p>
        </p:txBody>
      </p:sp>
      <p:sp>
        <p:nvSpPr>
          <p:cNvPr id="7" name="TextBox 6">
            <a:extLst>
              <a:ext uri="{FF2B5EF4-FFF2-40B4-BE49-F238E27FC236}">
                <a16:creationId xmlns:a16="http://schemas.microsoft.com/office/drawing/2014/main" id="{3C962953-431B-9224-C913-5D25742BCC92}"/>
              </a:ext>
            </a:extLst>
          </p:cNvPr>
          <p:cNvSpPr txBox="1"/>
          <p:nvPr/>
        </p:nvSpPr>
        <p:spPr>
          <a:xfrm>
            <a:off x="661124" y="2417861"/>
            <a:ext cx="7789069" cy="307777"/>
          </a:xfrm>
          <a:prstGeom prst="rect">
            <a:avLst/>
          </a:prstGeom>
          <a:noFill/>
        </p:spPr>
        <p:txBody>
          <a:bodyPr wrap="square">
            <a:spAutoFit/>
          </a:bodyPr>
          <a:lstStyle/>
          <a:p>
            <a:r>
              <a:rPr lang="en-US" altLang="ko-KR" dirty="0">
                <a:latin typeface="프리젠테이션 4 Regular" pitchFamily="2" charset="-127"/>
                <a:ea typeface="프리젠테이션 4 Regular" pitchFamily="2" charset="-127"/>
              </a:rPr>
              <a:t>[9</a:t>
            </a:r>
            <a:r>
              <a:rPr lang="ko-KR" altLang="en-US" dirty="0">
                <a:latin typeface="프리젠테이션 4 Regular" pitchFamily="2" charset="-127"/>
                <a:ea typeface="프리젠테이션 4 Regular" pitchFamily="2" charset="-127"/>
              </a:rPr>
              <a:t>국</a:t>
            </a:r>
            <a:r>
              <a:rPr lang="en-US" altLang="ko-KR" dirty="0">
                <a:latin typeface="프리젠테이션 4 Regular" pitchFamily="2" charset="-127"/>
                <a:ea typeface="프리젠테이션 4 Regular" pitchFamily="2" charset="-127"/>
              </a:rPr>
              <a:t>05-01] </a:t>
            </a:r>
            <a:r>
              <a:rPr lang="ko-KR" altLang="en-US" dirty="0">
                <a:latin typeface="프리젠테이션 4 Regular" pitchFamily="2" charset="-127"/>
                <a:ea typeface="프리젠테이션 4 Regular" pitchFamily="2" charset="-127"/>
              </a:rPr>
              <a:t>운율</a:t>
            </a:r>
            <a:r>
              <a:rPr lang="en-US" altLang="ko-KR" dirty="0">
                <a:latin typeface="프리젠테이션 4 Regular" pitchFamily="2" charset="-127"/>
                <a:ea typeface="프리젠테이션 4 Regular" pitchFamily="2" charset="-127"/>
              </a:rPr>
              <a:t>, </a:t>
            </a:r>
            <a:r>
              <a:rPr lang="ko-KR" altLang="en-US" dirty="0">
                <a:latin typeface="프리젠테이션 4 Regular" pitchFamily="2" charset="-127"/>
                <a:ea typeface="프리젠테이션 4 Regular" pitchFamily="2" charset="-127"/>
              </a:rPr>
              <a:t>비유</a:t>
            </a:r>
            <a:r>
              <a:rPr lang="en-US" altLang="ko-KR" dirty="0">
                <a:latin typeface="프리젠테이션 4 Regular" pitchFamily="2" charset="-127"/>
                <a:ea typeface="프리젠테이션 4 Regular" pitchFamily="2" charset="-127"/>
              </a:rPr>
              <a:t>, </a:t>
            </a:r>
            <a:r>
              <a:rPr lang="ko-KR" altLang="en-US" dirty="0">
                <a:latin typeface="프리젠테이션 4 Regular" pitchFamily="2" charset="-127"/>
                <a:ea typeface="프리젠테이션 4 Regular" pitchFamily="2" charset="-127"/>
              </a:rPr>
              <a:t>상징의 특성과 효과에 유의하며 작품을 감상하고 창작한다</a:t>
            </a:r>
            <a:r>
              <a:rPr lang="en-US" altLang="ko-KR" dirty="0">
                <a:latin typeface="프리젠테이션 4 Regular" pitchFamily="2" charset="-127"/>
                <a:ea typeface="프리젠테이션 4 Regular" pitchFamily="2" charset="-127"/>
              </a:rPr>
              <a:t>.</a:t>
            </a:r>
          </a:p>
        </p:txBody>
      </p:sp>
      <p:sp>
        <p:nvSpPr>
          <p:cNvPr id="9" name="직사각형 8">
            <a:extLst>
              <a:ext uri="{FF2B5EF4-FFF2-40B4-BE49-F238E27FC236}">
                <a16:creationId xmlns:a16="http://schemas.microsoft.com/office/drawing/2014/main" id="{50F69784-5578-221A-FE3E-585DD3886E88}"/>
              </a:ext>
            </a:extLst>
          </p:cNvPr>
          <p:cNvSpPr/>
          <p:nvPr/>
        </p:nvSpPr>
        <p:spPr>
          <a:xfrm>
            <a:off x="685802" y="2810833"/>
            <a:ext cx="7324724" cy="176116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marL="285750" indent="-285750">
              <a:lnSpc>
                <a:spcPct val="150000"/>
              </a:lnSpc>
              <a:buFont typeface="Arial" panose="020B0604020202020204" pitchFamily="34" charset="0"/>
              <a:buChar char="•"/>
            </a:pPr>
            <a:r>
              <a:rPr lang="ko-KR" altLang="en-US" dirty="0">
                <a:solidFill>
                  <a:schemeClr val="tx1"/>
                </a:solidFill>
                <a:latin typeface="프리젠테이션 4 Regular" pitchFamily="2" charset="-127"/>
                <a:ea typeface="프리젠테이션 4 Regular" pitchFamily="2" charset="-127"/>
              </a:rPr>
              <a:t>운율의 형성 원리와 효과에 대한 개념 제시 </a:t>
            </a:r>
            <a:r>
              <a:rPr lang="en-US" altLang="ko-KR" dirty="0">
                <a:solidFill>
                  <a:schemeClr val="tx1"/>
                </a:solidFill>
                <a:latin typeface="프리젠테이션 4 Regular" pitchFamily="2" charset="-127"/>
                <a:ea typeface="프리젠테이션 4 Regular" pitchFamily="2" charset="-127"/>
              </a:rPr>
              <a:t>(</a:t>
            </a:r>
            <a:r>
              <a:rPr lang="ko-KR" altLang="en-US" dirty="0">
                <a:solidFill>
                  <a:schemeClr val="tx1"/>
                </a:solidFill>
                <a:latin typeface="프리젠테이션 4 Regular" pitchFamily="2" charset="-127"/>
                <a:ea typeface="프리젠테이션 4 Regular" pitchFamily="2" charset="-127"/>
              </a:rPr>
              <a:t>강의</a:t>
            </a:r>
            <a:r>
              <a:rPr lang="en-US" altLang="ko-KR" dirty="0">
                <a:solidFill>
                  <a:schemeClr val="tx1"/>
                </a:solidFill>
                <a:latin typeface="프리젠테이션 4 Regular" pitchFamily="2" charset="-127"/>
                <a:ea typeface="프리젠테이션 4 Regular" pitchFamily="2" charset="-127"/>
              </a:rPr>
              <a:t>)</a:t>
            </a:r>
          </a:p>
          <a:p>
            <a:pPr marL="285750" indent="-285750">
              <a:lnSpc>
                <a:spcPct val="150000"/>
              </a:lnSpc>
              <a:buFont typeface="Arial" panose="020B0604020202020204" pitchFamily="34" charset="0"/>
              <a:buChar char="•"/>
            </a:pPr>
            <a:r>
              <a:rPr lang="ko-KR" altLang="en-US" dirty="0">
                <a:solidFill>
                  <a:schemeClr val="tx1"/>
                </a:solidFill>
                <a:latin typeface="프리젠테이션 4 Regular" pitchFamily="2" charset="-127"/>
                <a:ea typeface="프리젠테이션 4 Regular" pitchFamily="2" charset="-127"/>
              </a:rPr>
              <a:t>외재적 운율이 명확하게 드러나는 짧은 시 </a:t>
            </a:r>
            <a:r>
              <a:rPr lang="en-US" altLang="ko-KR" dirty="0">
                <a:solidFill>
                  <a:schemeClr val="tx1"/>
                </a:solidFill>
                <a:latin typeface="프리젠테이션 4 Regular" pitchFamily="2" charset="-127"/>
                <a:ea typeface="프리젠테이션 4 Regular" pitchFamily="2" charset="-127"/>
              </a:rPr>
              <a:t>A</a:t>
            </a:r>
            <a:r>
              <a:rPr lang="ko-KR" altLang="en-US" dirty="0">
                <a:solidFill>
                  <a:schemeClr val="tx1"/>
                </a:solidFill>
                <a:latin typeface="프리젠테이션 4 Regular" pitchFamily="2" charset="-127"/>
                <a:ea typeface="프리젠테이션 4 Regular" pitchFamily="2" charset="-127"/>
              </a:rPr>
              <a:t>를 제시 </a:t>
            </a:r>
            <a:r>
              <a:rPr lang="en-US" altLang="ko-KR" dirty="0">
                <a:solidFill>
                  <a:schemeClr val="tx1"/>
                </a:solidFill>
                <a:latin typeface="프리젠테이션 4 Regular" pitchFamily="2" charset="-127"/>
                <a:ea typeface="프리젠테이션 4 Regular" pitchFamily="2" charset="-127"/>
              </a:rPr>
              <a:t>(</a:t>
            </a:r>
            <a:r>
              <a:rPr lang="ko-KR" altLang="en-US" dirty="0">
                <a:solidFill>
                  <a:schemeClr val="tx1"/>
                </a:solidFill>
                <a:latin typeface="프리젠테이션 4 Regular" pitchFamily="2" charset="-127"/>
                <a:ea typeface="프리젠테이션 4 Regular" pitchFamily="2" charset="-127"/>
              </a:rPr>
              <a:t>활동 안내</a:t>
            </a:r>
            <a:r>
              <a:rPr lang="en-US" altLang="ko-KR" dirty="0">
                <a:solidFill>
                  <a:schemeClr val="tx1"/>
                </a:solidFill>
                <a:latin typeface="프리젠테이션 4 Regular" pitchFamily="2" charset="-127"/>
                <a:ea typeface="프리젠테이션 4 Regular" pitchFamily="2" charset="-127"/>
              </a:rPr>
              <a:t>)</a:t>
            </a:r>
          </a:p>
          <a:p>
            <a:pPr marL="285750" indent="-285750">
              <a:lnSpc>
                <a:spcPct val="150000"/>
              </a:lnSpc>
              <a:buFont typeface="Arial" panose="020B0604020202020204" pitchFamily="34" charset="0"/>
              <a:buChar char="•"/>
            </a:pPr>
            <a:r>
              <a:rPr lang="ko-KR" altLang="en-US" dirty="0">
                <a:solidFill>
                  <a:schemeClr val="tx1"/>
                </a:solidFill>
                <a:latin typeface="프리젠테이션 4 Regular" pitchFamily="2" charset="-127"/>
                <a:ea typeface="프리젠테이션 4 Regular" pitchFamily="2" charset="-127"/>
              </a:rPr>
              <a:t>연 구조의 반복</a:t>
            </a:r>
            <a:r>
              <a:rPr lang="en-US" altLang="ko-KR" dirty="0">
                <a:solidFill>
                  <a:schemeClr val="tx1"/>
                </a:solidFill>
                <a:latin typeface="프리젠테이션 4 Regular" pitchFamily="2" charset="-127"/>
                <a:ea typeface="프리젠테이션 4 Regular" pitchFamily="2" charset="-127"/>
              </a:rPr>
              <a:t>, </a:t>
            </a:r>
            <a:r>
              <a:rPr lang="ko-KR" altLang="en-US" dirty="0">
                <a:solidFill>
                  <a:schemeClr val="tx1"/>
                </a:solidFill>
                <a:latin typeface="프리젠테이션 4 Regular" pitchFamily="2" charset="-127"/>
                <a:ea typeface="프리젠테이션 4 Regular" pitchFamily="2" charset="-127"/>
              </a:rPr>
              <a:t>통사 구조의 반복</a:t>
            </a:r>
            <a:r>
              <a:rPr lang="en-US" altLang="ko-KR" dirty="0">
                <a:solidFill>
                  <a:schemeClr val="tx1"/>
                </a:solidFill>
                <a:latin typeface="프리젠테이션 4 Regular" pitchFamily="2" charset="-127"/>
                <a:ea typeface="프리젠테이션 4 Regular" pitchFamily="2" charset="-127"/>
              </a:rPr>
              <a:t>, </a:t>
            </a:r>
            <a:r>
              <a:rPr lang="ko-KR" altLang="en-US" dirty="0">
                <a:solidFill>
                  <a:schemeClr val="tx1"/>
                </a:solidFill>
                <a:latin typeface="프리젠테이션 4 Regular" pitchFamily="2" charset="-127"/>
                <a:ea typeface="프리젠테이션 4 Regular" pitchFamily="2" charset="-127"/>
              </a:rPr>
              <a:t>특정 단어의 반복</a:t>
            </a:r>
            <a:r>
              <a:rPr lang="en-US" altLang="ko-KR" dirty="0">
                <a:solidFill>
                  <a:schemeClr val="tx1"/>
                </a:solidFill>
                <a:latin typeface="프리젠테이션 4 Regular" pitchFamily="2" charset="-127"/>
                <a:ea typeface="프리젠테이션 4 Regular" pitchFamily="2" charset="-127"/>
              </a:rPr>
              <a:t>, </a:t>
            </a:r>
            <a:r>
              <a:rPr lang="ko-KR" altLang="en-US" dirty="0">
                <a:solidFill>
                  <a:schemeClr val="tx1"/>
                </a:solidFill>
                <a:latin typeface="프리젠테이션 4 Regular" pitchFamily="2" charset="-127"/>
                <a:ea typeface="프리젠테이션 4 Regular" pitchFamily="2" charset="-127"/>
              </a:rPr>
              <a:t>특정 음운의 반복 등 운율을 형성하는 요소 파악 </a:t>
            </a:r>
            <a:r>
              <a:rPr lang="en-US" altLang="ko-KR" dirty="0">
                <a:solidFill>
                  <a:schemeClr val="tx1"/>
                </a:solidFill>
                <a:latin typeface="프리젠테이션 4 Regular" pitchFamily="2" charset="-127"/>
                <a:ea typeface="프리젠테이션 4 Regular" pitchFamily="2" charset="-127"/>
              </a:rPr>
              <a:t>(</a:t>
            </a:r>
            <a:r>
              <a:rPr lang="ko-KR" altLang="en-US" dirty="0">
                <a:solidFill>
                  <a:schemeClr val="tx1"/>
                </a:solidFill>
                <a:latin typeface="프리젠테이션 4 Regular" pitchFamily="2" charset="-127"/>
                <a:ea typeface="프리젠테이션 4 Regular" pitchFamily="2" charset="-127"/>
              </a:rPr>
              <a:t>활동</a:t>
            </a:r>
            <a:r>
              <a:rPr lang="en-US" altLang="ko-KR" dirty="0">
                <a:solidFill>
                  <a:schemeClr val="tx1"/>
                </a:solidFill>
                <a:latin typeface="프리젠테이션 4 Regular" pitchFamily="2" charset="-127"/>
                <a:ea typeface="프리젠테이션 4 Regular" pitchFamily="2" charset="-127"/>
              </a:rPr>
              <a:t>)</a:t>
            </a:r>
          </a:p>
          <a:p>
            <a:pPr marL="285750" indent="-285750">
              <a:lnSpc>
                <a:spcPct val="150000"/>
              </a:lnSpc>
              <a:buFont typeface="Arial" panose="020B0604020202020204" pitchFamily="34" charset="0"/>
              <a:buChar char="•"/>
            </a:pPr>
            <a:r>
              <a:rPr lang="ko-KR" altLang="en-US" dirty="0">
                <a:solidFill>
                  <a:schemeClr val="tx1"/>
                </a:solidFill>
                <a:latin typeface="프리젠테이션 4 Regular" pitchFamily="2" charset="-127"/>
                <a:ea typeface="프리젠테이션 4 Regular" pitchFamily="2" charset="-127"/>
              </a:rPr>
              <a:t>시 </a:t>
            </a:r>
            <a:r>
              <a:rPr lang="en-US" altLang="ko-KR" dirty="0">
                <a:solidFill>
                  <a:schemeClr val="tx1"/>
                </a:solidFill>
                <a:latin typeface="프리젠테이션 4 Regular" pitchFamily="2" charset="-127"/>
                <a:ea typeface="프리젠테이션 4 Regular" pitchFamily="2" charset="-127"/>
              </a:rPr>
              <a:t>A</a:t>
            </a:r>
            <a:r>
              <a:rPr lang="ko-KR" altLang="en-US" dirty="0">
                <a:solidFill>
                  <a:schemeClr val="tx1"/>
                </a:solidFill>
                <a:latin typeface="프리젠테이션 4 Regular" pitchFamily="2" charset="-127"/>
                <a:ea typeface="프리젠테이션 4 Regular" pitchFamily="2" charset="-127"/>
              </a:rPr>
              <a:t>를 생성형 인공지능에 제시하고</a:t>
            </a:r>
            <a:r>
              <a:rPr lang="en-US" altLang="ko-KR" dirty="0">
                <a:solidFill>
                  <a:schemeClr val="tx1"/>
                </a:solidFill>
                <a:latin typeface="프리젠테이션 4 Regular" pitchFamily="2" charset="-127"/>
                <a:ea typeface="프리젠테이션 4 Regular" pitchFamily="2" charset="-127"/>
              </a:rPr>
              <a:t>, </a:t>
            </a:r>
            <a:r>
              <a:rPr lang="ko-KR" altLang="en-US" dirty="0">
                <a:solidFill>
                  <a:schemeClr val="tx1"/>
                </a:solidFill>
                <a:latin typeface="프리젠테이션 4 Regular" pitchFamily="2" charset="-127"/>
                <a:ea typeface="프리젠테이션 4 Regular" pitchFamily="2" charset="-127"/>
              </a:rPr>
              <a:t>운율을 살린 </a:t>
            </a:r>
            <a:r>
              <a:rPr lang="ko-KR" altLang="en-US" dirty="0" err="1">
                <a:solidFill>
                  <a:schemeClr val="tx1"/>
                </a:solidFill>
                <a:latin typeface="프리젠테이션 4 Regular" pitchFamily="2" charset="-127"/>
                <a:ea typeface="프리젠테이션 4 Regular" pitchFamily="2" charset="-127"/>
              </a:rPr>
              <a:t>모방시</a:t>
            </a:r>
            <a:r>
              <a:rPr lang="ko-KR" altLang="en-US" dirty="0">
                <a:solidFill>
                  <a:schemeClr val="tx1"/>
                </a:solidFill>
                <a:latin typeface="프리젠테이션 4 Regular" pitchFamily="2" charset="-127"/>
                <a:ea typeface="프리젠테이션 4 Regular" pitchFamily="2" charset="-127"/>
              </a:rPr>
              <a:t> 창작을 명령 </a:t>
            </a:r>
            <a:r>
              <a:rPr lang="en-US" altLang="ko-KR" dirty="0">
                <a:solidFill>
                  <a:schemeClr val="tx1"/>
                </a:solidFill>
                <a:latin typeface="프리젠테이션 4 Regular" pitchFamily="2" charset="-127"/>
                <a:ea typeface="프리젠테이션 4 Regular" pitchFamily="2" charset="-127"/>
              </a:rPr>
              <a:t>(</a:t>
            </a:r>
            <a:r>
              <a:rPr lang="ko-KR" altLang="en-US" dirty="0">
                <a:solidFill>
                  <a:schemeClr val="tx1"/>
                </a:solidFill>
                <a:latin typeface="프리젠테이션 4 Regular" pitchFamily="2" charset="-127"/>
                <a:ea typeface="프리젠테이션 4 Regular" pitchFamily="2" charset="-127"/>
              </a:rPr>
              <a:t>활동</a:t>
            </a:r>
            <a:r>
              <a:rPr lang="en-US" altLang="ko-KR" dirty="0">
                <a:solidFill>
                  <a:schemeClr val="tx1"/>
                </a:solidFill>
                <a:latin typeface="프리젠테이션 4 Regular" pitchFamily="2" charset="-127"/>
                <a:ea typeface="프리젠테이션 4 Regular" pitchFamily="2" charset="-127"/>
              </a:rPr>
              <a:t>)</a:t>
            </a:r>
          </a:p>
          <a:p>
            <a:pPr marL="285750" indent="-285750">
              <a:lnSpc>
                <a:spcPct val="150000"/>
              </a:lnSpc>
              <a:buFont typeface="Arial" panose="020B0604020202020204" pitchFamily="34" charset="0"/>
              <a:buChar char="•"/>
            </a:pPr>
            <a:r>
              <a:rPr lang="ko-KR" altLang="en-US" dirty="0">
                <a:solidFill>
                  <a:schemeClr val="tx1"/>
                </a:solidFill>
                <a:latin typeface="프리젠테이션 4 Regular" pitchFamily="2" charset="-127"/>
                <a:ea typeface="프리젠테이션 4 Regular" pitchFamily="2" charset="-127"/>
              </a:rPr>
              <a:t>각자의 학생은 생성형 인공지능이 출력한 시를 </a:t>
            </a:r>
            <a:r>
              <a:rPr lang="en-US" altLang="ko-KR" dirty="0">
                <a:solidFill>
                  <a:schemeClr val="tx1"/>
                </a:solidFill>
                <a:latin typeface="프리젠테이션 4 Regular" pitchFamily="2" charset="-127"/>
                <a:ea typeface="프리젠테이션 4 Regular" pitchFamily="2" charset="-127"/>
              </a:rPr>
              <a:t>Padlet</a:t>
            </a:r>
            <a:r>
              <a:rPr lang="ko-KR" altLang="en-US" dirty="0">
                <a:solidFill>
                  <a:schemeClr val="tx1"/>
                </a:solidFill>
                <a:latin typeface="프리젠테이션 4 Regular" pitchFamily="2" charset="-127"/>
                <a:ea typeface="프리젠테이션 4 Regular" pitchFamily="2" charset="-127"/>
              </a:rPr>
              <a:t>에 공유 </a:t>
            </a:r>
            <a:r>
              <a:rPr lang="en-US" altLang="ko-KR" dirty="0">
                <a:solidFill>
                  <a:schemeClr val="tx1"/>
                </a:solidFill>
                <a:latin typeface="프리젠테이션 4 Regular" pitchFamily="2" charset="-127"/>
                <a:ea typeface="프리젠테이션 4 Regular" pitchFamily="2" charset="-127"/>
              </a:rPr>
              <a:t>(</a:t>
            </a:r>
            <a:r>
              <a:rPr lang="ko-KR" altLang="en-US" dirty="0">
                <a:solidFill>
                  <a:schemeClr val="tx1"/>
                </a:solidFill>
                <a:latin typeface="프리젠테이션 4 Regular" pitchFamily="2" charset="-127"/>
                <a:ea typeface="프리젠테이션 4 Regular" pitchFamily="2" charset="-127"/>
              </a:rPr>
              <a:t>활동</a:t>
            </a:r>
            <a:r>
              <a:rPr lang="en-US" altLang="ko-KR" dirty="0">
                <a:solidFill>
                  <a:schemeClr val="tx1"/>
                </a:solidFill>
                <a:latin typeface="프리젠테이션 4 Regular" pitchFamily="2" charset="-127"/>
                <a:ea typeface="프리젠테이션 4 Regular" pitchFamily="2" charset="-127"/>
              </a:rPr>
              <a:t>)</a:t>
            </a:r>
          </a:p>
        </p:txBody>
      </p:sp>
      <p:sp>
        <p:nvSpPr>
          <p:cNvPr id="10" name="TextBox 9">
            <a:extLst>
              <a:ext uri="{FF2B5EF4-FFF2-40B4-BE49-F238E27FC236}">
                <a16:creationId xmlns:a16="http://schemas.microsoft.com/office/drawing/2014/main" id="{CC431D9A-F3EA-9FE3-4593-1BC5DECEDB63}"/>
              </a:ext>
            </a:extLst>
          </p:cNvPr>
          <p:cNvSpPr txBox="1"/>
          <p:nvPr/>
        </p:nvSpPr>
        <p:spPr>
          <a:xfrm>
            <a:off x="2975849" y="1340332"/>
            <a:ext cx="5034677" cy="700641"/>
          </a:xfrm>
          <a:prstGeom prst="rect">
            <a:avLst/>
          </a:prstGeom>
          <a:solidFill>
            <a:srgbClr val="E0D3FE"/>
          </a:solidFill>
        </p:spPr>
        <p:txBody>
          <a:bodyPr wrap="square">
            <a:spAutoFit/>
          </a:bodyPr>
          <a:lstStyle/>
          <a:p>
            <a:pPr>
              <a:lnSpc>
                <a:spcPct val="150000"/>
              </a:lnSpc>
            </a:pPr>
            <a:r>
              <a:rPr lang="en-US" altLang="ko-KR" dirty="0">
                <a:latin typeface="프리젠테이션 4 Regular" pitchFamily="2" charset="-127"/>
                <a:ea typeface="프리젠테이션 4 Regular" pitchFamily="2" charset="-127"/>
              </a:rPr>
              <a:t>[</a:t>
            </a:r>
            <a:r>
              <a:rPr lang="ko-KR" altLang="en-US" dirty="0">
                <a:latin typeface="프리젠테이션 4 Regular" pitchFamily="2" charset="-127"/>
                <a:ea typeface="프리젠테이션 4 Regular" pitchFamily="2" charset="-127"/>
              </a:rPr>
              <a:t>분임 토의 </a:t>
            </a:r>
            <a:r>
              <a:rPr lang="en-US" altLang="ko-KR" dirty="0">
                <a:latin typeface="프리젠테이션 4 Regular" pitchFamily="2" charset="-127"/>
                <a:ea typeface="프리젠테이션 4 Regular" pitchFamily="2" charset="-127"/>
              </a:rPr>
              <a:t>1] </a:t>
            </a:r>
            <a:r>
              <a:rPr lang="ko-KR" altLang="en-US" dirty="0">
                <a:latin typeface="프리젠테이션 4 Regular" pitchFamily="2" charset="-127"/>
                <a:ea typeface="프리젠테이션 4 Regular" pitchFamily="2" charset="-127"/>
              </a:rPr>
              <a:t>무엇이 문제인가요</a:t>
            </a:r>
            <a:r>
              <a:rPr lang="en-US" altLang="ko-KR" dirty="0">
                <a:latin typeface="프리젠테이션 4 Regular" pitchFamily="2" charset="-127"/>
                <a:ea typeface="프리젠테이션 4 Regular" pitchFamily="2" charset="-127"/>
              </a:rPr>
              <a:t>?</a:t>
            </a:r>
          </a:p>
          <a:p>
            <a:pPr>
              <a:lnSpc>
                <a:spcPct val="150000"/>
              </a:lnSpc>
            </a:pPr>
            <a:r>
              <a:rPr lang="en-US" altLang="ko-KR" dirty="0">
                <a:solidFill>
                  <a:schemeClr val="tx1"/>
                </a:solidFill>
                <a:latin typeface="프리젠테이션 4 Regular" pitchFamily="2" charset="-127"/>
                <a:ea typeface="프리젠테이션 4 Regular" pitchFamily="2" charset="-127"/>
              </a:rPr>
              <a:t>[</a:t>
            </a:r>
            <a:r>
              <a:rPr lang="ko-KR" altLang="en-US" dirty="0">
                <a:solidFill>
                  <a:schemeClr val="tx1"/>
                </a:solidFill>
                <a:latin typeface="프리젠테이션 4 Regular" pitchFamily="2" charset="-127"/>
                <a:ea typeface="프리젠테이션 4 Regular" pitchFamily="2" charset="-127"/>
              </a:rPr>
              <a:t>분임 토의 </a:t>
            </a:r>
            <a:r>
              <a:rPr lang="en-US" altLang="ko-KR" dirty="0">
                <a:solidFill>
                  <a:schemeClr val="tx1"/>
                </a:solidFill>
                <a:latin typeface="프리젠테이션 4 Regular" pitchFamily="2" charset="-127"/>
                <a:ea typeface="프리젠테이션 4 Regular" pitchFamily="2" charset="-127"/>
              </a:rPr>
              <a:t>2] </a:t>
            </a:r>
            <a:r>
              <a:rPr lang="ko-KR" altLang="en-US" dirty="0">
                <a:solidFill>
                  <a:schemeClr val="tx1"/>
                </a:solidFill>
                <a:latin typeface="프리젠테이션 4 Regular" pitchFamily="2" charset="-127"/>
                <a:ea typeface="프리젠테이션 4 Regular" pitchFamily="2" charset="-127"/>
              </a:rPr>
              <a:t>어떻게 했어야 했나요</a:t>
            </a:r>
            <a:r>
              <a:rPr lang="en-US" altLang="ko-KR" dirty="0">
                <a:solidFill>
                  <a:schemeClr val="tx1"/>
                </a:solidFill>
                <a:latin typeface="프리젠테이션 4 Regular" pitchFamily="2" charset="-127"/>
                <a:ea typeface="프리젠테이션 4 Regular" pitchFamily="2" charset="-127"/>
              </a:rPr>
              <a:t>? (</a:t>
            </a:r>
            <a:r>
              <a:rPr lang="ko-KR" altLang="en-US" dirty="0">
                <a:solidFill>
                  <a:schemeClr val="tx1"/>
                </a:solidFill>
                <a:latin typeface="프리젠테이션 4 Regular" pitchFamily="2" charset="-127"/>
                <a:ea typeface="프리젠테이션 4 Regular" pitchFamily="2" charset="-127"/>
              </a:rPr>
              <a:t>인공지능 활용 </a:t>
            </a:r>
            <a:r>
              <a:rPr lang="en-US" altLang="ko-KR" dirty="0">
                <a:solidFill>
                  <a:schemeClr val="tx1"/>
                </a:solidFill>
                <a:latin typeface="프리젠테이션 4 Regular" pitchFamily="2" charset="-127"/>
                <a:ea typeface="프리젠테이션 4 Regular" pitchFamily="2" charset="-127"/>
              </a:rPr>
              <a:t>/ </a:t>
            </a:r>
            <a:r>
              <a:rPr lang="ko-KR" altLang="en-US" dirty="0">
                <a:solidFill>
                  <a:schemeClr val="tx1"/>
                </a:solidFill>
                <a:latin typeface="프리젠테이션 4 Regular" pitchFamily="2" charset="-127"/>
                <a:ea typeface="프리젠테이션 4 Regular" pitchFamily="2" charset="-127"/>
              </a:rPr>
              <a:t>융합 교육 나누어</a:t>
            </a:r>
            <a:r>
              <a:rPr lang="en-US" altLang="ko-KR" dirty="0">
                <a:solidFill>
                  <a:schemeClr val="tx1"/>
                </a:solidFill>
                <a:latin typeface="프리젠테이션 4 Regular" pitchFamily="2" charset="-127"/>
                <a:ea typeface="프리젠테이션 4 Regular" pitchFamily="2" charset="-127"/>
              </a:rPr>
              <a:t>)</a:t>
            </a:r>
          </a:p>
        </p:txBody>
      </p:sp>
      <p:sp>
        <p:nvSpPr>
          <p:cNvPr id="4" name="사각형: 둥근 위쪽 모서리 3">
            <a:extLst>
              <a:ext uri="{FF2B5EF4-FFF2-40B4-BE49-F238E27FC236}">
                <a16:creationId xmlns:a16="http://schemas.microsoft.com/office/drawing/2014/main" id="{98135A8F-C3E5-446C-15DC-27B55ECC2F9C}"/>
              </a:ext>
            </a:extLst>
          </p:cNvPr>
          <p:cNvSpPr/>
          <p:nvPr/>
        </p:nvSpPr>
        <p:spPr>
          <a:xfrm rot="5400000">
            <a:off x="1247249" y="595869"/>
            <a:ext cx="360000" cy="1774499"/>
          </a:xfrm>
          <a:prstGeom prst="round2SameRect">
            <a:avLst>
              <a:gd name="adj1" fmla="val 16667"/>
              <a:gd name="adj2" fmla="val 0"/>
            </a:avLst>
          </a:prstGeom>
          <a:solidFill>
            <a:schemeClr val="accent3">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lIns="90000" tIns="108000" bIns="108000" rtlCol="0" anchor="ctr"/>
          <a:lstStyle/>
          <a:p>
            <a:r>
              <a:rPr lang="ko-KR" altLang="en-US" sz="1800" dirty="0">
                <a:solidFill>
                  <a:schemeClr val="bg1"/>
                </a:solidFill>
                <a:latin typeface="프리젠테이션 8 ExtraBold" pitchFamily="2" charset="-127"/>
                <a:ea typeface="프리젠테이션 8 ExtraBold" pitchFamily="2" charset="-127"/>
              </a:rPr>
              <a:t>사례 </a:t>
            </a:r>
            <a:r>
              <a:rPr lang="en-US" altLang="ko-KR" sz="1800" dirty="0">
                <a:solidFill>
                  <a:schemeClr val="bg1"/>
                </a:solidFill>
                <a:latin typeface="프리젠테이션 8 ExtraBold" pitchFamily="2" charset="-127"/>
                <a:ea typeface="프리젠테이션 8 ExtraBold" pitchFamily="2" charset="-127"/>
              </a:rPr>
              <a:t>2</a:t>
            </a:r>
            <a:endParaRPr lang="ko-KR" altLang="en-US" sz="1800" dirty="0">
              <a:solidFill>
                <a:schemeClr val="bg1"/>
              </a:solidFill>
              <a:latin typeface="프리젠테이션 8 ExtraBold" pitchFamily="2" charset="-127"/>
              <a:ea typeface="프리젠테이션 8 ExtraBold" pitchFamily="2" charset="-127"/>
            </a:endParaRPr>
          </a:p>
        </p:txBody>
      </p:sp>
    </p:spTree>
    <p:extLst>
      <p:ext uri="{BB962C8B-B14F-4D97-AF65-F5344CB8AC3E}">
        <p14:creationId xmlns:p14="http://schemas.microsoft.com/office/powerpoint/2010/main" val="1100339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86">
          <a:extLst>
            <a:ext uri="{FF2B5EF4-FFF2-40B4-BE49-F238E27FC236}">
              <a16:creationId xmlns:a16="http://schemas.microsoft.com/office/drawing/2014/main" id="{B3B4227D-13F1-59B7-2150-CDF44F26DEB7}"/>
            </a:ext>
          </a:extLst>
        </p:cNvPr>
        <p:cNvGrpSpPr/>
        <p:nvPr/>
      </p:nvGrpSpPr>
      <p:grpSpPr>
        <a:xfrm>
          <a:off x="0" y="0"/>
          <a:ext cx="0" cy="0"/>
          <a:chOff x="0" y="0"/>
          <a:chExt cx="0" cy="0"/>
        </a:xfrm>
      </p:grpSpPr>
      <p:sp>
        <p:nvSpPr>
          <p:cNvPr id="87" name="Google Shape;87;p16">
            <a:extLst>
              <a:ext uri="{FF2B5EF4-FFF2-40B4-BE49-F238E27FC236}">
                <a16:creationId xmlns:a16="http://schemas.microsoft.com/office/drawing/2014/main" id="{D5005DFE-0F51-D727-6D68-BC3B900471DA}"/>
              </a:ext>
            </a:extLst>
          </p:cNvPr>
          <p:cNvSpPr txBox="1">
            <a:spLocks noGrp="1"/>
          </p:cNvSpPr>
          <p:nvPr>
            <p:ph type="title"/>
          </p:nvPr>
        </p:nvSpPr>
        <p:spPr>
          <a:xfrm>
            <a:off x="661124" y="662034"/>
            <a:ext cx="6320701" cy="429040"/>
          </a:xfrm>
          <a:prstGeom prst="rect">
            <a:avLst/>
          </a:prstGeom>
        </p:spPr>
        <p:txBody>
          <a:bodyPr spcFirstLastPara="1" wrap="square" lIns="68575" tIns="68575" rIns="68575" bIns="68575" anchor="ctr" anchorCtr="0">
            <a:noAutofit/>
          </a:bodyPr>
          <a:lstStyle/>
          <a:p>
            <a:pPr marL="0" marR="0" lvl="0" indent="0" algn="l" rtl="0">
              <a:lnSpc>
                <a:spcPct val="100000"/>
              </a:lnSpc>
              <a:spcBef>
                <a:spcPts val="0"/>
              </a:spcBef>
              <a:spcAft>
                <a:spcPts val="0"/>
              </a:spcAft>
              <a:buNone/>
            </a:pPr>
            <a:r>
              <a:rPr lang="ko-KR" sz="2200" b="1" dirty="0">
                <a:solidFill>
                  <a:schemeClr val="tx1"/>
                </a:solidFill>
                <a:latin typeface="프리젠테이션 8 ExtraBold" pitchFamily="2" charset="-127"/>
                <a:ea typeface="프리젠테이션 8 ExtraBold" pitchFamily="2" charset="-127"/>
                <a:cs typeface="Noto Sans KR"/>
                <a:sym typeface="Noto Sans KR"/>
              </a:rPr>
              <a:t>AI</a:t>
            </a:r>
            <a:r>
              <a:rPr lang="en-US" altLang="ko-KR" sz="2200" b="1" dirty="0">
                <a:solidFill>
                  <a:schemeClr val="tx1"/>
                </a:solidFill>
                <a:latin typeface="프리젠테이션 8 ExtraBold" pitchFamily="2" charset="-127"/>
                <a:ea typeface="프리젠테이션 8 ExtraBold" pitchFamily="2" charset="-127"/>
                <a:cs typeface="Noto Sans KR"/>
                <a:sym typeface="Noto Sans KR"/>
              </a:rPr>
              <a:t> </a:t>
            </a:r>
            <a:r>
              <a:rPr lang="ko-KR" altLang="en-US" sz="2200" b="1" dirty="0">
                <a:solidFill>
                  <a:schemeClr val="tx1"/>
                </a:solidFill>
                <a:latin typeface="프리젠테이션 8 ExtraBold" pitchFamily="2" charset="-127"/>
                <a:ea typeface="프리젠테이션 8 ExtraBold" pitchFamily="2" charset="-127"/>
                <a:cs typeface="Noto Sans KR"/>
                <a:sym typeface="Noto Sans KR"/>
              </a:rPr>
              <a:t>활용 </a:t>
            </a:r>
            <a:r>
              <a:rPr lang="en-US" altLang="ko-KR" sz="2200" b="1" dirty="0">
                <a:solidFill>
                  <a:schemeClr val="tx1"/>
                </a:solidFill>
                <a:latin typeface="프리젠테이션 8 ExtraBold" pitchFamily="2" charset="-127"/>
                <a:ea typeface="프리젠테이션 8 ExtraBold" pitchFamily="2" charset="-127"/>
                <a:cs typeface="Noto Sans KR"/>
                <a:sym typeface="Noto Sans KR"/>
              </a:rPr>
              <a:t>· </a:t>
            </a:r>
            <a:r>
              <a:rPr lang="ko-KR" altLang="en-US" sz="2200" b="1" dirty="0">
                <a:solidFill>
                  <a:schemeClr val="tx1"/>
                </a:solidFill>
                <a:latin typeface="프리젠테이션 8 ExtraBold" pitchFamily="2" charset="-127"/>
                <a:ea typeface="프리젠테이션 8 ExtraBold" pitchFamily="2" charset="-127"/>
                <a:cs typeface="Noto Sans KR"/>
                <a:sym typeface="Noto Sans KR"/>
              </a:rPr>
              <a:t>융합 수업을 시도한 사례에 대한 비판적 고찰</a:t>
            </a:r>
            <a:endParaRPr sz="2200" b="1" dirty="0">
              <a:solidFill>
                <a:schemeClr val="tx1"/>
              </a:solidFill>
              <a:latin typeface="프리젠테이션 8 ExtraBold" pitchFamily="2" charset="-127"/>
              <a:ea typeface="프리젠테이션 8 ExtraBold" pitchFamily="2" charset="-127"/>
              <a:cs typeface="Noto Sans KR"/>
              <a:sym typeface="Noto Sans KR"/>
            </a:endParaRPr>
          </a:p>
        </p:txBody>
      </p:sp>
      <p:sp>
        <p:nvSpPr>
          <p:cNvPr id="2" name="사각형: 둥근 모서리 1">
            <a:extLst>
              <a:ext uri="{FF2B5EF4-FFF2-40B4-BE49-F238E27FC236}">
                <a16:creationId xmlns:a16="http://schemas.microsoft.com/office/drawing/2014/main" id="{8A6DD521-5885-6067-8800-BDFAB72F4300}"/>
              </a:ext>
            </a:extLst>
          </p:cNvPr>
          <p:cNvSpPr/>
          <p:nvPr/>
        </p:nvSpPr>
        <p:spPr>
          <a:xfrm rot="16200000">
            <a:off x="-180000" y="336555"/>
            <a:ext cx="360000" cy="1080000"/>
          </a:xfrm>
          <a:prstGeom prst="roundRect">
            <a:avLst>
              <a:gd name="adj" fmla="val 50000"/>
            </a:avLst>
          </a:prstGeom>
          <a:gradFill>
            <a:gsLst>
              <a:gs pos="0">
                <a:srgbClr val="1E3673">
                  <a:alpha val="0"/>
                </a:srgbClr>
              </a:gs>
              <a:gs pos="100000">
                <a:srgbClr val="1E3673">
                  <a:alpha val="70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latin typeface="프리젠테이션 4 Regular" pitchFamily="2" charset="-127"/>
              <a:ea typeface="프리젠테이션 4 Regular" pitchFamily="2" charset="-127"/>
            </a:endParaRPr>
          </a:p>
        </p:txBody>
      </p:sp>
      <p:sp>
        <p:nvSpPr>
          <p:cNvPr id="3" name="사각형: 둥근 위쪽 모서리 2">
            <a:extLst>
              <a:ext uri="{FF2B5EF4-FFF2-40B4-BE49-F238E27FC236}">
                <a16:creationId xmlns:a16="http://schemas.microsoft.com/office/drawing/2014/main" id="{178E235A-E1E5-2456-B252-0EA810DA030C}"/>
              </a:ext>
            </a:extLst>
          </p:cNvPr>
          <p:cNvSpPr/>
          <p:nvPr/>
        </p:nvSpPr>
        <p:spPr>
          <a:xfrm rot="5400000">
            <a:off x="1247249" y="595867"/>
            <a:ext cx="360000" cy="1774499"/>
          </a:xfrm>
          <a:prstGeom prst="round2SameRect">
            <a:avLst>
              <a:gd name="adj1" fmla="val 16667"/>
              <a:gd name="adj2" fmla="val 0"/>
            </a:avLst>
          </a:prstGeom>
          <a:solidFill>
            <a:srgbClr val="6C3A7A"/>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lIns="90000" tIns="108000" bIns="108000" rtlCol="0" anchor="ctr"/>
          <a:lstStyle/>
          <a:p>
            <a:r>
              <a:rPr lang="ko-KR" altLang="en-US" sz="1800" dirty="0">
                <a:solidFill>
                  <a:schemeClr val="bg1"/>
                </a:solidFill>
                <a:latin typeface="프리젠테이션 8 ExtraBold" pitchFamily="2" charset="-127"/>
                <a:ea typeface="프리젠테이션 8 ExtraBold" pitchFamily="2" charset="-127"/>
              </a:rPr>
              <a:t>무엇이 중심인가</a:t>
            </a:r>
            <a:r>
              <a:rPr lang="en-US" altLang="ko-KR" sz="1800" dirty="0">
                <a:solidFill>
                  <a:schemeClr val="bg1"/>
                </a:solidFill>
                <a:latin typeface="프리젠테이션 8 ExtraBold" pitchFamily="2" charset="-127"/>
                <a:ea typeface="프리젠테이션 8 ExtraBold" pitchFamily="2" charset="-127"/>
              </a:rPr>
              <a:t>?</a:t>
            </a:r>
            <a:endParaRPr lang="ko-KR" altLang="en-US" sz="1800" dirty="0">
              <a:solidFill>
                <a:schemeClr val="bg1"/>
              </a:solidFill>
              <a:latin typeface="프리젠테이션 8 ExtraBold" pitchFamily="2" charset="-127"/>
              <a:ea typeface="프리젠테이션 8 ExtraBold" pitchFamily="2" charset="-127"/>
            </a:endParaRPr>
          </a:p>
        </p:txBody>
      </p:sp>
      <p:grpSp>
        <p:nvGrpSpPr>
          <p:cNvPr id="15" name="그룹 14">
            <a:extLst>
              <a:ext uri="{FF2B5EF4-FFF2-40B4-BE49-F238E27FC236}">
                <a16:creationId xmlns:a16="http://schemas.microsoft.com/office/drawing/2014/main" id="{3D7729AA-4096-AF25-3FCA-07B0AE187FD7}"/>
              </a:ext>
            </a:extLst>
          </p:cNvPr>
          <p:cNvGrpSpPr/>
          <p:nvPr/>
        </p:nvGrpSpPr>
        <p:grpSpPr>
          <a:xfrm>
            <a:off x="1390206" y="1909679"/>
            <a:ext cx="6363588" cy="2743583"/>
            <a:chOff x="2914206" y="2469279"/>
            <a:chExt cx="6363588" cy="2743583"/>
          </a:xfrm>
        </p:grpSpPr>
        <p:pic>
          <p:nvPicPr>
            <p:cNvPr id="8" name="그림 7">
              <a:extLst>
                <a:ext uri="{FF2B5EF4-FFF2-40B4-BE49-F238E27FC236}">
                  <a16:creationId xmlns:a16="http://schemas.microsoft.com/office/drawing/2014/main" id="{ADBA4805-A6A5-FE98-55B2-D819D223A873}"/>
                </a:ext>
              </a:extLst>
            </p:cNvPr>
            <p:cNvPicPr>
              <a:picLocks noChangeAspect="1"/>
            </p:cNvPicPr>
            <p:nvPr/>
          </p:nvPicPr>
          <p:blipFill>
            <a:blip r:embed="rId3"/>
            <a:stretch>
              <a:fillRect/>
            </a:stretch>
          </p:blipFill>
          <p:spPr>
            <a:xfrm>
              <a:off x="2914206" y="2469279"/>
              <a:ext cx="6363588" cy="2743583"/>
            </a:xfrm>
            <a:prstGeom prst="rect">
              <a:avLst/>
            </a:prstGeom>
            <a:ln>
              <a:noFill/>
            </a:ln>
            <a:effectLst>
              <a:outerShdw blurRad="190500" algn="tl" rotWithShape="0">
                <a:srgbClr val="000000">
                  <a:alpha val="70000"/>
                </a:srgbClr>
              </a:outerShdw>
            </a:effectLst>
          </p:spPr>
        </p:pic>
        <mc:AlternateContent xmlns:mc="http://schemas.openxmlformats.org/markup-compatibility/2006" xmlns:p14="http://schemas.microsoft.com/office/powerpoint/2010/main">
          <mc:Choice Requires="p14">
            <p:contentPart p14:bwMode="auto" r:id="rId4">
              <p14:nvContentPartPr>
                <p14:cNvPr id="6" name="잉크 5">
                  <a:extLst>
                    <a:ext uri="{FF2B5EF4-FFF2-40B4-BE49-F238E27FC236}">
                      <a16:creationId xmlns:a16="http://schemas.microsoft.com/office/drawing/2014/main" id="{2EFA9225-5F2F-8D22-2B19-C5EA7E5A5F58}"/>
                    </a:ext>
                  </a:extLst>
                </p14:cNvPr>
                <p14:cNvContentPartPr/>
                <p14:nvPr/>
              </p14:nvContentPartPr>
              <p14:xfrm>
                <a:off x="6839739" y="2955191"/>
                <a:ext cx="2231280" cy="360"/>
              </p14:xfrm>
            </p:contentPart>
          </mc:Choice>
          <mc:Fallback xmlns="">
            <p:pic>
              <p:nvPicPr>
                <p:cNvPr id="10" name="잉크 9">
                  <a:extLst>
                    <a:ext uri="{FF2B5EF4-FFF2-40B4-BE49-F238E27FC236}">
                      <a16:creationId xmlns:a16="http://schemas.microsoft.com/office/drawing/2014/main" id="{2EFA9225-5F2F-8D22-2B19-C5EA7E5A5F58}"/>
                    </a:ext>
                  </a:extLst>
                </p:cNvPr>
                <p:cNvPicPr/>
                <p:nvPr/>
              </p:nvPicPr>
              <p:blipFill>
                <a:blip r:embed="rId5"/>
                <a:stretch>
                  <a:fillRect/>
                </a:stretch>
              </p:blipFill>
              <p:spPr>
                <a:xfrm>
                  <a:off x="6786099" y="2847191"/>
                  <a:ext cx="233892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1" name="잉크 10">
                  <a:extLst>
                    <a:ext uri="{FF2B5EF4-FFF2-40B4-BE49-F238E27FC236}">
                      <a16:creationId xmlns:a16="http://schemas.microsoft.com/office/drawing/2014/main" id="{22B8DDD5-F043-1F14-B5B7-B072D8658889}"/>
                    </a:ext>
                  </a:extLst>
                </p14:cNvPr>
                <p14:cNvContentPartPr/>
                <p14:nvPr/>
              </p14:nvContentPartPr>
              <p14:xfrm>
                <a:off x="3128139" y="3251111"/>
                <a:ext cx="5749200" cy="360"/>
              </p14:xfrm>
            </p:contentPart>
          </mc:Choice>
          <mc:Fallback xmlns="">
            <p:pic>
              <p:nvPicPr>
                <p:cNvPr id="11" name="잉크 10">
                  <a:extLst>
                    <a:ext uri="{FF2B5EF4-FFF2-40B4-BE49-F238E27FC236}">
                      <a16:creationId xmlns:a16="http://schemas.microsoft.com/office/drawing/2014/main" id="{22B8DDD5-F043-1F14-B5B7-B072D8658889}"/>
                    </a:ext>
                  </a:extLst>
                </p:cNvPr>
                <p:cNvPicPr/>
                <p:nvPr/>
              </p:nvPicPr>
              <p:blipFill>
                <a:blip r:embed="rId7"/>
                <a:stretch>
                  <a:fillRect/>
                </a:stretch>
              </p:blipFill>
              <p:spPr>
                <a:xfrm>
                  <a:off x="3074499" y="3143111"/>
                  <a:ext cx="585684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2" name="잉크 11">
                  <a:extLst>
                    <a:ext uri="{FF2B5EF4-FFF2-40B4-BE49-F238E27FC236}">
                      <a16:creationId xmlns:a16="http://schemas.microsoft.com/office/drawing/2014/main" id="{40A159E2-645C-D2A3-0DA5-1252CFB1A83F}"/>
                    </a:ext>
                  </a:extLst>
                </p14:cNvPr>
                <p14:cNvContentPartPr/>
                <p14:nvPr/>
              </p14:nvContentPartPr>
              <p14:xfrm>
                <a:off x="4499739" y="3555671"/>
                <a:ext cx="4574520" cy="360"/>
              </p14:xfrm>
            </p:contentPart>
          </mc:Choice>
          <mc:Fallback xmlns="">
            <p:pic>
              <p:nvPicPr>
                <p:cNvPr id="12" name="잉크 11">
                  <a:extLst>
                    <a:ext uri="{FF2B5EF4-FFF2-40B4-BE49-F238E27FC236}">
                      <a16:creationId xmlns:a16="http://schemas.microsoft.com/office/drawing/2014/main" id="{40A159E2-645C-D2A3-0DA5-1252CFB1A83F}"/>
                    </a:ext>
                  </a:extLst>
                </p:cNvPr>
                <p:cNvPicPr/>
                <p:nvPr/>
              </p:nvPicPr>
              <p:blipFill>
                <a:blip r:embed="rId9"/>
                <a:stretch>
                  <a:fillRect/>
                </a:stretch>
              </p:blipFill>
              <p:spPr>
                <a:xfrm>
                  <a:off x="4446099" y="3448031"/>
                  <a:ext cx="468216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4" name="잉크 13">
                  <a:extLst>
                    <a:ext uri="{FF2B5EF4-FFF2-40B4-BE49-F238E27FC236}">
                      <a16:creationId xmlns:a16="http://schemas.microsoft.com/office/drawing/2014/main" id="{D99FEF49-2062-E206-DBDB-F9693896E033}"/>
                    </a:ext>
                  </a:extLst>
                </p14:cNvPr>
                <p14:cNvContentPartPr/>
                <p14:nvPr/>
              </p14:nvContentPartPr>
              <p14:xfrm>
                <a:off x="3110499" y="3833591"/>
                <a:ext cx="3343680" cy="360"/>
              </p14:xfrm>
            </p:contentPart>
          </mc:Choice>
          <mc:Fallback xmlns="">
            <p:pic>
              <p:nvPicPr>
                <p:cNvPr id="14" name="잉크 13">
                  <a:extLst>
                    <a:ext uri="{FF2B5EF4-FFF2-40B4-BE49-F238E27FC236}">
                      <a16:creationId xmlns:a16="http://schemas.microsoft.com/office/drawing/2014/main" id="{D99FEF49-2062-E206-DBDB-F9693896E033}"/>
                    </a:ext>
                  </a:extLst>
                </p:cNvPr>
                <p:cNvPicPr/>
                <p:nvPr/>
              </p:nvPicPr>
              <p:blipFill>
                <a:blip r:embed="rId11"/>
                <a:stretch>
                  <a:fillRect/>
                </a:stretch>
              </p:blipFill>
              <p:spPr>
                <a:xfrm>
                  <a:off x="3056499" y="3725951"/>
                  <a:ext cx="3451320" cy="216000"/>
                </a:xfrm>
                <a:prstGeom prst="rect">
                  <a:avLst/>
                </a:prstGeom>
              </p:spPr>
            </p:pic>
          </mc:Fallback>
        </mc:AlternateContent>
      </p:grpSp>
    </p:spTree>
    <p:extLst>
      <p:ext uri="{BB962C8B-B14F-4D97-AF65-F5344CB8AC3E}">
        <p14:creationId xmlns:p14="http://schemas.microsoft.com/office/powerpoint/2010/main" val="26087835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86">
          <a:extLst>
            <a:ext uri="{FF2B5EF4-FFF2-40B4-BE49-F238E27FC236}">
              <a16:creationId xmlns:a16="http://schemas.microsoft.com/office/drawing/2014/main" id="{8BC42233-7B1F-5835-D9F5-6639F4F554F4}"/>
            </a:ext>
          </a:extLst>
        </p:cNvPr>
        <p:cNvGrpSpPr/>
        <p:nvPr/>
      </p:nvGrpSpPr>
      <p:grpSpPr>
        <a:xfrm>
          <a:off x="0" y="0"/>
          <a:ext cx="0" cy="0"/>
          <a:chOff x="0" y="0"/>
          <a:chExt cx="0" cy="0"/>
        </a:xfrm>
      </p:grpSpPr>
      <p:sp>
        <p:nvSpPr>
          <p:cNvPr id="87" name="Google Shape;87;p16">
            <a:extLst>
              <a:ext uri="{FF2B5EF4-FFF2-40B4-BE49-F238E27FC236}">
                <a16:creationId xmlns:a16="http://schemas.microsoft.com/office/drawing/2014/main" id="{94BA40F0-FEA3-B715-AFD3-466434E48972}"/>
              </a:ext>
            </a:extLst>
          </p:cNvPr>
          <p:cNvSpPr txBox="1">
            <a:spLocks noGrp="1"/>
          </p:cNvSpPr>
          <p:nvPr>
            <p:ph type="title"/>
          </p:nvPr>
        </p:nvSpPr>
        <p:spPr>
          <a:xfrm>
            <a:off x="661124" y="662034"/>
            <a:ext cx="6320701" cy="429040"/>
          </a:xfrm>
          <a:prstGeom prst="rect">
            <a:avLst/>
          </a:prstGeom>
        </p:spPr>
        <p:txBody>
          <a:bodyPr spcFirstLastPara="1" wrap="square" lIns="68575" tIns="68575" rIns="68575" bIns="68575" anchor="ctr" anchorCtr="0">
            <a:normAutofit fontScale="90000"/>
          </a:bodyPr>
          <a:lstStyle/>
          <a:p>
            <a:pPr marL="0" marR="0" lvl="0" indent="0" algn="l" rtl="0">
              <a:lnSpc>
                <a:spcPct val="100000"/>
              </a:lnSpc>
              <a:spcBef>
                <a:spcPts val="0"/>
              </a:spcBef>
              <a:spcAft>
                <a:spcPts val="0"/>
              </a:spcAft>
              <a:buNone/>
            </a:pPr>
            <a:r>
              <a:rPr lang="ko-KR" sz="2400" b="1" dirty="0">
                <a:solidFill>
                  <a:schemeClr val="tx1"/>
                </a:solidFill>
                <a:latin typeface="프리젠테이션 8 ExtraBold" pitchFamily="2" charset="-127"/>
                <a:ea typeface="프리젠테이션 8 ExtraBold" pitchFamily="2" charset="-127"/>
                <a:cs typeface="Noto Sans KR"/>
                <a:sym typeface="Noto Sans KR"/>
              </a:rPr>
              <a:t>AI</a:t>
            </a:r>
            <a:r>
              <a:rPr lang="en-US" altLang="ko-KR" sz="2400" b="1" dirty="0">
                <a:solidFill>
                  <a:schemeClr val="tx1"/>
                </a:solidFill>
                <a:latin typeface="프리젠테이션 8 ExtraBold" pitchFamily="2" charset="-127"/>
                <a:ea typeface="프리젠테이션 8 ExtraBold" pitchFamily="2" charset="-127"/>
                <a:cs typeface="Noto Sans KR"/>
                <a:sym typeface="Noto Sans KR"/>
              </a:rPr>
              <a:t> </a:t>
            </a:r>
            <a:r>
              <a:rPr lang="ko-KR" altLang="en-US" sz="2400" b="1" dirty="0">
                <a:solidFill>
                  <a:schemeClr val="tx1"/>
                </a:solidFill>
                <a:latin typeface="프리젠테이션 8 ExtraBold" pitchFamily="2" charset="-127"/>
                <a:ea typeface="프리젠테이션 8 ExtraBold" pitchFamily="2" charset="-127"/>
                <a:cs typeface="Noto Sans KR"/>
                <a:sym typeface="Noto Sans KR"/>
              </a:rPr>
              <a:t>활용 </a:t>
            </a:r>
            <a:r>
              <a:rPr lang="en-US" altLang="ko-KR" sz="2400" b="1" dirty="0">
                <a:solidFill>
                  <a:schemeClr val="tx1"/>
                </a:solidFill>
                <a:latin typeface="프리젠테이션 8 ExtraBold" pitchFamily="2" charset="-127"/>
                <a:ea typeface="프리젠테이션 8 ExtraBold" pitchFamily="2" charset="-127"/>
                <a:cs typeface="Noto Sans KR"/>
                <a:sym typeface="Noto Sans KR"/>
              </a:rPr>
              <a:t>· </a:t>
            </a:r>
            <a:r>
              <a:rPr lang="ko-KR" altLang="en-US" sz="2400" b="1" dirty="0">
                <a:solidFill>
                  <a:schemeClr val="tx1"/>
                </a:solidFill>
                <a:latin typeface="프리젠테이션 8 ExtraBold" pitchFamily="2" charset="-127"/>
                <a:ea typeface="프리젠테이션 8 ExtraBold" pitchFamily="2" charset="-127"/>
                <a:cs typeface="Noto Sans KR"/>
                <a:sym typeface="Noto Sans KR"/>
              </a:rPr>
              <a:t>융합 수업을 시도한 사례에 대한 비판적 고찰</a:t>
            </a:r>
            <a:endParaRPr sz="2400" b="1" dirty="0">
              <a:solidFill>
                <a:schemeClr val="tx1"/>
              </a:solidFill>
              <a:latin typeface="프리젠테이션 8 ExtraBold" pitchFamily="2" charset="-127"/>
              <a:ea typeface="프리젠테이션 8 ExtraBold" pitchFamily="2" charset="-127"/>
              <a:cs typeface="Noto Sans KR"/>
              <a:sym typeface="Noto Sans KR"/>
            </a:endParaRPr>
          </a:p>
        </p:txBody>
      </p:sp>
      <p:sp>
        <p:nvSpPr>
          <p:cNvPr id="2" name="사각형: 둥근 모서리 1">
            <a:extLst>
              <a:ext uri="{FF2B5EF4-FFF2-40B4-BE49-F238E27FC236}">
                <a16:creationId xmlns:a16="http://schemas.microsoft.com/office/drawing/2014/main" id="{E9E0DA73-27BC-AFA7-8C48-E089930CA8DA}"/>
              </a:ext>
            </a:extLst>
          </p:cNvPr>
          <p:cNvSpPr/>
          <p:nvPr/>
        </p:nvSpPr>
        <p:spPr>
          <a:xfrm rot="16200000">
            <a:off x="-180000" y="336554"/>
            <a:ext cx="360000" cy="1080000"/>
          </a:xfrm>
          <a:prstGeom prst="roundRect">
            <a:avLst>
              <a:gd name="adj" fmla="val 50000"/>
            </a:avLst>
          </a:prstGeom>
          <a:gradFill>
            <a:gsLst>
              <a:gs pos="0">
                <a:srgbClr val="1E3673">
                  <a:alpha val="0"/>
                </a:srgbClr>
              </a:gs>
              <a:gs pos="100000">
                <a:srgbClr val="1E3673">
                  <a:alpha val="70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latin typeface="프리젠테이션 4 Regular" pitchFamily="2" charset="-127"/>
              <a:ea typeface="프리젠테이션 4 Regular" pitchFamily="2" charset="-127"/>
            </a:endParaRPr>
          </a:p>
        </p:txBody>
      </p:sp>
      <p:sp>
        <p:nvSpPr>
          <p:cNvPr id="3" name="사각형: 둥근 위쪽 모서리 2">
            <a:extLst>
              <a:ext uri="{FF2B5EF4-FFF2-40B4-BE49-F238E27FC236}">
                <a16:creationId xmlns:a16="http://schemas.microsoft.com/office/drawing/2014/main" id="{F6F563A3-7336-CF4D-D24D-44CF482B1C1C}"/>
              </a:ext>
            </a:extLst>
          </p:cNvPr>
          <p:cNvSpPr/>
          <p:nvPr/>
        </p:nvSpPr>
        <p:spPr>
          <a:xfrm rot="5400000">
            <a:off x="1247249" y="595867"/>
            <a:ext cx="360000" cy="1774499"/>
          </a:xfrm>
          <a:prstGeom prst="round2SameRect">
            <a:avLst>
              <a:gd name="adj1" fmla="val 16667"/>
              <a:gd name="adj2" fmla="val 0"/>
            </a:avLst>
          </a:prstGeom>
          <a:solidFill>
            <a:srgbClr val="6C3A7A"/>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lIns="90000" tIns="108000" bIns="108000" rtlCol="0" anchor="ctr"/>
          <a:lstStyle/>
          <a:p>
            <a:r>
              <a:rPr lang="ko-KR" altLang="en-US" sz="1800" dirty="0">
                <a:solidFill>
                  <a:schemeClr val="bg1"/>
                </a:solidFill>
                <a:latin typeface="프리젠테이션 8 ExtraBold" pitchFamily="2" charset="-127"/>
                <a:ea typeface="프리젠테이션 8 ExtraBold" pitchFamily="2" charset="-127"/>
              </a:rPr>
              <a:t>무엇이 중심인가</a:t>
            </a:r>
            <a:r>
              <a:rPr lang="en-US" altLang="ko-KR" sz="1800" dirty="0">
                <a:solidFill>
                  <a:schemeClr val="bg1"/>
                </a:solidFill>
                <a:latin typeface="프리젠테이션 8 ExtraBold" pitchFamily="2" charset="-127"/>
                <a:ea typeface="프리젠테이션 8 ExtraBold" pitchFamily="2" charset="-127"/>
              </a:rPr>
              <a:t>?</a:t>
            </a:r>
            <a:endParaRPr lang="ko-KR" altLang="en-US" sz="1800" dirty="0">
              <a:solidFill>
                <a:schemeClr val="bg1"/>
              </a:solidFill>
              <a:latin typeface="프리젠테이션 8 ExtraBold" pitchFamily="2" charset="-127"/>
              <a:ea typeface="프리젠테이션 8 ExtraBold" pitchFamily="2" charset="-127"/>
            </a:endParaRPr>
          </a:p>
        </p:txBody>
      </p:sp>
      <p:pic>
        <p:nvPicPr>
          <p:cNvPr id="4" name="그림 3">
            <a:extLst>
              <a:ext uri="{FF2B5EF4-FFF2-40B4-BE49-F238E27FC236}">
                <a16:creationId xmlns:a16="http://schemas.microsoft.com/office/drawing/2014/main" id="{762C3FD7-73E4-6107-F77B-555B099D1DD0}"/>
              </a:ext>
            </a:extLst>
          </p:cNvPr>
          <p:cNvPicPr>
            <a:picLocks noChangeAspect="1"/>
          </p:cNvPicPr>
          <p:nvPr/>
        </p:nvPicPr>
        <p:blipFill>
          <a:blip r:embed="rId3"/>
          <a:stretch>
            <a:fillRect/>
          </a:stretch>
        </p:blipFill>
        <p:spPr>
          <a:xfrm>
            <a:off x="1669033" y="1875159"/>
            <a:ext cx="5805934" cy="2812114"/>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0533673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5">
          <a:extLst>
            <a:ext uri="{FF2B5EF4-FFF2-40B4-BE49-F238E27FC236}">
              <a16:creationId xmlns:a16="http://schemas.microsoft.com/office/drawing/2014/main" id="{10098D38-1F2E-AE57-A2BA-47E70BF5A053}"/>
            </a:ext>
          </a:extLst>
        </p:cNvPr>
        <p:cNvGrpSpPr/>
        <p:nvPr/>
      </p:nvGrpSpPr>
      <p:grpSpPr>
        <a:xfrm>
          <a:off x="0" y="0"/>
          <a:ext cx="0" cy="0"/>
          <a:chOff x="0" y="0"/>
          <a:chExt cx="0" cy="0"/>
        </a:xfrm>
      </p:grpSpPr>
      <p:sp>
        <p:nvSpPr>
          <p:cNvPr id="56" name="Google Shape;56;p11">
            <a:extLst>
              <a:ext uri="{FF2B5EF4-FFF2-40B4-BE49-F238E27FC236}">
                <a16:creationId xmlns:a16="http://schemas.microsoft.com/office/drawing/2014/main" id="{395DC7EF-2EE4-2CCA-8EEB-5C1E8EC37BB7}"/>
              </a:ext>
            </a:extLst>
          </p:cNvPr>
          <p:cNvSpPr txBox="1">
            <a:spLocks noGrp="1"/>
          </p:cNvSpPr>
          <p:nvPr>
            <p:ph type="ctrTitle"/>
          </p:nvPr>
        </p:nvSpPr>
        <p:spPr>
          <a:xfrm>
            <a:off x="246400" y="313125"/>
            <a:ext cx="8621700" cy="1077525"/>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altLang="ko-KR" sz="2800" b="1" dirty="0">
                <a:latin typeface="프리젠테이션 8 ExtraBold" pitchFamily="2" charset="-127"/>
                <a:ea typeface="프리젠테이션 8 ExtraBold" pitchFamily="2" charset="-127"/>
                <a:cs typeface="Noto Sans KR"/>
                <a:sym typeface="Noto Sans KR"/>
              </a:rPr>
              <a:t>2</a:t>
            </a:r>
            <a:r>
              <a:rPr lang="ko-KR" altLang="en-US" sz="2800" b="1" dirty="0">
                <a:latin typeface="프리젠테이션 8 ExtraBold" pitchFamily="2" charset="-127"/>
                <a:ea typeface="프리젠테이션 8 ExtraBold" pitchFamily="2" charset="-127"/>
                <a:cs typeface="Noto Sans KR"/>
                <a:sym typeface="Noto Sans KR"/>
              </a:rPr>
              <a:t>장</a:t>
            </a:r>
            <a:r>
              <a:rPr lang="en-US" altLang="ko-KR" sz="2800" b="1" dirty="0">
                <a:latin typeface="프리젠테이션 8 ExtraBold" pitchFamily="2" charset="-127"/>
                <a:ea typeface="프리젠테이션 8 ExtraBold" pitchFamily="2" charset="-127"/>
                <a:cs typeface="Noto Sans KR"/>
                <a:sym typeface="Noto Sans KR"/>
              </a:rPr>
              <a:t>. AI </a:t>
            </a:r>
            <a:r>
              <a:rPr lang="ko-KR" altLang="en-US" sz="2800" b="1" dirty="0">
                <a:latin typeface="프리젠테이션 8 ExtraBold" pitchFamily="2" charset="-127"/>
                <a:ea typeface="프리젠테이션 8 ExtraBold" pitchFamily="2" charset="-127"/>
                <a:cs typeface="Noto Sans KR"/>
                <a:sym typeface="Noto Sans KR"/>
              </a:rPr>
              <a:t>융합교육 설계 논문 탐구</a:t>
            </a:r>
            <a:endParaRPr sz="2800" b="1" dirty="0">
              <a:latin typeface="프리젠테이션 8 ExtraBold" pitchFamily="2" charset="-127"/>
              <a:ea typeface="프리젠테이션 8 ExtraBold" pitchFamily="2" charset="-127"/>
              <a:cs typeface="Noto Sans KR"/>
              <a:sym typeface="Noto Sans KR"/>
            </a:endParaRPr>
          </a:p>
        </p:txBody>
      </p:sp>
      <p:sp>
        <p:nvSpPr>
          <p:cNvPr id="2" name="Google Shape;56;p11">
            <a:extLst>
              <a:ext uri="{FF2B5EF4-FFF2-40B4-BE49-F238E27FC236}">
                <a16:creationId xmlns:a16="http://schemas.microsoft.com/office/drawing/2014/main" id="{54D4A2CB-9FE6-DDE9-A9C7-5ED9CCF311C6}"/>
              </a:ext>
            </a:extLst>
          </p:cNvPr>
          <p:cNvSpPr txBox="1">
            <a:spLocks/>
          </p:cNvSpPr>
          <p:nvPr/>
        </p:nvSpPr>
        <p:spPr>
          <a:xfrm>
            <a:off x="865525" y="1390650"/>
            <a:ext cx="7583150" cy="1077525"/>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lt1"/>
              </a:buClr>
              <a:buSzPts val="5200"/>
              <a:buFont typeface="Raleway Black"/>
              <a:buNone/>
              <a:defRPr sz="4400" b="0" i="0" u="none" strike="noStrike" cap="none">
                <a:solidFill>
                  <a:schemeClr val="lt1"/>
                </a:solidFill>
                <a:latin typeface="Raleway Black"/>
                <a:ea typeface="Raleway Black"/>
                <a:cs typeface="Raleway Black"/>
                <a:sym typeface="Raleway Black"/>
              </a:defRPr>
            </a:lvl1pPr>
            <a:lvl2pPr marR="0" lvl="1" algn="ctr" rtl="0">
              <a:lnSpc>
                <a:spcPct val="100000"/>
              </a:lnSpc>
              <a:spcBef>
                <a:spcPts val="0"/>
              </a:spcBef>
              <a:spcAft>
                <a:spcPts val="0"/>
              </a:spcAft>
              <a:buClr>
                <a:schemeClr val="lt1"/>
              </a:buClr>
              <a:buSzPts val="5200"/>
              <a:buFont typeface="Raleway Black"/>
              <a:buNone/>
              <a:defRPr sz="5200" b="0" i="0" u="none" strike="noStrike" cap="none">
                <a:solidFill>
                  <a:schemeClr val="lt1"/>
                </a:solidFill>
                <a:latin typeface="Raleway Black"/>
                <a:ea typeface="Raleway Black"/>
                <a:cs typeface="Raleway Black"/>
                <a:sym typeface="Raleway Black"/>
              </a:defRPr>
            </a:lvl2pPr>
            <a:lvl3pPr marR="0" lvl="2" algn="ctr" rtl="0">
              <a:lnSpc>
                <a:spcPct val="100000"/>
              </a:lnSpc>
              <a:spcBef>
                <a:spcPts val="0"/>
              </a:spcBef>
              <a:spcAft>
                <a:spcPts val="0"/>
              </a:spcAft>
              <a:buClr>
                <a:schemeClr val="lt1"/>
              </a:buClr>
              <a:buSzPts val="5200"/>
              <a:buFont typeface="Raleway Black"/>
              <a:buNone/>
              <a:defRPr sz="5200" b="0" i="0" u="none" strike="noStrike" cap="none">
                <a:solidFill>
                  <a:schemeClr val="lt1"/>
                </a:solidFill>
                <a:latin typeface="Raleway Black"/>
                <a:ea typeface="Raleway Black"/>
                <a:cs typeface="Raleway Black"/>
                <a:sym typeface="Raleway Black"/>
              </a:defRPr>
            </a:lvl3pPr>
            <a:lvl4pPr marR="0" lvl="3" algn="ctr" rtl="0">
              <a:lnSpc>
                <a:spcPct val="100000"/>
              </a:lnSpc>
              <a:spcBef>
                <a:spcPts val="0"/>
              </a:spcBef>
              <a:spcAft>
                <a:spcPts val="0"/>
              </a:spcAft>
              <a:buClr>
                <a:schemeClr val="lt1"/>
              </a:buClr>
              <a:buSzPts val="5200"/>
              <a:buFont typeface="Raleway Black"/>
              <a:buNone/>
              <a:defRPr sz="5200" b="0" i="0" u="none" strike="noStrike" cap="none">
                <a:solidFill>
                  <a:schemeClr val="lt1"/>
                </a:solidFill>
                <a:latin typeface="Raleway Black"/>
                <a:ea typeface="Raleway Black"/>
                <a:cs typeface="Raleway Black"/>
                <a:sym typeface="Raleway Black"/>
              </a:defRPr>
            </a:lvl4pPr>
            <a:lvl5pPr marR="0" lvl="4" algn="ctr" rtl="0">
              <a:lnSpc>
                <a:spcPct val="100000"/>
              </a:lnSpc>
              <a:spcBef>
                <a:spcPts val="0"/>
              </a:spcBef>
              <a:spcAft>
                <a:spcPts val="0"/>
              </a:spcAft>
              <a:buClr>
                <a:schemeClr val="lt1"/>
              </a:buClr>
              <a:buSzPts val="5200"/>
              <a:buFont typeface="Raleway Black"/>
              <a:buNone/>
              <a:defRPr sz="5200" b="0" i="0" u="none" strike="noStrike" cap="none">
                <a:solidFill>
                  <a:schemeClr val="lt1"/>
                </a:solidFill>
                <a:latin typeface="Raleway Black"/>
                <a:ea typeface="Raleway Black"/>
                <a:cs typeface="Raleway Black"/>
                <a:sym typeface="Raleway Black"/>
              </a:defRPr>
            </a:lvl5pPr>
            <a:lvl6pPr marR="0" lvl="5" algn="ctr" rtl="0">
              <a:lnSpc>
                <a:spcPct val="100000"/>
              </a:lnSpc>
              <a:spcBef>
                <a:spcPts val="0"/>
              </a:spcBef>
              <a:spcAft>
                <a:spcPts val="0"/>
              </a:spcAft>
              <a:buClr>
                <a:schemeClr val="lt1"/>
              </a:buClr>
              <a:buSzPts val="5200"/>
              <a:buFont typeface="Raleway Black"/>
              <a:buNone/>
              <a:defRPr sz="5200" b="0" i="0" u="none" strike="noStrike" cap="none">
                <a:solidFill>
                  <a:schemeClr val="lt1"/>
                </a:solidFill>
                <a:latin typeface="Raleway Black"/>
                <a:ea typeface="Raleway Black"/>
                <a:cs typeface="Raleway Black"/>
                <a:sym typeface="Raleway Black"/>
              </a:defRPr>
            </a:lvl6pPr>
            <a:lvl7pPr marR="0" lvl="6" algn="ctr" rtl="0">
              <a:lnSpc>
                <a:spcPct val="100000"/>
              </a:lnSpc>
              <a:spcBef>
                <a:spcPts val="0"/>
              </a:spcBef>
              <a:spcAft>
                <a:spcPts val="0"/>
              </a:spcAft>
              <a:buClr>
                <a:schemeClr val="lt1"/>
              </a:buClr>
              <a:buSzPts val="5200"/>
              <a:buFont typeface="Raleway Black"/>
              <a:buNone/>
              <a:defRPr sz="5200" b="0" i="0" u="none" strike="noStrike" cap="none">
                <a:solidFill>
                  <a:schemeClr val="lt1"/>
                </a:solidFill>
                <a:latin typeface="Raleway Black"/>
                <a:ea typeface="Raleway Black"/>
                <a:cs typeface="Raleway Black"/>
                <a:sym typeface="Raleway Black"/>
              </a:defRPr>
            </a:lvl7pPr>
            <a:lvl8pPr marR="0" lvl="7" algn="ctr" rtl="0">
              <a:lnSpc>
                <a:spcPct val="100000"/>
              </a:lnSpc>
              <a:spcBef>
                <a:spcPts val="0"/>
              </a:spcBef>
              <a:spcAft>
                <a:spcPts val="0"/>
              </a:spcAft>
              <a:buClr>
                <a:schemeClr val="lt1"/>
              </a:buClr>
              <a:buSzPts val="5200"/>
              <a:buFont typeface="Raleway Black"/>
              <a:buNone/>
              <a:defRPr sz="5200" b="0" i="0" u="none" strike="noStrike" cap="none">
                <a:solidFill>
                  <a:schemeClr val="lt1"/>
                </a:solidFill>
                <a:latin typeface="Raleway Black"/>
                <a:ea typeface="Raleway Black"/>
                <a:cs typeface="Raleway Black"/>
                <a:sym typeface="Raleway Black"/>
              </a:defRPr>
            </a:lvl8pPr>
            <a:lvl9pPr marR="0" lvl="8" algn="ctr" rtl="0">
              <a:lnSpc>
                <a:spcPct val="100000"/>
              </a:lnSpc>
              <a:spcBef>
                <a:spcPts val="0"/>
              </a:spcBef>
              <a:spcAft>
                <a:spcPts val="0"/>
              </a:spcAft>
              <a:buClr>
                <a:schemeClr val="lt1"/>
              </a:buClr>
              <a:buSzPts val="5200"/>
              <a:buFont typeface="Raleway Black"/>
              <a:buNone/>
              <a:defRPr sz="5200" b="0" i="0" u="none" strike="noStrike" cap="none">
                <a:solidFill>
                  <a:schemeClr val="lt1"/>
                </a:solidFill>
                <a:latin typeface="Raleway Black"/>
                <a:ea typeface="Raleway Black"/>
                <a:cs typeface="Raleway Black"/>
                <a:sym typeface="Raleway Black"/>
              </a:defRPr>
            </a:lvl9pPr>
          </a:lstStyle>
          <a:p>
            <a:pPr algn="l">
              <a:lnSpc>
                <a:spcPct val="150000"/>
              </a:lnSpc>
            </a:pPr>
            <a:r>
              <a:rPr lang="en-US" altLang="ko-KR" sz="2400" b="1" dirty="0">
                <a:latin typeface="프리젠테이션 8 ExtraBold" pitchFamily="2" charset="-127"/>
                <a:ea typeface="프리젠테이션 8 ExtraBold" pitchFamily="2" charset="-127"/>
                <a:cs typeface="Noto Sans KR"/>
                <a:sym typeface="Noto Sans KR"/>
              </a:rPr>
              <a:t>1. AI </a:t>
            </a:r>
            <a:r>
              <a:rPr lang="ko-KR" altLang="en-US" sz="2400" b="1" dirty="0">
                <a:latin typeface="프리젠테이션 8 ExtraBold" pitchFamily="2" charset="-127"/>
                <a:ea typeface="프리젠테이션 8 ExtraBold" pitchFamily="2" charset="-127"/>
                <a:cs typeface="Noto Sans KR"/>
                <a:sym typeface="Noto Sans KR"/>
              </a:rPr>
              <a:t>융합교육 설계 논문 세 편</a:t>
            </a:r>
            <a:r>
              <a:rPr lang="en-US" altLang="ko-KR" sz="2400" b="1" dirty="0">
                <a:latin typeface="프리젠테이션 8 ExtraBold" pitchFamily="2" charset="-127"/>
                <a:ea typeface="프리젠테이션 8 ExtraBold" pitchFamily="2" charset="-127"/>
                <a:cs typeface="Noto Sans KR"/>
                <a:sym typeface="Noto Sans KR"/>
              </a:rPr>
              <a:t> </a:t>
            </a:r>
            <a:r>
              <a:rPr lang="ko-KR" altLang="en-US" sz="2400" b="1" dirty="0">
                <a:latin typeface="프리젠테이션 8 ExtraBold" pitchFamily="2" charset="-127"/>
                <a:ea typeface="프리젠테이션 8 ExtraBold" pitchFamily="2" charset="-127"/>
                <a:cs typeface="Noto Sans KR"/>
                <a:sym typeface="Noto Sans KR"/>
              </a:rPr>
              <a:t>살펴보기</a:t>
            </a:r>
            <a:endParaRPr lang="en-US" altLang="ko-KR" sz="2400" b="1" dirty="0">
              <a:latin typeface="프리젠테이션 8 ExtraBold" pitchFamily="2" charset="-127"/>
              <a:ea typeface="프리젠테이션 8 ExtraBold" pitchFamily="2" charset="-127"/>
              <a:cs typeface="Noto Sans KR"/>
              <a:sym typeface="Noto Sans KR"/>
            </a:endParaRPr>
          </a:p>
          <a:p>
            <a:pPr algn="l">
              <a:lnSpc>
                <a:spcPct val="150000"/>
              </a:lnSpc>
            </a:pPr>
            <a:r>
              <a:rPr lang="en-US" altLang="ko-KR" sz="2400" b="1" dirty="0">
                <a:latin typeface="프리젠테이션 8 ExtraBold" pitchFamily="2" charset="-127"/>
                <a:ea typeface="프리젠테이션 8 ExtraBold" pitchFamily="2" charset="-127"/>
                <a:cs typeface="Noto Sans KR"/>
                <a:sym typeface="Noto Sans KR"/>
              </a:rPr>
              <a:t>2. AI </a:t>
            </a:r>
            <a:r>
              <a:rPr lang="ko-KR" altLang="en-US" sz="2400" b="1" dirty="0">
                <a:latin typeface="프리젠테이션 8 ExtraBold" pitchFamily="2" charset="-127"/>
                <a:ea typeface="프리젠테이션 8 ExtraBold" pitchFamily="2" charset="-127"/>
                <a:cs typeface="Noto Sans KR"/>
                <a:sym typeface="Noto Sans KR"/>
              </a:rPr>
              <a:t>융합교육 설계를 위한 교육 목표</a:t>
            </a:r>
            <a:r>
              <a:rPr lang="en-US" altLang="ko-KR" sz="2400" b="1" dirty="0">
                <a:latin typeface="프리젠테이션 8 ExtraBold" pitchFamily="2" charset="-127"/>
                <a:ea typeface="프리젠테이션 8 ExtraBold" pitchFamily="2" charset="-127"/>
                <a:cs typeface="Noto Sans KR"/>
                <a:sym typeface="Noto Sans KR"/>
              </a:rPr>
              <a:t>, </a:t>
            </a:r>
            <a:r>
              <a:rPr lang="ko-KR" altLang="en-US" sz="2400" b="1" dirty="0">
                <a:latin typeface="프리젠테이션 8 ExtraBold" pitchFamily="2" charset="-127"/>
                <a:ea typeface="프리젠테이션 8 ExtraBold" pitchFamily="2" charset="-127"/>
                <a:cs typeface="Noto Sans KR"/>
                <a:sym typeface="Noto Sans KR"/>
              </a:rPr>
              <a:t>유형 분류</a:t>
            </a:r>
            <a:r>
              <a:rPr lang="en-US" altLang="ko-KR" sz="2400" b="1" dirty="0">
                <a:latin typeface="프리젠테이션 8 ExtraBold" pitchFamily="2" charset="-127"/>
                <a:ea typeface="프리젠테이션 8 ExtraBold" pitchFamily="2" charset="-127"/>
                <a:cs typeface="Noto Sans KR"/>
                <a:sym typeface="Noto Sans KR"/>
              </a:rPr>
              <a:t>,  AI </a:t>
            </a:r>
            <a:r>
              <a:rPr lang="ko-KR" altLang="en-US" sz="2400" b="1" dirty="0">
                <a:latin typeface="프리젠테이션 8 ExtraBold" pitchFamily="2" charset="-127"/>
                <a:ea typeface="프리젠테이션 8 ExtraBold" pitchFamily="2" charset="-127"/>
                <a:cs typeface="Noto Sans KR"/>
                <a:sym typeface="Noto Sans KR"/>
              </a:rPr>
              <a:t>내용 요소</a:t>
            </a:r>
          </a:p>
        </p:txBody>
      </p:sp>
    </p:spTree>
    <p:extLst>
      <p:ext uri="{BB962C8B-B14F-4D97-AF65-F5344CB8AC3E}">
        <p14:creationId xmlns:p14="http://schemas.microsoft.com/office/powerpoint/2010/main" val="30363647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9" name="Google Shape;139;p2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800"/>
              <a:buFont typeface="Arial"/>
              <a:buNone/>
            </a:pPr>
            <a:fld id="{00000000-1234-1234-1234-123412341234}" type="slidenum">
              <a:rPr lang="en-US" altLang="ko-KR"/>
              <a:t>19</a:t>
            </a:fld>
            <a:endParaRPr/>
          </a:p>
        </p:txBody>
      </p:sp>
      <p:grpSp>
        <p:nvGrpSpPr>
          <p:cNvPr id="140" name="Google Shape;140;p22"/>
          <p:cNvGrpSpPr/>
          <p:nvPr/>
        </p:nvGrpSpPr>
        <p:grpSpPr>
          <a:xfrm>
            <a:off x="7685089" y="4385078"/>
            <a:ext cx="1336069" cy="638600"/>
            <a:chOff x="657519" y="4396500"/>
            <a:chExt cx="1336069" cy="638600"/>
          </a:xfrm>
        </p:grpSpPr>
        <p:pic>
          <p:nvPicPr>
            <p:cNvPr id="141" name="Google Shape;141;p22"/>
            <p:cNvPicPr preferRelativeResize="0"/>
            <p:nvPr/>
          </p:nvPicPr>
          <p:blipFill rotWithShape="1">
            <a:blip r:embed="rId3">
              <a:alphaModFix/>
            </a:blip>
            <a:srcRect/>
            <a:stretch/>
          </p:blipFill>
          <p:spPr>
            <a:xfrm>
              <a:off x="657519" y="4396500"/>
              <a:ext cx="628550" cy="638600"/>
            </a:xfrm>
            <a:prstGeom prst="rect">
              <a:avLst/>
            </a:prstGeom>
            <a:noFill/>
            <a:ln>
              <a:noFill/>
            </a:ln>
          </p:spPr>
        </p:pic>
        <p:pic>
          <p:nvPicPr>
            <p:cNvPr id="142" name="Google Shape;142;p22"/>
            <p:cNvPicPr preferRelativeResize="0"/>
            <p:nvPr/>
          </p:nvPicPr>
          <p:blipFill rotWithShape="1">
            <a:blip r:embed="rId4">
              <a:alphaModFix/>
            </a:blip>
            <a:srcRect/>
            <a:stretch/>
          </p:blipFill>
          <p:spPr>
            <a:xfrm>
              <a:off x="1365038" y="4396500"/>
              <a:ext cx="628550" cy="638600"/>
            </a:xfrm>
            <a:prstGeom prst="rect">
              <a:avLst/>
            </a:prstGeom>
            <a:noFill/>
            <a:ln>
              <a:noFill/>
            </a:ln>
          </p:spPr>
        </p:pic>
      </p:grpSp>
      <p:sp>
        <p:nvSpPr>
          <p:cNvPr id="145" name="Google Shape;145;p22"/>
          <p:cNvSpPr txBox="1"/>
          <p:nvPr/>
        </p:nvSpPr>
        <p:spPr>
          <a:xfrm>
            <a:off x="357450" y="1279466"/>
            <a:ext cx="8429100" cy="3202000"/>
          </a:xfrm>
          <a:prstGeom prst="rect">
            <a:avLst/>
          </a:prstGeom>
          <a:noFill/>
          <a:ln>
            <a:noFill/>
          </a:ln>
        </p:spPr>
        <p:txBody>
          <a:bodyPr spcFirstLastPara="1" wrap="square" lIns="91425" tIns="91425" rIns="91425" bIns="91425" anchor="t" anchorCtr="0">
            <a:spAutoFit/>
          </a:bodyPr>
          <a:lstStyle/>
          <a:p>
            <a:pPr marL="179999" marR="0" lvl="0" indent="0" algn="l" rtl="0">
              <a:lnSpc>
                <a:spcPct val="115000"/>
              </a:lnSpc>
              <a:spcBef>
                <a:spcPts val="0"/>
              </a:spcBef>
              <a:spcAft>
                <a:spcPts val="0"/>
              </a:spcAft>
              <a:buClr>
                <a:srgbClr val="000000"/>
              </a:buClr>
              <a:buSzPts val="1000"/>
              <a:buFont typeface="Arial"/>
              <a:buNone/>
            </a:pPr>
            <a:r>
              <a:rPr lang="en-US" altLang="ko-KR" sz="1000" i="0" u="none" strike="noStrike" cap="none" dirty="0">
                <a:solidFill>
                  <a:schemeClr val="dk1"/>
                </a:solidFill>
                <a:latin typeface="프리젠테이션 8 ExtraBold" pitchFamily="2" charset="-127"/>
                <a:ea typeface="프리젠테이션 8 ExtraBold" pitchFamily="2" charset="-127"/>
                <a:cs typeface="Noto Sans KR"/>
                <a:sym typeface="Noto Sans KR"/>
              </a:rPr>
              <a:t>1. </a:t>
            </a:r>
            <a:r>
              <a:rPr lang="ko-KR" sz="1000" i="0" u="none" strike="noStrike" cap="none" dirty="0">
                <a:solidFill>
                  <a:schemeClr val="dk1"/>
                </a:solidFill>
                <a:latin typeface="프리젠테이션 8 ExtraBold" pitchFamily="2" charset="-127"/>
                <a:ea typeface="프리젠테이션 8 ExtraBold" pitchFamily="2" charset="-127"/>
                <a:cs typeface="Noto Sans KR"/>
                <a:sym typeface="Noto Sans KR"/>
              </a:rPr>
              <a:t>연구 맥락</a:t>
            </a:r>
            <a:endParaRPr lang="en-US" altLang="ko-KR" sz="1000" dirty="0">
              <a:solidFill>
                <a:schemeClr val="dk1"/>
              </a:solidFill>
              <a:latin typeface="프리젠테이션 8 ExtraBold" pitchFamily="2" charset="-127"/>
              <a:ea typeface="프리젠테이션 8 ExtraBold" pitchFamily="2" charset="-127"/>
              <a:cs typeface="Noto Sans KR"/>
              <a:sym typeface="Noto Sans KR"/>
            </a:endParaRPr>
          </a:p>
          <a:p>
            <a:pPr marL="351449" lvl="6" indent="-171450">
              <a:lnSpc>
                <a:spcPct val="115000"/>
              </a:lnSpc>
              <a:buSzPts val="1000"/>
              <a:buFont typeface="Arial" panose="020B0604020202020204" pitchFamily="34" charset="0"/>
              <a:buChar char="•"/>
            </a:pPr>
            <a:r>
              <a:rPr lang="ko-KR" sz="1000" i="0" u="none" strike="noStrike" cap="none" dirty="0">
                <a:solidFill>
                  <a:schemeClr val="dk1"/>
                </a:solidFill>
                <a:latin typeface="프리젠테이션 4 Regular" pitchFamily="2" charset="-127"/>
                <a:ea typeface="프리젠테이션 4 Regular" pitchFamily="2" charset="-127"/>
                <a:cs typeface="Noto Sans KR"/>
                <a:sym typeface="Noto Sans KR"/>
              </a:rPr>
              <a:t>데이터 </a:t>
            </a:r>
            <a:r>
              <a:rPr lang="ko-KR" sz="1000" i="0" u="none" strike="noStrike" cap="none" dirty="0" err="1">
                <a:solidFill>
                  <a:schemeClr val="dk1"/>
                </a:solidFill>
                <a:latin typeface="프리젠테이션 4 Regular" pitchFamily="2" charset="-127"/>
                <a:ea typeface="프리젠테이션 4 Regular" pitchFamily="2" charset="-127"/>
                <a:cs typeface="Noto Sans KR"/>
                <a:sym typeface="Noto Sans KR"/>
              </a:rPr>
              <a:t>리터러시</a:t>
            </a:r>
            <a:r>
              <a:rPr lang="ko-KR" sz="1000" i="0" u="none" strike="noStrike" cap="none" dirty="0">
                <a:solidFill>
                  <a:schemeClr val="dk1"/>
                </a:solidFill>
                <a:latin typeface="프리젠테이션 4 Regular" pitchFamily="2" charset="-127"/>
                <a:ea typeface="프리젠테이션 4 Regular" pitchFamily="2" charset="-127"/>
                <a:cs typeface="Noto Sans KR"/>
                <a:sym typeface="Noto Sans KR"/>
              </a:rPr>
              <a:t> 향상을 위해 정보, 국어, 사회 교과 간 융합수업을 12차시로 구성하였음.</a:t>
            </a:r>
            <a:endParaRPr lang="en-US" altLang="ko-KR" sz="1000" i="0" u="none" strike="noStrike" cap="none" dirty="0">
              <a:solidFill>
                <a:schemeClr val="dk1"/>
              </a:solidFill>
              <a:latin typeface="프리젠테이션 4 Regular" pitchFamily="2" charset="-127"/>
              <a:ea typeface="프리젠테이션 4 Regular" pitchFamily="2" charset="-127"/>
              <a:cs typeface="Noto Sans KR"/>
              <a:sym typeface="Noto Sans KR"/>
            </a:endParaRPr>
          </a:p>
          <a:p>
            <a:pPr marL="351449" marR="0" lvl="0" indent="-171450" algn="l" rtl="0">
              <a:lnSpc>
                <a:spcPct val="115000"/>
              </a:lnSpc>
              <a:spcBef>
                <a:spcPts val="0"/>
              </a:spcBef>
              <a:spcAft>
                <a:spcPts val="0"/>
              </a:spcAft>
              <a:buClr>
                <a:srgbClr val="000000"/>
              </a:buClr>
              <a:buSzPts val="1000"/>
              <a:buFont typeface="Arial" panose="020B0604020202020204" pitchFamily="34" charset="0"/>
              <a:buChar char="•"/>
            </a:pPr>
            <a:r>
              <a:rPr lang="ko-KR" sz="1000" i="0" u="none" strike="noStrike" cap="none" dirty="0">
                <a:solidFill>
                  <a:schemeClr val="dk1"/>
                </a:solidFill>
                <a:latin typeface="프리젠테이션 4 Regular" pitchFamily="2" charset="-127"/>
                <a:ea typeface="프리젠테이션 4 Regular" pitchFamily="2" charset="-127"/>
                <a:cs typeface="Noto Sans KR"/>
                <a:sym typeface="Noto Sans KR"/>
              </a:rPr>
              <a:t>토론 논제는 ‘코로나 19로 인한 재난지원금을 모든 국민에게 동일한 금액으로 제공해야</a:t>
            </a:r>
            <a:r>
              <a:rPr lang="en-US" altLang="ko-KR" sz="1000" i="0" u="none" strike="noStrike" cap="none" dirty="0">
                <a:solidFill>
                  <a:schemeClr val="dk1"/>
                </a:solidFill>
                <a:latin typeface="프리젠테이션 4 Regular" pitchFamily="2" charset="-127"/>
                <a:ea typeface="프리젠테이션 4 Regular" pitchFamily="2" charset="-127"/>
                <a:cs typeface="Noto Sans KR"/>
                <a:sym typeface="Noto Sans KR"/>
              </a:rPr>
              <a:t> </a:t>
            </a:r>
            <a:r>
              <a:rPr lang="ko-KR" sz="1000" i="0" u="none" strike="noStrike" cap="none" dirty="0">
                <a:solidFill>
                  <a:schemeClr val="dk1"/>
                </a:solidFill>
                <a:latin typeface="프리젠테이션 4 Regular" pitchFamily="2" charset="-127"/>
                <a:ea typeface="프리젠테이션 4 Regular" pitchFamily="2" charset="-127"/>
                <a:cs typeface="Noto Sans KR"/>
                <a:sym typeface="Noto Sans KR"/>
              </a:rPr>
              <a:t>하는가</a:t>
            </a:r>
            <a:r>
              <a:rPr lang="en-US" altLang="ko-KR" sz="1000" i="0" u="none" strike="noStrike" cap="none" dirty="0">
                <a:solidFill>
                  <a:schemeClr val="dk1"/>
                </a:solidFill>
                <a:latin typeface="프리젠테이션 4 Regular" pitchFamily="2" charset="-127"/>
                <a:ea typeface="프리젠테이션 4 Regular" pitchFamily="2" charset="-127"/>
                <a:cs typeface="Noto Sans KR"/>
                <a:sym typeface="Noto Sans KR"/>
              </a:rPr>
              <a:t>?</a:t>
            </a:r>
            <a:r>
              <a:rPr lang="ko-KR" sz="1000" i="0" u="none" strike="noStrike" cap="none" dirty="0">
                <a:solidFill>
                  <a:schemeClr val="dk1"/>
                </a:solidFill>
                <a:latin typeface="프리젠테이션 4 Regular" pitchFamily="2" charset="-127"/>
                <a:ea typeface="프리젠테이션 4 Regular" pitchFamily="2" charset="-127"/>
                <a:cs typeface="Noto Sans KR"/>
                <a:sym typeface="Noto Sans KR"/>
              </a:rPr>
              <a:t>’ </a:t>
            </a:r>
            <a:endParaRPr sz="1000" i="0" u="none" strike="noStrike" cap="none" dirty="0">
              <a:solidFill>
                <a:schemeClr val="dk1"/>
              </a:solidFill>
              <a:latin typeface="프리젠테이션 4 Regular" pitchFamily="2" charset="-127"/>
              <a:ea typeface="프리젠테이션 4 Regular" pitchFamily="2" charset="-127"/>
              <a:cs typeface="Noto Sans KR"/>
              <a:sym typeface="Noto Sans KR"/>
            </a:endParaRPr>
          </a:p>
          <a:p>
            <a:pPr marL="179999" marR="0" lvl="0" indent="0" algn="l" rtl="0">
              <a:lnSpc>
                <a:spcPct val="115000"/>
              </a:lnSpc>
              <a:spcBef>
                <a:spcPts val="0"/>
              </a:spcBef>
              <a:spcAft>
                <a:spcPts val="0"/>
              </a:spcAft>
              <a:buClr>
                <a:srgbClr val="000000"/>
              </a:buClr>
              <a:buSzPts val="1000"/>
              <a:buFont typeface="Arial"/>
              <a:buNone/>
            </a:pPr>
            <a:endParaRPr sz="1000" i="0" u="none" strike="noStrike" cap="none" dirty="0">
              <a:solidFill>
                <a:schemeClr val="dk1"/>
              </a:solidFill>
              <a:latin typeface="프리젠테이션 4 Regular" pitchFamily="2" charset="-127"/>
              <a:ea typeface="프리젠테이션 4 Regular" pitchFamily="2" charset="-127"/>
              <a:cs typeface="Noto Sans KR"/>
              <a:sym typeface="Noto Sans KR"/>
            </a:endParaRPr>
          </a:p>
          <a:p>
            <a:pPr marL="179999" marR="0" lvl="0" indent="0" algn="l" rtl="0">
              <a:lnSpc>
                <a:spcPct val="115000"/>
              </a:lnSpc>
              <a:spcBef>
                <a:spcPts val="0"/>
              </a:spcBef>
              <a:spcAft>
                <a:spcPts val="0"/>
              </a:spcAft>
              <a:buClr>
                <a:srgbClr val="000000"/>
              </a:buClr>
              <a:buSzPts val="1000"/>
              <a:buFont typeface="Arial"/>
              <a:buNone/>
            </a:pPr>
            <a:r>
              <a:rPr lang="en-US" altLang="ko-KR" sz="1000" i="0" u="none" strike="noStrike" cap="none" dirty="0">
                <a:solidFill>
                  <a:schemeClr val="dk1"/>
                </a:solidFill>
                <a:latin typeface="프리젠테이션 8 ExtraBold" pitchFamily="2" charset="-127"/>
                <a:ea typeface="프리젠테이션 8 ExtraBold" pitchFamily="2" charset="-127"/>
                <a:cs typeface="Noto Sans KR"/>
                <a:sym typeface="Noto Sans KR"/>
              </a:rPr>
              <a:t>2. </a:t>
            </a:r>
            <a:r>
              <a:rPr lang="ko-KR" sz="1000" i="0" u="none" strike="noStrike" cap="none" dirty="0">
                <a:solidFill>
                  <a:schemeClr val="dk1"/>
                </a:solidFill>
                <a:latin typeface="프리젠테이션 8 ExtraBold" pitchFamily="2" charset="-127"/>
                <a:ea typeface="프리젠테이션 8 ExtraBold" pitchFamily="2" charset="-127"/>
                <a:cs typeface="Noto Sans KR"/>
                <a:sym typeface="Noto Sans KR"/>
              </a:rPr>
              <a:t>연구 대상</a:t>
            </a:r>
            <a:endParaRPr lang="en-US" altLang="ko-KR" sz="1000" i="0" u="none" strike="noStrike" cap="none" dirty="0">
              <a:solidFill>
                <a:schemeClr val="dk1"/>
              </a:solidFill>
              <a:latin typeface="프리젠테이션 8 ExtraBold" pitchFamily="2" charset="-127"/>
              <a:ea typeface="프리젠테이션 8 ExtraBold" pitchFamily="2" charset="-127"/>
              <a:cs typeface="Noto Sans KR"/>
              <a:sym typeface="Noto Sans KR"/>
            </a:endParaRPr>
          </a:p>
          <a:p>
            <a:pPr marL="351449" marR="0" lvl="0" indent="-171450" algn="l" rtl="0">
              <a:lnSpc>
                <a:spcPct val="115000"/>
              </a:lnSpc>
              <a:spcBef>
                <a:spcPts val="0"/>
              </a:spcBef>
              <a:spcAft>
                <a:spcPts val="0"/>
              </a:spcAft>
              <a:buClr>
                <a:srgbClr val="000000"/>
              </a:buClr>
              <a:buSzPts val="1000"/>
              <a:buFont typeface="Arial" panose="020B0604020202020204" pitchFamily="34" charset="0"/>
              <a:buChar char="•"/>
            </a:pPr>
            <a:r>
              <a:rPr lang="ko-KR" sz="1000" i="0" u="none" strike="noStrike" cap="none" dirty="0">
                <a:solidFill>
                  <a:schemeClr val="dk1"/>
                </a:solidFill>
                <a:latin typeface="프리젠테이션 4 Regular" pitchFamily="2" charset="-127"/>
                <a:ea typeface="프리젠테이션 4 Regular" pitchFamily="2" charset="-127"/>
                <a:cs typeface="Noto Sans KR"/>
                <a:sym typeface="Noto Sans KR"/>
              </a:rPr>
              <a:t>정보교사 1명, 국어교사 1명, 사회교사 1명, 고등학교 1학년 학생 141명</a:t>
            </a:r>
            <a:endParaRPr sz="1000" i="0" u="none" strike="noStrike" cap="none" dirty="0">
              <a:solidFill>
                <a:schemeClr val="dk1"/>
              </a:solidFill>
              <a:latin typeface="프리젠테이션 4 Regular" pitchFamily="2" charset="-127"/>
              <a:ea typeface="프리젠테이션 4 Regular" pitchFamily="2" charset="-127"/>
              <a:cs typeface="Noto Sans KR"/>
              <a:sym typeface="Noto Sans KR"/>
            </a:endParaRPr>
          </a:p>
          <a:p>
            <a:pPr marL="179999" marR="0" lvl="0" indent="0" algn="l" rtl="0">
              <a:lnSpc>
                <a:spcPct val="115000"/>
              </a:lnSpc>
              <a:spcBef>
                <a:spcPts val="0"/>
              </a:spcBef>
              <a:spcAft>
                <a:spcPts val="0"/>
              </a:spcAft>
              <a:buClr>
                <a:srgbClr val="000000"/>
              </a:buClr>
              <a:buSzPts val="1000"/>
              <a:buFont typeface="Arial"/>
              <a:buNone/>
            </a:pPr>
            <a:endParaRPr sz="1000" i="0" u="none" strike="noStrike" cap="none" dirty="0">
              <a:solidFill>
                <a:schemeClr val="dk1"/>
              </a:solidFill>
              <a:latin typeface="프리젠테이션 4 Regular" pitchFamily="2" charset="-127"/>
              <a:ea typeface="프리젠테이션 4 Regular" pitchFamily="2" charset="-127"/>
              <a:cs typeface="Noto Sans KR"/>
              <a:sym typeface="Noto Sans KR"/>
            </a:endParaRPr>
          </a:p>
          <a:p>
            <a:pPr marL="179999" marR="0" lvl="0" indent="0" algn="l" rtl="0">
              <a:lnSpc>
                <a:spcPct val="115000"/>
              </a:lnSpc>
              <a:spcBef>
                <a:spcPts val="0"/>
              </a:spcBef>
              <a:spcAft>
                <a:spcPts val="0"/>
              </a:spcAft>
              <a:buClr>
                <a:srgbClr val="000000"/>
              </a:buClr>
              <a:buSzPts val="1000"/>
              <a:buFont typeface="Arial"/>
              <a:buNone/>
            </a:pPr>
            <a:r>
              <a:rPr lang="en-US" altLang="ko-KR" sz="1000" i="0" u="none" strike="noStrike" cap="none" dirty="0">
                <a:solidFill>
                  <a:schemeClr val="dk1"/>
                </a:solidFill>
                <a:latin typeface="프리젠테이션 8 ExtraBold" pitchFamily="2" charset="-127"/>
                <a:ea typeface="프리젠테이션 8 ExtraBold" pitchFamily="2" charset="-127"/>
                <a:cs typeface="Noto Sans KR"/>
                <a:sym typeface="Noto Sans KR"/>
              </a:rPr>
              <a:t>3. </a:t>
            </a:r>
            <a:r>
              <a:rPr lang="ko-KR" sz="1000" i="0" u="none" strike="noStrike" cap="none" dirty="0">
                <a:solidFill>
                  <a:schemeClr val="dk1"/>
                </a:solidFill>
                <a:latin typeface="프리젠테이션 8 ExtraBold" pitchFamily="2" charset="-127"/>
                <a:ea typeface="프리젠테이션 8 ExtraBold" pitchFamily="2" charset="-127"/>
                <a:cs typeface="Noto Sans KR"/>
                <a:sym typeface="Noto Sans KR"/>
              </a:rPr>
              <a:t>AI 융합교육의 목표</a:t>
            </a:r>
            <a:endParaRPr sz="1000" i="0" u="none" strike="noStrike" cap="none" dirty="0">
              <a:solidFill>
                <a:schemeClr val="dk1"/>
              </a:solidFill>
              <a:latin typeface="프리젠테이션 8 ExtraBold" pitchFamily="2" charset="-127"/>
              <a:ea typeface="프리젠테이션 8 ExtraBold" pitchFamily="2" charset="-127"/>
              <a:cs typeface="Noto Sans KR"/>
              <a:sym typeface="Noto Sans KR"/>
            </a:endParaRPr>
          </a:p>
          <a:p>
            <a:pPr marL="351449" marR="0" lvl="0" indent="-171450" algn="l" rtl="0">
              <a:lnSpc>
                <a:spcPct val="115000"/>
              </a:lnSpc>
              <a:spcBef>
                <a:spcPts val="0"/>
              </a:spcBef>
              <a:spcAft>
                <a:spcPts val="0"/>
              </a:spcAft>
              <a:buClr>
                <a:srgbClr val="000000"/>
              </a:buClr>
              <a:buSzPts val="1050"/>
              <a:buFont typeface="Arial" panose="020B0604020202020204" pitchFamily="34" charset="0"/>
              <a:buChar char="•"/>
            </a:pPr>
            <a:r>
              <a:rPr lang="ko-KR" sz="1000" i="0" u="none" strike="noStrike" cap="none" dirty="0">
                <a:solidFill>
                  <a:schemeClr val="dk1"/>
                </a:solidFill>
                <a:latin typeface="프리젠테이션 4 Regular" pitchFamily="2" charset="-127"/>
                <a:ea typeface="프리젠테이션 4 Regular" pitchFamily="2" charset="-127"/>
                <a:cs typeface="Noto Sans KR"/>
                <a:sym typeface="Noto Sans KR"/>
              </a:rPr>
              <a:t>교과 및 AI 지식 적용: 각 교과와 </a:t>
            </a:r>
            <a:r>
              <a:rPr lang="ko-KR" sz="1000" i="0" u="none" strike="noStrike" cap="none" dirty="0" err="1">
                <a:solidFill>
                  <a:schemeClr val="dk1"/>
                </a:solidFill>
                <a:latin typeface="프리젠테이션 4 Regular" pitchFamily="2" charset="-127"/>
                <a:ea typeface="프리젠테이션 4 Regular" pitchFamily="2" charset="-127"/>
                <a:cs typeface="Noto Sans KR"/>
                <a:sym typeface="Noto Sans KR"/>
              </a:rPr>
              <a:t>AI의</a:t>
            </a:r>
            <a:r>
              <a:rPr lang="ko-KR" sz="1000" i="0" u="none" strike="noStrike" cap="none" dirty="0">
                <a:solidFill>
                  <a:schemeClr val="dk1"/>
                </a:solidFill>
                <a:latin typeface="프리젠테이션 4 Regular" pitchFamily="2" charset="-127"/>
                <a:ea typeface="프리젠테이션 4 Regular" pitchFamily="2" charset="-127"/>
                <a:cs typeface="Noto Sans KR"/>
                <a:sym typeface="Noto Sans KR"/>
              </a:rPr>
              <a:t> 이론적 지식을 바탕으로 데이터를 수집 및 분석, 시각화하고 이를 바탕으로 토론할 수 있음</a:t>
            </a:r>
            <a:endParaRPr sz="1000" i="0" u="none" strike="noStrike" cap="none" dirty="0">
              <a:solidFill>
                <a:schemeClr val="dk1"/>
              </a:solidFill>
              <a:latin typeface="프리젠테이션 4 Regular" pitchFamily="2" charset="-127"/>
              <a:ea typeface="프리젠테이션 4 Regular" pitchFamily="2" charset="-127"/>
              <a:cs typeface="Noto Sans KR"/>
              <a:sym typeface="Noto Sans KR"/>
            </a:endParaRPr>
          </a:p>
          <a:p>
            <a:pPr marL="179999" marR="0" lvl="0" indent="0" algn="l" rtl="0">
              <a:lnSpc>
                <a:spcPct val="115000"/>
              </a:lnSpc>
              <a:spcBef>
                <a:spcPts val="0"/>
              </a:spcBef>
              <a:spcAft>
                <a:spcPts val="0"/>
              </a:spcAft>
              <a:buClr>
                <a:srgbClr val="000000"/>
              </a:buClr>
              <a:buSzPts val="1000"/>
              <a:buFont typeface="Arial"/>
              <a:buNone/>
            </a:pPr>
            <a:endParaRPr sz="1000" i="0" u="none" strike="noStrike" cap="none" dirty="0">
              <a:solidFill>
                <a:schemeClr val="dk1"/>
              </a:solidFill>
              <a:latin typeface="프리젠테이션 4 Regular" pitchFamily="2" charset="-127"/>
              <a:ea typeface="프리젠테이션 4 Regular" pitchFamily="2" charset="-127"/>
              <a:cs typeface="Noto Sans KR"/>
              <a:sym typeface="Noto Sans KR"/>
            </a:endParaRPr>
          </a:p>
          <a:p>
            <a:pPr marL="179999" marR="0" lvl="0" indent="0" algn="l" rtl="0">
              <a:lnSpc>
                <a:spcPct val="115000"/>
              </a:lnSpc>
              <a:spcBef>
                <a:spcPts val="0"/>
              </a:spcBef>
              <a:spcAft>
                <a:spcPts val="0"/>
              </a:spcAft>
              <a:buClr>
                <a:srgbClr val="000000"/>
              </a:buClr>
              <a:buSzPts val="1000"/>
              <a:buFont typeface="Arial"/>
              <a:buNone/>
            </a:pPr>
            <a:r>
              <a:rPr lang="en-US" altLang="ko-KR" sz="1000" i="0" u="none" strike="noStrike" cap="none" dirty="0">
                <a:solidFill>
                  <a:schemeClr val="dk1"/>
                </a:solidFill>
                <a:latin typeface="프리젠테이션 8 ExtraBold" pitchFamily="2" charset="-127"/>
                <a:ea typeface="프리젠테이션 8 ExtraBold" pitchFamily="2" charset="-127"/>
                <a:cs typeface="Noto Sans KR"/>
                <a:sym typeface="Noto Sans KR"/>
              </a:rPr>
              <a:t>4. </a:t>
            </a:r>
            <a:r>
              <a:rPr lang="ko-KR" sz="1000" i="0" u="none" strike="noStrike" cap="none" dirty="0">
                <a:solidFill>
                  <a:schemeClr val="dk1"/>
                </a:solidFill>
                <a:latin typeface="프리젠테이션 8 ExtraBold" pitchFamily="2" charset="-127"/>
                <a:ea typeface="프리젠테이션 8 ExtraBold" pitchFamily="2" charset="-127"/>
                <a:cs typeface="Noto Sans KR"/>
                <a:sym typeface="Noto Sans KR"/>
              </a:rPr>
              <a:t>AI 융합교육의 방식</a:t>
            </a:r>
            <a:endParaRPr lang="ko-KR" altLang="en-US" sz="1000" i="0" u="none" strike="noStrike" cap="none" dirty="0">
              <a:solidFill>
                <a:schemeClr val="dk1"/>
              </a:solidFill>
              <a:latin typeface="프리젠테이션 8 ExtraBold" pitchFamily="2" charset="-127"/>
              <a:ea typeface="프리젠테이션 8 ExtraBold" pitchFamily="2" charset="-127"/>
              <a:cs typeface="Noto Sans KR"/>
              <a:sym typeface="Noto Sans KR"/>
            </a:endParaRPr>
          </a:p>
          <a:p>
            <a:pPr marL="351449" marR="0" lvl="0" indent="-171450" algn="l" rtl="0">
              <a:lnSpc>
                <a:spcPct val="115000"/>
              </a:lnSpc>
              <a:spcBef>
                <a:spcPts val="0"/>
              </a:spcBef>
              <a:spcAft>
                <a:spcPts val="0"/>
              </a:spcAft>
              <a:buClr>
                <a:srgbClr val="000000"/>
              </a:buClr>
              <a:buSzPts val="1050"/>
              <a:buFont typeface="Arial" panose="020B0604020202020204" pitchFamily="34" charset="0"/>
              <a:buChar char="•"/>
            </a:pPr>
            <a:r>
              <a:rPr lang="ko-KR" altLang="en-US" sz="1000" i="0" u="none" strike="noStrike" cap="none" dirty="0">
                <a:solidFill>
                  <a:schemeClr val="dk1"/>
                </a:solidFill>
                <a:latin typeface="프리젠테이션 4 Regular" pitchFamily="2" charset="-127"/>
                <a:ea typeface="프리젠테이션 4 Regular" pitchFamily="2" charset="-127"/>
                <a:cs typeface="Noto Sans KR"/>
                <a:sym typeface="Noto Sans KR"/>
              </a:rPr>
              <a:t>주제 연결형 융합 </a:t>
            </a:r>
            <a:r>
              <a:rPr lang="en-US" altLang="ko-KR" sz="1000" i="0" u="none" strike="noStrike" cap="none" dirty="0">
                <a:solidFill>
                  <a:schemeClr val="dk1"/>
                </a:solidFill>
                <a:latin typeface="프리젠테이션 4 Regular" pitchFamily="2" charset="-127"/>
                <a:ea typeface="프리젠테이션 4 Regular" pitchFamily="2" charset="-127"/>
                <a:cs typeface="Noto Sans KR"/>
                <a:sym typeface="Noto Sans KR"/>
              </a:rPr>
              <a:t>-  </a:t>
            </a:r>
            <a:r>
              <a:rPr lang="ko-KR" altLang="en-US" sz="1000" i="0" u="none" strike="noStrike" cap="none" dirty="0">
                <a:solidFill>
                  <a:schemeClr val="dk1"/>
                </a:solidFill>
                <a:latin typeface="프리젠테이션 4 Regular" pitchFamily="2" charset="-127"/>
                <a:ea typeface="프리젠테이션 4 Regular" pitchFamily="2" charset="-127"/>
                <a:cs typeface="Noto Sans KR"/>
                <a:sym typeface="Noto Sans KR"/>
              </a:rPr>
              <a:t>국어</a:t>
            </a:r>
            <a:r>
              <a:rPr lang="en-US" altLang="ko-KR" sz="1000" i="0" u="none" strike="noStrike" cap="none" dirty="0">
                <a:solidFill>
                  <a:schemeClr val="dk1"/>
                </a:solidFill>
                <a:latin typeface="프리젠테이션 4 Regular" pitchFamily="2" charset="-127"/>
                <a:ea typeface="프리젠테이션 4 Regular" pitchFamily="2" charset="-127"/>
                <a:cs typeface="Noto Sans KR"/>
                <a:sym typeface="Noto Sans KR"/>
              </a:rPr>
              <a:t>, </a:t>
            </a:r>
            <a:r>
              <a:rPr lang="ko-KR" altLang="en-US" sz="1000" i="0" u="none" strike="noStrike" cap="none" dirty="0">
                <a:solidFill>
                  <a:schemeClr val="dk1"/>
                </a:solidFill>
                <a:latin typeface="프리젠테이션 4 Regular" pitchFamily="2" charset="-127"/>
                <a:ea typeface="프리젠테이션 4 Regular" pitchFamily="2" charset="-127"/>
                <a:cs typeface="Noto Sans KR"/>
                <a:sym typeface="Noto Sans KR"/>
              </a:rPr>
              <a:t>사회</a:t>
            </a:r>
            <a:r>
              <a:rPr lang="en-US" altLang="ko-KR" sz="1000" i="0" u="none" strike="noStrike" cap="none" dirty="0">
                <a:solidFill>
                  <a:schemeClr val="dk1"/>
                </a:solidFill>
                <a:latin typeface="프리젠테이션 4 Regular" pitchFamily="2" charset="-127"/>
                <a:ea typeface="프리젠테이션 4 Regular" pitchFamily="2" charset="-127"/>
                <a:cs typeface="Noto Sans KR"/>
                <a:sym typeface="Noto Sans KR"/>
              </a:rPr>
              <a:t>, </a:t>
            </a:r>
            <a:r>
              <a:rPr lang="ko-KR" altLang="en-US" sz="1000" i="0" u="none" strike="noStrike" cap="none" dirty="0">
                <a:solidFill>
                  <a:schemeClr val="dk1"/>
                </a:solidFill>
                <a:latin typeface="프리젠테이션 4 Regular" pitchFamily="2" charset="-127"/>
                <a:ea typeface="프리젠테이션 4 Regular" pitchFamily="2" charset="-127"/>
                <a:cs typeface="Noto Sans KR"/>
                <a:sym typeface="Noto Sans KR"/>
              </a:rPr>
              <a:t>정보 교과에서 다루는 주제의 순서를 조정하여 특정 토론 주제 하에 교과 및 </a:t>
            </a:r>
            <a:r>
              <a:rPr lang="en-US" altLang="ko-KR" sz="1000" i="0" u="none" strike="noStrike" cap="none" dirty="0">
                <a:solidFill>
                  <a:schemeClr val="dk1"/>
                </a:solidFill>
                <a:latin typeface="프리젠테이션 4 Regular" pitchFamily="2" charset="-127"/>
                <a:ea typeface="프리젠테이션 4 Regular" pitchFamily="2" charset="-127"/>
                <a:cs typeface="Noto Sans KR"/>
                <a:sym typeface="Noto Sans KR"/>
              </a:rPr>
              <a:t>AI</a:t>
            </a:r>
            <a:r>
              <a:rPr lang="ko-KR" altLang="en-US" sz="1000" i="0" u="none" strike="noStrike" cap="none" dirty="0">
                <a:solidFill>
                  <a:schemeClr val="dk1"/>
                </a:solidFill>
                <a:latin typeface="프리젠테이션 4 Regular" pitchFamily="2" charset="-127"/>
                <a:ea typeface="프리젠테이션 4 Regular" pitchFamily="2" charset="-127"/>
                <a:cs typeface="Noto Sans KR"/>
                <a:sym typeface="Noto Sans KR"/>
              </a:rPr>
              <a:t>의 내용을 연결하여 가르치는 방식</a:t>
            </a:r>
          </a:p>
          <a:p>
            <a:pPr marL="351449" marR="0" lvl="0" indent="-171450" algn="l" rtl="0">
              <a:lnSpc>
                <a:spcPct val="115000"/>
              </a:lnSpc>
              <a:spcBef>
                <a:spcPts val="0"/>
              </a:spcBef>
              <a:spcAft>
                <a:spcPts val="0"/>
              </a:spcAft>
              <a:buClr>
                <a:srgbClr val="000000"/>
              </a:buClr>
              <a:buSzPts val="1050"/>
              <a:buFont typeface="Arial" panose="020B0604020202020204" pitchFamily="34" charset="0"/>
              <a:buChar char="•"/>
            </a:pPr>
            <a:r>
              <a:rPr lang="ko-KR" sz="1000" i="0" u="none" strike="noStrike" cap="none" dirty="0">
                <a:solidFill>
                  <a:schemeClr val="dk1"/>
                </a:solidFill>
                <a:latin typeface="프리젠테이션 4 Regular" pitchFamily="2" charset="-127"/>
                <a:ea typeface="프리젠테이션 4 Regular" pitchFamily="2" charset="-127"/>
                <a:cs typeface="Noto Sans KR"/>
                <a:sym typeface="Noto Sans KR"/>
              </a:rPr>
              <a:t>핵심역량 기반 융합 - 데이터 </a:t>
            </a:r>
            <a:r>
              <a:rPr lang="ko-KR" sz="1000" i="0" u="none" strike="noStrike" cap="none" dirty="0" err="1">
                <a:solidFill>
                  <a:schemeClr val="dk1"/>
                </a:solidFill>
                <a:latin typeface="프리젠테이션 4 Regular" pitchFamily="2" charset="-127"/>
                <a:ea typeface="프리젠테이션 4 Regular" pitchFamily="2" charset="-127"/>
                <a:cs typeface="Noto Sans KR"/>
                <a:sym typeface="Noto Sans KR"/>
              </a:rPr>
              <a:t>리터러시</a:t>
            </a:r>
            <a:r>
              <a:rPr lang="ko-KR" sz="1000" i="0" u="none" strike="noStrike" cap="none" dirty="0">
                <a:solidFill>
                  <a:schemeClr val="dk1"/>
                </a:solidFill>
                <a:latin typeface="프리젠테이션 4 Regular" pitchFamily="2" charset="-127"/>
                <a:ea typeface="프리젠테이션 4 Regular" pitchFamily="2" charset="-127"/>
                <a:cs typeface="Noto Sans KR"/>
                <a:sym typeface="Noto Sans KR"/>
              </a:rPr>
              <a:t> 역량 향상을 위한 토론 수업</a:t>
            </a:r>
            <a:endParaRPr sz="1000" i="0" u="none" strike="noStrike" cap="none" dirty="0">
              <a:solidFill>
                <a:schemeClr val="dk1"/>
              </a:solidFill>
              <a:latin typeface="프리젠테이션 4 Regular" pitchFamily="2" charset="-127"/>
              <a:ea typeface="프리젠테이션 4 Regular" pitchFamily="2" charset="-127"/>
              <a:cs typeface="Noto Sans KR"/>
              <a:sym typeface="Noto Sans KR"/>
            </a:endParaRPr>
          </a:p>
          <a:p>
            <a:pPr marL="179999" marR="0" lvl="0" indent="0" algn="l" rtl="0">
              <a:lnSpc>
                <a:spcPct val="115000"/>
              </a:lnSpc>
              <a:spcBef>
                <a:spcPts val="0"/>
              </a:spcBef>
              <a:spcAft>
                <a:spcPts val="0"/>
              </a:spcAft>
              <a:buClr>
                <a:srgbClr val="000000"/>
              </a:buClr>
              <a:buSzPts val="1000"/>
              <a:buFont typeface="Arial"/>
              <a:buNone/>
            </a:pPr>
            <a:endParaRPr sz="1000" i="0" u="none" strike="noStrike" cap="none" dirty="0">
              <a:solidFill>
                <a:schemeClr val="dk1"/>
              </a:solidFill>
              <a:latin typeface="프리젠테이션 4 Regular" pitchFamily="2" charset="-127"/>
              <a:ea typeface="프리젠테이션 4 Regular" pitchFamily="2" charset="-127"/>
              <a:cs typeface="Noto Sans KR"/>
              <a:sym typeface="Noto Sans KR"/>
            </a:endParaRPr>
          </a:p>
          <a:p>
            <a:pPr marL="179999" marR="0" lvl="0" indent="0" algn="l" rtl="0">
              <a:lnSpc>
                <a:spcPct val="115000"/>
              </a:lnSpc>
              <a:spcBef>
                <a:spcPts val="0"/>
              </a:spcBef>
              <a:spcAft>
                <a:spcPts val="0"/>
              </a:spcAft>
              <a:buClr>
                <a:srgbClr val="000000"/>
              </a:buClr>
              <a:buSzPts val="1000"/>
              <a:buFont typeface="Arial"/>
              <a:buNone/>
            </a:pPr>
            <a:r>
              <a:rPr lang="en-US" altLang="ko-KR" sz="1000" i="0" u="none" strike="noStrike" cap="none" dirty="0">
                <a:solidFill>
                  <a:schemeClr val="dk1"/>
                </a:solidFill>
                <a:latin typeface="프리젠테이션 8 ExtraBold" pitchFamily="2" charset="-127"/>
                <a:ea typeface="프리젠테이션 8 ExtraBold" pitchFamily="2" charset="-127"/>
                <a:cs typeface="Noto Sans KR"/>
                <a:sym typeface="Noto Sans KR"/>
              </a:rPr>
              <a:t>5. </a:t>
            </a:r>
            <a:r>
              <a:rPr lang="ko-KR" sz="1000" i="0" u="none" strike="noStrike" cap="none" dirty="0">
                <a:solidFill>
                  <a:schemeClr val="dk1"/>
                </a:solidFill>
                <a:latin typeface="프리젠테이션 8 ExtraBold" pitchFamily="2" charset="-127"/>
                <a:ea typeface="프리젠테이션 8 ExtraBold" pitchFamily="2" charset="-127"/>
                <a:cs typeface="Noto Sans KR"/>
                <a:sym typeface="Noto Sans KR"/>
              </a:rPr>
              <a:t>AI 내용 요소</a:t>
            </a:r>
            <a:endParaRPr sz="1050" i="0" u="none" strike="noStrike" cap="none" dirty="0">
              <a:solidFill>
                <a:srgbClr val="0E0E0E"/>
              </a:solidFill>
              <a:latin typeface="프리젠테이션 8 ExtraBold" pitchFamily="2" charset="-127"/>
              <a:ea typeface="프리젠테이션 8 ExtraBold" pitchFamily="2" charset="-127"/>
              <a:cs typeface="Noto Sans KR"/>
              <a:sym typeface="Noto Sans KR"/>
            </a:endParaRPr>
          </a:p>
          <a:p>
            <a:pPr marL="351449" marR="0" lvl="0" indent="-171450" algn="l" rtl="0">
              <a:lnSpc>
                <a:spcPct val="115000"/>
              </a:lnSpc>
              <a:spcBef>
                <a:spcPts val="0"/>
              </a:spcBef>
              <a:spcAft>
                <a:spcPts val="0"/>
              </a:spcAft>
              <a:buClr>
                <a:srgbClr val="000000"/>
              </a:buClr>
              <a:buSzPts val="1050"/>
              <a:buFont typeface="Arial" panose="020B0604020202020204" pitchFamily="34" charset="0"/>
              <a:buChar char="•"/>
            </a:pPr>
            <a:r>
              <a:rPr lang="ko-KR" sz="1000" i="0" u="none" strike="noStrike" cap="none" dirty="0">
                <a:solidFill>
                  <a:schemeClr val="dk1"/>
                </a:solidFill>
                <a:latin typeface="프리젠테이션 4 Regular" pitchFamily="2" charset="-127"/>
                <a:ea typeface="프리젠테이션 4 Regular" pitchFamily="2" charset="-127"/>
                <a:cs typeface="Noto Sans KR"/>
                <a:sym typeface="Noto Sans KR"/>
              </a:rPr>
              <a:t>표현과 추론 -  </a:t>
            </a:r>
            <a:r>
              <a:rPr lang="ko-KR" sz="1000" i="0" u="none" strike="noStrike" cap="none" dirty="0" err="1">
                <a:solidFill>
                  <a:schemeClr val="dk1"/>
                </a:solidFill>
                <a:latin typeface="프리젠테이션 4 Regular" pitchFamily="2" charset="-127"/>
                <a:ea typeface="프리젠테이션 4 Regular" pitchFamily="2" charset="-127"/>
                <a:cs typeface="Noto Sans KR"/>
                <a:sym typeface="Noto Sans KR"/>
              </a:rPr>
              <a:t>파이썬을</a:t>
            </a:r>
            <a:r>
              <a:rPr lang="ko-KR" sz="1000" i="0" u="none" strike="noStrike" cap="none" dirty="0">
                <a:solidFill>
                  <a:schemeClr val="dk1"/>
                </a:solidFill>
                <a:latin typeface="프리젠테이션 4 Regular" pitchFamily="2" charset="-127"/>
                <a:ea typeface="프리젠테이션 4 Regular" pitchFamily="2" charset="-127"/>
                <a:cs typeface="Noto Sans KR"/>
                <a:sym typeface="Noto Sans KR"/>
              </a:rPr>
              <a:t> 통해 데이터를 분석 및 </a:t>
            </a:r>
            <a:r>
              <a:rPr lang="ko-KR" sz="1000" i="0" u="none" strike="noStrike" cap="none" dirty="0" err="1">
                <a:solidFill>
                  <a:schemeClr val="dk1"/>
                </a:solidFill>
                <a:latin typeface="프리젠테이션 4 Regular" pitchFamily="2" charset="-127"/>
                <a:ea typeface="프리젠테이션 4 Regular" pitchFamily="2" charset="-127"/>
                <a:cs typeface="Noto Sans KR"/>
                <a:sym typeface="Noto Sans KR"/>
              </a:rPr>
              <a:t>시각화하는</a:t>
            </a:r>
            <a:r>
              <a:rPr lang="ko-KR" sz="1000" i="0" u="none" strike="noStrike" cap="none" dirty="0">
                <a:solidFill>
                  <a:schemeClr val="dk1"/>
                </a:solidFill>
                <a:latin typeface="프리젠테이션 4 Regular" pitchFamily="2" charset="-127"/>
                <a:ea typeface="프리젠테이션 4 Regular" pitchFamily="2" charset="-127"/>
                <a:cs typeface="Noto Sans KR"/>
                <a:sym typeface="Noto Sans KR"/>
              </a:rPr>
              <a:t> 것을 배움</a:t>
            </a:r>
            <a:endParaRPr sz="1000" i="0" u="none" strike="noStrike" cap="none" dirty="0">
              <a:solidFill>
                <a:schemeClr val="dk1"/>
              </a:solidFill>
              <a:latin typeface="프리젠테이션 4 Regular" pitchFamily="2" charset="-127"/>
              <a:ea typeface="프리젠테이션 4 Regular" pitchFamily="2" charset="-127"/>
              <a:cs typeface="Noto Sans KR"/>
              <a:sym typeface="Noto Sans KR"/>
            </a:endParaRPr>
          </a:p>
          <a:p>
            <a:pPr marL="351449" marR="0" lvl="0" indent="-171450" algn="l" rtl="0">
              <a:lnSpc>
                <a:spcPct val="115000"/>
              </a:lnSpc>
              <a:spcBef>
                <a:spcPts val="0"/>
              </a:spcBef>
              <a:spcAft>
                <a:spcPts val="0"/>
              </a:spcAft>
              <a:buClr>
                <a:schemeClr val="dk1"/>
              </a:buClr>
              <a:buSzPts val="1100"/>
              <a:buFont typeface="Arial" panose="020B0604020202020204" pitchFamily="34" charset="0"/>
              <a:buChar char="•"/>
            </a:pPr>
            <a:r>
              <a:rPr lang="ko-KR" sz="1050" i="0" u="none" strike="noStrike" cap="none" dirty="0">
                <a:solidFill>
                  <a:srgbClr val="0E0E0E"/>
                </a:solidFill>
                <a:latin typeface="프리젠테이션 4 Regular" pitchFamily="2" charset="-127"/>
                <a:ea typeface="프리젠테이션 4 Regular" pitchFamily="2" charset="-127"/>
                <a:cs typeface="Noto Sans KR"/>
                <a:sym typeface="Noto Sans KR"/>
              </a:rPr>
              <a:t>학습: 데이터 마이닝 기술을 학습함</a:t>
            </a:r>
            <a:endParaRPr sz="1000" i="0" u="none" strike="noStrike" cap="none" dirty="0">
              <a:solidFill>
                <a:schemeClr val="dk1"/>
              </a:solidFill>
              <a:latin typeface="프리젠테이션 4 Regular" pitchFamily="2" charset="-127"/>
              <a:ea typeface="프리젠테이션 4 Regular" pitchFamily="2" charset="-127"/>
              <a:cs typeface="Noto Sans KR"/>
              <a:sym typeface="Noto Sans KR"/>
            </a:endParaRPr>
          </a:p>
        </p:txBody>
      </p:sp>
      <p:grpSp>
        <p:nvGrpSpPr>
          <p:cNvPr id="9" name="그룹 8">
            <a:extLst>
              <a:ext uri="{FF2B5EF4-FFF2-40B4-BE49-F238E27FC236}">
                <a16:creationId xmlns:a16="http://schemas.microsoft.com/office/drawing/2014/main" id="{34E511DC-719C-5532-58B7-36E97D4BAFD6}"/>
              </a:ext>
            </a:extLst>
          </p:cNvPr>
          <p:cNvGrpSpPr/>
          <p:nvPr/>
        </p:nvGrpSpPr>
        <p:grpSpPr>
          <a:xfrm>
            <a:off x="-540000" y="662034"/>
            <a:ext cx="9194902" cy="429040"/>
            <a:chOff x="-540000" y="662034"/>
            <a:chExt cx="9194902" cy="429040"/>
          </a:xfrm>
        </p:grpSpPr>
        <p:sp>
          <p:nvSpPr>
            <p:cNvPr id="2" name="Google Shape;87;p16">
              <a:extLst>
                <a:ext uri="{FF2B5EF4-FFF2-40B4-BE49-F238E27FC236}">
                  <a16:creationId xmlns:a16="http://schemas.microsoft.com/office/drawing/2014/main" id="{2055BBF5-EF65-78CD-0014-0B6B50F76048}"/>
                </a:ext>
              </a:extLst>
            </p:cNvPr>
            <p:cNvSpPr txBox="1">
              <a:spLocks/>
            </p:cNvSpPr>
            <p:nvPr/>
          </p:nvSpPr>
          <p:spPr>
            <a:xfrm>
              <a:off x="661124" y="662034"/>
              <a:ext cx="7993778" cy="429040"/>
            </a:xfrm>
            <a:prstGeom prst="rect">
              <a:avLst/>
            </a:prstGeom>
            <a:noFill/>
            <a:ln>
              <a:noFill/>
            </a:ln>
          </p:spPr>
          <p:txBody>
            <a:bodyPr spcFirstLastPara="1" wrap="square" lIns="68575" tIns="68575" rIns="68575" bIns="6857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100"/>
                <a:buFont typeface="Raleway Black"/>
                <a:buNone/>
                <a:defRPr sz="2800" b="0" i="0" u="none" strike="noStrike" cap="none">
                  <a:solidFill>
                    <a:schemeClr val="dk1"/>
                  </a:solidFill>
                  <a:latin typeface="Nanum Gothic"/>
                  <a:ea typeface="Nanum Gothic"/>
                  <a:cs typeface="Nanum Gothic"/>
                  <a:sym typeface="Nanum Gothic"/>
                </a:defRPr>
              </a:lvl1pPr>
              <a:lvl2pPr marR="0" lvl="1" algn="l" rtl="0">
                <a:lnSpc>
                  <a:spcPct val="100000"/>
                </a:lnSpc>
                <a:spcBef>
                  <a:spcPts val="0"/>
                </a:spcBef>
                <a:spcAft>
                  <a:spcPts val="0"/>
                </a:spcAft>
                <a:buClr>
                  <a:schemeClr val="lt1"/>
                </a:buClr>
                <a:buSzPts val="2100"/>
                <a:buFont typeface="Raleway Black"/>
                <a:buNone/>
                <a:defRPr sz="2800" b="0" i="0" u="none" strike="noStrike" cap="none">
                  <a:solidFill>
                    <a:schemeClr val="lt1"/>
                  </a:solidFill>
                  <a:latin typeface="Raleway Black"/>
                  <a:ea typeface="Raleway Black"/>
                  <a:cs typeface="Raleway Black"/>
                  <a:sym typeface="Raleway Black"/>
                </a:defRPr>
              </a:lvl2pPr>
              <a:lvl3pPr marR="0" lvl="2" algn="l" rtl="0">
                <a:lnSpc>
                  <a:spcPct val="100000"/>
                </a:lnSpc>
                <a:spcBef>
                  <a:spcPts val="0"/>
                </a:spcBef>
                <a:spcAft>
                  <a:spcPts val="0"/>
                </a:spcAft>
                <a:buClr>
                  <a:schemeClr val="lt1"/>
                </a:buClr>
                <a:buSzPts val="2100"/>
                <a:buFont typeface="Raleway Black"/>
                <a:buNone/>
                <a:defRPr sz="2800" b="0" i="0" u="none" strike="noStrike" cap="none">
                  <a:solidFill>
                    <a:schemeClr val="lt1"/>
                  </a:solidFill>
                  <a:latin typeface="Raleway Black"/>
                  <a:ea typeface="Raleway Black"/>
                  <a:cs typeface="Raleway Black"/>
                  <a:sym typeface="Raleway Black"/>
                </a:defRPr>
              </a:lvl3pPr>
              <a:lvl4pPr marR="0" lvl="3" algn="l" rtl="0">
                <a:lnSpc>
                  <a:spcPct val="100000"/>
                </a:lnSpc>
                <a:spcBef>
                  <a:spcPts val="0"/>
                </a:spcBef>
                <a:spcAft>
                  <a:spcPts val="0"/>
                </a:spcAft>
                <a:buClr>
                  <a:schemeClr val="lt1"/>
                </a:buClr>
                <a:buSzPts val="2100"/>
                <a:buFont typeface="Raleway Black"/>
                <a:buNone/>
                <a:defRPr sz="2800" b="0" i="0" u="none" strike="noStrike" cap="none">
                  <a:solidFill>
                    <a:schemeClr val="lt1"/>
                  </a:solidFill>
                  <a:latin typeface="Raleway Black"/>
                  <a:ea typeface="Raleway Black"/>
                  <a:cs typeface="Raleway Black"/>
                  <a:sym typeface="Raleway Black"/>
                </a:defRPr>
              </a:lvl4pPr>
              <a:lvl5pPr marR="0" lvl="4" algn="l" rtl="0">
                <a:lnSpc>
                  <a:spcPct val="100000"/>
                </a:lnSpc>
                <a:spcBef>
                  <a:spcPts val="0"/>
                </a:spcBef>
                <a:spcAft>
                  <a:spcPts val="0"/>
                </a:spcAft>
                <a:buClr>
                  <a:schemeClr val="lt1"/>
                </a:buClr>
                <a:buSzPts val="2100"/>
                <a:buFont typeface="Raleway Black"/>
                <a:buNone/>
                <a:defRPr sz="2800" b="0" i="0" u="none" strike="noStrike" cap="none">
                  <a:solidFill>
                    <a:schemeClr val="lt1"/>
                  </a:solidFill>
                  <a:latin typeface="Raleway Black"/>
                  <a:ea typeface="Raleway Black"/>
                  <a:cs typeface="Raleway Black"/>
                  <a:sym typeface="Raleway Black"/>
                </a:defRPr>
              </a:lvl5pPr>
              <a:lvl6pPr marR="0" lvl="5" algn="l" rtl="0">
                <a:lnSpc>
                  <a:spcPct val="100000"/>
                </a:lnSpc>
                <a:spcBef>
                  <a:spcPts val="0"/>
                </a:spcBef>
                <a:spcAft>
                  <a:spcPts val="0"/>
                </a:spcAft>
                <a:buClr>
                  <a:schemeClr val="lt1"/>
                </a:buClr>
                <a:buSzPts val="2100"/>
                <a:buFont typeface="Raleway Black"/>
                <a:buNone/>
                <a:defRPr sz="2800" b="0" i="0" u="none" strike="noStrike" cap="none">
                  <a:solidFill>
                    <a:schemeClr val="lt1"/>
                  </a:solidFill>
                  <a:latin typeface="Raleway Black"/>
                  <a:ea typeface="Raleway Black"/>
                  <a:cs typeface="Raleway Black"/>
                  <a:sym typeface="Raleway Black"/>
                </a:defRPr>
              </a:lvl6pPr>
              <a:lvl7pPr marR="0" lvl="6" algn="l" rtl="0">
                <a:lnSpc>
                  <a:spcPct val="100000"/>
                </a:lnSpc>
                <a:spcBef>
                  <a:spcPts val="0"/>
                </a:spcBef>
                <a:spcAft>
                  <a:spcPts val="0"/>
                </a:spcAft>
                <a:buClr>
                  <a:schemeClr val="lt1"/>
                </a:buClr>
                <a:buSzPts val="2100"/>
                <a:buFont typeface="Raleway Black"/>
                <a:buNone/>
                <a:defRPr sz="2800" b="0" i="0" u="none" strike="noStrike" cap="none">
                  <a:solidFill>
                    <a:schemeClr val="lt1"/>
                  </a:solidFill>
                  <a:latin typeface="Raleway Black"/>
                  <a:ea typeface="Raleway Black"/>
                  <a:cs typeface="Raleway Black"/>
                  <a:sym typeface="Raleway Black"/>
                </a:defRPr>
              </a:lvl7pPr>
              <a:lvl8pPr marR="0" lvl="7" algn="l" rtl="0">
                <a:lnSpc>
                  <a:spcPct val="100000"/>
                </a:lnSpc>
                <a:spcBef>
                  <a:spcPts val="0"/>
                </a:spcBef>
                <a:spcAft>
                  <a:spcPts val="0"/>
                </a:spcAft>
                <a:buClr>
                  <a:schemeClr val="lt1"/>
                </a:buClr>
                <a:buSzPts val="2100"/>
                <a:buFont typeface="Raleway Black"/>
                <a:buNone/>
                <a:defRPr sz="2800" b="0" i="0" u="none" strike="noStrike" cap="none">
                  <a:solidFill>
                    <a:schemeClr val="lt1"/>
                  </a:solidFill>
                  <a:latin typeface="Raleway Black"/>
                  <a:ea typeface="Raleway Black"/>
                  <a:cs typeface="Raleway Black"/>
                  <a:sym typeface="Raleway Black"/>
                </a:defRPr>
              </a:lvl8pPr>
              <a:lvl9pPr marR="0" lvl="8" algn="l" rtl="0">
                <a:lnSpc>
                  <a:spcPct val="100000"/>
                </a:lnSpc>
                <a:spcBef>
                  <a:spcPts val="0"/>
                </a:spcBef>
                <a:spcAft>
                  <a:spcPts val="0"/>
                </a:spcAft>
                <a:buClr>
                  <a:schemeClr val="lt1"/>
                </a:buClr>
                <a:buSzPts val="2100"/>
                <a:buFont typeface="Raleway Black"/>
                <a:buNone/>
                <a:defRPr sz="2800" b="0" i="0" u="none" strike="noStrike" cap="none">
                  <a:solidFill>
                    <a:schemeClr val="lt1"/>
                  </a:solidFill>
                  <a:latin typeface="Raleway Black"/>
                  <a:ea typeface="Raleway Black"/>
                  <a:cs typeface="Raleway Black"/>
                  <a:sym typeface="Raleway Black"/>
                </a:defRPr>
              </a:lvl9pPr>
            </a:lstStyle>
            <a:p>
              <a:r>
                <a:rPr lang="ko-KR" altLang="en-US" sz="1800" b="1" dirty="0">
                  <a:solidFill>
                    <a:schemeClr val="tx1"/>
                  </a:solidFill>
                  <a:latin typeface="프리젠테이션 8 ExtraBold" pitchFamily="2" charset="-127"/>
                  <a:ea typeface="프리젠테이션 8 ExtraBold" pitchFamily="2" charset="-127"/>
                  <a:cs typeface="Noto Sans KR"/>
                  <a:sym typeface="Noto Sans KR"/>
                </a:rPr>
                <a:t>데이터 </a:t>
              </a:r>
              <a:r>
                <a:rPr lang="ko-KR" altLang="en-US" sz="1800" b="1" dirty="0" err="1">
                  <a:solidFill>
                    <a:schemeClr val="tx1"/>
                  </a:solidFill>
                  <a:latin typeface="프리젠테이션 8 ExtraBold" pitchFamily="2" charset="-127"/>
                  <a:ea typeface="프리젠테이션 8 ExtraBold" pitchFamily="2" charset="-127"/>
                  <a:cs typeface="Noto Sans KR"/>
                  <a:sym typeface="Noto Sans KR"/>
                </a:rPr>
                <a:t>리터러시</a:t>
              </a:r>
              <a:r>
                <a:rPr lang="ko-KR" altLang="en-US" sz="1800" b="1" dirty="0">
                  <a:solidFill>
                    <a:schemeClr val="tx1"/>
                  </a:solidFill>
                  <a:latin typeface="프리젠테이션 8 ExtraBold" pitchFamily="2" charset="-127"/>
                  <a:ea typeface="프리젠테이션 8 ExtraBold" pitchFamily="2" charset="-127"/>
                  <a:cs typeface="Noto Sans KR"/>
                  <a:sym typeface="Noto Sans KR"/>
                </a:rPr>
                <a:t> 향상을 위한 데이터 기반 토론 수업 모형 및 교수전략 개발 연구 </a:t>
              </a:r>
              <a:r>
                <a:rPr lang="en-US" altLang="ko-KR" sz="1800" b="1" dirty="0">
                  <a:solidFill>
                    <a:schemeClr val="tx1"/>
                  </a:solidFill>
                  <a:latin typeface="프리젠테이션 8 ExtraBold" pitchFamily="2" charset="-127"/>
                  <a:ea typeface="프리젠테이션 8 ExtraBold" pitchFamily="2" charset="-127"/>
                  <a:cs typeface="Noto Sans KR"/>
                  <a:sym typeface="Noto Sans KR"/>
                </a:rPr>
                <a:t>(</a:t>
              </a:r>
              <a:r>
                <a:rPr lang="ko-KR" altLang="en-US" sz="1800" b="1" dirty="0" err="1">
                  <a:solidFill>
                    <a:schemeClr val="tx1"/>
                  </a:solidFill>
                  <a:latin typeface="프리젠테이션 8 ExtraBold" pitchFamily="2" charset="-127"/>
                  <a:ea typeface="프리젠테이션 8 ExtraBold" pitchFamily="2" charset="-127"/>
                  <a:cs typeface="Noto Sans KR"/>
                  <a:sym typeface="Noto Sans KR"/>
                </a:rPr>
                <a:t>송유경</a:t>
              </a:r>
              <a:r>
                <a:rPr lang="ko-KR" altLang="en-US" sz="1800" b="1" dirty="0">
                  <a:solidFill>
                    <a:schemeClr val="tx1"/>
                  </a:solidFill>
                  <a:latin typeface="프리젠테이션 8 ExtraBold" pitchFamily="2" charset="-127"/>
                  <a:ea typeface="프리젠테이션 8 ExtraBold" pitchFamily="2" charset="-127"/>
                  <a:cs typeface="Noto Sans KR"/>
                  <a:sym typeface="Noto Sans KR"/>
                </a:rPr>
                <a:t> 외</a:t>
              </a:r>
              <a:r>
                <a:rPr lang="en-US" altLang="ko-KR" sz="1800" b="1" dirty="0">
                  <a:solidFill>
                    <a:schemeClr val="tx1"/>
                  </a:solidFill>
                  <a:latin typeface="프리젠테이션 8 ExtraBold" pitchFamily="2" charset="-127"/>
                  <a:ea typeface="프리젠테이션 8 ExtraBold" pitchFamily="2" charset="-127"/>
                  <a:cs typeface="Noto Sans KR"/>
                  <a:sym typeface="Noto Sans KR"/>
                </a:rPr>
                <a:t>, 2021)</a:t>
              </a:r>
            </a:p>
          </p:txBody>
        </p:sp>
        <p:sp>
          <p:nvSpPr>
            <p:cNvPr id="3" name="사각형: 둥근 모서리 2">
              <a:extLst>
                <a:ext uri="{FF2B5EF4-FFF2-40B4-BE49-F238E27FC236}">
                  <a16:creationId xmlns:a16="http://schemas.microsoft.com/office/drawing/2014/main" id="{928CAF7C-37C5-CB36-707B-1B1B8739F864}"/>
                </a:ext>
              </a:extLst>
            </p:cNvPr>
            <p:cNvSpPr/>
            <p:nvPr/>
          </p:nvSpPr>
          <p:spPr>
            <a:xfrm rot="16200000">
              <a:off x="-180000" y="336554"/>
              <a:ext cx="360000" cy="1080000"/>
            </a:xfrm>
            <a:prstGeom prst="roundRect">
              <a:avLst>
                <a:gd name="adj" fmla="val 50000"/>
              </a:avLst>
            </a:prstGeom>
            <a:gradFill>
              <a:gsLst>
                <a:gs pos="0">
                  <a:srgbClr val="1E3673">
                    <a:alpha val="0"/>
                  </a:srgbClr>
                </a:gs>
                <a:gs pos="100000">
                  <a:srgbClr val="1E3673">
                    <a:alpha val="70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latin typeface="프리젠테이션 4 Regular" pitchFamily="2" charset="-127"/>
                <a:ea typeface="프리젠테이션 4 Regular" pitchFamily="2" charset="-127"/>
              </a:endParaRPr>
            </a:p>
          </p:txBody>
        </p:sp>
      </p:grpSp>
    </p:spTree>
    <p:extLst>
      <p:ext uri="{BB962C8B-B14F-4D97-AF65-F5344CB8AC3E}">
        <p14:creationId xmlns:p14="http://schemas.microsoft.com/office/powerpoint/2010/main" val="8589301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1" name="Google Shape;151;p2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800"/>
              <a:buFont typeface="Arial"/>
              <a:buNone/>
            </a:pPr>
            <a:fld id="{00000000-1234-1234-1234-123412341234}" type="slidenum">
              <a:rPr lang="en-US" altLang="ko-KR"/>
              <a:t>20</a:t>
            </a:fld>
            <a:endParaRPr/>
          </a:p>
        </p:txBody>
      </p:sp>
      <p:grpSp>
        <p:nvGrpSpPr>
          <p:cNvPr id="152" name="Google Shape;152;p23"/>
          <p:cNvGrpSpPr/>
          <p:nvPr/>
        </p:nvGrpSpPr>
        <p:grpSpPr>
          <a:xfrm>
            <a:off x="5555445" y="4396947"/>
            <a:ext cx="3458625" cy="638606"/>
            <a:chOff x="864400" y="4396500"/>
            <a:chExt cx="3458625" cy="638606"/>
          </a:xfrm>
        </p:grpSpPr>
        <p:pic>
          <p:nvPicPr>
            <p:cNvPr id="153" name="Google Shape;153;p23"/>
            <p:cNvPicPr preferRelativeResize="0"/>
            <p:nvPr/>
          </p:nvPicPr>
          <p:blipFill rotWithShape="1">
            <a:blip r:embed="rId3">
              <a:alphaModFix/>
            </a:blip>
            <a:srcRect/>
            <a:stretch/>
          </p:blipFill>
          <p:spPr>
            <a:xfrm>
              <a:off x="864400" y="4396500"/>
              <a:ext cx="628550" cy="638600"/>
            </a:xfrm>
            <a:prstGeom prst="rect">
              <a:avLst/>
            </a:prstGeom>
            <a:noFill/>
            <a:ln>
              <a:noFill/>
            </a:ln>
          </p:spPr>
        </p:pic>
        <p:pic>
          <p:nvPicPr>
            <p:cNvPr id="154" name="Google Shape;154;p23"/>
            <p:cNvPicPr preferRelativeResize="0"/>
            <p:nvPr/>
          </p:nvPicPr>
          <p:blipFill rotWithShape="1">
            <a:blip r:embed="rId4">
              <a:alphaModFix/>
            </a:blip>
            <a:srcRect/>
            <a:stretch/>
          </p:blipFill>
          <p:spPr>
            <a:xfrm>
              <a:off x="1571919" y="4396500"/>
              <a:ext cx="628550" cy="638600"/>
            </a:xfrm>
            <a:prstGeom prst="rect">
              <a:avLst/>
            </a:prstGeom>
            <a:noFill/>
            <a:ln>
              <a:noFill/>
            </a:ln>
          </p:spPr>
        </p:pic>
        <p:pic>
          <p:nvPicPr>
            <p:cNvPr id="155" name="Google Shape;155;p23"/>
            <p:cNvPicPr preferRelativeResize="0"/>
            <p:nvPr/>
          </p:nvPicPr>
          <p:blipFill rotWithShape="1">
            <a:blip r:embed="rId5">
              <a:alphaModFix/>
            </a:blip>
            <a:srcRect/>
            <a:stretch/>
          </p:blipFill>
          <p:spPr>
            <a:xfrm>
              <a:off x="2279438" y="4396500"/>
              <a:ext cx="628550" cy="638600"/>
            </a:xfrm>
            <a:prstGeom prst="rect">
              <a:avLst/>
            </a:prstGeom>
            <a:noFill/>
            <a:ln>
              <a:noFill/>
            </a:ln>
          </p:spPr>
        </p:pic>
        <p:pic>
          <p:nvPicPr>
            <p:cNvPr id="156" name="Google Shape;156;p23"/>
            <p:cNvPicPr preferRelativeResize="0"/>
            <p:nvPr/>
          </p:nvPicPr>
          <p:blipFill rotWithShape="1">
            <a:blip r:embed="rId6">
              <a:alphaModFix/>
            </a:blip>
            <a:srcRect/>
            <a:stretch/>
          </p:blipFill>
          <p:spPr>
            <a:xfrm>
              <a:off x="2986956" y="4396500"/>
              <a:ext cx="628550" cy="638606"/>
            </a:xfrm>
            <a:prstGeom prst="rect">
              <a:avLst/>
            </a:prstGeom>
            <a:noFill/>
            <a:ln>
              <a:noFill/>
            </a:ln>
          </p:spPr>
        </p:pic>
        <p:pic>
          <p:nvPicPr>
            <p:cNvPr id="157" name="Google Shape;157;p23"/>
            <p:cNvPicPr preferRelativeResize="0"/>
            <p:nvPr/>
          </p:nvPicPr>
          <p:blipFill rotWithShape="1">
            <a:blip r:embed="rId7">
              <a:alphaModFix/>
            </a:blip>
            <a:srcRect/>
            <a:stretch/>
          </p:blipFill>
          <p:spPr>
            <a:xfrm>
              <a:off x="3694475" y="4396500"/>
              <a:ext cx="628550" cy="638585"/>
            </a:xfrm>
            <a:prstGeom prst="rect">
              <a:avLst/>
            </a:prstGeom>
            <a:noFill/>
            <a:ln>
              <a:noFill/>
            </a:ln>
          </p:spPr>
        </p:pic>
      </p:grpSp>
      <p:sp>
        <p:nvSpPr>
          <p:cNvPr id="159" name="Google Shape;159;p23"/>
          <p:cNvSpPr txBox="1"/>
          <p:nvPr/>
        </p:nvSpPr>
        <p:spPr>
          <a:xfrm>
            <a:off x="225802" y="1238467"/>
            <a:ext cx="8429100" cy="3547095"/>
          </a:xfrm>
          <a:prstGeom prst="rect">
            <a:avLst/>
          </a:prstGeom>
          <a:noFill/>
          <a:ln>
            <a:noFill/>
          </a:ln>
        </p:spPr>
        <p:txBody>
          <a:bodyPr spcFirstLastPara="1" wrap="square" lIns="91425" tIns="91425" rIns="91425" bIns="91425" anchor="t" anchorCtr="0">
            <a:spAutoFit/>
          </a:bodyPr>
          <a:lstStyle/>
          <a:p>
            <a:pPr marL="269999" marR="0" lvl="0" indent="0" algn="l" rtl="0">
              <a:lnSpc>
                <a:spcPct val="115000"/>
              </a:lnSpc>
              <a:spcBef>
                <a:spcPts val="0"/>
              </a:spcBef>
              <a:spcAft>
                <a:spcPts val="0"/>
              </a:spcAft>
              <a:buClr>
                <a:srgbClr val="000000"/>
              </a:buClr>
              <a:buSzPts val="1000"/>
              <a:buFont typeface="Arial"/>
              <a:buNone/>
            </a:pPr>
            <a:r>
              <a:rPr lang="en-US" altLang="ko-KR" sz="1000" i="0" u="none" strike="noStrike" cap="none" dirty="0">
                <a:solidFill>
                  <a:schemeClr val="dk1"/>
                </a:solidFill>
                <a:latin typeface="프리젠테이션 8 ExtraBold" pitchFamily="2" charset="-127"/>
                <a:ea typeface="프리젠테이션 8 ExtraBold" pitchFamily="2" charset="-127"/>
                <a:cs typeface="Noto Sans KR"/>
                <a:sym typeface="Noto Sans KR"/>
              </a:rPr>
              <a:t>1. </a:t>
            </a:r>
            <a:r>
              <a:rPr lang="ko-KR" sz="1000" i="0" u="none" strike="noStrike" cap="none" dirty="0" err="1">
                <a:solidFill>
                  <a:schemeClr val="dk1"/>
                </a:solidFill>
                <a:latin typeface="프리젠테이션 8 ExtraBold" pitchFamily="2" charset="-127"/>
                <a:ea typeface="프리젠테이션 8 ExtraBold" pitchFamily="2" charset="-127"/>
                <a:cs typeface="Noto Sans KR"/>
                <a:sym typeface="Noto Sans KR"/>
              </a:rPr>
              <a:t>연구맥락</a:t>
            </a:r>
            <a:endParaRPr lang="en-US" altLang="ko-KR" sz="1000" i="0" u="none" strike="noStrike" cap="none" dirty="0">
              <a:solidFill>
                <a:schemeClr val="dk1"/>
              </a:solidFill>
              <a:latin typeface="프리젠테이션 8 ExtraBold" pitchFamily="2" charset="-127"/>
              <a:ea typeface="프리젠테이션 8 ExtraBold" pitchFamily="2" charset="-127"/>
              <a:cs typeface="Noto Sans KR"/>
              <a:sym typeface="Noto Sans KR"/>
            </a:endParaRPr>
          </a:p>
          <a:p>
            <a:pPr marL="441449" marR="0" lvl="0" indent="-171450" algn="l" rtl="0">
              <a:lnSpc>
                <a:spcPct val="115000"/>
              </a:lnSpc>
              <a:spcBef>
                <a:spcPts val="0"/>
              </a:spcBef>
              <a:spcAft>
                <a:spcPts val="0"/>
              </a:spcAft>
              <a:buClr>
                <a:srgbClr val="000000"/>
              </a:buClr>
              <a:buSzPts val="1000"/>
              <a:buFont typeface="Arial" panose="020B0604020202020204" pitchFamily="34" charset="0"/>
              <a:buChar char="•"/>
            </a:pPr>
            <a:r>
              <a:rPr lang="ko-KR" sz="1000" i="0" u="none" strike="noStrike" cap="none" dirty="0">
                <a:solidFill>
                  <a:srgbClr val="0E0E0E"/>
                </a:solidFill>
                <a:latin typeface="프리젠테이션 4 Regular" pitchFamily="2" charset="-127"/>
                <a:ea typeface="프리젠테이션 4 Regular" pitchFamily="2" charset="-127"/>
                <a:cs typeface="Noto Sans KR"/>
                <a:sym typeface="Noto Sans KR"/>
              </a:rPr>
              <a:t>초등 </a:t>
            </a:r>
            <a:r>
              <a:rPr lang="ko-KR" sz="1000" i="0" u="none" strike="noStrike" cap="none" dirty="0" err="1">
                <a:solidFill>
                  <a:srgbClr val="0E0E0E"/>
                </a:solidFill>
                <a:latin typeface="프리젠테이션 4 Regular" pitchFamily="2" charset="-127"/>
                <a:ea typeface="프리젠테이션 4 Regular" pitchFamily="2" charset="-127"/>
                <a:cs typeface="Noto Sans KR"/>
                <a:sym typeface="Noto Sans KR"/>
              </a:rPr>
              <a:t>사회과</a:t>
            </a:r>
            <a:r>
              <a:rPr lang="ko-KR" sz="1000" i="0" u="none" strike="noStrike" cap="none" dirty="0">
                <a:solidFill>
                  <a:srgbClr val="0E0E0E"/>
                </a:solidFill>
                <a:latin typeface="프리젠테이션 4 Regular" pitchFamily="2" charset="-127"/>
                <a:ea typeface="프리젠테이션 4 Regular" pitchFamily="2" charset="-127"/>
                <a:cs typeface="Noto Sans KR"/>
                <a:sym typeface="Noto Sans KR"/>
              </a:rPr>
              <a:t> 수업에서 학생들은 ‘</a:t>
            </a:r>
            <a:r>
              <a:rPr lang="ko-KR" sz="1000" i="0" u="none" strike="noStrike" cap="none" dirty="0" err="1">
                <a:solidFill>
                  <a:srgbClr val="0E0E0E"/>
                </a:solidFill>
                <a:latin typeface="프리젠테이션 4 Regular" pitchFamily="2" charset="-127"/>
                <a:ea typeface="프리젠테이션 4 Regular" pitchFamily="2" charset="-127"/>
                <a:cs typeface="Noto Sans KR"/>
                <a:sym typeface="Noto Sans KR"/>
              </a:rPr>
              <a:t>민주주의’를</a:t>
            </a:r>
            <a:r>
              <a:rPr lang="ko-KR" sz="1000" i="0" u="none" strike="noStrike" cap="none" dirty="0">
                <a:solidFill>
                  <a:srgbClr val="0E0E0E"/>
                </a:solidFill>
                <a:latin typeface="프리젠테이션 4 Regular" pitchFamily="2" charset="-127"/>
                <a:ea typeface="프리젠테이션 4 Regular" pitchFamily="2" charset="-127"/>
                <a:cs typeface="Noto Sans KR"/>
                <a:sym typeface="Noto Sans KR"/>
              </a:rPr>
              <a:t> 주제로 </a:t>
            </a:r>
            <a:r>
              <a:rPr lang="ko-KR" sz="1000" i="0" u="none" strike="noStrike" cap="none" dirty="0" err="1">
                <a:solidFill>
                  <a:srgbClr val="0E0E0E"/>
                </a:solidFill>
                <a:latin typeface="프리젠테이션 4 Regular" pitchFamily="2" charset="-127"/>
                <a:ea typeface="프리젠테이션 4 Regular" pitchFamily="2" charset="-127"/>
                <a:cs typeface="Noto Sans KR"/>
                <a:sym typeface="Noto Sans KR"/>
              </a:rPr>
              <a:t>챗봇</a:t>
            </a:r>
            <a:r>
              <a:rPr lang="ko-KR" sz="1000" i="0" u="none" strike="noStrike" cap="none" dirty="0">
                <a:solidFill>
                  <a:srgbClr val="0E0E0E"/>
                </a:solidFill>
                <a:latin typeface="프리젠테이션 4 Regular" pitchFamily="2" charset="-127"/>
                <a:ea typeface="프리젠테이션 4 Regular" pitchFamily="2" charset="-127"/>
                <a:cs typeface="Noto Sans KR"/>
                <a:sym typeface="Noto Sans KR"/>
              </a:rPr>
              <a:t> 알고리즘을 만들어 보는 활동을 통해 AI 기술을 학습하고, </a:t>
            </a:r>
            <a:r>
              <a:rPr lang="ko-KR" sz="1000" i="0" u="none" strike="noStrike" cap="none" dirty="0" err="1">
                <a:solidFill>
                  <a:srgbClr val="0E0E0E"/>
                </a:solidFill>
                <a:latin typeface="프리젠테이션 4 Regular" pitchFamily="2" charset="-127"/>
                <a:ea typeface="프리젠테이션 4 Regular" pitchFamily="2" charset="-127"/>
                <a:cs typeface="Noto Sans KR"/>
                <a:sym typeface="Noto Sans KR"/>
              </a:rPr>
              <a:t>사회과</a:t>
            </a:r>
            <a:r>
              <a:rPr lang="ko-KR" sz="1000" i="0" u="none" strike="noStrike" cap="none" dirty="0">
                <a:solidFill>
                  <a:srgbClr val="0E0E0E"/>
                </a:solidFill>
                <a:latin typeface="프리젠테이션 4 Regular" pitchFamily="2" charset="-127"/>
                <a:ea typeface="프리젠테이션 4 Regular" pitchFamily="2" charset="-127"/>
                <a:cs typeface="Noto Sans KR"/>
                <a:sym typeface="Noto Sans KR"/>
              </a:rPr>
              <a:t> 주제와 연계하여 학습을 진행하였음</a:t>
            </a:r>
            <a:endParaRPr lang="en-US" altLang="ko-KR" sz="1000" dirty="0">
              <a:solidFill>
                <a:srgbClr val="0E0E0E"/>
              </a:solidFill>
              <a:latin typeface="프리젠테이션 4 Regular" pitchFamily="2" charset="-127"/>
              <a:ea typeface="프리젠테이션 4 Regular" pitchFamily="2" charset="-127"/>
              <a:cs typeface="Noto Sans KR"/>
              <a:sym typeface="Noto Sans KR"/>
            </a:endParaRPr>
          </a:p>
          <a:p>
            <a:pPr marL="441449" marR="0" lvl="0" indent="-171450" algn="l" rtl="0">
              <a:lnSpc>
                <a:spcPct val="115000"/>
              </a:lnSpc>
              <a:spcBef>
                <a:spcPts val="0"/>
              </a:spcBef>
              <a:spcAft>
                <a:spcPts val="0"/>
              </a:spcAft>
              <a:buClr>
                <a:srgbClr val="000000"/>
              </a:buClr>
              <a:buSzPts val="1000"/>
              <a:buFont typeface="Arial" panose="020B0604020202020204" pitchFamily="34" charset="0"/>
              <a:buChar char="•"/>
            </a:pPr>
            <a:r>
              <a:rPr lang="ko-KR" sz="1000" i="0" u="none" strike="noStrike" cap="none" dirty="0">
                <a:solidFill>
                  <a:schemeClr val="dk1"/>
                </a:solidFill>
                <a:latin typeface="프리젠테이션 4 Regular" pitchFamily="2" charset="-127"/>
                <a:ea typeface="프리젠테이션 4 Regular" pitchFamily="2" charset="-127"/>
                <a:cs typeface="Noto Sans KR"/>
                <a:sym typeface="Noto Sans KR"/>
              </a:rPr>
              <a:t>사회는 6학년 1학기 1단원과 3단원에서 각각 4차시,3차시를 추출(민주화 과정 및 민주 정치와 관련하여 학습하는 부분)하여 연계하였음</a:t>
            </a:r>
            <a:endParaRPr lang="en-US" altLang="ko-KR" sz="1000" dirty="0">
              <a:solidFill>
                <a:schemeClr val="dk1"/>
              </a:solidFill>
              <a:latin typeface="프리젠테이션 4 Regular" pitchFamily="2" charset="-127"/>
              <a:ea typeface="프리젠테이션 4 Regular" pitchFamily="2" charset="-127"/>
              <a:cs typeface="Noto Sans KR"/>
              <a:sym typeface="Noto Sans KR"/>
            </a:endParaRPr>
          </a:p>
          <a:p>
            <a:pPr marL="441449" marR="0" lvl="0" indent="-171450" algn="l" rtl="0">
              <a:lnSpc>
                <a:spcPct val="115000"/>
              </a:lnSpc>
              <a:spcBef>
                <a:spcPts val="0"/>
              </a:spcBef>
              <a:spcAft>
                <a:spcPts val="0"/>
              </a:spcAft>
              <a:buClr>
                <a:srgbClr val="000000"/>
              </a:buClr>
              <a:buSzPts val="1000"/>
              <a:buFont typeface="Arial" panose="020B0604020202020204" pitchFamily="34" charset="0"/>
              <a:buChar char="•"/>
            </a:pPr>
            <a:r>
              <a:rPr lang="ko-KR" sz="1000" i="0" u="none" strike="noStrike" cap="none" dirty="0">
                <a:solidFill>
                  <a:schemeClr val="dk1"/>
                </a:solidFill>
                <a:latin typeface="프리젠테이션 4 Regular" pitchFamily="2" charset="-127"/>
                <a:ea typeface="프리젠테이션 4 Regular" pitchFamily="2" charset="-127"/>
                <a:cs typeface="Noto Sans KR"/>
                <a:sym typeface="Noto Sans KR"/>
              </a:rPr>
              <a:t>실과는 4단원에서 2차시를 추출(소프트웨어의 정의와 사례, 그리고 절차적 사고를 학습하는 부분)하여 수업을 계획하였음.</a:t>
            </a:r>
            <a:endParaRPr sz="1000" i="0" u="none" strike="noStrike" cap="none" dirty="0">
              <a:solidFill>
                <a:schemeClr val="dk1"/>
              </a:solidFill>
              <a:latin typeface="프리젠테이션 4 Regular" pitchFamily="2" charset="-127"/>
              <a:ea typeface="프리젠테이션 4 Regular" pitchFamily="2" charset="-127"/>
              <a:cs typeface="Noto Sans KR"/>
              <a:sym typeface="Noto Sans KR"/>
            </a:endParaRPr>
          </a:p>
          <a:p>
            <a:pPr marL="269999" marR="0" lvl="0" indent="0" algn="l" rtl="0">
              <a:lnSpc>
                <a:spcPct val="115000"/>
              </a:lnSpc>
              <a:spcBef>
                <a:spcPts val="0"/>
              </a:spcBef>
              <a:spcAft>
                <a:spcPts val="0"/>
              </a:spcAft>
              <a:buClr>
                <a:srgbClr val="000000"/>
              </a:buClr>
              <a:buSzPts val="1000"/>
              <a:buFont typeface="Arial"/>
              <a:buNone/>
            </a:pPr>
            <a:endParaRPr sz="1000" i="0" u="none" strike="noStrike" cap="none" dirty="0">
              <a:solidFill>
                <a:schemeClr val="dk1"/>
              </a:solidFill>
              <a:latin typeface="프리젠테이션 4 Regular" pitchFamily="2" charset="-127"/>
              <a:ea typeface="프리젠테이션 4 Regular" pitchFamily="2" charset="-127"/>
              <a:cs typeface="Noto Sans KR"/>
              <a:sym typeface="Noto Sans KR"/>
            </a:endParaRPr>
          </a:p>
          <a:p>
            <a:pPr marL="269999" marR="0" lvl="0" algn="l" rtl="0">
              <a:lnSpc>
                <a:spcPct val="115000"/>
              </a:lnSpc>
              <a:spcBef>
                <a:spcPts val="0"/>
              </a:spcBef>
              <a:spcAft>
                <a:spcPts val="0"/>
              </a:spcAft>
              <a:buClr>
                <a:srgbClr val="000000"/>
              </a:buClr>
              <a:buSzPts val="1050"/>
            </a:pPr>
            <a:r>
              <a:rPr lang="en-US" altLang="ko-KR" sz="1000" i="0" u="none" strike="noStrike" cap="none" dirty="0">
                <a:solidFill>
                  <a:srgbClr val="0E0E0E"/>
                </a:solidFill>
                <a:latin typeface="프리젠테이션 8 ExtraBold" pitchFamily="2" charset="-127"/>
                <a:ea typeface="프리젠테이션 8 ExtraBold" pitchFamily="2" charset="-127"/>
                <a:cs typeface="Noto Sans KR"/>
                <a:sym typeface="Noto Sans KR"/>
              </a:rPr>
              <a:t>2. </a:t>
            </a:r>
            <a:r>
              <a:rPr lang="ko-KR" sz="1000" i="0" u="none" strike="noStrike" cap="none" dirty="0">
                <a:solidFill>
                  <a:srgbClr val="0E0E0E"/>
                </a:solidFill>
                <a:latin typeface="프리젠테이션 8 ExtraBold" pitchFamily="2" charset="-127"/>
                <a:ea typeface="프리젠테이션 8 ExtraBold" pitchFamily="2" charset="-127"/>
                <a:cs typeface="Noto Sans KR"/>
                <a:sym typeface="Noto Sans KR"/>
              </a:rPr>
              <a:t>연구대상</a:t>
            </a:r>
            <a:endParaRPr lang="en-US" altLang="ko-KR" sz="1000" i="0" u="none" strike="noStrike" cap="none" dirty="0">
              <a:solidFill>
                <a:srgbClr val="0E0E0E"/>
              </a:solidFill>
              <a:latin typeface="프리젠테이션 8 ExtraBold" pitchFamily="2" charset="-127"/>
              <a:ea typeface="프리젠테이션 8 ExtraBold" pitchFamily="2" charset="-127"/>
              <a:cs typeface="Noto Sans KR"/>
              <a:sym typeface="Noto Sans KR"/>
            </a:endParaRPr>
          </a:p>
          <a:p>
            <a:pPr marL="441449" marR="0" lvl="0" indent="-171450" algn="l" rtl="0">
              <a:lnSpc>
                <a:spcPct val="115000"/>
              </a:lnSpc>
              <a:spcBef>
                <a:spcPts val="0"/>
              </a:spcBef>
              <a:spcAft>
                <a:spcPts val="0"/>
              </a:spcAft>
              <a:buClr>
                <a:srgbClr val="000000"/>
              </a:buClr>
              <a:buSzPts val="1050"/>
              <a:buFont typeface="Arial" panose="020B0604020202020204" pitchFamily="34" charset="0"/>
              <a:buChar char="•"/>
            </a:pPr>
            <a:r>
              <a:rPr lang="ko-KR" sz="1000" i="0" u="none" strike="noStrike" cap="none" dirty="0">
                <a:solidFill>
                  <a:srgbClr val="0E0E0E"/>
                </a:solidFill>
                <a:latin typeface="프리젠테이션 4 Regular" pitchFamily="2" charset="-127"/>
                <a:ea typeface="프리젠테이션 4 Regular" pitchFamily="2" charset="-127"/>
                <a:cs typeface="Noto Sans KR"/>
                <a:sym typeface="Noto Sans KR"/>
              </a:rPr>
              <a:t>초등학교의 6학년 1개 학급, 총 20명</a:t>
            </a:r>
            <a:endParaRPr sz="1000" i="0" u="none" strike="noStrike" cap="none" dirty="0">
              <a:solidFill>
                <a:srgbClr val="0E0E0E"/>
              </a:solidFill>
              <a:latin typeface="프리젠테이션 4 Regular" pitchFamily="2" charset="-127"/>
              <a:ea typeface="프리젠테이션 4 Regular" pitchFamily="2" charset="-127"/>
              <a:cs typeface="Noto Sans KR"/>
              <a:sym typeface="Noto Sans KR"/>
            </a:endParaRPr>
          </a:p>
          <a:p>
            <a:pPr marL="0" marR="0" lvl="0" indent="0" algn="l" rtl="0">
              <a:lnSpc>
                <a:spcPct val="115000"/>
              </a:lnSpc>
              <a:spcBef>
                <a:spcPts val="0"/>
              </a:spcBef>
              <a:spcAft>
                <a:spcPts val="0"/>
              </a:spcAft>
              <a:buClr>
                <a:srgbClr val="000000"/>
              </a:buClr>
              <a:buSzPts val="1000"/>
              <a:buFont typeface="Arial"/>
              <a:buNone/>
            </a:pPr>
            <a:endParaRPr sz="1000" i="0" u="none" strike="noStrike" cap="none" dirty="0">
              <a:solidFill>
                <a:schemeClr val="dk1"/>
              </a:solidFill>
              <a:latin typeface="프리젠테이션 4 Regular" pitchFamily="2" charset="-127"/>
              <a:ea typeface="프리젠테이션 4 Regular" pitchFamily="2" charset="-127"/>
              <a:cs typeface="Noto Sans KR"/>
              <a:sym typeface="Noto Sans KR"/>
            </a:endParaRPr>
          </a:p>
          <a:p>
            <a:pPr marL="269999" marR="0" lvl="0" indent="0" algn="l" rtl="0">
              <a:lnSpc>
                <a:spcPct val="115000"/>
              </a:lnSpc>
              <a:spcBef>
                <a:spcPts val="0"/>
              </a:spcBef>
              <a:spcAft>
                <a:spcPts val="0"/>
              </a:spcAft>
              <a:buClr>
                <a:srgbClr val="000000"/>
              </a:buClr>
              <a:buSzPts val="1050"/>
              <a:buFont typeface="Arial"/>
              <a:buNone/>
            </a:pPr>
            <a:r>
              <a:rPr lang="en-US" altLang="ko-KR" sz="1000" i="0" u="none" strike="noStrike" cap="none" dirty="0">
                <a:solidFill>
                  <a:srgbClr val="0E0E0E"/>
                </a:solidFill>
                <a:latin typeface="프리젠테이션 8 ExtraBold" pitchFamily="2" charset="-127"/>
                <a:ea typeface="프리젠테이션 8 ExtraBold" pitchFamily="2" charset="-127"/>
                <a:cs typeface="Noto Sans KR"/>
                <a:sym typeface="Noto Sans KR"/>
              </a:rPr>
              <a:t>3. </a:t>
            </a:r>
            <a:r>
              <a:rPr lang="ko-KR" sz="1000" i="0" u="none" strike="noStrike" cap="none" dirty="0">
                <a:solidFill>
                  <a:srgbClr val="0E0E0E"/>
                </a:solidFill>
                <a:latin typeface="프리젠테이션 8 ExtraBold" pitchFamily="2" charset="-127"/>
                <a:ea typeface="프리젠테이션 8 ExtraBold" pitchFamily="2" charset="-127"/>
                <a:cs typeface="Noto Sans KR"/>
                <a:sym typeface="Noto Sans KR"/>
              </a:rPr>
              <a:t>AI 융합 교육의 목표</a:t>
            </a:r>
            <a:endParaRPr sz="1000" i="0" u="none" strike="noStrike" cap="none" dirty="0">
              <a:solidFill>
                <a:srgbClr val="0E0E0E"/>
              </a:solidFill>
              <a:latin typeface="프리젠테이션 8 ExtraBold" pitchFamily="2" charset="-127"/>
              <a:ea typeface="프리젠테이션 8 ExtraBold" pitchFamily="2" charset="-127"/>
              <a:cs typeface="Noto Sans KR"/>
              <a:sym typeface="Noto Sans KR"/>
            </a:endParaRPr>
          </a:p>
          <a:p>
            <a:pPr marL="441449" marR="0" lvl="0" indent="-171450" algn="l" rtl="0">
              <a:lnSpc>
                <a:spcPct val="115000"/>
              </a:lnSpc>
              <a:spcBef>
                <a:spcPts val="0"/>
              </a:spcBef>
              <a:spcAft>
                <a:spcPts val="0"/>
              </a:spcAft>
              <a:buClr>
                <a:srgbClr val="000000"/>
              </a:buClr>
              <a:buSzPts val="1050"/>
              <a:buFont typeface="Arial" panose="020B0604020202020204" pitchFamily="34" charset="0"/>
              <a:buChar char="•"/>
            </a:pPr>
            <a:r>
              <a:rPr lang="ko-KR" sz="1000" i="0" u="none" strike="noStrike" cap="none" dirty="0">
                <a:solidFill>
                  <a:srgbClr val="0E0E0E"/>
                </a:solidFill>
                <a:latin typeface="프리젠테이션 4 Regular" pitchFamily="2" charset="-127"/>
                <a:ea typeface="프리젠테이션 4 Regular" pitchFamily="2" charset="-127"/>
                <a:cs typeface="Noto Sans KR"/>
                <a:sym typeface="Noto Sans KR"/>
              </a:rPr>
              <a:t>교과 및 AI 지식 창출 - 학생들은 인공지능 알고리즘을 활용하여 </a:t>
            </a:r>
            <a:r>
              <a:rPr lang="ko-KR" sz="1000" i="0" u="none" strike="noStrike" cap="none" dirty="0" err="1">
                <a:solidFill>
                  <a:srgbClr val="0E0E0E"/>
                </a:solidFill>
                <a:latin typeface="프리젠테이션 4 Regular" pitchFamily="2" charset="-127"/>
                <a:ea typeface="프리젠테이션 4 Regular" pitchFamily="2" charset="-127"/>
                <a:cs typeface="Noto Sans KR"/>
                <a:sym typeface="Noto Sans KR"/>
              </a:rPr>
              <a:t>챗봇을</a:t>
            </a:r>
            <a:r>
              <a:rPr lang="ko-KR" sz="1000" i="0" u="none" strike="noStrike" cap="none" dirty="0">
                <a:solidFill>
                  <a:srgbClr val="0E0E0E"/>
                </a:solidFill>
                <a:latin typeface="프리젠테이션 4 Regular" pitchFamily="2" charset="-127"/>
                <a:ea typeface="프리젠테이션 4 Regular" pitchFamily="2" charset="-127"/>
                <a:cs typeface="Noto Sans KR"/>
                <a:sym typeface="Noto Sans KR"/>
              </a:rPr>
              <a:t> 만들고, 이를 통해 민주주의와 관련된 </a:t>
            </a:r>
            <a:r>
              <a:rPr lang="ko-KR" sz="1000" i="0" u="none" strike="noStrike" cap="none" dirty="0" err="1">
                <a:solidFill>
                  <a:srgbClr val="0E0E0E"/>
                </a:solidFill>
                <a:latin typeface="프리젠테이션 4 Regular" pitchFamily="2" charset="-127"/>
                <a:ea typeface="프리젠테이션 4 Regular" pitchFamily="2" charset="-127"/>
                <a:cs typeface="Noto Sans KR"/>
                <a:sym typeface="Noto Sans KR"/>
              </a:rPr>
              <a:t>사회과</a:t>
            </a:r>
            <a:r>
              <a:rPr lang="ko-KR" sz="1000" i="0" u="none" strike="noStrike" cap="none" dirty="0">
                <a:solidFill>
                  <a:srgbClr val="0E0E0E"/>
                </a:solidFill>
                <a:latin typeface="프리젠테이션 4 Regular" pitchFamily="2" charset="-127"/>
                <a:ea typeface="프리젠테이션 4 Regular" pitchFamily="2" charset="-127"/>
                <a:cs typeface="Noto Sans KR"/>
                <a:sym typeface="Noto Sans KR"/>
              </a:rPr>
              <a:t> 주제를 학습하고 설명할 수 있어야 함.</a:t>
            </a:r>
            <a:endParaRPr sz="1000" i="0" u="none" strike="noStrike" cap="none" dirty="0">
              <a:solidFill>
                <a:srgbClr val="0E0E0E"/>
              </a:solidFill>
              <a:latin typeface="프리젠테이션 4 Regular" pitchFamily="2" charset="-127"/>
              <a:ea typeface="프리젠테이션 4 Regular" pitchFamily="2" charset="-127"/>
              <a:cs typeface="Noto Sans KR"/>
              <a:sym typeface="Noto Sans KR"/>
            </a:endParaRPr>
          </a:p>
          <a:p>
            <a:pPr marL="269999" marR="0" lvl="0" indent="0" algn="l" rtl="0">
              <a:lnSpc>
                <a:spcPct val="115000"/>
              </a:lnSpc>
              <a:spcBef>
                <a:spcPts val="0"/>
              </a:spcBef>
              <a:spcAft>
                <a:spcPts val="0"/>
              </a:spcAft>
              <a:buClr>
                <a:srgbClr val="000000"/>
              </a:buClr>
              <a:buSzPts val="1050"/>
              <a:buFont typeface="Arial"/>
              <a:buNone/>
            </a:pPr>
            <a:endParaRPr sz="1000" i="0" u="none" strike="noStrike" cap="none" dirty="0">
              <a:solidFill>
                <a:srgbClr val="0E0E0E"/>
              </a:solidFill>
              <a:latin typeface="프리젠테이션 4 Regular" pitchFamily="2" charset="-127"/>
              <a:ea typeface="프리젠테이션 4 Regular" pitchFamily="2" charset="-127"/>
              <a:cs typeface="Noto Sans KR"/>
              <a:sym typeface="Noto Sans KR"/>
            </a:endParaRPr>
          </a:p>
          <a:p>
            <a:pPr marL="269999" marR="0" lvl="0" indent="0" algn="l" rtl="0">
              <a:lnSpc>
                <a:spcPct val="115000"/>
              </a:lnSpc>
              <a:spcBef>
                <a:spcPts val="0"/>
              </a:spcBef>
              <a:spcAft>
                <a:spcPts val="0"/>
              </a:spcAft>
              <a:buClr>
                <a:srgbClr val="000000"/>
              </a:buClr>
              <a:buSzPts val="1050"/>
              <a:buFont typeface="Arial"/>
              <a:buNone/>
            </a:pPr>
            <a:r>
              <a:rPr lang="en-US" altLang="ko-KR" sz="1000" i="0" u="none" strike="noStrike" cap="none" dirty="0">
                <a:solidFill>
                  <a:srgbClr val="0E0E0E"/>
                </a:solidFill>
                <a:latin typeface="프리젠테이션 8 ExtraBold" pitchFamily="2" charset="-127"/>
                <a:ea typeface="프리젠테이션 8 ExtraBold" pitchFamily="2" charset="-127"/>
                <a:cs typeface="Noto Sans KR"/>
                <a:sym typeface="Noto Sans KR"/>
              </a:rPr>
              <a:t>4. </a:t>
            </a:r>
            <a:r>
              <a:rPr lang="ko-KR" sz="1000" i="0" u="none" strike="noStrike" cap="none" dirty="0">
                <a:solidFill>
                  <a:srgbClr val="0E0E0E"/>
                </a:solidFill>
                <a:latin typeface="프리젠테이션 8 ExtraBold" pitchFamily="2" charset="-127"/>
                <a:ea typeface="프리젠테이션 8 ExtraBold" pitchFamily="2" charset="-127"/>
                <a:cs typeface="Noto Sans KR"/>
                <a:sym typeface="Noto Sans KR"/>
              </a:rPr>
              <a:t>AI 융합 교육의 방식</a:t>
            </a:r>
            <a:endParaRPr sz="1000" i="0" u="none" strike="noStrike" cap="none" dirty="0">
              <a:solidFill>
                <a:srgbClr val="0E0E0E"/>
              </a:solidFill>
              <a:latin typeface="프리젠테이션 8 ExtraBold" pitchFamily="2" charset="-127"/>
              <a:ea typeface="프리젠테이션 8 ExtraBold" pitchFamily="2" charset="-127"/>
              <a:cs typeface="Noto Sans KR"/>
              <a:sym typeface="Noto Sans KR"/>
            </a:endParaRPr>
          </a:p>
          <a:p>
            <a:pPr marL="441449" marR="0" lvl="0" indent="-171450" algn="l" rtl="0">
              <a:lnSpc>
                <a:spcPct val="115000"/>
              </a:lnSpc>
              <a:spcBef>
                <a:spcPts val="0"/>
              </a:spcBef>
              <a:spcAft>
                <a:spcPts val="0"/>
              </a:spcAft>
              <a:buClr>
                <a:srgbClr val="000000"/>
              </a:buClr>
              <a:buSzPts val="1050"/>
              <a:buFont typeface="Arial" panose="020B0604020202020204" pitchFamily="34" charset="0"/>
              <a:buChar char="•"/>
            </a:pPr>
            <a:r>
              <a:rPr lang="ko-KR" sz="1000" i="0" u="none" strike="noStrike" cap="none" dirty="0">
                <a:solidFill>
                  <a:srgbClr val="0E0E0E"/>
                </a:solidFill>
                <a:latin typeface="프리젠테이션 4 Regular" pitchFamily="2" charset="-127"/>
                <a:ea typeface="프리젠테이션 4 Regular" pitchFamily="2" charset="-127"/>
                <a:cs typeface="Noto Sans KR"/>
                <a:sym typeface="Noto Sans KR"/>
              </a:rPr>
              <a:t>중심 교과 기준 융합 - 사회 교과를 중심으로 실과(</a:t>
            </a:r>
            <a:r>
              <a:rPr lang="ko-KR" sz="1000" i="0" u="none" strike="noStrike" cap="none" dirty="0" err="1">
                <a:solidFill>
                  <a:srgbClr val="0E0E0E"/>
                </a:solidFill>
                <a:latin typeface="프리젠테이션 4 Regular" pitchFamily="2" charset="-127"/>
                <a:ea typeface="프리젠테이션 4 Regular" pitchFamily="2" charset="-127"/>
                <a:cs typeface="Noto Sans KR"/>
                <a:sym typeface="Noto Sans KR"/>
              </a:rPr>
              <a:t>AI챗봇</a:t>
            </a:r>
            <a:r>
              <a:rPr lang="ko-KR" sz="1000" i="0" u="none" strike="noStrike" cap="none" dirty="0">
                <a:solidFill>
                  <a:srgbClr val="0E0E0E"/>
                </a:solidFill>
                <a:latin typeface="프리젠테이션 4 Regular" pitchFamily="2" charset="-127"/>
                <a:ea typeface="프리젠테이션 4 Regular" pitchFamily="2" charset="-127"/>
                <a:cs typeface="Noto Sans KR"/>
                <a:sym typeface="Noto Sans KR"/>
              </a:rPr>
              <a:t>)와 창의적 체험 활동 교과와의 융합 수업으로 진행함.</a:t>
            </a:r>
            <a:endParaRPr sz="1000" i="0" u="none" strike="noStrike" cap="none" dirty="0">
              <a:solidFill>
                <a:srgbClr val="0E0E0E"/>
              </a:solidFill>
              <a:latin typeface="프리젠테이션 4 Regular" pitchFamily="2" charset="-127"/>
              <a:ea typeface="프리젠테이션 4 Regular" pitchFamily="2" charset="-127"/>
              <a:cs typeface="Noto Sans KR"/>
              <a:sym typeface="Noto Sans KR"/>
            </a:endParaRPr>
          </a:p>
          <a:p>
            <a:pPr marL="269999" marR="0" lvl="0" indent="0" algn="l" rtl="0">
              <a:lnSpc>
                <a:spcPct val="115000"/>
              </a:lnSpc>
              <a:spcBef>
                <a:spcPts val="0"/>
              </a:spcBef>
              <a:spcAft>
                <a:spcPts val="0"/>
              </a:spcAft>
              <a:buClr>
                <a:srgbClr val="000000"/>
              </a:buClr>
              <a:buSzPts val="1050"/>
              <a:buFont typeface="Arial"/>
              <a:buNone/>
            </a:pPr>
            <a:endParaRPr sz="1000" i="0" u="none" strike="noStrike" cap="none" dirty="0">
              <a:solidFill>
                <a:srgbClr val="0E0E0E"/>
              </a:solidFill>
              <a:latin typeface="프리젠테이션 4 Regular" pitchFamily="2" charset="-127"/>
              <a:ea typeface="프리젠테이션 4 Regular" pitchFamily="2" charset="-127"/>
              <a:cs typeface="Noto Sans KR"/>
              <a:sym typeface="Noto Sans KR"/>
            </a:endParaRPr>
          </a:p>
          <a:p>
            <a:pPr marL="269999" marR="0" lvl="0" indent="0" algn="l" rtl="0">
              <a:lnSpc>
                <a:spcPct val="115000"/>
              </a:lnSpc>
              <a:spcBef>
                <a:spcPts val="0"/>
              </a:spcBef>
              <a:spcAft>
                <a:spcPts val="0"/>
              </a:spcAft>
              <a:buClr>
                <a:srgbClr val="000000"/>
              </a:buClr>
              <a:buSzPts val="1050"/>
              <a:buFont typeface="Arial"/>
              <a:buNone/>
            </a:pPr>
            <a:r>
              <a:rPr lang="en-US" altLang="ko-KR" sz="1000" i="0" u="none" strike="noStrike" cap="none" dirty="0">
                <a:solidFill>
                  <a:srgbClr val="0E0E0E"/>
                </a:solidFill>
                <a:latin typeface="프리젠테이션 8 ExtraBold" pitchFamily="2" charset="-127"/>
                <a:ea typeface="프리젠테이션 8 ExtraBold" pitchFamily="2" charset="-127"/>
                <a:cs typeface="Noto Sans KR"/>
                <a:sym typeface="Noto Sans KR"/>
              </a:rPr>
              <a:t>5. </a:t>
            </a:r>
            <a:r>
              <a:rPr lang="ko-KR" sz="1000" i="0" u="none" strike="noStrike" cap="none" dirty="0">
                <a:solidFill>
                  <a:srgbClr val="0E0E0E"/>
                </a:solidFill>
                <a:latin typeface="프리젠테이션 8 ExtraBold" pitchFamily="2" charset="-127"/>
                <a:ea typeface="프리젠테이션 8 ExtraBold" pitchFamily="2" charset="-127"/>
                <a:cs typeface="Noto Sans KR"/>
                <a:sym typeface="Noto Sans KR"/>
              </a:rPr>
              <a:t>AI 내용 요소</a:t>
            </a:r>
            <a:endParaRPr sz="1000" i="0" u="none" strike="noStrike" cap="none" dirty="0">
              <a:solidFill>
                <a:srgbClr val="0E0E0E"/>
              </a:solidFill>
              <a:latin typeface="프리젠테이션 8 ExtraBold" pitchFamily="2" charset="-127"/>
              <a:ea typeface="프리젠테이션 8 ExtraBold" pitchFamily="2" charset="-127"/>
              <a:cs typeface="Noto Sans KR"/>
              <a:sym typeface="Noto Sans KR"/>
            </a:endParaRPr>
          </a:p>
          <a:p>
            <a:pPr marL="441449" marR="0" lvl="0" indent="-171450" algn="l" rtl="0">
              <a:lnSpc>
                <a:spcPct val="115000"/>
              </a:lnSpc>
              <a:spcBef>
                <a:spcPts val="0"/>
              </a:spcBef>
              <a:spcAft>
                <a:spcPts val="0"/>
              </a:spcAft>
              <a:buClr>
                <a:srgbClr val="000000"/>
              </a:buClr>
              <a:buSzPts val="1050"/>
              <a:buFont typeface="Arial" panose="020B0604020202020204" pitchFamily="34" charset="0"/>
              <a:buChar char="•"/>
            </a:pPr>
            <a:r>
              <a:rPr lang="ko-KR" sz="1000" i="0" u="none" strike="noStrike" cap="none" dirty="0">
                <a:solidFill>
                  <a:srgbClr val="0E0E0E"/>
                </a:solidFill>
                <a:latin typeface="프리젠테이션 4 Regular" pitchFamily="2" charset="-127"/>
                <a:ea typeface="프리젠테이션 4 Regular" pitchFamily="2" charset="-127"/>
                <a:cs typeface="Noto Sans KR"/>
                <a:sym typeface="Noto Sans KR"/>
              </a:rPr>
              <a:t>표현과 추론 (</a:t>
            </a:r>
            <a:r>
              <a:rPr lang="ko-KR" sz="1000" i="0" u="none" strike="noStrike" cap="none" dirty="0" err="1">
                <a:solidFill>
                  <a:srgbClr val="0E0E0E"/>
                </a:solidFill>
                <a:latin typeface="프리젠테이션 4 Regular" pitchFamily="2" charset="-127"/>
                <a:ea typeface="프리젠테이션 4 Regular" pitchFamily="2" charset="-127"/>
                <a:cs typeface="Noto Sans KR"/>
                <a:sym typeface="Noto Sans KR"/>
              </a:rPr>
              <a:t>Representation</a:t>
            </a:r>
            <a:r>
              <a:rPr lang="ko-KR" sz="1000" i="0" u="none" strike="noStrike" cap="none" dirty="0">
                <a:solidFill>
                  <a:srgbClr val="0E0E0E"/>
                </a:solidFill>
                <a:latin typeface="프리젠테이션 4 Regular" pitchFamily="2" charset="-127"/>
                <a:ea typeface="프리젠테이션 4 Regular" pitchFamily="2" charset="-127"/>
                <a:cs typeface="Noto Sans KR"/>
                <a:sym typeface="Noto Sans KR"/>
              </a:rPr>
              <a:t> and </a:t>
            </a:r>
            <a:r>
              <a:rPr lang="ko-KR" sz="1000" i="0" u="none" strike="noStrike" cap="none" dirty="0" err="1">
                <a:solidFill>
                  <a:srgbClr val="0E0E0E"/>
                </a:solidFill>
                <a:latin typeface="프리젠테이션 4 Regular" pitchFamily="2" charset="-127"/>
                <a:ea typeface="프리젠테이션 4 Regular" pitchFamily="2" charset="-127"/>
                <a:cs typeface="Noto Sans KR"/>
                <a:sym typeface="Noto Sans KR"/>
              </a:rPr>
              <a:t>Reasoning</a:t>
            </a:r>
            <a:r>
              <a:rPr lang="ko-KR" sz="1000" i="0" u="none" strike="noStrike" cap="none" dirty="0">
                <a:solidFill>
                  <a:srgbClr val="0E0E0E"/>
                </a:solidFill>
                <a:latin typeface="프리젠테이션 4 Regular" pitchFamily="2" charset="-127"/>
                <a:ea typeface="프리젠테이션 4 Regular" pitchFamily="2" charset="-127"/>
                <a:cs typeface="Noto Sans KR"/>
                <a:sym typeface="Noto Sans KR"/>
              </a:rPr>
              <a:t>): 학생들은 </a:t>
            </a:r>
            <a:r>
              <a:rPr lang="ko-KR" sz="1000" i="0" u="none" strike="noStrike" cap="none" dirty="0" err="1">
                <a:solidFill>
                  <a:srgbClr val="0E0E0E"/>
                </a:solidFill>
                <a:latin typeface="프리젠테이션 4 Regular" pitchFamily="2" charset="-127"/>
                <a:ea typeface="프리젠테이션 4 Regular" pitchFamily="2" charset="-127"/>
                <a:cs typeface="Noto Sans KR"/>
                <a:sym typeface="Noto Sans KR"/>
              </a:rPr>
              <a:t>챗봇</a:t>
            </a:r>
            <a:r>
              <a:rPr lang="ko-KR" sz="1000" i="0" u="none" strike="noStrike" cap="none" dirty="0">
                <a:solidFill>
                  <a:srgbClr val="0E0E0E"/>
                </a:solidFill>
                <a:latin typeface="프리젠테이션 4 Regular" pitchFamily="2" charset="-127"/>
                <a:ea typeface="프리젠테이션 4 Regular" pitchFamily="2" charset="-127"/>
                <a:cs typeface="Noto Sans KR"/>
                <a:sym typeface="Noto Sans KR"/>
              </a:rPr>
              <a:t> 알고리즘을 설계하고, 이를 통해 데이터를 분석하고 추론하는 방법을 터득함</a:t>
            </a:r>
            <a:endParaRPr sz="1000" i="0" u="none" strike="noStrike" cap="none" dirty="0">
              <a:solidFill>
                <a:srgbClr val="0E0E0E"/>
              </a:solidFill>
              <a:latin typeface="프리젠테이션 4 Regular" pitchFamily="2" charset="-127"/>
              <a:ea typeface="프리젠테이션 4 Regular" pitchFamily="2" charset="-127"/>
              <a:cs typeface="Noto Sans KR"/>
              <a:sym typeface="Noto Sans KR"/>
            </a:endParaRPr>
          </a:p>
          <a:p>
            <a:pPr marL="441449" marR="0" lvl="0" indent="-171450" algn="l" rtl="0">
              <a:lnSpc>
                <a:spcPct val="115000"/>
              </a:lnSpc>
              <a:spcBef>
                <a:spcPts val="0"/>
              </a:spcBef>
              <a:spcAft>
                <a:spcPts val="0"/>
              </a:spcAft>
              <a:buClr>
                <a:srgbClr val="000000"/>
              </a:buClr>
              <a:buSzPts val="1050"/>
              <a:buFont typeface="Arial" panose="020B0604020202020204" pitchFamily="34" charset="0"/>
              <a:buChar char="•"/>
            </a:pPr>
            <a:r>
              <a:rPr lang="ko-KR" sz="1000" i="0" u="none" strike="noStrike" cap="none" dirty="0">
                <a:solidFill>
                  <a:srgbClr val="0E0E0E"/>
                </a:solidFill>
                <a:latin typeface="프리젠테이션 4 Regular" pitchFamily="2" charset="-127"/>
                <a:ea typeface="프리젠테이션 4 Regular" pitchFamily="2" charset="-127"/>
                <a:cs typeface="Noto Sans KR"/>
                <a:sym typeface="Noto Sans KR"/>
              </a:rPr>
              <a:t>학습 (</a:t>
            </a:r>
            <a:r>
              <a:rPr lang="ko-KR" sz="1000" i="0" u="none" strike="noStrike" cap="none" dirty="0" err="1">
                <a:solidFill>
                  <a:srgbClr val="0E0E0E"/>
                </a:solidFill>
                <a:latin typeface="프리젠테이션 4 Regular" pitchFamily="2" charset="-127"/>
                <a:ea typeface="프리젠테이션 4 Regular" pitchFamily="2" charset="-127"/>
                <a:cs typeface="Noto Sans KR"/>
                <a:sym typeface="Noto Sans KR"/>
              </a:rPr>
              <a:t>Learning</a:t>
            </a:r>
            <a:r>
              <a:rPr lang="ko-KR" sz="1000" i="0" u="none" strike="noStrike" cap="none" dirty="0">
                <a:solidFill>
                  <a:srgbClr val="0E0E0E"/>
                </a:solidFill>
                <a:latin typeface="프리젠테이션 4 Regular" pitchFamily="2" charset="-127"/>
                <a:ea typeface="프리젠테이션 4 Regular" pitchFamily="2" charset="-127"/>
                <a:cs typeface="Noto Sans KR"/>
                <a:sym typeface="Noto Sans KR"/>
              </a:rPr>
              <a:t>): 학생들은 </a:t>
            </a:r>
            <a:r>
              <a:rPr lang="ko-KR" sz="1000" i="0" u="none" strike="noStrike" cap="none" dirty="0" err="1">
                <a:solidFill>
                  <a:srgbClr val="0E0E0E"/>
                </a:solidFill>
                <a:latin typeface="프리젠테이션 4 Regular" pitchFamily="2" charset="-127"/>
                <a:ea typeface="프리젠테이션 4 Regular" pitchFamily="2" charset="-127"/>
                <a:cs typeface="Noto Sans KR"/>
                <a:sym typeface="Noto Sans KR"/>
              </a:rPr>
              <a:t>챗봇을</a:t>
            </a:r>
            <a:r>
              <a:rPr lang="ko-KR" sz="1000" i="0" u="none" strike="noStrike" cap="none" dirty="0">
                <a:solidFill>
                  <a:srgbClr val="0E0E0E"/>
                </a:solidFill>
                <a:latin typeface="프리젠테이션 4 Regular" pitchFamily="2" charset="-127"/>
                <a:ea typeface="프리젠테이션 4 Regular" pitchFamily="2" charset="-127"/>
                <a:cs typeface="Noto Sans KR"/>
                <a:sym typeface="Noto Sans KR"/>
              </a:rPr>
              <a:t> 훈련시키며 지도 학습의 개념을 이해함</a:t>
            </a:r>
            <a:endParaRPr sz="1000" i="0" u="none" strike="noStrike" cap="none" dirty="0">
              <a:solidFill>
                <a:srgbClr val="0E0E0E"/>
              </a:solidFill>
              <a:latin typeface="프리젠테이션 4 Regular" pitchFamily="2" charset="-127"/>
              <a:ea typeface="프리젠테이션 4 Regular" pitchFamily="2" charset="-127"/>
              <a:cs typeface="Noto Sans KR"/>
              <a:sym typeface="Noto Sans KR"/>
            </a:endParaRPr>
          </a:p>
          <a:p>
            <a:pPr marL="441449" marR="0" lvl="0" indent="-171450" algn="l" rtl="0">
              <a:lnSpc>
                <a:spcPct val="115000"/>
              </a:lnSpc>
              <a:spcBef>
                <a:spcPts val="0"/>
              </a:spcBef>
              <a:spcAft>
                <a:spcPts val="0"/>
              </a:spcAft>
              <a:buClr>
                <a:srgbClr val="000000"/>
              </a:buClr>
              <a:buSzPts val="1050"/>
              <a:buFont typeface="Arial" panose="020B0604020202020204" pitchFamily="34" charset="0"/>
              <a:buChar char="•"/>
            </a:pPr>
            <a:r>
              <a:rPr lang="ko-KR" sz="1000" i="0" u="none" strike="noStrike" cap="none" dirty="0">
                <a:solidFill>
                  <a:srgbClr val="0E0E0E"/>
                </a:solidFill>
                <a:latin typeface="프리젠테이션 4 Regular" pitchFamily="2" charset="-127"/>
                <a:ea typeface="프리젠테이션 4 Regular" pitchFamily="2" charset="-127"/>
                <a:cs typeface="Noto Sans KR"/>
                <a:sym typeface="Noto Sans KR"/>
              </a:rPr>
              <a:t>자연스러운 상호작용 (</a:t>
            </a:r>
            <a:r>
              <a:rPr lang="ko-KR" sz="1000" i="0" u="none" strike="noStrike" cap="none" dirty="0" err="1">
                <a:solidFill>
                  <a:srgbClr val="0E0E0E"/>
                </a:solidFill>
                <a:latin typeface="프리젠테이션 4 Regular" pitchFamily="2" charset="-127"/>
                <a:ea typeface="프리젠테이션 4 Regular" pitchFamily="2" charset="-127"/>
                <a:cs typeface="Noto Sans KR"/>
                <a:sym typeface="Noto Sans KR"/>
              </a:rPr>
              <a:t>Natural</a:t>
            </a:r>
            <a:r>
              <a:rPr lang="ko-KR" sz="1000" i="0" u="none" strike="noStrike" cap="none" dirty="0">
                <a:solidFill>
                  <a:srgbClr val="0E0E0E"/>
                </a:solidFill>
                <a:latin typeface="프리젠테이션 4 Regular" pitchFamily="2" charset="-127"/>
                <a:ea typeface="프리젠테이션 4 Regular" pitchFamily="2" charset="-127"/>
                <a:cs typeface="Noto Sans KR"/>
                <a:sym typeface="Noto Sans KR"/>
              </a:rPr>
              <a:t> </a:t>
            </a:r>
            <a:r>
              <a:rPr lang="ko-KR" sz="1000" i="0" u="none" strike="noStrike" cap="none" dirty="0" err="1">
                <a:solidFill>
                  <a:srgbClr val="0E0E0E"/>
                </a:solidFill>
                <a:latin typeface="프리젠테이션 4 Regular" pitchFamily="2" charset="-127"/>
                <a:ea typeface="프리젠테이션 4 Regular" pitchFamily="2" charset="-127"/>
                <a:cs typeface="Noto Sans KR"/>
                <a:sym typeface="Noto Sans KR"/>
              </a:rPr>
              <a:t>Interaction</a:t>
            </a:r>
            <a:r>
              <a:rPr lang="ko-KR" sz="1000" i="0" u="none" strike="noStrike" cap="none" dirty="0">
                <a:solidFill>
                  <a:srgbClr val="0E0E0E"/>
                </a:solidFill>
                <a:latin typeface="프리젠테이션 4 Regular" pitchFamily="2" charset="-127"/>
                <a:ea typeface="프리젠테이션 4 Regular" pitchFamily="2" charset="-127"/>
                <a:cs typeface="Noto Sans KR"/>
                <a:sym typeface="Noto Sans KR"/>
              </a:rPr>
              <a:t>): 학생들은 </a:t>
            </a:r>
            <a:r>
              <a:rPr lang="ko-KR" sz="1000" i="0" u="none" strike="noStrike" cap="none" dirty="0" err="1">
                <a:solidFill>
                  <a:srgbClr val="0E0E0E"/>
                </a:solidFill>
                <a:latin typeface="프리젠테이션 4 Regular" pitchFamily="2" charset="-127"/>
                <a:ea typeface="프리젠테이션 4 Regular" pitchFamily="2" charset="-127"/>
                <a:cs typeface="Noto Sans KR"/>
                <a:sym typeface="Noto Sans KR"/>
              </a:rPr>
              <a:t>챗봇과의</a:t>
            </a:r>
            <a:r>
              <a:rPr lang="ko-KR" sz="1000" i="0" u="none" strike="noStrike" cap="none" dirty="0">
                <a:solidFill>
                  <a:srgbClr val="0E0E0E"/>
                </a:solidFill>
                <a:latin typeface="프리젠테이션 4 Regular" pitchFamily="2" charset="-127"/>
                <a:ea typeface="프리젠테이션 4 Regular" pitchFamily="2" charset="-127"/>
                <a:cs typeface="Noto Sans KR"/>
                <a:sym typeface="Noto Sans KR"/>
              </a:rPr>
              <a:t> 대화 과정을 통해 자연어 처리 기술을 학습함</a:t>
            </a:r>
            <a:endParaRPr sz="1000" i="0" u="none" strike="noStrike" cap="none" dirty="0">
              <a:solidFill>
                <a:srgbClr val="0E0E0E"/>
              </a:solidFill>
              <a:latin typeface="프리젠테이션 4 Regular" pitchFamily="2" charset="-127"/>
              <a:ea typeface="프리젠테이션 4 Regular" pitchFamily="2" charset="-127"/>
              <a:cs typeface="Noto Sans KR"/>
              <a:sym typeface="Noto Sans KR"/>
            </a:endParaRPr>
          </a:p>
          <a:p>
            <a:pPr marL="441449" marR="0" lvl="0" indent="-171450" algn="l" rtl="0">
              <a:lnSpc>
                <a:spcPct val="115000"/>
              </a:lnSpc>
              <a:spcBef>
                <a:spcPts val="0"/>
              </a:spcBef>
              <a:spcAft>
                <a:spcPts val="0"/>
              </a:spcAft>
              <a:buClr>
                <a:srgbClr val="000000"/>
              </a:buClr>
              <a:buSzPts val="1050"/>
              <a:buFont typeface="Arial" panose="020B0604020202020204" pitchFamily="34" charset="0"/>
              <a:buChar char="•"/>
            </a:pPr>
            <a:r>
              <a:rPr lang="ko-KR" sz="1000" i="0" u="none" strike="noStrike" cap="none" dirty="0">
                <a:solidFill>
                  <a:srgbClr val="0E0E0E"/>
                </a:solidFill>
                <a:latin typeface="프리젠테이션 4 Regular" pitchFamily="2" charset="-127"/>
                <a:ea typeface="프리젠테이션 4 Regular" pitchFamily="2" charset="-127"/>
                <a:cs typeface="Noto Sans KR"/>
                <a:sym typeface="Noto Sans KR"/>
              </a:rPr>
              <a:t>사회적 영향 (</a:t>
            </a:r>
            <a:r>
              <a:rPr lang="ko-KR" sz="1000" i="0" u="none" strike="noStrike" cap="none" dirty="0" err="1">
                <a:solidFill>
                  <a:srgbClr val="0E0E0E"/>
                </a:solidFill>
                <a:latin typeface="프리젠테이션 4 Regular" pitchFamily="2" charset="-127"/>
                <a:ea typeface="프리젠테이션 4 Regular" pitchFamily="2" charset="-127"/>
                <a:cs typeface="Noto Sans KR"/>
                <a:sym typeface="Noto Sans KR"/>
              </a:rPr>
              <a:t>Social</a:t>
            </a:r>
            <a:r>
              <a:rPr lang="ko-KR" sz="1000" i="0" u="none" strike="noStrike" cap="none" dirty="0">
                <a:solidFill>
                  <a:srgbClr val="0E0E0E"/>
                </a:solidFill>
                <a:latin typeface="프리젠테이션 4 Regular" pitchFamily="2" charset="-127"/>
                <a:ea typeface="프리젠테이션 4 Regular" pitchFamily="2" charset="-127"/>
                <a:cs typeface="Noto Sans KR"/>
                <a:sym typeface="Noto Sans KR"/>
              </a:rPr>
              <a:t> </a:t>
            </a:r>
            <a:r>
              <a:rPr lang="ko-KR" sz="1000" i="0" u="none" strike="noStrike" cap="none" dirty="0" err="1">
                <a:solidFill>
                  <a:srgbClr val="0E0E0E"/>
                </a:solidFill>
                <a:latin typeface="프리젠테이션 4 Regular" pitchFamily="2" charset="-127"/>
                <a:ea typeface="프리젠테이션 4 Regular" pitchFamily="2" charset="-127"/>
                <a:cs typeface="Noto Sans KR"/>
                <a:sym typeface="Noto Sans KR"/>
              </a:rPr>
              <a:t>Interaction</a:t>
            </a:r>
            <a:r>
              <a:rPr lang="ko-KR" sz="1000" i="0" u="none" strike="noStrike" cap="none" dirty="0">
                <a:solidFill>
                  <a:srgbClr val="0E0E0E"/>
                </a:solidFill>
                <a:latin typeface="프리젠테이션 4 Regular" pitchFamily="2" charset="-127"/>
                <a:ea typeface="프리젠테이션 4 Regular" pitchFamily="2" charset="-127"/>
                <a:cs typeface="Noto Sans KR"/>
                <a:sym typeface="Noto Sans KR"/>
              </a:rPr>
              <a:t>): 학생들은 </a:t>
            </a:r>
            <a:r>
              <a:rPr lang="ko-KR" sz="1000" i="0" u="none" strike="noStrike" cap="none" dirty="0" err="1">
                <a:solidFill>
                  <a:srgbClr val="0E0E0E"/>
                </a:solidFill>
                <a:latin typeface="프리젠테이션 4 Regular" pitchFamily="2" charset="-127"/>
                <a:ea typeface="프리젠테이션 4 Regular" pitchFamily="2" charset="-127"/>
                <a:cs typeface="Noto Sans KR"/>
                <a:sym typeface="Noto Sans KR"/>
              </a:rPr>
              <a:t>챗봇을</a:t>
            </a:r>
            <a:r>
              <a:rPr lang="ko-KR" sz="1000" i="0" u="none" strike="noStrike" cap="none" dirty="0">
                <a:solidFill>
                  <a:srgbClr val="0E0E0E"/>
                </a:solidFill>
                <a:latin typeface="프리젠테이션 4 Regular" pitchFamily="2" charset="-127"/>
                <a:ea typeface="프리젠테이션 4 Regular" pitchFamily="2" charset="-127"/>
                <a:cs typeface="Noto Sans KR"/>
                <a:sym typeface="Noto Sans KR"/>
              </a:rPr>
              <a:t> 통해 민주주의와 관련된 사회적, 윤리적 문제를 탐구함</a:t>
            </a:r>
            <a:endParaRPr sz="1000" i="0" u="none" strike="noStrike" cap="none" dirty="0">
              <a:solidFill>
                <a:schemeClr val="dk1"/>
              </a:solidFill>
              <a:latin typeface="프리젠테이션 4 Regular" pitchFamily="2" charset="-127"/>
              <a:ea typeface="프리젠테이션 4 Regular" pitchFamily="2" charset="-127"/>
              <a:cs typeface="Noto Sans KR"/>
              <a:sym typeface="Noto Sans KR"/>
            </a:endParaRPr>
          </a:p>
        </p:txBody>
      </p:sp>
      <p:grpSp>
        <p:nvGrpSpPr>
          <p:cNvPr id="2" name="그룹 1">
            <a:extLst>
              <a:ext uri="{FF2B5EF4-FFF2-40B4-BE49-F238E27FC236}">
                <a16:creationId xmlns:a16="http://schemas.microsoft.com/office/drawing/2014/main" id="{4CBFF2B3-60ED-AD0D-2AA3-44D6B2A822F0}"/>
              </a:ext>
            </a:extLst>
          </p:cNvPr>
          <p:cNvGrpSpPr/>
          <p:nvPr/>
        </p:nvGrpSpPr>
        <p:grpSpPr>
          <a:xfrm>
            <a:off x="-540000" y="662034"/>
            <a:ext cx="9194902" cy="429040"/>
            <a:chOff x="-540000" y="662034"/>
            <a:chExt cx="9194902" cy="429040"/>
          </a:xfrm>
        </p:grpSpPr>
        <p:sp>
          <p:nvSpPr>
            <p:cNvPr id="3" name="Google Shape;87;p16">
              <a:extLst>
                <a:ext uri="{FF2B5EF4-FFF2-40B4-BE49-F238E27FC236}">
                  <a16:creationId xmlns:a16="http://schemas.microsoft.com/office/drawing/2014/main" id="{72DBE188-70D2-25FC-130E-0D3532E11DBB}"/>
                </a:ext>
              </a:extLst>
            </p:cNvPr>
            <p:cNvSpPr txBox="1">
              <a:spLocks/>
            </p:cNvSpPr>
            <p:nvPr/>
          </p:nvSpPr>
          <p:spPr>
            <a:xfrm>
              <a:off x="661124" y="662034"/>
              <a:ext cx="7993778" cy="429040"/>
            </a:xfrm>
            <a:prstGeom prst="rect">
              <a:avLst/>
            </a:prstGeom>
            <a:noFill/>
            <a:ln>
              <a:noFill/>
            </a:ln>
          </p:spPr>
          <p:txBody>
            <a:bodyPr spcFirstLastPara="1" wrap="square" lIns="68575" tIns="68575" rIns="68575" bIns="6857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100"/>
                <a:buFont typeface="Raleway Black"/>
                <a:buNone/>
                <a:defRPr sz="2800" b="0" i="0" u="none" strike="noStrike" cap="none">
                  <a:solidFill>
                    <a:schemeClr val="dk1"/>
                  </a:solidFill>
                  <a:latin typeface="Nanum Gothic"/>
                  <a:ea typeface="Nanum Gothic"/>
                  <a:cs typeface="Nanum Gothic"/>
                  <a:sym typeface="Nanum Gothic"/>
                </a:defRPr>
              </a:lvl1pPr>
              <a:lvl2pPr marR="0" lvl="1" algn="l" rtl="0">
                <a:lnSpc>
                  <a:spcPct val="100000"/>
                </a:lnSpc>
                <a:spcBef>
                  <a:spcPts val="0"/>
                </a:spcBef>
                <a:spcAft>
                  <a:spcPts val="0"/>
                </a:spcAft>
                <a:buClr>
                  <a:schemeClr val="lt1"/>
                </a:buClr>
                <a:buSzPts val="2100"/>
                <a:buFont typeface="Raleway Black"/>
                <a:buNone/>
                <a:defRPr sz="2800" b="0" i="0" u="none" strike="noStrike" cap="none">
                  <a:solidFill>
                    <a:schemeClr val="lt1"/>
                  </a:solidFill>
                  <a:latin typeface="Raleway Black"/>
                  <a:ea typeface="Raleway Black"/>
                  <a:cs typeface="Raleway Black"/>
                  <a:sym typeface="Raleway Black"/>
                </a:defRPr>
              </a:lvl2pPr>
              <a:lvl3pPr marR="0" lvl="2" algn="l" rtl="0">
                <a:lnSpc>
                  <a:spcPct val="100000"/>
                </a:lnSpc>
                <a:spcBef>
                  <a:spcPts val="0"/>
                </a:spcBef>
                <a:spcAft>
                  <a:spcPts val="0"/>
                </a:spcAft>
                <a:buClr>
                  <a:schemeClr val="lt1"/>
                </a:buClr>
                <a:buSzPts val="2100"/>
                <a:buFont typeface="Raleway Black"/>
                <a:buNone/>
                <a:defRPr sz="2800" b="0" i="0" u="none" strike="noStrike" cap="none">
                  <a:solidFill>
                    <a:schemeClr val="lt1"/>
                  </a:solidFill>
                  <a:latin typeface="Raleway Black"/>
                  <a:ea typeface="Raleway Black"/>
                  <a:cs typeface="Raleway Black"/>
                  <a:sym typeface="Raleway Black"/>
                </a:defRPr>
              </a:lvl3pPr>
              <a:lvl4pPr marR="0" lvl="3" algn="l" rtl="0">
                <a:lnSpc>
                  <a:spcPct val="100000"/>
                </a:lnSpc>
                <a:spcBef>
                  <a:spcPts val="0"/>
                </a:spcBef>
                <a:spcAft>
                  <a:spcPts val="0"/>
                </a:spcAft>
                <a:buClr>
                  <a:schemeClr val="lt1"/>
                </a:buClr>
                <a:buSzPts val="2100"/>
                <a:buFont typeface="Raleway Black"/>
                <a:buNone/>
                <a:defRPr sz="2800" b="0" i="0" u="none" strike="noStrike" cap="none">
                  <a:solidFill>
                    <a:schemeClr val="lt1"/>
                  </a:solidFill>
                  <a:latin typeface="Raleway Black"/>
                  <a:ea typeface="Raleway Black"/>
                  <a:cs typeface="Raleway Black"/>
                  <a:sym typeface="Raleway Black"/>
                </a:defRPr>
              </a:lvl4pPr>
              <a:lvl5pPr marR="0" lvl="4" algn="l" rtl="0">
                <a:lnSpc>
                  <a:spcPct val="100000"/>
                </a:lnSpc>
                <a:spcBef>
                  <a:spcPts val="0"/>
                </a:spcBef>
                <a:spcAft>
                  <a:spcPts val="0"/>
                </a:spcAft>
                <a:buClr>
                  <a:schemeClr val="lt1"/>
                </a:buClr>
                <a:buSzPts val="2100"/>
                <a:buFont typeface="Raleway Black"/>
                <a:buNone/>
                <a:defRPr sz="2800" b="0" i="0" u="none" strike="noStrike" cap="none">
                  <a:solidFill>
                    <a:schemeClr val="lt1"/>
                  </a:solidFill>
                  <a:latin typeface="Raleway Black"/>
                  <a:ea typeface="Raleway Black"/>
                  <a:cs typeface="Raleway Black"/>
                  <a:sym typeface="Raleway Black"/>
                </a:defRPr>
              </a:lvl5pPr>
              <a:lvl6pPr marR="0" lvl="5" algn="l" rtl="0">
                <a:lnSpc>
                  <a:spcPct val="100000"/>
                </a:lnSpc>
                <a:spcBef>
                  <a:spcPts val="0"/>
                </a:spcBef>
                <a:spcAft>
                  <a:spcPts val="0"/>
                </a:spcAft>
                <a:buClr>
                  <a:schemeClr val="lt1"/>
                </a:buClr>
                <a:buSzPts val="2100"/>
                <a:buFont typeface="Raleway Black"/>
                <a:buNone/>
                <a:defRPr sz="2800" b="0" i="0" u="none" strike="noStrike" cap="none">
                  <a:solidFill>
                    <a:schemeClr val="lt1"/>
                  </a:solidFill>
                  <a:latin typeface="Raleway Black"/>
                  <a:ea typeface="Raleway Black"/>
                  <a:cs typeface="Raleway Black"/>
                  <a:sym typeface="Raleway Black"/>
                </a:defRPr>
              </a:lvl6pPr>
              <a:lvl7pPr marR="0" lvl="6" algn="l" rtl="0">
                <a:lnSpc>
                  <a:spcPct val="100000"/>
                </a:lnSpc>
                <a:spcBef>
                  <a:spcPts val="0"/>
                </a:spcBef>
                <a:spcAft>
                  <a:spcPts val="0"/>
                </a:spcAft>
                <a:buClr>
                  <a:schemeClr val="lt1"/>
                </a:buClr>
                <a:buSzPts val="2100"/>
                <a:buFont typeface="Raleway Black"/>
                <a:buNone/>
                <a:defRPr sz="2800" b="0" i="0" u="none" strike="noStrike" cap="none">
                  <a:solidFill>
                    <a:schemeClr val="lt1"/>
                  </a:solidFill>
                  <a:latin typeface="Raleway Black"/>
                  <a:ea typeface="Raleway Black"/>
                  <a:cs typeface="Raleway Black"/>
                  <a:sym typeface="Raleway Black"/>
                </a:defRPr>
              </a:lvl7pPr>
              <a:lvl8pPr marR="0" lvl="7" algn="l" rtl="0">
                <a:lnSpc>
                  <a:spcPct val="100000"/>
                </a:lnSpc>
                <a:spcBef>
                  <a:spcPts val="0"/>
                </a:spcBef>
                <a:spcAft>
                  <a:spcPts val="0"/>
                </a:spcAft>
                <a:buClr>
                  <a:schemeClr val="lt1"/>
                </a:buClr>
                <a:buSzPts val="2100"/>
                <a:buFont typeface="Raleway Black"/>
                <a:buNone/>
                <a:defRPr sz="2800" b="0" i="0" u="none" strike="noStrike" cap="none">
                  <a:solidFill>
                    <a:schemeClr val="lt1"/>
                  </a:solidFill>
                  <a:latin typeface="Raleway Black"/>
                  <a:ea typeface="Raleway Black"/>
                  <a:cs typeface="Raleway Black"/>
                  <a:sym typeface="Raleway Black"/>
                </a:defRPr>
              </a:lvl8pPr>
              <a:lvl9pPr marR="0" lvl="8" algn="l" rtl="0">
                <a:lnSpc>
                  <a:spcPct val="100000"/>
                </a:lnSpc>
                <a:spcBef>
                  <a:spcPts val="0"/>
                </a:spcBef>
                <a:spcAft>
                  <a:spcPts val="0"/>
                </a:spcAft>
                <a:buClr>
                  <a:schemeClr val="lt1"/>
                </a:buClr>
                <a:buSzPts val="2100"/>
                <a:buFont typeface="Raleway Black"/>
                <a:buNone/>
                <a:defRPr sz="2800" b="0" i="0" u="none" strike="noStrike" cap="none">
                  <a:solidFill>
                    <a:schemeClr val="lt1"/>
                  </a:solidFill>
                  <a:latin typeface="Raleway Black"/>
                  <a:ea typeface="Raleway Black"/>
                  <a:cs typeface="Raleway Black"/>
                  <a:sym typeface="Raleway Black"/>
                </a:defRPr>
              </a:lvl9pPr>
            </a:lstStyle>
            <a:p>
              <a:r>
                <a:rPr lang="ko-KR" altLang="en-US" sz="1800" b="1" dirty="0">
                  <a:solidFill>
                    <a:schemeClr val="tx1"/>
                  </a:solidFill>
                  <a:latin typeface="프리젠테이션 8 ExtraBold" pitchFamily="2" charset="-127"/>
                  <a:ea typeface="프리젠테이션 8 ExtraBold" pitchFamily="2" charset="-127"/>
                  <a:cs typeface="Noto Sans KR"/>
                  <a:sym typeface="Noto Sans KR"/>
                </a:rPr>
                <a:t>초등 </a:t>
              </a:r>
              <a:r>
                <a:rPr lang="ko-KR" altLang="en-US" sz="1800" b="1" dirty="0" err="1">
                  <a:solidFill>
                    <a:schemeClr val="tx1"/>
                  </a:solidFill>
                  <a:latin typeface="프리젠테이션 8 ExtraBold" pitchFamily="2" charset="-127"/>
                  <a:ea typeface="프리젠테이션 8 ExtraBold" pitchFamily="2" charset="-127"/>
                  <a:cs typeface="Noto Sans KR"/>
                  <a:sym typeface="Noto Sans KR"/>
                </a:rPr>
                <a:t>사회과</a:t>
              </a:r>
              <a:r>
                <a:rPr lang="ko-KR" altLang="en-US" sz="1800" b="1" dirty="0">
                  <a:solidFill>
                    <a:schemeClr val="tx1"/>
                  </a:solidFill>
                  <a:latin typeface="프리젠테이션 8 ExtraBold" pitchFamily="2" charset="-127"/>
                  <a:ea typeface="프리젠테이션 8 ExtraBold" pitchFamily="2" charset="-127"/>
                  <a:cs typeface="Noto Sans KR"/>
                  <a:sym typeface="Noto Sans KR"/>
                </a:rPr>
                <a:t> 수업에서의 </a:t>
              </a:r>
              <a:r>
                <a:rPr lang="en-US" altLang="ko-KR" sz="1800" b="1" dirty="0">
                  <a:solidFill>
                    <a:schemeClr val="tx1"/>
                  </a:solidFill>
                  <a:latin typeface="프리젠테이션 8 ExtraBold" pitchFamily="2" charset="-127"/>
                  <a:ea typeface="프리젠테이션 8 ExtraBold" pitchFamily="2" charset="-127"/>
                  <a:cs typeface="Noto Sans KR"/>
                  <a:sym typeface="Noto Sans KR"/>
                </a:rPr>
                <a:t>AI </a:t>
              </a:r>
              <a:r>
                <a:rPr lang="ko-KR" altLang="en-US" sz="1800" b="1" dirty="0" err="1">
                  <a:solidFill>
                    <a:schemeClr val="tx1"/>
                  </a:solidFill>
                  <a:latin typeface="프리젠테이션 8 ExtraBold" pitchFamily="2" charset="-127"/>
                  <a:ea typeface="프리젠테이션 8 ExtraBold" pitchFamily="2" charset="-127"/>
                  <a:cs typeface="Noto Sans KR"/>
                  <a:sym typeface="Noto Sans KR"/>
                </a:rPr>
                <a:t>챗봇</a:t>
              </a:r>
              <a:r>
                <a:rPr lang="ko-KR" altLang="en-US" sz="1800" b="1" dirty="0">
                  <a:solidFill>
                    <a:schemeClr val="tx1"/>
                  </a:solidFill>
                  <a:latin typeface="프리젠테이션 8 ExtraBold" pitchFamily="2" charset="-127"/>
                  <a:ea typeface="프리젠테이션 8 ExtraBold" pitchFamily="2" charset="-127"/>
                  <a:cs typeface="Noto Sans KR"/>
                  <a:sym typeface="Noto Sans KR"/>
                </a:rPr>
                <a:t> 활용 융합 교육 프로그램 개발 및 적용 </a:t>
              </a:r>
              <a:r>
                <a:rPr lang="en-US" altLang="ko-KR" sz="1800" b="1" dirty="0">
                  <a:solidFill>
                    <a:schemeClr val="tx1"/>
                  </a:solidFill>
                  <a:latin typeface="프리젠테이션 8 ExtraBold" pitchFamily="2" charset="-127"/>
                  <a:ea typeface="프리젠테이션 8 ExtraBold" pitchFamily="2" charset="-127"/>
                  <a:cs typeface="Noto Sans KR"/>
                  <a:sym typeface="Noto Sans KR"/>
                </a:rPr>
                <a:t>(</a:t>
              </a:r>
              <a:r>
                <a:rPr lang="ko-KR" altLang="en-US" sz="1800" b="1" dirty="0" err="1">
                  <a:solidFill>
                    <a:schemeClr val="tx1"/>
                  </a:solidFill>
                  <a:latin typeface="프리젠테이션 8 ExtraBold" pitchFamily="2" charset="-127"/>
                  <a:ea typeface="프리젠테이션 8 ExtraBold" pitchFamily="2" charset="-127"/>
                  <a:cs typeface="Noto Sans KR"/>
                  <a:sym typeface="Noto Sans KR"/>
                </a:rPr>
                <a:t>정예지</a:t>
              </a:r>
              <a:r>
                <a:rPr lang="en-US" altLang="ko-KR" sz="1800" b="1" dirty="0">
                  <a:solidFill>
                    <a:schemeClr val="tx1"/>
                  </a:solidFill>
                  <a:latin typeface="프리젠테이션 8 ExtraBold" pitchFamily="2" charset="-127"/>
                  <a:ea typeface="프리젠테이션 8 ExtraBold" pitchFamily="2" charset="-127"/>
                  <a:cs typeface="Noto Sans KR"/>
                  <a:sym typeface="Noto Sans KR"/>
                </a:rPr>
                <a:t>, </a:t>
              </a:r>
              <a:r>
                <a:rPr lang="ko-KR" altLang="en-US" sz="1800" b="1" dirty="0" err="1">
                  <a:solidFill>
                    <a:schemeClr val="tx1"/>
                  </a:solidFill>
                  <a:latin typeface="프리젠테이션 8 ExtraBold" pitchFamily="2" charset="-127"/>
                  <a:ea typeface="프리젠테이션 8 ExtraBold" pitchFamily="2" charset="-127"/>
                  <a:cs typeface="Noto Sans KR"/>
                  <a:sym typeface="Noto Sans KR"/>
                </a:rPr>
                <a:t>마대성</a:t>
              </a:r>
              <a:r>
                <a:rPr lang="en-US" altLang="ko-KR" sz="1800" b="1" dirty="0">
                  <a:solidFill>
                    <a:schemeClr val="tx1"/>
                  </a:solidFill>
                  <a:latin typeface="프리젠테이션 8 ExtraBold" pitchFamily="2" charset="-127"/>
                  <a:ea typeface="프리젠테이션 8 ExtraBold" pitchFamily="2" charset="-127"/>
                  <a:cs typeface="Noto Sans KR"/>
                  <a:sym typeface="Noto Sans KR"/>
                </a:rPr>
                <a:t>, 2023)</a:t>
              </a:r>
            </a:p>
          </p:txBody>
        </p:sp>
        <p:sp>
          <p:nvSpPr>
            <p:cNvPr id="4" name="사각형: 둥근 모서리 3">
              <a:extLst>
                <a:ext uri="{FF2B5EF4-FFF2-40B4-BE49-F238E27FC236}">
                  <a16:creationId xmlns:a16="http://schemas.microsoft.com/office/drawing/2014/main" id="{78D8EB9D-D122-1C57-4C82-7BE93DE06E47}"/>
                </a:ext>
              </a:extLst>
            </p:cNvPr>
            <p:cNvSpPr/>
            <p:nvPr/>
          </p:nvSpPr>
          <p:spPr>
            <a:xfrm rot="16200000">
              <a:off x="-180000" y="336554"/>
              <a:ext cx="360000" cy="1080000"/>
            </a:xfrm>
            <a:prstGeom prst="roundRect">
              <a:avLst>
                <a:gd name="adj" fmla="val 50000"/>
              </a:avLst>
            </a:prstGeom>
            <a:gradFill>
              <a:gsLst>
                <a:gs pos="0">
                  <a:srgbClr val="1E3673">
                    <a:alpha val="0"/>
                  </a:srgbClr>
                </a:gs>
                <a:gs pos="100000">
                  <a:srgbClr val="1E3673">
                    <a:alpha val="70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latin typeface="프리젠테이션 4 Regular" pitchFamily="2" charset="-127"/>
                <a:ea typeface="프리젠테이션 4 Regular" pitchFamily="2" charset="-127"/>
              </a:endParaRPr>
            </a:p>
          </p:txBody>
        </p:sp>
      </p:grpSp>
    </p:spTree>
    <p:extLst>
      <p:ext uri="{BB962C8B-B14F-4D97-AF65-F5344CB8AC3E}">
        <p14:creationId xmlns:p14="http://schemas.microsoft.com/office/powerpoint/2010/main" val="34824066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grpSp>
        <p:nvGrpSpPr>
          <p:cNvPr id="2" name="그룹 1">
            <a:extLst>
              <a:ext uri="{FF2B5EF4-FFF2-40B4-BE49-F238E27FC236}">
                <a16:creationId xmlns:a16="http://schemas.microsoft.com/office/drawing/2014/main" id="{A404CF9C-C99A-78EC-9FE2-7C6417EC5197}"/>
              </a:ext>
            </a:extLst>
          </p:cNvPr>
          <p:cNvGrpSpPr/>
          <p:nvPr/>
        </p:nvGrpSpPr>
        <p:grpSpPr>
          <a:xfrm>
            <a:off x="-540000" y="662034"/>
            <a:ext cx="9194902" cy="429040"/>
            <a:chOff x="-540000" y="662034"/>
            <a:chExt cx="9194902" cy="429040"/>
          </a:xfrm>
        </p:grpSpPr>
        <p:sp>
          <p:nvSpPr>
            <p:cNvPr id="3" name="Google Shape;87;p16">
              <a:extLst>
                <a:ext uri="{FF2B5EF4-FFF2-40B4-BE49-F238E27FC236}">
                  <a16:creationId xmlns:a16="http://schemas.microsoft.com/office/drawing/2014/main" id="{17F2396B-6A5A-134F-F48C-897729C7FC01}"/>
                </a:ext>
              </a:extLst>
            </p:cNvPr>
            <p:cNvSpPr txBox="1">
              <a:spLocks/>
            </p:cNvSpPr>
            <p:nvPr/>
          </p:nvSpPr>
          <p:spPr>
            <a:xfrm>
              <a:off x="661124" y="662034"/>
              <a:ext cx="7993778" cy="429040"/>
            </a:xfrm>
            <a:prstGeom prst="rect">
              <a:avLst/>
            </a:prstGeom>
            <a:noFill/>
            <a:ln>
              <a:noFill/>
            </a:ln>
          </p:spPr>
          <p:txBody>
            <a:bodyPr spcFirstLastPara="1" wrap="square" lIns="68575" tIns="68575" rIns="68575" bIns="6857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100"/>
                <a:buFont typeface="Raleway Black"/>
                <a:buNone/>
                <a:defRPr sz="2800" b="0" i="0" u="none" strike="noStrike" cap="none">
                  <a:solidFill>
                    <a:schemeClr val="dk1"/>
                  </a:solidFill>
                  <a:latin typeface="Nanum Gothic"/>
                  <a:ea typeface="Nanum Gothic"/>
                  <a:cs typeface="Nanum Gothic"/>
                  <a:sym typeface="Nanum Gothic"/>
                </a:defRPr>
              </a:lvl1pPr>
              <a:lvl2pPr marR="0" lvl="1" algn="l" rtl="0">
                <a:lnSpc>
                  <a:spcPct val="100000"/>
                </a:lnSpc>
                <a:spcBef>
                  <a:spcPts val="0"/>
                </a:spcBef>
                <a:spcAft>
                  <a:spcPts val="0"/>
                </a:spcAft>
                <a:buClr>
                  <a:schemeClr val="lt1"/>
                </a:buClr>
                <a:buSzPts val="2100"/>
                <a:buFont typeface="Raleway Black"/>
                <a:buNone/>
                <a:defRPr sz="2800" b="0" i="0" u="none" strike="noStrike" cap="none">
                  <a:solidFill>
                    <a:schemeClr val="lt1"/>
                  </a:solidFill>
                  <a:latin typeface="Raleway Black"/>
                  <a:ea typeface="Raleway Black"/>
                  <a:cs typeface="Raleway Black"/>
                  <a:sym typeface="Raleway Black"/>
                </a:defRPr>
              </a:lvl2pPr>
              <a:lvl3pPr marR="0" lvl="2" algn="l" rtl="0">
                <a:lnSpc>
                  <a:spcPct val="100000"/>
                </a:lnSpc>
                <a:spcBef>
                  <a:spcPts val="0"/>
                </a:spcBef>
                <a:spcAft>
                  <a:spcPts val="0"/>
                </a:spcAft>
                <a:buClr>
                  <a:schemeClr val="lt1"/>
                </a:buClr>
                <a:buSzPts val="2100"/>
                <a:buFont typeface="Raleway Black"/>
                <a:buNone/>
                <a:defRPr sz="2800" b="0" i="0" u="none" strike="noStrike" cap="none">
                  <a:solidFill>
                    <a:schemeClr val="lt1"/>
                  </a:solidFill>
                  <a:latin typeface="Raleway Black"/>
                  <a:ea typeface="Raleway Black"/>
                  <a:cs typeface="Raleway Black"/>
                  <a:sym typeface="Raleway Black"/>
                </a:defRPr>
              </a:lvl3pPr>
              <a:lvl4pPr marR="0" lvl="3" algn="l" rtl="0">
                <a:lnSpc>
                  <a:spcPct val="100000"/>
                </a:lnSpc>
                <a:spcBef>
                  <a:spcPts val="0"/>
                </a:spcBef>
                <a:spcAft>
                  <a:spcPts val="0"/>
                </a:spcAft>
                <a:buClr>
                  <a:schemeClr val="lt1"/>
                </a:buClr>
                <a:buSzPts val="2100"/>
                <a:buFont typeface="Raleway Black"/>
                <a:buNone/>
                <a:defRPr sz="2800" b="0" i="0" u="none" strike="noStrike" cap="none">
                  <a:solidFill>
                    <a:schemeClr val="lt1"/>
                  </a:solidFill>
                  <a:latin typeface="Raleway Black"/>
                  <a:ea typeface="Raleway Black"/>
                  <a:cs typeface="Raleway Black"/>
                  <a:sym typeface="Raleway Black"/>
                </a:defRPr>
              </a:lvl4pPr>
              <a:lvl5pPr marR="0" lvl="4" algn="l" rtl="0">
                <a:lnSpc>
                  <a:spcPct val="100000"/>
                </a:lnSpc>
                <a:spcBef>
                  <a:spcPts val="0"/>
                </a:spcBef>
                <a:spcAft>
                  <a:spcPts val="0"/>
                </a:spcAft>
                <a:buClr>
                  <a:schemeClr val="lt1"/>
                </a:buClr>
                <a:buSzPts val="2100"/>
                <a:buFont typeface="Raleway Black"/>
                <a:buNone/>
                <a:defRPr sz="2800" b="0" i="0" u="none" strike="noStrike" cap="none">
                  <a:solidFill>
                    <a:schemeClr val="lt1"/>
                  </a:solidFill>
                  <a:latin typeface="Raleway Black"/>
                  <a:ea typeface="Raleway Black"/>
                  <a:cs typeface="Raleway Black"/>
                  <a:sym typeface="Raleway Black"/>
                </a:defRPr>
              </a:lvl5pPr>
              <a:lvl6pPr marR="0" lvl="5" algn="l" rtl="0">
                <a:lnSpc>
                  <a:spcPct val="100000"/>
                </a:lnSpc>
                <a:spcBef>
                  <a:spcPts val="0"/>
                </a:spcBef>
                <a:spcAft>
                  <a:spcPts val="0"/>
                </a:spcAft>
                <a:buClr>
                  <a:schemeClr val="lt1"/>
                </a:buClr>
                <a:buSzPts val="2100"/>
                <a:buFont typeface="Raleway Black"/>
                <a:buNone/>
                <a:defRPr sz="2800" b="0" i="0" u="none" strike="noStrike" cap="none">
                  <a:solidFill>
                    <a:schemeClr val="lt1"/>
                  </a:solidFill>
                  <a:latin typeface="Raleway Black"/>
                  <a:ea typeface="Raleway Black"/>
                  <a:cs typeface="Raleway Black"/>
                  <a:sym typeface="Raleway Black"/>
                </a:defRPr>
              </a:lvl6pPr>
              <a:lvl7pPr marR="0" lvl="6" algn="l" rtl="0">
                <a:lnSpc>
                  <a:spcPct val="100000"/>
                </a:lnSpc>
                <a:spcBef>
                  <a:spcPts val="0"/>
                </a:spcBef>
                <a:spcAft>
                  <a:spcPts val="0"/>
                </a:spcAft>
                <a:buClr>
                  <a:schemeClr val="lt1"/>
                </a:buClr>
                <a:buSzPts val="2100"/>
                <a:buFont typeface="Raleway Black"/>
                <a:buNone/>
                <a:defRPr sz="2800" b="0" i="0" u="none" strike="noStrike" cap="none">
                  <a:solidFill>
                    <a:schemeClr val="lt1"/>
                  </a:solidFill>
                  <a:latin typeface="Raleway Black"/>
                  <a:ea typeface="Raleway Black"/>
                  <a:cs typeface="Raleway Black"/>
                  <a:sym typeface="Raleway Black"/>
                </a:defRPr>
              </a:lvl7pPr>
              <a:lvl8pPr marR="0" lvl="7" algn="l" rtl="0">
                <a:lnSpc>
                  <a:spcPct val="100000"/>
                </a:lnSpc>
                <a:spcBef>
                  <a:spcPts val="0"/>
                </a:spcBef>
                <a:spcAft>
                  <a:spcPts val="0"/>
                </a:spcAft>
                <a:buClr>
                  <a:schemeClr val="lt1"/>
                </a:buClr>
                <a:buSzPts val="2100"/>
                <a:buFont typeface="Raleway Black"/>
                <a:buNone/>
                <a:defRPr sz="2800" b="0" i="0" u="none" strike="noStrike" cap="none">
                  <a:solidFill>
                    <a:schemeClr val="lt1"/>
                  </a:solidFill>
                  <a:latin typeface="Raleway Black"/>
                  <a:ea typeface="Raleway Black"/>
                  <a:cs typeface="Raleway Black"/>
                  <a:sym typeface="Raleway Black"/>
                </a:defRPr>
              </a:lvl8pPr>
              <a:lvl9pPr marR="0" lvl="8" algn="l" rtl="0">
                <a:lnSpc>
                  <a:spcPct val="100000"/>
                </a:lnSpc>
                <a:spcBef>
                  <a:spcPts val="0"/>
                </a:spcBef>
                <a:spcAft>
                  <a:spcPts val="0"/>
                </a:spcAft>
                <a:buClr>
                  <a:schemeClr val="lt1"/>
                </a:buClr>
                <a:buSzPts val="2100"/>
                <a:buFont typeface="Raleway Black"/>
                <a:buNone/>
                <a:defRPr sz="2800" b="0" i="0" u="none" strike="noStrike" cap="none">
                  <a:solidFill>
                    <a:schemeClr val="lt1"/>
                  </a:solidFill>
                  <a:latin typeface="Raleway Black"/>
                  <a:ea typeface="Raleway Black"/>
                  <a:cs typeface="Raleway Black"/>
                  <a:sym typeface="Raleway Black"/>
                </a:defRPr>
              </a:lvl9pPr>
            </a:lstStyle>
            <a:p>
              <a:r>
                <a:rPr lang="ko-KR" altLang="en-US" sz="1530" b="1" spc="-100" dirty="0">
                  <a:solidFill>
                    <a:schemeClr val="tx1"/>
                  </a:solidFill>
                  <a:latin typeface="프리젠테이션 8 ExtraBold" pitchFamily="2" charset="-127"/>
                  <a:ea typeface="프리젠테이션 8 ExtraBold" pitchFamily="2" charset="-127"/>
                  <a:cs typeface="Noto Sans KR"/>
                  <a:sym typeface="Noto Sans KR"/>
                </a:rPr>
                <a:t>컴퓨팅 사고력 향상을 위한 중학교 기술교과의 수송기술 문제 중심  인공지능 기반 융합교육 프로그램 개발 </a:t>
              </a:r>
              <a:r>
                <a:rPr lang="en-US" altLang="ko-KR" sz="1530" b="1" spc="-100" dirty="0">
                  <a:solidFill>
                    <a:schemeClr val="tx1"/>
                  </a:solidFill>
                  <a:latin typeface="프리젠테이션 8 ExtraBold" pitchFamily="2" charset="-127"/>
                  <a:ea typeface="프리젠테이션 8 ExtraBold" pitchFamily="2" charset="-127"/>
                  <a:cs typeface="Noto Sans KR"/>
                  <a:sym typeface="Noto Sans KR"/>
                </a:rPr>
                <a:t>(</a:t>
              </a:r>
              <a:r>
                <a:rPr lang="ko-KR" altLang="en-US" sz="1530" b="1" spc="-100" dirty="0">
                  <a:solidFill>
                    <a:schemeClr val="tx1"/>
                  </a:solidFill>
                  <a:latin typeface="프리젠테이션 8 ExtraBold" pitchFamily="2" charset="-127"/>
                  <a:ea typeface="프리젠테이션 8 ExtraBold" pitchFamily="2" charset="-127"/>
                  <a:cs typeface="Noto Sans KR"/>
                  <a:sym typeface="Noto Sans KR"/>
                </a:rPr>
                <a:t>홍희주</a:t>
              </a:r>
              <a:r>
                <a:rPr lang="en-US" altLang="ko-KR" sz="1530" b="1" spc="-100" dirty="0">
                  <a:solidFill>
                    <a:schemeClr val="tx1"/>
                  </a:solidFill>
                  <a:latin typeface="프리젠테이션 8 ExtraBold" pitchFamily="2" charset="-127"/>
                  <a:ea typeface="프리젠테이션 8 ExtraBold" pitchFamily="2" charset="-127"/>
                  <a:cs typeface="Noto Sans KR"/>
                  <a:sym typeface="Noto Sans KR"/>
                </a:rPr>
                <a:t>, </a:t>
              </a:r>
              <a:r>
                <a:rPr lang="ko-KR" altLang="en-US" sz="1530" b="1" spc="-100" dirty="0" err="1">
                  <a:solidFill>
                    <a:schemeClr val="tx1"/>
                  </a:solidFill>
                  <a:latin typeface="프리젠테이션 8 ExtraBold" pitchFamily="2" charset="-127"/>
                  <a:ea typeface="프리젠테이션 8 ExtraBold" pitchFamily="2" charset="-127"/>
                  <a:cs typeface="Noto Sans KR"/>
                  <a:sym typeface="Noto Sans KR"/>
                </a:rPr>
                <a:t>박찬정</a:t>
              </a:r>
              <a:r>
                <a:rPr lang="en-US" altLang="ko-KR" sz="1530" b="1" spc="-100" dirty="0">
                  <a:solidFill>
                    <a:schemeClr val="tx1"/>
                  </a:solidFill>
                  <a:latin typeface="프리젠테이션 8 ExtraBold" pitchFamily="2" charset="-127"/>
                  <a:ea typeface="프리젠테이션 8 ExtraBold" pitchFamily="2" charset="-127"/>
                  <a:cs typeface="Noto Sans KR"/>
                  <a:sym typeface="Noto Sans KR"/>
                </a:rPr>
                <a:t>, 2023)</a:t>
              </a:r>
            </a:p>
          </p:txBody>
        </p:sp>
        <p:sp>
          <p:nvSpPr>
            <p:cNvPr id="4" name="사각형: 둥근 모서리 3">
              <a:extLst>
                <a:ext uri="{FF2B5EF4-FFF2-40B4-BE49-F238E27FC236}">
                  <a16:creationId xmlns:a16="http://schemas.microsoft.com/office/drawing/2014/main" id="{C013E4A5-97AF-DC3E-2C86-3606FE732344}"/>
                </a:ext>
              </a:extLst>
            </p:cNvPr>
            <p:cNvSpPr/>
            <p:nvPr/>
          </p:nvSpPr>
          <p:spPr>
            <a:xfrm rot="16200000">
              <a:off x="-180000" y="336554"/>
              <a:ext cx="360000" cy="1080000"/>
            </a:xfrm>
            <a:prstGeom prst="roundRect">
              <a:avLst>
                <a:gd name="adj" fmla="val 50000"/>
              </a:avLst>
            </a:prstGeom>
            <a:gradFill>
              <a:gsLst>
                <a:gs pos="0">
                  <a:srgbClr val="1E3673">
                    <a:alpha val="0"/>
                  </a:srgbClr>
                </a:gs>
                <a:gs pos="100000">
                  <a:srgbClr val="1E3673">
                    <a:alpha val="70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latin typeface="프리젠테이션 4 Regular" pitchFamily="2" charset="-127"/>
                <a:ea typeface="프리젠테이션 4 Regular" pitchFamily="2" charset="-127"/>
              </a:endParaRPr>
            </a:p>
          </p:txBody>
        </p:sp>
      </p:grpSp>
      <p:sp>
        <p:nvSpPr>
          <p:cNvPr id="166" name="Google Shape;166;p2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800"/>
              <a:buFont typeface="Arial"/>
              <a:buNone/>
            </a:pPr>
            <a:fld id="{00000000-1234-1234-1234-123412341234}" type="slidenum">
              <a:rPr lang="en-US" altLang="ko-KR"/>
              <a:t>21</a:t>
            </a:fld>
            <a:endParaRPr/>
          </a:p>
        </p:txBody>
      </p:sp>
      <p:sp>
        <p:nvSpPr>
          <p:cNvPr id="174" name="Google Shape;174;p24"/>
          <p:cNvSpPr txBox="1"/>
          <p:nvPr/>
        </p:nvSpPr>
        <p:spPr>
          <a:xfrm>
            <a:off x="317708" y="1196258"/>
            <a:ext cx="8429100" cy="3724066"/>
          </a:xfrm>
          <a:prstGeom prst="rect">
            <a:avLst/>
          </a:prstGeom>
          <a:noFill/>
          <a:ln>
            <a:noFill/>
          </a:ln>
        </p:spPr>
        <p:txBody>
          <a:bodyPr spcFirstLastPara="1" wrap="square" lIns="91425" tIns="91425" rIns="91425" bIns="91425" anchor="t" anchorCtr="0">
            <a:spAutoFit/>
          </a:bodyPr>
          <a:lstStyle/>
          <a:p>
            <a:pPr marL="269999" marR="0" lvl="0" indent="0" algn="l" rtl="0">
              <a:lnSpc>
                <a:spcPct val="115000"/>
              </a:lnSpc>
              <a:spcBef>
                <a:spcPts val="0"/>
              </a:spcBef>
              <a:spcAft>
                <a:spcPts val="0"/>
              </a:spcAft>
              <a:buClr>
                <a:srgbClr val="000000"/>
              </a:buClr>
              <a:buSzPts val="1000"/>
              <a:buFont typeface="Arial"/>
              <a:buNone/>
            </a:pPr>
            <a:r>
              <a:rPr lang="en-US" altLang="ko-KR" sz="1000" i="0" u="none" strike="noStrike" cap="none" dirty="0">
                <a:solidFill>
                  <a:schemeClr val="dk1"/>
                </a:solidFill>
                <a:latin typeface="프리젠테이션 8 ExtraBold" pitchFamily="2" charset="-127"/>
                <a:ea typeface="프리젠테이션 8 ExtraBold" pitchFamily="2" charset="-127"/>
                <a:cs typeface="Noto Sans KR"/>
                <a:sym typeface="Noto Sans KR"/>
              </a:rPr>
              <a:t>1. </a:t>
            </a:r>
            <a:r>
              <a:rPr lang="ko-KR" sz="1000" i="0" u="none" strike="noStrike" cap="none" dirty="0" err="1">
                <a:solidFill>
                  <a:schemeClr val="dk1"/>
                </a:solidFill>
                <a:latin typeface="프리젠테이션 8 ExtraBold" pitchFamily="2" charset="-127"/>
                <a:ea typeface="프리젠테이션 8 ExtraBold" pitchFamily="2" charset="-127"/>
                <a:cs typeface="Noto Sans KR"/>
                <a:sym typeface="Noto Sans KR"/>
              </a:rPr>
              <a:t>연구맥락</a:t>
            </a:r>
            <a:endParaRPr lang="en-US" altLang="ko-KR" sz="1000" i="0" u="none" strike="noStrike" cap="none" dirty="0">
              <a:solidFill>
                <a:schemeClr val="dk1"/>
              </a:solidFill>
              <a:latin typeface="프리젠테이션 8 ExtraBold" pitchFamily="2" charset="-127"/>
              <a:ea typeface="프리젠테이션 8 ExtraBold" pitchFamily="2" charset="-127"/>
              <a:cs typeface="Noto Sans KR"/>
              <a:sym typeface="Noto Sans KR"/>
            </a:endParaRPr>
          </a:p>
          <a:p>
            <a:pPr marL="441449" marR="0" lvl="0" indent="-171450" algn="l" rtl="0">
              <a:lnSpc>
                <a:spcPct val="115000"/>
              </a:lnSpc>
              <a:spcBef>
                <a:spcPts val="0"/>
              </a:spcBef>
              <a:spcAft>
                <a:spcPts val="0"/>
              </a:spcAft>
              <a:buClr>
                <a:srgbClr val="000000"/>
              </a:buClr>
              <a:buSzPts val="1000"/>
              <a:buFont typeface="Arial" panose="020B0604020202020204" pitchFamily="34" charset="0"/>
              <a:buChar char="•"/>
            </a:pPr>
            <a:r>
              <a:rPr lang="ko-KR" sz="1000" i="0" u="none" strike="noStrike" cap="none" dirty="0">
                <a:solidFill>
                  <a:srgbClr val="0E0E0E"/>
                </a:solidFill>
                <a:latin typeface="프리젠테이션 4 Regular" pitchFamily="2" charset="-127"/>
                <a:ea typeface="프리젠테이션 4 Regular" pitchFamily="2" charset="-127"/>
                <a:cs typeface="Noto Sans KR"/>
                <a:sym typeface="Noto Sans KR"/>
              </a:rPr>
              <a:t>수송기술 문제 해결을 대상으로 인공지능 기반 융합 교육 프로그램을 개발하여 적용함</a:t>
            </a:r>
            <a:endParaRPr lang="en-US" altLang="ko-KR" sz="1000" dirty="0">
              <a:solidFill>
                <a:srgbClr val="0E0E0E"/>
              </a:solidFill>
              <a:latin typeface="프리젠테이션 4 Regular" pitchFamily="2" charset="-127"/>
              <a:ea typeface="프리젠테이션 4 Regular" pitchFamily="2" charset="-127"/>
              <a:cs typeface="Noto Sans KR"/>
              <a:sym typeface="Noto Sans KR"/>
            </a:endParaRPr>
          </a:p>
          <a:p>
            <a:pPr marL="441449" marR="0" lvl="0" indent="-171450" algn="l" rtl="0">
              <a:lnSpc>
                <a:spcPct val="115000"/>
              </a:lnSpc>
              <a:spcBef>
                <a:spcPts val="0"/>
              </a:spcBef>
              <a:spcAft>
                <a:spcPts val="0"/>
              </a:spcAft>
              <a:buClr>
                <a:srgbClr val="000000"/>
              </a:buClr>
              <a:buSzPts val="1000"/>
              <a:buFont typeface="Arial" panose="020B0604020202020204" pitchFamily="34" charset="0"/>
              <a:buChar char="•"/>
            </a:pPr>
            <a:r>
              <a:rPr lang="ko-KR" sz="1000" i="0" u="none" strike="noStrike" cap="none" dirty="0">
                <a:solidFill>
                  <a:srgbClr val="0E0E0E"/>
                </a:solidFill>
                <a:latin typeface="프리젠테이션 4 Regular" pitchFamily="2" charset="-127"/>
                <a:ea typeface="프리젠테이션 4 Regular" pitchFamily="2" charset="-127"/>
                <a:cs typeface="Noto Sans KR"/>
                <a:sym typeface="Noto Sans KR"/>
              </a:rPr>
              <a:t>학생들은 자율주행 자동차의 개념, 인식, 제어 및 윤리적 문제를 학습하고, 이를 통해 자율주행 자동차를 설계 및 구현하는 활동을 수행하는 총 16차시로 구성된 프로그램을 개발함.</a:t>
            </a:r>
            <a:endParaRPr sz="1000" i="0" u="none" strike="noStrike" cap="none" dirty="0">
              <a:solidFill>
                <a:srgbClr val="0E0E0E"/>
              </a:solidFill>
              <a:latin typeface="프리젠테이션 4 Regular" pitchFamily="2" charset="-127"/>
              <a:ea typeface="프리젠테이션 4 Regular" pitchFamily="2" charset="-127"/>
              <a:cs typeface="Noto Sans KR"/>
              <a:sym typeface="Noto Sans KR"/>
            </a:endParaRPr>
          </a:p>
          <a:p>
            <a:pPr marL="269999" marR="0" lvl="0" indent="0" algn="l" rtl="0">
              <a:lnSpc>
                <a:spcPct val="115000"/>
              </a:lnSpc>
              <a:spcBef>
                <a:spcPts val="0"/>
              </a:spcBef>
              <a:spcAft>
                <a:spcPts val="0"/>
              </a:spcAft>
              <a:buClr>
                <a:srgbClr val="000000"/>
              </a:buClr>
              <a:buSzPts val="1050"/>
              <a:buFont typeface="Arial"/>
              <a:buNone/>
            </a:pPr>
            <a:endParaRPr sz="1000" i="0" u="none" strike="noStrike" cap="none" dirty="0">
              <a:solidFill>
                <a:srgbClr val="0E0E0E"/>
              </a:solidFill>
              <a:latin typeface="프리젠테이션 4 Regular" pitchFamily="2" charset="-127"/>
              <a:ea typeface="프리젠테이션 4 Regular" pitchFamily="2" charset="-127"/>
              <a:cs typeface="Noto Sans KR"/>
              <a:sym typeface="Noto Sans KR"/>
            </a:endParaRPr>
          </a:p>
          <a:p>
            <a:pPr marL="269999" marR="0" lvl="0" indent="0" algn="l" rtl="0">
              <a:lnSpc>
                <a:spcPct val="115000"/>
              </a:lnSpc>
              <a:spcBef>
                <a:spcPts val="0"/>
              </a:spcBef>
              <a:spcAft>
                <a:spcPts val="0"/>
              </a:spcAft>
              <a:buClr>
                <a:srgbClr val="000000"/>
              </a:buClr>
              <a:buSzPts val="1050"/>
              <a:buFont typeface="Arial"/>
              <a:buNone/>
            </a:pPr>
            <a:r>
              <a:rPr lang="en-US" altLang="ko-KR" sz="1000" i="0" u="none" strike="noStrike" cap="none" dirty="0">
                <a:solidFill>
                  <a:srgbClr val="0E0E0E"/>
                </a:solidFill>
                <a:latin typeface="프리젠테이션 8 ExtraBold" pitchFamily="2" charset="-127"/>
                <a:ea typeface="프리젠테이션 8 ExtraBold" pitchFamily="2" charset="-127"/>
                <a:cs typeface="Noto Sans KR"/>
                <a:sym typeface="Noto Sans KR"/>
              </a:rPr>
              <a:t>2. </a:t>
            </a:r>
            <a:r>
              <a:rPr lang="ko-KR" sz="1000" i="0" u="none" strike="noStrike" cap="none" dirty="0">
                <a:solidFill>
                  <a:srgbClr val="0E0E0E"/>
                </a:solidFill>
                <a:latin typeface="프리젠테이션 8 ExtraBold" pitchFamily="2" charset="-127"/>
                <a:ea typeface="프리젠테이션 8 ExtraBold" pitchFamily="2" charset="-127"/>
                <a:cs typeface="Noto Sans KR"/>
                <a:sym typeface="Noto Sans KR"/>
              </a:rPr>
              <a:t>연구대상</a:t>
            </a:r>
            <a:endParaRPr lang="en-US" altLang="ko-KR" sz="1000" dirty="0">
              <a:solidFill>
                <a:srgbClr val="0E0E0E"/>
              </a:solidFill>
              <a:latin typeface="프리젠테이션 8 ExtraBold" pitchFamily="2" charset="-127"/>
              <a:ea typeface="프리젠테이션 8 ExtraBold" pitchFamily="2" charset="-127"/>
              <a:cs typeface="Noto Sans KR"/>
              <a:sym typeface="Noto Sans KR"/>
            </a:endParaRPr>
          </a:p>
          <a:p>
            <a:pPr marL="441449" marR="0" lvl="0" indent="-171450" algn="l" rtl="0">
              <a:lnSpc>
                <a:spcPct val="115000"/>
              </a:lnSpc>
              <a:spcBef>
                <a:spcPts val="0"/>
              </a:spcBef>
              <a:spcAft>
                <a:spcPts val="0"/>
              </a:spcAft>
              <a:buClr>
                <a:srgbClr val="000000"/>
              </a:buClr>
              <a:buSzPts val="1050"/>
              <a:buFont typeface="Arial" panose="020B0604020202020204" pitchFamily="34" charset="0"/>
              <a:buChar char="•"/>
            </a:pPr>
            <a:r>
              <a:rPr lang="ko-KR" sz="1000" i="0" u="none" strike="noStrike" cap="none" dirty="0">
                <a:solidFill>
                  <a:srgbClr val="0E0E0E"/>
                </a:solidFill>
                <a:latin typeface="프리젠테이션 4 Regular" pitchFamily="2" charset="-127"/>
                <a:ea typeface="프리젠테이션 4 Regular" pitchFamily="2" charset="-127"/>
                <a:cs typeface="Noto Sans KR"/>
                <a:sym typeface="Noto Sans KR"/>
              </a:rPr>
              <a:t>중학교 3학년 </a:t>
            </a:r>
            <a:r>
              <a:rPr lang="ko-KR" sz="1000" i="0" u="none" strike="noStrike" cap="none" dirty="0" err="1">
                <a:solidFill>
                  <a:srgbClr val="0E0E0E"/>
                </a:solidFill>
                <a:latin typeface="프리젠테이션 4 Regular" pitchFamily="2" charset="-127"/>
                <a:ea typeface="프리젠테이션 4 Regular" pitchFamily="2" charset="-127"/>
                <a:cs typeface="Noto Sans KR"/>
                <a:sym typeface="Noto Sans KR"/>
              </a:rPr>
              <a:t>A</a:t>
            </a:r>
            <a:r>
              <a:rPr lang="ko-KR" sz="1000" i="0" u="none" strike="noStrike" cap="none" dirty="0">
                <a:solidFill>
                  <a:srgbClr val="0E0E0E"/>
                </a:solidFill>
                <a:latin typeface="프리젠테이션 4 Regular" pitchFamily="2" charset="-127"/>
                <a:ea typeface="프리젠테이션 4 Regular" pitchFamily="2" charset="-127"/>
                <a:cs typeface="Noto Sans KR"/>
                <a:sym typeface="Noto Sans KR"/>
              </a:rPr>
              <a:t>, </a:t>
            </a:r>
            <a:r>
              <a:rPr lang="ko-KR" sz="1000" i="0" u="none" strike="noStrike" cap="none" dirty="0" err="1">
                <a:solidFill>
                  <a:srgbClr val="0E0E0E"/>
                </a:solidFill>
                <a:latin typeface="프리젠테이션 4 Regular" pitchFamily="2" charset="-127"/>
                <a:ea typeface="프리젠테이션 4 Regular" pitchFamily="2" charset="-127"/>
                <a:cs typeface="Noto Sans KR"/>
                <a:sym typeface="Noto Sans KR"/>
              </a:rPr>
              <a:t>B</a:t>
            </a:r>
            <a:r>
              <a:rPr lang="ko-KR" sz="1000" i="0" u="none" strike="noStrike" cap="none" dirty="0">
                <a:solidFill>
                  <a:srgbClr val="0E0E0E"/>
                </a:solidFill>
                <a:latin typeface="프리젠테이션 4 Regular" pitchFamily="2" charset="-127"/>
                <a:ea typeface="프리젠테이션 4 Regular" pitchFamily="2" charset="-127"/>
                <a:cs typeface="Noto Sans KR"/>
                <a:sym typeface="Noto Sans KR"/>
              </a:rPr>
              <a:t> 학급 56명 대상</a:t>
            </a:r>
            <a:endParaRPr sz="1000" i="0" u="none" strike="noStrike" cap="none" dirty="0">
              <a:solidFill>
                <a:srgbClr val="0E0E0E"/>
              </a:solidFill>
              <a:latin typeface="프리젠테이션 4 Regular" pitchFamily="2" charset="-127"/>
              <a:ea typeface="프리젠테이션 4 Regular" pitchFamily="2" charset="-127"/>
              <a:cs typeface="Noto Sans KR"/>
              <a:sym typeface="Noto Sans KR"/>
            </a:endParaRPr>
          </a:p>
          <a:p>
            <a:pPr marL="0" marR="0" lvl="0" indent="0" algn="l" rtl="0">
              <a:lnSpc>
                <a:spcPct val="115000"/>
              </a:lnSpc>
              <a:spcBef>
                <a:spcPts val="0"/>
              </a:spcBef>
              <a:spcAft>
                <a:spcPts val="0"/>
              </a:spcAft>
              <a:buClr>
                <a:srgbClr val="000000"/>
              </a:buClr>
              <a:buSzPts val="1000"/>
              <a:buFont typeface="Arial"/>
              <a:buNone/>
            </a:pPr>
            <a:endParaRPr sz="1000" i="0" u="none" strike="noStrike" cap="none" dirty="0">
              <a:solidFill>
                <a:schemeClr val="dk1"/>
              </a:solidFill>
              <a:latin typeface="프리젠테이션 4 Regular" pitchFamily="2" charset="-127"/>
              <a:ea typeface="프리젠테이션 4 Regular" pitchFamily="2" charset="-127"/>
              <a:cs typeface="Noto Sans KR"/>
              <a:sym typeface="Noto Sans KR"/>
            </a:endParaRPr>
          </a:p>
          <a:p>
            <a:pPr marL="269999" marR="0" lvl="0" indent="0" algn="l" rtl="0">
              <a:lnSpc>
                <a:spcPct val="115000"/>
              </a:lnSpc>
              <a:spcBef>
                <a:spcPts val="0"/>
              </a:spcBef>
              <a:spcAft>
                <a:spcPts val="0"/>
              </a:spcAft>
              <a:buClr>
                <a:srgbClr val="000000"/>
              </a:buClr>
              <a:buSzPts val="1000"/>
              <a:buFont typeface="Arial"/>
              <a:buNone/>
            </a:pPr>
            <a:r>
              <a:rPr lang="en-US" altLang="ko-KR" sz="1000" i="0" u="none" strike="noStrike" cap="none" dirty="0">
                <a:solidFill>
                  <a:schemeClr val="dk1"/>
                </a:solidFill>
                <a:latin typeface="프리젠테이션 8 ExtraBold" pitchFamily="2" charset="-127"/>
                <a:ea typeface="프리젠테이션 8 ExtraBold" pitchFamily="2" charset="-127"/>
                <a:cs typeface="Noto Sans KR"/>
                <a:sym typeface="Noto Sans KR"/>
              </a:rPr>
              <a:t>3. </a:t>
            </a:r>
            <a:r>
              <a:rPr lang="ko-KR" sz="1000" i="0" u="none" strike="noStrike" cap="none" dirty="0">
                <a:solidFill>
                  <a:schemeClr val="dk1"/>
                </a:solidFill>
                <a:latin typeface="프리젠테이션 8 ExtraBold" pitchFamily="2" charset="-127"/>
                <a:ea typeface="프리젠테이션 8 ExtraBold" pitchFamily="2" charset="-127"/>
                <a:cs typeface="Noto Sans KR"/>
                <a:sym typeface="Noto Sans KR"/>
              </a:rPr>
              <a:t>AI 융합교육의 목표</a:t>
            </a:r>
            <a:endParaRPr sz="1000" i="0" u="none" strike="noStrike" cap="none" dirty="0">
              <a:solidFill>
                <a:schemeClr val="dk1"/>
              </a:solidFill>
              <a:latin typeface="프리젠테이션 8 ExtraBold" pitchFamily="2" charset="-127"/>
              <a:ea typeface="프리젠테이션 8 ExtraBold" pitchFamily="2" charset="-127"/>
              <a:cs typeface="Noto Sans KR"/>
              <a:sym typeface="Noto Sans KR"/>
            </a:endParaRPr>
          </a:p>
          <a:p>
            <a:pPr marL="441449" marR="0" lvl="0" indent="-171450" algn="l" rtl="0">
              <a:lnSpc>
                <a:spcPct val="115000"/>
              </a:lnSpc>
              <a:spcBef>
                <a:spcPts val="0"/>
              </a:spcBef>
              <a:spcAft>
                <a:spcPts val="0"/>
              </a:spcAft>
              <a:buClr>
                <a:srgbClr val="000000"/>
              </a:buClr>
              <a:buSzPts val="1000"/>
              <a:buFont typeface="Arial" panose="020B0604020202020204" pitchFamily="34" charset="0"/>
              <a:buChar char="•"/>
            </a:pPr>
            <a:r>
              <a:rPr lang="ko-KR" sz="1000" i="0" u="none" strike="noStrike" cap="none" dirty="0">
                <a:solidFill>
                  <a:schemeClr val="dk1"/>
                </a:solidFill>
                <a:latin typeface="프리젠테이션 4 Regular" pitchFamily="2" charset="-127"/>
                <a:ea typeface="프리젠테이션 4 Regular" pitchFamily="2" charset="-127"/>
                <a:cs typeface="Noto Sans KR"/>
                <a:sym typeface="Noto Sans KR"/>
              </a:rPr>
              <a:t>교과 및 AI 지식 적용 - </a:t>
            </a:r>
            <a:r>
              <a:rPr lang="ko-KR" sz="1000" i="0" u="none" strike="noStrike" cap="none" dirty="0">
                <a:solidFill>
                  <a:srgbClr val="0E0E0E"/>
                </a:solidFill>
                <a:latin typeface="프리젠테이션 4 Regular" pitchFamily="2" charset="-127"/>
                <a:ea typeface="프리젠테이션 4 Regular" pitchFamily="2" charset="-127"/>
                <a:cs typeface="Noto Sans KR"/>
                <a:sym typeface="Noto Sans KR"/>
              </a:rPr>
              <a:t> 학생들은 자율주행 자동차의 개념과 핵심 기능을 설명하고  적용할 수 있어야 함.</a:t>
            </a:r>
            <a:endParaRPr sz="1000" i="0" u="none" strike="noStrike" cap="none" dirty="0">
              <a:solidFill>
                <a:srgbClr val="0E0E0E"/>
              </a:solidFill>
              <a:latin typeface="프리젠테이션 4 Regular" pitchFamily="2" charset="-127"/>
              <a:ea typeface="프리젠테이션 4 Regular" pitchFamily="2" charset="-127"/>
              <a:cs typeface="Noto Sans KR"/>
              <a:sym typeface="Noto Sans KR"/>
            </a:endParaRPr>
          </a:p>
          <a:p>
            <a:pPr marL="269999" marR="0" lvl="0" indent="0" algn="l" rtl="0">
              <a:lnSpc>
                <a:spcPct val="115000"/>
              </a:lnSpc>
              <a:spcBef>
                <a:spcPts val="0"/>
              </a:spcBef>
              <a:spcAft>
                <a:spcPts val="0"/>
              </a:spcAft>
              <a:buClr>
                <a:srgbClr val="000000"/>
              </a:buClr>
              <a:buSzPts val="1050"/>
              <a:buFont typeface="Arial"/>
              <a:buNone/>
            </a:pPr>
            <a:endParaRPr sz="1000" i="0" u="none" strike="noStrike" cap="none" dirty="0">
              <a:solidFill>
                <a:srgbClr val="0E0E0E"/>
              </a:solidFill>
              <a:latin typeface="프리젠테이션 4 Regular" pitchFamily="2" charset="-127"/>
              <a:ea typeface="프리젠테이션 4 Regular" pitchFamily="2" charset="-127"/>
              <a:cs typeface="Noto Sans KR"/>
              <a:sym typeface="Noto Sans KR"/>
            </a:endParaRPr>
          </a:p>
          <a:p>
            <a:pPr marL="269999" marR="0" lvl="0" indent="0" algn="l" rtl="0">
              <a:lnSpc>
                <a:spcPct val="115000"/>
              </a:lnSpc>
              <a:spcBef>
                <a:spcPts val="0"/>
              </a:spcBef>
              <a:spcAft>
                <a:spcPts val="0"/>
              </a:spcAft>
              <a:buClr>
                <a:srgbClr val="000000"/>
              </a:buClr>
              <a:buSzPts val="1000"/>
              <a:buFont typeface="Arial"/>
              <a:buNone/>
            </a:pPr>
            <a:r>
              <a:rPr lang="en-US" altLang="ko-KR" sz="1000" i="0" u="none" strike="noStrike" cap="none" dirty="0">
                <a:solidFill>
                  <a:schemeClr val="dk1"/>
                </a:solidFill>
                <a:latin typeface="프리젠테이션 8 ExtraBold" pitchFamily="2" charset="-127"/>
                <a:ea typeface="프리젠테이션 8 ExtraBold" pitchFamily="2" charset="-127"/>
                <a:cs typeface="Noto Sans KR"/>
                <a:sym typeface="Noto Sans KR"/>
              </a:rPr>
              <a:t>4. </a:t>
            </a:r>
            <a:r>
              <a:rPr lang="ko-KR" sz="1000" i="0" u="none" strike="noStrike" cap="none" dirty="0">
                <a:solidFill>
                  <a:schemeClr val="dk1"/>
                </a:solidFill>
                <a:latin typeface="프리젠테이션 8 ExtraBold" pitchFamily="2" charset="-127"/>
                <a:ea typeface="프리젠테이션 8 ExtraBold" pitchFamily="2" charset="-127"/>
                <a:cs typeface="Noto Sans KR"/>
                <a:sym typeface="Noto Sans KR"/>
              </a:rPr>
              <a:t>AI 융합교육의 방식</a:t>
            </a:r>
            <a:endParaRPr sz="1000" i="0" u="none" strike="noStrike" cap="none" dirty="0">
              <a:solidFill>
                <a:schemeClr val="dk1"/>
              </a:solidFill>
              <a:latin typeface="프리젠테이션 8 ExtraBold" pitchFamily="2" charset="-127"/>
              <a:ea typeface="프리젠테이션 8 ExtraBold" pitchFamily="2" charset="-127"/>
              <a:cs typeface="Noto Sans KR"/>
              <a:sym typeface="Noto Sans KR"/>
            </a:endParaRPr>
          </a:p>
          <a:p>
            <a:pPr marL="441449" marR="0" lvl="0" indent="-171450" algn="l" rtl="0">
              <a:lnSpc>
                <a:spcPct val="115000"/>
              </a:lnSpc>
              <a:spcBef>
                <a:spcPts val="0"/>
              </a:spcBef>
              <a:spcAft>
                <a:spcPts val="0"/>
              </a:spcAft>
              <a:buClr>
                <a:srgbClr val="000000"/>
              </a:buClr>
              <a:buSzPts val="1050"/>
              <a:buFont typeface="Arial" panose="020B0604020202020204" pitchFamily="34" charset="0"/>
              <a:buChar char="•"/>
            </a:pPr>
            <a:r>
              <a:rPr lang="ko-KR" sz="1000" i="0" u="none" strike="noStrike" cap="none" dirty="0">
                <a:solidFill>
                  <a:schemeClr val="dk1"/>
                </a:solidFill>
                <a:latin typeface="프리젠테이션 4 Regular" pitchFamily="2" charset="-127"/>
                <a:ea typeface="프리젠테이션 4 Regular" pitchFamily="2" charset="-127"/>
                <a:cs typeface="Noto Sans KR"/>
                <a:sym typeface="Noto Sans KR"/>
              </a:rPr>
              <a:t>내용요소 기준 융합 - </a:t>
            </a:r>
            <a:r>
              <a:rPr lang="ko-KR" sz="1000" i="0" u="none" strike="noStrike" cap="none" dirty="0">
                <a:solidFill>
                  <a:srgbClr val="0E0E0E"/>
                </a:solidFill>
                <a:latin typeface="프리젠테이션 4 Regular" pitchFamily="2" charset="-127"/>
                <a:ea typeface="프리젠테이션 4 Regular" pitchFamily="2" charset="-127"/>
                <a:cs typeface="Noto Sans KR"/>
                <a:sym typeface="Noto Sans KR"/>
              </a:rPr>
              <a:t>기술적 문제해결단계 와 컴퓨팅 사고력의 구성요소를 결합 </a:t>
            </a:r>
            <a:endParaRPr sz="1000" i="0" u="none" strike="noStrike" cap="none" dirty="0">
              <a:solidFill>
                <a:srgbClr val="0E0E0E"/>
              </a:solidFill>
              <a:latin typeface="프리젠테이션 4 Regular" pitchFamily="2" charset="-127"/>
              <a:ea typeface="프리젠테이션 4 Regular" pitchFamily="2" charset="-127"/>
              <a:cs typeface="Noto Sans KR"/>
              <a:sym typeface="Noto Sans KR"/>
            </a:endParaRPr>
          </a:p>
          <a:p>
            <a:pPr marL="441449" marR="0" lvl="0" indent="-171450" algn="l" rtl="0">
              <a:lnSpc>
                <a:spcPct val="115000"/>
              </a:lnSpc>
              <a:spcBef>
                <a:spcPts val="0"/>
              </a:spcBef>
              <a:spcAft>
                <a:spcPts val="0"/>
              </a:spcAft>
              <a:buClr>
                <a:srgbClr val="000000"/>
              </a:buClr>
              <a:buSzPts val="1050"/>
              <a:buFont typeface="Arial" panose="020B0604020202020204" pitchFamily="34" charset="0"/>
              <a:buChar char="•"/>
            </a:pPr>
            <a:r>
              <a:rPr lang="ko-KR" sz="1000" i="0" u="none" strike="noStrike" cap="none" dirty="0">
                <a:solidFill>
                  <a:srgbClr val="0E0E0E"/>
                </a:solidFill>
                <a:latin typeface="프리젠테이션 4 Regular" pitchFamily="2" charset="-127"/>
                <a:ea typeface="프리젠테이션 4 Regular" pitchFamily="2" charset="-127"/>
                <a:cs typeface="Noto Sans KR"/>
                <a:sym typeface="Noto Sans KR"/>
              </a:rPr>
              <a:t>핵심 역량(문제해결)기반 융합 - </a:t>
            </a:r>
            <a:r>
              <a:rPr lang="ko-KR" sz="1000" i="0" u="none" strike="noStrike" cap="none" dirty="0">
                <a:solidFill>
                  <a:schemeClr val="dk1"/>
                </a:solidFill>
                <a:latin typeface="프리젠테이션 4 Regular" pitchFamily="2" charset="-127"/>
                <a:ea typeface="프리젠테이션 4 Regular" pitchFamily="2" charset="-127"/>
                <a:cs typeface="Noto Sans KR"/>
                <a:sym typeface="Noto Sans KR"/>
              </a:rPr>
              <a:t>수송기술 문제해결을 통한 컴퓨팅 사고력 향상 (컴퓨팅 사고력의 각 요소에 대해 통계적으로 유의미하게 향상)</a:t>
            </a:r>
            <a:endParaRPr sz="1000" i="0" u="none" strike="noStrike" cap="none" dirty="0">
              <a:solidFill>
                <a:schemeClr val="dk1"/>
              </a:solidFill>
              <a:latin typeface="프리젠테이션 4 Regular" pitchFamily="2" charset="-127"/>
              <a:ea typeface="프리젠테이션 4 Regular" pitchFamily="2" charset="-127"/>
              <a:cs typeface="Noto Sans KR"/>
              <a:sym typeface="Noto Sans KR"/>
            </a:endParaRPr>
          </a:p>
          <a:p>
            <a:pPr marL="269999" marR="0" lvl="0" indent="0" algn="l" rtl="0">
              <a:lnSpc>
                <a:spcPct val="115000"/>
              </a:lnSpc>
              <a:spcBef>
                <a:spcPts val="0"/>
              </a:spcBef>
              <a:spcAft>
                <a:spcPts val="0"/>
              </a:spcAft>
              <a:buClr>
                <a:srgbClr val="000000"/>
              </a:buClr>
              <a:buSzPts val="1000"/>
              <a:buFont typeface="Arial"/>
              <a:buNone/>
            </a:pPr>
            <a:endParaRPr lang="en-US" altLang="ko-KR" sz="1000" dirty="0">
              <a:solidFill>
                <a:srgbClr val="0E0E0E"/>
              </a:solidFill>
              <a:latin typeface="프리젠테이션 4 Regular" pitchFamily="2" charset="-127"/>
              <a:ea typeface="프리젠테이션 4 Regular" pitchFamily="2" charset="-127"/>
              <a:cs typeface="Noto Sans KR"/>
              <a:sym typeface="Noto Sans KR"/>
            </a:endParaRPr>
          </a:p>
          <a:p>
            <a:pPr marL="269999" marR="0" lvl="0" indent="0" algn="l" rtl="0">
              <a:lnSpc>
                <a:spcPct val="115000"/>
              </a:lnSpc>
              <a:spcBef>
                <a:spcPts val="0"/>
              </a:spcBef>
              <a:spcAft>
                <a:spcPts val="0"/>
              </a:spcAft>
              <a:buClr>
                <a:srgbClr val="000000"/>
              </a:buClr>
              <a:buSzPts val="1000"/>
              <a:buFont typeface="Arial"/>
              <a:buNone/>
            </a:pPr>
            <a:r>
              <a:rPr lang="en-US" altLang="ko-KR" sz="1000" i="0" u="none" strike="noStrike" cap="none" dirty="0">
                <a:solidFill>
                  <a:srgbClr val="0E0E0E"/>
                </a:solidFill>
                <a:latin typeface="프리젠테이션 8 ExtraBold" pitchFamily="2" charset="-127"/>
                <a:ea typeface="프리젠테이션 8 ExtraBold" pitchFamily="2" charset="-127"/>
                <a:cs typeface="Noto Sans KR"/>
                <a:sym typeface="Noto Sans KR"/>
              </a:rPr>
              <a:t>5. </a:t>
            </a:r>
            <a:r>
              <a:rPr lang="ko-KR" sz="1000" i="0" u="none" strike="noStrike" cap="none" dirty="0">
                <a:solidFill>
                  <a:srgbClr val="0E0E0E"/>
                </a:solidFill>
                <a:latin typeface="프리젠테이션 8 ExtraBold" pitchFamily="2" charset="-127"/>
                <a:ea typeface="프리젠테이션 8 ExtraBold" pitchFamily="2" charset="-127"/>
                <a:cs typeface="Noto Sans KR"/>
                <a:sym typeface="Noto Sans KR"/>
              </a:rPr>
              <a:t>AI 내용 요소</a:t>
            </a:r>
            <a:endParaRPr lang="en-US" altLang="ko-KR" sz="1000" dirty="0">
              <a:solidFill>
                <a:srgbClr val="0E0E0E"/>
              </a:solidFill>
              <a:latin typeface="프리젠테이션 8 ExtraBold" pitchFamily="2" charset="-127"/>
              <a:ea typeface="프리젠테이션 8 ExtraBold" pitchFamily="2" charset="-127"/>
              <a:cs typeface="Noto Sans KR"/>
              <a:sym typeface="Noto Sans KR"/>
            </a:endParaRPr>
          </a:p>
          <a:p>
            <a:pPr marL="441449" marR="0" lvl="0" indent="-171450" algn="l" rtl="0">
              <a:lnSpc>
                <a:spcPct val="115000"/>
              </a:lnSpc>
              <a:spcBef>
                <a:spcPts val="0"/>
              </a:spcBef>
              <a:spcAft>
                <a:spcPts val="0"/>
              </a:spcAft>
              <a:buClr>
                <a:srgbClr val="000000"/>
              </a:buClr>
              <a:buSzPts val="1000"/>
              <a:buFont typeface="Arial" panose="020B0604020202020204" pitchFamily="34" charset="0"/>
              <a:buChar char="•"/>
            </a:pPr>
            <a:r>
              <a:rPr lang="ko-KR" sz="1000" i="0" u="none" strike="noStrike" cap="none" dirty="0">
                <a:solidFill>
                  <a:srgbClr val="0E0E0E"/>
                </a:solidFill>
                <a:latin typeface="프리젠테이션 4 Regular" pitchFamily="2" charset="-127"/>
                <a:ea typeface="프리젠테이션 4 Regular" pitchFamily="2" charset="-127"/>
                <a:cs typeface="Noto Sans KR"/>
                <a:sym typeface="Noto Sans KR"/>
              </a:rPr>
              <a:t>인식 (</a:t>
            </a:r>
            <a:r>
              <a:rPr lang="ko-KR" sz="1000" i="0" u="none" strike="noStrike" cap="none" dirty="0" err="1">
                <a:solidFill>
                  <a:srgbClr val="0E0E0E"/>
                </a:solidFill>
                <a:latin typeface="프리젠테이션 4 Regular" pitchFamily="2" charset="-127"/>
                <a:ea typeface="프리젠테이션 4 Regular" pitchFamily="2" charset="-127"/>
                <a:cs typeface="Noto Sans KR"/>
                <a:sym typeface="Noto Sans KR"/>
              </a:rPr>
              <a:t>Perception</a:t>
            </a:r>
            <a:r>
              <a:rPr lang="ko-KR" sz="1000" i="0" u="none" strike="noStrike" cap="none" dirty="0">
                <a:solidFill>
                  <a:srgbClr val="0E0E0E"/>
                </a:solidFill>
                <a:latin typeface="프리젠테이션 4 Regular" pitchFamily="2" charset="-127"/>
                <a:ea typeface="프리젠테이션 4 Regular" pitchFamily="2" charset="-127"/>
                <a:cs typeface="Noto Sans KR"/>
                <a:sym typeface="Noto Sans KR"/>
              </a:rPr>
              <a:t>): 자율주행 자동차의 다양한 센서를 이해하고 설명함</a:t>
            </a:r>
            <a:endParaRPr lang="en-US" altLang="ko-KR" sz="1000" dirty="0">
              <a:solidFill>
                <a:srgbClr val="0E0E0E"/>
              </a:solidFill>
              <a:latin typeface="프리젠테이션 4 Regular" pitchFamily="2" charset="-127"/>
              <a:ea typeface="프리젠테이션 4 Regular" pitchFamily="2" charset="-127"/>
              <a:cs typeface="Noto Sans KR"/>
              <a:sym typeface="Noto Sans KR"/>
            </a:endParaRPr>
          </a:p>
          <a:p>
            <a:pPr marL="441449" marR="0" lvl="0" indent="-171450" algn="l" rtl="0">
              <a:lnSpc>
                <a:spcPct val="115000"/>
              </a:lnSpc>
              <a:spcBef>
                <a:spcPts val="0"/>
              </a:spcBef>
              <a:spcAft>
                <a:spcPts val="0"/>
              </a:spcAft>
              <a:buClr>
                <a:srgbClr val="000000"/>
              </a:buClr>
              <a:buSzPts val="1000"/>
              <a:buFont typeface="Arial" panose="020B0604020202020204" pitchFamily="34" charset="0"/>
              <a:buChar char="•"/>
            </a:pPr>
            <a:r>
              <a:rPr lang="ko-KR" sz="1000" i="0" u="none" strike="noStrike" cap="none" dirty="0">
                <a:solidFill>
                  <a:srgbClr val="0E0E0E"/>
                </a:solidFill>
                <a:latin typeface="프리젠테이션 4 Regular" pitchFamily="2" charset="-127"/>
                <a:ea typeface="프리젠테이션 4 Regular" pitchFamily="2" charset="-127"/>
                <a:cs typeface="Noto Sans KR"/>
                <a:sym typeface="Noto Sans KR"/>
              </a:rPr>
              <a:t>표현과 추론 (</a:t>
            </a:r>
            <a:r>
              <a:rPr lang="ko-KR" sz="1000" i="0" u="none" strike="noStrike" cap="none" dirty="0" err="1">
                <a:solidFill>
                  <a:srgbClr val="0E0E0E"/>
                </a:solidFill>
                <a:latin typeface="프리젠테이션 4 Regular" pitchFamily="2" charset="-127"/>
                <a:ea typeface="프리젠테이션 4 Regular" pitchFamily="2" charset="-127"/>
                <a:cs typeface="Noto Sans KR"/>
                <a:sym typeface="Noto Sans KR"/>
              </a:rPr>
              <a:t>Representation</a:t>
            </a:r>
            <a:r>
              <a:rPr lang="ko-KR" sz="1000" i="0" u="none" strike="noStrike" cap="none" dirty="0">
                <a:solidFill>
                  <a:srgbClr val="0E0E0E"/>
                </a:solidFill>
                <a:latin typeface="프리젠테이션 4 Regular" pitchFamily="2" charset="-127"/>
                <a:ea typeface="프리젠테이션 4 Regular" pitchFamily="2" charset="-127"/>
                <a:cs typeface="Noto Sans KR"/>
                <a:sym typeface="Noto Sans KR"/>
              </a:rPr>
              <a:t> and </a:t>
            </a:r>
            <a:r>
              <a:rPr lang="ko-KR" sz="1000" i="0" u="none" strike="noStrike" cap="none" dirty="0" err="1">
                <a:solidFill>
                  <a:srgbClr val="0E0E0E"/>
                </a:solidFill>
                <a:latin typeface="프리젠테이션 4 Regular" pitchFamily="2" charset="-127"/>
                <a:ea typeface="프리젠테이션 4 Regular" pitchFamily="2" charset="-127"/>
                <a:cs typeface="Noto Sans KR"/>
                <a:sym typeface="Noto Sans KR"/>
              </a:rPr>
              <a:t>Reasoning</a:t>
            </a:r>
            <a:r>
              <a:rPr lang="ko-KR" sz="1000" i="0" u="none" strike="noStrike" cap="none" dirty="0">
                <a:solidFill>
                  <a:srgbClr val="0E0E0E"/>
                </a:solidFill>
                <a:latin typeface="프리젠테이션 4 Regular" pitchFamily="2" charset="-127"/>
                <a:ea typeface="프리젠테이션 4 Regular" pitchFamily="2" charset="-127"/>
                <a:cs typeface="Noto Sans KR"/>
                <a:sym typeface="Noto Sans KR"/>
              </a:rPr>
              <a:t>): 자율주행 자동차의 제어 기능을 이해하고 구현함</a:t>
            </a:r>
            <a:endParaRPr lang="en-US" altLang="ko-KR" sz="1000" dirty="0">
              <a:solidFill>
                <a:srgbClr val="0E0E0E"/>
              </a:solidFill>
              <a:latin typeface="프리젠테이션 4 Regular" pitchFamily="2" charset="-127"/>
              <a:ea typeface="프리젠테이션 4 Regular" pitchFamily="2" charset="-127"/>
              <a:cs typeface="Noto Sans KR"/>
              <a:sym typeface="Noto Sans KR"/>
            </a:endParaRPr>
          </a:p>
          <a:p>
            <a:pPr marL="441449" marR="0" lvl="0" indent="-171450" algn="l" rtl="0">
              <a:lnSpc>
                <a:spcPct val="115000"/>
              </a:lnSpc>
              <a:spcBef>
                <a:spcPts val="0"/>
              </a:spcBef>
              <a:spcAft>
                <a:spcPts val="0"/>
              </a:spcAft>
              <a:buClr>
                <a:srgbClr val="000000"/>
              </a:buClr>
              <a:buSzPts val="1000"/>
              <a:buFont typeface="Arial" panose="020B0604020202020204" pitchFamily="34" charset="0"/>
              <a:buChar char="•"/>
            </a:pPr>
            <a:r>
              <a:rPr lang="ko-KR" sz="1000" i="0" u="none" strike="noStrike" cap="none" dirty="0">
                <a:solidFill>
                  <a:srgbClr val="0E0E0E"/>
                </a:solidFill>
                <a:latin typeface="프리젠테이션 4 Regular" pitchFamily="2" charset="-127"/>
                <a:ea typeface="프리젠테이션 4 Regular" pitchFamily="2" charset="-127"/>
                <a:cs typeface="Noto Sans KR"/>
                <a:sym typeface="Noto Sans KR"/>
              </a:rPr>
              <a:t>학습 (</a:t>
            </a:r>
            <a:r>
              <a:rPr lang="ko-KR" sz="1000" i="0" u="none" strike="noStrike" cap="none" dirty="0" err="1">
                <a:solidFill>
                  <a:srgbClr val="0E0E0E"/>
                </a:solidFill>
                <a:latin typeface="프리젠테이션 4 Regular" pitchFamily="2" charset="-127"/>
                <a:ea typeface="프리젠테이션 4 Regular" pitchFamily="2" charset="-127"/>
                <a:cs typeface="Noto Sans KR"/>
                <a:sym typeface="Noto Sans KR"/>
              </a:rPr>
              <a:t>Learning</a:t>
            </a:r>
            <a:r>
              <a:rPr lang="ko-KR" sz="1000" i="0" u="none" strike="noStrike" cap="none" dirty="0">
                <a:solidFill>
                  <a:srgbClr val="0E0E0E"/>
                </a:solidFill>
                <a:latin typeface="프리젠테이션 4 Regular" pitchFamily="2" charset="-127"/>
                <a:ea typeface="프리젠테이션 4 Regular" pitchFamily="2" charset="-127"/>
                <a:cs typeface="Noto Sans KR"/>
                <a:sym typeface="Noto Sans KR"/>
              </a:rPr>
              <a:t>): 자율주행 자동차에 필요한 AI 모델을 기계 학습을 통해 구현함</a:t>
            </a:r>
            <a:endParaRPr lang="en-US" altLang="ko-KR" sz="1000" dirty="0">
              <a:solidFill>
                <a:srgbClr val="0E0E0E"/>
              </a:solidFill>
              <a:latin typeface="프리젠테이션 4 Regular" pitchFamily="2" charset="-127"/>
              <a:ea typeface="프리젠테이션 4 Regular" pitchFamily="2" charset="-127"/>
              <a:cs typeface="Noto Sans KR"/>
              <a:sym typeface="Noto Sans KR"/>
            </a:endParaRPr>
          </a:p>
          <a:p>
            <a:pPr marL="441449" marR="0" lvl="0" indent="-171450" algn="l" rtl="0">
              <a:lnSpc>
                <a:spcPct val="115000"/>
              </a:lnSpc>
              <a:spcBef>
                <a:spcPts val="0"/>
              </a:spcBef>
              <a:spcAft>
                <a:spcPts val="0"/>
              </a:spcAft>
              <a:buClr>
                <a:srgbClr val="000000"/>
              </a:buClr>
              <a:buSzPts val="1000"/>
              <a:buFont typeface="Arial" panose="020B0604020202020204" pitchFamily="34" charset="0"/>
              <a:buChar char="•"/>
            </a:pPr>
            <a:r>
              <a:rPr lang="ko-KR" sz="1000" i="0" u="none" strike="noStrike" cap="none" dirty="0">
                <a:solidFill>
                  <a:srgbClr val="0E0E0E"/>
                </a:solidFill>
                <a:latin typeface="프리젠테이션 4 Regular" pitchFamily="2" charset="-127"/>
                <a:ea typeface="프리젠테이션 4 Regular" pitchFamily="2" charset="-127"/>
                <a:cs typeface="Noto Sans KR"/>
                <a:sym typeface="Noto Sans KR"/>
              </a:rPr>
              <a:t>자연스러운 상호작용 (</a:t>
            </a:r>
            <a:r>
              <a:rPr lang="ko-KR" sz="1000" i="0" u="none" strike="noStrike" cap="none" dirty="0" err="1">
                <a:solidFill>
                  <a:srgbClr val="0E0E0E"/>
                </a:solidFill>
                <a:latin typeface="프리젠테이션 4 Regular" pitchFamily="2" charset="-127"/>
                <a:ea typeface="프리젠테이션 4 Regular" pitchFamily="2" charset="-127"/>
                <a:cs typeface="Noto Sans KR"/>
                <a:sym typeface="Noto Sans KR"/>
              </a:rPr>
              <a:t>Natural</a:t>
            </a:r>
            <a:r>
              <a:rPr lang="ko-KR" sz="1000" i="0" u="none" strike="noStrike" cap="none" dirty="0">
                <a:solidFill>
                  <a:srgbClr val="0E0E0E"/>
                </a:solidFill>
                <a:latin typeface="프리젠테이션 4 Regular" pitchFamily="2" charset="-127"/>
                <a:ea typeface="프리젠테이션 4 Regular" pitchFamily="2" charset="-127"/>
                <a:cs typeface="Noto Sans KR"/>
                <a:sym typeface="Noto Sans KR"/>
              </a:rPr>
              <a:t> </a:t>
            </a:r>
            <a:r>
              <a:rPr lang="ko-KR" sz="1000" i="0" u="none" strike="noStrike" cap="none" dirty="0" err="1">
                <a:solidFill>
                  <a:srgbClr val="0E0E0E"/>
                </a:solidFill>
                <a:latin typeface="프리젠테이션 4 Regular" pitchFamily="2" charset="-127"/>
                <a:ea typeface="프리젠테이션 4 Regular" pitchFamily="2" charset="-127"/>
                <a:cs typeface="Noto Sans KR"/>
                <a:sym typeface="Noto Sans KR"/>
              </a:rPr>
              <a:t>Interaction</a:t>
            </a:r>
            <a:r>
              <a:rPr lang="ko-KR" sz="1000" i="0" u="none" strike="noStrike" cap="none" dirty="0">
                <a:solidFill>
                  <a:srgbClr val="0E0E0E"/>
                </a:solidFill>
                <a:latin typeface="프리젠테이션 4 Regular" pitchFamily="2" charset="-127"/>
                <a:ea typeface="프리젠테이션 4 Regular" pitchFamily="2" charset="-127"/>
                <a:cs typeface="Noto Sans KR"/>
                <a:sym typeface="Noto Sans KR"/>
              </a:rPr>
              <a:t>): 자율주행 자동차의 인식 및 제어에 필요한 지식을 학습함</a:t>
            </a:r>
            <a:br>
              <a:rPr lang="en-US" altLang="ko-KR" sz="1000" dirty="0">
                <a:solidFill>
                  <a:srgbClr val="0E0E0E"/>
                </a:solidFill>
                <a:latin typeface="프리젠테이션 4 Regular" pitchFamily="2" charset="-127"/>
                <a:ea typeface="프리젠테이션 4 Regular" pitchFamily="2" charset="-127"/>
                <a:cs typeface="Noto Sans KR"/>
                <a:sym typeface="Noto Sans KR"/>
              </a:rPr>
            </a:br>
            <a:r>
              <a:rPr lang="ko-KR" sz="1000" i="0" u="none" strike="noStrike" cap="none" dirty="0">
                <a:solidFill>
                  <a:srgbClr val="0E0E0E"/>
                </a:solidFill>
                <a:latin typeface="프리젠테이션 4 Regular" pitchFamily="2" charset="-127"/>
                <a:ea typeface="프리젠테이션 4 Regular" pitchFamily="2" charset="-127"/>
                <a:cs typeface="Noto Sans KR"/>
                <a:sym typeface="Noto Sans KR"/>
              </a:rPr>
              <a:t>사회적 영향 (</a:t>
            </a:r>
            <a:r>
              <a:rPr lang="ko-KR" sz="1000" i="0" u="none" strike="noStrike" cap="none" dirty="0" err="1">
                <a:solidFill>
                  <a:srgbClr val="0E0E0E"/>
                </a:solidFill>
                <a:latin typeface="프리젠테이션 4 Regular" pitchFamily="2" charset="-127"/>
                <a:ea typeface="프리젠테이션 4 Regular" pitchFamily="2" charset="-127"/>
                <a:cs typeface="Noto Sans KR"/>
                <a:sym typeface="Noto Sans KR"/>
              </a:rPr>
              <a:t>Social</a:t>
            </a:r>
            <a:r>
              <a:rPr lang="ko-KR" sz="1000" i="0" u="none" strike="noStrike" cap="none" dirty="0">
                <a:solidFill>
                  <a:srgbClr val="0E0E0E"/>
                </a:solidFill>
                <a:latin typeface="프리젠테이션 4 Regular" pitchFamily="2" charset="-127"/>
                <a:ea typeface="프리젠테이션 4 Regular" pitchFamily="2" charset="-127"/>
                <a:cs typeface="Noto Sans KR"/>
                <a:sym typeface="Noto Sans KR"/>
              </a:rPr>
              <a:t> </a:t>
            </a:r>
            <a:r>
              <a:rPr lang="ko-KR" sz="1000" i="0" u="none" strike="noStrike" cap="none" dirty="0" err="1">
                <a:solidFill>
                  <a:srgbClr val="0E0E0E"/>
                </a:solidFill>
                <a:latin typeface="프리젠테이션 4 Regular" pitchFamily="2" charset="-127"/>
                <a:ea typeface="프리젠테이션 4 Regular" pitchFamily="2" charset="-127"/>
                <a:cs typeface="Noto Sans KR"/>
                <a:sym typeface="Noto Sans KR"/>
              </a:rPr>
              <a:t>Impact</a:t>
            </a:r>
            <a:r>
              <a:rPr lang="ko-KR" sz="1000" i="0" u="none" strike="noStrike" cap="none" dirty="0">
                <a:solidFill>
                  <a:srgbClr val="0E0E0E"/>
                </a:solidFill>
                <a:latin typeface="프리젠테이션 4 Regular" pitchFamily="2" charset="-127"/>
                <a:ea typeface="프리젠테이션 4 Regular" pitchFamily="2" charset="-127"/>
                <a:cs typeface="Noto Sans KR"/>
                <a:sym typeface="Noto Sans KR"/>
              </a:rPr>
              <a:t>): 자율주행 자동차와 관련된 사회적 윤리적 문제를 탐구하고 해결함</a:t>
            </a:r>
            <a:endParaRPr sz="1000" i="0" u="none" strike="noStrike" cap="none" dirty="0">
              <a:solidFill>
                <a:srgbClr val="0E0E0E"/>
              </a:solidFill>
              <a:latin typeface="프리젠테이션 4 Regular" pitchFamily="2" charset="-127"/>
              <a:ea typeface="프리젠테이션 4 Regular" pitchFamily="2" charset="-127"/>
              <a:cs typeface="Noto Sans KR"/>
              <a:sym typeface="Noto Sans KR"/>
            </a:endParaRPr>
          </a:p>
        </p:txBody>
      </p:sp>
      <p:grpSp>
        <p:nvGrpSpPr>
          <p:cNvPr id="7" name="Google Shape;152;p23">
            <a:extLst>
              <a:ext uri="{FF2B5EF4-FFF2-40B4-BE49-F238E27FC236}">
                <a16:creationId xmlns:a16="http://schemas.microsoft.com/office/drawing/2014/main" id="{FEC13988-0205-312C-CA46-B459ABE3F2FB}"/>
              </a:ext>
            </a:extLst>
          </p:cNvPr>
          <p:cNvGrpSpPr/>
          <p:nvPr/>
        </p:nvGrpSpPr>
        <p:grpSpPr>
          <a:xfrm>
            <a:off x="5555445" y="4396947"/>
            <a:ext cx="3458625" cy="638606"/>
            <a:chOff x="864400" y="4396500"/>
            <a:chExt cx="3458625" cy="638606"/>
          </a:xfrm>
        </p:grpSpPr>
        <p:pic>
          <p:nvPicPr>
            <p:cNvPr id="8" name="Google Shape;153;p23">
              <a:extLst>
                <a:ext uri="{FF2B5EF4-FFF2-40B4-BE49-F238E27FC236}">
                  <a16:creationId xmlns:a16="http://schemas.microsoft.com/office/drawing/2014/main" id="{8B519042-F784-187F-A143-6AE5BBA8331A}"/>
                </a:ext>
              </a:extLst>
            </p:cNvPr>
            <p:cNvPicPr preferRelativeResize="0"/>
            <p:nvPr/>
          </p:nvPicPr>
          <p:blipFill rotWithShape="1">
            <a:blip r:embed="rId3">
              <a:alphaModFix/>
            </a:blip>
            <a:srcRect/>
            <a:stretch/>
          </p:blipFill>
          <p:spPr>
            <a:xfrm>
              <a:off x="864400" y="4396500"/>
              <a:ext cx="628550" cy="638600"/>
            </a:xfrm>
            <a:prstGeom prst="rect">
              <a:avLst/>
            </a:prstGeom>
            <a:noFill/>
            <a:ln>
              <a:noFill/>
            </a:ln>
          </p:spPr>
        </p:pic>
        <p:pic>
          <p:nvPicPr>
            <p:cNvPr id="9" name="Google Shape;154;p23">
              <a:extLst>
                <a:ext uri="{FF2B5EF4-FFF2-40B4-BE49-F238E27FC236}">
                  <a16:creationId xmlns:a16="http://schemas.microsoft.com/office/drawing/2014/main" id="{1DB79A03-D5DB-C8D9-B511-EBC2493B28E2}"/>
                </a:ext>
              </a:extLst>
            </p:cNvPr>
            <p:cNvPicPr preferRelativeResize="0"/>
            <p:nvPr/>
          </p:nvPicPr>
          <p:blipFill rotWithShape="1">
            <a:blip r:embed="rId4">
              <a:alphaModFix/>
            </a:blip>
            <a:srcRect/>
            <a:stretch/>
          </p:blipFill>
          <p:spPr>
            <a:xfrm>
              <a:off x="1571919" y="4396500"/>
              <a:ext cx="628550" cy="638600"/>
            </a:xfrm>
            <a:prstGeom prst="rect">
              <a:avLst/>
            </a:prstGeom>
            <a:noFill/>
            <a:ln>
              <a:noFill/>
            </a:ln>
          </p:spPr>
        </p:pic>
        <p:pic>
          <p:nvPicPr>
            <p:cNvPr id="10" name="Google Shape;155;p23">
              <a:extLst>
                <a:ext uri="{FF2B5EF4-FFF2-40B4-BE49-F238E27FC236}">
                  <a16:creationId xmlns:a16="http://schemas.microsoft.com/office/drawing/2014/main" id="{950C4666-F482-A79D-47C1-E32B6B7A1638}"/>
                </a:ext>
              </a:extLst>
            </p:cNvPr>
            <p:cNvPicPr preferRelativeResize="0"/>
            <p:nvPr/>
          </p:nvPicPr>
          <p:blipFill rotWithShape="1">
            <a:blip r:embed="rId5">
              <a:alphaModFix/>
            </a:blip>
            <a:srcRect/>
            <a:stretch/>
          </p:blipFill>
          <p:spPr>
            <a:xfrm>
              <a:off x="2279438" y="4396500"/>
              <a:ext cx="628550" cy="638600"/>
            </a:xfrm>
            <a:prstGeom prst="rect">
              <a:avLst/>
            </a:prstGeom>
            <a:noFill/>
            <a:ln>
              <a:noFill/>
            </a:ln>
          </p:spPr>
        </p:pic>
        <p:pic>
          <p:nvPicPr>
            <p:cNvPr id="11" name="Google Shape;156;p23">
              <a:extLst>
                <a:ext uri="{FF2B5EF4-FFF2-40B4-BE49-F238E27FC236}">
                  <a16:creationId xmlns:a16="http://schemas.microsoft.com/office/drawing/2014/main" id="{8DFCABE7-2B9F-2849-8FAB-AFC643443CD7}"/>
                </a:ext>
              </a:extLst>
            </p:cNvPr>
            <p:cNvPicPr preferRelativeResize="0"/>
            <p:nvPr/>
          </p:nvPicPr>
          <p:blipFill rotWithShape="1">
            <a:blip r:embed="rId6">
              <a:alphaModFix/>
            </a:blip>
            <a:srcRect/>
            <a:stretch/>
          </p:blipFill>
          <p:spPr>
            <a:xfrm>
              <a:off x="2986956" y="4396500"/>
              <a:ext cx="628550" cy="638606"/>
            </a:xfrm>
            <a:prstGeom prst="rect">
              <a:avLst/>
            </a:prstGeom>
            <a:noFill/>
            <a:ln>
              <a:noFill/>
            </a:ln>
          </p:spPr>
        </p:pic>
        <p:pic>
          <p:nvPicPr>
            <p:cNvPr id="12" name="Google Shape;157;p23">
              <a:extLst>
                <a:ext uri="{FF2B5EF4-FFF2-40B4-BE49-F238E27FC236}">
                  <a16:creationId xmlns:a16="http://schemas.microsoft.com/office/drawing/2014/main" id="{C3F809D5-280A-D3E9-4671-A5F1EB4A7EBF}"/>
                </a:ext>
              </a:extLst>
            </p:cNvPr>
            <p:cNvPicPr preferRelativeResize="0"/>
            <p:nvPr/>
          </p:nvPicPr>
          <p:blipFill rotWithShape="1">
            <a:blip r:embed="rId7">
              <a:alphaModFix/>
            </a:blip>
            <a:srcRect/>
            <a:stretch/>
          </p:blipFill>
          <p:spPr>
            <a:xfrm>
              <a:off x="3694475" y="4396500"/>
              <a:ext cx="628550" cy="638585"/>
            </a:xfrm>
            <a:prstGeom prst="rect">
              <a:avLst/>
            </a:prstGeom>
            <a:noFill/>
            <a:ln>
              <a:noFill/>
            </a:ln>
          </p:spPr>
        </p:pic>
      </p:grpSp>
    </p:spTree>
    <p:extLst>
      <p:ext uri="{BB962C8B-B14F-4D97-AF65-F5344CB8AC3E}">
        <p14:creationId xmlns:p14="http://schemas.microsoft.com/office/powerpoint/2010/main" val="7541695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1" name="Google Shape;101;p1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800"/>
              <a:buFont typeface="Arial"/>
              <a:buNone/>
            </a:pPr>
            <a:fld id="{00000000-1234-1234-1234-123412341234}" type="slidenum">
              <a:rPr lang="en-US" altLang="ko-KR"/>
              <a:t>22</a:t>
            </a:fld>
            <a:endParaRPr/>
          </a:p>
        </p:txBody>
      </p:sp>
      <p:graphicFrame>
        <p:nvGraphicFramePr>
          <p:cNvPr id="102" name="Google Shape;102;p18"/>
          <p:cNvGraphicFramePr/>
          <p:nvPr/>
        </p:nvGraphicFramePr>
        <p:xfrm>
          <a:off x="628975" y="1582092"/>
          <a:ext cx="7789500" cy="3251435"/>
        </p:xfrm>
        <a:graphic>
          <a:graphicData uri="http://schemas.openxmlformats.org/drawingml/2006/table">
            <a:tbl>
              <a:tblPr>
                <a:noFill/>
                <a:tableStyleId>{11779EDA-960B-4A10-AFC4-47F490AD21AB}</a:tableStyleId>
              </a:tblPr>
              <a:tblGrid>
                <a:gridCol w="1460050">
                  <a:extLst>
                    <a:ext uri="{9D8B030D-6E8A-4147-A177-3AD203B41FA5}">
                      <a16:colId xmlns:a16="http://schemas.microsoft.com/office/drawing/2014/main" val="20000"/>
                    </a:ext>
                  </a:extLst>
                </a:gridCol>
                <a:gridCol w="2492500">
                  <a:extLst>
                    <a:ext uri="{9D8B030D-6E8A-4147-A177-3AD203B41FA5}">
                      <a16:colId xmlns:a16="http://schemas.microsoft.com/office/drawing/2014/main" val="20001"/>
                    </a:ext>
                  </a:extLst>
                </a:gridCol>
                <a:gridCol w="3836950">
                  <a:extLst>
                    <a:ext uri="{9D8B030D-6E8A-4147-A177-3AD203B41FA5}">
                      <a16:colId xmlns:a16="http://schemas.microsoft.com/office/drawing/2014/main" val="20002"/>
                    </a:ext>
                  </a:extLst>
                </a:gridCol>
              </a:tblGrid>
              <a:tr h="180300">
                <a:tc>
                  <a:txBody>
                    <a:bodyPr/>
                    <a:lstStyle/>
                    <a:p>
                      <a:pPr marL="0" marR="0" lvl="0" indent="0" algn="ctr" rtl="0">
                        <a:lnSpc>
                          <a:spcPct val="115000"/>
                        </a:lnSpc>
                        <a:spcBef>
                          <a:spcPts val="0"/>
                        </a:spcBef>
                        <a:spcAft>
                          <a:spcPts val="0"/>
                        </a:spcAft>
                        <a:buClr>
                          <a:srgbClr val="000000"/>
                        </a:buClr>
                        <a:buSzPts val="1000"/>
                        <a:buFont typeface="Arial"/>
                        <a:buNone/>
                      </a:pPr>
                      <a:r>
                        <a:rPr lang="ko-KR" altLang="en-US" sz="1300" b="0" i="0" u="none" strike="noStrike" cap="none" dirty="0">
                          <a:solidFill>
                            <a:schemeClr val="lt1"/>
                          </a:solidFill>
                          <a:latin typeface="프리젠테이션 4 Regular" pitchFamily="2" charset="-127"/>
                          <a:ea typeface="프리젠테이션 4 Regular" pitchFamily="2" charset="-127"/>
                          <a:cs typeface="Nanum Gothic"/>
                          <a:sym typeface="Nanum Gothic"/>
                        </a:rPr>
                        <a:t>교육 목표</a:t>
                      </a:r>
                      <a:endParaRPr lang="ko-KR" altLang="en-US" sz="1300" b="1" u="none" strike="noStrike" cap="none" dirty="0">
                        <a:solidFill>
                          <a:schemeClr val="lt1"/>
                        </a:solidFill>
                        <a:latin typeface="프리젠테이션 4 Regular" pitchFamily="2" charset="-127"/>
                        <a:ea typeface="프리젠테이션 4 Regular" pitchFamily="2" charset="-127"/>
                      </a:endParaRPr>
                    </a:p>
                  </a:txBody>
                  <a:tcPr marL="25400" marR="25400" marT="0" marB="0" anchor="ctr">
                    <a:lnL w="9525" cap="flat" cmpd="sng">
                      <a:solidFill>
                        <a:srgbClr val="000000">
                          <a:alpha val="0"/>
                        </a:srgbClr>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192383"/>
                      </a:solidFill>
                      <a:prstDash val="solid"/>
                      <a:round/>
                      <a:headEnd type="none" w="sm" len="sm"/>
                      <a:tailEnd type="none" w="sm" len="sm"/>
                    </a:lnT>
                    <a:lnB w="9525" cap="flat" cmpd="sng">
                      <a:solidFill>
                        <a:srgbClr val="CCCCCC"/>
                      </a:solidFill>
                      <a:prstDash val="solid"/>
                      <a:round/>
                      <a:headEnd type="none" w="sm" len="sm"/>
                      <a:tailEnd type="none" w="sm" len="sm"/>
                    </a:lnB>
                    <a:solidFill>
                      <a:srgbClr val="24367F"/>
                    </a:solidFill>
                  </a:tcPr>
                </a:tc>
                <a:tc>
                  <a:txBody>
                    <a:bodyPr/>
                    <a:lstStyle/>
                    <a:p>
                      <a:pPr marL="0" marR="0" lvl="0" indent="0" algn="ctr" rtl="0">
                        <a:lnSpc>
                          <a:spcPct val="115000"/>
                        </a:lnSpc>
                        <a:spcBef>
                          <a:spcPts val="0"/>
                        </a:spcBef>
                        <a:spcAft>
                          <a:spcPts val="0"/>
                        </a:spcAft>
                        <a:buClr>
                          <a:srgbClr val="000000"/>
                        </a:buClr>
                        <a:buSzPts val="1000"/>
                        <a:buFont typeface="Arial"/>
                        <a:buNone/>
                      </a:pPr>
                      <a:r>
                        <a:rPr lang="ko-KR" altLang="en-US" sz="1300" b="0" i="0" u="none" strike="noStrike" cap="none" dirty="0">
                          <a:solidFill>
                            <a:schemeClr val="lt1"/>
                          </a:solidFill>
                          <a:latin typeface="프리젠테이션 4 Regular" pitchFamily="2" charset="-127"/>
                          <a:ea typeface="프리젠테이션 4 Regular" pitchFamily="2" charset="-127"/>
                          <a:cs typeface="Nanum Gothic"/>
                          <a:sym typeface="Nanum Gothic"/>
                        </a:rPr>
                        <a:t>특징 </a:t>
                      </a:r>
                      <a:endParaRPr lang="ko-KR" altLang="en-US" sz="1300" b="1" u="none" strike="noStrike" cap="none" dirty="0">
                        <a:solidFill>
                          <a:schemeClr val="lt1"/>
                        </a:solidFill>
                        <a:latin typeface="프리젠테이션 4 Regular" pitchFamily="2" charset="-127"/>
                        <a:ea typeface="프리젠테이션 4 Regular" pitchFamily="2" charset="-127"/>
                      </a:endParaRPr>
                    </a:p>
                  </a:txBody>
                  <a:tcPr marL="25400" marR="25400" marT="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192383"/>
                      </a:solidFill>
                      <a:prstDash val="solid"/>
                      <a:round/>
                      <a:headEnd type="none" w="sm" len="sm"/>
                      <a:tailEnd type="none" w="sm" len="sm"/>
                    </a:lnT>
                    <a:lnB w="9525" cap="flat" cmpd="sng">
                      <a:solidFill>
                        <a:srgbClr val="CCCCCC"/>
                      </a:solidFill>
                      <a:prstDash val="solid"/>
                      <a:round/>
                      <a:headEnd type="none" w="sm" len="sm"/>
                      <a:tailEnd type="none" w="sm" len="sm"/>
                    </a:lnB>
                    <a:solidFill>
                      <a:srgbClr val="24367F"/>
                    </a:solidFill>
                  </a:tcPr>
                </a:tc>
                <a:tc>
                  <a:txBody>
                    <a:bodyPr/>
                    <a:lstStyle/>
                    <a:p>
                      <a:pPr marL="0" marR="0" lvl="0" indent="0" algn="ctr" rtl="0">
                        <a:lnSpc>
                          <a:spcPct val="115000"/>
                        </a:lnSpc>
                        <a:spcBef>
                          <a:spcPts val="0"/>
                        </a:spcBef>
                        <a:spcAft>
                          <a:spcPts val="0"/>
                        </a:spcAft>
                        <a:buClr>
                          <a:srgbClr val="000000"/>
                        </a:buClr>
                        <a:buSzPts val="1000"/>
                        <a:buFont typeface="Arial"/>
                        <a:buNone/>
                      </a:pPr>
                      <a:r>
                        <a:rPr lang="ko-KR" altLang="en-US" sz="1300" b="0" i="0" u="none" strike="noStrike" cap="none" dirty="0">
                          <a:solidFill>
                            <a:schemeClr val="lt1"/>
                          </a:solidFill>
                          <a:latin typeface="프리젠테이션 4 Regular" pitchFamily="2" charset="-127"/>
                          <a:ea typeface="프리젠테이션 4 Regular" pitchFamily="2" charset="-127"/>
                          <a:cs typeface="Nanum Gothic"/>
                          <a:sym typeface="Nanum Gothic"/>
                        </a:rPr>
                        <a:t>예시</a:t>
                      </a:r>
                      <a:endParaRPr lang="ko-KR" altLang="en-US" sz="1300" b="1" u="none" strike="noStrike" cap="none" dirty="0">
                        <a:solidFill>
                          <a:schemeClr val="lt1"/>
                        </a:solidFill>
                        <a:latin typeface="프리젠테이션 4 Regular" pitchFamily="2" charset="-127"/>
                        <a:ea typeface="프리젠테이션 4 Regular" pitchFamily="2" charset="-127"/>
                      </a:endParaRPr>
                    </a:p>
                  </a:txBody>
                  <a:tcPr marL="25400" marR="25400" marT="0" marB="0" anchor="ctr">
                    <a:lnL w="9525" cap="flat" cmpd="sng">
                      <a:solidFill>
                        <a:srgbClr val="000000"/>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192383"/>
                      </a:solidFill>
                      <a:prstDash val="solid"/>
                      <a:round/>
                      <a:headEnd type="none" w="sm" len="sm"/>
                      <a:tailEnd type="none" w="sm" len="sm"/>
                    </a:lnT>
                    <a:lnB w="9525" cap="flat" cmpd="sng">
                      <a:solidFill>
                        <a:srgbClr val="CCCCCC"/>
                      </a:solidFill>
                      <a:prstDash val="solid"/>
                      <a:round/>
                      <a:headEnd type="none" w="sm" len="sm"/>
                      <a:tailEnd type="none" w="sm" len="sm"/>
                    </a:lnB>
                    <a:solidFill>
                      <a:srgbClr val="24367F"/>
                    </a:solidFill>
                  </a:tcPr>
                </a:tc>
                <a:extLst>
                  <a:ext uri="{0D108BD9-81ED-4DB2-BD59-A6C34878D82A}">
                    <a16:rowId xmlns:a16="http://schemas.microsoft.com/office/drawing/2014/main" val="10000"/>
                  </a:ext>
                </a:extLst>
              </a:tr>
              <a:tr h="899650">
                <a:tc>
                  <a:txBody>
                    <a:bodyPr/>
                    <a:lstStyle/>
                    <a:p>
                      <a:pPr marL="0" marR="0" lvl="0" indent="0" algn="ctr" rtl="0">
                        <a:lnSpc>
                          <a:spcPct val="115000"/>
                        </a:lnSpc>
                        <a:spcBef>
                          <a:spcPts val="0"/>
                        </a:spcBef>
                        <a:spcAft>
                          <a:spcPts val="0"/>
                        </a:spcAft>
                        <a:buClr>
                          <a:srgbClr val="000000"/>
                        </a:buClr>
                        <a:buSzPts val="1000"/>
                        <a:buFont typeface="Arial"/>
                        <a:buNone/>
                      </a:pPr>
                      <a:r>
                        <a:rPr lang="ko-KR" altLang="en-US" sz="1200" b="0" i="0" u="none" strike="noStrike" cap="none" dirty="0">
                          <a:latin typeface="프리젠테이션 4 Regular" pitchFamily="2" charset="-127"/>
                          <a:ea typeface="프리젠테이션 4 Regular" pitchFamily="2" charset="-127"/>
                          <a:cs typeface="Nanum Gothic"/>
                          <a:sym typeface="Nanum Gothic"/>
                        </a:rPr>
                        <a:t>교과 및 </a:t>
                      </a:r>
                      <a:r>
                        <a:rPr lang="en-US" altLang="ko-KR" sz="1200" b="0" i="0" u="none" strike="noStrike" cap="none" dirty="0">
                          <a:latin typeface="프리젠테이션 4 Regular" pitchFamily="2" charset="-127"/>
                          <a:ea typeface="프리젠테이션 4 Regular" pitchFamily="2" charset="-127"/>
                          <a:cs typeface="Nanum Gothic"/>
                          <a:sym typeface="Nanum Gothic"/>
                        </a:rPr>
                        <a:t>AI </a:t>
                      </a:r>
                      <a:r>
                        <a:rPr lang="ko-KR" altLang="en-US" sz="1200" b="0" i="0" u="none" strike="noStrike" cap="none" dirty="0">
                          <a:latin typeface="프리젠테이션 4 Regular" pitchFamily="2" charset="-127"/>
                          <a:ea typeface="프리젠테이션 4 Regular" pitchFamily="2" charset="-127"/>
                          <a:cs typeface="Nanum Gothic"/>
                          <a:sym typeface="Nanum Gothic"/>
                        </a:rPr>
                        <a:t>지식 창출</a:t>
                      </a:r>
                      <a:endParaRPr lang="ko-KR" altLang="en-US" sz="1200" u="none" strike="noStrike" cap="none" dirty="0">
                        <a:latin typeface="프리젠테이션 4 Regular" pitchFamily="2" charset="-127"/>
                        <a:ea typeface="프리젠테이션 4 Regular" pitchFamily="2" charset="-127"/>
                      </a:endParaRPr>
                    </a:p>
                  </a:txBody>
                  <a:tcPr marL="25400" marR="25400" marT="0" marB="0" anchor="ctr">
                    <a:lnL w="9525" cap="flat" cmpd="sng">
                      <a:solidFill>
                        <a:srgbClr val="000000">
                          <a:alpha val="0"/>
                        </a:srgbClr>
                      </a:solidFill>
                      <a:prstDash val="solid"/>
                      <a:round/>
                      <a:headEnd type="none" w="sm" len="sm"/>
                      <a:tailEnd type="none" w="sm" len="sm"/>
                    </a:lnL>
                    <a:lnR w="9525" cap="flat" cmpd="sng">
                      <a:solidFill>
                        <a:srgbClr val="192383"/>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192383"/>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000"/>
                        <a:buFont typeface="Arial"/>
                        <a:buNone/>
                      </a:pPr>
                      <a:r>
                        <a:rPr lang="ko-KR" altLang="en-US" sz="1200" b="0" i="0" u="none" strike="noStrike" cap="none" dirty="0">
                          <a:latin typeface="프리젠테이션 4 Regular" pitchFamily="2" charset="-127"/>
                          <a:ea typeface="프리젠테이션 4 Regular" pitchFamily="2" charset="-127"/>
                          <a:cs typeface="Nanum Gothic"/>
                          <a:sym typeface="Nanum Gothic"/>
                        </a:rPr>
                        <a:t>학생들은 교과와 </a:t>
                      </a:r>
                      <a:r>
                        <a:rPr lang="en-US" altLang="ko-KR" sz="1200" b="0" i="0" u="none" strike="noStrike" cap="none" dirty="0">
                          <a:latin typeface="프리젠테이션 4 Regular" pitchFamily="2" charset="-127"/>
                          <a:ea typeface="프리젠테이션 4 Regular" pitchFamily="2" charset="-127"/>
                          <a:cs typeface="Nanum Gothic"/>
                          <a:sym typeface="Nanum Gothic"/>
                        </a:rPr>
                        <a:t>AI </a:t>
                      </a:r>
                      <a:r>
                        <a:rPr lang="ko-KR" altLang="en-US" sz="1200" b="0" i="0" u="none" strike="noStrike" cap="none" dirty="0">
                          <a:latin typeface="프리젠테이션 4 Regular" pitchFamily="2" charset="-127"/>
                          <a:ea typeface="프리젠테이션 4 Regular" pitchFamily="2" charset="-127"/>
                          <a:cs typeface="Nanum Gothic"/>
                          <a:sym typeface="Nanum Gothic"/>
                        </a:rPr>
                        <a:t>지식을 갖고 새로운 지식을 교과 교육에 통합 및 창출할 수 있</a:t>
                      </a:r>
                      <a:r>
                        <a:rPr lang="ko-KR" altLang="en-US" sz="1200" u="none" strike="noStrike" cap="none" dirty="0">
                          <a:latin typeface="프리젠테이션 4 Regular" pitchFamily="2" charset="-127"/>
                          <a:ea typeface="프리젠테이션 4 Regular" pitchFamily="2" charset="-127"/>
                        </a:rPr>
                        <a:t>다</a:t>
                      </a:r>
                      <a:r>
                        <a:rPr lang="en-US" altLang="ko-KR" sz="1200" u="none" strike="noStrike" cap="none" dirty="0">
                          <a:latin typeface="프리젠테이션 4 Regular" pitchFamily="2" charset="-127"/>
                          <a:ea typeface="프리젠테이션 4 Regular" pitchFamily="2" charset="-127"/>
                        </a:rPr>
                        <a:t>.</a:t>
                      </a:r>
                      <a:endParaRPr lang="ko-KR" altLang="en-US" sz="1200" u="none" strike="noStrike" cap="none" dirty="0">
                        <a:latin typeface="프리젠테이션 4 Regular" pitchFamily="2" charset="-127"/>
                        <a:ea typeface="프리젠테이션 4 Regular" pitchFamily="2" charset="-127"/>
                      </a:endParaRPr>
                    </a:p>
                  </a:txBody>
                  <a:tcPr marL="25400" marR="25400" marT="0" marB="0" anchor="ctr">
                    <a:lnL w="9525" cap="flat" cmpd="sng">
                      <a:solidFill>
                        <a:srgbClr val="192383"/>
                      </a:solidFill>
                      <a:prstDash val="solid"/>
                      <a:round/>
                      <a:headEnd type="none" w="sm" len="sm"/>
                      <a:tailEnd type="none" w="sm" len="sm"/>
                    </a:lnL>
                    <a:lnR w="9525" cap="flat" cmpd="sng">
                      <a:solidFill>
                        <a:srgbClr val="192383"/>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192383"/>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ko-KR" altLang="en-US" sz="1200" b="0" i="0" u="none" strike="noStrike" cap="none" dirty="0">
                          <a:solidFill>
                            <a:srgbClr val="000000"/>
                          </a:solidFill>
                          <a:latin typeface="프리젠테이션 4 Regular" pitchFamily="2" charset="-127"/>
                          <a:ea typeface="프리젠테이션 4 Regular" pitchFamily="2" charset="-127"/>
                          <a:cs typeface="Nanum Gothic"/>
                          <a:sym typeface="Nanum Gothic"/>
                        </a:rPr>
                        <a:t>중학교 실과 교육에서 ‘안전한 </a:t>
                      </a:r>
                      <a:r>
                        <a:rPr lang="ko-KR" altLang="en-US" sz="1200" b="0" i="0" u="none" strike="noStrike" cap="none" dirty="0" err="1">
                          <a:solidFill>
                            <a:srgbClr val="000000"/>
                          </a:solidFill>
                          <a:latin typeface="프리젠테이션 4 Regular" pitchFamily="2" charset="-127"/>
                          <a:ea typeface="프리젠테이션 4 Regular" pitchFamily="2" charset="-127"/>
                          <a:cs typeface="Nanum Gothic"/>
                          <a:sym typeface="Nanum Gothic"/>
                        </a:rPr>
                        <a:t>주거생활’을</a:t>
                      </a:r>
                      <a:r>
                        <a:rPr lang="ko-KR" altLang="en-US" sz="1200" b="0" i="0" u="none" strike="noStrike" cap="none" dirty="0">
                          <a:solidFill>
                            <a:srgbClr val="000000"/>
                          </a:solidFill>
                          <a:latin typeface="프리젠테이션 4 Regular" pitchFamily="2" charset="-127"/>
                          <a:ea typeface="프리젠테이션 4 Regular" pitchFamily="2" charset="-127"/>
                          <a:cs typeface="Nanum Gothic"/>
                          <a:sym typeface="Nanum Gothic"/>
                        </a:rPr>
                        <a:t> 주제로 한 인공지능 융합 발명 교육 프로그램을 통해 안전 위해 요소를 확인하고 이를 인공지능을 활용한 해결안을 통해 산출물을 개발한다</a:t>
                      </a:r>
                      <a:r>
                        <a:rPr lang="en-US" altLang="ko-KR" sz="1200" b="0" i="0" u="none" strike="noStrike" cap="none" dirty="0">
                          <a:solidFill>
                            <a:srgbClr val="000000"/>
                          </a:solidFill>
                          <a:latin typeface="프리젠테이션 4 Regular" pitchFamily="2" charset="-127"/>
                          <a:ea typeface="프리젠테이션 4 Regular" pitchFamily="2" charset="-127"/>
                          <a:cs typeface="Nanum Gothic"/>
                          <a:sym typeface="Nanum Gothic"/>
                        </a:rPr>
                        <a:t>(</a:t>
                      </a:r>
                      <a:r>
                        <a:rPr lang="ko-KR" altLang="en-US" sz="1200" b="0" i="0" u="none" strike="noStrike" cap="none" dirty="0" err="1">
                          <a:solidFill>
                            <a:srgbClr val="000000"/>
                          </a:solidFill>
                          <a:latin typeface="프리젠테이션 4 Regular" pitchFamily="2" charset="-127"/>
                          <a:ea typeface="프리젠테이션 4 Regular" pitchFamily="2" charset="-127"/>
                          <a:cs typeface="Nanum Gothic"/>
                          <a:sym typeface="Nanum Gothic"/>
                        </a:rPr>
                        <a:t>김다솔</a:t>
                      </a:r>
                      <a:r>
                        <a:rPr lang="en-US" altLang="ko-KR" sz="1200" b="0" i="0" u="none" strike="noStrike" cap="none" dirty="0">
                          <a:solidFill>
                            <a:srgbClr val="000000"/>
                          </a:solidFill>
                          <a:latin typeface="프리젠테이션 4 Regular" pitchFamily="2" charset="-127"/>
                          <a:ea typeface="프리젠테이션 4 Regular" pitchFamily="2" charset="-127"/>
                          <a:cs typeface="Nanum Gothic"/>
                          <a:sym typeface="Nanum Gothic"/>
                        </a:rPr>
                        <a:t>, 2024).</a:t>
                      </a:r>
                      <a:endParaRPr lang="ko-KR" altLang="en-US" sz="1200" u="none" strike="noStrike" cap="none" dirty="0">
                        <a:latin typeface="프리젠테이션 4 Regular" pitchFamily="2" charset="-127"/>
                        <a:ea typeface="프리젠테이션 4 Regular" pitchFamily="2" charset="-127"/>
                      </a:endParaRPr>
                    </a:p>
                  </a:txBody>
                  <a:tcPr marL="28575" marR="28575" marT="45725" marB="45725" anchor="ctr">
                    <a:lnL w="9525" cap="flat" cmpd="sng">
                      <a:solidFill>
                        <a:srgbClr val="192383"/>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192383"/>
                      </a:solidFill>
                      <a:prstDash val="solid"/>
                      <a:round/>
                      <a:headEnd type="none" w="sm" len="sm"/>
                      <a:tailEnd type="none" w="sm" len="sm"/>
                    </a:lnB>
                  </a:tcPr>
                </a:tc>
                <a:extLst>
                  <a:ext uri="{0D108BD9-81ED-4DB2-BD59-A6C34878D82A}">
                    <a16:rowId xmlns:a16="http://schemas.microsoft.com/office/drawing/2014/main" val="10001"/>
                  </a:ext>
                </a:extLst>
              </a:tr>
              <a:tr h="1070800">
                <a:tc>
                  <a:txBody>
                    <a:bodyPr/>
                    <a:lstStyle/>
                    <a:p>
                      <a:pPr marL="0" marR="0" lvl="0" indent="0" algn="ctr" rtl="0">
                        <a:lnSpc>
                          <a:spcPct val="115000"/>
                        </a:lnSpc>
                        <a:spcBef>
                          <a:spcPts val="0"/>
                        </a:spcBef>
                        <a:spcAft>
                          <a:spcPts val="0"/>
                        </a:spcAft>
                        <a:buClr>
                          <a:srgbClr val="000000"/>
                        </a:buClr>
                        <a:buSzPts val="1000"/>
                        <a:buFont typeface="Arial"/>
                        <a:buNone/>
                      </a:pPr>
                      <a:r>
                        <a:rPr lang="ko-KR" altLang="en-US" sz="1200" b="0" i="0" u="none" strike="noStrike" cap="none" dirty="0">
                          <a:latin typeface="프리젠테이션 4 Regular" pitchFamily="2" charset="-127"/>
                          <a:ea typeface="프리젠테이션 4 Regular" pitchFamily="2" charset="-127"/>
                          <a:cs typeface="Nanum Gothic"/>
                          <a:sym typeface="Nanum Gothic"/>
                        </a:rPr>
                        <a:t>교과 및 </a:t>
                      </a:r>
                      <a:r>
                        <a:rPr lang="en-US" altLang="ko-KR" sz="1200" b="0" i="0" u="none" strike="noStrike" cap="none" dirty="0">
                          <a:latin typeface="프리젠테이션 4 Regular" pitchFamily="2" charset="-127"/>
                          <a:ea typeface="프리젠테이션 4 Regular" pitchFamily="2" charset="-127"/>
                          <a:cs typeface="Nanum Gothic"/>
                          <a:sym typeface="Nanum Gothic"/>
                        </a:rPr>
                        <a:t>AI </a:t>
                      </a:r>
                      <a:r>
                        <a:rPr lang="ko-KR" altLang="en-US" sz="1200" b="0" i="0" u="none" strike="noStrike" cap="none" dirty="0">
                          <a:latin typeface="프리젠테이션 4 Regular" pitchFamily="2" charset="-127"/>
                          <a:ea typeface="프리젠테이션 4 Regular" pitchFamily="2" charset="-127"/>
                          <a:cs typeface="Nanum Gothic"/>
                          <a:sym typeface="Nanum Gothic"/>
                        </a:rPr>
                        <a:t>지식 적용</a:t>
                      </a:r>
                      <a:endParaRPr lang="ko-KR" altLang="en-US" sz="1200" u="none" strike="noStrike" cap="none" dirty="0">
                        <a:latin typeface="프리젠테이션 4 Regular" pitchFamily="2" charset="-127"/>
                        <a:ea typeface="프리젠테이션 4 Regular" pitchFamily="2" charset="-127"/>
                      </a:endParaRPr>
                    </a:p>
                  </a:txBody>
                  <a:tcPr marL="25400" marR="25400" marT="0" marB="0" anchor="ctr">
                    <a:lnL w="9525" cap="flat" cmpd="sng">
                      <a:solidFill>
                        <a:srgbClr val="000000">
                          <a:alpha val="0"/>
                        </a:srgbClr>
                      </a:solidFill>
                      <a:prstDash val="solid"/>
                      <a:round/>
                      <a:headEnd type="none" w="sm" len="sm"/>
                      <a:tailEnd type="none" w="sm" len="sm"/>
                    </a:lnL>
                    <a:lnR w="9525" cap="flat" cmpd="sng">
                      <a:solidFill>
                        <a:srgbClr val="192383"/>
                      </a:solidFill>
                      <a:prstDash val="solid"/>
                      <a:round/>
                      <a:headEnd type="none" w="sm" len="sm"/>
                      <a:tailEnd type="none" w="sm" len="sm"/>
                    </a:lnR>
                    <a:lnT w="9525" cap="flat" cmpd="sng">
                      <a:solidFill>
                        <a:srgbClr val="192383"/>
                      </a:solidFill>
                      <a:prstDash val="solid"/>
                      <a:round/>
                      <a:headEnd type="none" w="sm" len="sm"/>
                      <a:tailEnd type="none" w="sm" len="sm"/>
                    </a:lnT>
                    <a:lnB w="9525" cap="flat" cmpd="sng">
                      <a:solidFill>
                        <a:srgbClr val="192383"/>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000"/>
                        <a:buFont typeface="Arial"/>
                        <a:buNone/>
                      </a:pPr>
                      <a:r>
                        <a:rPr lang="ko-KR" altLang="en-US" sz="1200" b="0" i="0" u="none" strike="noStrike" cap="none" dirty="0">
                          <a:latin typeface="프리젠테이션 4 Regular" pitchFamily="2" charset="-127"/>
                          <a:ea typeface="프리젠테이션 4 Regular" pitchFamily="2" charset="-127"/>
                          <a:cs typeface="Nanum Gothic"/>
                          <a:sym typeface="Nanum Gothic"/>
                        </a:rPr>
                        <a:t>학생들은 교과와 </a:t>
                      </a:r>
                      <a:r>
                        <a:rPr lang="en-US" altLang="ko-KR" sz="1200" b="0" i="0" u="none" strike="noStrike" cap="none" dirty="0">
                          <a:latin typeface="프리젠테이션 4 Regular" pitchFamily="2" charset="-127"/>
                          <a:ea typeface="프리젠테이션 4 Regular" pitchFamily="2" charset="-127"/>
                          <a:cs typeface="Nanum Gothic"/>
                          <a:sym typeface="Nanum Gothic"/>
                        </a:rPr>
                        <a:t>AI</a:t>
                      </a:r>
                      <a:r>
                        <a:rPr lang="ko-KR" altLang="en-US" sz="1200" b="0" i="0" u="none" strike="noStrike" cap="none" dirty="0">
                          <a:latin typeface="프리젠테이션 4 Regular" pitchFamily="2" charset="-127"/>
                          <a:ea typeface="프리젠테이션 4 Regular" pitchFamily="2" charset="-127"/>
                          <a:cs typeface="Nanum Gothic"/>
                          <a:sym typeface="Nanum Gothic"/>
                        </a:rPr>
                        <a:t>의 이론적인 지식을 실생활 문제나 프로젝트에 적용할 수 있</a:t>
                      </a:r>
                      <a:r>
                        <a:rPr lang="ko-KR" altLang="en-US" sz="1200" u="none" strike="noStrike" cap="none" dirty="0">
                          <a:latin typeface="프리젠테이션 4 Regular" pitchFamily="2" charset="-127"/>
                          <a:ea typeface="프리젠테이션 4 Regular" pitchFamily="2" charset="-127"/>
                        </a:rPr>
                        <a:t>다</a:t>
                      </a:r>
                      <a:r>
                        <a:rPr lang="en-US" altLang="ko-KR" sz="1200" u="none" strike="noStrike" cap="none" dirty="0">
                          <a:latin typeface="프리젠테이션 4 Regular" pitchFamily="2" charset="-127"/>
                          <a:ea typeface="프리젠테이션 4 Regular" pitchFamily="2" charset="-127"/>
                        </a:rPr>
                        <a:t>.</a:t>
                      </a:r>
                      <a:endParaRPr lang="ko-KR" altLang="en-US" sz="1200" u="none" strike="noStrike" cap="none" dirty="0">
                        <a:latin typeface="프리젠테이션 4 Regular" pitchFamily="2" charset="-127"/>
                        <a:ea typeface="프리젠테이션 4 Regular" pitchFamily="2" charset="-127"/>
                      </a:endParaRPr>
                    </a:p>
                  </a:txBody>
                  <a:tcPr marL="25400" marR="25400" marT="0" marB="0" anchor="ctr">
                    <a:lnL w="9525" cap="flat" cmpd="sng">
                      <a:solidFill>
                        <a:srgbClr val="192383"/>
                      </a:solidFill>
                      <a:prstDash val="solid"/>
                      <a:round/>
                      <a:headEnd type="none" w="sm" len="sm"/>
                      <a:tailEnd type="none" w="sm" len="sm"/>
                    </a:lnL>
                    <a:lnR w="9525" cap="flat" cmpd="sng">
                      <a:solidFill>
                        <a:srgbClr val="192383"/>
                      </a:solidFill>
                      <a:prstDash val="solid"/>
                      <a:round/>
                      <a:headEnd type="none" w="sm" len="sm"/>
                      <a:tailEnd type="none" w="sm" len="sm"/>
                    </a:lnR>
                    <a:lnT w="9525" cap="flat" cmpd="sng">
                      <a:solidFill>
                        <a:srgbClr val="192383"/>
                      </a:solidFill>
                      <a:prstDash val="solid"/>
                      <a:round/>
                      <a:headEnd type="none" w="sm" len="sm"/>
                      <a:tailEnd type="none" w="sm" len="sm"/>
                    </a:lnT>
                    <a:lnB w="9525" cap="flat" cmpd="sng">
                      <a:solidFill>
                        <a:srgbClr val="192383"/>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ko-KR" altLang="en-US" sz="1200" b="0" i="0" u="none" strike="noStrike" cap="none" dirty="0">
                          <a:solidFill>
                            <a:srgbClr val="000000"/>
                          </a:solidFill>
                          <a:latin typeface="프리젠테이션 4 Regular" pitchFamily="2" charset="-127"/>
                          <a:ea typeface="프리젠테이션 4 Regular" pitchFamily="2" charset="-127"/>
                          <a:cs typeface="Nanum Gothic"/>
                          <a:sym typeface="Nanum Gothic"/>
                        </a:rPr>
                        <a:t>초등학교 대상 </a:t>
                      </a:r>
                      <a:r>
                        <a:rPr lang="ko-KR" altLang="en-US" sz="1200" b="0" i="0" u="none" strike="noStrike" cap="none" dirty="0" err="1">
                          <a:solidFill>
                            <a:srgbClr val="000000"/>
                          </a:solidFill>
                          <a:latin typeface="프리젠테이션 4 Regular" pitchFamily="2" charset="-127"/>
                          <a:ea typeface="프리젠테이션 4 Regular" pitchFamily="2" charset="-127"/>
                          <a:cs typeface="Nanum Gothic"/>
                          <a:sym typeface="Nanum Gothic"/>
                        </a:rPr>
                        <a:t>사회과</a:t>
                      </a:r>
                      <a:r>
                        <a:rPr lang="ko-KR" altLang="en-US" sz="1200" b="0" i="0" u="none" strike="noStrike" cap="none" dirty="0">
                          <a:solidFill>
                            <a:srgbClr val="000000"/>
                          </a:solidFill>
                          <a:latin typeface="프리젠테이션 4 Regular" pitchFamily="2" charset="-127"/>
                          <a:ea typeface="프리젠테이션 4 Regular" pitchFamily="2" charset="-127"/>
                          <a:cs typeface="Nanum Gothic"/>
                          <a:sym typeface="Nanum Gothic"/>
                        </a:rPr>
                        <a:t> ‘</a:t>
                      </a:r>
                      <a:r>
                        <a:rPr lang="ko-KR" altLang="en-US" sz="1200" b="0" i="0" u="none" strike="noStrike" cap="none" dirty="0" err="1">
                          <a:solidFill>
                            <a:srgbClr val="000000"/>
                          </a:solidFill>
                          <a:latin typeface="프리젠테이션 4 Regular" pitchFamily="2" charset="-127"/>
                          <a:ea typeface="프리젠테이션 4 Regular" pitchFamily="2" charset="-127"/>
                          <a:cs typeface="Nanum Gothic"/>
                          <a:sym typeface="Nanum Gothic"/>
                        </a:rPr>
                        <a:t>저출산⋅고령화로</a:t>
                      </a:r>
                      <a:r>
                        <a:rPr lang="ko-KR" altLang="en-US" sz="1200" b="0" i="0" u="none" strike="noStrike" cap="none" dirty="0">
                          <a:solidFill>
                            <a:srgbClr val="000000"/>
                          </a:solidFill>
                          <a:latin typeface="프리젠테이션 4 Regular" pitchFamily="2" charset="-127"/>
                          <a:ea typeface="프리젠테이션 4 Regular" pitchFamily="2" charset="-127"/>
                          <a:cs typeface="Nanum Gothic"/>
                          <a:sym typeface="Nanum Gothic"/>
                        </a:rPr>
                        <a:t> 인한 변화’ </a:t>
                      </a:r>
                      <a:r>
                        <a:rPr lang="en-US" altLang="ko-KR" sz="1200" b="0" i="0" u="none" strike="noStrike" cap="none" dirty="0">
                          <a:solidFill>
                            <a:srgbClr val="000000"/>
                          </a:solidFill>
                          <a:latin typeface="프리젠테이션 4 Regular" pitchFamily="2" charset="-127"/>
                          <a:ea typeface="프리젠테이션 4 Regular" pitchFamily="2" charset="-127"/>
                          <a:cs typeface="Nanum Gothic"/>
                          <a:sym typeface="Nanum Gothic"/>
                        </a:rPr>
                        <a:t>AI </a:t>
                      </a:r>
                      <a:r>
                        <a:rPr lang="ko-KR" altLang="en-US" sz="1200" b="0" i="0" u="none" strike="noStrike" cap="none" dirty="0">
                          <a:solidFill>
                            <a:srgbClr val="000000"/>
                          </a:solidFill>
                          <a:latin typeface="프리젠테이션 4 Regular" pitchFamily="2" charset="-127"/>
                          <a:ea typeface="프리젠테이션 4 Regular" pitchFamily="2" charset="-127"/>
                          <a:cs typeface="Nanum Gothic"/>
                          <a:sym typeface="Nanum Gothic"/>
                        </a:rPr>
                        <a:t>융합 수업에서는 데이터에 대한 교육 이후</a:t>
                      </a:r>
                      <a:r>
                        <a:rPr lang="en-US" altLang="ko-KR" sz="1200" b="0" i="0" u="none" strike="noStrike" cap="none" dirty="0">
                          <a:solidFill>
                            <a:srgbClr val="000000"/>
                          </a:solidFill>
                          <a:latin typeface="프리젠테이션 4 Regular" pitchFamily="2" charset="-127"/>
                          <a:ea typeface="프리젠테이션 4 Regular" pitchFamily="2" charset="-127"/>
                          <a:cs typeface="Nanum Gothic"/>
                          <a:sym typeface="Nanum Gothic"/>
                        </a:rPr>
                        <a:t>, </a:t>
                      </a:r>
                      <a:r>
                        <a:rPr lang="ko-KR" altLang="en-US" sz="1200" b="0" i="0" u="none" strike="noStrike" cap="none" dirty="0">
                          <a:solidFill>
                            <a:srgbClr val="000000"/>
                          </a:solidFill>
                          <a:latin typeface="프리젠테이션 4 Regular" pitchFamily="2" charset="-127"/>
                          <a:ea typeface="프리젠테이션 4 Regular" pitchFamily="2" charset="-127"/>
                          <a:cs typeface="Nanum Gothic"/>
                          <a:sym typeface="Nanum Gothic"/>
                        </a:rPr>
                        <a:t>이를 사회 수업에 적용하여 데이터를 탐색하고 수집 및 분석하는 것을 목표로 한다</a:t>
                      </a:r>
                      <a:r>
                        <a:rPr lang="en-US" altLang="ko-KR" sz="1200" b="0" i="0" u="none" strike="noStrike" cap="none" dirty="0">
                          <a:solidFill>
                            <a:srgbClr val="000000"/>
                          </a:solidFill>
                          <a:latin typeface="프리젠테이션 4 Regular" pitchFamily="2" charset="-127"/>
                          <a:ea typeface="프리젠테이션 4 Regular" pitchFamily="2" charset="-127"/>
                          <a:cs typeface="Nanum Gothic"/>
                          <a:sym typeface="Nanum Gothic"/>
                        </a:rPr>
                        <a:t>(</a:t>
                      </a:r>
                      <a:r>
                        <a:rPr lang="ko-KR" altLang="en-US" sz="1200" b="0" i="0" u="none" strike="noStrike" cap="none" dirty="0">
                          <a:solidFill>
                            <a:srgbClr val="000000"/>
                          </a:solidFill>
                          <a:latin typeface="프리젠테이션 4 Regular" pitchFamily="2" charset="-127"/>
                          <a:ea typeface="프리젠테이션 4 Regular" pitchFamily="2" charset="-127"/>
                          <a:cs typeface="Nanum Gothic"/>
                          <a:sym typeface="Nanum Gothic"/>
                        </a:rPr>
                        <a:t>서유나 외</a:t>
                      </a:r>
                      <a:r>
                        <a:rPr lang="en-US" altLang="ko-KR" sz="1200" b="0" i="0" u="none" strike="noStrike" cap="none" dirty="0">
                          <a:solidFill>
                            <a:srgbClr val="000000"/>
                          </a:solidFill>
                          <a:latin typeface="프리젠테이션 4 Regular" pitchFamily="2" charset="-127"/>
                          <a:ea typeface="프리젠테이션 4 Regular" pitchFamily="2" charset="-127"/>
                          <a:cs typeface="Nanum Gothic"/>
                          <a:sym typeface="Nanum Gothic"/>
                        </a:rPr>
                        <a:t>, 2024). </a:t>
                      </a:r>
                      <a:endParaRPr lang="ko-KR" altLang="en-US" sz="1200" u="none" strike="noStrike" cap="none" dirty="0">
                        <a:latin typeface="프리젠테이션 4 Regular" pitchFamily="2" charset="-127"/>
                        <a:ea typeface="프리젠테이션 4 Regular" pitchFamily="2" charset="-127"/>
                      </a:endParaRPr>
                    </a:p>
                  </a:txBody>
                  <a:tcPr marL="28575" marR="28575" marT="45725" marB="45725" anchor="ctr">
                    <a:lnL w="9525" cap="flat" cmpd="sng">
                      <a:solidFill>
                        <a:srgbClr val="192383"/>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192383"/>
                      </a:solidFill>
                      <a:prstDash val="solid"/>
                      <a:round/>
                      <a:headEnd type="none" w="sm" len="sm"/>
                      <a:tailEnd type="none" w="sm" len="sm"/>
                    </a:lnT>
                    <a:lnB w="9525" cap="flat" cmpd="sng">
                      <a:solidFill>
                        <a:srgbClr val="192383"/>
                      </a:solidFill>
                      <a:prstDash val="solid"/>
                      <a:round/>
                      <a:headEnd type="none" w="sm" len="sm"/>
                      <a:tailEnd type="none" w="sm" len="sm"/>
                    </a:lnB>
                  </a:tcPr>
                </a:tc>
                <a:extLst>
                  <a:ext uri="{0D108BD9-81ED-4DB2-BD59-A6C34878D82A}">
                    <a16:rowId xmlns:a16="http://schemas.microsoft.com/office/drawing/2014/main" val="10002"/>
                  </a:ext>
                </a:extLst>
              </a:tr>
              <a:tr h="1070800">
                <a:tc>
                  <a:txBody>
                    <a:bodyPr/>
                    <a:lstStyle/>
                    <a:p>
                      <a:pPr marL="0" marR="0" lvl="0" indent="0" algn="ctr" rtl="0">
                        <a:lnSpc>
                          <a:spcPct val="115000"/>
                        </a:lnSpc>
                        <a:spcBef>
                          <a:spcPts val="0"/>
                        </a:spcBef>
                        <a:spcAft>
                          <a:spcPts val="0"/>
                        </a:spcAft>
                        <a:buClr>
                          <a:srgbClr val="000000"/>
                        </a:buClr>
                        <a:buSzPts val="1000"/>
                        <a:buFont typeface="Arial"/>
                        <a:buNone/>
                      </a:pPr>
                      <a:r>
                        <a:rPr lang="ko-KR" altLang="en-US" sz="1200" b="0" i="0" u="none" strike="noStrike" cap="none">
                          <a:latin typeface="프리젠테이션 4 Regular" pitchFamily="2" charset="-127"/>
                          <a:ea typeface="프리젠테이션 4 Regular" pitchFamily="2" charset="-127"/>
                          <a:cs typeface="Nanum Gothic"/>
                          <a:sym typeface="Nanum Gothic"/>
                        </a:rPr>
                        <a:t>교과 및 </a:t>
                      </a:r>
                      <a:r>
                        <a:rPr lang="en-US" altLang="ko-KR" sz="1200" b="0" i="0" u="none" strike="noStrike" cap="none">
                          <a:latin typeface="프리젠테이션 4 Regular" pitchFamily="2" charset="-127"/>
                          <a:ea typeface="프리젠테이션 4 Regular" pitchFamily="2" charset="-127"/>
                          <a:cs typeface="Nanum Gothic"/>
                          <a:sym typeface="Nanum Gothic"/>
                        </a:rPr>
                        <a:t>AI </a:t>
                      </a:r>
                      <a:r>
                        <a:rPr lang="ko-KR" altLang="en-US" sz="1200" b="0" i="0" u="none" strike="noStrike" cap="none">
                          <a:latin typeface="프리젠테이션 4 Regular" pitchFamily="2" charset="-127"/>
                          <a:ea typeface="프리젠테이션 4 Regular" pitchFamily="2" charset="-127"/>
                          <a:cs typeface="Nanum Gothic"/>
                          <a:sym typeface="Nanum Gothic"/>
                        </a:rPr>
                        <a:t>지식 이해</a:t>
                      </a:r>
                      <a:endParaRPr lang="ko-KR" altLang="en-US" sz="1200" u="none" strike="noStrike" cap="none">
                        <a:latin typeface="프리젠테이션 4 Regular" pitchFamily="2" charset="-127"/>
                        <a:ea typeface="프리젠테이션 4 Regular" pitchFamily="2" charset="-127"/>
                      </a:endParaRPr>
                    </a:p>
                  </a:txBody>
                  <a:tcPr marL="25400" marR="25400" marT="0" marB="0" anchor="ctr">
                    <a:lnL w="9525" cap="flat" cmpd="sng">
                      <a:solidFill>
                        <a:srgbClr val="000000">
                          <a:alpha val="0"/>
                        </a:srgbClr>
                      </a:solidFill>
                      <a:prstDash val="solid"/>
                      <a:round/>
                      <a:headEnd type="none" w="sm" len="sm"/>
                      <a:tailEnd type="none" w="sm" len="sm"/>
                    </a:lnL>
                    <a:lnR w="9525" cap="flat" cmpd="sng">
                      <a:solidFill>
                        <a:srgbClr val="192383"/>
                      </a:solidFill>
                      <a:prstDash val="solid"/>
                      <a:round/>
                      <a:headEnd type="none" w="sm" len="sm"/>
                      <a:tailEnd type="none" w="sm" len="sm"/>
                    </a:lnR>
                    <a:lnT w="9525" cap="flat" cmpd="sng">
                      <a:solidFill>
                        <a:srgbClr val="192383"/>
                      </a:solidFill>
                      <a:prstDash val="solid"/>
                      <a:round/>
                      <a:headEnd type="none" w="sm" len="sm"/>
                      <a:tailEnd type="none" w="sm" len="sm"/>
                    </a:lnT>
                    <a:lnB w="9525" cap="flat" cmpd="sng">
                      <a:solidFill>
                        <a:srgbClr val="192383"/>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000"/>
                        <a:buFont typeface="Arial"/>
                        <a:buNone/>
                      </a:pPr>
                      <a:r>
                        <a:rPr lang="ko-KR" altLang="en-US" sz="1200" b="0" i="0" u="none" strike="noStrike" cap="none" dirty="0">
                          <a:latin typeface="프리젠테이션 4 Regular" pitchFamily="2" charset="-127"/>
                          <a:ea typeface="프리젠테이션 4 Regular" pitchFamily="2" charset="-127"/>
                          <a:cs typeface="Nanum Gothic"/>
                          <a:sym typeface="Nanum Gothic"/>
                        </a:rPr>
                        <a:t>학생들은 교과의 기본 개념과 </a:t>
                      </a:r>
                      <a:r>
                        <a:rPr lang="en-US" altLang="ko-KR" sz="1200" b="0" i="0" u="none" strike="noStrike" cap="none" dirty="0">
                          <a:latin typeface="프리젠테이션 4 Regular" pitchFamily="2" charset="-127"/>
                          <a:ea typeface="프리젠테이션 4 Regular" pitchFamily="2" charset="-127"/>
                          <a:cs typeface="Nanum Gothic"/>
                          <a:sym typeface="Nanum Gothic"/>
                        </a:rPr>
                        <a:t>AI</a:t>
                      </a:r>
                      <a:r>
                        <a:rPr lang="ko-KR" altLang="en-US" sz="1200" b="0" i="0" u="none" strike="noStrike" cap="none" dirty="0">
                          <a:latin typeface="프리젠테이션 4 Regular" pitchFamily="2" charset="-127"/>
                          <a:ea typeface="프리젠테이션 4 Regular" pitchFamily="2" charset="-127"/>
                          <a:cs typeface="Nanum Gothic"/>
                          <a:sym typeface="Nanum Gothic"/>
                        </a:rPr>
                        <a:t>의 기초 이론 및 기술을 이해하고</a:t>
                      </a:r>
                      <a:r>
                        <a:rPr lang="en-US" altLang="ko-KR" sz="1200" b="0" i="0" u="none" strike="noStrike" cap="none" dirty="0">
                          <a:latin typeface="프리젠테이션 4 Regular" pitchFamily="2" charset="-127"/>
                          <a:ea typeface="프리젠테이션 4 Regular" pitchFamily="2" charset="-127"/>
                          <a:cs typeface="Nanum Gothic"/>
                          <a:sym typeface="Nanum Gothic"/>
                        </a:rPr>
                        <a:t>, </a:t>
                      </a:r>
                      <a:r>
                        <a:rPr lang="ko-KR" altLang="en-US" sz="1200" b="0" i="0" u="none" strike="noStrike" cap="none" dirty="0">
                          <a:latin typeface="프리젠테이션 4 Regular" pitchFamily="2" charset="-127"/>
                          <a:ea typeface="프리젠테이션 4 Regular" pitchFamily="2" charset="-127"/>
                          <a:cs typeface="Nanum Gothic"/>
                          <a:sym typeface="Nanum Gothic"/>
                        </a:rPr>
                        <a:t>이를 설명할 수 </a:t>
                      </a:r>
                      <a:r>
                        <a:rPr lang="ko-KR" altLang="en-US" sz="1200" u="none" strike="noStrike" cap="none" dirty="0">
                          <a:latin typeface="프리젠테이션 4 Regular" pitchFamily="2" charset="-127"/>
                          <a:ea typeface="프리젠테이션 4 Regular" pitchFamily="2" charset="-127"/>
                        </a:rPr>
                        <a:t>있다</a:t>
                      </a:r>
                      <a:r>
                        <a:rPr lang="en-US" altLang="ko-KR" sz="1200" u="none" strike="noStrike" cap="none" dirty="0">
                          <a:latin typeface="프리젠테이션 4 Regular" pitchFamily="2" charset="-127"/>
                          <a:ea typeface="프리젠테이션 4 Regular" pitchFamily="2" charset="-127"/>
                        </a:rPr>
                        <a:t>.</a:t>
                      </a:r>
                      <a:endParaRPr lang="ko-KR" altLang="en-US" sz="1200" u="none" strike="noStrike" cap="none" dirty="0">
                        <a:latin typeface="프리젠테이션 4 Regular" pitchFamily="2" charset="-127"/>
                        <a:ea typeface="프리젠테이션 4 Regular" pitchFamily="2" charset="-127"/>
                      </a:endParaRPr>
                    </a:p>
                  </a:txBody>
                  <a:tcPr marL="25400" marR="25400" marT="0" marB="0" anchor="ctr">
                    <a:lnL w="9525" cap="flat" cmpd="sng">
                      <a:solidFill>
                        <a:srgbClr val="192383"/>
                      </a:solidFill>
                      <a:prstDash val="solid"/>
                      <a:round/>
                      <a:headEnd type="none" w="sm" len="sm"/>
                      <a:tailEnd type="none" w="sm" len="sm"/>
                    </a:lnL>
                    <a:lnR w="9525" cap="flat" cmpd="sng">
                      <a:solidFill>
                        <a:srgbClr val="192383"/>
                      </a:solidFill>
                      <a:prstDash val="solid"/>
                      <a:round/>
                      <a:headEnd type="none" w="sm" len="sm"/>
                      <a:tailEnd type="none" w="sm" len="sm"/>
                    </a:lnR>
                    <a:lnT w="9525" cap="flat" cmpd="sng">
                      <a:solidFill>
                        <a:srgbClr val="192383"/>
                      </a:solidFill>
                      <a:prstDash val="solid"/>
                      <a:round/>
                      <a:headEnd type="none" w="sm" len="sm"/>
                      <a:tailEnd type="none" w="sm" len="sm"/>
                    </a:lnT>
                    <a:lnB w="9525" cap="flat" cmpd="sng">
                      <a:solidFill>
                        <a:srgbClr val="192383"/>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ko-KR" altLang="en-US" sz="1200" b="0" i="0" u="none" strike="noStrike" cap="none" dirty="0">
                          <a:solidFill>
                            <a:srgbClr val="000000"/>
                          </a:solidFill>
                          <a:latin typeface="프리젠테이션 4 Regular" pitchFamily="2" charset="-127"/>
                          <a:ea typeface="프리젠테이션 4 Regular" pitchFamily="2" charset="-127"/>
                          <a:cs typeface="Nanum Gothic"/>
                          <a:sym typeface="Nanum Gothic"/>
                        </a:rPr>
                        <a:t>초등학생 대상 </a:t>
                      </a:r>
                      <a:r>
                        <a:rPr lang="en-US" altLang="ko-KR" sz="1200" b="0" i="0" u="none" strike="noStrike" cap="none" dirty="0">
                          <a:solidFill>
                            <a:srgbClr val="000000"/>
                          </a:solidFill>
                          <a:latin typeface="프리젠테이션 4 Regular" pitchFamily="2" charset="-127"/>
                          <a:ea typeface="프리젠테이션 4 Regular" pitchFamily="2" charset="-127"/>
                          <a:cs typeface="Nanum Gothic"/>
                          <a:sym typeface="Nanum Gothic"/>
                        </a:rPr>
                        <a:t>AI </a:t>
                      </a:r>
                      <a:r>
                        <a:rPr lang="ko-KR" altLang="en-US" sz="1200" b="0" i="0" u="none" strike="noStrike" cap="none" dirty="0">
                          <a:solidFill>
                            <a:srgbClr val="000000"/>
                          </a:solidFill>
                          <a:latin typeface="프리젠테이션 4 Regular" pitchFamily="2" charset="-127"/>
                          <a:ea typeface="프리젠테이션 4 Regular" pitchFamily="2" charset="-127"/>
                          <a:cs typeface="Nanum Gothic"/>
                          <a:sym typeface="Nanum Gothic"/>
                        </a:rPr>
                        <a:t>융합 수업의 주요 활동은 ‘제주의 자연환경을 </a:t>
                      </a:r>
                      <a:r>
                        <a:rPr lang="en-US" altLang="ko-KR" sz="1200" b="0" i="0" u="none" strike="noStrike" cap="none" dirty="0">
                          <a:solidFill>
                            <a:srgbClr val="000000"/>
                          </a:solidFill>
                          <a:latin typeface="프리젠테이션 4 Regular" pitchFamily="2" charset="-127"/>
                          <a:ea typeface="프리젠테이션 4 Regular" pitchFamily="2" charset="-127"/>
                          <a:cs typeface="Nanum Gothic"/>
                          <a:sym typeface="Nanum Gothic"/>
                        </a:rPr>
                        <a:t>SVM</a:t>
                      </a:r>
                      <a:r>
                        <a:rPr lang="ko-KR" altLang="en-US" sz="1200" b="0" i="0" u="none" strike="noStrike" cap="none" dirty="0">
                          <a:solidFill>
                            <a:srgbClr val="000000"/>
                          </a:solidFill>
                          <a:latin typeface="프리젠테이션 4 Regular" pitchFamily="2" charset="-127"/>
                          <a:ea typeface="프리젠테이션 4 Regular" pitchFamily="2" charset="-127"/>
                          <a:cs typeface="Nanum Gothic"/>
                          <a:sym typeface="Nanum Gothic"/>
                        </a:rPr>
                        <a:t>으로 표현하는 </a:t>
                      </a:r>
                      <a:r>
                        <a:rPr lang="ko-KR" altLang="en-US" sz="1200" b="0" i="0" u="none" strike="noStrike" cap="none" dirty="0" err="1">
                          <a:solidFill>
                            <a:srgbClr val="000000"/>
                          </a:solidFill>
                          <a:latin typeface="프리젠테이션 4 Regular" pitchFamily="2" charset="-127"/>
                          <a:ea typeface="프리젠테이션 4 Regular" pitchFamily="2" charset="-127"/>
                          <a:cs typeface="Nanum Gothic"/>
                          <a:sym typeface="Nanum Gothic"/>
                        </a:rPr>
                        <a:t>것’으로</a:t>
                      </a:r>
                      <a:r>
                        <a:rPr lang="en-US" altLang="ko-KR" sz="1200" b="0" i="0" u="none" strike="noStrike" cap="none" dirty="0">
                          <a:solidFill>
                            <a:srgbClr val="000000"/>
                          </a:solidFill>
                          <a:latin typeface="프리젠테이션 4 Regular" pitchFamily="2" charset="-127"/>
                          <a:ea typeface="프리젠테이션 4 Regular" pitchFamily="2" charset="-127"/>
                          <a:cs typeface="Nanum Gothic"/>
                          <a:sym typeface="Nanum Gothic"/>
                        </a:rPr>
                        <a:t>, AI </a:t>
                      </a:r>
                      <a:r>
                        <a:rPr lang="ko-KR" altLang="en-US" sz="1200" b="0" i="0" u="none" strike="noStrike" cap="none" dirty="0">
                          <a:solidFill>
                            <a:srgbClr val="000000"/>
                          </a:solidFill>
                          <a:latin typeface="프리젠테이션 4 Regular" pitchFamily="2" charset="-127"/>
                          <a:ea typeface="프리젠테이션 4 Regular" pitchFamily="2" charset="-127"/>
                          <a:cs typeface="Nanum Gothic"/>
                          <a:sym typeface="Nanum Gothic"/>
                        </a:rPr>
                        <a:t>관련하여는 </a:t>
                      </a:r>
                      <a:r>
                        <a:rPr lang="en-US" altLang="ko-KR" sz="1200" b="0" i="0" u="none" strike="noStrike" cap="none" dirty="0">
                          <a:solidFill>
                            <a:srgbClr val="000000"/>
                          </a:solidFill>
                          <a:latin typeface="프리젠테이션 4 Regular" pitchFamily="2" charset="-127"/>
                          <a:ea typeface="프리젠테이션 4 Regular" pitchFamily="2" charset="-127"/>
                          <a:cs typeface="Nanum Gothic"/>
                          <a:sym typeface="Nanum Gothic"/>
                        </a:rPr>
                        <a:t>SVM</a:t>
                      </a:r>
                      <a:r>
                        <a:rPr lang="ko-KR" altLang="en-US" sz="1200" b="0" i="0" u="none" strike="noStrike" cap="none" dirty="0">
                          <a:solidFill>
                            <a:srgbClr val="000000"/>
                          </a:solidFill>
                          <a:latin typeface="프리젠테이션 4 Regular" pitchFamily="2" charset="-127"/>
                          <a:ea typeface="프리젠테이션 4 Regular" pitchFamily="2" charset="-127"/>
                          <a:cs typeface="Nanum Gothic"/>
                          <a:sym typeface="Nanum Gothic"/>
                        </a:rPr>
                        <a:t>의 개념과 결정 경계의 설정 원리를 이해하는 것을 목표로 하며</a:t>
                      </a:r>
                      <a:r>
                        <a:rPr lang="en-US" altLang="ko-KR" sz="1200" b="0" i="0" u="none" strike="noStrike" cap="none" dirty="0">
                          <a:solidFill>
                            <a:srgbClr val="000000"/>
                          </a:solidFill>
                          <a:latin typeface="프리젠테이션 4 Regular" pitchFamily="2" charset="-127"/>
                          <a:ea typeface="프리젠테이션 4 Regular" pitchFamily="2" charset="-127"/>
                          <a:cs typeface="Nanum Gothic"/>
                          <a:sym typeface="Nanum Gothic"/>
                        </a:rPr>
                        <a:t>, </a:t>
                      </a:r>
                      <a:r>
                        <a:rPr lang="ko-KR" altLang="en-US" sz="1200" b="0" i="0" u="none" strike="noStrike" cap="none" dirty="0">
                          <a:solidFill>
                            <a:srgbClr val="000000"/>
                          </a:solidFill>
                          <a:latin typeface="프리젠테이션 4 Regular" pitchFamily="2" charset="-127"/>
                          <a:ea typeface="프리젠테이션 4 Regular" pitchFamily="2" charset="-127"/>
                          <a:cs typeface="Nanum Gothic"/>
                          <a:sym typeface="Nanum Gothic"/>
                        </a:rPr>
                        <a:t>사회과의 제주 지역의 자연인문환경적 특징 오름</a:t>
                      </a:r>
                      <a:r>
                        <a:rPr lang="en-US" altLang="ko-KR" sz="1200" b="0" i="0" u="none" strike="noStrike" cap="none" dirty="0">
                          <a:solidFill>
                            <a:srgbClr val="000000"/>
                          </a:solidFill>
                          <a:latin typeface="프리젠테이션 4 Regular" pitchFamily="2" charset="-127"/>
                          <a:ea typeface="프리젠테이션 4 Regular" pitchFamily="2" charset="-127"/>
                          <a:cs typeface="Nanum Gothic"/>
                          <a:sym typeface="Nanum Gothic"/>
                        </a:rPr>
                        <a:t>, </a:t>
                      </a:r>
                      <a:r>
                        <a:rPr lang="ko-KR" altLang="en-US" sz="1200" b="0" i="0" u="none" strike="noStrike" cap="none" dirty="0">
                          <a:solidFill>
                            <a:srgbClr val="000000"/>
                          </a:solidFill>
                          <a:latin typeface="프리젠테이션 4 Regular" pitchFamily="2" charset="-127"/>
                          <a:ea typeface="프리젠테이션 4 Regular" pitchFamily="2" charset="-127"/>
                          <a:cs typeface="Nanum Gothic"/>
                          <a:sym typeface="Nanum Gothic"/>
                        </a:rPr>
                        <a:t>동백꽃</a:t>
                      </a:r>
                      <a:r>
                        <a:rPr lang="en-US" altLang="ko-KR" sz="1200" b="0" i="0" u="none" strike="noStrike" cap="none" dirty="0">
                          <a:solidFill>
                            <a:srgbClr val="000000"/>
                          </a:solidFill>
                          <a:latin typeface="프리젠테이션 4 Regular" pitchFamily="2" charset="-127"/>
                          <a:ea typeface="프리젠테이션 4 Regular" pitchFamily="2" charset="-127"/>
                          <a:cs typeface="Nanum Gothic"/>
                          <a:sym typeface="Nanum Gothic"/>
                        </a:rPr>
                        <a:t>, </a:t>
                      </a:r>
                      <a:r>
                        <a:rPr lang="ko-KR" altLang="en-US" sz="1200" b="0" i="0" u="none" strike="noStrike" cap="none" dirty="0">
                          <a:solidFill>
                            <a:srgbClr val="000000"/>
                          </a:solidFill>
                          <a:latin typeface="프리젠테이션 4 Regular" pitchFamily="2" charset="-127"/>
                          <a:ea typeface="프리젠테이션 4 Regular" pitchFamily="2" charset="-127"/>
                          <a:cs typeface="Nanum Gothic"/>
                          <a:sym typeface="Nanum Gothic"/>
                        </a:rPr>
                        <a:t>유채꽃</a:t>
                      </a:r>
                      <a:r>
                        <a:rPr lang="en-US" altLang="ko-KR" sz="1200" b="0" i="0" u="none" strike="noStrike" cap="none" dirty="0">
                          <a:solidFill>
                            <a:srgbClr val="000000"/>
                          </a:solidFill>
                          <a:latin typeface="프리젠테이션 4 Regular" pitchFamily="2" charset="-127"/>
                          <a:ea typeface="프리젠테이션 4 Regular" pitchFamily="2" charset="-127"/>
                          <a:cs typeface="Nanum Gothic"/>
                          <a:sym typeface="Nanum Gothic"/>
                        </a:rPr>
                        <a:t>, </a:t>
                      </a:r>
                      <a:r>
                        <a:rPr lang="ko-KR" altLang="en-US" sz="1200" b="0" i="0" u="none" strike="noStrike" cap="none" dirty="0">
                          <a:solidFill>
                            <a:srgbClr val="000000"/>
                          </a:solidFill>
                          <a:latin typeface="프리젠테이션 4 Regular" pitchFamily="2" charset="-127"/>
                          <a:ea typeface="프리젠테이션 4 Regular" pitchFamily="2" charset="-127"/>
                          <a:cs typeface="Nanum Gothic"/>
                          <a:sym typeface="Nanum Gothic"/>
                        </a:rPr>
                        <a:t>돌담</a:t>
                      </a:r>
                      <a:r>
                        <a:rPr lang="en-US" altLang="ko-KR" sz="1200" b="0" i="0" u="none" strike="noStrike" cap="none" dirty="0">
                          <a:solidFill>
                            <a:srgbClr val="000000"/>
                          </a:solidFill>
                          <a:latin typeface="프리젠테이션 4 Regular" pitchFamily="2" charset="-127"/>
                          <a:ea typeface="프리젠테이션 4 Regular" pitchFamily="2" charset="-127"/>
                          <a:cs typeface="Nanum Gothic"/>
                          <a:sym typeface="Nanum Gothic"/>
                        </a:rPr>
                        <a:t>, </a:t>
                      </a:r>
                      <a:r>
                        <a:rPr lang="ko-KR" altLang="en-US" sz="1200" b="0" i="0" u="none" strike="noStrike" cap="none" dirty="0">
                          <a:solidFill>
                            <a:srgbClr val="000000"/>
                          </a:solidFill>
                          <a:latin typeface="프리젠테이션 4 Regular" pitchFamily="2" charset="-127"/>
                          <a:ea typeface="프리젠테이션 4 Regular" pitchFamily="2" charset="-127"/>
                          <a:cs typeface="Nanum Gothic"/>
                          <a:sym typeface="Nanum Gothic"/>
                        </a:rPr>
                        <a:t>말을 이해하고</a:t>
                      </a:r>
                      <a:r>
                        <a:rPr lang="en-US" altLang="ko-KR" sz="1200" b="0" i="0" u="none" strike="noStrike" cap="none" dirty="0">
                          <a:solidFill>
                            <a:srgbClr val="000000"/>
                          </a:solidFill>
                          <a:latin typeface="프리젠테이션 4 Regular" pitchFamily="2" charset="-127"/>
                          <a:ea typeface="프리젠테이션 4 Regular" pitchFamily="2" charset="-127"/>
                          <a:cs typeface="Nanum Gothic"/>
                          <a:sym typeface="Nanum Gothic"/>
                        </a:rPr>
                        <a:t>, </a:t>
                      </a:r>
                      <a:r>
                        <a:rPr lang="ko-KR" altLang="en-US" sz="1200" b="0" i="0" u="none" strike="noStrike" cap="none" dirty="0">
                          <a:solidFill>
                            <a:srgbClr val="000000"/>
                          </a:solidFill>
                          <a:latin typeface="프리젠테이션 4 Regular" pitchFamily="2" charset="-127"/>
                          <a:ea typeface="프리젠테이션 4 Regular" pitchFamily="2" charset="-127"/>
                          <a:cs typeface="Nanum Gothic"/>
                          <a:sym typeface="Nanum Gothic"/>
                        </a:rPr>
                        <a:t>수학의 수직과 평행에 대한 이해를 목표로 한다</a:t>
                      </a:r>
                      <a:r>
                        <a:rPr lang="en-US" altLang="ko-KR" sz="1200" b="0" i="0" u="none" strike="noStrike" cap="none" dirty="0">
                          <a:solidFill>
                            <a:srgbClr val="000000"/>
                          </a:solidFill>
                          <a:latin typeface="프리젠테이션 4 Regular" pitchFamily="2" charset="-127"/>
                          <a:ea typeface="프리젠테이션 4 Regular" pitchFamily="2" charset="-127"/>
                          <a:cs typeface="Nanum Gothic"/>
                          <a:sym typeface="Nanum Gothic"/>
                        </a:rPr>
                        <a:t>(</a:t>
                      </a:r>
                      <a:r>
                        <a:rPr lang="ko-KR" altLang="en-US" sz="1200" b="0" i="0" u="none" strike="noStrike" cap="none" dirty="0" err="1">
                          <a:solidFill>
                            <a:srgbClr val="000000"/>
                          </a:solidFill>
                          <a:latin typeface="프리젠테이션 4 Regular" pitchFamily="2" charset="-127"/>
                          <a:ea typeface="프리젠테이션 4 Regular" pitchFamily="2" charset="-127"/>
                          <a:cs typeface="Nanum Gothic"/>
                          <a:sym typeface="Nanum Gothic"/>
                        </a:rPr>
                        <a:t>황유리</a:t>
                      </a:r>
                      <a:r>
                        <a:rPr lang="en-US" altLang="ko-KR" sz="1200" b="0" i="0" u="none" strike="noStrike" cap="none" dirty="0">
                          <a:solidFill>
                            <a:srgbClr val="000000"/>
                          </a:solidFill>
                          <a:latin typeface="프리젠테이션 4 Regular" pitchFamily="2" charset="-127"/>
                          <a:ea typeface="프리젠테이션 4 Regular" pitchFamily="2" charset="-127"/>
                          <a:cs typeface="Nanum Gothic"/>
                          <a:sym typeface="Nanum Gothic"/>
                        </a:rPr>
                        <a:t>, </a:t>
                      </a:r>
                      <a:r>
                        <a:rPr lang="ko-KR" altLang="en-US" sz="1200" b="0" i="0" u="none" strike="noStrike" cap="none" dirty="0" err="1">
                          <a:solidFill>
                            <a:srgbClr val="000000"/>
                          </a:solidFill>
                          <a:latin typeface="프리젠테이션 4 Regular" pitchFamily="2" charset="-127"/>
                          <a:ea typeface="프리젠테이션 4 Regular" pitchFamily="2" charset="-127"/>
                          <a:cs typeface="Nanum Gothic"/>
                          <a:sym typeface="Nanum Gothic"/>
                        </a:rPr>
                        <a:t>박남제</a:t>
                      </a:r>
                      <a:r>
                        <a:rPr lang="en-US" altLang="ko-KR" sz="1200" b="0" i="0" u="none" strike="noStrike" cap="none" dirty="0">
                          <a:solidFill>
                            <a:srgbClr val="000000"/>
                          </a:solidFill>
                          <a:latin typeface="프리젠테이션 4 Regular" pitchFamily="2" charset="-127"/>
                          <a:ea typeface="프리젠테이션 4 Regular" pitchFamily="2" charset="-127"/>
                          <a:cs typeface="Nanum Gothic"/>
                          <a:sym typeface="Nanum Gothic"/>
                        </a:rPr>
                        <a:t>, 2023).</a:t>
                      </a:r>
                      <a:endParaRPr lang="ko-KR" altLang="en-US" sz="1200" u="none" strike="noStrike" cap="none" dirty="0">
                        <a:latin typeface="프리젠테이션 4 Regular" pitchFamily="2" charset="-127"/>
                        <a:ea typeface="프리젠테이션 4 Regular" pitchFamily="2" charset="-127"/>
                      </a:endParaRPr>
                    </a:p>
                  </a:txBody>
                  <a:tcPr marL="28575" marR="28575" marT="45725" marB="45725" anchor="ctr">
                    <a:lnL w="9525" cap="flat" cmpd="sng">
                      <a:solidFill>
                        <a:srgbClr val="192383"/>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192383"/>
                      </a:solidFill>
                      <a:prstDash val="solid"/>
                      <a:round/>
                      <a:headEnd type="none" w="sm" len="sm"/>
                      <a:tailEnd type="none" w="sm" len="sm"/>
                    </a:lnT>
                    <a:lnB w="9525" cap="flat" cmpd="sng">
                      <a:solidFill>
                        <a:srgbClr val="192383"/>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
        <p:nvSpPr>
          <p:cNvPr id="103" name="Google Shape;103;p18"/>
          <p:cNvSpPr txBox="1"/>
          <p:nvPr/>
        </p:nvSpPr>
        <p:spPr>
          <a:xfrm>
            <a:off x="431400" y="1053600"/>
            <a:ext cx="8281200" cy="432396"/>
          </a:xfrm>
          <a:prstGeom prst="rect">
            <a:avLst/>
          </a:prstGeom>
          <a:noFill/>
          <a:ln>
            <a:noFill/>
          </a:ln>
        </p:spPr>
        <p:txBody>
          <a:bodyPr spcFirstLastPara="1" wrap="square" lIns="91425" tIns="91425" rIns="91425" bIns="91425" anchor="t" anchorCtr="0">
            <a:spAutoFit/>
          </a:bodyPr>
          <a:lstStyle/>
          <a:p>
            <a:pPr marL="336550" marR="0" lvl="0" indent="-171450" algn="l" rtl="0">
              <a:lnSpc>
                <a:spcPct val="115000"/>
              </a:lnSpc>
              <a:spcBef>
                <a:spcPts val="0"/>
              </a:spcBef>
              <a:spcAft>
                <a:spcPts val="0"/>
              </a:spcAft>
              <a:buClr>
                <a:schemeClr val="dk1"/>
              </a:buClr>
              <a:buSzPts val="1000"/>
              <a:buFont typeface="Arial" panose="020B0604020202020204" pitchFamily="34" charset="0"/>
              <a:buChar char="•"/>
            </a:pPr>
            <a:r>
              <a:rPr lang="ko-KR" b="0" i="0" u="none" strike="noStrike" cap="none" dirty="0" err="1">
                <a:solidFill>
                  <a:schemeClr val="dk1"/>
                </a:solidFill>
                <a:latin typeface="프리젠테이션 4 Regular" pitchFamily="2" charset="-127"/>
                <a:ea typeface="프리젠테이션 4 Regular" pitchFamily="2" charset="-127"/>
                <a:cs typeface="Nanum Gothic"/>
                <a:sym typeface="Nanum Gothic"/>
              </a:rPr>
              <a:t>Bloom의</a:t>
            </a:r>
            <a:r>
              <a:rPr lang="ko-KR" b="0" i="0" u="none" strike="noStrike" cap="none" dirty="0">
                <a:solidFill>
                  <a:schemeClr val="dk1"/>
                </a:solidFill>
                <a:latin typeface="프리젠테이션 4 Regular" pitchFamily="2" charset="-127"/>
                <a:ea typeface="프리젠테이션 4 Regular" pitchFamily="2" charset="-127"/>
                <a:cs typeface="Nanum Gothic"/>
                <a:sym typeface="Nanum Gothic"/>
              </a:rPr>
              <a:t> 교육목표분류와  </a:t>
            </a:r>
            <a:r>
              <a:rPr lang="ko-KR" b="0" i="0" u="none" strike="noStrike" cap="none" dirty="0" err="1">
                <a:solidFill>
                  <a:schemeClr val="dk1"/>
                </a:solidFill>
                <a:latin typeface="프리젠테이션 4 Regular" pitchFamily="2" charset="-127"/>
                <a:ea typeface="프리젠테이션 4 Regular" pitchFamily="2" charset="-127"/>
                <a:cs typeface="Nanum Gothic"/>
                <a:sym typeface="Nanum Gothic"/>
              </a:rPr>
              <a:t>Drake의</a:t>
            </a:r>
            <a:r>
              <a:rPr lang="ko-KR" b="0" i="0" u="none" strike="noStrike" cap="none" dirty="0">
                <a:solidFill>
                  <a:schemeClr val="dk1"/>
                </a:solidFill>
                <a:latin typeface="프리젠테이션 4 Regular" pitchFamily="2" charset="-127"/>
                <a:ea typeface="프리젠테이션 4 Regular" pitchFamily="2" charset="-127"/>
                <a:cs typeface="Nanum Gothic"/>
                <a:sym typeface="Nanum Gothic"/>
              </a:rPr>
              <a:t> 통합교육접근법을 참고하여 교육 목표를 교과 및 AI 지식 이해-&gt;적용 -&gt;창출로 분류 </a:t>
            </a:r>
            <a:endParaRPr b="0" i="0" u="none" strike="noStrike" cap="none" dirty="0">
              <a:solidFill>
                <a:schemeClr val="dk1"/>
              </a:solidFill>
              <a:latin typeface="프리젠테이션 4 Regular" pitchFamily="2" charset="-127"/>
              <a:ea typeface="프리젠테이션 4 Regular" pitchFamily="2" charset="-127"/>
              <a:cs typeface="Nanum Gothic"/>
              <a:sym typeface="Nanum Gothic"/>
            </a:endParaRPr>
          </a:p>
        </p:txBody>
      </p:sp>
      <p:sp>
        <p:nvSpPr>
          <p:cNvPr id="2" name="Google Shape;87;p16">
            <a:extLst>
              <a:ext uri="{FF2B5EF4-FFF2-40B4-BE49-F238E27FC236}">
                <a16:creationId xmlns:a16="http://schemas.microsoft.com/office/drawing/2014/main" id="{342053EB-6065-9197-6F24-07EF51632C2C}"/>
              </a:ext>
            </a:extLst>
          </p:cNvPr>
          <p:cNvSpPr txBox="1">
            <a:spLocks/>
          </p:cNvSpPr>
          <p:nvPr/>
        </p:nvSpPr>
        <p:spPr>
          <a:xfrm>
            <a:off x="661124" y="662257"/>
            <a:ext cx="7242411" cy="429040"/>
          </a:xfrm>
          <a:prstGeom prst="rect">
            <a:avLst/>
          </a:prstGeom>
          <a:noFill/>
          <a:ln>
            <a:noFill/>
          </a:ln>
        </p:spPr>
        <p:txBody>
          <a:bodyPr spcFirstLastPara="1" wrap="square" lIns="68575" tIns="68575" rIns="68575" bIns="6857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100"/>
              <a:buFont typeface="Raleway Black"/>
              <a:buNone/>
              <a:defRPr sz="2800" b="0" i="0" u="none" strike="noStrike" cap="none">
                <a:solidFill>
                  <a:schemeClr val="dk1"/>
                </a:solidFill>
                <a:latin typeface="Nanum Gothic"/>
                <a:ea typeface="Nanum Gothic"/>
                <a:cs typeface="Nanum Gothic"/>
                <a:sym typeface="Nanum Gothic"/>
              </a:defRPr>
            </a:lvl1pPr>
            <a:lvl2pPr marR="0" lvl="1" algn="l" rtl="0">
              <a:lnSpc>
                <a:spcPct val="100000"/>
              </a:lnSpc>
              <a:spcBef>
                <a:spcPts val="0"/>
              </a:spcBef>
              <a:spcAft>
                <a:spcPts val="0"/>
              </a:spcAft>
              <a:buClr>
                <a:schemeClr val="lt1"/>
              </a:buClr>
              <a:buSzPts val="2100"/>
              <a:buFont typeface="Raleway Black"/>
              <a:buNone/>
              <a:defRPr sz="2800" b="0" i="0" u="none" strike="noStrike" cap="none">
                <a:solidFill>
                  <a:schemeClr val="lt1"/>
                </a:solidFill>
                <a:latin typeface="Raleway Black"/>
                <a:ea typeface="Raleway Black"/>
                <a:cs typeface="Raleway Black"/>
                <a:sym typeface="Raleway Black"/>
              </a:defRPr>
            </a:lvl2pPr>
            <a:lvl3pPr marR="0" lvl="2" algn="l" rtl="0">
              <a:lnSpc>
                <a:spcPct val="100000"/>
              </a:lnSpc>
              <a:spcBef>
                <a:spcPts val="0"/>
              </a:spcBef>
              <a:spcAft>
                <a:spcPts val="0"/>
              </a:spcAft>
              <a:buClr>
                <a:schemeClr val="lt1"/>
              </a:buClr>
              <a:buSzPts val="2100"/>
              <a:buFont typeface="Raleway Black"/>
              <a:buNone/>
              <a:defRPr sz="2800" b="0" i="0" u="none" strike="noStrike" cap="none">
                <a:solidFill>
                  <a:schemeClr val="lt1"/>
                </a:solidFill>
                <a:latin typeface="Raleway Black"/>
                <a:ea typeface="Raleway Black"/>
                <a:cs typeface="Raleway Black"/>
                <a:sym typeface="Raleway Black"/>
              </a:defRPr>
            </a:lvl3pPr>
            <a:lvl4pPr marR="0" lvl="3" algn="l" rtl="0">
              <a:lnSpc>
                <a:spcPct val="100000"/>
              </a:lnSpc>
              <a:spcBef>
                <a:spcPts val="0"/>
              </a:spcBef>
              <a:spcAft>
                <a:spcPts val="0"/>
              </a:spcAft>
              <a:buClr>
                <a:schemeClr val="lt1"/>
              </a:buClr>
              <a:buSzPts val="2100"/>
              <a:buFont typeface="Raleway Black"/>
              <a:buNone/>
              <a:defRPr sz="2800" b="0" i="0" u="none" strike="noStrike" cap="none">
                <a:solidFill>
                  <a:schemeClr val="lt1"/>
                </a:solidFill>
                <a:latin typeface="Raleway Black"/>
                <a:ea typeface="Raleway Black"/>
                <a:cs typeface="Raleway Black"/>
                <a:sym typeface="Raleway Black"/>
              </a:defRPr>
            </a:lvl4pPr>
            <a:lvl5pPr marR="0" lvl="4" algn="l" rtl="0">
              <a:lnSpc>
                <a:spcPct val="100000"/>
              </a:lnSpc>
              <a:spcBef>
                <a:spcPts val="0"/>
              </a:spcBef>
              <a:spcAft>
                <a:spcPts val="0"/>
              </a:spcAft>
              <a:buClr>
                <a:schemeClr val="lt1"/>
              </a:buClr>
              <a:buSzPts val="2100"/>
              <a:buFont typeface="Raleway Black"/>
              <a:buNone/>
              <a:defRPr sz="2800" b="0" i="0" u="none" strike="noStrike" cap="none">
                <a:solidFill>
                  <a:schemeClr val="lt1"/>
                </a:solidFill>
                <a:latin typeface="Raleway Black"/>
                <a:ea typeface="Raleway Black"/>
                <a:cs typeface="Raleway Black"/>
                <a:sym typeface="Raleway Black"/>
              </a:defRPr>
            </a:lvl5pPr>
            <a:lvl6pPr marR="0" lvl="5" algn="l" rtl="0">
              <a:lnSpc>
                <a:spcPct val="100000"/>
              </a:lnSpc>
              <a:spcBef>
                <a:spcPts val="0"/>
              </a:spcBef>
              <a:spcAft>
                <a:spcPts val="0"/>
              </a:spcAft>
              <a:buClr>
                <a:schemeClr val="lt1"/>
              </a:buClr>
              <a:buSzPts val="2100"/>
              <a:buFont typeface="Raleway Black"/>
              <a:buNone/>
              <a:defRPr sz="2800" b="0" i="0" u="none" strike="noStrike" cap="none">
                <a:solidFill>
                  <a:schemeClr val="lt1"/>
                </a:solidFill>
                <a:latin typeface="Raleway Black"/>
                <a:ea typeface="Raleway Black"/>
                <a:cs typeface="Raleway Black"/>
                <a:sym typeface="Raleway Black"/>
              </a:defRPr>
            </a:lvl6pPr>
            <a:lvl7pPr marR="0" lvl="6" algn="l" rtl="0">
              <a:lnSpc>
                <a:spcPct val="100000"/>
              </a:lnSpc>
              <a:spcBef>
                <a:spcPts val="0"/>
              </a:spcBef>
              <a:spcAft>
                <a:spcPts val="0"/>
              </a:spcAft>
              <a:buClr>
                <a:schemeClr val="lt1"/>
              </a:buClr>
              <a:buSzPts val="2100"/>
              <a:buFont typeface="Raleway Black"/>
              <a:buNone/>
              <a:defRPr sz="2800" b="0" i="0" u="none" strike="noStrike" cap="none">
                <a:solidFill>
                  <a:schemeClr val="lt1"/>
                </a:solidFill>
                <a:latin typeface="Raleway Black"/>
                <a:ea typeface="Raleway Black"/>
                <a:cs typeface="Raleway Black"/>
                <a:sym typeface="Raleway Black"/>
              </a:defRPr>
            </a:lvl7pPr>
            <a:lvl8pPr marR="0" lvl="7" algn="l" rtl="0">
              <a:lnSpc>
                <a:spcPct val="100000"/>
              </a:lnSpc>
              <a:spcBef>
                <a:spcPts val="0"/>
              </a:spcBef>
              <a:spcAft>
                <a:spcPts val="0"/>
              </a:spcAft>
              <a:buClr>
                <a:schemeClr val="lt1"/>
              </a:buClr>
              <a:buSzPts val="2100"/>
              <a:buFont typeface="Raleway Black"/>
              <a:buNone/>
              <a:defRPr sz="2800" b="0" i="0" u="none" strike="noStrike" cap="none">
                <a:solidFill>
                  <a:schemeClr val="lt1"/>
                </a:solidFill>
                <a:latin typeface="Raleway Black"/>
                <a:ea typeface="Raleway Black"/>
                <a:cs typeface="Raleway Black"/>
                <a:sym typeface="Raleway Black"/>
              </a:defRPr>
            </a:lvl8pPr>
            <a:lvl9pPr marR="0" lvl="8" algn="l" rtl="0">
              <a:lnSpc>
                <a:spcPct val="100000"/>
              </a:lnSpc>
              <a:spcBef>
                <a:spcPts val="0"/>
              </a:spcBef>
              <a:spcAft>
                <a:spcPts val="0"/>
              </a:spcAft>
              <a:buClr>
                <a:schemeClr val="lt1"/>
              </a:buClr>
              <a:buSzPts val="2100"/>
              <a:buFont typeface="Raleway Black"/>
              <a:buNone/>
              <a:defRPr sz="2800" b="0" i="0" u="none" strike="noStrike" cap="none">
                <a:solidFill>
                  <a:schemeClr val="lt1"/>
                </a:solidFill>
                <a:latin typeface="Raleway Black"/>
                <a:ea typeface="Raleway Black"/>
                <a:cs typeface="Raleway Black"/>
                <a:sym typeface="Raleway Black"/>
              </a:defRPr>
            </a:lvl9pPr>
          </a:lstStyle>
          <a:p>
            <a:r>
              <a:rPr lang="ko-KR" altLang="en-US" sz="2200" b="1" dirty="0">
                <a:solidFill>
                  <a:schemeClr val="tx1"/>
                </a:solidFill>
                <a:latin typeface="프리젠테이션 8 ExtraBold" pitchFamily="2" charset="-127"/>
                <a:ea typeface="프리젠테이션 8 ExtraBold" pitchFamily="2" charset="-127"/>
                <a:cs typeface="Noto Sans KR"/>
                <a:sym typeface="Noto Sans KR"/>
              </a:rPr>
              <a:t>논문을 통한 인사이트 획득</a:t>
            </a:r>
            <a:r>
              <a:rPr lang="en-US" altLang="ko-KR" sz="2200" b="1" dirty="0">
                <a:solidFill>
                  <a:schemeClr val="tx1"/>
                </a:solidFill>
                <a:latin typeface="프리젠테이션 8 ExtraBold" pitchFamily="2" charset="-127"/>
                <a:ea typeface="프리젠테이션 8 ExtraBold" pitchFamily="2" charset="-127"/>
                <a:cs typeface="Noto Sans KR"/>
                <a:sym typeface="Noto Sans KR"/>
              </a:rPr>
              <a:t>: </a:t>
            </a:r>
            <a:r>
              <a:rPr lang="ko-KR" altLang="en-US" sz="2200" b="1" dirty="0">
                <a:solidFill>
                  <a:schemeClr val="tx1"/>
                </a:solidFill>
                <a:latin typeface="프리젠테이션 8 ExtraBold" pitchFamily="2" charset="-127"/>
                <a:ea typeface="프리젠테이션 8 ExtraBold" pitchFamily="2" charset="-127"/>
                <a:cs typeface="Noto Sans KR"/>
                <a:sym typeface="Noto Sans KR"/>
              </a:rPr>
              <a:t>인공지능 융합교육의 교육목표의 유형  </a:t>
            </a:r>
          </a:p>
        </p:txBody>
      </p:sp>
      <p:sp>
        <p:nvSpPr>
          <p:cNvPr id="3" name="사각형: 둥근 모서리 2">
            <a:extLst>
              <a:ext uri="{FF2B5EF4-FFF2-40B4-BE49-F238E27FC236}">
                <a16:creationId xmlns:a16="http://schemas.microsoft.com/office/drawing/2014/main" id="{518852A8-3ECB-BE24-3832-CDB0AAA2941E}"/>
              </a:ext>
            </a:extLst>
          </p:cNvPr>
          <p:cNvSpPr/>
          <p:nvPr/>
        </p:nvSpPr>
        <p:spPr>
          <a:xfrm rot="16200000">
            <a:off x="-180000" y="336555"/>
            <a:ext cx="360000" cy="1080000"/>
          </a:xfrm>
          <a:prstGeom prst="roundRect">
            <a:avLst>
              <a:gd name="adj" fmla="val 50000"/>
            </a:avLst>
          </a:prstGeom>
          <a:gradFill>
            <a:gsLst>
              <a:gs pos="0">
                <a:srgbClr val="1E3673">
                  <a:alpha val="0"/>
                </a:srgbClr>
              </a:gs>
              <a:gs pos="100000">
                <a:srgbClr val="1E3673">
                  <a:alpha val="70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latin typeface="프리젠테이션 4 Regular" pitchFamily="2" charset="-127"/>
              <a:ea typeface="프리젠테이션 4 Regular" pitchFamily="2" charset="-127"/>
            </a:endParaRPr>
          </a:p>
        </p:txBody>
      </p:sp>
    </p:spTree>
    <p:extLst>
      <p:ext uri="{BB962C8B-B14F-4D97-AF65-F5344CB8AC3E}">
        <p14:creationId xmlns:p14="http://schemas.microsoft.com/office/powerpoint/2010/main" val="27214614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pic>
        <p:nvPicPr>
          <p:cNvPr id="94" name="Google Shape;94;p17"/>
          <p:cNvPicPr preferRelativeResize="0"/>
          <p:nvPr/>
        </p:nvPicPr>
        <p:blipFill rotWithShape="1">
          <a:blip r:embed="rId3">
            <a:alphaModFix/>
          </a:blip>
          <a:srcRect/>
          <a:stretch/>
        </p:blipFill>
        <p:spPr>
          <a:xfrm>
            <a:off x="1315350" y="1092575"/>
            <a:ext cx="6184799" cy="3820975"/>
          </a:xfrm>
          <a:prstGeom prst="rect">
            <a:avLst/>
          </a:prstGeom>
          <a:noFill/>
          <a:ln>
            <a:noFill/>
          </a:ln>
        </p:spPr>
      </p:pic>
      <p:sp>
        <p:nvSpPr>
          <p:cNvPr id="95" name="Google Shape;95;p17"/>
          <p:cNvSpPr txBox="1"/>
          <p:nvPr/>
        </p:nvSpPr>
        <p:spPr>
          <a:xfrm>
            <a:off x="3138927" y="4790624"/>
            <a:ext cx="77625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ko-KR" sz="1000" dirty="0" err="1">
                <a:solidFill>
                  <a:srgbClr val="222222"/>
                </a:solidFill>
                <a:highlight>
                  <a:srgbClr val="FFFFFF"/>
                </a:highlight>
                <a:latin typeface="프리젠테이션 4 Regular" pitchFamily="2" charset="-127"/>
                <a:ea typeface="프리젠테이션 4 Regular" pitchFamily="2" charset="-127"/>
              </a:rPr>
              <a:t>임철일</a:t>
            </a:r>
            <a:r>
              <a:rPr lang="ko-KR" sz="1000" dirty="0">
                <a:solidFill>
                  <a:srgbClr val="222222"/>
                </a:solidFill>
                <a:highlight>
                  <a:srgbClr val="FFFFFF"/>
                </a:highlight>
                <a:latin typeface="프리젠테이션 4 Regular" pitchFamily="2" charset="-127"/>
                <a:ea typeface="프리젠테이션 4 Regular" pitchFamily="2" charset="-127"/>
              </a:rPr>
              <a:t>, </a:t>
            </a:r>
            <a:r>
              <a:rPr lang="ko-KR" sz="1000" dirty="0" err="1">
                <a:solidFill>
                  <a:srgbClr val="222222"/>
                </a:solidFill>
                <a:highlight>
                  <a:srgbClr val="FFFFFF"/>
                </a:highlight>
                <a:latin typeface="프리젠테이션 4 Regular" pitchFamily="2" charset="-127"/>
                <a:ea typeface="프리젠테이션 4 Regular" pitchFamily="2" charset="-127"/>
              </a:rPr>
              <a:t>한옥결</a:t>
            </a:r>
            <a:r>
              <a:rPr lang="ko-KR" sz="1000" dirty="0">
                <a:solidFill>
                  <a:srgbClr val="222222"/>
                </a:solidFill>
                <a:highlight>
                  <a:srgbClr val="FFFFFF"/>
                </a:highlight>
                <a:latin typeface="프리젠테이션 4 Regular" pitchFamily="2" charset="-127"/>
                <a:ea typeface="프리젠테이션 4 Regular" pitchFamily="2" charset="-127"/>
              </a:rPr>
              <a:t>, 채지윤, </a:t>
            </a:r>
            <a:r>
              <a:rPr lang="ko-KR" sz="1000" dirty="0" err="1">
                <a:solidFill>
                  <a:srgbClr val="222222"/>
                </a:solidFill>
                <a:highlight>
                  <a:srgbClr val="FFFFFF"/>
                </a:highlight>
                <a:latin typeface="프리젠테이션 4 Regular" pitchFamily="2" charset="-127"/>
                <a:ea typeface="프리젠테이션 4 Regular" pitchFamily="2" charset="-127"/>
              </a:rPr>
              <a:t>홍수민</a:t>
            </a:r>
            <a:r>
              <a:rPr lang="ko-KR" sz="1000" dirty="0">
                <a:solidFill>
                  <a:srgbClr val="222222"/>
                </a:solidFill>
                <a:highlight>
                  <a:srgbClr val="FFFFFF"/>
                </a:highlight>
                <a:latin typeface="프리젠테이션 4 Regular" pitchFamily="2" charset="-127"/>
                <a:ea typeface="프리젠테이션 4 Regular" pitchFamily="2" charset="-127"/>
              </a:rPr>
              <a:t>, 고보경, 임은선. (2025). 인공지능 융합 교육 연구 동향과 발전 방향. </a:t>
            </a:r>
            <a:r>
              <a:rPr lang="ko-KR" sz="1000" i="1" dirty="0">
                <a:solidFill>
                  <a:srgbClr val="222222"/>
                </a:solidFill>
                <a:highlight>
                  <a:srgbClr val="FFFFFF"/>
                </a:highlight>
                <a:latin typeface="프리젠테이션 4 Regular" pitchFamily="2" charset="-127"/>
                <a:ea typeface="프리젠테이션 4 Regular" pitchFamily="2" charset="-127"/>
              </a:rPr>
              <a:t>교육공학연구</a:t>
            </a:r>
            <a:r>
              <a:rPr lang="ko-KR" sz="1000" dirty="0">
                <a:solidFill>
                  <a:srgbClr val="222222"/>
                </a:solidFill>
                <a:highlight>
                  <a:srgbClr val="FFFFFF"/>
                </a:highlight>
                <a:latin typeface="프리젠테이션 4 Regular" pitchFamily="2" charset="-127"/>
                <a:ea typeface="프리젠테이션 4 Regular" pitchFamily="2" charset="-127"/>
              </a:rPr>
              <a:t>, </a:t>
            </a:r>
            <a:r>
              <a:rPr lang="ko-KR" sz="1000" i="1" dirty="0">
                <a:solidFill>
                  <a:srgbClr val="222222"/>
                </a:solidFill>
                <a:highlight>
                  <a:srgbClr val="FFFFFF"/>
                </a:highlight>
                <a:latin typeface="프리젠테이션 4 Regular" pitchFamily="2" charset="-127"/>
                <a:ea typeface="프리젠테이션 4 Regular" pitchFamily="2" charset="-127"/>
              </a:rPr>
              <a:t>41</a:t>
            </a:r>
            <a:r>
              <a:rPr lang="ko-KR" sz="1000" dirty="0">
                <a:solidFill>
                  <a:srgbClr val="222222"/>
                </a:solidFill>
                <a:highlight>
                  <a:srgbClr val="FFFFFF"/>
                </a:highlight>
                <a:latin typeface="프리젠테이션 4 Regular" pitchFamily="2" charset="-127"/>
                <a:ea typeface="프리젠테이션 4 Regular" pitchFamily="2" charset="-127"/>
              </a:rPr>
              <a:t>(1), 363-395.</a:t>
            </a:r>
            <a:endParaRPr dirty="0">
              <a:latin typeface="프리젠테이션 4 Regular" pitchFamily="2" charset="-127"/>
              <a:ea typeface="프리젠테이션 4 Regular" pitchFamily="2" charset="-127"/>
            </a:endParaRPr>
          </a:p>
        </p:txBody>
      </p:sp>
      <p:grpSp>
        <p:nvGrpSpPr>
          <p:cNvPr id="4" name="그룹 3">
            <a:extLst>
              <a:ext uri="{FF2B5EF4-FFF2-40B4-BE49-F238E27FC236}">
                <a16:creationId xmlns:a16="http://schemas.microsoft.com/office/drawing/2014/main" id="{08C5861F-4E7A-07B1-2877-DD240C8F0409}"/>
              </a:ext>
            </a:extLst>
          </p:cNvPr>
          <p:cNvGrpSpPr/>
          <p:nvPr/>
        </p:nvGrpSpPr>
        <p:grpSpPr>
          <a:xfrm>
            <a:off x="-540000" y="690609"/>
            <a:ext cx="7521825" cy="429040"/>
            <a:chOff x="-540000" y="690609"/>
            <a:chExt cx="7521825" cy="429040"/>
          </a:xfrm>
        </p:grpSpPr>
        <p:sp>
          <p:nvSpPr>
            <p:cNvPr id="2" name="Google Shape;87;p16">
              <a:extLst>
                <a:ext uri="{FF2B5EF4-FFF2-40B4-BE49-F238E27FC236}">
                  <a16:creationId xmlns:a16="http://schemas.microsoft.com/office/drawing/2014/main" id="{025CF3AC-A147-1F77-74FF-9FE2944E2009}"/>
                </a:ext>
              </a:extLst>
            </p:cNvPr>
            <p:cNvSpPr txBox="1">
              <a:spLocks/>
            </p:cNvSpPr>
            <p:nvPr/>
          </p:nvSpPr>
          <p:spPr>
            <a:xfrm>
              <a:off x="661124" y="690609"/>
              <a:ext cx="6320701" cy="429040"/>
            </a:xfrm>
            <a:prstGeom prst="rect">
              <a:avLst/>
            </a:prstGeom>
            <a:noFill/>
            <a:ln>
              <a:noFill/>
            </a:ln>
          </p:spPr>
          <p:txBody>
            <a:bodyPr spcFirstLastPara="1" wrap="square" lIns="68575" tIns="68575" rIns="68575" bIns="68575" anchor="ctr" anchorCtr="0">
              <a:normAutofit fontScale="90000" lnSpcReduction="2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100"/>
                <a:buFont typeface="Raleway Black"/>
                <a:buNone/>
                <a:defRPr sz="2800" b="0" i="0" u="none" strike="noStrike" cap="none">
                  <a:solidFill>
                    <a:schemeClr val="dk1"/>
                  </a:solidFill>
                  <a:latin typeface="Nanum Gothic"/>
                  <a:ea typeface="Nanum Gothic"/>
                  <a:cs typeface="Nanum Gothic"/>
                  <a:sym typeface="Nanum Gothic"/>
                </a:defRPr>
              </a:lvl1pPr>
              <a:lvl2pPr marR="0" lvl="1" algn="l" rtl="0">
                <a:lnSpc>
                  <a:spcPct val="100000"/>
                </a:lnSpc>
                <a:spcBef>
                  <a:spcPts val="0"/>
                </a:spcBef>
                <a:spcAft>
                  <a:spcPts val="0"/>
                </a:spcAft>
                <a:buClr>
                  <a:schemeClr val="lt1"/>
                </a:buClr>
                <a:buSzPts val="2100"/>
                <a:buFont typeface="Raleway Black"/>
                <a:buNone/>
                <a:defRPr sz="2800" b="0" i="0" u="none" strike="noStrike" cap="none">
                  <a:solidFill>
                    <a:schemeClr val="lt1"/>
                  </a:solidFill>
                  <a:latin typeface="Raleway Black"/>
                  <a:ea typeface="Raleway Black"/>
                  <a:cs typeface="Raleway Black"/>
                  <a:sym typeface="Raleway Black"/>
                </a:defRPr>
              </a:lvl2pPr>
              <a:lvl3pPr marR="0" lvl="2" algn="l" rtl="0">
                <a:lnSpc>
                  <a:spcPct val="100000"/>
                </a:lnSpc>
                <a:spcBef>
                  <a:spcPts val="0"/>
                </a:spcBef>
                <a:spcAft>
                  <a:spcPts val="0"/>
                </a:spcAft>
                <a:buClr>
                  <a:schemeClr val="lt1"/>
                </a:buClr>
                <a:buSzPts val="2100"/>
                <a:buFont typeface="Raleway Black"/>
                <a:buNone/>
                <a:defRPr sz="2800" b="0" i="0" u="none" strike="noStrike" cap="none">
                  <a:solidFill>
                    <a:schemeClr val="lt1"/>
                  </a:solidFill>
                  <a:latin typeface="Raleway Black"/>
                  <a:ea typeface="Raleway Black"/>
                  <a:cs typeface="Raleway Black"/>
                  <a:sym typeface="Raleway Black"/>
                </a:defRPr>
              </a:lvl3pPr>
              <a:lvl4pPr marR="0" lvl="3" algn="l" rtl="0">
                <a:lnSpc>
                  <a:spcPct val="100000"/>
                </a:lnSpc>
                <a:spcBef>
                  <a:spcPts val="0"/>
                </a:spcBef>
                <a:spcAft>
                  <a:spcPts val="0"/>
                </a:spcAft>
                <a:buClr>
                  <a:schemeClr val="lt1"/>
                </a:buClr>
                <a:buSzPts val="2100"/>
                <a:buFont typeface="Raleway Black"/>
                <a:buNone/>
                <a:defRPr sz="2800" b="0" i="0" u="none" strike="noStrike" cap="none">
                  <a:solidFill>
                    <a:schemeClr val="lt1"/>
                  </a:solidFill>
                  <a:latin typeface="Raleway Black"/>
                  <a:ea typeface="Raleway Black"/>
                  <a:cs typeface="Raleway Black"/>
                  <a:sym typeface="Raleway Black"/>
                </a:defRPr>
              </a:lvl4pPr>
              <a:lvl5pPr marR="0" lvl="4" algn="l" rtl="0">
                <a:lnSpc>
                  <a:spcPct val="100000"/>
                </a:lnSpc>
                <a:spcBef>
                  <a:spcPts val="0"/>
                </a:spcBef>
                <a:spcAft>
                  <a:spcPts val="0"/>
                </a:spcAft>
                <a:buClr>
                  <a:schemeClr val="lt1"/>
                </a:buClr>
                <a:buSzPts val="2100"/>
                <a:buFont typeface="Raleway Black"/>
                <a:buNone/>
                <a:defRPr sz="2800" b="0" i="0" u="none" strike="noStrike" cap="none">
                  <a:solidFill>
                    <a:schemeClr val="lt1"/>
                  </a:solidFill>
                  <a:latin typeface="Raleway Black"/>
                  <a:ea typeface="Raleway Black"/>
                  <a:cs typeface="Raleway Black"/>
                  <a:sym typeface="Raleway Black"/>
                </a:defRPr>
              </a:lvl5pPr>
              <a:lvl6pPr marR="0" lvl="5" algn="l" rtl="0">
                <a:lnSpc>
                  <a:spcPct val="100000"/>
                </a:lnSpc>
                <a:spcBef>
                  <a:spcPts val="0"/>
                </a:spcBef>
                <a:spcAft>
                  <a:spcPts val="0"/>
                </a:spcAft>
                <a:buClr>
                  <a:schemeClr val="lt1"/>
                </a:buClr>
                <a:buSzPts val="2100"/>
                <a:buFont typeface="Raleway Black"/>
                <a:buNone/>
                <a:defRPr sz="2800" b="0" i="0" u="none" strike="noStrike" cap="none">
                  <a:solidFill>
                    <a:schemeClr val="lt1"/>
                  </a:solidFill>
                  <a:latin typeface="Raleway Black"/>
                  <a:ea typeface="Raleway Black"/>
                  <a:cs typeface="Raleway Black"/>
                  <a:sym typeface="Raleway Black"/>
                </a:defRPr>
              </a:lvl6pPr>
              <a:lvl7pPr marR="0" lvl="6" algn="l" rtl="0">
                <a:lnSpc>
                  <a:spcPct val="100000"/>
                </a:lnSpc>
                <a:spcBef>
                  <a:spcPts val="0"/>
                </a:spcBef>
                <a:spcAft>
                  <a:spcPts val="0"/>
                </a:spcAft>
                <a:buClr>
                  <a:schemeClr val="lt1"/>
                </a:buClr>
                <a:buSzPts val="2100"/>
                <a:buFont typeface="Raleway Black"/>
                <a:buNone/>
                <a:defRPr sz="2800" b="0" i="0" u="none" strike="noStrike" cap="none">
                  <a:solidFill>
                    <a:schemeClr val="lt1"/>
                  </a:solidFill>
                  <a:latin typeface="Raleway Black"/>
                  <a:ea typeface="Raleway Black"/>
                  <a:cs typeface="Raleway Black"/>
                  <a:sym typeface="Raleway Black"/>
                </a:defRPr>
              </a:lvl7pPr>
              <a:lvl8pPr marR="0" lvl="7" algn="l" rtl="0">
                <a:lnSpc>
                  <a:spcPct val="100000"/>
                </a:lnSpc>
                <a:spcBef>
                  <a:spcPts val="0"/>
                </a:spcBef>
                <a:spcAft>
                  <a:spcPts val="0"/>
                </a:spcAft>
                <a:buClr>
                  <a:schemeClr val="lt1"/>
                </a:buClr>
                <a:buSzPts val="2100"/>
                <a:buFont typeface="Raleway Black"/>
                <a:buNone/>
                <a:defRPr sz="2800" b="0" i="0" u="none" strike="noStrike" cap="none">
                  <a:solidFill>
                    <a:schemeClr val="lt1"/>
                  </a:solidFill>
                  <a:latin typeface="Raleway Black"/>
                  <a:ea typeface="Raleway Black"/>
                  <a:cs typeface="Raleway Black"/>
                  <a:sym typeface="Raleway Black"/>
                </a:defRPr>
              </a:lvl8pPr>
              <a:lvl9pPr marR="0" lvl="8" algn="l" rtl="0">
                <a:lnSpc>
                  <a:spcPct val="100000"/>
                </a:lnSpc>
                <a:spcBef>
                  <a:spcPts val="0"/>
                </a:spcBef>
                <a:spcAft>
                  <a:spcPts val="0"/>
                </a:spcAft>
                <a:buClr>
                  <a:schemeClr val="lt1"/>
                </a:buClr>
                <a:buSzPts val="2100"/>
                <a:buFont typeface="Raleway Black"/>
                <a:buNone/>
                <a:defRPr sz="2800" b="0" i="0" u="none" strike="noStrike" cap="none">
                  <a:solidFill>
                    <a:schemeClr val="lt1"/>
                  </a:solidFill>
                  <a:latin typeface="Raleway Black"/>
                  <a:ea typeface="Raleway Black"/>
                  <a:cs typeface="Raleway Black"/>
                  <a:sym typeface="Raleway Black"/>
                </a:defRPr>
              </a:lvl9pPr>
            </a:lstStyle>
            <a:p>
              <a:r>
                <a:rPr lang="ko-KR" altLang="en-US" sz="2400" b="1" dirty="0">
                  <a:solidFill>
                    <a:schemeClr val="tx1"/>
                  </a:solidFill>
                  <a:latin typeface="프리젠테이션 8 ExtraBold" pitchFamily="2" charset="-127"/>
                  <a:ea typeface="프리젠테이션 8 ExtraBold" pitchFamily="2" charset="-127"/>
                  <a:cs typeface="Noto Sans KR"/>
                  <a:sym typeface="Noto Sans KR"/>
                </a:rPr>
                <a:t>논문을 통한 인사이트 획득</a:t>
              </a:r>
              <a:r>
                <a:rPr lang="en-US" altLang="ko-KR" sz="2400" b="1" dirty="0">
                  <a:solidFill>
                    <a:schemeClr val="tx1"/>
                  </a:solidFill>
                  <a:latin typeface="프리젠테이션 8 ExtraBold" pitchFamily="2" charset="-127"/>
                  <a:ea typeface="프리젠테이션 8 ExtraBold" pitchFamily="2" charset="-127"/>
                  <a:cs typeface="Noto Sans KR"/>
                  <a:sym typeface="Noto Sans KR"/>
                </a:rPr>
                <a:t>: AI </a:t>
              </a:r>
              <a:r>
                <a:rPr lang="ko-KR" altLang="en-US" sz="2400" b="1" dirty="0">
                  <a:solidFill>
                    <a:schemeClr val="tx1"/>
                  </a:solidFill>
                  <a:latin typeface="프리젠테이션 8 ExtraBold" pitchFamily="2" charset="-127"/>
                  <a:ea typeface="프리젠테이션 8 ExtraBold" pitchFamily="2" charset="-127"/>
                  <a:cs typeface="Noto Sans KR"/>
                  <a:sym typeface="Noto Sans KR"/>
                </a:rPr>
                <a:t>융합교육 유형 분류 체계  </a:t>
              </a:r>
            </a:p>
          </p:txBody>
        </p:sp>
        <p:sp>
          <p:nvSpPr>
            <p:cNvPr id="3" name="사각형: 둥근 모서리 2">
              <a:extLst>
                <a:ext uri="{FF2B5EF4-FFF2-40B4-BE49-F238E27FC236}">
                  <a16:creationId xmlns:a16="http://schemas.microsoft.com/office/drawing/2014/main" id="{F47A4059-BAA1-2ADC-66A0-79634C3147A5}"/>
                </a:ext>
              </a:extLst>
            </p:cNvPr>
            <p:cNvSpPr/>
            <p:nvPr/>
          </p:nvSpPr>
          <p:spPr>
            <a:xfrm rot="16200000">
              <a:off x="-180000" y="336555"/>
              <a:ext cx="360000" cy="1080000"/>
            </a:xfrm>
            <a:prstGeom prst="roundRect">
              <a:avLst>
                <a:gd name="adj" fmla="val 50000"/>
              </a:avLst>
            </a:prstGeom>
            <a:gradFill>
              <a:gsLst>
                <a:gs pos="0">
                  <a:srgbClr val="1E3673">
                    <a:alpha val="0"/>
                  </a:srgbClr>
                </a:gs>
                <a:gs pos="100000">
                  <a:srgbClr val="1E3673">
                    <a:alpha val="70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latin typeface="프리젠테이션 4 Regular" pitchFamily="2" charset="-127"/>
                <a:ea typeface="프리젠테이션 4 Regular" pitchFamily="2" charset="-127"/>
              </a:endParaRPr>
            </a:p>
          </p:txBody>
        </p:sp>
      </p:grpSp>
    </p:spTree>
    <p:extLst>
      <p:ext uri="{BB962C8B-B14F-4D97-AF65-F5344CB8AC3E}">
        <p14:creationId xmlns:p14="http://schemas.microsoft.com/office/powerpoint/2010/main" val="39239398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10" name="Google Shape;110;p1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800"/>
              <a:buFont typeface="Arial"/>
              <a:buNone/>
            </a:pPr>
            <a:fld id="{00000000-1234-1234-1234-123412341234}" type="slidenum">
              <a:rPr lang="en-US" altLang="ko-KR"/>
              <a:t>24</a:t>
            </a:fld>
            <a:endParaRPr/>
          </a:p>
        </p:txBody>
      </p:sp>
      <p:pic>
        <p:nvPicPr>
          <p:cNvPr id="111" name="Google Shape;111;p19"/>
          <p:cNvPicPr preferRelativeResize="0"/>
          <p:nvPr/>
        </p:nvPicPr>
        <p:blipFill rotWithShape="1">
          <a:blip r:embed="rId3">
            <a:alphaModFix/>
          </a:blip>
          <a:srcRect/>
          <a:stretch/>
        </p:blipFill>
        <p:spPr>
          <a:xfrm>
            <a:off x="1764430" y="1615991"/>
            <a:ext cx="5615140" cy="3244026"/>
          </a:xfrm>
          <a:prstGeom prst="rect">
            <a:avLst/>
          </a:prstGeom>
          <a:noFill/>
          <a:ln>
            <a:noFill/>
          </a:ln>
        </p:spPr>
      </p:pic>
      <p:sp>
        <p:nvSpPr>
          <p:cNvPr id="113" name="Google Shape;113;p19"/>
          <p:cNvSpPr txBox="1"/>
          <p:nvPr/>
        </p:nvSpPr>
        <p:spPr>
          <a:xfrm>
            <a:off x="432149" y="1049108"/>
            <a:ext cx="8281200" cy="432396"/>
          </a:xfrm>
          <a:prstGeom prst="rect">
            <a:avLst/>
          </a:prstGeom>
          <a:noFill/>
          <a:ln>
            <a:noFill/>
          </a:ln>
        </p:spPr>
        <p:txBody>
          <a:bodyPr spcFirstLastPara="1" wrap="square" lIns="91425" tIns="91425" rIns="91425" bIns="91425" anchor="t" anchorCtr="0">
            <a:spAutoFit/>
          </a:bodyPr>
          <a:lstStyle/>
          <a:p>
            <a:pPr marL="336550" marR="0" lvl="0" indent="-171450" algn="l" rtl="0">
              <a:lnSpc>
                <a:spcPct val="115000"/>
              </a:lnSpc>
              <a:spcBef>
                <a:spcPts val="0"/>
              </a:spcBef>
              <a:spcAft>
                <a:spcPts val="0"/>
              </a:spcAft>
              <a:buClr>
                <a:schemeClr val="dk1"/>
              </a:buClr>
              <a:buSzPts val="1000"/>
              <a:buFont typeface="Arial" panose="020B0604020202020204" pitchFamily="34" charset="0"/>
              <a:buChar char="•"/>
            </a:pPr>
            <a:r>
              <a:rPr lang="ko-KR" b="0" i="0" u="none" strike="noStrike" cap="none" dirty="0">
                <a:solidFill>
                  <a:schemeClr val="dk1"/>
                </a:solidFill>
                <a:latin typeface="프리젠테이션 4 Regular" pitchFamily="2" charset="-127"/>
                <a:ea typeface="프리젠테이션 4 Regular" pitchFamily="2" charset="-127"/>
                <a:cs typeface="Nanum Gothic"/>
                <a:sym typeface="Nanum Gothic"/>
              </a:rPr>
              <a:t>교과 내용 지식과 AI4K12에서 제시한 </a:t>
            </a:r>
            <a:r>
              <a:rPr lang="ko-KR" b="0" i="0" u="none" strike="noStrike" cap="none" dirty="0" err="1">
                <a:solidFill>
                  <a:schemeClr val="dk1"/>
                </a:solidFill>
                <a:latin typeface="프리젠테이션 4 Regular" pitchFamily="2" charset="-127"/>
                <a:ea typeface="프리젠테이션 4 Regular" pitchFamily="2" charset="-127"/>
                <a:cs typeface="Nanum Gothic"/>
                <a:sym typeface="Nanum Gothic"/>
              </a:rPr>
              <a:t>초중등</a:t>
            </a:r>
            <a:r>
              <a:rPr lang="ko-KR" b="0" i="0" u="none" strike="noStrike" cap="none" dirty="0">
                <a:solidFill>
                  <a:schemeClr val="dk1"/>
                </a:solidFill>
                <a:latin typeface="프리젠테이션 4 Regular" pitchFamily="2" charset="-127"/>
                <a:ea typeface="프리젠테이션 4 Regular" pitchFamily="2" charset="-127"/>
                <a:cs typeface="Nanum Gothic"/>
                <a:sym typeface="Nanum Gothic"/>
              </a:rPr>
              <a:t> AI 내용요소를 결합하여 AI 융합교육 내용을 구성</a:t>
            </a:r>
            <a:endParaRPr b="0" i="0" u="none" strike="noStrike" cap="none" dirty="0">
              <a:solidFill>
                <a:schemeClr val="dk1"/>
              </a:solidFill>
              <a:latin typeface="프리젠테이션 4 Regular" pitchFamily="2" charset="-127"/>
              <a:ea typeface="프리젠테이션 4 Regular" pitchFamily="2" charset="-127"/>
              <a:cs typeface="Nanum Gothic"/>
              <a:sym typeface="Nanum Gothic"/>
            </a:endParaRPr>
          </a:p>
        </p:txBody>
      </p:sp>
      <p:grpSp>
        <p:nvGrpSpPr>
          <p:cNvPr id="5" name="그룹 4">
            <a:extLst>
              <a:ext uri="{FF2B5EF4-FFF2-40B4-BE49-F238E27FC236}">
                <a16:creationId xmlns:a16="http://schemas.microsoft.com/office/drawing/2014/main" id="{B4DD49C1-0EF9-07C3-A530-3161E13A99DB}"/>
              </a:ext>
            </a:extLst>
          </p:cNvPr>
          <p:cNvGrpSpPr/>
          <p:nvPr/>
        </p:nvGrpSpPr>
        <p:grpSpPr>
          <a:xfrm>
            <a:off x="-540000" y="690609"/>
            <a:ext cx="7521825" cy="429040"/>
            <a:chOff x="-540000" y="690609"/>
            <a:chExt cx="7521825" cy="429040"/>
          </a:xfrm>
        </p:grpSpPr>
        <p:sp>
          <p:nvSpPr>
            <p:cNvPr id="6" name="Google Shape;87;p16">
              <a:extLst>
                <a:ext uri="{FF2B5EF4-FFF2-40B4-BE49-F238E27FC236}">
                  <a16:creationId xmlns:a16="http://schemas.microsoft.com/office/drawing/2014/main" id="{0ACD256E-2E76-492A-8660-4D910CB27C44}"/>
                </a:ext>
              </a:extLst>
            </p:cNvPr>
            <p:cNvSpPr txBox="1">
              <a:spLocks/>
            </p:cNvSpPr>
            <p:nvPr/>
          </p:nvSpPr>
          <p:spPr>
            <a:xfrm>
              <a:off x="661124" y="690609"/>
              <a:ext cx="6320701" cy="429040"/>
            </a:xfrm>
            <a:prstGeom prst="rect">
              <a:avLst/>
            </a:prstGeom>
            <a:noFill/>
            <a:ln>
              <a:noFill/>
            </a:ln>
          </p:spPr>
          <p:txBody>
            <a:bodyPr spcFirstLastPara="1" wrap="square" lIns="68575" tIns="68575" rIns="68575" bIns="68575" anchor="ctr" anchorCtr="0">
              <a:normAutofit fontScale="90000" lnSpcReduction="2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100"/>
                <a:buFont typeface="Raleway Black"/>
                <a:buNone/>
                <a:defRPr sz="2800" b="0" i="0" u="none" strike="noStrike" cap="none">
                  <a:solidFill>
                    <a:schemeClr val="dk1"/>
                  </a:solidFill>
                  <a:latin typeface="Nanum Gothic"/>
                  <a:ea typeface="Nanum Gothic"/>
                  <a:cs typeface="Nanum Gothic"/>
                  <a:sym typeface="Nanum Gothic"/>
                </a:defRPr>
              </a:lvl1pPr>
              <a:lvl2pPr marR="0" lvl="1" algn="l" rtl="0">
                <a:lnSpc>
                  <a:spcPct val="100000"/>
                </a:lnSpc>
                <a:spcBef>
                  <a:spcPts val="0"/>
                </a:spcBef>
                <a:spcAft>
                  <a:spcPts val="0"/>
                </a:spcAft>
                <a:buClr>
                  <a:schemeClr val="lt1"/>
                </a:buClr>
                <a:buSzPts val="2100"/>
                <a:buFont typeface="Raleway Black"/>
                <a:buNone/>
                <a:defRPr sz="2800" b="0" i="0" u="none" strike="noStrike" cap="none">
                  <a:solidFill>
                    <a:schemeClr val="lt1"/>
                  </a:solidFill>
                  <a:latin typeface="Raleway Black"/>
                  <a:ea typeface="Raleway Black"/>
                  <a:cs typeface="Raleway Black"/>
                  <a:sym typeface="Raleway Black"/>
                </a:defRPr>
              </a:lvl2pPr>
              <a:lvl3pPr marR="0" lvl="2" algn="l" rtl="0">
                <a:lnSpc>
                  <a:spcPct val="100000"/>
                </a:lnSpc>
                <a:spcBef>
                  <a:spcPts val="0"/>
                </a:spcBef>
                <a:spcAft>
                  <a:spcPts val="0"/>
                </a:spcAft>
                <a:buClr>
                  <a:schemeClr val="lt1"/>
                </a:buClr>
                <a:buSzPts val="2100"/>
                <a:buFont typeface="Raleway Black"/>
                <a:buNone/>
                <a:defRPr sz="2800" b="0" i="0" u="none" strike="noStrike" cap="none">
                  <a:solidFill>
                    <a:schemeClr val="lt1"/>
                  </a:solidFill>
                  <a:latin typeface="Raleway Black"/>
                  <a:ea typeface="Raleway Black"/>
                  <a:cs typeface="Raleway Black"/>
                  <a:sym typeface="Raleway Black"/>
                </a:defRPr>
              </a:lvl3pPr>
              <a:lvl4pPr marR="0" lvl="3" algn="l" rtl="0">
                <a:lnSpc>
                  <a:spcPct val="100000"/>
                </a:lnSpc>
                <a:spcBef>
                  <a:spcPts val="0"/>
                </a:spcBef>
                <a:spcAft>
                  <a:spcPts val="0"/>
                </a:spcAft>
                <a:buClr>
                  <a:schemeClr val="lt1"/>
                </a:buClr>
                <a:buSzPts val="2100"/>
                <a:buFont typeface="Raleway Black"/>
                <a:buNone/>
                <a:defRPr sz="2800" b="0" i="0" u="none" strike="noStrike" cap="none">
                  <a:solidFill>
                    <a:schemeClr val="lt1"/>
                  </a:solidFill>
                  <a:latin typeface="Raleway Black"/>
                  <a:ea typeface="Raleway Black"/>
                  <a:cs typeface="Raleway Black"/>
                  <a:sym typeface="Raleway Black"/>
                </a:defRPr>
              </a:lvl4pPr>
              <a:lvl5pPr marR="0" lvl="4" algn="l" rtl="0">
                <a:lnSpc>
                  <a:spcPct val="100000"/>
                </a:lnSpc>
                <a:spcBef>
                  <a:spcPts val="0"/>
                </a:spcBef>
                <a:spcAft>
                  <a:spcPts val="0"/>
                </a:spcAft>
                <a:buClr>
                  <a:schemeClr val="lt1"/>
                </a:buClr>
                <a:buSzPts val="2100"/>
                <a:buFont typeface="Raleway Black"/>
                <a:buNone/>
                <a:defRPr sz="2800" b="0" i="0" u="none" strike="noStrike" cap="none">
                  <a:solidFill>
                    <a:schemeClr val="lt1"/>
                  </a:solidFill>
                  <a:latin typeface="Raleway Black"/>
                  <a:ea typeface="Raleway Black"/>
                  <a:cs typeface="Raleway Black"/>
                  <a:sym typeface="Raleway Black"/>
                </a:defRPr>
              </a:lvl5pPr>
              <a:lvl6pPr marR="0" lvl="5" algn="l" rtl="0">
                <a:lnSpc>
                  <a:spcPct val="100000"/>
                </a:lnSpc>
                <a:spcBef>
                  <a:spcPts val="0"/>
                </a:spcBef>
                <a:spcAft>
                  <a:spcPts val="0"/>
                </a:spcAft>
                <a:buClr>
                  <a:schemeClr val="lt1"/>
                </a:buClr>
                <a:buSzPts val="2100"/>
                <a:buFont typeface="Raleway Black"/>
                <a:buNone/>
                <a:defRPr sz="2800" b="0" i="0" u="none" strike="noStrike" cap="none">
                  <a:solidFill>
                    <a:schemeClr val="lt1"/>
                  </a:solidFill>
                  <a:latin typeface="Raleway Black"/>
                  <a:ea typeface="Raleway Black"/>
                  <a:cs typeface="Raleway Black"/>
                  <a:sym typeface="Raleway Black"/>
                </a:defRPr>
              </a:lvl6pPr>
              <a:lvl7pPr marR="0" lvl="6" algn="l" rtl="0">
                <a:lnSpc>
                  <a:spcPct val="100000"/>
                </a:lnSpc>
                <a:spcBef>
                  <a:spcPts val="0"/>
                </a:spcBef>
                <a:spcAft>
                  <a:spcPts val="0"/>
                </a:spcAft>
                <a:buClr>
                  <a:schemeClr val="lt1"/>
                </a:buClr>
                <a:buSzPts val="2100"/>
                <a:buFont typeface="Raleway Black"/>
                <a:buNone/>
                <a:defRPr sz="2800" b="0" i="0" u="none" strike="noStrike" cap="none">
                  <a:solidFill>
                    <a:schemeClr val="lt1"/>
                  </a:solidFill>
                  <a:latin typeface="Raleway Black"/>
                  <a:ea typeface="Raleway Black"/>
                  <a:cs typeface="Raleway Black"/>
                  <a:sym typeface="Raleway Black"/>
                </a:defRPr>
              </a:lvl7pPr>
              <a:lvl8pPr marR="0" lvl="7" algn="l" rtl="0">
                <a:lnSpc>
                  <a:spcPct val="100000"/>
                </a:lnSpc>
                <a:spcBef>
                  <a:spcPts val="0"/>
                </a:spcBef>
                <a:spcAft>
                  <a:spcPts val="0"/>
                </a:spcAft>
                <a:buClr>
                  <a:schemeClr val="lt1"/>
                </a:buClr>
                <a:buSzPts val="2100"/>
                <a:buFont typeface="Raleway Black"/>
                <a:buNone/>
                <a:defRPr sz="2800" b="0" i="0" u="none" strike="noStrike" cap="none">
                  <a:solidFill>
                    <a:schemeClr val="lt1"/>
                  </a:solidFill>
                  <a:latin typeface="Raleway Black"/>
                  <a:ea typeface="Raleway Black"/>
                  <a:cs typeface="Raleway Black"/>
                  <a:sym typeface="Raleway Black"/>
                </a:defRPr>
              </a:lvl8pPr>
              <a:lvl9pPr marR="0" lvl="8" algn="l" rtl="0">
                <a:lnSpc>
                  <a:spcPct val="100000"/>
                </a:lnSpc>
                <a:spcBef>
                  <a:spcPts val="0"/>
                </a:spcBef>
                <a:spcAft>
                  <a:spcPts val="0"/>
                </a:spcAft>
                <a:buClr>
                  <a:schemeClr val="lt1"/>
                </a:buClr>
                <a:buSzPts val="2100"/>
                <a:buFont typeface="Raleway Black"/>
                <a:buNone/>
                <a:defRPr sz="2800" b="0" i="0" u="none" strike="noStrike" cap="none">
                  <a:solidFill>
                    <a:schemeClr val="lt1"/>
                  </a:solidFill>
                  <a:latin typeface="Raleway Black"/>
                  <a:ea typeface="Raleway Black"/>
                  <a:cs typeface="Raleway Black"/>
                  <a:sym typeface="Raleway Black"/>
                </a:defRPr>
              </a:lvl9pPr>
            </a:lstStyle>
            <a:p>
              <a:r>
                <a:rPr lang="ko-KR" altLang="en-US" sz="2400" b="1" dirty="0">
                  <a:solidFill>
                    <a:schemeClr val="tx1"/>
                  </a:solidFill>
                  <a:latin typeface="프리젠테이션 8 ExtraBold" pitchFamily="2" charset="-127"/>
                  <a:ea typeface="프리젠테이션 8 ExtraBold" pitchFamily="2" charset="-127"/>
                  <a:cs typeface="Noto Sans KR"/>
                  <a:sym typeface="Noto Sans KR"/>
                </a:rPr>
                <a:t>논문을 통한 인사이트 획득</a:t>
              </a:r>
              <a:r>
                <a:rPr lang="en-US" altLang="ko-KR" sz="2400" b="1" dirty="0">
                  <a:solidFill>
                    <a:schemeClr val="tx1"/>
                  </a:solidFill>
                  <a:latin typeface="프리젠테이션 8 ExtraBold" pitchFamily="2" charset="-127"/>
                  <a:ea typeface="프리젠테이션 8 ExtraBold" pitchFamily="2" charset="-127"/>
                  <a:cs typeface="Noto Sans KR"/>
                  <a:sym typeface="Noto Sans KR"/>
                </a:rPr>
                <a:t>: </a:t>
              </a:r>
              <a:r>
                <a:rPr lang="ko-KR" altLang="en-US" sz="2400" b="1" dirty="0">
                  <a:solidFill>
                    <a:schemeClr val="tx1"/>
                  </a:solidFill>
                  <a:latin typeface="프리젠테이션 8 ExtraBold" pitchFamily="2" charset="-127"/>
                  <a:ea typeface="프리젠테이션 8 ExtraBold" pitchFamily="2" charset="-127"/>
                  <a:cs typeface="Noto Sans KR"/>
                  <a:sym typeface="Noto Sans KR"/>
                </a:rPr>
                <a:t>인공지능 융합교육의 </a:t>
              </a:r>
              <a:r>
                <a:rPr lang="en-US" altLang="ko-KR" sz="2400" b="1" dirty="0">
                  <a:solidFill>
                    <a:schemeClr val="tx1"/>
                  </a:solidFill>
                  <a:latin typeface="프리젠테이션 8 ExtraBold" pitchFamily="2" charset="-127"/>
                  <a:ea typeface="프리젠테이션 8 ExtraBold" pitchFamily="2" charset="-127"/>
                  <a:cs typeface="Noto Sans KR"/>
                  <a:sym typeface="Noto Sans KR"/>
                </a:rPr>
                <a:t>AI </a:t>
              </a:r>
              <a:r>
                <a:rPr lang="ko-KR" altLang="en-US" sz="2400" b="1" dirty="0">
                  <a:solidFill>
                    <a:schemeClr val="tx1"/>
                  </a:solidFill>
                  <a:latin typeface="프리젠테이션 8 ExtraBold" pitchFamily="2" charset="-127"/>
                  <a:ea typeface="프리젠테이션 8 ExtraBold" pitchFamily="2" charset="-127"/>
                  <a:cs typeface="Noto Sans KR"/>
                  <a:sym typeface="Noto Sans KR"/>
                </a:rPr>
                <a:t>내용 요소  </a:t>
              </a:r>
            </a:p>
          </p:txBody>
        </p:sp>
        <p:sp>
          <p:nvSpPr>
            <p:cNvPr id="7" name="사각형: 둥근 모서리 6">
              <a:extLst>
                <a:ext uri="{FF2B5EF4-FFF2-40B4-BE49-F238E27FC236}">
                  <a16:creationId xmlns:a16="http://schemas.microsoft.com/office/drawing/2014/main" id="{7B801A02-6BCE-2003-75DC-62445CBCCB22}"/>
                </a:ext>
              </a:extLst>
            </p:cNvPr>
            <p:cNvSpPr/>
            <p:nvPr/>
          </p:nvSpPr>
          <p:spPr>
            <a:xfrm rot="16200000">
              <a:off x="-180000" y="336555"/>
              <a:ext cx="360000" cy="1080000"/>
            </a:xfrm>
            <a:prstGeom prst="roundRect">
              <a:avLst>
                <a:gd name="adj" fmla="val 50000"/>
              </a:avLst>
            </a:prstGeom>
            <a:gradFill>
              <a:gsLst>
                <a:gs pos="0">
                  <a:srgbClr val="1E3673">
                    <a:alpha val="0"/>
                  </a:srgbClr>
                </a:gs>
                <a:gs pos="100000">
                  <a:srgbClr val="1E3673">
                    <a:alpha val="70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latin typeface="프리젠테이션 4 Regular" pitchFamily="2" charset="-127"/>
                <a:ea typeface="프리젠테이션 4 Regular" pitchFamily="2" charset="-127"/>
              </a:endParaRPr>
            </a:p>
          </p:txBody>
        </p:sp>
      </p:grpSp>
    </p:spTree>
    <p:extLst>
      <p:ext uri="{BB962C8B-B14F-4D97-AF65-F5344CB8AC3E}">
        <p14:creationId xmlns:p14="http://schemas.microsoft.com/office/powerpoint/2010/main" val="28177251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08">
          <a:extLst>
            <a:ext uri="{FF2B5EF4-FFF2-40B4-BE49-F238E27FC236}">
              <a16:creationId xmlns:a16="http://schemas.microsoft.com/office/drawing/2014/main" id="{30CD23C4-2D18-69B5-B717-1FE36260D7AA}"/>
            </a:ext>
          </a:extLst>
        </p:cNvPr>
        <p:cNvGrpSpPr/>
        <p:nvPr/>
      </p:nvGrpSpPr>
      <p:grpSpPr>
        <a:xfrm>
          <a:off x="0" y="0"/>
          <a:ext cx="0" cy="0"/>
          <a:chOff x="0" y="0"/>
          <a:chExt cx="0" cy="0"/>
        </a:xfrm>
      </p:grpSpPr>
      <p:sp>
        <p:nvSpPr>
          <p:cNvPr id="110" name="Google Shape;110;p19">
            <a:extLst>
              <a:ext uri="{FF2B5EF4-FFF2-40B4-BE49-F238E27FC236}">
                <a16:creationId xmlns:a16="http://schemas.microsoft.com/office/drawing/2014/main" id="{07EA063F-37DE-7F0F-A99E-390F99E10924}"/>
              </a:ext>
            </a:extLst>
          </p:cNvPr>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800"/>
              <a:buFont typeface="Arial"/>
              <a:buNone/>
            </a:pPr>
            <a:fld id="{00000000-1234-1234-1234-123412341234}" type="slidenum">
              <a:rPr lang="en-US" altLang="ko-KR"/>
              <a:t>25</a:t>
            </a:fld>
            <a:endParaRPr/>
          </a:p>
        </p:txBody>
      </p:sp>
      <p:sp>
        <p:nvSpPr>
          <p:cNvPr id="113" name="Google Shape;113;p19">
            <a:extLst>
              <a:ext uri="{FF2B5EF4-FFF2-40B4-BE49-F238E27FC236}">
                <a16:creationId xmlns:a16="http://schemas.microsoft.com/office/drawing/2014/main" id="{60500904-7878-A291-7E4A-A4CBAA5C9910}"/>
              </a:ext>
            </a:extLst>
          </p:cNvPr>
          <p:cNvSpPr txBox="1"/>
          <p:nvPr/>
        </p:nvSpPr>
        <p:spPr>
          <a:xfrm>
            <a:off x="432149" y="1049108"/>
            <a:ext cx="8281200" cy="680156"/>
          </a:xfrm>
          <a:prstGeom prst="rect">
            <a:avLst/>
          </a:prstGeom>
          <a:noFill/>
          <a:ln>
            <a:noFill/>
          </a:ln>
        </p:spPr>
        <p:txBody>
          <a:bodyPr spcFirstLastPara="1" wrap="square" lIns="91425" tIns="91425" rIns="91425" bIns="91425" anchor="t" anchorCtr="0">
            <a:spAutoFit/>
          </a:bodyPr>
          <a:lstStyle/>
          <a:p>
            <a:pPr marL="336550" marR="0" lvl="0" indent="-171450" algn="l" rtl="0">
              <a:lnSpc>
                <a:spcPct val="115000"/>
              </a:lnSpc>
              <a:spcBef>
                <a:spcPts val="0"/>
              </a:spcBef>
              <a:spcAft>
                <a:spcPts val="0"/>
              </a:spcAft>
              <a:buClr>
                <a:schemeClr val="dk1"/>
              </a:buClr>
              <a:buSzPts val="1000"/>
              <a:buFont typeface="Arial" panose="020B0604020202020204" pitchFamily="34" charset="0"/>
              <a:buChar char="•"/>
            </a:pPr>
            <a:r>
              <a:rPr lang="ko-KR" altLang="en-US" b="0" i="0" u="none" strike="noStrike" cap="none" dirty="0">
                <a:solidFill>
                  <a:schemeClr val="dk1"/>
                </a:solidFill>
                <a:latin typeface="프리젠테이션 4 Regular" pitchFamily="2" charset="-127"/>
                <a:ea typeface="프리젠테이션 4 Regular" pitchFamily="2" charset="-127"/>
                <a:cs typeface="Nanum Gothic"/>
                <a:sym typeface="Nanum Gothic"/>
              </a:rPr>
              <a:t>선행문헌</a:t>
            </a:r>
            <a:r>
              <a:rPr lang="en-US" altLang="ko-KR" b="0" i="0" u="none" strike="noStrike" cap="none" dirty="0">
                <a:solidFill>
                  <a:schemeClr val="dk1"/>
                </a:solidFill>
                <a:latin typeface="프리젠테이션 4 Regular" pitchFamily="2" charset="-127"/>
                <a:ea typeface="프리젠테이션 4 Regular" pitchFamily="2" charset="-127"/>
                <a:cs typeface="Nanum Gothic"/>
                <a:sym typeface="Nanum Gothic"/>
              </a:rPr>
              <a:t>(</a:t>
            </a:r>
            <a:r>
              <a:rPr lang="ko-KR" altLang="en-US" b="0" i="0" u="none" strike="noStrike" cap="none" dirty="0" err="1">
                <a:solidFill>
                  <a:schemeClr val="dk1"/>
                </a:solidFill>
                <a:latin typeface="프리젠테이션 4 Regular" pitchFamily="2" charset="-127"/>
                <a:ea typeface="프리젠테이션 4 Regular" pitchFamily="2" charset="-127"/>
                <a:cs typeface="Nanum Gothic"/>
                <a:sym typeface="Nanum Gothic"/>
              </a:rPr>
              <a:t>김은태</a:t>
            </a:r>
            <a:r>
              <a:rPr lang="ko-KR" altLang="en-US" b="0" i="0" u="none" strike="noStrike" cap="none" dirty="0">
                <a:solidFill>
                  <a:schemeClr val="dk1"/>
                </a:solidFill>
                <a:latin typeface="프리젠테이션 4 Regular" pitchFamily="2" charset="-127"/>
                <a:ea typeface="프리젠테이션 4 Regular" pitchFamily="2" charset="-127"/>
                <a:cs typeface="Nanum Gothic"/>
                <a:sym typeface="Nanum Gothic"/>
              </a:rPr>
              <a:t> 외</a:t>
            </a:r>
            <a:r>
              <a:rPr lang="en-US" altLang="ko-KR" b="0" i="0" u="none" strike="noStrike" cap="none" dirty="0">
                <a:solidFill>
                  <a:schemeClr val="dk1"/>
                </a:solidFill>
                <a:latin typeface="프리젠테이션 4 Regular" pitchFamily="2" charset="-127"/>
                <a:ea typeface="프리젠테이션 4 Regular" pitchFamily="2" charset="-127"/>
                <a:cs typeface="Nanum Gothic"/>
                <a:sym typeface="Nanum Gothic"/>
              </a:rPr>
              <a:t>, 2022; </a:t>
            </a:r>
            <a:r>
              <a:rPr lang="ko-KR" altLang="en-US" b="0" i="0" u="none" strike="noStrike" cap="none" dirty="0" err="1">
                <a:solidFill>
                  <a:schemeClr val="dk1"/>
                </a:solidFill>
                <a:latin typeface="프리젠테이션 4 Regular" pitchFamily="2" charset="-127"/>
                <a:ea typeface="프리젠테이션 4 Regular" pitchFamily="2" charset="-127"/>
                <a:cs typeface="Nanum Gothic"/>
                <a:sym typeface="Nanum Gothic"/>
              </a:rPr>
              <a:t>최숙영</a:t>
            </a:r>
            <a:r>
              <a:rPr lang="en-US" altLang="ko-KR" b="0" i="0" u="none" strike="noStrike" cap="none" dirty="0">
                <a:solidFill>
                  <a:schemeClr val="dk1"/>
                </a:solidFill>
                <a:latin typeface="프리젠테이션 4 Regular" pitchFamily="2" charset="-127"/>
                <a:ea typeface="프리젠테이션 4 Regular" pitchFamily="2" charset="-127"/>
                <a:cs typeface="Nanum Gothic"/>
                <a:sym typeface="Nanum Gothic"/>
              </a:rPr>
              <a:t>, 2023; </a:t>
            </a:r>
            <a:r>
              <a:rPr lang="ko-KR" altLang="en-US" b="0" i="0" u="none" strike="noStrike" cap="none" dirty="0">
                <a:solidFill>
                  <a:schemeClr val="dk1"/>
                </a:solidFill>
                <a:latin typeface="프리젠테이션 4 Regular" pitchFamily="2" charset="-127"/>
                <a:ea typeface="프리젠테이션 4 Regular" pitchFamily="2" charset="-127"/>
                <a:cs typeface="Nanum Gothic"/>
                <a:sym typeface="Nanum Gothic"/>
              </a:rPr>
              <a:t>임은선 외</a:t>
            </a:r>
            <a:r>
              <a:rPr lang="en-US" altLang="ko-KR" b="0" i="0" u="none" strike="noStrike" cap="none" dirty="0">
                <a:solidFill>
                  <a:schemeClr val="dk1"/>
                </a:solidFill>
                <a:latin typeface="프리젠테이션 4 Regular" pitchFamily="2" charset="-127"/>
                <a:ea typeface="프리젠테이션 4 Regular" pitchFamily="2" charset="-127"/>
                <a:cs typeface="Nanum Gothic"/>
                <a:sym typeface="Nanum Gothic"/>
              </a:rPr>
              <a:t>, 2024)</a:t>
            </a:r>
            <a:r>
              <a:rPr lang="ko-KR" altLang="en-US" b="0" i="0" u="none" strike="noStrike" cap="none" dirty="0">
                <a:solidFill>
                  <a:schemeClr val="dk1"/>
                </a:solidFill>
                <a:latin typeface="프리젠테이션 4 Regular" pitchFamily="2" charset="-127"/>
                <a:ea typeface="프리젠테이션 4 Regular" pitchFamily="2" charset="-127"/>
                <a:cs typeface="Nanum Gothic"/>
                <a:sym typeface="Nanum Gothic"/>
              </a:rPr>
              <a:t>에서 융합교육 분류로 많이 활용되고 있는 </a:t>
            </a:r>
            <a:r>
              <a:rPr lang="en-US" altLang="ko-KR" b="0" i="0" u="none" strike="noStrike" cap="none" dirty="0">
                <a:solidFill>
                  <a:schemeClr val="dk1"/>
                </a:solidFill>
                <a:latin typeface="프리젠테이션 4 Regular" pitchFamily="2" charset="-127"/>
                <a:ea typeface="프리젠테이션 4 Regular" pitchFamily="2" charset="-127"/>
                <a:cs typeface="Nanum Gothic"/>
                <a:sym typeface="Nanum Gothic"/>
              </a:rPr>
              <a:t>Fogarty(1991)</a:t>
            </a:r>
            <a:r>
              <a:rPr lang="ko-KR" altLang="en-US" b="0" i="0" u="none" strike="noStrike" cap="none" dirty="0">
                <a:solidFill>
                  <a:schemeClr val="dk1"/>
                </a:solidFill>
                <a:latin typeface="프리젠테이션 4 Regular" pitchFamily="2" charset="-127"/>
                <a:ea typeface="프리젠테이션 4 Regular" pitchFamily="2" charset="-127"/>
                <a:cs typeface="Nanum Gothic"/>
                <a:sym typeface="Nanum Gothic"/>
              </a:rPr>
              <a:t>의 통합교육과정 설계모형 중 여러 교과 간의 통합모형을 기반으로 </a:t>
            </a:r>
            <a:r>
              <a:rPr lang="en-US" altLang="ko-KR" b="0" i="0" u="none" strike="noStrike" cap="none" dirty="0">
                <a:solidFill>
                  <a:schemeClr val="dk1"/>
                </a:solidFill>
                <a:latin typeface="프리젠테이션 4 Regular" pitchFamily="2" charset="-127"/>
                <a:ea typeface="프리젠테이션 4 Regular" pitchFamily="2" charset="-127"/>
                <a:cs typeface="Nanum Gothic"/>
                <a:sym typeface="Nanum Gothic"/>
              </a:rPr>
              <a:t>5</a:t>
            </a:r>
            <a:r>
              <a:rPr lang="ko-KR" altLang="en-US" b="0" i="0" u="none" strike="noStrike" cap="none" dirty="0">
                <a:solidFill>
                  <a:schemeClr val="dk1"/>
                </a:solidFill>
                <a:latin typeface="프리젠테이션 4 Regular" pitchFamily="2" charset="-127"/>
                <a:ea typeface="프리젠테이션 4 Regular" pitchFamily="2" charset="-127"/>
                <a:cs typeface="Nanum Gothic"/>
                <a:sym typeface="Nanum Gothic"/>
              </a:rPr>
              <a:t>개의 융합교육 방식을 제시함</a:t>
            </a:r>
            <a:endParaRPr b="0" i="0" u="none" strike="noStrike" cap="none" dirty="0">
              <a:solidFill>
                <a:schemeClr val="dk1"/>
              </a:solidFill>
              <a:latin typeface="프리젠테이션 4 Regular" pitchFamily="2" charset="-127"/>
              <a:ea typeface="프리젠테이션 4 Regular" pitchFamily="2" charset="-127"/>
              <a:cs typeface="Nanum Gothic"/>
              <a:sym typeface="Nanum Gothic"/>
            </a:endParaRPr>
          </a:p>
        </p:txBody>
      </p:sp>
      <p:grpSp>
        <p:nvGrpSpPr>
          <p:cNvPr id="5" name="그룹 4">
            <a:extLst>
              <a:ext uri="{FF2B5EF4-FFF2-40B4-BE49-F238E27FC236}">
                <a16:creationId xmlns:a16="http://schemas.microsoft.com/office/drawing/2014/main" id="{AD51DA68-7F24-BDFC-14AF-C1DEDD955F33}"/>
              </a:ext>
            </a:extLst>
          </p:cNvPr>
          <p:cNvGrpSpPr/>
          <p:nvPr/>
        </p:nvGrpSpPr>
        <p:grpSpPr>
          <a:xfrm>
            <a:off x="-540000" y="690609"/>
            <a:ext cx="9091350" cy="429040"/>
            <a:chOff x="-540000" y="690609"/>
            <a:chExt cx="9091350" cy="429040"/>
          </a:xfrm>
        </p:grpSpPr>
        <p:sp>
          <p:nvSpPr>
            <p:cNvPr id="6" name="Google Shape;87;p16">
              <a:extLst>
                <a:ext uri="{FF2B5EF4-FFF2-40B4-BE49-F238E27FC236}">
                  <a16:creationId xmlns:a16="http://schemas.microsoft.com/office/drawing/2014/main" id="{29D9F314-6E0C-C538-E00A-35AB4773F23E}"/>
                </a:ext>
              </a:extLst>
            </p:cNvPr>
            <p:cNvSpPr txBox="1">
              <a:spLocks/>
            </p:cNvSpPr>
            <p:nvPr/>
          </p:nvSpPr>
          <p:spPr>
            <a:xfrm>
              <a:off x="661124" y="690609"/>
              <a:ext cx="7890226" cy="429040"/>
            </a:xfrm>
            <a:prstGeom prst="rect">
              <a:avLst/>
            </a:prstGeom>
            <a:noFill/>
            <a:ln>
              <a:noFill/>
            </a:ln>
          </p:spPr>
          <p:txBody>
            <a:bodyPr spcFirstLastPara="1" wrap="square" lIns="68575" tIns="68575" rIns="68575" bIns="6857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100"/>
                <a:buFont typeface="Raleway Black"/>
                <a:buNone/>
                <a:defRPr sz="2800" b="0" i="0" u="none" strike="noStrike" cap="none">
                  <a:solidFill>
                    <a:schemeClr val="dk1"/>
                  </a:solidFill>
                  <a:latin typeface="Nanum Gothic"/>
                  <a:ea typeface="Nanum Gothic"/>
                  <a:cs typeface="Nanum Gothic"/>
                  <a:sym typeface="Nanum Gothic"/>
                </a:defRPr>
              </a:lvl1pPr>
              <a:lvl2pPr marR="0" lvl="1" algn="l" rtl="0">
                <a:lnSpc>
                  <a:spcPct val="100000"/>
                </a:lnSpc>
                <a:spcBef>
                  <a:spcPts val="0"/>
                </a:spcBef>
                <a:spcAft>
                  <a:spcPts val="0"/>
                </a:spcAft>
                <a:buClr>
                  <a:schemeClr val="lt1"/>
                </a:buClr>
                <a:buSzPts val="2100"/>
                <a:buFont typeface="Raleway Black"/>
                <a:buNone/>
                <a:defRPr sz="2800" b="0" i="0" u="none" strike="noStrike" cap="none">
                  <a:solidFill>
                    <a:schemeClr val="lt1"/>
                  </a:solidFill>
                  <a:latin typeface="Raleway Black"/>
                  <a:ea typeface="Raleway Black"/>
                  <a:cs typeface="Raleway Black"/>
                  <a:sym typeface="Raleway Black"/>
                </a:defRPr>
              </a:lvl2pPr>
              <a:lvl3pPr marR="0" lvl="2" algn="l" rtl="0">
                <a:lnSpc>
                  <a:spcPct val="100000"/>
                </a:lnSpc>
                <a:spcBef>
                  <a:spcPts val="0"/>
                </a:spcBef>
                <a:spcAft>
                  <a:spcPts val="0"/>
                </a:spcAft>
                <a:buClr>
                  <a:schemeClr val="lt1"/>
                </a:buClr>
                <a:buSzPts val="2100"/>
                <a:buFont typeface="Raleway Black"/>
                <a:buNone/>
                <a:defRPr sz="2800" b="0" i="0" u="none" strike="noStrike" cap="none">
                  <a:solidFill>
                    <a:schemeClr val="lt1"/>
                  </a:solidFill>
                  <a:latin typeface="Raleway Black"/>
                  <a:ea typeface="Raleway Black"/>
                  <a:cs typeface="Raleway Black"/>
                  <a:sym typeface="Raleway Black"/>
                </a:defRPr>
              </a:lvl3pPr>
              <a:lvl4pPr marR="0" lvl="3" algn="l" rtl="0">
                <a:lnSpc>
                  <a:spcPct val="100000"/>
                </a:lnSpc>
                <a:spcBef>
                  <a:spcPts val="0"/>
                </a:spcBef>
                <a:spcAft>
                  <a:spcPts val="0"/>
                </a:spcAft>
                <a:buClr>
                  <a:schemeClr val="lt1"/>
                </a:buClr>
                <a:buSzPts val="2100"/>
                <a:buFont typeface="Raleway Black"/>
                <a:buNone/>
                <a:defRPr sz="2800" b="0" i="0" u="none" strike="noStrike" cap="none">
                  <a:solidFill>
                    <a:schemeClr val="lt1"/>
                  </a:solidFill>
                  <a:latin typeface="Raleway Black"/>
                  <a:ea typeface="Raleway Black"/>
                  <a:cs typeface="Raleway Black"/>
                  <a:sym typeface="Raleway Black"/>
                </a:defRPr>
              </a:lvl4pPr>
              <a:lvl5pPr marR="0" lvl="4" algn="l" rtl="0">
                <a:lnSpc>
                  <a:spcPct val="100000"/>
                </a:lnSpc>
                <a:spcBef>
                  <a:spcPts val="0"/>
                </a:spcBef>
                <a:spcAft>
                  <a:spcPts val="0"/>
                </a:spcAft>
                <a:buClr>
                  <a:schemeClr val="lt1"/>
                </a:buClr>
                <a:buSzPts val="2100"/>
                <a:buFont typeface="Raleway Black"/>
                <a:buNone/>
                <a:defRPr sz="2800" b="0" i="0" u="none" strike="noStrike" cap="none">
                  <a:solidFill>
                    <a:schemeClr val="lt1"/>
                  </a:solidFill>
                  <a:latin typeface="Raleway Black"/>
                  <a:ea typeface="Raleway Black"/>
                  <a:cs typeface="Raleway Black"/>
                  <a:sym typeface="Raleway Black"/>
                </a:defRPr>
              </a:lvl5pPr>
              <a:lvl6pPr marR="0" lvl="5" algn="l" rtl="0">
                <a:lnSpc>
                  <a:spcPct val="100000"/>
                </a:lnSpc>
                <a:spcBef>
                  <a:spcPts val="0"/>
                </a:spcBef>
                <a:spcAft>
                  <a:spcPts val="0"/>
                </a:spcAft>
                <a:buClr>
                  <a:schemeClr val="lt1"/>
                </a:buClr>
                <a:buSzPts val="2100"/>
                <a:buFont typeface="Raleway Black"/>
                <a:buNone/>
                <a:defRPr sz="2800" b="0" i="0" u="none" strike="noStrike" cap="none">
                  <a:solidFill>
                    <a:schemeClr val="lt1"/>
                  </a:solidFill>
                  <a:latin typeface="Raleway Black"/>
                  <a:ea typeface="Raleway Black"/>
                  <a:cs typeface="Raleway Black"/>
                  <a:sym typeface="Raleway Black"/>
                </a:defRPr>
              </a:lvl6pPr>
              <a:lvl7pPr marR="0" lvl="6" algn="l" rtl="0">
                <a:lnSpc>
                  <a:spcPct val="100000"/>
                </a:lnSpc>
                <a:spcBef>
                  <a:spcPts val="0"/>
                </a:spcBef>
                <a:spcAft>
                  <a:spcPts val="0"/>
                </a:spcAft>
                <a:buClr>
                  <a:schemeClr val="lt1"/>
                </a:buClr>
                <a:buSzPts val="2100"/>
                <a:buFont typeface="Raleway Black"/>
                <a:buNone/>
                <a:defRPr sz="2800" b="0" i="0" u="none" strike="noStrike" cap="none">
                  <a:solidFill>
                    <a:schemeClr val="lt1"/>
                  </a:solidFill>
                  <a:latin typeface="Raleway Black"/>
                  <a:ea typeface="Raleway Black"/>
                  <a:cs typeface="Raleway Black"/>
                  <a:sym typeface="Raleway Black"/>
                </a:defRPr>
              </a:lvl7pPr>
              <a:lvl8pPr marR="0" lvl="7" algn="l" rtl="0">
                <a:lnSpc>
                  <a:spcPct val="100000"/>
                </a:lnSpc>
                <a:spcBef>
                  <a:spcPts val="0"/>
                </a:spcBef>
                <a:spcAft>
                  <a:spcPts val="0"/>
                </a:spcAft>
                <a:buClr>
                  <a:schemeClr val="lt1"/>
                </a:buClr>
                <a:buSzPts val="2100"/>
                <a:buFont typeface="Raleway Black"/>
                <a:buNone/>
                <a:defRPr sz="2800" b="0" i="0" u="none" strike="noStrike" cap="none">
                  <a:solidFill>
                    <a:schemeClr val="lt1"/>
                  </a:solidFill>
                  <a:latin typeface="Raleway Black"/>
                  <a:ea typeface="Raleway Black"/>
                  <a:cs typeface="Raleway Black"/>
                  <a:sym typeface="Raleway Black"/>
                </a:defRPr>
              </a:lvl8pPr>
              <a:lvl9pPr marR="0" lvl="8" algn="l" rtl="0">
                <a:lnSpc>
                  <a:spcPct val="100000"/>
                </a:lnSpc>
                <a:spcBef>
                  <a:spcPts val="0"/>
                </a:spcBef>
                <a:spcAft>
                  <a:spcPts val="0"/>
                </a:spcAft>
                <a:buClr>
                  <a:schemeClr val="lt1"/>
                </a:buClr>
                <a:buSzPts val="2100"/>
                <a:buFont typeface="Raleway Black"/>
                <a:buNone/>
                <a:defRPr sz="2800" b="0" i="0" u="none" strike="noStrike" cap="none">
                  <a:solidFill>
                    <a:schemeClr val="lt1"/>
                  </a:solidFill>
                  <a:latin typeface="Raleway Black"/>
                  <a:ea typeface="Raleway Black"/>
                  <a:cs typeface="Raleway Black"/>
                  <a:sym typeface="Raleway Black"/>
                </a:defRPr>
              </a:lvl9pPr>
            </a:lstStyle>
            <a:p>
              <a:r>
                <a:rPr lang="ko-KR" altLang="en-US" sz="2200" b="1" spc="-100" dirty="0">
                  <a:solidFill>
                    <a:schemeClr val="tx1"/>
                  </a:solidFill>
                  <a:latin typeface="프리젠테이션 8 ExtraBold" pitchFamily="2" charset="-127"/>
                  <a:ea typeface="프리젠테이션 8 ExtraBold" pitchFamily="2" charset="-127"/>
                  <a:cs typeface="Noto Sans KR"/>
                  <a:sym typeface="Noto Sans KR"/>
                </a:rPr>
                <a:t>논문을 통한 인사이트 획득</a:t>
              </a:r>
              <a:r>
                <a:rPr lang="en-US" altLang="ko-KR" sz="2200" b="1" spc="-100" dirty="0">
                  <a:solidFill>
                    <a:schemeClr val="tx1"/>
                  </a:solidFill>
                  <a:latin typeface="프리젠테이션 8 ExtraBold" pitchFamily="2" charset="-127"/>
                  <a:ea typeface="프리젠테이션 8 ExtraBold" pitchFamily="2" charset="-127"/>
                  <a:cs typeface="Noto Sans KR"/>
                  <a:sym typeface="Noto Sans KR"/>
                </a:rPr>
                <a:t>: </a:t>
              </a:r>
              <a:r>
                <a:rPr lang="ko-KR" altLang="en-US" sz="2200" b="1" spc="-100" dirty="0">
                  <a:solidFill>
                    <a:schemeClr val="tx1"/>
                  </a:solidFill>
                  <a:latin typeface="프리젠테이션 8 ExtraBold" pitchFamily="2" charset="-127"/>
                  <a:ea typeface="프리젠테이션 8 ExtraBold" pitchFamily="2" charset="-127"/>
                  <a:cs typeface="Noto Sans KR"/>
                  <a:sym typeface="Noto Sans KR"/>
                </a:rPr>
                <a:t>인공지능 융합교육의 융합 방식의 유형</a:t>
              </a:r>
              <a:r>
                <a:rPr lang="en-US" altLang="ko-KR" sz="2200" b="1" spc="-100" dirty="0">
                  <a:solidFill>
                    <a:schemeClr val="tx1"/>
                  </a:solidFill>
                  <a:latin typeface="프리젠테이션 8 ExtraBold" pitchFamily="2" charset="-127"/>
                  <a:ea typeface="프리젠테이션 8 ExtraBold" pitchFamily="2" charset="-127"/>
                  <a:cs typeface="Noto Sans KR"/>
                  <a:sym typeface="Noto Sans KR"/>
                </a:rPr>
                <a:t>(</a:t>
              </a:r>
              <a:r>
                <a:rPr lang="ko-KR" altLang="en-US" sz="2200" b="1" spc="-100" dirty="0">
                  <a:solidFill>
                    <a:schemeClr val="tx1"/>
                  </a:solidFill>
                  <a:latin typeface="프리젠테이션 8 ExtraBold" pitchFamily="2" charset="-127"/>
                  <a:ea typeface="프리젠테이션 8 ExtraBold" pitchFamily="2" charset="-127"/>
                  <a:cs typeface="Noto Sans KR"/>
                  <a:sym typeface="Noto Sans KR"/>
                </a:rPr>
                <a:t>교과 간 융합 방식</a:t>
              </a:r>
              <a:r>
                <a:rPr lang="en-US" altLang="ko-KR" sz="2200" b="1" spc="-100" dirty="0">
                  <a:solidFill>
                    <a:schemeClr val="tx1"/>
                  </a:solidFill>
                  <a:latin typeface="프리젠테이션 8 ExtraBold" pitchFamily="2" charset="-127"/>
                  <a:ea typeface="프리젠테이션 8 ExtraBold" pitchFamily="2" charset="-127"/>
                  <a:cs typeface="Noto Sans KR"/>
                  <a:sym typeface="Noto Sans KR"/>
                </a:rPr>
                <a:t>)</a:t>
              </a:r>
              <a:endParaRPr lang="ko-KR" altLang="en-US" sz="2200" b="1" spc="-100" dirty="0">
                <a:solidFill>
                  <a:schemeClr val="tx1"/>
                </a:solidFill>
                <a:latin typeface="프리젠테이션 8 ExtraBold" pitchFamily="2" charset="-127"/>
                <a:ea typeface="프리젠테이션 8 ExtraBold" pitchFamily="2" charset="-127"/>
                <a:cs typeface="Noto Sans KR"/>
                <a:sym typeface="Noto Sans KR"/>
              </a:endParaRPr>
            </a:p>
          </p:txBody>
        </p:sp>
        <p:sp>
          <p:nvSpPr>
            <p:cNvPr id="7" name="사각형: 둥근 모서리 6">
              <a:extLst>
                <a:ext uri="{FF2B5EF4-FFF2-40B4-BE49-F238E27FC236}">
                  <a16:creationId xmlns:a16="http://schemas.microsoft.com/office/drawing/2014/main" id="{ABBFEF4F-6670-AF1B-005A-0E39C92B0AA4}"/>
                </a:ext>
              </a:extLst>
            </p:cNvPr>
            <p:cNvSpPr/>
            <p:nvPr/>
          </p:nvSpPr>
          <p:spPr>
            <a:xfrm rot="16200000">
              <a:off x="-180000" y="336555"/>
              <a:ext cx="360000" cy="1080000"/>
            </a:xfrm>
            <a:prstGeom prst="roundRect">
              <a:avLst>
                <a:gd name="adj" fmla="val 50000"/>
              </a:avLst>
            </a:prstGeom>
            <a:gradFill>
              <a:gsLst>
                <a:gs pos="0">
                  <a:srgbClr val="1E3673">
                    <a:alpha val="0"/>
                  </a:srgbClr>
                </a:gs>
                <a:gs pos="100000">
                  <a:srgbClr val="1E3673">
                    <a:alpha val="70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latin typeface="프리젠테이션 4 Regular" pitchFamily="2" charset="-127"/>
                <a:ea typeface="프리젠테이션 4 Regular" pitchFamily="2" charset="-127"/>
              </a:endParaRPr>
            </a:p>
          </p:txBody>
        </p:sp>
      </p:grpSp>
      <p:graphicFrame>
        <p:nvGraphicFramePr>
          <p:cNvPr id="118" name="Google Shape;118;p20"/>
          <p:cNvGraphicFramePr/>
          <p:nvPr/>
        </p:nvGraphicFramePr>
        <p:xfrm>
          <a:off x="761850" y="1729264"/>
          <a:ext cx="7789500" cy="3215326"/>
        </p:xfrm>
        <a:graphic>
          <a:graphicData uri="http://schemas.openxmlformats.org/drawingml/2006/table">
            <a:tbl>
              <a:tblPr>
                <a:noFill/>
                <a:tableStyleId>{11779EDA-960B-4A10-AFC4-47F490AD21AB}</a:tableStyleId>
              </a:tblPr>
              <a:tblGrid>
                <a:gridCol w="2048350">
                  <a:extLst>
                    <a:ext uri="{9D8B030D-6E8A-4147-A177-3AD203B41FA5}">
                      <a16:colId xmlns:a16="http://schemas.microsoft.com/office/drawing/2014/main" val="20000"/>
                    </a:ext>
                  </a:extLst>
                </a:gridCol>
                <a:gridCol w="1728975">
                  <a:extLst>
                    <a:ext uri="{9D8B030D-6E8A-4147-A177-3AD203B41FA5}">
                      <a16:colId xmlns:a16="http://schemas.microsoft.com/office/drawing/2014/main" val="20001"/>
                    </a:ext>
                  </a:extLst>
                </a:gridCol>
                <a:gridCol w="4012175">
                  <a:extLst>
                    <a:ext uri="{9D8B030D-6E8A-4147-A177-3AD203B41FA5}">
                      <a16:colId xmlns:a16="http://schemas.microsoft.com/office/drawing/2014/main" val="20002"/>
                    </a:ext>
                  </a:extLst>
                </a:gridCol>
              </a:tblGrid>
              <a:tr h="280511">
                <a:tc>
                  <a:txBody>
                    <a:bodyPr/>
                    <a:lstStyle/>
                    <a:p>
                      <a:pPr marL="0" marR="0" lvl="0" indent="0" algn="ctr" rtl="0">
                        <a:lnSpc>
                          <a:spcPct val="30000"/>
                        </a:lnSpc>
                        <a:spcBef>
                          <a:spcPts val="0"/>
                        </a:spcBef>
                        <a:spcAft>
                          <a:spcPts val="0"/>
                        </a:spcAft>
                        <a:buClr>
                          <a:srgbClr val="000000"/>
                        </a:buClr>
                        <a:buSzPts val="1000"/>
                        <a:buFont typeface="Arial"/>
                        <a:buNone/>
                      </a:pPr>
                      <a:r>
                        <a:rPr lang="ko-KR" sz="1300" b="0" i="0" u="none" strike="noStrike" cap="none" dirty="0" err="1">
                          <a:solidFill>
                            <a:schemeClr val="lt1"/>
                          </a:solidFill>
                          <a:latin typeface="프리젠테이션 4 Regular" pitchFamily="2" charset="-127"/>
                          <a:ea typeface="프리젠테이션 4 Regular" pitchFamily="2" charset="-127"/>
                          <a:cs typeface="Nanum Gothic"/>
                          <a:sym typeface="Nanum Gothic"/>
                        </a:rPr>
                        <a:t>Fogarty</a:t>
                      </a:r>
                      <a:r>
                        <a:rPr lang="ko-KR" sz="1300" b="0" i="0" u="none" strike="noStrike" cap="none" dirty="0">
                          <a:solidFill>
                            <a:schemeClr val="lt1"/>
                          </a:solidFill>
                          <a:latin typeface="프리젠테이션 4 Regular" pitchFamily="2" charset="-127"/>
                          <a:ea typeface="프리젠테이션 4 Regular" pitchFamily="2" charset="-127"/>
                          <a:cs typeface="Nanum Gothic"/>
                          <a:sym typeface="Nanum Gothic"/>
                        </a:rPr>
                        <a:t>(1991)</a:t>
                      </a:r>
                      <a:endParaRPr sz="1300" b="0" i="0" u="none" strike="noStrike" cap="none" dirty="0">
                        <a:solidFill>
                          <a:schemeClr val="lt1"/>
                        </a:solidFill>
                        <a:latin typeface="프리젠테이션 4 Regular" pitchFamily="2" charset="-127"/>
                        <a:ea typeface="프리젠테이션 4 Regular" pitchFamily="2" charset="-127"/>
                        <a:cs typeface="Nanum Gothic"/>
                        <a:sym typeface="Nanum Gothic"/>
                      </a:endParaRPr>
                    </a:p>
                  </a:txBody>
                  <a:tcPr marL="25400" marR="25400" marT="72000" marB="0" anchor="ctr">
                    <a:lnL w="9525" cap="flat" cmpd="sng">
                      <a:solidFill>
                        <a:srgbClr val="000000">
                          <a:alpha val="0"/>
                        </a:srgbClr>
                      </a:solidFill>
                      <a:prstDash val="solid"/>
                      <a:round/>
                      <a:headEnd type="none" w="sm" len="sm"/>
                      <a:tailEnd type="none" w="sm" len="sm"/>
                    </a:lnL>
                    <a:lnR w="9525" cap="flat" cmpd="sng">
                      <a:solidFill>
                        <a:srgbClr val="192383"/>
                      </a:solidFill>
                      <a:prstDash val="solid"/>
                      <a:round/>
                      <a:headEnd type="none" w="sm" len="sm"/>
                      <a:tailEnd type="none" w="sm" len="sm"/>
                    </a:lnR>
                    <a:lnT w="9525" cap="flat" cmpd="sng">
                      <a:solidFill>
                        <a:srgbClr val="192383"/>
                      </a:solidFill>
                      <a:prstDash val="solid"/>
                      <a:round/>
                      <a:headEnd type="none" w="sm" len="sm"/>
                      <a:tailEnd type="none" w="sm" len="sm"/>
                    </a:lnT>
                    <a:lnB w="9525" cap="flat" cmpd="sng">
                      <a:solidFill>
                        <a:srgbClr val="192383"/>
                      </a:solidFill>
                      <a:prstDash val="solid"/>
                      <a:round/>
                      <a:headEnd type="none" w="sm" len="sm"/>
                      <a:tailEnd type="none" w="sm" len="sm"/>
                    </a:lnB>
                    <a:solidFill>
                      <a:srgbClr val="24367F"/>
                    </a:solidFill>
                  </a:tcPr>
                </a:tc>
                <a:tc>
                  <a:txBody>
                    <a:bodyPr/>
                    <a:lstStyle/>
                    <a:p>
                      <a:pPr marL="0" marR="0" lvl="0" indent="0" algn="ctr" rtl="0">
                        <a:lnSpc>
                          <a:spcPct val="30000"/>
                        </a:lnSpc>
                        <a:spcBef>
                          <a:spcPts val="0"/>
                        </a:spcBef>
                        <a:spcAft>
                          <a:spcPts val="0"/>
                        </a:spcAft>
                        <a:buClr>
                          <a:srgbClr val="000000"/>
                        </a:buClr>
                        <a:buSzPts val="1000"/>
                        <a:buFont typeface="Arial"/>
                        <a:buNone/>
                      </a:pPr>
                      <a:r>
                        <a:rPr lang="ko-KR" sz="1300" b="0" i="0" u="none" strike="noStrike" cap="none" dirty="0">
                          <a:solidFill>
                            <a:schemeClr val="lt1"/>
                          </a:solidFill>
                          <a:latin typeface="프리젠테이션 4 Regular" pitchFamily="2" charset="-127"/>
                          <a:ea typeface="프리젠테이션 4 Regular" pitchFamily="2" charset="-127"/>
                          <a:cs typeface="Nanum Gothic"/>
                          <a:sym typeface="Nanum Gothic"/>
                        </a:rPr>
                        <a:t>AI 융합교육의 방식</a:t>
                      </a:r>
                      <a:endParaRPr sz="1300" b="0" i="0" u="none" strike="noStrike" cap="none" dirty="0">
                        <a:solidFill>
                          <a:schemeClr val="lt1"/>
                        </a:solidFill>
                        <a:latin typeface="프리젠테이션 4 Regular" pitchFamily="2" charset="-127"/>
                        <a:ea typeface="프리젠테이션 4 Regular" pitchFamily="2" charset="-127"/>
                        <a:cs typeface="Nanum Gothic"/>
                        <a:sym typeface="Nanum Gothic"/>
                      </a:endParaRPr>
                    </a:p>
                  </a:txBody>
                  <a:tcPr marL="25400" marR="25400" marT="72000" marB="0" anchor="ctr">
                    <a:lnL w="9525" cap="flat" cmpd="sng">
                      <a:solidFill>
                        <a:srgbClr val="192383"/>
                      </a:solidFill>
                      <a:prstDash val="solid"/>
                      <a:round/>
                      <a:headEnd type="none" w="sm" len="sm"/>
                      <a:tailEnd type="none" w="sm" len="sm"/>
                    </a:lnL>
                    <a:lnR w="9525" cap="flat" cmpd="sng">
                      <a:solidFill>
                        <a:srgbClr val="192383"/>
                      </a:solidFill>
                      <a:prstDash val="solid"/>
                      <a:round/>
                      <a:headEnd type="none" w="sm" len="sm"/>
                      <a:tailEnd type="none" w="sm" len="sm"/>
                    </a:lnR>
                    <a:lnT w="9525" cap="flat" cmpd="sng">
                      <a:solidFill>
                        <a:srgbClr val="192383"/>
                      </a:solidFill>
                      <a:prstDash val="solid"/>
                      <a:round/>
                      <a:headEnd type="none" w="sm" len="sm"/>
                      <a:tailEnd type="none" w="sm" len="sm"/>
                    </a:lnT>
                    <a:lnB w="9525" cap="flat" cmpd="sng">
                      <a:solidFill>
                        <a:srgbClr val="192383"/>
                      </a:solidFill>
                      <a:prstDash val="solid"/>
                      <a:round/>
                      <a:headEnd type="none" w="sm" len="sm"/>
                      <a:tailEnd type="none" w="sm" len="sm"/>
                    </a:lnB>
                    <a:solidFill>
                      <a:srgbClr val="24367F"/>
                    </a:solidFill>
                  </a:tcPr>
                </a:tc>
                <a:tc>
                  <a:txBody>
                    <a:bodyPr/>
                    <a:lstStyle/>
                    <a:p>
                      <a:pPr marL="0" marR="0" lvl="0" indent="0" algn="ctr" rtl="0">
                        <a:lnSpc>
                          <a:spcPct val="30000"/>
                        </a:lnSpc>
                        <a:spcBef>
                          <a:spcPts val="0"/>
                        </a:spcBef>
                        <a:spcAft>
                          <a:spcPts val="0"/>
                        </a:spcAft>
                        <a:buClr>
                          <a:srgbClr val="000000"/>
                        </a:buClr>
                        <a:buSzPts val="1000"/>
                        <a:buFont typeface="Arial"/>
                        <a:buNone/>
                      </a:pPr>
                      <a:r>
                        <a:rPr lang="ko-KR" sz="1300" b="0" i="0" u="none" strike="noStrike" cap="none" dirty="0">
                          <a:solidFill>
                            <a:schemeClr val="lt1"/>
                          </a:solidFill>
                          <a:latin typeface="프리젠테이션 4 Regular" pitchFamily="2" charset="-127"/>
                          <a:ea typeface="프리젠테이션 4 Regular" pitchFamily="2" charset="-127"/>
                          <a:cs typeface="Nanum Gothic"/>
                          <a:sym typeface="Nanum Gothic"/>
                        </a:rPr>
                        <a:t>설명</a:t>
                      </a:r>
                      <a:endParaRPr sz="1300" b="0" i="0" u="none" strike="noStrike" cap="none" dirty="0">
                        <a:solidFill>
                          <a:schemeClr val="lt1"/>
                        </a:solidFill>
                        <a:latin typeface="프리젠테이션 4 Regular" pitchFamily="2" charset="-127"/>
                        <a:ea typeface="프리젠테이션 4 Regular" pitchFamily="2" charset="-127"/>
                        <a:cs typeface="Nanum Gothic"/>
                        <a:sym typeface="Nanum Gothic"/>
                      </a:endParaRPr>
                    </a:p>
                  </a:txBody>
                  <a:tcPr marL="25400" marR="25400" marT="72000" marB="0" anchor="ctr">
                    <a:lnL w="9525" cap="flat" cmpd="sng">
                      <a:solidFill>
                        <a:srgbClr val="192383"/>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192383"/>
                      </a:solidFill>
                      <a:prstDash val="solid"/>
                      <a:round/>
                      <a:headEnd type="none" w="sm" len="sm"/>
                      <a:tailEnd type="none" w="sm" len="sm"/>
                    </a:lnT>
                    <a:lnB w="9525" cap="flat" cmpd="sng">
                      <a:solidFill>
                        <a:srgbClr val="192383"/>
                      </a:solidFill>
                      <a:prstDash val="solid"/>
                      <a:round/>
                      <a:headEnd type="none" w="sm" len="sm"/>
                      <a:tailEnd type="none" w="sm" len="sm"/>
                    </a:lnB>
                    <a:solidFill>
                      <a:srgbClr val="24367F"/>
                    </a:solidFill>
                  </a:tcPr>
                </a:tc>
                <a:extLst>
                  <a:ext uri="{0D108BD9-81ED-4DB2-BD59-A6C34878D82A}">
                    <a16:rowId xmlns:a16="http://schemas.microsoft.com/office/drawing/2014/main" val="10000"/>
                  </a:ext>
                </a:extLst>
              </a:tr>
              <a:tr h="574525">
                <a:tc>
                  <a:txBody>
                    <a:bodyPr/>
                    <a:lstStyle/>
                    <a:p>
                      <a:pPr marL="0" marR="0" lvl="0" indent="0" algn="l" rtl="0">
                        <a:lnSpc>
                          <a:spcPct val="115000"/>
                        </a:lnSpc>
                        <a:spcBef>
                          <a:spcPts val="0"/>
                        </a:spcBef>
                        <a:spcAft>
                          <a:spcPts val="0"/>
                        </a:spcAft>
                        <a:buClr>
                          <a:srgbClr val="000000"/>
                        </a:buClr>
                        <a:buSzPts val="1000"/>
                        <a:buFont typeface="Arial"/>
                        <a:buNone/>
                      </a:pPr>
                      <a:r>
                        <a:rPr lang="ko-KR" sz="1200" b="0" i="0" u="none" strike="noStrike" cap="none" dirty="0">
                          <a:latin typeface="프리젠테이션 4 Regular" pitchFamily="2" charset="-127"/>
                          <a:ea typeface="프리젠테이션 4 Regular" pitchFamily="2" charset="-127"/>
                          <a:cs typeface="Nanum Gothic"/>
                          <a:sym typeface="Nanum Gothic"/>
                        </a:rPr>
                        <a:t>                     </a:t>
                      </a:r>
                      <a:r>
                        <a:rPr lang="ko-KR" sz="1200" b="0" i="0" u="none" strike="noStrike" cap="none" dirty="0" err="1">
                          <a:latin typeface="프리젠테이션 4 Regular" pitchFamily="2" charset="-127"/>
                          <a:ea typeface="프리젠테이션 4 Regular" pitchFamily="2" charset="-127"/>
                          <a:cs typeface="Nanum Gothic"/>
                          <a:sym typeface="Nanum Gothic"/>
                        </a:rPr>
                        <a:t>Sequenced</a:t>
                      </a:r>
                      <a:r>
                        <a:rPr lang="ko-KR" sz="1200" b="0" i="0" u="none" strike="noStrike" cap="none" dirty="0">
                          <a:latin typeface="프리젠테이션 4 Regular" pitchFamily="2" charset="-127"/>
                          <a:ea typeface="프리젠테이션 4 Regular" pitchFamily="2" charset="-127"/>
                          <a:cs typeface="Nanum Gothic"/>
                          <a:sym typeface="Nanum Gothic"/>
                        </a:rPr>
                        <a:t> (계열형)    </a:t>
                      </a:r>
                      <a:endParaRPr sz="1200" b="0" i="0" u="none" strike="noStrike" cap="none" dirty="0">
                        <a:latin typeface="프리젠테이션 4 Regular" pitchFamily="2" charset="-127"/>
                        <a:ea typeface="프리젠테이션 4 Regular" pitchFamily="2" charset="-127"/>
                        <a:cs typeface="Nanum Gothic"/>
                        <a:sym typeface="Nanum Gothic"/>
                      </a:endParaRPr>
                    </a:p>
                  </a:txBody>
                  <a:tcPr marL="25400" marR="25400" marT="0" marB="0" anchor="ctr">
                    <a:lnL w="9525" cap="flat" cmpd="sng">
                      <a:solidFill>
                        <a:srgbClr val="000000">
                          <a:alpha val="0"/>
                        </a:srgbClr>
                      </a:solidFill>
                      <a:prstDash val="solid"/>
                      <a:round/>
                      <a:headEnd type="none" w="sm" len="sm"/>
                      <a:tailEnd type="none" w="sm" len="sm"/>
                    </a:lnL>
                    <a:lnR w="9525" cap="flat" cmpd="sng">
                      <a:solidFill>
                        <a:srgbClr val="192383"/>
                      </a:solidFill>
                      <a:prstDash val="solid"/>
                      <a:round/>
                      <a:headEnd type="none" w="sm" len="sm"/>
                      <a:tailEnd type="none" w="sm" len="sm"/>
                    </a:lnR>
                    <a:lnT w="9525" cap="flat" cmpd="sng">
                      <a:solidFill>
                        <a:srgbClr val="192383"/>
                      </a:solidFill>
                      <a:prstDash val="solid"/>
                      <a:round/>
                      <a:headEnd type="none" w="sm" len="sm"/>
                      <a:tailEnd type="none" w="sm" len="sm"/>
                    </a:lnT>
                    <a:lnB w="9525" cap="flat" cmpd="sng">
                      <a:solidFill>
                        <a:srgbClr val="19238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000"/>
                        <a:buFont typeface="Arial"/>
                        <a:buNone/>
                      </a:pPr>
                      <a:r>
                        <a:rPr lang="ko-KR" sz="1200" b="0" i="0" u="none" strike="noStrike" cap="none">
                          <a:latin typeface="프리젠테이션 4 Regular" pitchFamily="2" charset="-127"/>
                          <a:ea typeface="프리젠테이션 4 Regular" pitchFamily="2" charset="-127"/>
                          <a:cs typeface="Nanum Gothic"/>
                          <a:sym typeface="Nanum Gothic"/>
                        </a:rPr>
                        <a:t>주제 연결형 융합</a:t>
                      </a:r>
                      <a:endParaRPr sz="1200" b="0" i="0" u="none" strike="noStrike" cap="none">
                        <a:latin typeface="프리젠테이션 4 Regular" pitchFamily="2" charset="-127"/>
                        <a:ea typeface="프리젠테이션 4 Regular" pitchFamily="2" charset="-127"/>
                        <a:cs typeface="Nanum Gothic"/>
                        <a:sym typeface="Nanum Gothic"/>
                      </a:endParaRPr>
                    </a:p>
                  </a:txBody>
                  <a:tcPr marL="25400" marR="25400" marT="0" marB="0" anchor="ctr">
                    <a:lnL w="9525" cap="flat" cmpd="sng">
                      <a:solidFill>
                        <a:srgbClr val="192383"/>
                      </a:solidFill>
                      <a:prstDash val="solid"/>
                      <a:round/>
                      <a:headEnd type="none" w="sm" len="sm"/>
                      <a:tailEnd type="none" w="sm" len="sm"/>
                    </a:lnL>
                    <a:lnR w="9525" cap="flat" cmpd="sng">
                      <a:solidFill>
                        <a:srgbClr val="192383"/>
                      </a:solidFill>
                      <a:prstDash val="solid"/>
                      <a:round/>
                      <a:headEnd type="none" w="sm" len="sm"/>
                      <a:tailEnd type="none" w="sm" len="sm"/>
                    </a:lnR>
                    <a:lnT w="9525" cap="flat" cmpd="sng">
                      <a:solidFill>
                        <a:srgbClr val="192383"/>
                      </a:solidFill>
                      <a:prstDash val="solid"/>
                      <a:round/>
                      <a:headEnd type="none" w="sm" len="sm"/>
                      <a:tailEnd type="none" w="sm" len="sm"/>
                    </a:lnT>
                    <a:lnB w="9525" cap="flat" cmpd="sng">
                      <a:solidFill>
                        <a:srgbClr val="192383"/>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000"/>
                        <a:buFont typeface="Arial"/>
                        <a:buNone/>
                      </a:pPr>
                      <a:r>
                        <a:rPr lang="ko-KR" sz="1200" b="0" i="0" u="none" strike="noStrike" cap="none" dirty="0">
                          <a:latin typeface="프리젠테이션 4 Regular" pitchFamily="2" charset="-127"/>
                          <a:ea typeface="프리젠테이션 4 Regular" pitchFamily="2" charset="-127"/>
                          <a:cs typeface="Nanum Gothic"/>
                          <a:sym typeface="Nanum Gothic"/>
                        </a:rPr>
                        <a:t>여러 교과에서 다루는 주제의 순서를 재조정하여 특정 주제 하에 교과 및 </a:t>
                      </a:r>
                      <a:r>
                        <a:rPr lang="ko-KR" sz="1200" b="0" i="0" u="none" strike="noStrike" cap="none" dirty="0" err="1">
                          <a:latin typeface="프리젠테이션 4 Regular" pitchFamily="2" charset="-127"/>
                          <a:ea typeface="프리젠테이션 4 Regular" pitchFamily="2" charset="-127"/>
                          <a:cs typeface="Nanum Gothic"/>
                          <a:sym typeface="Nanum Gothic"/>
                        </a:rPr>
                        <a:t>AI의</a:t>
                      </a:r>
                      <a:r>
                        <a:rPr lang="ko-KR" sz="1200" b="0" i="0" u="none" strike="noStrike" cap="none" dirty="0">
                          <a:latin typeface="프리젠테이션 4 Regular" pitchFamily="2" charset="-127"/>
                          <a:ea typeface="프리젠테이션 4 Regular" pitchFamily="2" charset="-127"/>
                          <a:cs typeface="Nanum Gothic"/>
                          <a:sym typeface="Nanum Gothic"/>
                        </a:rPr>
                        <a:t> 내용을 논리적으로 연결하여 가르치는 방식</a:t>
                      </a:r>
                      <a:endParaRPr sz="1200" b="0" i="0" u="none" strike="noStrike" cap="none" dirty="0">
                        <a:latin typeface="프리젠테이션 4 Regular" pitchFamily="2" charset="-127"/>
                        <a:ea typeface="프리젠테이션 4 Regular" pitchFamily="2" charset="-127"/>
                        <a:cs typeface="Nanum Gothic"/>
                        <a:sym typeface="Nanum Gothic"/>
                      </a:endParaRPr>
                    </a:p>
                    <a:p>
                      <a:pPr marL="0" marR="0" lvl="0" indent="0" algn="l" rtl="0">
                        <a:lnSpc>
                          <a:spcPct val="115000"/>
                        </a:lnSpc>
                        <a:spcBef>
                          <a:spcPts val="0"/>
                        </a:spcBef>
                        <a:spcAft>
                          <a:spcPts val="0"/>
                        </a:spcAft>
                        <a:buClr>
                          <a:srgbClr val="000000"/>
                        </a:buClr>
                        <a:buSzPts val="1000"/>
                        <a:buFont typeface="Arial"/>
                        <a:buNone/>
                      </a:pPr>
                      <a:r>
                        <a:rPr lang="ko-KR" sz="1200" b="0" i="0" u="none" strike="noStrike" cap="none" dirty="0">
                          <a:latin typeface="프리젠테이션 4 Regular" pitchFamily="2" charset="-127"/>
                          <a:ea typeface="프리젠테이션 4 Regular" pitchFamily="2" charset="-127"/>
                          <a:cs typeface="Nanum Gothic"/>
                          <a:sym typeface="Nanum Gothic"/>
                        </a:rPr>
                        <a:t>예: </a:t>
                      </a:r>
                      <a:r>
                        <a:rPr lang="ko-KR" sz="1200" b="0" i="0" u="none" strike="noStrike" cap="none" dirty="0" err="1">
                          <a:latin typeface="프리젠테이션 4 Regular" pitchFamily="2" charset="-127"/>
                          <a:ea typeface="프리젠테이션 4 Regular" pitchFamily="2" charset="-127"/>
                          <a:cs typeface="Nanum Gothic"/>
                          <a:sym typeface="Nanum Gothic"/>
                        </a:rPr>
                        <a:t>윤리교육+딥페이크</a:t>
                      </a:r>
                      <a:r>
                        <a:rPr lang="ko-KR" sz="1200" b="0" i="0" u="none" strike="noStrike" cap="none" dirty="0">
                          <a:latin typeface="프리젠테이션 4 Regular" pitchFamily="2" charset="-127"/>
                          <a:ea typeface="프리젠테이션 4 Regular" pitchFamily="2" charset="-127"/>
                          <a:cs typeface="Nanum Gothic"/>
                          <a:sym typeface="Nanum Gothic"/>
                        </a:rPr>
                        <a:t> 기술</a:t>
                      </a:r>
                      <a:endParaRPr sz="1200" b="0" i="0" u="none" strike="noStrike" cap="none" dirty="0">
                        <a:latin typeface="프리젠테이션 4 Regular" pitchFamily="2" charset="-127"/>
                        <a:ea typeface="프리젠테이션 4 Regular" pitchFamily="2" charset="-127"/>
                        <a:cs typeface="Nanum Gothic"/>
                        <a:sym typeface="Nanum Gothic"/>
                      </a:endParaRPr>
                    </a:p>
                  </a:txBody>
                  <a:tcPr marL="72000" marR="25400" marT="0" marB="0" anchor="ctr">
                    <a:lnL w="9525" cap="flat" cmpd="sng">
                      <a:solidFill>
                        <a:srgbClr val="192383"/>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192383"/>
                      </a:solidFill>
                      <a:prstDash val="solid"/>
                      <a:round/>
                      <a:headEnd type="none" w="sm" len="sm"/>
                      <a:tailEnd type="none" w="sm" len="sm"/>
                    </a:lnT>
                    <a:lnB w="9525" cap="flat" cmpd="sng">
                      <a:solidFill>
                        <a:srgbClr val="192383"/>
                      </a:solidFill>
                      <a:prstDash val="solid"/>
                      <a:round/>
                      <a:headEnd type="none" w="sm" len="sm"/>
                      <a:tailEnd type="none" w="sm" len="sm"/>
                    </a:lnB>
                  </a:tcPr>
                </a:tc>
                <a:extLst>
                  <a:ext uri="{0D108BD9-81ED-4DB2-BD59-A6C34878D82A}">
                    <a16:rowId xmlns:a16="http://schemas.microsoft.com/office/drawing/2014/main" val="10001"/>
                  </a:ext>
                </a:extLst>
              </a:tr>
              <a:tr h="580675">
                <a:tc>
                  <a:txBody>
                    <a:bodyPr/>
                    <a:lstStyle/>
                    <a:p>
                      <a:pPr marL="0" marR="0" lvl="0" indent="0" algn="ctr" rtl="0">
                        <a:lnSpc>
                          <a:spcPct val="115000"/>
                        </a:lnSpc>
                        <a:spcBef>
                          <a:spcPts val="0"/>
                        </a:spcBef>
                        <a:spcAft>
                          <a:spcPts val="0"/>
                        </a:spcAft>
                        <a:buClr>
                          <a:srgbClr val="000000"/>
                        </a:buClr>
                        <a:buSzPts val="1000"/>
                        <a:buFont typeface="Arial"/>
                        <a:buNone/>
                      </a:pPr>
                      <a:r>
                        <a:rPr lang="ko-KR" sz="1200" b="0" i="0" u="none" strike="noStrike" cap="none" dirty="0">
                          <a:latin typeface="프리젠테이션 4 Regular" pitchFamily="2" charset="-127"/>
                          <a:ea typeface="프리젠테이션 4 Regular" pitchFamily="2" charset="-127"/>
                          <a:cs typeface="Nanum Gothic"/>
                          <a:sym typeface="Nanum Gothic"/>
                        </a:rPr>
                        <a:t>     </a:t>
                      </a:r>
                      <a:r>
                        <a:rPr lang="ko-KR" sz="1200" b="0" i="0" u="none" strike="noStrike" cap="none" dirty="0" err="1">
                          <a:latin typeface="프리젠테이션 4 Regular" pitchFamily="2" charset="-127"/>
                          <a:ea typeface="프리젠테이션 4 Regular" pitchFamily="2" charset="-127"/>
                          <a:cs typeface="Nanum Gothic"/>
                          <a:sym typeface="Nanum Gothic"/>
                        </a:rPr>
                        <a:t>Shared</a:t>
                      </a:r>
                      <a:r>
                        <a:rPr lang="ko-KR" sz="1200" b="0" i="0" u="none" strike="noStrike" cap="none" dirty="0">
                          <a:latin typeface="프리젠테이션 4 Regular" pitchFamily="2" charset="-127"/>
                          <a:ea typeface="프리젠테이션 4 Regular" pitchFamily="2" charset="-127"/>
                          <a:cs typeface="Nanum Gothic"/>
                          <a:sym typeface="Nanum Gothic"/>
                        </a:rPr>
                        <a:t> (공유형)</a:t>
                      </a:r>
                      <a:endParaRPr sz="1200" b="0" i="0" u="none" strike="noStrike" cap="none" dirty="0">
                        <a:latin typeface="프리젠테이션 4 Regular" pitchFamily="2" charset="-127"/>
                        <a:ea typeface="프리젠테이션 4 Regular" pitchFamily="2" charset="-127"/>
                        <a:cs typeface="Nanum Gothic"/>
                        <a:sym typeface="Nanum Gothic"/>
                      </a:endParaRPr>
                    </a:p>
                  </a:txBody>
                  <a:tcPr marL="25400" marR="25400" marT="0" marB="0" anchor="ctr">
                    <a:lnL w="9525" cap="flat" cmpd="sng">
                      <a:solidFill>
                        <a:srgbClr val="000000">
                          <a:alpha val="0"/>
                        </a:srgbClr>
                      </a:solidFill>
                      <a:prstDash val="solid"/>
                      <a:round/>
                      <a:headEnd type="none" w="sm" len="sm"/>
                      <a:tailEnd type="none" w="sm" len="sm"/>
                    </a:lnL>
                    <a:lnR w="9525" cap="flat" cmpd="sng">
                      <a:solidFill>
                        <a:srgbClr val="192383"/>
                      </a:solidFill>
                      <a:prstDash val="solid"/>
                      <a:round/>
                      <a:headEnd type="none" w="sm" len="sm"/>
                      <a:tailEnd type="none" w="sm" len="sm"/>
                    </a:lnR>
                    <a:lnT w="9525" cap="flat" cmpd="sng">
                      <a:solidFill>
                        <a:srgbClr val="192383"/>
                      </a:solidFill>
                      <a:prstDash val="solid"/>
                      <a:round/>
                      <a:headEnd type="none" w="sm" len="sm"/>
                      <a:tailEnd type="none" w="sm" len="sm"/>
                    </a:lnT>
                    <a:lnB w="9525" cap="flat" cmpd="sng">
                      <a:solidFill>
                        <a:srgbClr val="19238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000"/>
                        <a:buFont typeface="Arial"/>
                        <a:buNone/>
                      </a:pPr>
                      <a:r>
                        <a:rPr lang="ko-KR" sz="1200" b="0" i="0" u="none" strike="noStrike" cap="none">
                          <a:latin typeface="프리젠테이션 4 Regular" pitchFamily="2" charset="-127"/>
                          <a:ea typeface="프리젠테이션 4 Regular" pitchFamily="2" charset="-127"/>
                          <a:cs typeface="Nanum Gothic"/>
                          <a:sym typeface="Nanum Gothic"/>
                        </a:rPr>
                        <a:t>내용 요소 기준 융합</a:t>
                      </a:r>
                      <a:endParaRPr sz="1200" b="0" i="0" u="none" strike="noStrike" cap="none">
                        <a:latin typeface="프리젠테이션 4 Regular" pitchFamily="2" charset="-127"/>
                        <a:ea typeface="프리젠테이션 4 Regular" pitchFamily="2" charset="-127"/>
                        <a:cs typeface="Nanum Gothic"/>
                        <a:sym typeface="Nanum Gothic"/>
                      </a:endParaRPr>
                    </a:p>
                  </a:txBody>
                  <a:tcPr marL="25400" marR="25400" marT="0" marB="0" anchor="ctr">
                    <a:lnL w="9525" cap="flat" cmpd="sng">
                      <a:solidFill>
                        <a:srgbClr val="192383"/>
                      </a:solidFill>
                      <a:prstDash val="solid"/>
                      <a:round/>
                      <a:headEnd type="none" w="sm" len="sm"/>
                      <a:tailEnd type="none" w="sm" len="sm"/>
                    </a:lnL>
                    <a:lnR w="9525" cap="flat" cmpd="sng">
                      <a:solidFill>
                        <a:srgbClr val="192383"/>
                      </a:solidFill>
                      <a:prstDash val="solid"/>
                      <a:round/>
                      <a:headEnd type="none" w="sm" len="sm"/>
                      <a:tailEnd type="none" w="sm" len="sm"/>
                    </a:lnR>
                    <a:lnT w="9525" cap="flat" cmpd="sng">
                      <a:solidFill>
                        <a:srgbClr val="192383"/>
                      </a:solidFill>
                      <a:prstDash val="solid"/>
                      <a:round/>
                      <a:headEnd type="none" w="sm" len="sm"/>
                      <a:tailEnd type="none" w="sm" len="sm"/>
                    </a:lnT>
                    <a:lnB w="9525" cap="flat" cmpd="sng">
                      <a:solidFill>
                        <a:srgbClr val="192383"/>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000"/>
                        <a:buFont typeface="Arial"/>
                        <a:buNone/>
                      </a:pPr>
                      <a:r>
                        <a:rPr lang="ko-KR" sz="1200" b="0" i="0" u="none" strike="noStrike" cap="none" dirty="0">
                          <a:latin typeface="프리젠테이션 4 Regular" pitchFamily="2" charset="-127"/>
                          <a:ea typeface="프리젠테이션 4 Regular" pitchFamily="2" charset="-127"/>
                          <a:cs typeface="Nanum Gothic"/>
                          <a:sym typeface="Nanum Gothic"/>
                        </a:rPr>
                        <a:t>교과별 수업 내용이 서로 유사하거나 동일할 때 그 공유하는 요소로부터 </a:t>
                      </a:r>
                      <a:endParaRPr sz="1200" b="0" i="0" u="none" strike="noStrike" cap="none" dirty="0">
                        <a:latin typeface="프리젠테이션 4 Regular" pitchFamily="2" charset="-127"/>
                        <a:ea typeface="프리젠테이션 4 Regular" pitchFamily="2" charset="-127"/>
                        <a:cs typeface="Nanum Gothic"/>
                        <a:sym typeface="Nanum Gothic"/>
                      </a:endParaRPr>
                    </a:p>
                    <a:p>
                      <a:pPr marL="0" marR="0" lvl="0" indent="0" algn="l" rtl="0">
                        <a:lnSpc>
                          <a:spcPct val="115000"/>
                        </a:lnSpc>
                        <a:spcBef>
                          <a:spcPts val="0"/>
                        </a:spcBef>
                        <a:spcAft>
                          <a:spcPts val="0"/>
                        </a:spcAft>
                        <a:buClr>
                          <a:srgbClr val="000000"/>
                        </a:buClr>
                        <a:buSzPts val="1000"/>
                        <a:buFont typeface="Arial"/>
                        <a:buNone/>
                      </a:pPr>
                      <a:r>
                        <a:rPr lang="ko-KR" sz="1200" b="0" i="0" u="none" strike="noStrike" cap="none" dirty="0">
                          <a:latin typeface="프리젠테이션 4 Regular" pitchFamily="2" charset="-127"/>
                          <a:ea typeface="프리젠테이션 4 Regular" pitchFamily="2" charset="-127"/>
                          <a:cs typeface="Nanum Gothic"/>
                          <a:sym typeface="Nanum Gothic"/>
                        </a:rPr>
                        <a:t>공통 개념을 찾아내 수업하는 방식</a:t>
                      </a:r>
                      <a:endParaRPr sz="1200" b="0" i="0" u="none" strike="noStrike" cap="none" dirty="0">
                        <a:latin typeface="프리젠테이션 4 Regular" pitchFamily="2" charset="-127"/>
                        <a:ea typeface="프리젠테이션 4 Regular" pitchFamily="2" charset="-127"/>
                        <a:cs typeface="Nanum Gothic"/>
                        <a:sym typeface="Nanum Gothic"/>
                      </a:endParaRPr>
                    </a:p>
                    <a:p>
                      <a:pPr marL="0" marR="0" lvl="0" indent="0" algn="l" rtl="0">
                        <a:lnSpc>
                          <a:spcPct val="115000"/>
                        </a:lnSpc>
                        <a:spcBef>
                          <a:spcPts val="0"/>
                        </a:spcBef>
                        <a:spcAft>
                          <a:spcPts val="0"/>
                        </a:spcAft>
                        <a:buClr>
                          <a:srgbClr val="000000"/>
                        </a:buClr>
                        <a:buSzPts val="1000"/>
                        <a:buFont typeface="Arial"/>
                        <a:buNone/>
                      </a:pPr>
                      <a:r>
                        <a:rPr lang="ko-KR" sz="1200" b="0" i="0" u="none" strike="noStrike" cap="none" dirty="0">
                          <a:latin typeface="프리젠테이션 4 Regular" pitchFamily="2" charset="-127"/>
                          <a:ea typeface="프리젠테이션 4 Regular" pitchFamily="2" charset="-127"/>
                          <a:cs typeface="Nanum Gothic"/>
                          <a:sym typeface="Nanum Gothic"/>
                        </a:rPr>
                        <a:t>예: 수학 확률과 통계 + AI 데이터 분석 기법</a:t>
                      </a:r>
                      <a:endParaRPr sz="1200" b="0" i="0" u="none" strike="noStrike" cap="none" dirty="0">
                        <a:latin typeface="프리젠테이션 4 Regular" pitchFamily="2" charset="-127"/>
                        <a:ea typeface="프리젠테이션 4 Regular" pitchFamily="2" charset="-127"/>
                        <a:cs typeface="Nanum Gothic"/>
                        <a:sym typeface="Nanum Gothic"/>
                      </a:endParaRPr>
                    </a:p>
                  </a:txBody>
                  <a:tcPr marL="72000" marR="25400" marT="0" marB="0" anchor="ctr">
                    <a:lnL w="9525" cap="flat" cmpd="sng">
                      <a:solidFill>
                        <a:srgbClr val="192383"/>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192383"/>
                      </a:solidFill>
                      <a:prstDash val="solid"/>
                      <a:round/>
                      <a:headEnd type="none" w="sm" len="sm"/>
                      <a:tailEnd type="none" w="sm" len="sm"/>
                    </a:lnT>
                    <a:lnB w="9525" cap="flat" cmpd="sng">
                      <a:solidFill>
                        <a:srgbClr val="192383"/>
                      </a:solidFill>
                      <a:prstDash val="solid"/>
                      <a:round/>
                      <a:headEnd type="none" w="sm" len="sm"/>
                      <a:tailEnd type="none" w="sm" len="sm"/>
                    </a:lnB>
                  </a:tcPr>
                </a:tc>
                <a:extLst>
                  <a:ext uri="{0D108BD9-81ED-4DB2-BD59-A6C34878D82A}">
                    <a16:rowId xmlns:a16="http://schemas.microsoft.com/office/drawing/2014/main" val="10002"/>
                  </a:ext>
                </a:extLst>
              </a:tr>
              <a:tr h="544950">
                <a:tc>
                  <a:txBody>
                    <a:bodyPr/>
                    <a:lstStyle/>
                    <a:p>
                      <a:pPr marL="0" marR="0" lvl="0" indent="0" algn="ctr" rtl="0">
                        <a:lnSpc>
                          <a:spcPct val="115000"/>
                        </a:lnSpc>
                        <a:spcBef>
                          <a:spcPts val="0"/>
                        </a:spcBef>
                        <a:spcAft>
                          <a:spcPts val="0"/>
                        </a:spcAft>
                        <a:buClr>
                          <a:srgbClr val="000000"/>
                        </a:buClr>
                        <a:buSzPts val="1000"/>
                        <a:buFont typeface="Arial"/>
                        <a:buNone/>
                      </a:pPr>
                      <a:r>
                        <a:rPr lang="ko-KR" sz="1200" b="0" i="0" u="none" strike="noStrike" cap="none">
                          <a:latin typeface="프리젠테이션 4 Regular" pitchFamily="2" charset="-127"/>
                          <a:ea typeface="프리젠테이션 4 Regular" pitchFamily="2" charset="-127"/>
                          <a:cs typeface="Nanum Gothic"/>
                          <a:sym typeface="Nanum Gothic"/>
                        </a:rPr>
                        <a:t>          Webbed (거미줄형)</a:t>
                      </a:r>
                      <a:endParaRPr sz="1200" b="0" i="0" u="none" strike="noStrike" cap="none">
                        <a:latin typeface="프리젠테이션 4 Regular" pitchFamily="2" charset="-127"/>
                        <a:ea typeface="프리젠테이션 4 Regular" pitchFamily="2" charset="-127"/>
                        <a:cs typeface="Nanum Gothic"/>
                        <a:sym typeface="Nanum Gothic"/>
                      </a:endParaRPr>
                    </a:p>
                  </a:txBody>
                  <a:tcPr marL="25400" marR="25400" marT="0" marB="0" anchor="ctr">
                    <a:lnL w="9525" cap="flat" cmpd="sng">
                      <a:solidFill>
                        <a:srgbClr val="000000">
                          <a:alpha val="0"/>
                        </a:srgbClr>
                      </a:solidFill>
                      <a:prstDash val="solid"/>
                      <a:round/>
                      <a:headEnd type="none" w="sm" len="sm"/>
                      <a:tailEnd type="none" w="sm" len="sm"/>
                    </a:lnL>
                    <a:lnR w="9525" cap="flat" cmpd="sng">
                      <a:solidFill>
                        <a:srgbClr val="192383"/>
                      </a:solidFill>
                      <a:prstDash val="solid"/>
                      <a:round/>
                      <a:headEnd type="none" w="sm" len="sm"/>
                      <a:tailEnd type="none" w="sm" len="sm"/>
                    </a:lnR>
                    <a:lnT w="9525" cap="flat" cmpd="sng">
                      <a:solidFill>
                        <a:srgbClr val="192383"/>
                      </a:solidFill>
                      <a:prstDash val="solid"/>
                      <a:round/>
                      <a:headEnd type="none" w="sm" len="sm"/>
                      <a:tailEnd type="none" w="sm" len="sm"/>
                    </a:lnT>
                    <a:lnB w="9525" cap="flat" cmpd="sng">
                      <a:solidFill>
                        <a:srgbClr val="19238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000"/>
                        <a:buFont typeface="Arial"/>
                        <a:buNone/>
                      </a:pPr>
                      <a:r>
                        <a:rPr lang="ko-KR" sz="1200" b="0" i="0" u="none" strike="noStrike" cap="none" dirty="0">
                          <a:latin typeface="프리젠테이션 4 Regular" pitchFamily="2" charset="-127"/>
                          <a:ea typeface="프리젠테이션 4 Regular" pitchFamily="2" charset="-127"/>
                          <a:cs typeface="Nanum Gothic"/>
                          <a:sym typeface="Nanum Gothic"/>
                        </a:rPr>
                        <a:t>중심교과 기준 융합</a:t>
                      </a:r>
                      <a:endParaRPr sz="1200" b="0" i="0" u="none" strike="noStrike" cap="none" dirty="0">
                        <a:latin typeface="프리젠테이션 4 Regular" pitchFamily="2" charset="-127"/>
                        <a:ea typeface="프리젠테이션 4 Regular" pitchFamily="2" charset="-127"/>
                        <a:cs typeface="Nanum Gothic"/>
                        <a:sym typeface="Nanum Gothic"/>
                      </a:endParaRPr>
                    </a:p>
                  </a:txBody>
                  <a:tcPr marL="25400" marR="25400" marT="0" marB="0" anchor="ctr">
                    <a:lnL w="9525" cap="flat" cmpd="sng">
                      <a:solidFill>
                        <a:srgbClr val="192383"/>
                      </a:solidFill>
                      <a:prstDash val="solid"/>
                      <a:round/>
                      <a:headEnd type="none" w="sm" len="sm"/>
                      <a:tailEnd type="none" w="sm" len="sm"/>
                    </a:lnL>
                    <a:lnR w="9525" cap="flat" cmpd="sng">
                      <a:solidFill>
                        <a:srgbClr val="192383"/>
                      </a:solidFill>
                      <a:prstDash val="solid"/>
                      <a:round/>
                      <a:headEnd type="none" w="sm" len="sm"/>
                      <a:tailEnd type="none" w="sm" len="sm"/>
                    </a:lnR>
                    <a:lnT w="9525" cap="flat" cmpd="sng">
                      <a:solidFill>
                        <a:srgbClr val="192383"/>
                      </a:solidFill>
                      <a:prstDash val="solid"/>
                      <a:round/>
                      <a:headEnd type="none" w="sm" len="sm"/>
                      <a:tailEnd type="none" w="sm" len="sm"/>
                    </a:lnT>
                    <a:lnB w="9525" cap="flat" cmpd="sng">
                      <a:solidFill>
                        <a:srgbClr val="192383"/>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000"/>
                        <a:buFont typeface="Arial"/>
                        <a:buNone/>
                      </a:pPr>
                      <a:r>
                        <a:rPr lang="ko-KR" sz="1200" b="0" i="0" u="none" strike="noStrike" cap="none" dirty="0">
                          <a:latin typeface="프리젠테이션 4 Regular" pitchFamily="2" charset="-127"/>
                          <a:ea typeface="프리젠테이션 4 Regular" pitchFamily="2" charset="-127"/>
                          <a:cs typeface="Nanum Gothic"/>
                          <a:sym typeface="Nanum Gothic"/>
                        </a:rPr>
                        <a:t>특정 교과를 중심으로 다른 교과와 </a:t>
                      </a:r>
                      <a:r>
                        <a:rPr lang="ko-KR" sz="1200" b="0" i="0" u="none" strike="noStrike" cap="none" dirty="0" err="1">
                          <a:latin typeface="프리젠테이션 4 Regular" pitchFamily="2" charset="-127"/>
                          <a:ea typeface="프리젠테이션 4 Regular" pitchFamily="2" charset="-127"/>
                          <a:cs typeface="Nanum Gothic"/>
                          <a:sym typeface="Nanum Gothic"/>
                        </a:rPr>
                        <a:t>AI를</a:t>
                      </a:r>
                      <a:r>
                        <a:rPr lang="ko-KR" sz="1200" b="0" i="0" u="none" strike="noStrike" cap="none" dirty="0">
                          <a:latin typeface="프리젠테이션 4 Regular" pitchFamily="2" charset="-127"/>
                          <a:ea typeface="프리젠테이션 4 Regular" pitchFamily="2" charset="-127"/>
                          <a:cs typeface="Nanum Gothic"/>
                          <a:sym typeface="Nanum Gothic"/>
                        </a:rPr>
                        <a:t> 통합하는 방식</a:t>
                      </a:r>
                      <a:endParaRPr sz="1200" b="0" i="0" u="none" strike="noStrike" cap="none" dirty="0">
                        <a:latin typeface="프리젠테이션 4 Regular" pitchFamily="2" charset="-127"/>
                        <a:ea typeface="프리젠테이션 4 Regular" pitchFamily="2" charset="-127"/>
                        <a:cs typeface="Nanum Gothic"/>
                        <a:sym typeface="Nanum Gothic"/>
                      </a:endParaRPr>
                    </a:p>
                    <a:p>
                      <a:pPr marL="0" marR="0" lvl="0" indent="0" algn="l" rtl="0">
                        <a:lnSpc>
                          <a:spcPct val="115000"/>
                        </a:lnSpc>
                        <a:spcBef>
                          <a:spcPts val="0"/>
                        </a:spcBef>
                        <a:spcAft>
                          <a:spcPts val="0"/>
                        </a:spcAft>
                        <a:buClr>
                          <a:srgbClr val="000000"/>
                        </a:buClr>
                        <a:buSzPts val="1000"/>
                        <a:buFont typeface="Arial"/>
                        <a:buNone/>
                      </a:pPr>
                      <a:r>
                        <a:rPr lang="ko-KR" sz="1200" b="0" i="0" u="none" strike="noStrike" cap="none" dirty="0">
                          <a:latin typeface="프리젠테이션 4 Regular" pitchFamily="2" charset="-127"/>
                          <a:ea typeface="프리젠테이션 4 Regular" pitchFamily="2" charset="-127"/>
                          <a:cs typeface="Nanum Gothic"/>
                          <a:sym typeface="Nanum Gothic"/>
                        </a:rPr>
                        <a:t>예: 사회교과 중심 + 정보교과+ 국어교과</a:t>
                      </a:r>
                      <a:endParaRPr sz="1200" b="0" i="0" u="none" strike="noStrike" cap="none" dirty="0">
                        <a:latin typeface="프리젠테이션 4 Regular" pitchFamily="2" charset="-127"/>
                        <a:ea typeface="프리젠테이션 4 Regular" pitchFamily="2" charset="-127"/>
                        <a:cs typeface="Nanum Gothic"/>
                        <a:sym typeface="Nanum Gothic"/>
                      </a:endParaRPr>
                    </a:p>
                  </a:txBody>
                  <a:tcPr marL="72000" marR="25400" marT="0" marB="0" anchor="ctr">
                    <a:lnL w="9525" cap="flat" cmpd="sng">
                      <a:solidFill>
                        <a:srgbClr val="192383"/>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192383"/>
                      </a:solidFill>
                      <a:prstDash val="solid"/>
                      <a:round/>
                      <a:headEnd type="none" w="sm" len="sm"/>
                      <a:tailEnd type="none" w="sm" len="sm"/>
                    </a:lnT>
                    <a:lnB w="9525" cap="flat" cmpd="sng">
                      <a:solidFill>
                        <a:srgbClr val="192383"/>
                      </a:solidFill>
                      <a:prstDash val="solid"/>
                      <a:round/>
                      <a:headEnd type="none" w="sm" len="sm"/>
                      <a:tailEnd type="none" w="sm" len="sm"/>
                    </a:lnB>
                  </a:tcPr>
                </a:tc>
                <a:extLst>
                  <a:ext uri="{0D108BD9-81ED-4DB2-BD59-A6C34878D82A}">
                    <a16:rowId xmlns:a16="http://schemas.microsoft.com/office/drawing/2014/main" val="10003"/>
                  </a:ext>
                </a:extLst>
              </a:tr>
              <a:tr h="545825">
                <a:tc>
                  <a:txBody>
                    <a:bodyPr/>
                    <a:lstStyle/>
                    <a:p>
                      <a:pPr marL="0" marR="0" lvl="0" indent="0" algn="ctr" rtl="0">
                        <a:lnSpc>
                          <a:spcPct val="115000"/>
                        </a:lnSpc>
                        <a:spcBef>
                          <a:spcPts val="0"/>
                        </a:spcBef>
                        <a:spcAft>
                          <a:spcPts val="0"/>
                        </a:spcAft>
                        <a:buClr>
                          <a:srgbClr val="000000"/>
                        </a:buClr>
                        <a:buSzPts val="1000"/>
                        <a:buFont typeface="Arial"/>
                        <a:buNone/>
                      </a:pPr>
                      <a:r>
                        <a:rPr lang="ko-KR" sz="1200" b="0" i="0" u="none" strike="noStrike" cap="none">
                          <a:latin typeface="프리젠테이션 4 Regular" pitchFamily="2" charset="-127"/>
                          <a:ea typeface="프리젠테이션 4 Regular" pitchFamily="2" charset="-127"/>
                          <a:cs typeface="Nanum Gothic"/>
                          <a:sym typeface="Nanum Gothic"/>
                        </a:rPr>
                        <a:t>            Threaded (실로꿴형)</a:t>
                      </a:r>
                      <a:endParaRPr sz="1200" b="0" i="0" u="none" strike="noStrike" cap="none">
                        <a:latin typeface="프리젠테이션 4 Regular" pitchFamily="2" charset="-127"/>
                        <a:ea typeface="프리젠테이션 4 Regular" pitchFamily="2" charset="-127"/>
                        <a:cs typeface="Nanum Gothic"/>
                        <a:sym typeface="Nanum Gothic"/>
                      </a:endParaRPr>
                    </a:p>
                  </a:txBody>
                  <a:tcPr marL="25400" marR="25400" marT="0" marB="0" anchor="ctr">
                    <a:lnL w="9525" cap="flat" cmpd="sng">
                      <a:solidFill>
                        <a:srgbClr val="000000">
                          <a:alpha val="0"/>
                        </a:srgbClr>
                      </a:solidFill>
                      <a:prstDash val="solid"/>
                      <a:round/>
                      <a:headEnd type="none" w="sm" len="sm"/>
                      <a:tailEnd type="none" w="sm" len="sm"/>
                    </a:lnL>
                    <a:lnR w="9525" cap="flat" cmpd="sng">
                      <a:solidFill>
                        <a:srgbClr val="192383"/>
                      </a:solidFill>
                      <a:prstDash val="solid"/>
                      <a:round/>
                      <a:headEnd type="none" w="sm" len="sm"/>
                      <a:tailEnd type="none" w="sm" len="sm"/>
                    </a:lnR>
                    <a:lnT w="9525" cap="flat" cmpd="sng">
                      <a:solidFill>
                        <a:srgbClr val="192383"/>
                      </a:solidFill>
                      <a:prstDash val="solid"/>
                      <a:round/>
                      <a:headEnd type="none" w="sm" len="sm"/>
                      <a:tailEnd type="none" w="sm" len="sm"/>
                    </a:lnT>
                    <a:lnB w="9525" cap="flat" cmpd="sng">
                      <a:solidFill>
                        <a:srgbClr val="19238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000"/>
                        <a:buFont typeface="Arial"/>
                        <a:buNone/>
                      </a:pPr>
                      <a:r>
                        <a:rPr lang="ko-KR" sz="1200" b="0" i="0" u="none" strike="noStrike" cap="none">
                          <a:latin typeface="프리젠테이션 4 Regular" pitchFamily="2" charset="-127"/>
                          <a:ea typeface="프리젠테이션 4 Regular" pitchFamily="2" charset="-127"/>
                          <a:cs typeface="Nanum Gothic"/>
                          <a:sym typeface="Nanum Gothic"/>
                        </a:rPr>
                        <a:t>AI+교과 개발형 융합</a:t>
                      </a:r>
                      <a:endParaRPr sz="1200" b="0" i="0" u="none" strike="noStrike" cap="none">
                        <a:latin typeface="프리젠테이션 4 Regular" pitchFamily="2" charset="-127"/>
                        <a:ea typeface="프리젠테이션 4 Regular" pitchFamily="2" charset="-127"/>
                        <a:cs typeface="Nanum Gothic"/>
                        <a:sym typeface="Nanum Gothic"/>
                      </a:endParaRPr>
                    </a:p>
                  </a:txBody>
                  <a:tcPr marL="25400" marR="25400" marT="0" marB="0" anchor="ctr">
                    <a:lnL w="9525" cap="flat" cmpd="sng">
                      <a:solidFill>
                        <a:srgbClr val="192383"/>
                      </a:solidFill>
                      <a:prstDash val="solid"/>
                      <a:round/>
                      <a:headEnd type="none" w="sm" len="sm"/>
                      <a:tailEnd type="none" w="sm" len="sm"/>
                    </a:lnL>
                    <a:lnR w="9525" cap="flat" cmpd="sng">
                      <a:solidFill>
                        <a:srgbClr val="192383"/>
                      </a:solidFill>
                      <a:prstDash val="solid"/>
                      <a:round/>
                      <a:headEnd type="none" w="sm" len="sm"/>
                      <a:tailEnd type="none" w="sm" len="sm"/>
                    </a:lnR>
                    <a:lnT w="9525" cap="flat" cmpd="sng">
                      <a:solidFill>
                        <a:srgbClr val="192383"/>
                      </a:solidFill>
                      <a:prstDash val="solid"/>
                      <a:round/>
                      <a:headEnd type="none" w="sm" len="sm"/>
                      <a:tailEnd type="none" w="sm" len="sm"/>
                    </a:lnT>
                    <a:lnB w="9525" cap="flat" cmpd="sng">
                      <a:solidFill>
                        <a:srgbClr val="192383"/>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000"/>
                        <a:buFont typeface="Arial"/>
                        <a:buNone/>
                      </a:pPr>
                      <a:r>
                        <a:rPr lang="ko-KR" sz="1200" b="0" i="0" u="none" strike="noStrike" cap="none" dirty="0">
                          <a:latin typeface="프리젠테이션 4 Regular" pitchFamily="2" charset="-127"/>
                          <a:ea typeface="프리젠테이션 4 Regular" pitchFamily="2" charset="-127"/>
                          <a:cs typeface="Nanum Gothic"/>
                          <a:sym typeface="Nanum Gothic"/>
                        </a:rPr>
                        <a:t>AI 학습요소를 바탕으로 새로운 교과과정을 개발하는 방식</a:t>
                      </a:r>
                      <a:endParaRPr sz="1200" b="0" i="0" u="none" strike="noStrike" cap="none" dirty="0">
                        <a:latin typeface="프리젠테이션 4 Regular" pitchFamily="2" charset="-127"/>
                        <a:ea typeface="프리젠테이션 4 Regular" pitchFamily="2" charset="-127"/>
                        <a:cs typeface="Nanum Gothic"/>
                        <a:sym typeface="Nanum Gothic"/>
                      </a:endParaRPr>
                    </a:p>
                    <a:p>
                      <a:pPr marL="0" marR="0" lvl="0" indent="0" algn="l" rtl="0">
                        <a:lnSpc>
                          <a:spcPct val="115000"/>
                        </a:lnSpc>
                        <a:spcBef>
                          <a:spcPts val="0"/>
                        </a:spcBef>
                        <a:spcAft>
                          <a:spcPts val="0"/>
                        </a:spcAft>
                        <a:buClr>
                          <a:schemeClr val="dk1"/>
                        </a:buClr>
                        <a:buSzPts val="1100"/>
                        <a:buFont typeface="Arial"/>
                        <a:buNone/>
                      </a:pPr>
                      <a:r>
                        <a:rPr lang="ko-KR" sz="1200" b="0" i="0" u="none" strike="noStrike" cap="none" dirty="0">
                          <a:latin typeface="프리젠테이션 4 Regular" pitchFamily="2" charset="-127"/>
                          <a:ea typeface="프리젠테이션 4 Regular" pitchFamily="2" charset="-127"/>
                          <a:cs typeface="Nanum Gothic"/>
                          <a:sym typeface="Nanum Gothic"/>
                        </a:rPr>
                        <a:t>예: </a:t>
                      </a:r>
                      <a:r>
                        <a:rPr lang="ko-KR" sz="1200" b="0" i="0" u="none" strike="noStrike" cap="none" dirty="0" err="1">
                          <a:latin typeface="프리젠테이션 4 Regular" pitchFamily="2" charset="-127"/>
                          <a:ea typeface="프리젠테이션 4 Regular" pitchFamily="2" charset="-127"/>
                          <a:cs typeface="Nanum Gothic"/>
                          <a:sym typeface="Nanum Gothic"/>
                        </a:rPr>
                        <a:t>AI수학</a:t>
                      </a:r>
                      <a:r>
                        <a:rPr lang="ko-KR" sz="1200" b="0" i="0" u="none" strike="noStrike" cap="none" dirty="0">
                          <a:latin typeface="프리젠테이션 4 Regular" pitchFamily="2" charset="-127"/>
                          <a:ea typeface="프리젠테이션 4 Regular" pitchFamily="2" charset="-127"/>
                          <a:cs typeface="Nanum Gothic"/>
                          <a:sym typeface="Nanum Gothic"/>
                        </a:rPr>
                        <a:t>, </a:t>
                      </a:r>
                      <a:r>
                        <a:rPr lang="ko-KR" sz="1200" b="0" i="0" u="none" strike="noStrike" cap="none" dirty="0" err="1">
                          <a:latin typeface="프리젠테이션 4 Regular" pitchFamily="2" charset="-127"/>
                          <a:ea typeface="프리젠테이션 4 Regular" pitchFamily="2" charset="-127"/>
                          <a:cs typeface="Nanum Gothic"/>
                          <a:sym typeface="Nanum Gothic"/>
                        </a:rPr>
                        <a:t>AI과학</a:t>
                      </a:r>
                      <a:endParaRPr sz="1200" b="0" i="0" u="none" strike="noStrike" cap="none" dirty="0">
                        <a:latin typeface="프리젠테이션 4 Regular" pitchFamily="2" charset="-127"/>
                        <a:ea typeface="프리젠테이션 4 Regular" pitchFamily="2" charset="-127"/>
                        <a:cs typeface="Nanum Gothic"/>
                        <a:sym typeface="Nanum Gothic"/>
                      </a:endParaRPr>
                    </a:p>
                  </a:txBody>
                  <a:tcPr marL="72000" marR="25400" marT="0" marB="0" anchor="ctr">
                    <a:lnL w="9525" cap="flat" cmpd="sng">
                      <a:solidFill>
                        <a:srgbClr val="192383"/>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192383"/>
                      </a:solidFill>
                      <a:prstDash val="solid"/>
                      <a:round/>
                      <a:headEnd type="none" w="sm" len="sm"/>
                      <a:tailEnd type="none" w="sm" len="sm"/>
                    </a:lnT>
                    <a:lnB w="9525" cap="flat" cmpd="sng">
                      <a:solidFill>
                        <a:srgbClr val="192383"/>
                      </a:solidFill>
                      <a:prstDash val="solid"/>
                      <a:round/>
                      <a:headEnd type="none" w="sm" len="sm"/>
                      <a:tailEnd type="none" w="sm" len="sm"/>
                    </a:lnB>
                  </a:tcPr>
                </a:tc>
                <a:extLst>
                  <a:ext uri="{0D108BD9-81ED-4DB2-BD59-A6C34878D82A}">
                    <a16:rowId xmlns:a16="http://schemas.microsoft.com/office/drawing/2014/main" val="10004"/>
                  </a:ext>
                </a:extLst>
              </a:tr>
              <a:tr h="594925">
                <a:tc>
                  <a:txBody>
                    <a:bodyPr/>
                    <a:lstStyle/>
                    <a:p>
                      <a:pPr marL="0" marR="0" lvl="0" indent="0" algn="ctr" rtl="0">
                        <a:lnSpc>
                          <a:spcPct val="115000"/>
                        </a:lnSpc>
                        <a:spcBef>
                          <a:spcPts val="0"/>
                        </a:spcBef>
                        <a:spcAft>
                          <a:spcPts val="0"/>
                        </a:spcAft>
                        <a:buClr>
                          <a:srgbClr val="000000"/>
                        </a:buClr>
                        <a:buSzPts val="1000"/>
                        <a:buFont typeface="Arial"/>
                        <a:buNone/>
                      </a:pPr>
                      <a:r>
                        <a:rPr lang="ko-KR" sz="1200" b="0" i="0" u="none" strike="noStrike" cap="none">
                          <a:latin typeface="프리젠테이션 4 Regular" pitchFamily="2" charset="-127"/>
                          <a:ea typeface="프리젠테이션 4 Regular" pitchFamily="2" charset="-127"/>
                          <a:cs typeface="Nanum Gothic"/>
                          <a:sym typeface="Nanum Gothic"/>
                        </a:rPr>
                        <a:t>          Integrated (통합형)</a:t>
                      </a:r>
                      <a:endParaRPr sz="1200" b="0" i="0" u="none" strike="noStrike" cap="none">
                        <a:latin typeface="프리젠테이션 4 Regular" pitchFamily="2" charset="-127"/>
                        <a:ea typeface="프리젠테이션 4 Regular" pitchFamily="2" charset="-127"/>
                        <a:cs typeface="Nanum Gothic"/>
                        <a:sym typeface="Nanum Gothic"/>
                      </a:endParaRPr>
                    </a:p>
                  </a:txBody>
                  <a:tcPr marL="25400" marR="25400" marT="0" marB="0" anchor="ctr">
                    <a:lnL w="9525" cap="flat" cmpd="sng">
                      <a:solidFill>
                        <a:srgbClr val="000000">
                          <a:alpha val="0"/>
                        </a:srgbClr>
                      </a:solidFill>
                      <a:prstDash val="solid"/>
                      <a:round/>
                      <a:headEnd type="none" w="sm" len="sm"/>
                      <a:tailEnd type="none" w="sm" len="sm"/>
                    </a:lnL>
                    <a:lnR w="9525" cap="flat" cmpd="sng">
                      <a:solidFill>
                        <a:srgbClr val="192383"/>
                      </a:solidFill>
                      <a:prstDash val="solid"/>
                      <a:round/>
                      <a:headEnd type="none" w="sm" len="sm"/>
                      <a:tailEnd type="none" w="sm" len="sm"/>
                    </a:lnR>
                    <a:lnT w="9525" cap="flat" cmpd="sng">
                      <a:solidFill>
                        <a:srgbClr val="192383"/>
                      </a:solidFill>
                      <a:prstDash val="solid"/>
                      <a:round/>
                      <a:headEnd type="none" w="sm" len="sm"/>
                      <a:tailEnd type="none" w="sm" len="sm"/>
                    </a:lnT>
                    <a:lnB w="9525" cap="flat" cmpd="sng">
                      <a:solidFill>
                        <a:srgbClr val="19238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000"/>
                        <a:buFont typeface="Arial"/>
                        <a:buNone/>
                      </a:pPr>
                      <a:r>
                        <a:rPr lang="ko-KR" sz="1200" b="0" i="0" u="none" strike="noStrike" cap="none" dirty="0">
                          <a:latin typeface="프리젠테이션 4 Regular" pitchFamily="2" charset="-127"/>
                          <a:ea typeface="프리젠테이션 4 Regular" pitchFamily="2" charset="-127"/>
                          <a:cs typeface="Nanum Gothic"/>
                          <a:sym typeface="Nanum Gothic"/>
                        </a:rPr>
                        <a:t>핵심 역량(문제해결)기반 융합</a:t>
                      </a:r>
                      <a:endParaRPr sz="1200" b="0" i="0" u="none" strike="noStrike" cap="none" dirty="0">
                        <a:latin typeface="프리젠테이션 4 Regular" pitchFamily="2" charset="-127"/>
                        <a:ea typeface="프리젠테이션 4 Regular" pitchFamily="2" charset="-127"/>
                        <a:cs typeface="Nanum Gothic"/>
                        <a:sym typeface="Nanum Gothic"/>
                      </a:endParaRPr>
                    </a:p>
                  </a:txBody>
                  <a:tcPr marL="25400" marR="25400" marT="0" marB="0" anchor="ctr">
                    <a:lnL w="9525" cap="flat" cmpd="sng">
                      <a:solidFill>
                        <a:srgbClr val="192383"/>
                      </a:solidFill>
                      <a:prstDash val="solid"/>
                      <a:round/>
                      <a:headEnd type="none" w="sm" len="sm"/>
                      <a:tailEnd type="none" w="sm" len="sm"/>
                    </a:lnL>
                    <a:lnR w="9525" cap="flat" cmpd="sng">
                      <a:solidFill>
                        <a:srgbClr val="192383"/>
                      </a:solidFill>
                      <a:prstDash val="solid"/>
                      <a:round/>
                      <a:headEnd type="none" w="sm" len="sm"/>
                      <a:tailEnd type="none" w="sm" len="sm"/>
                    </a:lnR>
                    <a:lnT w="9525" cap="flat" cmpd="sng">
                      <a:solidFill>
                        <a:srgbClr val="192383"/>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000"/>
                        <a:buFont typeface="Arial"/>
                        <a:buNone/>
                      </a:pPr>
                      <a:r>
                        <a:rPr lang="ko-KR" sz="1200" b="0" i="0" u="none" strike="noStrike" cap="none" dirty="0">
                          <a:latin typeface="프리젠테이션 4 Regular" pitchFamily="2" charset="-127"/>
                          <a:ea typeface="프리젠테이션 4 Regular" pitchFamily="2" charset="-127"/>
                          <a:cs typeface="Nanum Gothic"/>
                          <a:sym typeface="Nanum Gothic"/>
                        </a:rPr>
                        <a:t>특정 역량 향상(예: </a:t>
                      </a:r>
                      <a:r>
                        <a:rPr lang="ko-KR" sz="1200" b="0" i="0" u="none" strike="noStrike" cap="none" dirty="0" err="1">
                          <a:latin typeface="프리젠테이션 4 Regular" pitchFamily="2" charset="-127"/>
                          <a:ea typeface="프리젠테이션 4 Regular" pitchFamily="2" charset="-127"/>
                          <a:cs typeface="Nanum Gothic"/>
                          <a:sym typeface="Nanum Gothic"/>
                        </a:rPr>
                        <a:t>문제해결력</a:t>
                      </a:r>
                      <a:r>
                        <a:rPr lang="ko-KR" sz="1200" b="0" i="0" u="none" strike="noStrike" cap="none" dirty="0">
                          <a:latin typeface="프리젠테이션 4 Regular" pitchFamily="2" charset="-127"/>
                          <a:ea typeface="프리젠테이션 4 Regular" pitchFamily="2" charset="-127"/>
                          <a:cs typeface="Nanum Gothic"/>
                          <a:sym typeface="Nanum Gothic"/>
                        </a:rPr>
                        <a:t>)을 위해 수학, 사회, 윤리 지식을 통합하여 </a:t>
                      </a:r>
                      <a:endParaRPr sz="1200" b="0" i="0" u="none" strike="noStrike" cap="none" dirty="0">
                        <a:latin typeface="프리젠테이션 4 Regular" pitchFamily="2" charset="-127"/>
                        <a:ea typeface="프리젠테이션 4 Regular" pitchFamily="2" charset="-127"/>
                        <a:cs typeface="Nanum Gothic"/>
                        <a:sym typeface="Nanum Gothic"/>
                      </a:endParaRPr>
                    </a:p>
                    <a:p>
                      <a:pPr marL="0" marR="0" lvl="0" indent="0" algn="l" rtl="0">
                        <a:lnSpc>
                          <a:spcPct val="115000"/>
                        </a:lnSpc>
                        <a:spcBef>
                          <a:spcPts val="0"/>
                        </a:spcBef>
                        <a:spcAft>
                          <a:spcPts val="0"/>
                        </a:spcAft>
                        <a:buClr>
                          <a:srgbClr val="000000"/>
                        </a:buClr>
                        <a:buSzPts val="1000"/>
                        <a:buFont typeface="Arial"/>
                        <a:buNone/>
                      </a:pPr>
                      <a:r>
                        <a:rPr lang="ko-KR" sz="1200" b="0" i="0" u="none" strike="noStrike" cap="none" dirty="0">
                          <a:latin typeface="프리젠테이션 4 Regular" pitchFamily="2" charset="-127"/>
                          <a:ea typeface="프리젠테이션 4 Regular" pitchFamily="2" charset="-127"/>
                          <a:cs typeface="Nanum Gothic"/>
                          <a:sym typeface="Nanum Gothic"/>
                        </a:rPr>
                        <a:t>AI 기술을 활용한 특정 문제 상황을 해결하는 학습 수행 방식</a:t>
                      </a:r>
                      <a:endParaRPr sz="1200" b="0" i="0" u="none" strike="noStrike" cap="none" dirty="0">
                        <a:latin typeface="프리젠테이션 4 Regular" pitchFamily="2" charset="-127"/>
                        <a:ea typeface="프리젠테이션 4 Regular" pitchFamily="2" charset="-127"/>
                        <a:cs typeface="Nanum Gothic"/>
                        <a:sym typeface="Nanum Gothic"/>
                      </a:endParaRPr>
                    </a:p>
                    <a:p>
                      <a:pPr marL="0" marR="0" lvl="0" indent="0" algn="l" rtl="0">
                        <a:lnSpc>
                          <a:spcPct val="115000"/>
                        </a:lnSpc>
                        <a:spcBef>
                          <a:spcPts val="0"/>
                        </a:spcBef>
                        <a:spcAft>
                          <a:spcPts val="0"/>
                        </a:spcAft>
                        <a:buClr>
                          <a:schemeClr val="dk1"/>
                        </a:buClr>
                        <a:buSzPts val="1100"/>
                        <a:buFont typeface="Arial"/>
                        <a:buNone/>
                      </a:pPr>
                      <a:r>
                        <a:rPr lang="ko-KR" sz="1200" b="0" i="0" u="none" strike="noStrike" cap="none" dirty="0">
                          <a:latin typeface="프리젠테이션 4 Regular" pitchFamily="2" charset="-127"/>
                          <a:ea typeface="프리젠테이션 4 Regular" pitchFamily="2" charset="-127"/>
                          <a:cs typeface="Nanum Gothic"/>
                          <a:sym typeface="Nanum Gothic"/>
                        </a:rPr>
                        <a:t>예: </a:t>
                      </a:r>
                      <a:r>
                        <a:rPr lang="ko-KR" sz="1200" b="0" i="0" u="none" strike="noStrike" cap="none" dirty="0" err="1">
                          <a:latin typeface="프리젠테이션 4 Regular" pitchFamily="2" charset="-127"/>
                          <a:ea typeface="프리젠테이션 4 Regular" pitchFamily="2" charset="-127"/>
                          <a:cs typeface="Nanum Gothic"/>
                          <a:sym typeface="Nanum Gothic"/>
                        </a:rPr>
                        <a:t>문제해결력</a:t>
                      </a:r>
                      <a:r>
                        <a:rPr lang="ko-KR" sz="1200" b="0" i="0" u="none" strike="noStrike" cap="none" dirty="0">
                          <a:latin typeface="프리젠테이션 4 Regular" pitchFamily="2" charset="-127"/>
                          <a:ea typeface="프리젠테이션 4 Regular" pitchFamily="2" charset="-127"/>
                          <a:cs typeface="Nanum Gothic"/>
                          <a:sym typeface="Nanum Gothic"/>
                        </a:rPr>
                        <a:t>, 창의융합적 사고, 디지털 </a:t>
                      </a:r>
                      <a:r>
                        <a:rPr lang="ko-KR" sz="1200" b="0" i="0" u="none" strike="noStrike" cap="none" dirty="0" err="1">
                          <a:latin typeface="프리젠테이션 4 Regular" pitchFamily="2" charset="-127"/>
                          <a:ea typeface="프리젠테이션 4 Regular" pitchFamily="2" charset="-127"/>
                          <a:cs typeface="Nanum Gothic"/>
                          <a:sym typeface="Nanum Gothic"/>
                        </a:rPr>
                        <a:t>리터러시</a:t>
                      </a:r>
                      <a:endParaRPr sz="1200" b="0" i="0" u="none" strike="noStrike" cap="none" dirty="0">
                        <a:latin typeface="프리젠테이션 4 Regular" pitchFamily="2" charset="-127"/>
                        <a:ea typeface="프리젠테이션 4 Regular" pitchFamily="2" charset="-127"/>
                        <a:cs typeface="Nanum Gothic"/>
                        <a:sym typeface="Nanum Gothic"/>
                      </a:endParaRPr>
                    </a:p>
                  </a:txBody>
                  <a:tcPr marL="72000" marR="25400" marT="0" marB="0" anchor="ctr">
                    <a:lnL w="9525" cap="flat" cmpd="sng">
                      <a:solidFill>
                        <a:srgbClr val="192383"/>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192383"/>
                      </a:solidFill>
                      <a:prstDash val="solid"/>
                      <a:round/>
                      <a:headEnd type="none" w="sm" len="sm"/>
                      <a:tailEnd type="none" w="sm" len="sm"/>
                    </a:lnT>
                    <a:lnB w="9525" cap="flat" cmpd="sng">
                      <a:solidFill>
                        <a:srgbClr val="192383"/>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pic>
        <p:nvPicPr>
          <p:cNvPr id="123" name="Google Shape;123;p20"/>
          <p:cNvPicPr preferRelativeResize="0"/>
          <p:nvPr/>
        </p:nvPicPr>
        <p:blipFill rotWithShape="1">
          <a:blip r:embed="rId3">
            <a:alphaModFix/>
          </a:blip>
          <a:srcRect/>
          <a:stretch/>
        </p:blipFill>
        <p:spPr>
          <a:xfrm>
            <a:off x="845875" y="2099639"/>
            <a:ext cx="462250" cy="480850"/>
          </a:xfrm>
          <a:prstGeom prst="rect">
            <a:avLst/>
          </a:prstGeom>
          <a:noFill/>
          <a:ln>
            <a:noFill/>
          </a:ln>
        </p:spPr>
      </p:pic>
      <p:pic>
        <p:nvPicPr>
          <p:cNvPr id="124" name="Google Shape;124;p20"/>
          <p:cNvPicPr preferRelativeResize="0"/>
          <p:nvPr/>
        </p:nvPicPr>
        <p:blipFill rotWithShape="1">
          <a:blip r:embed="rId4">
            <a:alphaModFix/>
          </a:blip>
          <a:srcRect/>
          <a:stretch/>
        </p:blipFill>
        <p:spPr>
          <a:xfrm>
            <a:off x="845875" y="2707539"/>
            <a:ext cx="462250" cy="480837"/>
          </a:xfrm>
          <a:prstGeom prst="rect">
            <a:avLst/>
          </a:prstGeom>
          <a:noFill/>
          <a:ln>
            <a:noFill/>
          </a:ln>
        </p:spPr>
      </p:pic>
      <p:pic>
        <p:nvPicPr>
          <p:cNvPr id="125" name="Google Shape;125;p20"/>
          <p:cNvPicPr preferRelativeResize="0"/>
          <p:nvPr/>
        </p:nvPicPr>
        <p:blipFill rotWithShape="1">
          <a:blip r:embed="rId5">
            <a:alphaModFix/>
          </a:blip>
          <a:srcRect/>
          <a:stretch/>
        </p:blipFill>
        <p:spPr>
          <a:xfrm>
            <a:off x="845875" y="3272699"/>
            <a:ext cx="462250" cy="480848"/>
          </a:xfrm>
          <a:prstGeom prst="rect">
            <a:avLst/>
          </a:prstGeom>
          <a:noFill/>
          <a:ln>
            <a:noFill/>
          </a:ln>
        </p:spPr>
      </p:pic>
      <p:pic>
        <p:nvPicPr>
          <p:cNvPr id="126" name="Google Shape;126;p20"/>
          <p:cNvPicPr preferRelativeResize="0"/>
          <p:nvPr/>
        </p:nvPicPr>
        <p:blipFill rotWithShape="1">
          <a:blip r:embed="rId6">
            <a:alphaModFix/>
          </a:blip>
          <a:srcRect/>
          <a:stretch/>
        </p:blipFill>
        <p:spPr>
          <a:xfrm>
            <a:off x="845875" y="3818861"/>
            <a:ext cx="462250" cy="480847"/>
          </a:xfrm>
          <a:prstGeom prst="rect">
            <a:avLst/>
          </a:prstGeom>
          <a:noFill/>
          <a:ln>
            <a:noFill/>
          </a:ln>
        </p:spPr>
      </p:pic>
      <p:pic>
        <p:nvPicPr>
          <p:cNvPr id="127" name="Google Shape;127;p20"/>
          <p:cNvPicPr preferRelativeResize="0"/>
          <p:nvPr/>
        </p:nvPicPr>
        <p:blipFill rotWithShape="1">
          <a:blip r:embed="rId7">
            <a:alphaModFix/>
          </a:blip>
          <a:srcRect/>
          <a:stretch/>
        </p:blipFill>
        <p:spPr>
          <a:xfrm>
            <a:off x="845875" y="4393614"/>
            <a:ext cx="462250" cy="480845"/>
          </a:xfrm>
          <a:prstGeom prst="rect">
            <a:avLst/>
          </a:prstGeom>
          <a:noFill/>
          <a:ln>
            <a:noFill/>
          </a:ln>
        </p:spPr>
      </p:pic>
    </p:spTree>
    <p:extLst>
      <p:ext uri="{BB962C8B-B14F-4D97-AF65-F5344CB8AC3E}">
        <p14:creationId xmlns:p14="http://schemas.microsoft.com/office/powerpoint/2010/main" val="35628531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55">
          <a:extLst>
            <a:ext uri="{FF2B5EF4-FFF2-40B4-BE49-F238E27FC236}">
              <a16:creationId xmlns:a16="http://schemas.microsoft.com/office/drawing/2014/main" id="{CEB65779-FD42-DC8E-D424-E3E906F87427}"/>
            </a:ext>
          </a:extLst>
        </p:cNvPr>
        <p:cNvGrpSpPr/>
        <p:nvPr/>
      </p:nvGrpSpPr>
      <p:grpSpPr>
        <a:xfrm>
          <a:off x="0" y="0"/>
          <a:ext cx="0" cy="0"/>
          <a:chOff x="0" y="0"/>
          <a:chExt cx="0" cy="0"/>
        </a:xfrm>
      </p:grpSpPr>
      <p:sp>
        <p:nvSpPr>
          <p:cNvPr id="56" name="Google Shape;56;p11">
            <a:extLst>
              <a:ext uri="{FF2B5EF4-FFF2-40B4-BE49-F238E27FC236}">
                <a16:creationId xmlns:a16="http://schemas.microsoft.com/office/drawing/2014/main" id="{68FF60E0-52B7-F15C-8C2D-7C5EDC36DE73}"/>
              </a:ext>
            </a:extLst>
          </p:cNvPr>
          <p:cNvSpPr txBox="1">
            <a:spLocks noGrp="1"/>
          </p:cNvSpPr>
          <p:nvPr>
            <p:ph type="ctrTitle"/>
          </p:nvPr>
        </p:nvSpPr>
        <p:spPr>
          <a:xfrm>
            <a:off x="246400" y="313125"/>
            <a:ext cx="8621700" cy="1077525"/>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altLang="ko-KR" sz="2800" b="1" dirty="0">
                <a:latin typeface="프리젠테이션 8 ExtraBold" pitchFamily="2" charset="-127"/>
                <a:ea typeface="프리젠테이션 8 ExtraBold" pitchFamily="2" charset="-127"/>
                <a:cs typeface="Noto Sans KR"/>
                <a:sym typeface="Noto Sans KR"/>
              </a:rPr>
              <a:t>3</a:t>
            </a:r>
            <a:r>
              <a:rPr lang="ko-KR" altLang="en-US" sz="2800" b="1" dirty="0">
                <a:latin typeface="프리젠테이션 8 ExtraBold" pitchFamily="2" charset="-127"/>
                <a:ea typeface="프리젠테이션 8 ExtraBold" pitchFamily="2" charset="-127"/>
                <a:cs typeface="Noto Sans KR"/>
                <a:sym typeface="Noto Sans KR"/>
              </a:rPr>
              <a:t>장</a:t>
            </a:r>
            <a:r>
              <a:rPr lang="en-US" altLang="ko-KR" sz="2800" b="1" dirty="0">
                <a:latin typeface="프리젠테이션 8 ExtraBold" pitchFamily="2" charset="-127"/>
                <a:ea typeface="프리젠테이션 8 ExtraBold" pitchFamily="2" charset="-127"/>
                <a:cs typeface="Noto Sans KR"/>
                <a:sym typeface="Noto Sans KR"/>
              </a:rPr>
              <a:t>. AI </a:t>
            </a:r>
            <a:r>
              <a:rPr lang="ko-KR" altLang="en-US" sz="2800" b="1" dirty="0">
                <a:latin typeface="프리젠테이션 8 ExtraBold" pitchFamily="2" charset="-127"/>
                <a:ea typeface="프리젠테이션 8 ExtraBold" pitchFamily="2" charset="-127"/>
                <a:cs typeface="Noto Sans KR"/>
                <a:sym typeface="Noto Sans KR"/>
              </a:rPr>
              <a:t>융합교육 실천 사례</a:t>
            </a:r>
            <a:endParaRPr sz="2800" b="1" dirty="0">
              <a:latin typeface="프리젠테이션 8 ExtraBold" pitchFamily="2" charset="-127"/>
              <a:ea typeface="프리젠테이션 8 ExtraBold" pitchFamily="2" charset="-127"/>
              <a:cs typeface="Noto Sans KR"/>
              <a:sym typeface="Noto Sans KR"/>
            </a:endParaRPr>
          </a:p>
        </p:txBody>
      </p:sp>
      <p:sp>
        <p:nvSpPr>
          <p:cNvPr id="2" name="Google Shape;56;p11">
            <a:extLst>
              <a:ext uri="{FF2B5EF4-FFF2-40B4-BE49-F238E27FC236}">
                <a16:creationId xmlns:a16="http://schemas.microsoft.com/office/drawing/2014/main" id="{D8A7FDB7-0992-C303-36B9-7803FB20826F}"/>
              </a:ext>
            </a:extLst>
          </p:cNvPr>
          <p:cNvSpPr txBox="1">
            <a:spLocks/>
          </p:cNvSpPr>
          <p:nvPr/>
        </p:nvSpPr>
        <p:spPr>
          <a:xfrm>
            <a:off x="865525" y="1390650"/>
            <a:ext cx="7583150" cy="107752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lt1"/>
              </a:buClr>
              <a:buSzPts val="5200"/>
              <a:buFont typeface="Raleway Black"/>
              <a:buNone/>
              <a:defRPr sz="4400" b="0" i="0" u="none" strike="noStrike" cap="none">
                <a:solidFill>
                  <a:schemeClr val="lt1"/>
                </a:solidFill>
                <a:latin typeface="Raleway Black"/>
                <a:ea typeface="Raleway Black"/>
                <a:cs typeface="Raleway Black"/>
                <a:sym typeface="Raleway Black"/>
              </a:defRPr>
            </a:lvl1pPr>
            <a:lvl2pPr marR="0" lvl="1" algn="ctr" rtl="0">
              <a:lnSpc>
                <a:spcPct val="100000"/>
              </a:lnSpc>
              <a:spcBef>
                <a:spcPts val="0"/>
              </a:spcBef>
              <a:spcAft>
                <a:spcPts val="0"/>
              </a:spcAft>
              <a:buClr>
                <a:schemeClr val="lt1"/>
              </a:buClr>
              <a:buSzPts val="5200"/>
              <a:buFont typeface="Raleway Black"/>
              <a:buNone/>
              <a:defRPr sz="5200" b="0" i="0" u="none" strike="noStrike" cap="none">
                <a:solidFill>
                  <a:schemeClr val="lt1"/>
                </a:solidFill>
                <a:latin typeface="Raleway Black"/>
                <a:ea typeface="Raleway Black"/>
                <a:cs typeface="Raleway Black"/>
                <a:sym typeface="Raleway Black"/>
              </a:defRPr>
            </a:lvl2pPr>
            <a:lvl3pPr marR="0" lvl="2" algn="ctr" rtl="0">
              <a:lnSpc>
                <a:spcPct val="100000"/>
              </a:lnSpc>
              <a:spcBef>
                <a:spcPts val="0"/>
              </a:spcBef>
              <a:spcAft>
                <a:spcPts val="0"/>
              </a:spcAft>
              <a:buClr>
                <a:schemeClr val="lt1"/>
              </a:buClr>
              <a:buSzPts val="5200"/>
              <a:buFont typeface="Raleway Black"/>
              <a:buNone/>
              <a:defRPr sz="5200" b="0" i="0" u="none" strike="noStrike" cap="none">
                <a:solidFill>
                  <a:schemeClr val="lt1"/>
                </a:solidFill>
                <a:latin typeface="Raleway Black"/>
                <a:ea typeface="Raleway Black"/>
                <a:cs typeface="Raleway Black"/>
                <a:sym typeface="Raleway Black"/>
              </a:defRPr>
            </a:lvl3pPr>
            <a:lvl4pPr marR="0" lvl="3" algn="ctr" rtl="0">
              <a:lnSpc>
                <a:spcPct val="100000"/>
              </a:lnSpc>
              <a:spcBef>
                <a:spcPts val="0"/>
              </a:spcBef>
              <a:spcAft>
                <a:spcPts val="0"/>
              </a:spcAft>
              <a:buClr>
                <a:schemeClr val="lt1"/>
              </a:buClr>
              <a:buSzPts val="5200"/>
              <a:buFont typeface="Raleway Black"/>
              <a:buNone/>
              <a:defRPr sz="5200" b="0" i="0" u="none" strike="noStrike" cap="none">
                <a:solidFill>
                  <a:schemeClr val="lt1"/>
                </a:solidFill>
                <a:latin typeface="Raleway Black"/>
                <a:ea typeface="Raleway Black"/>
                <a:cs typeface="Raleway Black"/>
                <a:sym typeface="Raleway Black"/>
              </a:defRPr>
            </a:lvl4pPr>
            <a:lvl5pPr marR="0" lvl="4" algn="ctr" rtl="0">
              <a:lnSpc>
                <a:spcPct val="100000"/>
              </a:lnSpc>
              <a:spcBef>
                <a:spcPts val="0"/>
              </a:spcBef>
              <a:spcAft>
                <a:spcPts val="0"/>
              </a:spcAft>
              <a:buClr>
                <a:schemeClr val="lt1"/>
              </a:buClr>
              <a:buSzPts val="5200"/>
              <a:buFont typeface="Raleway Black"/>
              <a:buNone/>
              <a:defRPr sz="5200" b="0" i="0" u="none" strike="noStrike" cap="none">
                <a:solidFill>
                  <a:schemeClr val="lt1"/>
                </a:solidFill>
                <a:latin typeface="Raleway Black"/>
                <a:ea typeface="Raleway Black"/>
                <a:cs typeface="Raleway Black"/>
                <a:sym typeface="Raleway Black"/>
              </a:defRPr>
            </a:lvl5pPr>
            <a:lvl6pPr marR="0" lvl="5" algn="ctr" rtl="0">
              <a:lnSpc>
                <a:spcPct val="100000"/>
              </a:lnSpc>
              <a:spcBef>
                <a:spcPts val="0"/>
              </a:spcBef>
              <a:spcAft>
                <a:spcPts val="0"/>
              </a:spcAft>
              <a:buClr>
                <a:schemeClr val="lt1"/>
              </a:buClr>
              <a:buSzPts val="5200"/>
              <a:buFont typeface="Raleway Black"/>
              <a:buNone/>
              <a:defRPr sz="5200" b="0" i="0" u="none" strike="noStrike" cap="none">
                <a:solidFill>
                  <a:schemeClr val="lt1"/>
                </a:solidFill>
                <a:latin typeface="Raleway Black"/>
                <a:ea typeface="Raleway Black"/>
                <a:cs typeface="Raleway Black"/>
                <a:sym typeface="Raleway Black"/>
              </a:defRPr>
            </a:lvl6pPr>
            <a:lvl7pPr marR="0" lvl="6" algn="ctr" rtl="0">
              <a:lnSpc>
                <a:spcPct val="100000"/>
              </a:lnSpc>
              <a:spcBef>
                <a:spcPts val="0"/>
              </a:spcBef>
              <a:spcAft>
                <a:spcPts val="0"/>
              </a:spcAft>
              <a:buClr>
                <a:schemeClr val="lt1"/>
              </a:buClr>
              <a:buSzPts val="5200"/>
              <a:buFont typeface="Raleway Black"/>
              <a:buNone/>
              <a:defRPr sz="5200" b="0" i="0" u="none" strike="noStrike" cap="none">
                <a:solidFill>
                  <a:schemeClr val="lt1"/>
                </a:solidFill>
                <a:latin typeface="Raleway Black"/>
                <a:ea typeface="Raleway Black"/>
                <a:cs typeface="Raleway Black"/>
                <a:sym typeface="Raleway Black"/>
              </a:defRPr>
            </a:lvl7pPr>
            <a:lvl8pPr marR="0" lvl="7" algn="ctr" rtl="0">
              <a:lnSpc>
                <a:spcPct val="100000"/>
              </a:lnSpc>
              <a:spcBef>
                <a:spcPts val="0"/>
              </a:spcBef>
              <a:spcAft>
                <a:spcPts val="0"/>
              </a:spcAft>
              <a:buClr>
                <a:schemeClr val="lt1"/>
              </a:buClr>
              <a:buSzPts val="5200"/>
              <a:buFont typeface="Raleway Black"/>
              <a:buNone/>
              <a:defRPr sz="5200" b="0" i="0" u="none" strike="noStrike" cap="none">
                <a:solidFill>
                  <a:schemeClr val="lt1"/>
                </a:solidFill>
                <a:latin typeface="Raleway Black"/>
                <a:ea typeface="Raleway Black"/>
                <a:cs typeface="Raleway Black"/>
                <a:sym typeface="Raleway Black"/>
              </a:defRPr>
            </a:lvl8pPr>
            <a:lvl9pPr marR="0" lvl="8" algn="ctr" rtl="0">
              <a:lnSpc>
                <a:spcPct val="100000"/>
              </a:lnSpc>
              <a:spcBef>
                <a:spcPts val="0"/>
              </a:spcBef>
              <a:spcAft>
                <a:spcPts val="0"/>
              </a:spcAft>
              <a:buClr>
                <a:schemeClr val="lt1"/>
              </a:buClr>
              <a:buSzPts val="5200"/>
              <a:buFont typeface="Raleway Black"/>
              <a:buNone/>
              <a:defRPr sz="5200" b="0" i="0" u="none" strike="noStrike" cap="none">
                <a:solidFill>
                  <a:schemeClr val="lt1"/>
                </a:solidFill>
                <a:latin typeface="Raleway Black"/>
                <a:ea typeface="Raleway Black"/>
                <a:cs typeface="Raleway Black"/>
                <a:sym typeface="Raleway Black"/>
              </a:defRPr>
            </a:lvl9pPr>
          </a:lstStyle>
          <a:p>
            <a:pPr algn="l">
              <a:lnSpc>
                <a:spcPct val="150000"/>
              </a:lnSpc>
            </a:pPr>
            <a:r>
              <a:rPr lang="en-US" altLang="ko-KR" sz="2400" b="1" dirty="0">
                <a:latin typeface="프리젠테이션 8 ExtraBold" pitchFamily="2" charset="-127"/>
                <a:ea typeface="프리젠테이션 8 ExtraBold" pitchFamily="2" charset="-127"/>
                <a:cs typeface="Noto Sans KR"/>
                <a:sym typeface="Noto Sans KR"/>
              </a:rPr>
              <a:t>1. AI </a:t>
            </a:r>
            <a:r>
              <a:rPr lang="ko-KR" altLang="en-US" sz="2400" b="1" dirty="0">
                <a:latin typeface="프리젠테이션 8 ExtraBold" pitchFamily="2" charset="-127"/>
                <a:ea typeface="프리젠테이션 8 ExtraBold" pitchFamily="2" charset="-127"/>
                <a:cs typeface="Noto Sans KR"/>
                <a:sym typeface="Noto Sans KR"/>
              </a:rPr>
              <a:t>융합 수업혁신의 배경과 목적</a:t>
            </a:r>
            <a:r>
              <a:rPr lang="en-US" altLang="ko-KR" sz="2400" b="1" dirty="0">
                <a:latin typeface="프리젠테이션 8 ExtraBold" pitchFamily="2" charset="-127"/>
                <a:ea typeface="프리젠테이션 8 ExtraBold" pitchFamily="2" charset="-127"/>
                <a:cs typeface="Noto Sans KR"/>
                <a:sym typeface="Noto Sans KR"/>
              </a:rPr>
              <a:t>, </a:t>
            </a:r>
            <a:r>
              <a:rPr lang="ko-KR" altLang="en-US" sz="2400" b="1" dirty="0">
                <a:latin typeface="프리젠테이션 8 ExtraBold" pitchFamily="2" charset="-127"/>
                <a:ea typeface="프리젠테이션 8 ExtraBold" pitchFamily="2" charset="-127"/>
                <a:cs typeface="Noto Sans KR"/>
                <a:sym typeface="Noto Sans KR"/>
              </a:rPr>
              <a:t>수업모형 개발 과정</a:t>
            </a:r>
            <a:endParaRPr lang="en-US" altLang="ko-KR" sz="2400" b="1" dirty="0">
              <a:latin typeface="프리젠테이션 8 ExtraBold" pitchFamily="2" charset="-127"/>
              <a:ea typeface="프리젠테이션 8 ExtraBold" pitchFamily="2" charset="-127"/>
              <a:cs typeface="Noto Sans KR"/>
              <a:sym typeface="Noto Sans KR"/>
            </a:endParaRPr>
          </a:p>
          <a:p>
            <a:pPr algn="l">
              <a:lnSpc>
                <a:spcPct val="150000"/>
              </a:lnSpc>
            </a:pPr>
            <a:r>
              <a:rPr lang="en-US" altLang="ko-KR" sz="2400" b="1" dirty="0">
                <a:latin typeface="프리젠테이션 8 ExtraBold" pitchFamily="2" charset="-127"/>
                <a:ea typeface="프리젠테이션 8 ExtraBold" pitchFamily="2" charset="-127"/>
                <a:cs typeface="Noto Sans KR"/>
                <a:sym typeface="Noto Sans KR"/>
              </a:rPr>
              <a:t>2. AI </a:t>
            </a:r>
            <a:r>
              <a:rPr lang="ko-KR" altLang="en-US" sz="2400" b="1" dirty="0">
                <a:latin typeface="프리젠테이션 8 ExtraBold" pitchFamily="2" charset="-127"/>
                <a:ea typeface="프리젠테이션 8 ExtraBold" pitchFamily="2" charset="-127"/>
                <a:cs typeface="Noto Sans KR"/>
                <a:sym typeface="Noto Sans KR"/>
              </a:rPr>
              <a:t>융합 수업혁신 실천 사례</a:t>
            </a:r>
            <a:endParaRPr lang="en-US" altLang="ko-KR" sz="2400" b="1" dirty="0">
              <a:latin typeface="프리젠테이션 8 ExtraBold" pitchFamily="2" charset="-127"/>
              <a:ea typeface="프리젠테이션 8 ExtraBold" pitchFamily="2" charset="-127"/>
              <a:cs typeface="Noto Sans KR"/>
              <a:sym typeface="Noto Sans KR"/>
            </a:endParaRPr>
          </a:p>
          <a:p>
            <a:pPr algn="l">
              <a:lnSpc>
                <a:spcPct val="150000"/>
              </a:lnSpc>
            </a:pPr>
            <a:r>
              <a:rPr lang="en-US" altLang="ko-KR" sz="1800" spc="-100" dirty="0">
                <a:latin typeface="프리젠테이션 4 Regular" pitchFamily="2" charset="-127"/>
                <a:ea typeface="프리젠테이션 4 Regular" pitchFamily="2" charset="-127"/>
                <a:cs typeface="Noto Sans KR"/>
                <a:sym typeface="Noto Sans KR"/>
              </a:rPr>
              <a:t>          [</a:t>
            </a:r>
            <a:r>
              <a:rPr lang="ko-KR" altLang="en-US" sz="1800" spc="-100" dirty="0">
                <a:latin typeface="프리젠테이션 4 Regular" pitchFamily="2" charset="-127"/>
                <a:ea typeface="프리젠테이션 4 Regular" pitchFamily="2" charset="-127"/>
                <a:cs typeface="Noto Sans KR"/>
                <a:sym typeface="Noto Sans KR"/>
              </a:rPr>
              <a:t>사례 </a:t>
            </a:r>
            <a:r>
              <a:rPr lang="en-US" altLang="ko-KR" sz="1800" spc="-100" dirty="0">
                <a:latin typeface="프리젠테이션 4 Regular" pitchFamily="2" charset="-127"/>
                <a:ea typeface="프리젠테이션 4 Regular" pitchFamily="2" charset="-127"/>
                <a:cs typeface="Noto Sans KR"/>
                <a:sym typeface="Noto Sans KR"/>
              </a:rPr>
              <a:t>1] </a:t>
            </a:r>
            <a:r>
              <a:rPr lang="ko-KR" altLang="en-US" sz="1800" spc="-100" dirty="0">
                <a:latin typeface="프리젠테이션 4 Regular" pitchFamily="2" charset="-127"/>
                <a:ea typeface="프리젠테이션 4 Regular" pitchFamily="2" charset="-127"/>
                <a:cs typeface="Noto Sans KR"/>
                <a:sym typeface="Noto Sans KR"/>
              </a:rPr>
              <a:t>우리의 의사소통 데이터를 분석하고 성찰하며 공동체의 담화 습관 개선 캠페인 실천하기</a:t>
            </a:r>
            <a:endParaRPr lang="en-US" altLang="ko-KR" sz="1800" spc="-100" dirty="0">
              <a:latin typeface="프리젠테이션 4 Regular" pitchFamily="2" charset="-127"/>
              <a:ea typeface="프리젠테이션 4 Regular" pitchFamily="2" charset="-127"/>
              <a:cs typeface="Noto Sans KR"/>
              <a:sym typeface="Noto Sans KR"/>
            </a:endParaRPr>
          </a:p>
          <a:p>
            <a:pPr algn="l">
              <a:lnSpc>
                <a:spcPct val="150000"/>
              </a:lnSpc>
            </a:pPr>
            <a:r>
              <a:rPr lang="en-US" altLang="ko-KR" sz="1800" spc="-100" dirty="0">
                <a:latin typeface="프리젠테이션 4 Regular" pitchFamily="2" charset="-127"/>
                <a:ea typeface="프리젠테이션 4 Regular" pitchFamily="2" charset="-127"/>
                <a:cs typeface="Noto Sans KR"/>
                <a:sym typeface="Noto Sans KR"/>
              </a:rPr>
              <a:t>          [</a:t>
            </a:r>
            <a:r>
              <a:rPr lang="ko-KR" altLang="en-US" sz="1800" spc="-100" dirty="0">
                <a:latin typeface="프리젠테이션 4 Regular" pitchFamily="2" charset="-127"/>
                <a:ea typeface="프리젠테이션 4 Regular" pitchFamily="2" charset="-127"/>
                <a:cs typeface="Noto Sans KR"/>
                <a:sym typeface="Noto Sans KR"/>
              </a:rPr>
              <a:t>사례 </a:t>
            </a:r>
            <a:r>
              <a:rPr lang="en-US" altLang="ko-KR" sz="1800" spc="-100" dirty="0">
                <a:latin typeface="프리젠테이션 4 Regular" pitchFamily="2" charset="-127"/>
                <a:ea typeface="프리젠테이션 4 Regular" pitchFamily="2" charset="-127"/>
                <a:cs typeface="Noto Sans KR"/>
                <a:sym typeface="Noto Sans KR"/>
              </a:rPr>
              <a:t>2] </a:t>
            </a:r>
            <a:r>
              <a:rPr lang="ko-KR" altLang="en-US" sz="1800" spc="-100" dirty="0">
                <a:latin typeface="프리젠테이션 4 Regular" pitchFamily="2" charset="-127"/>
                <a:ea typeface="프리젠테이션 4 Regular" pitchFamily="2" charset="-127"/>
                <a:cs typeface="Noto Sans KR"/>
                <a:sym typeface="Noto Sans KR"/>
              </a:rPr>
              <a:t>사회적 쟁점에 대한 여론 데이터를 해석하고 확장하며 사회적 설득 담론에 참여하기</a:t>
            </a:r>
          </a:p>
          <a:p>
            <a:pPr algn="l">
              <a:lnSpc>
                <a:spcPct val="150000"/>
              </a:lnSpc>
            </a:pPr>
            <a:endParaRPr lang="en-US" altLang="ko-KR" sz="2400" b="1" dirty="0">
              <a:latin typeface="프리젠테이션 8 ExtraBold" pitchFamily="2" charset="-127"/>
              <a:ea typeface="프리젠테이션 8 ExtraBold" pitchFamily="2" charset="-127"/>
              <a:cs typeface="Noto Sans KR"/>
              <a:sym typeface="Noto Sans KR"/>
            </a:endParaRPr>
          </a:p>
        </p:txBody>
      </p:sp>
    </p:spTree>
    <p:extLst>
      <p:ext uri="{BB962C8B-B14F-4D97-AF65-F5344CB8AC3E}">
        <p14:creationId xmlns:p14="http://schemas.microsoft.com/office/powerpoint/2010/main" val="5413582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pic>
        <p:nvPicPr>
          <p:cNvPr id="4" name="Picture 1">
            <a:extLst>
              <a:ext uri="{FF2B5EF4-FFF2-40B4-BE49-F238E27FC236}">
                <a16:creationId xmlns:a16="http://schemas.microsoft.com/office/drawing/2014/main" id="{FE4BD632-8734-C8F9-7164-627688A04F1F}"/>
              </a:ext>
            </a:extLst>
          </p:cNvPr>
          <p:cNvPicPr>
            <a:picLocks noChangeAspect="1"/>
          </p:cNvPicPr>
          <p:nvPr/>
        </p:nvPicPr>
        <p:blipFill>
          <a:blip r:embed="rId3"/>
          <a:stretch>
            <a:fillRect/>
          </a:stretch>
        </p:blipFill>
        <p:spPr>
          <a:xfrm>
            <a:off x="1208139" y="1766789"/>
            <a:ext cx="3250447" cy="2160000"/>
          </a:xfrm>
          <a:prstGeom prst="rect">
            <a:avLst/>
          </a:prstGeom>
          <a:noFill/>
          <a:ln>
            <a:noFill/>
          </a:ln>
          <a:effectLst/>
        </p:spPr>
      </p:pic>
      <p:sp>
        <p:nvSpPr>
          <p:cNvPr id="9" name="Google Shape;87;p16">
            <a:extLst>
              <a:ext uri="{FF2B5EF4-FFF2-40B4-BE49-F238E27FC236}">
                <a16:creationId xmlns:a16="http://schemas.microsoft.com/office/drawing/2014/main" id="{B4E7D7C3-F074-A0EB-FDB8-F8DADB8A3A68}"/>
              </a:ext>
            </a:extLst>
          </p:cNvPr>
          <p:cNvSpPr txBox="1">
            <a:spLocks noGrp="1"/>
          </p:cNvSpPr>
          <p:nvPr>
            <p:ph type="title"/>
          </p:nvPr>
        </p:nvSpPr>
        <p:spPr>
          <a:xfrm>
            <a:off x="661124" y="662034"/>
            <a:ext cx="6320701" cy="429040"/>
          </a:xfrm>
          <a:prstGeom prst="rect">
            <a:avLst/>
          </a:prstGeom>
        </p:spPr>
        <p:txBody>
          <a:bodyPr spcFirstLastPara="1" wrap="square" lIns="68575" tIns="68575" rIns="68575" bIns="68575" anchor="ctr" anchorCtr="0">
            <a:noAutofit/>
          </a:bodyPr>
          <a:lstStyle/>
          <a:p>
            <a:pPr lvl="0"/>
            <a:r>
              <a:rPr lang="ko-KR" altLang="ko-KR" sz="2200" b="1" dirty="0">
                <a:solidFill>
                  <a:schemeClr val="tx1"/>
                </a:solidFill>
                <a:latin typeface="프리젠테이션 8 ExtraBold" pitchFamily="2" charset="-127"/>
                <a:ea typeface="프리젠테이션 8 ExtraBold" pitchFamily="2" charset="-127"/>
                <a:cs typeface="Noto Sans KR"/>
                <a:sym typeface="Noto Sans KR"/>
              </a:rPr>
              <a:t>AI</a:t>
            </a:r>
            <a:r>
              <a:rPr lang="en-US" altLang="ko-KR" sz="2200" b="1" dirty="0">
                <a:solidFill>
                  <a:schemeClr val="tx1"/>
                </a:solidFill>
                <a:latin typeface="프리젠테이션 8 ExtraBold" pitchFamily="2" charset="-127"/>
                <a:ea typeface="프리젠테이션 8 ExtraBold" pitchFamily="2" charset="-127"/>
                <a:cs typeface="Noto Sans KR"/>
                <a:sym typeface="Noto Sans KR"/>
              </a:rPr>
              <a:t> </a:t>
            </a:r>
            <a:r>
              <a:rPr lang="ko-KR" altLang="en-US" sz="2200" b="1" dirty="0">
                <a:solidFill>
                  <a:schemeClr val="tx1"/>
                </a:solidFill>
                <a:latin typeface="프리젠테이션 8 ExtraBold" pitchFamily="2" charset="-127"/>
                <a:ea typeface="프리젠테이션 8 ExtraBold" pitchFamily="2" charset="-127"/>
                <a:cs typeface="Noto Sans KR"/>
                <a:sym typeface="Noto Sans KR"/>
              </a:rPr>
              <a:t>융합 수업혁신 실천의 배경</a:t>
            </a:r>
            <a:endParaRPr sz="2200" b="1" dirty="0">
              <a:solidFill>
                <a:schemeClr val="tx1"/>
              </a:solidFill>
              <a:latin typeface="프리젠테이션 8 ExtraBold" pitchFamily="2" charset="-127"/>
              <a:ea typeface="프리젠테이션 8 ExtraBold" pitchFamily="2" charset="-127"/>
              <a:cs typeface="Noto Sans KR"/>
              <a:sym typeface="Noto Sans KR"/>
            </a:endParaRPr>
          </a:p>
        </p:txBody>
      </p:sp>
      <p:sp>
        <p:nvSpPr>
          <p:cNvPr id="10" name="사각형: 둥근 모서리 9">
            <a:extLst>
              <a:ext uri="{FF2B5EF4-FFF2-40B4-BE49-F238E27FC236}">
                <a16:creationId xmlns:a16="http://schemas.microsoft.com/office/drawing/2014/main" id="{9C174C0D-9931-99F2-7461-848945F7502B}"/>
              </a:ext>
            </a:extLst>
          </p:cNvPr>
          <p:cNvSpPr/>
          <p:nvPr/>
        </p:nvSpPr>
        <p:spPr>
          <a:xfrm rot="16200000">
            <a:off x="-180000" y="336555"/>
            <a:ext cx="360000" cy="1080000"/>
          </a:xfrm>
          <a:prstGeom prst="roundRect">
            <a:avLst>
              <a:gd name="adj" fmla="val 50000"/>
            </a:avLst>
          </a:prstGeom>
          <a:gradFill>
            <a:gsLst>
              <a:gs pos="0">
                <a:srgbClr val="1E3673">
                  <a:alpha val="0"/>
                </a:srgbClr>
              </a:gs>
              <a:gs pos="100000">
                <a:srgbClr val="1E3673">
                  <a:alpha val="70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latin typeface="프리젠테이션 4 Regular" pitchFamily="2" charset="-127"/>
              <a:ea typeface="프리젠테이션 4 Regular" pitchFamily="2" charset="-127"/>
            </a:endParaRPr>
          </a:p>
        </p:txBody>
      </p:sp>
      <p:pic>
        <p:nvPicPr>
          <p:cNvPr id="1025" name="_x507380512">
            <a:extLst>
              <a:ext uri="{FF2B5EF4-FFF2-40B4-BE49-F238E27FC236}">
                <a16:creationId xmlns:a16="http://schemas.microsoft.com/office/drawing/2014/main" id="{410DC715-2F83-4FA1-2405-1D6ADEB5445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85416" y="1766789"/>
            <a:ext cx="3251681" cy="2160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31">
          <a:extLst>
            <a:ext uri="{FF2B5EF4-FFF2-40B4-BE49-F238E27FC236}">
              <a16:creationId xmlns:a16="http://schemas.microsoft.com/office/drawing/2014/main" id="{060EB986-685C-B2A8-999D-B539D3C0D118}"/>
            </a:ext>
          </a:extLst>
        </p:cNvPr>
        <p:cNvGrpSpPr/>
        <p:nvPr/>
      </p:nvGrpSpPr>
      <p:grpSpPr>
        <a:xfrm>
          <a:off x="0" y="0"/>
          <a:ext cx="0" cy="0"/>
          <a:chOff x="0" y="0"/>
          <a:chExt cx="0" cy="0"/>
        </a:xfrm>
      </p:grpSpPr>
      <p:sp>
        <p:nvSpPr>
          <p:cNvPr id="9" name="Google Shape;87;p16">
            <a:extLst>
              <a:ext uri="{FF2B5EF4-FFF2-40B4-BE49-F238E27FC236}">
                <a16:creationId xmlns:a16="http://schemas.microsoft.com/office/drawing/2014/main" id="{14EC3199-49F4-F63B-2706-4DF19A078533}"/>
              </a:ext>
            </a:extLst>
          </p:cNvPr>
          <p:cNvSpPr txBox="1">
            <a:spLocks noGrp="1"/>
          </p:cNvSpPr>
          <p:nvPr>
            <p:ph type="title"/>
          </p:nvPr>
        </p:nvSpPr>
        <p:spPr>
          <a:xfrm>
            <a:off x="661124" y="662034"/>
            <a:ext cx="6320701" cy="429040"/>
          </a:xfrm>
          <a:prstGeom prst="rect">
            <a:avLst/>
          </a:prstGeom>
        </p:spPr>
        <p:txBody>
          <a:bodyPr spcFirstLastPara="1" wrap="square" lIns="68575" tIns="68575" rIns="68575" bIns="68575" anchor="ctr" anchorCtr="0">
            <a:noAutofit/>
          </a:bodyPr>
          <a:lstStyle/>
          <a:p>
            <a:pPr lvl="0"/>
            <a:r>
              <a:rPr lang="ko-KR" altLang="ko-KR" sz="2200" b="1" dirty="0">
                <a:solidFill>
                  <a:schemeClr val="tx1"/>
                </a:solidFill>
                <a:latin typeface="프리젠테이션 8 ExtraBold" pitchFamily="2" charset="-127"/>
                <a:ea typeface="프리젠테이션 8 ExtraBold" pitchFamily="2" charset="-127"/>
                <a:cs typeface="Noto Sans KR"/>
                <a:sym typeface="Noto Sans KR"/>
              </a:rPr>
              <a:t>AI</a:t>
            </a:r>
            <a:r>
              <a:rPr lang="en-US" altLang="ko-KR" sz="2200" b="1" dirty="0">
                <a:solidFill>
                  <a:schemeClr val="tx1"/>
                </a:solidFill>
                <a:latin typeface="프리젠테이션 8 ExtraBold" pitchFamily="2" charset="-127"/>
                <a:ea typeface="프리젠테이션 8 ExtraBold" pitchFamily="2" charset="-127"/>
                <a:cs typeface="Noto Sans KR"/>
                <a:sym typeface="Noto Sans KR"/>
              </a:rPr>
              <a:t> </a:t>
            </a:r>
            <a:r>
              <a:rPr lang="ko-KR" altLang="en-US" sz="2200" b="1" dirty="0">
                <a:solidFill>
                  <a:schemeClr val="tx1"/>
                </a:solidFill>
                <a:latin typeface="프리젠테이션 8 ExtraBold" pitchFamily="2" charset="-127"/>
                <a:ea typeface="프리젠테이션 8 ExtraBold" pitchFamily="2" charset="-127"/>
                <a:cs typeface="Noto Sans KR"/>
                <a:sym typeface="Noto Sans KR"/>
              </a:rPr>
              <a:t>융합 수업혁신 실천의 배경</a:t>
            </a:r>
            <a:endParaRPr sz="2200" b="1" dirty="0">
              <a:solidFill>
                <a:schemeClr val="tx1"/>
              </a:solidFill>
              <a:latin typeface="프리젠테이션 8 ExtraBold" pitchFamily="2" charset="-127"/>
              <a:ea typeface="프리젠테이션 8 ExtraBold" pitchFamily="2" charset="-127"/>
              <a:cs typeface="Noto Sans KR"/>
              <a:sym typeface="Noto Sans KR"/>
            </a:endParaRPr>
          </a:p>
        </p:txBody>
      </p:sp>
      <p:sp>
        <p:nvSpPr>
          <p:cNvPr id="10" name="사각형: 둥근 모서리 9">
            <a:extLst>
              <a:ext uri="{FF2B5EF4-FFF2-40B4-BE49-F238E27FC236}">
                <a16:creationId xmlns:a16="http://schemas.microsoft.com/office/drawing/2014/main" id="{1027F8F4-7FAC-B908-1653-1E14549649BF}"/>
              </a:ext>
            </a:extLst>
          </p:cNvPr>
          <p:cNvSpPr/>
          <p:nvPr/>
        </p:nvSpPr>
        <p:spPr>
          <a:xfrm rot="16200000">
            <a:off x="-180000" y="336555"/>
            <a:ext cx="360000" cy="1080000"/>
          </a:xfrm>
          <a:prstGeom prst="roundRect">
            <a:avLst>
              <a:gd name="adj" fmla="val 50000"/>
            </a:avLst>
          </a:prstGeom>
          <a:gradFill>
            <a:gsLst>
              <a:gs pos="0">
                <a:srgbClr val="1E3673">
                  <a:alpha val="0"/>
                </a:srgbClr>
              </a:gs>
              <a:gs pos="100000">
                <a:srgbClr val="1E3673">
                  <a:alpha val="70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latin typeface="프리젠테이션 4 Regular" pitchFamily="2" charset="-127"/>
              <a:ea typeface="프리젠테이션 4 Regular" pitchFamily="2" charset="-127"/>
            </a:endParaRPr>
          </a:p>
        </p:txBody>
      </p:sp>
      <p:pic>
        <p:nvPicPr>
          <p:cNvPr id="12" name="Picture 3">
            <a:extLst>
              <a:ext uri="{FF2B5EF4-FFF2-40B4-BE49-F238E27FC236}">
                <a16:creationId xmlns:a16="http://schemas.microsoft.com/office/drawing/2014/main" id="{93A2DA95-8346-8986-044E-7852F24A5B38}"/>
              </a:ext>
            </a:extLst>
          </p:cNvPr>
          <p:cNvPicPr>
            <a:picLocks noChangeAspect="1"/>
          </p:cNvPicPr>
          <p:nvPr/>
        </p:nvPicPr>
        <p:blipFill>
          <a:blip r:embed="rId3"/>
          <a:stretch>
            <a:fillRect/>
          </a:stretch>
        </p:blipFill>
        <p:spPr>
          <a:xfrm>
            <a:off x="1220042" y="1769193"/>
            <a:ext cx="3240000" cy="2153001"/>
          </a:xfrm>
          <a:prstGeom prst="rect">
            <a:avLst/>
          </a:prstGeom>
          <a:noFill/>
          <a:ln>
            <a:noFill/>
          </a:ln>
          <a:effectLst/>
        </p:spPr>
      </p:pic>
      <p:pic>
        <p:nvPicPr>
          <p:cNvPr id="13" name="Picture 5">
            <a:extLst>
              <a:ext uri="{FF2B5EF4-FFF2-40B4-BE49-F238E27FC236}">
                <a16:creationId xmlns:a16="http://schemas.microsoft.com/office/drawing/2014/main" id="{53180820-C7B7-1492-943D-07292AEC8590}"/>
              </a:ext>
            </a:extLst>
          </p:cNvPr>
          <p:cNvPicPr>
            <a:picLocks noChangeAspect="1"/>
          </p:cNvPicPr>
          <p:nvPr/>
        </p:nvPicPr>
        <p:blipFill>
          <a:blip r:embed="rId4"/>
          <a:stretch>
            <a:fillRect/>
          </a:stretch>
        </p:blipFill>
        <p:spPr>
          <a:xfrm>
            <a:off x="4683958" y="1769193"/>
            <a:ext cx="3240000" cy="2153001"/>
          </a:xfrm>
          <a:prstGeom prst="rect">
            <a:avLst/>
          </a:prstGeom>
          <a:noFill/>
          <a:ln>
            <a:noFill/>
          </a:ln>
          <a:effectLst/>
        </p:spPr>
      </p:pic>
    </p:spTree>
    <p:extLst>
      <p:ext uri="{BB962C8B-B14F-4D97-AF65-F5344CB8AC3E}">
        <p14:creationId xmlns:p14="http://schemas.microsoft.com/office/powerpoint/2010/main" val="38466355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31">
          <a:extLst>
            <a:ext uri="{FF2B5EF4-FFF2-40B4-BE49-F238E27FC236}">
              <a16:creationId xmlns:a16="http://schemas.microsoft.com/office/drawing/2014/main" id="{14C3E6EE-86B6-59A4-404D-AE993E0C5421}"/>
            </a:ext>
          </a:extLst>
        </p:cNvPr>
        <p:cNvGrpSpPr/>
        <p:nvPr/>
      </p:nvGrpSpPr>
      <p:grpSpPr>
        <a:xfrm>
          <a:off x="0" y="0"/>
          <a:ext cx="0" cy="0"/>
          <a:chOff x="0" y="0"/>
          <a:chExt cx="0" cy="0"/>
        </a:xfrm>
      </p:grpSpPr>
      <p:sp>
        <p:nvSpPr>
          <p:cNvPr id="9" name="Google Shape;87;p16">
            <a:extLst>
              <a:ext uri="{FF2B5EF4-FFF2-40B4-BE49-F238E27FC236}">
                <a16:creationId xmlns:a16="http://schemas.microsoft.com/office/drawing/2014/main" id="{94AEEB67-B281-C1D7-373C-32E5863D5D25}"/>
              </a:ext>
            </a:extLst>
          </p:cNvPr>
          <p:cNvSpPr txBox="1">
            <a:spLocks noGrp="1"/>
          </p:cNvSpPr>
          <p:nvPr>
            <p:ph type="title"/>
          </p:nvPr>
        </p:nvSpPr>
        <p:spPr>
          <a:xfrm>
            <a:off x="661124" y="662034"/>
            <a:ext cx="6320701" cy="429040"/>
          </a:xfrm>
          <a:prstGeom prst="rect">
            <a:avLst/>
          </a:prstGeom>
        </p:spPr>
        <p:txBody>
          <a:bodyPr spcFirstLastPara="1" wrap="square" lIns="68575" tIns="68575" rIns="68575" bIns="68575" anchor="ctr" anchorCtr="0">
            <a:noAutofit/>
          </a:bodyPr>
          <a:lstStyle/>
          <a:p>
            <a:pPr marL="0" marR="0" lvl="0" indent="0" algn="l" rtl="0">
              <a:lnSpc>
                <a:spcPct val="100000"/>
              </a:lnSpc>
              <a:spcBef>
                <a:spcPts val="0"/>
              </a:spcBef>
              <a:spcAft>
                <a:spcPts val="0"/>
              </a:spcAft>
              <a:buNone/>
            </a:pPr>
            <a:r>
              <a:rPr lang="ko-KR" sz="2200" b="1" dirty="0">
                <a:solidFill>
                  <a:schemeClr val="tx1"/>
                </a:solidFill>
                <a:latin typeface="프리젠테이션 8 ExtraBold" pitchFamily="2" charset="-127"/>
                <a:ea typeface="프리젠테이션 8 ExtraBold" pitchFamily="2" charset="-127"/>
                <a:cs typeface="Noto Sans KR"/>
                <a:sym typeface="Noto Sans KR"/>
              </a:rPr>
              <a:t>AI</a:t>
            </a:r>
            <a:r>
              <a:rPr lang="en-US" altLang="ko-KR" sz="2200" b="1" dirty="0">
                <a:solidFill>
                  <a:schemeClr val="tx1"/>
                </a:solidFill>
                <a:latin typeface="프리젠테이션 8 ExtraBold" pitchFamily="2" charset="-127"/>
                <a:ea typeface="프리젠테이션 8 ExtraBold" pitchFamily="2" charset="-127"/>
                <a:cs typeface="Noto Sans KR"/>
                <a:sym typeface="Noto Sans KR"/>
              </a:rPr>
              <a:t> </a:t>
            </a:r>
            <a:r>
              <a:rPr lang="ko-KR" altLang="en-US" sz="2200" b="1" dirty="0">
                <a:solidFill>
                  <a:schemeClr val="tx1"/>
                </a:solidFill>
                <a:latin typeface="프리젠테이션 8 ExtraBold" pitchFamily="2" charset="-127"/>
                <a:ea typeface="프리젠테이션 8 ExtraBold" pitchFamily="2" charset="-127"/>
                <a:cs typeface="Noto Sans KR"/>
                <a:sym typeface="Noto Sans KR"/>
              </a:rPr>
              <a:t>융합 수업혁신 실천의 필요성</a:t>
            </a:r>
            <a:endParaRPr sz="2200" b="1" dirty="0">
              <a:solidFill>
                <a:schemeClr val="tx1"/>
              </a:solidFill>
              <a:latin typeface="프리젠테이션 8 ExtraBold" pitchFamily="2" charset="-127"/>
              <a:ea typeface="프리젠테이션 8 ExtraBold" pitchFamily="2" charset="-127"/>
              <a:cs typeface="Noto Sans KR"/>
              <a:sym typeface="Noto Sans KR"/>
            </a:endParaRPr>
          </a:p>
        </p:txBody>
      </p:sp>
      <p:sp>
        <p:nvSpPr>
          <p:cNvPr id="10" name="사각형: 둥근 모서리 9">
            <a:extLst>
              <a:ext uri="{FF2B5EF4-FFF2-40B4-BE49-F238E27FC236}">
                <a16:creationId xmlns:a16="http://schemas.microsoft.com/office/drawing/2014/main" id="{166A2EED-CCCA-1AB2-F3D8-1145B193B1F6}"/>
              </a:ext>
            </a:extLst>
          </p:cNvPr>
          <p:cNvSpPr/>
          <p:nvPr/>
        </p:nvSpPr>
        <p:spPr>
          <a:xfrm rot="16200000">
            <a:off x="-180000" y="336555"/>
            <a:ext cx="360000" cy="1080000"/>
          </a:xfrm>
          <a:prstGeom prst="roundRect">
            <a:avLst>
              <a:gd name="adj" fmla="val 50000"/>
            </a:avLst>
          </a:prstGeom>
          <a:gradFill>
            <a:gsLst>
              <a:gs pos="0">
                <a:srgbClr val="1E3673">
                  <a:alpha val="0"/>
                </a:srgbClr>
              </a:gs>
              <a:gs pos="100000">
                <a:srgbClr val="1E3673">
                  <a:alpha val="70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latin typeface="프리젠테이션 4 Regular" pitchFamily="2" charset="-127"/>
              <a:ea typeface="프리젠테이션 4 Regular" pitchFamily="2" charset="-127"/>
            </a:endParaRPr>
          </a:p>
        </p:txBody>
      </p:sp>
      <p:sp>
        <p:nvSpPr>
          <p:cNvPr id="2" name="사각형: 둥근 위쪽 모서리 1">
            <a:extLst>
              <a:ext uri="{FF2B5EF4-FFF2-40B4-BE49-F238E27FC236}">
                <a16:creationId xmlns:a16="http://schemas.microsoft.com/office/drawing/2014/main" id="{AC66A338-F13D-A667-AF4A-87A8B1838D80}"/>
              </a:ext>
            </a:extLst>
          </p:cNvPr>
          <p:cNvSpPr/>
          <p:nvPr/>
        </p:nvSpPr>
        <p:spPr>
          <a:xfrm rot="5400000">
            <a:off x="1479887" y="534987"/>
            <a:ext cx="360000" cy="2239776"/>
          </a:xfrm>
          <a:prstGeom prst="round2SameRect">
            <a:avLst>
              <a:gd name="adj1" fmla="val 16667"/>
              <a:gd name="adj2" fmla="val 13547"/>
            </a:avLst>
          </a:prstGeom>
          <a:solidFill>
            <a:srgbClr val="E6BACE"/>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lIns="90000" tIns="108000" bIns="108000" rtlCol="0" anchor="ctr"/>
          <a:lstStyle/>
          <a:p>
            <a:pPr algn="ctr"/>
            <a:r>
              <a:rPr lang="ko-KR" altLang="en-US" sz="1600" dirty="0">
                <a:solidFill>
                  <a:schemeClr val="tx1"/>
                </a:solidFill>
                <a:latin typeface="프리젠테이션 8 ExtraBold" pitchFamily="2" charset="-127"/>
                <a:ea typeface="프리젠테이션 8 ExtraBold" pitchFamily="2" charset="-127"/>
              </a:rPr>
              <a:t>사회 변화와 시대적 요구</a:t>
            </a:r>
          </a:p>
        </p:txBody>
      </p:sp>
      <p:sp>
        <p:nvSpPr>
          <p:cNvPr id="6" name="사각형: 둥근 위쪽 모서리 5">
            <a:extLst>
              <a:ext uri="{FF2B5EF4-FFF2-40B4-BE49-F238E27FC236}">
                <a16:creationId xmlns:a16="http://schemas.microsoft.com/office/drawing/2014/main" id="{6E710BD7-7698-2D72-D60A-FA93AA37D5E1}"/>
              </a:ext>
            </a:extLst>
          </p:cNvPr>
          <p:cNvSpPr/>
          <p:nvPr/>
        </p:nvSpPr>
        <p:spPr>
          <a:xfrm rot="5400000">
            <a:off x="4392001" y="534987"/>
            <a:ext cx="360000" cy="2239776"/>
          </a:xfrm>
          <a:prstGeom prst="round2SameRect">
            <a:avLst>
              <a:gd name="adj1" fmla="val 16667"/>
              <a:gd name="adj2" fmla="val 13547"/>
            </a:avLst>
          </a:prstGeom>
          <a:solidFill>
            <a:srgbClr val="E6BACE"/>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lIns="90000" tIns="108000" bIns="108000" rtlCol="0" anchor="ctr"/>
          <a:lstStyle/>
          <a:p>
            <a:pPr algn="ctr"/>
            <a:r>
              <a:rPr lang="ko-KR" altLang="en-US" sz="1600" dirty="0">
                <a:solidFill>
                  <a:schemeClr val="tx1"/>
                </a:solidFill>
                <a:latin typeface="프리젠테이션 8 ExtraBold" pitchFamily="2" charset="-127"/>
                <a:ea typeface="프리젠테이션 8 ExtraBold" pitchFamily="2" charset="-127"/>
              </a:rPr>
              <a:t>학생의 요구</a:t>
            </a:r>
          </a:p>
        </p:txBody>
      </p:sp>
      <p:sp>
        <p:nvSpPr>
          <p:cNvPr id="7" name="사각형: 둥근 위쪽 모서리 6">
            <a:extLst>
              <a:ext uri="{FF2B5EF4-FFF2-40B4-BE49-F238E27FC236}">
                <a16:creationId xmlns:a16="http://schemas.microsoft.com/office/drawing/2014/main" id="{88577E9A-384A-C62D-EE16-DA5A7574AE54}"/>
              </a:ext>
            </a:extLst>
          </p:cNvPr>
          <p:cNvSpPr/>
          <p:nvPr/>
        </p:nvSpPr>
        <p:spPr>
          <a:xfrm rot="5400000">
            <a:off x="7304115" y="534987"/>
            <a:ext cx="360000" cy="2239776"/>
          </a:xfrm>
          <a:prstGeom prst="round2SameRect">
            <a:avLst>
              <a:gd name="adj1" fmla="val 16667"/>
              <a:gd name="adj2" fmla="val 13547"/>
            </a:avLst>
          </a:prstGeom>
          <a:solidFill>
            <a:srgbClr val="E6BACE"/>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lIns="90000" tIns="108000" bIns="108000" rtlCol="0" anchor="ctr"/>
          <a:lstStyle/>
          <a:p>
            <a:pPr algn="ctr"/>
            <a:r>
              <a:rPr lang="ko-KR" altLang="en-US" sz="1600" dirty="0">
                <a:solidFill>
                  <a:schemeClr val="tx1"/>
                </a:solidFill>
                <a:latin typeface="프리젠테이션 8 ExtraBold" pitchFamily="2" charset="-127"/>
                <a:ea typeface="프리젠테이션 8 ExtraBold" pitchFamily="2" charset="-127"/>
              </a:rPr>
              <a:t>현장 교사의 요구</a:t>
            </a:r>
          </a:p>
        </p:txBody>
      </p:sp>
      <p:sp>
        <p:nvSpPr>
          <p:cNvPr id="8" name="직사각형 7">
            <a:extLst>
              <a:ext uri="{FF2B5EF4-FFF2-40B4-BE49-F238E27FC236}">
                <a16:creationId xmlns:a16="http://schemas.microsoft.com/office/drawing/2014/main" id="{1E15851A-7773-CDB5-022C-7960EA0CC13F}"/>
              </a:ext>
            </a:extLst>
          </p:cNvPr>
          <p:cNvSpPr/>
          <p:nvPr/>
        </p:nvSpPr>
        <p:spPr>
          <a:xfrm>
            <a:off x="274822" y="2098145"/>
            <a:ext cx="2770130" cy="2232000"/>
          </a:xfrm>
          <a:prstGeom prst="rect">
            <a:avLst/>
          </a:prstGeom>
          <a:solidFill>
            <a:schemeClr val="bg2">
              <a:lumMod val="95000"/>
            </a:schemeClr>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marL="285750" indent="-285750">
              <a:lnSpc>
                <a:spcPct val="125000"/>
              </a:lnSpc>
              <a:buFont typeface="Arial" panose="020B0604020202020204" pitchFamily="34" charset="0"/>
              <a:buChar char="•"/>
            </a:pPr>
            <a:r>
              <a:rPr lang="ko-KR" altLang="en-US" dirty="0">
                <a:solidFill>
                  <a:schemeClr val="tx1"/>
                </a:solidFill>
                <a:latin typeface="프리젠테이션 4 Regular" pitchFamily="2" charset="-127"/>
                <a:ea typeface="프리젠테이션 4 Regular" pitchFamily="2" charset="-127"/>
              </a:rPr>
              <a:t>인공지능 기술의 비약적 발전과 디지털 대전환에 대응할 수 있는 역량을 요구함</a:t>
            </a:r>
          </a:p>
          <a:p>
            <a:pPr marL="285750" indent="-285750">
              <a:lnSpc>
                <a:spcPct val="125000"/>
              </a:lnSpc>
              <a:buFont typeface="Arial" panose="020B0604020202020204" pitchFamily="34" charset="0"/>
              <a:buChar char="•"/>
            </a:pPr>
            <a:r>
              <a:rPr lang="ko-KR" altLang="en-US" dirty="0">
                <a:solidFill>
                  <a:srgbClr val="1E3673"/>
                </a:solidFill>
                <a:latin typeface="프리젠테이션 4 Regular" pitchFamily="2" charset="-127"/>
                <a:ea typeface="프리젠테이션 4 Regular" pitchFamily="2" charset="-127"/>
              </a:rPr>
              <a:t>불확실성이 증대된 미래 사회의 문제를 협력적으로 해결할 수 있는 역량을 요구함</a:t>
            </a:r>
          </a:p>
          <a:p>
            <a:pPr marL="285750" indent="-285750">
              <a:lnSpc>
                <a:spcPct val="125000"/>
              </a:lnSpc>
              <a:buFont typeface="Arial" panose="020B0604020202020204" pitchFamily="34" charset="0"/>
              <a:buChar char="•"/>
            </a:pPr>
            <a:r>
              <a:rPr lang="ko-KR" altLang="en-US" dirty="0">
                <a:solidFill>
                  <a:schemeClr val="tx1"/>
                </a:solidFill>
                <a:latin typeface="프리젠테이션 4 Regular" pitchFamily="2" charset="-127"/>
                <a:ea typeface="프리젠테이션 4 Regular" pitchFamily="2" charset="-127"/>
              </a:rPr>
              <a:t>다양한 지식을 깊이 있게 이해하여 융합적으로 활용할 수 있는 역량을 요구함</a:t>
            </a:r>
          </a:p>
        </p:txBody>
      </p:sp>
      <p:sp>
        <p:nvSpPr>
          <p:cNvPr id="11" name="직사각형 10">
            <a:extLst>
              <a:ext uri="{FF2B5EF4-FFF2-40B4-BE49-F238E27FC236}">
                <a16:creationId xmlns:a16="http://schemas.microsoft.com/office/drawing/2014/main" id="{86612474-FF4C-B624-D7B2-574A2B2BB338}"/>
              </a:ext>
            </a:extLst>
          </p:cNvPr>
          <p:cNvSpPr/>
          <p:nvPr/>
        </p:nvSpPr>
        <p:spPr>
          <a:xfrm>
            <a:off x="3186936" y="2098145"/>
            <a:ext cx="2770130" cy="2232000"/>
          </a:xfrm>
          <a:prstGeom prst="rect">
            <a:avLst/>
          </a:prstGeom>
          <a:solidFill>
            <a:schemeClr val="bg2">
              <a:lumMod val="95000"/>
            </a:schemeClr>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marL="285750" indent="-285750" algn="just">
              <a:lnSpc>
                <a:spcPct val="125000"/>
              </a:lnSpc>
              <a:buFont typeface="Arial" panose="020B0604020202020204" pitchFamily="34" charset="0"/>
              <a:buChar char="•"/>
            </a:pPr>
            <a:r>
              <a:rPr lang="ko-KR" altLang="en-US" dirty="0">
                <a:solidFill>
                  <a:schemeClr val="tx1"/>
                </a:solidFill>
                <a:latin typeface="프리젠테이션 4 Regular" pitchFamily="2" charset="-127"/>
                <a:ea typeface="프리젠테이션 4 Regular" pitchFamily="2" charset="-127"/>
              </a:rPr>
              <a:t>현실 세계의 문제를 실천적으로 탐구하고 직접 해결해 볼 기회를 요구함</a:t>
            </a:r>
          </a:p>
          <a:p>
            <a:pPr marL="285750" indent="-285750" algn="just">
              <a:lnSpc>
                <a:spcPct val="125000"/>
              </a:lnSpc>
              <a:buFont typeface="Arial" panose="020B0604020202020204" pitchFamily="34" charset="0"/>
              <a:buChar char="•"/>
            </a:pPr>
            <a:r>
              <a:rPr lang="ko-KR" altLang="en-US" dirty="0">
                <a:solidFill>
                  <a:srgbClr val="1E3673"/>
                </a:solidFill>
                <a:latin typeface="프리젠테이션 4 Regular" pitchFamily="2" charset="-127"/>
                <a:ea typeface="프리젠테이션 4 Regular" pitchFamily="2" charset="-127"/>
              </a:rPr>
              <a:t>자신의 삶과 학습을 스스로 관리하고 이끌어 가는 자기주도성을 함양할 기회를 요구함</a:t>
            </a:r>
          </a:p>
          <a:p>
            <a:pPr marL="285750" indent="-285750" algn="just">
              <a:lnSpc>
                <a:spcPct val="125000"/>
              </a:lnSpc>
              <a:buFont typeface="Arial" panose="020B0604020202020204" pitchFamily="34" charset="0"/>
              <a:buChar char="•"/>
            </a:pPr>
            <a:r>
              <a:rPr lang="ko-KR" altLang="en-US" dirty="0">
                <a:solidFill>
                  <a:schemeClr val="tx1"/>
                </a:solidFill>
                <a:latin typeface="프리젠테이션 4 Regular" pitchFamily="2" charset="-127"/>
                <a:ea typeface="프리젠테이션 4 Regular" pitchFamily="2" charset="-127"/>
              </a:rPr>
              <a:t>여러 정보를 바탕으로 새로운 아이디어를 도출하고 창의적으로 시도할 기회를 요구함</a:t>
            </a:r>
          </a:p>
        </p:txBody>
      </p:sp>
      <p:sp>
        <p:nvSpPr>
          <p:cNvPr id="14" name="직사각형 13">
            <a:extLst>
              <a:ext uri="{FF2B5EF4-FFF2-40B4-BE49-F238E27FC236}">
                <a16:creationId xmlns:a16="http://schemas.microsoft.com/office/drawing/2014/main" id="{4BDB0569-4664-F3F8-A9F9-A69026715403}"/>
              </a:ext>
            </a:extLst>
          </p:cNvPr>
          <p:cNvSpPr/>
          <p:nvPr/>
        </p:nvSpPr>
        <p:spPr>
          <a:xfrm>
            <a:off x="6099050" y="2098145"/>
            <a:ext cx="2770130" cy="2232000"/>
          </a:xfrm>
          <a:prstGeom prst="rect">
            <a:avLst/>
          </a:prstGeom>
          <a:solidFill>
            <a:schemeClr val="bg2">
              <a:lumMod val="95000"/>
            </a:schemeClr>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marL="285750" indent="-285750" algn="just">
              <a:lnSpc>
                <a:spcPct val="125000"/>
              </a:lnSpc>
              <a:buFont typeface="Arial" panose="020B0604020202020204" pitchFamily="34" charset="0"/>
              <a:buChar char="•"/>
            </a:pPr>
            <a:r>
              <a:rPr lang="ko-KR" altLang="en-US" dirty="0">
                <a:solidFill>
                  <a:schemeClr val="tx1"/>
                </a:solidFill>
                <a:latin typeface="프리젠테이션 4 Regular" pitchFamily="2" charset="-127"/>
                <a:ea typeface="프리젠테이션 4 Regular" pitchFamily="2" charset="-127"/>
              </a:rPr>
              <a:t>교과 성취기준을 효과적으로 충족하는 디지털 기반 수업 혁신의 일반화된 사례를 요구함</a:t>
            </a:r>
          </a:p>
          <a:p>
            <a:pPr marL="285750" indent="-285750" algn="just">
              <a:lnSpc>
                <a:spcPct val="125000"/>
              </a:lnSpc>
              <a:buFont typeface="Arial" panose="020B0604020202020204" pitchFamily="34" charset="0"/>
              <a:buChar char="•"/>
            </a:pPr>
            <a:r>
              <a:rPr lang="ko-KR" altLang="en-US" dirty="0">
                <a:solidFill>
                  <a:srgbClr val="1E3673"/>
                </a:solidFill>
                <a:latin typeface="프리젠테이션 4 Regular" pitchFamily="2" charset="-127"/>
                <a:ea typeface="프리젠테이션 4 Regular" pitchFamily="2" charset="-127"/>
              </a:rPr>
              <a:t>학습자가 문제의식을 가지고 상호 작용하며 적극 참여하는 프로젝트의 사례를 요구함</a:t>
            </a:r>
          </a:p>
          <a:p>
            <a:pPr marL="285750" indent="-285750" algn="just">
              <a:lnSpc>
                <a:spcPct val="125000"/>
              </a:lnSpc>
              <a:buFont typeface="Arial" panose="020B0604020202020204" pitchFamily="34" charset="0"/>
              <a:buChar char="•"/>
            </a:pPr>
            <a:r>
              <a:rPr lang="ko-KR" altLang="en-US" dirty="0">
                <a:solidFill>
                  <a:schemeClr val="tx1"/>
                </a:solidFill>
                <a:latin typeface="프리젠테이션 4 Regular" pitchFamily="2" charset="-127"/>
                <a:ea typeface="프리젠테이션 4 Regular" pitchFamily="2" charset="-127"/>
              </a:rPr>
              <a:t>학생 개별화 맞춤형 수업을 활성화하기 위한 과정 중심 평가의 사례를 요구함</a:t>
            </a:r>
          </a:p>
        </p:txBody>
      </p:sp>
    </p:spTree>
    <p:extLst>
      <p:ext uri="{BB962C8B-B14F-4D97-AF65-F5344CB8AC3E}">
        <p14:creationId xmlns:p14="http://schemas.microsoft.com/office/powerpoint/2010/main" val="6015479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31">
          <a:extLst>
            <a:ext uri="{FF2B5EF4-FFF2-40B4-BE49-F238E27FC236}">
              <a16:creationId xmlns:a16="http://schemas.microsoft.com/office/drawing/2014/main" id="{44EEF250-F9C4-A32D-A8FC-BAB1C5A54E96}"/>
            </a:ext>
          </a:extLst>
        </p:cNvPr>
        <p:cNvGrpSpPr/>
        <p:nvPr/>
      </p:nvGrpSpPr>
      <p:grpSpPr>
        <a:xfrm>
          <a:off x="0" y="0"/>
          <a:ext cx="0" cy="0"/>
          <a:chOff x="0" y="0"/>
          <a:chExt cx="0" cy="0"/>
        </a:xfrm>
      </p:grpSpPr>
      <p:sp>
        <p:nvSpPr>
          <p:cNvPr id="9" name="Google Shape;87;p16">
            <a:extLst>
              <a:ext uri="{FF2B5EF4-FFF2-40B4-BE49-F238E27FC236}">
                <a16:creationId xmlns:a16="http://schemas.microsoft.com/office/drawing/2014/main" id="{A424B2CD-8E71-9E90-F386-E93CCAA6BEEC}"/>
              </a:ext>
            </a:extLst>
          </p:cNvPr>
          <p:cNvSpPr txBox="1">
            <a:spLocks noGrp="1"/>
          </p:cNvSpPr>
          <p:nvPr>
            <p:ph type="title"/>
          </p:nvPr>
        </p:nvSpPr>
        <p:spPr>
          <a:xfrm>
            <a:off x="661124" y="662034"/>
            <a:ext cx="8074167" cy="429040"/>
          </a:xfrm>
          <a:prstGeom prst="rect">
            <a:avLst/>
          </a:prstGeom>
        </p:spPr>
        <p:txBody>
          <a:bodyPr spcFirstLastPara="1" wrap="square" lIns="68575" tIns="68575" rIns="68575" bIns="68575" anchor="ctr" anchorCtr="0">
            <a:noAutofit/>
          </a:bodyPr>
          <a:lstStyle/>
          <a:p>
            <a:pPr lvl="0"/>
            <a:r>
              <a:rPr lang="ko-KR" altLang="ko-KR" sz="2000" b="1" dirty="0">
                <a:solidFill>
                  <a:schemeClr val="tx1"/>
                </a:solidFill>
                <a:latin typeface="프리젠테이션 8 ExtraBold" pitchFamily="2" charset="-127"/>
                <a:ea typeface="프리젠테이션 8 ExtraBold" pitchFamily="2" charset="-127"/>
                <a:cs typeface="Noto Sans KR"/>
                <a:sym typeface="Noto Sans KR"/>
              </a:rPr>
              <a:t>AI</a:t>
            </a:r>
            <a:r>
              <a:rPr lang="en-US" altLang="ko-KR" sz="2000" b="1" dirty="0">
                <a:solidFill>
                  <a:schemeClr val="tx1"/>
                </a:solidFill>
                <a:latin typeface="프리젠테이션 8 ExtraBold" pitchFamily="2" charset="-127"/>
                <a:ea typeface="프리젠테이션 8 ExtraBold" pitchFamily="2" charset="-127"/>
                <a:cs typeface="Noto Sans KR"/>
                <a:sym typeface="Noto Sans KR"/>
              </a:rPr>
              <a:t> </a:t>
            </a:r>
            <a:r>
              <a:rPr lang="ko-KR" altLang="en-US" sz="2000" b="1" dirty="0">
                <a:solidFill>
                  <a:schemeClr val="tx1"/>
                </a:solidFill>
                <a:latin typeface="프리젠테이션 8 ExtraBold" pitchFamily="2" charset="-127"/>
                <a:ea typeface="프리젠테이션 8 ExtraBold" pitchFamily="2" charset="-127"/>
                <a:cs typeface="Noto Sans KR"/>
                <a:sym typeface="Noto Sans KR"/>
              </a:rPr>
              <a:t>융합 수업혁신을 시도한 기존 사례에 대한 비판에서 출발</a:t>
            </a:r>
            <a:endParaRPr sz="2200" b="1" dirty="0">
              <a:solidFill>
                <a:schemeClr val="tx1"/>
              </a:solidFill>
              <a:latin typeface="프리젠테이션 8 ExtraBold" pitchFamily="2" charset="-127"/>
              <a:ea typeface="프리젠테이션 8 ExtraBold" pitchFamily="2" charset="-127"/>
              <a:cs typeface="Noto Sans KR"/>
              <a:sym typeface="Noto Sans KR"/>
            </a:endParaRPr>
          </a:p>
        </p:txBody>
      </p:sp>
      <p:sp>
        <p:nvSpPr>
          <p:cNvPr id="10" name="사각형: 둥근 모서리 9">
            <a:extLst>
              <a:ext uri="{FF2B5EF4-FFF2-40B4-BE49-F238E27FC236}">
                <a16:creationId xmlns:a16="http://schemas.microsoft.com/office/drawing/2014/main" id="{81C979D2-1921-1C1A-6D3C-9735A8C5EDDF}"/>
              </a:ext>
            </a:extLst>
          </p:cNvPr>
          <p:cNvSpPr/>
          <p:nvPr/>
        </p:nvSpPr>
        <p:spPr>
          <a:xfrm rot="16200000">
            <a:off x="-180000" y="336555"/>
            <a:ext cx="360000" cy="1080000"/>
          </a:xfrm>
          <a:prstGeom prst="roundRect">
            <a:avLst>
              <a:gd name="adj" fmla="val 50000"/>
            </a:avLst>
          </a:prstGeom>
          <a:gradFill>
            <a:gsLst>
              <a:gs pos="0">
                <a:srgbClr val="1E3673">
                  <a:alpha val="0"/>
                </a:srgbClr>
              </a:gs>
              <a:gs pos="100000">
                <a:srgbClr val="1E3673">
                  <a:alpha val="70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latin typeface="프리젠테이션 4 Regular" pitchFamily="2" charset="-127"/>
              <a:ea typeface="프리젠테이션 4 Regular" pitchFamily="2" charset="-127"/>
            </a:endParaRPr>
          </a:p>
        </p:txBody>
      </p:sp>
      <p:sp>
        <p:nvSpPr>
          <p:cNvPr id="5" name="Rectangle 2">
            <a:extLst>
              <a:ext uri="{FF2B5EF4-FFF2-40B4-BE49-F238E27FC236}">
                <a16:creationId xmlns:a16="http://schemas.microsoft.com/office/drawing/2014/main" id="{1D85A42A-74B9-D53D-2090-A40E2B57CA99}"/>
              </a:ext>
            </a:extLst>
          </p:cNvPr>
          <p:cNvSpPr>
            <a:spLocks noChangeArrowheads="1"/>
          </p:cNvSpPr>
          <p:nvPr/>
        </p:nvSpPr>
        <p:spPr bwMode="auto">
          <a:xfrm>
            <a:off x="-1" y="0"/>
            <a:ext cx="16290853" cy="814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ko-KR" altLang="en-US"/>
          </a:p>
        </p:txBody>
      </p:sp>
      <p:sp>
        <p:nvSpPr>
          <p:cNvPr id="12" name="Google Shape;103;p18">
            <a:extLst>
              <a:ext uri="{FF2B5EF4-FFF2-40B4-BE49-F238E27FC236}">
                <a16:creationId xmlns:a16="http://schemas.microsoft.com/office/drawing/2014/main" id="{103590A1-2B39-26CB-7A0F-2A556517BC04}"/>
              </a:ext>
            </a:extLst>
          </p:cNvPr>
          <p:cNvSpPr txBox="1"/>
          <p:nvPr/>
        </p:nvSpPr>
        <p:spPr>
          <a:xfrm>
            <a:off x="431400" y="1239310"/>
            <a:ext cx="8281200" cy="400079"/>
          </a:xfrm>
          <a:prstGeom prst="rect">
            <a:avLst/>
          </a:prstGeom>
          <a:noFill/>
          <a:ln>
            <a:noFill/>
          </a:ln>
        </p:spPr>
        <p:txBody>
          <a:bodyPr spcFirstLastPara="1" wrap="square" lIns="91425" tIns="91425" rIns="91425" bIns="91425" anchor="t" anchorCtr="0">
            <a:spAutoFit/>
          </a:bodyPr>
          <a:lstStyle/>
          <a:p>
            <a:pPr marL="285750" indent="-285750" fontAlgn="base" latinLnBrk="0">
              <a:buFont typeface="Arial" panose="020B0604020202020204" pitchFamily="34" charset="0"/>
              <a:buChar char="•"/>
            </a:pPr>
            <a:r>
              <a:rPr lang="ko-KR" altLang="en-US" dirty="0">
                <a:latin typeface="프리젠테이션 4 Regular" pitchFamily="2" charset="-127"/>
                <a:ea typeface="프리젠테이션 4 Regular" pitchFamily="2" charset="-127"/>
              </a:rPr>
              <a:t>그간 수없이 많이 시도되었던 융합 사례는 왜 진정한 내실이 부족할까</a:t>
            </a:r>
            <a:r>
              <a:rPr lang="en-US" altLang="ko-KR" dirty="0">
                <a:latin typeface="프리젠테이션 4 Regular" pitchFamily="2" charset="-127"/>
                <a:ea typeface="프리젠테이션 4 Regular" pitchFamily="2" charset="-127"/>
              </a:rPr>
              <a:t>?</a:t>
            </a:r>
            <a:endParaRPr lang="ko-KR" altLang="en-US" dirty="0">
              <a:latin typeface="프리젠테이션 4 Regular" pitchFamily="2" charset="-127"/>
              <a:ea typeface="프리젠테이션 4 Regular" pitchFamily="2" charset="-127"/>
            </a:endParaRPr>
          </a:p>
        </p:txBody>
      </p:sp>
      <p:sp>
        <p:nvSpPr>
          <p:cNvPr id="13" name="사각형: 둥근 위쪽 모서리 12">
            <a:extLst>
              <a:ext uri="{FF2B5EF4-FFF2-40B4-BE49-F238E27FC236}">
                <a16:creationId xmlns:a16="http://schemas.microsoft.com/office/drawing/2014/main" id="{2902E67D-CF5E-4AE0-8121-44D253FF3BB2}"/>
              </a:ext>
            </a:extLst>
          </p:cNvPr>
          <p:cNvSpPr/>
          <p:nvPr/>
        </p:nvSpPr>
        <p:spPr>
          <a:xfrm rot="5400000">
            <a:off x="1479887" y="813220"/>
            <a:ext cx="360000" cy="2239776"/>
          </a:xfrm>
          <a:prstGeom prst="round2SameRect">
            <a:avLst>
              <a:gd name="adj1" fmla="val 16667"/>
              <a:gd name="adj2" fmla="val 13547"/>
            </a:avLst>
          </a:prstGeom>
          <a:solidFill>
            <a:srgbClr val="E0D3FE"/>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lIns="90000" tIns="108000" bIns="108000" rtlCol="0" anchor="ctr"/>
          <a:lstStyle/>
          <a:p>
            <a:pPr algn="ctr"/>
            <a:r>
              <a:rPr lang="ko-KR" altLang="en-US" sz="1600" dirty="0">
                <a:solidFill>
                  <a:schemeClr val="tx1"/>
                </a:solidFill>
                <a:latin typeface="프리젠테이션 8 ExtraBold" pitchFamily="2" charset="-127"/>
                <a:ea typeface="프리젠테이션 8 ExtraBold" pitchFamily="2" charset="-127"/>
              </a:rPr>
              <a:t>기존 교과 융합 사례의 한계</a:t>
            </a:r>
          </a:p>
        </p:txBody>
      </p:sp>
      <p:sp>
        <p:nvSpPr>
          <p:cNvPr id="15" name="사각형: 둥근 위쪽 모서리 14">
            <a:extLst>
              <a:ext uri="{FF2B5EF4-FFF2-40B4-BE49-F238E27FC236}">
                <a16:creationId xmlns:a16="http://schemas.microsoft.com/office/drawing/2014/main" id="{20DFE902-7CA9-0DCD-0B3C-9FA4E16B2AE2}"/>
              </a:ext>
            </a:extLst>
          </p:cNvPr>
          <p:cNvSpPr/>
          <p:nvPr/>
        </p:nvSpPr>
        <p:spPr>
          <a:xfrm rot="5400000">
            <a:off x="4392000" y="519015"/>
            <a:ext cx="360000" cy="2828187"/>
          </a:xfrm>
          <a:prstGeom prst="round2SameRect">
            <a:avLst>
              <a:gd name="adj1" fmla="val 16667"/>
              <a:gd name="adj2" fmla="val 13547"/>
            </a:avLst>
          </a:prstGeom>
          <a:solidFill>
            <a:srgbClr val="E0D3FE"/>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lIns="90000" tIns="108000" bIns="108000" rtlCol="0" anchor="ctr"/>
          <a:lstStyle/>
          <a:p>
            <a:pPr algn="ctr"/>
            <a:r>
              <a:rPr lang="ko-KR" altLang="en-US" sz="1600" spc="-100" dirty="0">
                <a:solidFill>
                  <a:schemeClr val="tx1"/>
                </a:solidFill>
                <a:latin typeface="프리젠테이션 8 ExtraBold" pitchFamily="2" charset="-127"/>
                <a:ea typeface="프리젠테이션 8 ExtraBold" pitchFamily="2" charset="-127"/>
              </a:rPr>
              <a:t>기존 인공지능 </a:t>
            </a:r>
            <a:r>
              <a:rPr lang="en-US" altLang="ko-KR" sz="1600" spc="-100" dirty="0">
                <a:solidFill>
                  <a:schemeClr val="tx1"/>
                </a:solidFill>
                <a:latin typeface="프리젠테이션 8 ExtraBold" pitchFamily="2" charset="-127"/>
                <a:ea typeface="프리젠테이션 8 ExtraBold" pitchFamily="2" charset="-127"/>
              </a:rPr>
              <a:t>· </a:t>
            </a:r>
            <a:r>
              <a:rPr lang="ko-KR" altLang="en-US" sz="1600" spc="-100" dirty="0">
                <a:solidFill>
                  <a:schemeClr val="tx1"/>
                </a:solidFill>
                <a:latin typeface="프리젠테이션 8 ExtraBold" pitchFamily="2" charset="-127"/>
                <a:ea typeface="프리젠테이션 8 ExtraBold" pitchFamily="2" charset="-127"/>
              </a:rPr>
              <a:t>디지털 융합 사례의 한계</a:t>
            </a:r>
          </a:p>
        </p:txBody>
      </p:sp>
      <p:sp>
        <p:nvSpPr>
          <p:cNvPr id="16" name="사각형: 둥근 위쪽 모서리 15">
            <a:extLst>
              <a:ext uri="{FF2B5EF4-FFF2-40B4-BE49-F238E27FC236}">
                <a16:creationId xmlns:a16="http://schemas.microsoft.com/office/drawing/2014/main" id="{50C5A165-4FA8-22EB-C759-64A5F70C1174}"/>
              </a:ext>
            </a:extLst>
          </p:cNvPr>
          <p:cNvSpPr/>
          <p:nvPr/>
        </p:nvSpPr>
        <p:spPr>
          <a:xfrm rot="5400000">
            <a:off x="7304115" y="680631"/>
            <a:ext cx="360000" cy="2504953"/>
          </a:xfrm>
          <a:prstGeom prst="round2SameRect">
            <a:avLst>
              <a:gd name="adj1" fmla="val 16667"/>
              <a:gd name="adj2" fmla="val 13547"/>
            </a:avLst>
          </a:prstGeom>
          <a:solidFill>
            <a:srgbClr val="E0D3FE"/>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lIns="90000" tIns="108000" bIns="108000" rtlCol="0" anchor="ctr"/>
          <a:lstStyle/>
          <a:p>
            <a:pPr algn="ctr"/>
            <a:r>
              <a:rPr lang="ko-KR" altLang="en-US" sz="1600" dirty="0">
                <a:solidFill>
                  <a:schemeClr val="tx1"/>
                </a:solidFill>
                <a:latin typeface="프리젠테이션 8 ExtraBold" pitchFamily="2" charset="-127"/>
                <a:ea typeface="프리젠테이션 8 ExtraBold" pitchFamily="2" charset="-127"/>
              </a:rPr>
              <a:t>기존 빅데이터 활용 사례의 한계</a:t>
            </a:r>
          </a:p>
        </p:txBody>
      </p:sp>
      <p:sp>
        <p:nvSpPr>
          <p:cNvPr id="17" name="직사각형 16">
            <a:extLst>
              <a:ext uri="{FF2B5EF4-FFF2-40B4-BE49-F238E27FC236}">
                <a16:creationId xmlns:a16="http://schemas.microsoft.com/office/drawing/2014/main" id="{F0509CF6-853A-A342-C5C7-54A72826EBB5}"/>
              </a:ext>
            </a:extLst>
          </p:cNvPr>
          <p:cNvSpPr/>
          <p:nvPr/>
        </p:nvSpPr>
        <p:spPr>
          <a:xfrm>
            <a:off x="274822" y="2376378"/>
            <a:ext cx="2770130" cy="2232000"/>
          </a:xfrm>
          <a:prstGeom prst="rect">
            <a:avLst/>
          </a:prstGeom>
          <a:solidFill>
            <a:schemeClr val="bg2">
              <a:lumMod val="95000"/>
            </a:schemeClr>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lnSpc>
                <a:spcPct val="125000"/>
              </a:lnSpc>
            </a:pPr>
            <a:r>
              <a:rPr lang="ko-KR" altLang="en-US" dirty="0">
                <a:solidFill>
                  <a:schemeClr val="tx1"/>
                </a:solidFill>
                <a:latin typeface="프리젠테이션 4 Regular" pitchFamily="2" charset="-127"/>
                <a:ea typeface="프리젠테이션 4 Regular" pitchFamily="2" charset="-127"/>
              </a:rPr>
              <a:t>“읽으면 국어 융합</a:t>
            </a:r>
            <a:r>
              <a:rPr lang="en-US" altLang="ko-KR" dirty="0">
                <a:solidFill>
                  <a:schemeClr val="tx1"/>
                </a:solidFill>
                <a:latin typeface="프리젠테이션 4 Regular" pitchFamily="2" charset="-127"/>
                <a:ea typeface="프리젠테이션 4 Regular" pitchFamily="2" charset="-127"/>
              </a:rPr>
              <a:t>, </a:t>
            </a:r>
            <a:r>
              <a:rPr lang="ko-KR" altLang="en-US" dirty="0">
                <a:solidFill>
                  <a:schemeClr val="tx1"/>
                </a:solidFill>
                <a:latin typeface="프리젠테이션 4 Regular" pitchFamily="2" charset="-127"/>
                <a:ea typeface="프리젠테이션 4 Regular" pitchFamily="2" charset="-127"/>
              </a:rPr>
              <a:t>영작하면 영어 융합인가요</a:t>
            </a:r>
            <a:r>
              <a:rPr lang="en-US" altLang="ko-KR" dirty="0">
                <a:solidFill>
                  <a:schemeClr val="tx1"/>
                </a:solidFill>
                <a:latin typeface="프리젠테이션 4 Regular" pitchFamily="2" charset="-127"/>
                <a:ea typeface="프리젠테이션 4 Regular" pitchFamily="2" charset="-127"/>
              </a:rPr>
              <a:t>?”</a:t>
            </a:r>
          </a:p>
          <a:p>
            <a:pPr marL="285750" indent="-285750">
              <a:lnSpc>
                <a:spcPct val="125000"/>
              </a:lnSpc>
              <a:buFont typeface="Arial" panose="020B0604020202020204" pitchFamily="34" charset="0"/>
              <a:buChar char="•"/>
            </a:pPr>
            <a:endParaRPr lang="en-US" altLang="ko-KR" dirty="0">
              <a:solidFill>
                <a:schemeClr val="tx1"/>
              </a:solidFill>
              <a:latin typeface="프리젠테이션 4 Regular" pitchFamily="2" charset="-127"/>
              <a:ea typeface="프리젠테이션 4 Regular" pitchFamily="2" charset="-127"/>
            </a:endParaRPr>
          </a:p>
          <a:p>
            <a:pPr marL="285750" indent="-285750">
              <a:lnSpc>
                <a:spcPct val="125000"/>
              </a:lnSpc>
              <a:buFont typeface="Arial" panose="020B0604020202020204" pitchFamily="34" charset="0"/>
              <a:buChar char="•"/>
            </a:pPr>
            <a:r>
              <a:rPr lang="en-US" altLang="ko-KR" dirty="0">
                <a:solidFill>
                  <a:schemeClr val="tx1"/>
                </a:solidFill>
                <a:latin typeface="프리젠테이션 4 Regular" pitchFamily="2" charset="-127"/>
                <a:ea typeface="프리젠테이션 4 Regular" pitchFamily="2" charset="-127"/>
              </a:rPr>
              <a:t> </a:t>
            </a:r>
            <a:r>
              <a:rPr lang="ko-KR" altLang="en-US" dirty="0">
                <a:solidFill>
                  <a:srgbClr val="1E3673"/>
                </a:solidFill>
                <a:latin typeface="프리젠테이션 4 Regular" pitchFamily="2" charset="-127"/>
                <a:ea typeface="프리젠테이션 4 Regular" pitchFamily="2" charset="-127"/>
              </a:rPr>
              <a:t>각 교과의 고유한 핵심 아이디어나 탐구 방법이 쓰이지 않기도 함</a:t>
            </a:r>
          </a:p>
          <a:p>
            <a:pPr marL="285750" indent="-285750">
              <a:lnSpc>
                <a:spcPct val="125000"/>
              </a:lnSpc>
              <a:buFont typeface="Arial" panose="020B0604020202020204" pitchFamily="34" charset="0"/>
              <a:buChar char="•"/>
            </a:pPr>
            <a:r>
              <a:rPr lang="ko-KR" altLang="en-US" dirty="0">
                <a:solidFill>
                  <a:schemeClr val="tx1"/>
                </a:solidFill>
                <a:latin typeface="프리젠테이션 4 Regular" pitchFamily="2" charset="-127"/>
                <a:ea typeface="프리젠테이션 4 Regular" pitchFamily="2" charset="-127"/>
              </a:rPr>
              <a:t>참신한 주제를 부각하기 위해 각 교과의 성취기준을 온전히 충족하지 않는 모호한 사례가 다수 발견됨</a:t>
            </a:r>
          </a:p>
        </p:txBody>
      </p:sp>
      <p:sp>
        <p:nvSpPr>
          <p:cNvPr id="18" name="직사각형 17">
            <a:extLst>
              <a:ext uri="{FF2B5EF4-FFF2-40B4-BE49-F238E27FC236}">
                <a16:creationId xmlns:a16="http://schemas.microsoft.com/office/drawing/2014/main" id="{B4DA47FA-AFBE-C54A-00DE-4B4028B6E444}"/>
              </a:ext>
            </a:extLst>
          </p:cNvPr>
          <p:cNvSpPr/>
          <p:nvPr/>
        </p:nvSpPr>
        <p:spPr>
          <a:xfrm>
            <a:off x="3186935" y="2376378"/>
            <a:ext cx="2770130" cy="2232000"/>
          </a:xfrm>
          <a:prstGeom prst="rect">
            <a:avLst/>
          </a:prstGeom>
          <a:solidFill>
            <a:schemeClr val="bg2">
              <a:lumMod val="95000"/>
            </a:schemeClr>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lnSpc>
                <a:spcPct val="125000"/>
              </a:lnSpc>
            </a:pPr>
            <a:r>
              <a:rPr lang="ko-KR" altLang="en-US" dirty="0">
                <a:solidFill>
                  <a:schemeClr val="tx1"/>
                </a:solidFill>
                <a:latin typeface="프리젠테이션 4 Regular" pitchFamily="2" charset="-127"/>
                <a:ea typeface="프리젠테이션 4 Regular" pitchFamily="2" charset="-127"/>
              </a:rPr>
              <a:t>“그걸 왜 인공지능에 </a:t>
            </a:r>
            <a:r>
              <a:rPr lang="ko-KR" altLang="en-US" dirty="0" err="1">
                <a:solidFill>
                  <a:schemeClr val="tx1"/>
                </a:solidFill>
                <a:latin typeface="프리젠테이션 4 Regular" pitchFamily="2" charset="-127"/>
                <a:ea typeface="프리젠테이션 4 Regular" pitchFamily="2" charset="-127"/>
              </a:rPr>
              <a:t>시켜요</a:t>
            </a:r>
            <a:r>
              <a:rPr lang="en-US" altLang="ko-KR" dirty="0">
                <a:solidFill>
                  <a:schemeClr val="tx1"/>
                </a:solidFill>
                <a:latin typeface="프리젠테이션 4 Regular" pitchFamily="2" charset="-127"/>
                <a:ea typeface="프리젠테이션 4 Regular" pitchFamily="2" charset="-127"/>
              </a:rPr>
              <a:t>?”</a:t>
            </a:r>
          </a:p>
          <a:p>
            <a:pPr marL="285750" indent="-285750" algn="just">
              <a:lnSpc>
                <a:spcPct val="125000"/>
              </a:lnSpc>
              <a:buFont typeface="Arial" panose="020B0604020202020204" pitchFamily="34" charset="0"/>
              <a:buChar char="•"/>
            </a:pPr>
            <a:endParaRPr lang="en-US" altLang="ko-KR" dirty="0">
              <a:solidFill>
                <a:schemeClr val="tx1"/>
              </a:solidFill>
              <a:latin typeface="프리젠테이션 4 Regular" pitchFamily="2" charset="-127"/>
              <a:ea typeface="프리젠테이션 4 Regular" pitchFamily="2" charset="-127"/>
            </a:endParaRPr>
          </a:p>
          <a:p>
            <a:pPr marL="285750" indent="-285750" algn="just">
              <a:lnSpc>
                <a:spcPct val="125000"/>
              </a:lnSpc>
              <a:buFont typeface="Arial" panose="020B0604020202020204" pitchFamily="34" charset="0"/>
              <a:buChar char="•"/>
            </a:pPr>
            <a:endParaRPr lang="en-US" altLang="ko-KR" dirty="0">
              <a:solidFill>
                <a:schemeClr val="tx1"/>
              </a:solidFill>
              <a:latin typeface="프리젠테이션 4 Regular" pitchFamily="2" charset="-127"/>
              <a:ea typeface="프리젠테이션 4 Regular" pitchFamily="2" charset="-127"/>
            </a:endParaRPr>
          </a:p>
          <a:p>
            <a:pPr marL="285750" indent="-285750" algn="just">
              <a:lnSpc>
                <a:spcPct val="125000"/>
              </a:lnSpc>
              <a:buFont typeface="Arial" panose="020B0604020202020204" pitchFamily="34" charset="0"/>
              <a:buChar char="•"/>
            </a:pPr>
            <a:r>
              <a:rPr lang="ko-KR" altLang="en-US" dirty="0">
                <a:solidFill>
                  <a:srgbClr val="1E3673"/>
                </a:solidFill>
                <a:latin typeface="프리젠테이션 4 Regular" pitchFamily="2" charset="-127"/>
                <a:ea typeface="프리젠테이션 4 Regular" pitchFamily="2" charset="-127"/>
              </a:rPr>
              <a:t>학생이 반드시 실천해야 할 활동을 오히려 인공지능에 부여하기도 함</a:t>
            </a:r>
          </a:p>
          <a:p>
            <a:pPr marL="285750" indent="-285750" algn="just">
              <a:lnSpc>
                <a:spcPct val="125000"/>
              </a:lnSpc>
              <a:buFont typeface="Arial" panose="020B0604020202020204" pitchFamily="34" charset="0"/>
              <a:buChar char="•"/>
            </a:pPr>
            <a:r>
              <a:rPr lang="ko-KR" altLang="en-US" dirty="0">
                <a:solidFill>
                  <a:schemeClr val="tx1"/>
                </a:solidFill>
                <a:latin typeface="프리젠테이션 4 Regular" pitchFamily="2" charset="-127"/>
                <a:ea typeface="프리젠테이션 4 Regular" pitchFamily="2" charset="-127"/>
              </a:rPr>
              <a:t>에듀테크 활용 측면을 부각하기 위해 교과 성취기준이 추구하는 본질이 전도된 사례가 다수 발견됨</a:t>
            </a:r>
          </a:p>
        </p:txBody>
      </p:sp>
      <p:sp>
        <p:nvSpPr>
          <p:cNvPr id="19" name="직사각형 18">
            <a:extLst>
              <a:ext uri="{FF2B5EF4-FFF2-40B4-BE49-F238E27FC236}">
                <a16:creationId xmlns:a16="http://schemas.microsoft.com/office/drawing/2014/main" id="{381B6DF9-7ADD-6F0D-D16D-CD7F0D59FB4C}"/>
              </a:ext>
            </a:extLst>
          </p:cNvPr>
          <p:cNvSpPr/>
          <p:nvPr/>
        </p:nvSpPr>
        <p:spPr>
          <a:xfrm>
            <a:off x="6099050" y="2376378"/>
            <a:ext cx="2770130" cy="2232000"/>
          </a:xfrm>
          <a:prstGeom prst="rect">
            <a:avLst/>
          </a:prstGeom>
          <a:solidFill>
            <a:schemeClr val="bg2">
              <a:lumMod val="95000"/>
            </a:schemeClr>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lnSpc>
                <a:spcPct val="125000"/>
              </a:lnSpc>
            </a:pPr>
            <a:r>
              <a:rPr lang="ko-KR" altLang="en-US" dirty="0">
                <a:solidFill>
                  <a:schemeClr val="tx1"/>
                </a:solidFill>
                <a:latin typeface="프리젠테이션 4 Regular" pitchFamily="2" charset="-127"/>
                <a:ea typeface="프리젠테이션 4 Regular" pitchFamily="2" charset="-127"/>
              </a:rPr>
              <a:t>“빅데이터를 통해 사회를 바라보았나요</a:t>
            </a:r>
            <a:r>
              <a:rPr lang="en-US" altLang="ko-KR" dirty="0">
                <a:solidFill>
                  <a:schemeClr val="tx1"/>
                </a:solidFill>
                <a:latin typeface="프리젠테이션 4 Regular" pitchFamily="2" charset="-127"/>
                <a:ea typeface="프리젠테이션 4 Regular" pitchFamily="2" charset="-127"/>
              </a:rPr>
              <a:t>?”</a:t>
            </a:r>
          </a:p>
          <a:p>
            <a:pPr marL="285750" indent="-285750" algn="ctr">
              <a:lnSpc>
                <a:spcPct val="125000"/>
              </a:lnSpc>
              <a:buFont typeface="Arial" panose="020B0604020202020204" pitchFamily="34" charset="0"/>
              <a:buChar char="•"/>
            </a:pPr>
            <a:endParaRPr lang="en-US" altLang="ko-KR" dirty="0">
              <a:solidFill>
                <a:schemeClr val="tx1"/>
              </a:solidFill>
              <a:latin typeface="프리젠테이션 4 Regular" pitchFamily="2" charset="-127"/>
              <a:ea typeface="프리젠테이션 4 Regular" pitchFamily="2" charset="-127"/>
            </a:endParaRPr>
          </a:p>
          <a:p>
            <a:pPr marL="285750" indent="-285750" algn="ctr">
              <a:lnSpc>
                <a:spcPct val="125000"/>
              </a:lnSpc>
              <a:buFont typeface="Arial" panose="020B0604020202020204" pitchFamily="34" charset="0"/>
              <a:buChar char="•"/>
            </a:pPr>
            <a:endParaRPr lang="en-US" altLang="ko-KR" dirty="0">
              <a:solidFill>
                <a:schemeClr val="tx1"/>
              </a:solidFill>
              <a:latin typeface="프리젠테이션 4 Regular" pitchFamily="2" charset="-127"/>
              <a:ea typeface="프리젠테이션 4 Regular" pitchFamily="2" charset="-127"/>
            </a:endParaRPr>
          </a:p>
          <a:p>
            <a:pPr marL="285750" indent="-285750" algn="just">
              <a:lnSpc>
                <a:spcPct val="125000"/>
              </a:lnSpc>
              <a:buFont typeface="Arial" panose="020B0604020202020204" pitchFamily="34" charset="0"/>
              <a:buChar char="•"/>
            </a:pPr>
            <a:r>
              <a:rPr lang="ko-KR" altLang="en-US" dirty="0">
                <a:solidFill>
                  <a:srgbClr val="1E3673"/>
                </a:solidFill>
                <a:latin typeface="프리젠테이션 4 Regular" pitchFamily="2" charset="-127"/>
                <a:ea typeface="프리젠테이션 4 Regular" pitchFamily="2" charset="-127"/>
              </a:rPr>
              <a:t>단순히 데이터를 다루는 기술적 능력을 키우는 데 그치기도 함</a:t>
            </a:r>
          </a:p>
          <a:p>
            <a:pPr marL="285750" indent="-285750" algn="just">
              <a:lnSpc>
                <a:spcPct val="125000"/>
              </a:lnSpc>
              <a:buFont typeface="Arial" panose="020B0604020202020204" pitchFamily="34" charset="0"/>
              <a:buChar char="•"/>
            </a:pPr>
            <a:r>
              <a:rPr lang="ko-KR" altLang="en-US" dirty="0">
                <a:solidFill>
                  <a:schemeClr val="tx1"/>
                </a:solidFill>
                <a:latin typeface="프리젠테이션 4 Regular" pitchFamily="2" charset="-127"/>
                <a:ea typeface="프리젠테이션 4 Regular" pitchFamily="2" charset="-127"/>
              </a:rPr>
              <a:t>시각화로부터 얻은 통찰을 비판적이고 설득력 있게 사회와 연결하는 실천적 노력의 부족 사례가 다수 발견됨</a:t>
            </a:r>
          </a:p>
        </p:txBody>
      </p:sp>
    </p:spTree>
    <p:extLst>
      <p:ext uri="{BB962C8B-B14F-4D97-AF65-F5344CB8AC3E}">
        <p14:creationId xmlns:p14="http://schemas.microsoft.com/office/powerpoint/2010/main" val="2399187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31">
          <a:extLst>
            <a:ext uri="{FF2B5EF4-FFF2-40B4-BE49-F238E27FC236}">
              <a16:creationId xmlns:a16="http://schemas.microsoft.com/office/drawing/2014/main" id="{7ED8A29E-DF61-FCDD-9B91-A1B6E5EB5B67}"/>
            </a:ext>
          </a:extLst>
        </p:cNvPr>
        <p:cNvGrpSpPr/>
        <p:nvPr/>
      </p:nvGrpSpPr>
      <p:grpSpPr>
        <a:xfrm>
          <a:off x="0" y="0"/>
          <a:ext cx="0" cy="0"/>
          <a:chOff x="0" y="0"/>
          <a:chExt cx="0" cy="0"/>
        </a:xfrm>
      </p:grpSpPr>
      <p:sp>
        <p:nvSpPr>
          <p:cNvPr id="5" name="Rectangle 2">
            <a:extLst>
              <a:ext uri="{FF2B5EF4-FFF2-40B4-BE49-F238E27FC236}">
                <a16:creationId xmlns:a16="http://schemas.microsoft.com/office/drawing/2014/main" id="{141D9348-866E-787A-D24C-0FD14D000E97}"/>
              </a:ext>
            </a:extLst>
          </p:cNvPr>
          <p:cNvSpPr>
            <a:spLocks noChangeArrowheads="1"/>
          </p:cNvSpPr>
          <p:nvPr/>
        </p:nvSpPr>
        <p:spPr bwMode="auto">
          <a:xfrm>
            <a:off x="-1" y="0"/>
            <a:ext cx="16290853" cy="814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ko-KR" altLang="en-US"/>
          </a:p>
        </p:txBody>
      </p:sp>
      <p:sp>
        <p:nvSpPr>
          <p:cNvPr id="7" name="Google Shape;87;p16">
            <a:extLst>
              <a:ext uri="{FF2B5EF4-FFF2-40B4-BE49-F238E27FC236}">
                <a16:creationId xmlns:a16="http://schemas.microsoft.com/office/drawing/2014/main" id="{FE1ECD8D-C886-D7D5-5D2E-23E289AD6013}"/>
              </a:ext>
            </a:extLst>
          </p:cNvPr>
          <p:cNvSpPr txBox="1">
            <a:spLocks noGrp="1"/>
          </p:cNvSpPr>
          <p:nvPr>
            <p:ph type="title"/>
          </p:nvPr>
        </p:nvSpPr>
        <p:spPr>
          <a:xfrm>
            <a:off x="661124" y="662034"/>
            <a:ext cx="6320701" cy="429040"/>
          </a:xfrm>
          <a:prstGeom prst="rect">
            <a:avLst/>
          </a:prstGeom>
        </p:spPr>
        <p:txBody>
          <a:bodyPr spcFirstLastPara="1" wrap="square" lIns="68575" tIns="68575" rIns="68575" bIns="68575" anchor="ctr" anchorCtr="0">
            <a:noAutofit/>
          </a:bodyPr>
          <a:lstStyle/>
          <a:p>
            <a:pPr marL="0" marR="0" lvl="0" indent="0" algn="l" rtl="0">
              <a:lnSpc>
                <a:spcPct val="100000"/>
              </a:lnSpc>
              <a:spcBef>
                <a:spcPts val="0"/>
              </a:spcBef>
              <a:spcAft>
                <a:spcPts val="0"/>
              </a:spcAft>
              <a:buNone/>
            </a:pPr>
            <a:r>
              <a:rPr lang="ko-KR" sz="2200" b="1" dirty="0">
                <a:solidFill>
                  <a:schemeClr val="tx1"/>
                </a:solidFill>
                <a:latin typeface="프리젠테이션 8 ExtraBold" pitchFamily="2" charset="-127"/>
                <a:ea typeface="프리젠테이션 8 ExtraBold" pitchFamily="2" charset="-127"/>
                <a:cs typeface="Noto Sans KR"/>
                <a:sym typeface="Noto Sans KR"/>
              </a:rPr>
              <a:t>AI</a:t>
            </a:r>
            <a:r>
              <a:rPr lang="en-US" altLang="ko-KR" sz="2200" b="1" dirty="0">
                <a:solidFill>
                  <a:schemeClr val="tx1"/>
                </a:solidFill>
                <a:latin typeface="프리젠테이션 8 ExtraBold" pitchFamily="2" charset="-127"/>
                <a:ea typeface="프리젠테이션 8 ExtraBold" pitchFamily="2" charset="-127"/>
                <a:cs typeface="Noto Sans KR"/>
                <a:sym typeface="Noto Sans KR"/>
              </a:rPr>
              <a:t> </a:t>
            </a:r>
            <a:r>
              <a:rPr lang="ko-KR" altLang="en-US" sz="2200" b="1" dirty="0">
                <a:solidFill>
                  <a:schemeClr val="tx1"/>
                </a:solidFill>
                <a:latin typeface="프리젠테이션 8 ExtraBold" pitchFamily="2" charset="-127"/>
                <a:ea typeface="프리젠테이션 8 ExtraBold" pitchFamily="2" charset="-127"/>
                <a:cs typeface="Noto Sans KR"/>
                <a:sym typeface="Noto Sans KR"/>
              </a:rPr>
              <a:t>융합 수업혁신 실천의 목적</a:t>
            </a:r>
            <a:endParaRPr sz="2200" b="1" dirty="0">
              <a:solidFill>
                <a:schemeClr val="tx1"/>
              </a:solidFill>
              <a:latin typeface="프리젠테이션 8 ExtraBold" pitchFamily="2" charset="-127"/>
              <a:ea typeface="프리젠테이션 8 ExtraBold" pitchFamily="2" charset="-127"/>
              <a:cs typeface="Noto Sans KR"/>
              <a:sym typeface="Noto Sans KR"/>
            </a:endParaRPr>
          </a:p>
        </p:txBody>
      </p:sp>
      <p:sp>
        <p:nvSpPr>
          <p:cNvPr id="8" name="사각형: 둥근 모서리 7">
            <a:extLst>
              <a:ext uri="{FF2B5EF4-FFF2-40B4-BE49-F238E27FC236}">
                <a16:creationId xmlns:a16="http://schemas.microsoft.com/office/drawing/2014/main" id="{85DBDA6A-6CB3-5A48-6ED7-786C7EAA9F2F}"/>
              </a:ext>
            </a:extLst>
          </p:cNvPr>
          <p:cNvSpPr/>
          <p:nvPr/>
        </p:nvSpPr>
        <p:spPr>
          <a:xfrm rot="16200000">
            <a:off x="-180000" y="336555"/>
            <a:ext cx="360000" cy="1080000"/>
          </a:xfrm>
          <a:prstGeom prst="roundRect">
            <a:avLst>
              <a:gd name="adj" fmla="val 50000"/>
            </a:avLst>
          </a:prstGeom>
          <a:gradFill>
            <a:gsLst>
              <a:gs pos="0">
                <a:srgbClr val="1E3673">
                  <a:alpha val="0"/>
                </a:srgbClr>
              </a:gs>
              <a:gs pos="100000">
                <a:srgbClr val="1E3673">
                  <a:alpha val="70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latin typeface="프리젠테이션 4 Regular" pitchFamily="2" charset="-127"/>
              <a:ea typeface="프리젠테이션 4 Regular" pitchFamily="2" charset="-127"/>
            </a:endParaRPr>
          </a:p>
        </p:txBody>
      </p:sp>
      <p:sp>
        <p:nvSpPr>
          <p:cNvPr id="11" name="Google Shape;103;p18">
            <a:extLst>
              <a:ext uri="{FF2B5EF4-FFF2-40B4-BE49-F238E27FC236}">
                <a16:creationId xmlns:a16="http://schemas.microsoft.com/office/drawing/2014/main" id="{F6D8EEE9-B4BF-1F81-0F94-5C5EBD7A54EF}"/>
              </a:ext>
            </a:extLst>
          </p:cNvPr>
          <p:cNvSpPr txBox="1"/>
          <p:nvPr/>
        </p:nvSpPr>
        <p:spPr>
          <a:xfrm>
            <a:off x="431400" y="1239310"/>
            <a:ext cx="8281200" cy="400079"/>
          </a:xfrm>
          <a:prstGeom prst="rect">
            <a:avLst/>
          </a:prstGeom>
          <a:noFill/>
          <a:ln>
            <a:noFill/>
          </a:ln>
        </p:spPr>
        <p:txBody>
          <a:bodyPr spcFirstLastPara="1" wrap="square" lIns="91425" tIns="91425" rIns="91425" bIns="91425" anchor="t" anchorCtr="0">
            <a:spAutoFit/>
          </a:bodyPr>
          <a:lstStyle/>
          <a:p>
            <a:pPr marL="285750" indent="-285750" fontAlgn="base" latinLnBrk="0">
              <a:buFont typeface="Arial" panose="020B0604020202020204" pitchFamily="34" charset="0"/>
              <a:buChar char="•"/>
            </a:pPr>
            <a:r>
              <a:rPr lang="en-US" altLang="ko-KR" dirty="0">
                <a:latin typeface="프리젠테이션 4 Regular" pitchFamily="2" charset="-127"/>
                <a:ea typeface="프리젠테이션 4 Regular" pitchFamily="2" charset="-127"/>
              </a:rPr>
              <a:t>2022 </a:t>
            </a:r>
            <a:r>
              <a:rPr lang="ko-KR" altLang="en-US" dirty="0">
                <a:latin typeface="프리젠테이션 4 Regular" pitchFamily="2" charset="-127"/>
                <a:ea typeface="프리젠테이션 4 Regular" pitchFamily="2" charset="-127"/>
              </a:rPr>
              <a:t>개정 교육과정에서 요구하는 ‘깊이 있는</a:t>
            </a:r>
            <a:r>
              <a:rPr lang="en-US" altLang="ko-KR" dirty="0">
                <a:latin typeface="프리젠테이션 4 Regular" pitchFamily="2" charset="-127"/>
                <a:ea typeface="프리젠테이션 4 Regular" pitchFamily="2" charset="-127"/>
              </a:rPr>
              <a:t>(DEEP)’ </a:t>
            </a:r>
            <a:r>
              <a:rPr lang="ko-KR" altLang="en-US" dirty="0">
                <a:latin typeface="프리젠테이션 4 Regular" pitchFamily="2" charset="-127"/>
                <a:ea typeface="프리젠테이션 4 Regular" pitchFamily="2" charset="-127"/>
              </a:rPr>
              <a:t>학습 구현</a:t>
            </a:r>
          </a:p>
        </p:txBody>
      </p:sp>
      <p:sp>
        <p:nvSpPr>
          <p:cNvPr id="12" name="_x556261824">
            <a:extLst>
              <a:ext uri="{FF2B5EF4-FFF2-40B4-BE49-F238E27FC236}">
                <a16:creationId xmlns:a16="http://schemas.microsoft.com/office/drawing/2014/main" id="{6C520044-2BD5-C081-CABC-4D54D4118EC0}"/>
              </a:ext>
            </a:extLst>
          </p:cNvPr>
          <p:cNvSpPr>
            <a:spLocks noChangeArrowheads="1"/>
          </p:cNvSpPr>
          <p:nvPr/>
        </p:nvSpPr>
        <p:spPr bwMode="auto">
          <a:xfrm>
            <a:off x="4213888" y="3148435"/>
            <a:ext cx="716221" cy="495637"/>
          </a:xfrm>
          <a:custGeom>
            <a:avLst/>
            <a:gdLst>
              <a:gd name="T0" fmla="*/ 304 w 304"/>
              <a:gd name="T1" fmla="*/ 104 h 175"/>
              <a:gd name="T2" fmla="*/ 304 w 304"/>
              <a:gd name="T3" fmla="*/ 0 h 175"/>
              <a:gd name="T4" fmla="*/ 152 w 304"/>
              <a:gd name="T5" fmla="*/ 70 h 175"/>
              <a:gd name="T6" fmla="*/ 0 w 304"/>
              <a:gd name="T7" fmla="*/ 0 h 175"/>
              <a:gd name="T8" fmla="*/ 0 w 304"/>
              <a:gd name="T9" fmla="*/ 104 h 175"/>
              <a:gd name="T10" fmla="*/ 152 w 304"/>
              <a:gd name="T11" fmla="*/ 175 h 175"/>
              <a:gd name="T12" fmla="*/ 304 w 304"/>
              <a:gd name="T13" fmla="*/ 104 h 175"/>
            </a:gdLst>
            <a:ahLst/>
            <a:cxnLst>
              <a:cxn ang="0">
                <a:pos x="T0" y="T1"/>
              </a:cxn>
              <a:cxn ang="0">
                <a:pos x="T2" y="T3"/>
              </a:cxn>
              <a:cxn ang="0">
                <a:pos x="T4" y="T5"/>
              </a:cxn>
              <a:cxn ang="0">
                <a:pos x="T6" y="T7"/>
              </a:cxn>
              <a:cxn ang="0">
                <a:pos x="T8" y="T9"/>
              </a:cxn>
              <a:cxn ang="0">
                <a:pos x="T10" y="T11"/>
              </a:cxn>
              <a:cxn ang="0">
                <a:pos x="T12" y="T13"/>
              </a:cxn>
            </a:cxnLst>
            <a:rect l="0" t="0" r="r" b="b"/>
            <a:pathLst>
              <a:path w="304" h="175">
                <a:moveTo>
                  <a:pt x="304" y="104"/>
                </a:moveTo>
                <a:lnTo>
                  <a:pt x="304" y="0"/>
                </a:lnTo>
                <a:lnTo>
                  <a:pt x="152" y="70"/>
                </a:lnTo>
                <a:lnTo>
                  <a:pt x="0" y="0"/>
                </a:lnTo>
                <a:lnTo>
                  <a:pt x="0" y="104"/>
                </a:lnTo>
                <a:lnTo>
                  <a:pt x="152" y="175"/>
                </a:lnTo>
                <a:lnTo>
                  <a:pt x="304" y="104"/>
                </a:lnTo>
              </a:path>
            </a:pathLst>
          </a:custGeom>
          <a:gradFill rotWithShape="0">
            <a:gsLst>
              <a:gs pos="0">
                <a:srgbClr val="2D2F68"/>
              </a:gs>
              <a:gs pos="100000">
                <a:srgbClr val="D3D3EB"/>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pic>
        <p:nvPicPr>
          <p:cNvPr id="5123" name="_x556261608">
            <a:extLst>
              <a:ext uri="{FF2B5EF4-FFF2-40B4-BE49-F238E27FC236}">
                <a16:creationId xmlns:a16="http://schemas.microsoft.com/office/drawing/2014/main" id="{DAA35450-888D-9A67-FAC9-CCDD4BC9C6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0567" y="3901082"/>
            <a:ext cx="131763" cy="704850"/>
          </a:xfrm>
          <a:prstGeom prst="rect">
            <a:avLst/>
          </a:prstGeom>
          <a:noFill/>
          <a:extLst>
            <a:ext uri="{909E8E84-426E-40DD-AFC4-6F175D3DCCD1}">
              <a14:hiddenFill xmlns:a14="http://schemas.microsoft.com/office/drawing/2010/main">
                <a:solidFill>
                  <a:srgbClr val="FFFFFF"/>
                </a:solidFill>
              </a14:hiddenFill>
            </a:ext>
          </a:extLst>
        </p:spPr>
      </p:pic>
      <p:pic>
        <p:nvPicPr>
          <p:cNvPr id="5121" name="_x517420800">
            <a:extLst>
              <a:ext uri="{FF2B5EF4-FFF2-40B4-BE49-F238E27FC236}">
                <a16:creationId xmlns:a16="http://schemas.microsoft.com/office/drawing/2014/main" id="{DFAB9865-49BD-D5A9-AD83-C4B009B7B04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91669" y="3904190"/>
            <a:ext cx="131763" cy="704850"/>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5">
            <a:extLst>
              <a:ext uri="{FF2B5EF4-FFF2-40B4-BE49-F238E27FC236}">
                <a16:creationId xmlns:a16="http://schemas.microsoft.com/office/drawing/2014/main" id="{1B23388E-BC9B-0083-93BC-64D5C1074091}"/>
              </a:ext>
            </a:extLst>
          </p:cNvPr>
          <p:cNvSpPr>
            <a:spLocks noChangeArrowheads="1"/>
          </p:cNvSpPr>
          <p:nvPr/>
        </p:nvSpPr>
        <p:spPr bwMode="auto">
          <a:xfrm>
            <a:off x="1573618" y="971107"/>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ko-KR" altLang="en-US"/>
          </a:p>
        </p:txBody>
      </p:sp>
      <p:sp>
        <p:nvSpPr>
          <p:cNvPr id="15" name="사각형: 둥근 위쪽 모서리 14">
            <a:extLst>
              <a:ext uri="{FF2B5EF4-FFF2-40B4-BE49-F238E27FC236}">
                <a16:creationId xmlns:a16="http://schemas.microsoft.com/office/drawing/2014/main" id="{795E7F8A-ED99-B296-51B9-D821FA775023}"/>
              </a:ext>
            </a:extLst>
          </p:cNvPr>
          <p:cNvSpPr/>
          <p:nvPr/>
        </p:nvSpPr>
        <p:spPr>
          <a:xfrm rot="5400000">
            <a:off x="1479887" y="1074569"/>
            <a:ext cx="360000" cy="2239776"/>
          </a:xfrm>
          <a:prstGeom prst="round2SameRect">
            <a:avLst>
              <a:gd name="adj1" fmla="val 16667"/>
              <a:gd name="adj2" fmla="val 13547"/>
            </a:avLst>
          </a:prstGeom>
          <a:solidFill>
            <a:srgbClr val="E6BACE"/>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lIns="90000" tIns="108000" bIns="108000" rtlCol="0" anchor="ctr"/>
          <a:lstStyle/>
          <a:p>
            <a:pPr algn="ctr"/>
            <a:r>
              <a:rPr lang="ko-KR" altLang="en-US" sz="1600" dirty="0">
                <a:solidFill>
                  <a:schemeClr val="tx1"/>
                </a:solidFill>
                <a:latin typeface="프리젠테이션 8 ExtraBold" pitchFamily="2" charset="-127"/>
                <a:ea typeface="프리젠테이션 8 ExtraBold" pitchFamily="2" charset="-127"/>
              </a:rPr>
              <a:t>사회 변화와 시대적 요구</a:t>
            </a:r>
          </a:p>
        </p:txBody>
      </p:sp>
      <p:sp>
        <p:nvSpPr>
          <p:cNvPr id="16" name="사각형: 둥근 위쪽 모서리 15">
            <a:extLst>
              <a:ext uri="{FF2B5EF4-FFF2-40B4-BE49-F238E27FC236}">
                <a16:creationId xmlns:a16="http://schemas.microsoft.com/office/drawing/2014/main" id="{65891854-6A9C-678D-4910-A7EE2D3EBD8D}"/>
              </a:ext>
            </a:extLst>
          </p:cNvPr>
          <p:cNvSpPr/>
          <p:nvPr/>
        </p:nvSpPr>
        <p:spPr>
          <a:xfrm rot="5400000">
            <a:off x="4392001" y="1074569"/>
            <a:ext cx="360000" cy="2239776"/>
          </a:xfrm>
          <a:prstGeom prst="round2SameRect">
            <a:avLst>
              <a:gd name="adj1" fmla="val 16667"/>
              <a:gd name="adj2" fmla="val 13547"/>
            </a:avLst>
          </a:prstGeom>
          <a:solidFill>
            <a:srgbClr val="E6BACE"/>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lIns="90000" tIns="108000" bIns="108000" rtlCol="0" anchor="ctr"/>
          <a:lstStyle/>
          <a:p>
            <a:pPr algn="ctr"/>
            <a:r>
              <a:rPr lang="ko-KR" altLang="en-US" sz="1600" dirty="0">
                <a:solidFill>
                  <a:schemeClr val="tx1"/>
                </a:solidFill>
                <a:latin typeface="프리젠테이션 8 ExtraBold" pitchFamily="2" charset="-127"/>
                <a:ea typeface="프리젠테이션 8 ExtraBold" pitchFamily="2" charset="-127"/>
              </a:rPr>
              <a:t>학생의 요구</a:t>
            </a:r>
          </a:p>
        </p:txBody>
      </p:sp>
      <p:sp>
        <p:nvSpPr>
          <p:cNvPr id="17" name="사각형: 둥근 위쪽 모서리 16">
            <a:extLst>
              <a:ext uri="{FF2B5EF4-FFF2-40B4-BE49-F238E27FC236}">
                <a16:creationId xmlns:a16="http://schemas.microsoft.com/office/drawing/2014/main" id="{C83BD389-DB6B-EDF5-AE3D-000B83522AE2}"/>
              </a:ext>
            </a:extLst>
          </p:cNvPr>
          <p:cNvSpPr/>
          <p:nvPr/>
        </p:nvSpPr>
        <p:spPr>
          <a:xfrm rot="5400000">
            <a:off x="7304115" y="1074569"/>
            <a:ext cx="360000" cy="2239776"/>
          </a:xfrm>
          <a:prstGeom prst="round2SameRect">
            <a:avLst>
              <a:gd name="adj1" fmla="val 16667"/>
              <a:gd name="adj2" fmla="val 13547"/>
            </a:avLst>
          </a:prstGeom>
          <a:solidFill>
            <a:srgbClr val="E6BACE"/>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lIns="90000" tIns="108000" bIns="108000" rtlCol="0" anchor="ctr"/>
          <a:lstStyle/>
          <a:p>
            <a:pPr algn="ctr"/>
            <a:r>
              <a:rPr lang="ko-KR" altLang="en-US" sz="1600" dirty="0">
                <a:solidFill>
                  <a:schemeClr val="tx1"/>
                </a:solidFill>
                <a:latin typeface="프리젠테이션 8 ExtraBold" pitchFamily="2" charset="-127"/>
                <a:ea typeface="프리젠테이션 8 ExtraBold" pitchFamily="2" charset="-127"/>
              </a:rPr>
              <a:t>현장 교사의 요구</a:t>
            </a:r>
          </a:p>
        </p:txBody>
      </p:sp>
      <p:sp>
        <p:nvSpPr>
          <p:cNvPr id="18" name="사각형: 둥근 위쪽 모서리 17">
            <a:extLst>
              <a:ext uri="{FF2B5EF4-FFF2-40B4-BE49-F238E27FC236}">
                <a16:creationId xmlns:a16="http://schemas.microsoft.com/office/drawing/2014/main" id="{B2A37BFA-29E6-4867-51D2-F890C622942A}"/>
              </a:ext>
            </a:extLst>
          </p:cNvPr>
          <p:cNvSpPr/>
          <p:nvPr/>
        </p:nvSpPr>
        <p:spPr>
          <a:xfrm rot="5400000">
            <a:off x="1479887" y="1516338"/>
            <a:ext cx="360000" cy="2239776"/>
          </a:xfrm>
          <a:prstGeom prst="round2SameRect">
            <a:avLst>
              <a:gd name="adj1" fmla="val 16667"/>
              <a:gd name="adj2" fmla="val 13547"/>
            </a:avLst>
          </a:prstGeom>
          <a:solidFill>
            <a:srgbClr val="E0D3FE"/>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lIns="90000" tIns="108000" bIns="108000" rtlCol="0" anchor="ctr"/>
          <a:lstStyle/>
          <a:p>
            <a:pPr algn="ctr"/>
            <a:r>
              <a:rPr lang="ko-KR" altLang="en-US" sz="1600" dirty="0">
                <a:solidFill>
                  <a:schemeClr val="tx1"/>
                </a:solidFill>
                <a:latin typeface="프리젠테이션 8 ExtraBold" pitchFamily="2" charset="-127"/>
                <a:ea typeface="프리젠테이션 8 ExtraBold" pitchFamily="2" charset="-127"/>
              </a:rPr>
              <a:t>기존 교과 융합 사례의 한계</a:t>
            </a:r>
          </a:p>
        </p:txBody>
      </p:sp>
      <p:sp>
        <p:nvSpPr>
          <p:cNvPr id="19" name="사각형: 둥근 위쪽 모서리 18">
            <a:extLst>
              <a:ext uri="{FF2B5EF4-FFF2-40B4-BE49-F238E27FC236}">
                <a16:creationId xmlns:a16="http://schemas.microsoft.com/office/drawing/2014/main" id="{8867178D-3106-0A70-C02F-25B2619D0769}"/>
              </a:ext>
            </a:extLst>
          </p:cNvPr>
          <p:cNvSpPr/>
          <p:nvPr/>
        </p:nvSpPr>
        <p:spPr>
          <a:xfrm rot="5400000">
            <a:off x="4392000" y="1222133"/>
            <a:ext cx="360000" cy="2828187"/>
          </a:xfrm>
          <a:prstGeom prst="round2SameRect">
            <a:avLst>
              <a:gd name="adj1" fmla="val 16667"/>
              <a:gd name="adj2" fmla="val 13547"/>
            </a:avLst>
          </a:prstGeom>
          <a:solidFill>
            <a:srgbClr val="E0D3FE"/>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lIns="90000" tIns="108000" bIns="108000" rtlCol="0" anchor="ctr"/>
          <a:lstStyle/>
          <a:p>
            <a:pPr algn="ctr"/>
            <a:r>
              <a:rPr lang="ko-KR" altLang="en-US" sz="1600" spc="-100" dirty="0">
                <a:solidFill>
                  <a:schemeClr val="tx1"/>
                </a:solidFill>
                <a:latin typeface="프리젠테이션 8 ExtraBold" pitchFamily="2" charset="-127"/>
                <a:ea typeface="프리젠테이션 8 ExtraBold" pitchFamily="2" charset="-127"/>
              </a:rPr>
              <a:t>기존 인공지능 </a:t>
            </a:r>
            <a:r>
              <a:rPr lang="en-US" altLang="ko-KR" sz="1600" spc="-100" dirty="0">
                <a:solidFill>
                  <a:schemeClr val="tx1"/>
                </a:solidFill>
                <a:latin typeface="프리젠테이션 8 ExtraBold" pitchFamily="2" charset="-127"/>
                <a:ea typeface="프리젠테이션 8 ExtraBold" pitchFamily="2" charset="-127"/>
              </a:rPr>
              <a:t>· </a:t>
            </a:r>
            <a:r>
              <a:rPr lang="ko-KR" altLang="en-US" sz="1600" spc="-100" dirty="0">
                <a:solidFill>
                  <a:schemeClr val="tx1"/>
                </a:solidFill>
                <a:latin typeface="프리젠테이션 8 ExtraBold" pitchFamily="2" charset="-127"/>
                <a:ea typeface="프리젠테이션 8 ExtraBold" pitchFamily="2" charset="-127"/>
              </a:rPr>
              <a:t>디지털 융합 사례의 한계</a:t>
            </a:r>
          </a:p>
        </p:txBody>
      </p:sp>
      <p:sp>
        <p:nvSpPr>
          <p:cNvPr id="20" name="사각형: 둥근 위쪽 모서리 19">
            <a:extLst>
              <a:ext uri="{FF2B5EF4-FFF2-40B4-BE49-F238E27FC236}">
                <a16:creationId xmlns:a16="http://schemas.microsoft.com/office/drawing/2014/main" id="{930FE577-046B-796C-1AE7-D2B067C63888}"/>
              </a:ext>
            </a:extLst>
          </p:cNvPr>
          <p:cNvSpPr/>
          <p:nvPr/>
        </p:nvSpPr>
        <p:spPr>
          <a:xfrm rot="5400000">
            <a:off x="7304115" y="1383749"/>
            <a:ext cx="360000" cy="2504953"/>
          </a:xfrm>
          <a:prstGeom prst="round2SameRect">
            <a:avLst>
              <a:gd name="adj1" fmla="val 16667"/>
              <a:gd name="adj2" fmla="val 13547"/>
            </a:avLst>
          </a:prstGeom>
          <a:solidFill>
            <a:srgbClr val="E0D3FE"/>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lIns="90000" tIns="108000" bIns="108000" rtlCol="0" anchor="ctr"/>
          <a:lstStyle/>
          <a:p>
            <a:pPr algn="ctr"/>
            <a:r>
              <a:rPr lang="ko-KR" altLang="en-US" sz="1600" dirty="0">
                <a:solidFill>
                  <a:schemeClr val="tx1"/>
                </a:solidFill>
                <a:latin typeface="프리젠테이션 8 ExtraBold" pitchFamily="2" charset="-127"/>
                <a:ea typeface="프리젠테이션 8 ExtraBold" pitchFamily="2" charset="-127"/>
              </a:rPr>
              <a:t>기존 빅데이터 활용 사례의 한계</a:t>
            </a:r>
          </a:p>
        </p:txBody>
      </p:sp>
      <p:sp>
        <p:nvSpPr>
          <p:cNvPr id="21" name="Google Shape;103;p18">
            <a:extLst>
              <a:ext uri="{FF2B5EF4-FFF2-40B4-BE49-F238E27FC236}">
                <a16:creationId xmlns:a16="http://schemas.microsoft.com/office/drawing/2014/main" id="{DB3EA17F-99A5-3D43-D67C-05F833DEE421}"/>
              </a:ext>
            </a:extLst>
          </p:cNvPr>
          <p:cNvSpPr txBox="1"/>
          <p:nvPr/>
        </p:nvSpPr>
        <p:spPr>
          <a:xfrm>
            <a:off x="752330" y="3838024"/>
            <a:ext cx="7639339" cy="830966"/>
          </a:xfrm>
          <a:prstGeom prst="rect">
            <a:avLst/>
          </a:prstGeom>
          <a:noFill/>
          <a:ln>
            <a:noFill/>
          </a:ln>
        </p:spPr>
        <p:txBody>
          <a:bodyPr spcFirstLastPara="1" wrap="square" lIns="91425" tIns="91425" rIns="91425" bIns="91425" anchor="t" anchorCtr="0">
            <a:spAutoFit/>
          </a:bodyPr>
          <a:lstStyle/>
          <a:p>
            <a:pPr algn="ctr" fontAlgn="base" latinLnBrk="0"/>
            <a:r>
              <a:rPr lang="en-US" altLang="ko-KR" dirty="0">
                <a:solidFill>
                  <a:srgbClr val="6221FB"/>
                </a:solidFill>
                <a:latin typeface="프리젠테이션 4 Regular" pitchFamily="2" charset="-127"/>
                <a:ea typeface="프리젠테이션 4 Regular" pitchFamily="2" charset="-127"/>
              </a:rPr>
              <a:t>D.E.E.P. </a:t>
            </a:r>
            <a:r>
              <a:rPr lang="ko-KR" altLang="en-US" dirty="0">
                <a:solidFill>
                  <a:srgbClr val="6221FB"/>
                </a:solidFill>
                <a:latin typeface="프리젠테이션 4 Regular" pitchFamily="2" charset="-127"/>
                <a:ea typeface="프리젠테이션 4 Regular" pitchFamily="2" charset="-127"/>
              </a:rPr>
              <a:t>수업모형</a:t>
            </a:r>
            <a:r>
              <a:rPr lang="ko-KR" altLang="en-US" dirty="0">
                <a:latin typeface="프리젠테이션 4 Regular" pitchFamily="2" charset="-127"/>
                <a:ea typeface="프리젠테이션 4 Regular" pitchFamily="2" charset="-127"/>
              </a:rPr>
              <a:t>을 활용한 </a:t>
            </a:r>
            <a:r>
              <a:rPr lang="ko-KR" altLang="en-US" dirty="0">
                <a:solidFill>
                  <a:srgbClr val="6221FB"/>
                </a:solidFill>
                <a:latin typeface="프리젠테이션 4 Regular" pitchFamily="2" charset="-127"/>
                <a:ea typeface="프리젠테이션 4 Regular" pitchFamily="2" charset="-127"/>
              </a:rPr>
              <a:t>데이터 기반 융합 프로젝트</a:t>
            </a:r>
            <a:r>
              <a:rPr lang="ko-KR" altLang="en-US" dirty="0">
                <a:latin typeface="프리젠테이션 4 Regular" pitchFamily="2" charset="-127"/>
                <a:ea typeface="프리젠테이션 4 Regular" pitchFamily="2" charset="-127"/>
              </a:rPr>
              <a:t>로 </a:t>
            </a:r>
            <a:r>
              <a:rPr lang="ko-KR" altLang="en-US" dirty="0">
                <a:solidFill>
                  <a:srgbClr val="6221FB"/>
                </a:solidFill>
                <a:latin typeface="프리젠테이션 4 Regular" pitchFamily="2" charset="-127"/>
                <a:ea typeface="프리젠테이션 4 Regular" pitchFamily="2" charset="-127"/>
              </a:rPr>
              <a:t>미래 핵심역량</a:t>
            </a:r>
            <a:r>
              <a:rPr lang="ko-KR" altLang="en-US" dirty="0">
                <a:latin typeface="프리젠테이션 4 Regular" pitchFamily="2" charset="-127"/>
                <a:ea typeface="프리젠테이션 4 Regular" pitchFamily="2" charset="-127"/>
              </a:rPr>
              <a:t> 기르기</a:t>
            </a:r>
            <a:endParaRPr lang="en-US" altLang="ko-KR" dirty="0">
              <a:latin typeface="프리젠테이션 4 Regular" pitchFamily="2" charset="-127"/>
              <a:ea typeface="프리젠테이션 4 Regular" pitchFamily="2" charset="-127"/>
            </a:endParaRPr>
          </a:p>
          <a:p>
            <a:pPr algn="ctr" fontAlgn="base" latinLnBrk="0"/>
            <a:r>
              <a:rPr lang="ko-KR" altLang="en-US" dirty="0">
                <a:latin typeface="프리젠테이션 4 Regular" pitchFamily="2" charset="-127"/>
                <a:ea typeface="프리젠테이션 4 Regular" pitchFamily="2" charset="-127"/>
              </a:rPr>
              <a:t>학생들이 데이터 수집과 분석을 토대로 실제 세계의 문제를 비판적으로 탐구하고 융합적 사고를 통해 창의적 해결책을 모색하며</a:t>
            </a:r>
            <a:r>
              <a:rPr lang="en-US" altLang="ko-KR" dirty="0">
                <a:latin typeface="프리젠테이션 4 Regular" pitchFamily="2" charset="-127"/>
                <a:ea typeface="프리젠테이션 4 Regular" pitchFamily="2" charset="-127"/>
              </a:rPr>
              <a:t>,</a:t>
            </a:r>
          </a:p>
          <a:p>
            <a:pPr algn="ctr" fontAlgn="base" latinLnBrk="0"/>
            <a:r>
              <a:rPr lang="ko-KR" altLang="en-US" dirty="0">
                <a:latin typeface="프리젠테이션 4 Regular" pitchFamily="2" charset="-127"/>
                <a:ea typeface="프리젠테이션 4 Regular" pitchFamily="2" charset="-127"/>
              </a:rPr>
              <a:t>이를 사회적 실천으로 연결하여 미래 핵심역량인 ✦총론 핵심역량</a:t>
            </a:r>
            <a:r>
              <a:rPr lang="en-US" altLang="ko-KR" dirty="0">
                <a:latin typeface="프리젠테이션 4 Regular" pitchFamily="2" charset="-127"/>
                <a:ea typeface="프리젠테이션 4 Regular" pitchFamily="2" charset="-127"/>
              </a:rPr>
              <a:t>, </a:t>
            </a:r>
            <a:r>
              <a:rPr lang="ko-KR" altLang="en-US" dirty="0">
                <a:latin typeface="프리젠테이션 4 Regular" pitchFamily="2" charset="-127"/>
                <a:ea typeface="프리젠테이션 4 Regular" pitchFamily="2" charset="-127"/>
              </a:rPr>
              <a:t>디지털 </a:t>
            </a:r>
            <a:r>
              <a:rPr lang="ko-KR" altLang="en-US" dirty="0" err="1">
                <a:latin typeface="프리젠테이션 4 Regular" pitchFamily="2" charset="-127"/>
                <a:ea typeface="프리젠테이션 4 Regular" pitchFamily="2" charset="-127"/>
              </a:rPr>
              <a:t>소양✦을</a:t>
            </a:r>
            <a:r>
              <a:rPr lang="ko-KR" altLang="en-US" dirty="0">
                <a:latin typeface="프리젠테이션 4 Regular" pitchFamily="2" charset="-127"/>
                <a:ea typeface="프리젠테이션 4 Regular" pitchFamily="2" charset="-127"/>
              </a:rPr>
              <a:t> 계발하는 데 목적을 둠</a:t>
            </a:r>
          </a:p>
        </p:txBody>
      </p:sp>
    </p:spTree>
    <p:extLst>
      <p:ext uri="{BB962C8B-B14F-4D97-AF65-F5344CB8AC3E}">
        <p14:creationId xmlns:p14="http://schemas.microsoft.com/office/powerpoint/2010/main" val="29077354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31">
          <a:extLst>
            <a:ext uri="{FF2B5EF4-FFF2-40B4-BE49-F238E27FC236}">
              <a16:creationId xmlns:a16="http://schemas.microsoft.com/office/drawing/2014/main" id="{8D7A159B-1E8D-2C7C-64E8-5797E1A3E8B8}"/>
            </a:ext>
          </a:extLst>
        </p:cNvPr>
        <p:cNvGrpSpPr/>
        <p:nvPr/>
      </p:nvGrpSpPr>
      <p:grpSpPr>
        <a:xfrm>
          <a:off x="0" y="0"/>
          <a:ext cx="0" cy="0"/>
          <a:chOff x="0" y="0"/>
          <a:chExt cx="0" cy="0"/>
        </a:xfrm>
      </p:grpSpPr>
      <p:sp>
        <p:nvSpPr>
          <p:cNvPr id="9" name="Google Shape;87;p16">
            <a:extLst>
              <a:ext uri="{FF2B5EF4-FFF2-40B4-BE49-F238E27FC236}">
                <a16:creationId xmlns:a16="http://schemas.microsoft.com/office/drawing/2014/main" id="{64431AC9-4040-2BEE-A685-BBFDF7D5CCEB}"/>
              </a:ext>
            </a:extLst>
          </p:cNvPr>
          <p:cNvSpPr txBox="1">
            <a:spLocks noGrp="1"/>
          </p:cNvSpPr>
          <p:nvPr>
            <p:ph type="title"/>
          </p:nvPr>
        </p:nvSpPr>
        <p:spPr>
          <a:xfrm>
            <a:off x="661124" y="662034"/>
            <a:ext cx="8074167" cy="429040"/>
          </a:xfrm>
          <a:prstGeom prst="rect">
            <a:avLst/>
          </a:prstGeom>
        </p:spPr>
        <p:txBody>
          <a:bodyPr spcFirstLastPara="1" wrap="square" lIns="68575" tIns="68575" rIns="68575" bIns="68575" anchor="ctr" anchorCtr="0">
            <a:noAutofit/>
          </a:bodyPr>
          <a:lstStyle/>
          <a:p>
            <a:pPr lvl="0"/>
            <a:r>
              <a:rPr lang="ko-KR" altLang="en-US" sz="2000" b="1" dirty="0">
                <a:solidFill>
                  <a:schemeClr val="tx1"/>
                </a:solidFill>
                <a:latin typeface="프리젠테이션 8 ExtraBold" pitchFamily="2" charset="-127"/>
                <a:ea typeface="프리젠테이션 8 ExtraBold" pitchFamily="2" charset="-127"/>
                <a:cs typeface="Noto Sans KR"/>
                <a:sym typeface="Noto Sans KR"/>
              </a:rPr>
              <a:t>수업 모형 개발 시 참고한 레퍼런스</a:t>
            </a:r>
            <a:endParaRPr sz="2200" b="1" dirty="0">
              <a:solidFill>
                <a:schemeClr val="tx1"/>
              </a:solidFill>
              <a:latin typeface="프리젠테이션 8 ExtraBold" pitchFamily="2" charset="-127"/>
              <a:ea typeface="프리젠테이션 8 ExtraBold" pitchFamily="2" charset="-127"/>
              <a:cs typeface="Noto Sans KR"/>
              <a:sym typeface="Noto Sans KR"/>
            </a:endParaRPr>
          </a:p>
        </p:txBody>
      </p:sp>
      <p:sp>
        <p:nvSpPr>
          <p:cNvPr id="10" name="사각형: 둥근 모서리 9">
            <a:extLst>
              <a:ext uri="{FF2B5EF4-FFF2-40B4-BE49-F238E27FC236}">
                <a16:creationId xmlns:a16="http://schemas.microsoft.com/office/drawing/2014/main" id="{7813A518-D4CF-4747-802E-11F2EFC22338}"/>
              </a:ext>
            </a:extLst>
          </p:cNvPr>
          <p:cNvSpPr/>
          <p:nvPr/>
        </p:nvSpPr>
        <p:spPr>
          <a:xfrm rot="16200000">
            <a:off x="-180000" y="336555"/>
            <a:ext cx="360000" cy="1080000"/>
          </a:xfrm>
          <a:prstGeom prst="roundRect">
            <a:avLst>
              <a:gd name="adj" fmla="val 50000"/>
            </a:avLst>
          </a:prstGeom>
          <a:gradFill>
            <a:gsLst>
              <a:gs pos="0">
                <a:srgbClr val="1E3673">
                  <a:alpha val="0"/>
                </a:srgbClr>
              </a:gs>
              <a:gs pos="100000">
                <a:srgbClr val="1E3673">
                  <a:alpha val="70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latin typeface="프리젠테이션 4 Regular" pitchFamily="2" charset="-127"/>
              <a:ea typeface="프리젠테이션 4 Regular" pitchFamily="2" charset="-127"/>
            </a:endParaRPr>
          </a:p>
        </p:txBody>
      </p:sp>
      <p:sp>
        <p:nvSpPr>
          <p:cNvPr id="5" name="Rectangle 2">
            <a:extLst>
              <a:ext uri="{FF2B5EF4-FFF2-40B4-BE49-F238E27FC236}">
                <a16:creationId xmlns:a16="http://schemas.microsoft.com/office/drawing/2014/main" id="{496582C4-7C6E-F002-ACC8-2866071006C4}"/>
              </a:ext>
            </a:extLst>
          </p:cNvPr>
          <p:cNvSpPr>
            <a:spLocks noChangeArrowheads="1"/>
          </p:cNvSpPr>
          <p:nvPr/>
        </p:nvSpPr>
        <p:spPr bwMode="auto">
          <a:xfrm>
            <a:off x="-1" y="0"/>
            <a:ext cx="16290853" cy="814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ko-KR" altLang="en-US"/>
          </a:p>
        </p:txBody>
      </p:sp>
      <p:sp>
        <p:nvSpPr>
          <p:cNvPr id="12" name="Google Shape;103;p18">
            <a:extLst>
              <a:ext uri="{FF2B5EF4-FFF2-40B4-BE49-F238E27FC236}">
                <a16:creationId xmlns:a16="http://schemas.microsoft.com/office/drawing/2014/main" id="{BAE3A633-078A-5827-2F9A-19BCA2BE1FC0}"/>
              </a:ext>
            </a:extLst>
          </p:cNvPr>
          <p:cNvSpPr txBox="1"/>
          <p:nvPr/>
        </p:nvSpPr>
        <p:spPr>
          <a:xfrm>
            <a:off x="431400" y="1239310"/>
            <a:ext cx="8281200" cy="400079"/>
          </a:xfrm>
          <a:prstGeom prst="rect">
            <a:avLst/>
          </a:prstGeom>
          <a:noFill/>
          <a:ln>
            <a:noFill/>
          </a:ln>
        </p:spPr>
        <p:txBody>
          <a:bodyPr spcFirstLastPara="1" wrap="square" lIns="91425" tIns="91425" rIns="91425" bIns="91425" anchor="t" anchorCtr="0">
            <a:spAutoFit/>
          </a:bodyPr>
          <a:lstStyle/>
          <a:p>
            <a:pPr marL="285750" indent="-285750" fontAlgn="base" latinLnBrk="0">
              <a:buFont typeface="Arial" panose="020B0604020202020204" pitchFamily="34" charset="0"/>
              <a:buChar char="•"/>
            </a:pPr>
            <a:r>
              <a:rPr lang="ko-KR" altLang="en-US" dirty="0">
                <a:latin typeface="프리젠테이션 4 Regular" pitchFamily="2" charset="-127"/>
                <a:ea typeface="프리젠테이션 4 Regular" pitchFamily="2" charset="-127"/>
              </a:rPr>
              <a:t>데이터 과학의 과정</a:t>
            </a:r>
            <a:r>
              <a:rPr lang="en-US" altLang="ko-KR" dirty="0">
                <a:latin typeface="프리젠테이션 4 Regular" pitchFamily="2" charset="-127"/>
                <a:ea typeface="프리젠테이션 4 Regular" pitchFamily="2" charset="-127"/>
              </a:rPr>
              <a:t>, </a:t>
            </a:r>
            <a:r>
              <a:rPr lang="ko-KR" altLang="en-US" dirty="0">
                <a:latin typeface="프리젠테이션 4 Regular" pitchFamily="2" charset="-127"/>
                <a:ea typeface="프리젠테이션 4 Regular" pitchFamily="2" charset="-127"/>
              </a:rPr>
              <a:t>통계적 사고 과정 모형을 변형하여 </a:t>
            </a:r>
            <a:r>
              <a:rPr lang="en-US" altLang="ko-KR" dirty="0">
                <a:latin typeface="프리젠테이션 4 Regular" pitchFamily="2" charset="-127"/>
                <a:ea typeface="프리젠테이션 4 Regular" pitchFamily="2" charset="-127"/>
              </a:rPr>
              <a:t>4</a:t>
            </a:r>
            <a:r>
              <a:rPr lang="ko-KR" altLang="en-US" dirty="0">
                <a:latin typeface="프리젠테이션 4 Regular" pitchFamily="2" charset="-127"/>
                <a:ea typeface="프리젠테이션 4 Regular" pitchFamily="2" charset="-127"/>
              </a:rPr>
              <a:t>단계</a:t>
            </a:r>
            <a:r>
              <a:rPr lang="en-US" altLang="ko-KR" dirty="0">
                <a:latin typeface="프리젠테이션 4 Regular" pitchFamily="2" charset="-127"/>
                <a:ea typeface="프리젠테이션 4 Regular" pitchFamily="2" charset="-127"/>
              </a:rPr>
              <a:t>(D.E.E.P) </a:t>
            </a:r>
            <a:r>
              <a:rPr lang="ko-KR" altLang="en-US" dirty="0">
                <a:latin typeface="프리젠테이션 4 Regular" pitchFamily="2" charset="-127"/>
                <a:ea typeface="프리젠테이션 4 Regular" pitchFamily="2" charset="-127"/>
              </a:rPr>
              <a:t>수업 모형 직접 구안</a:t>
            </a:r>
          </a:p>
        </p:txBody>
      </p:sp>
      <p:graphicFrame>
        <p:nvGraphicFramePr>
          <p:cNvPr id="2" name="표 1">
            <a:extLst>
              <a:ext uri="{FF2B5EF4-FFF2-40B4-BE49-F238E27FC236}">
                <a16:creationId xmlns:a16="http://schemas.microsoft.com/office/drawing/2014/main" id="{C5E6F1AA-61F4-7174-81E7-2092EACF91F2}"/>
              </a:ext>
            </a:extLst>
          </p:cNvPr>
          <p:cNvGraphicFramePr>
            <a:graphicFrameLocks noGrp="1"/>
          </p:cNvGraphicFramePr>
          <p:nvPr/>
        </p:nvGraphicFramePr>
        <p:xfrm>
          <a:off x="925319" y="1787625"/>
          <a:ext cx="7293362" cy="2542286"/>
        </p:xfrm>
        <a:graphic>
          <a:graphicData uri="http://schemas.openxmlformats.org/drawingml/2006/table">
            <a:tbl>
              <a:tblPr/>
              <a:tblGrid>
                <a:gridCol w="1631068">
                  <a:extLst>
                    <a:ext uri="{9D8B030D-6E8A-4147-A177-3AD203B41FA5}">
                      <a16:colId xmlns:a16="http://schemas.microsoft.com/office/drawing/2014/main" val="1112706162"/>
                    </a:ext>
                  </a:extLst>
                </a:gridCol>
                <a:gridCol w="5662294">
                  <a:extLst>
                    <a:ext uri="{9D8B030D-6E8A-4147-A177-3AD203B41FA5}">
                      <a16:colId xmlns:a16="http://schemas.microsoft.com/office/drawing/2014/main" val="1345704855"/>
                    </a:ext>
                  </a:extLst>
                </a:gridCol>
              </a:tblGrid>
              <a:tr h="189611">
                <a:tc>
                  <a:txBody>
                    <a:bodyPr/>
                    <a:lstStyle/>
                    <a:p>
                      <a:pPr marL="0" marR="0" indent="0" algn="ctr" fontAlgn="base" latinLnBrk="0">
                        <a:lnSpc>
                          <a:spcPct val="140000"/>
                        </a:lnSpc>
                        <a:buNone/>
                      </a:pPr>
                      <a:r>
                        <a:rPr lang="ko-KR" altLang="en-US" sz="1200" b="0" kern="0" spc="-50" dirty="0">
                          <a:solidFill>
                            <a:srgbClr val="6E2257"/>
                          </a:solidFill>
                          <a:effectLst/>
                          <a:latin typeface="프리젠테이션 8 ExtraBold" pitchFamily="2" charset="-127"/>
                          <a:ea typeface="프리젠테이션 8 ExtraBold" pitchFamily="2" charset="-127"/>
                        </a:rPr>
                        <a:t>구분</a:t>
                      </a:r>
                      <a:endParaRPr lang="ko-KR" altLang="en-US" sz="1200" b="0" kern="0" spc="0" dirty="0">
                        <a:solidFill>
                          <a:srgbClr val="000000"/>
                        </a:solidFill>
                        <a:effectLst/>
                        <a:latin typeface="프리젠테이션 8 ExtraBold" pitchFamily="2" charset="-127"/>
                        <a:ea typeface="프리젠테이션 8 ExtraBold" pitchFamily="2" charset="-127"/>
                      </a:endParaRPr>
                    </a:p>
                  </a:txBody>
                  <a:tcPr marL="64770" marR="64770" marT="17907" marB="17907" anchor="ctr">
                    <a:lnL w="25146" cap="flat" cmpd="sng" algn="ctr">
                      <a:solidFill>
                        <a:srgbClr val="FFFFFF"/>
                      </a:solidFill>
                      <a:prstDash val="solid"/>
                      <a:round/>
                      <a:headEnd type="none" w="med" len="med"/>
                      <a:tailEnd type="none" w="med" len="med"/>
                    </a:lnL>
                    <a:lnR w="25146" cap="flat" cmpd="sng" algn="ctr">
                      <a:solidFill>
                        <a:srgbClr val="FFFFFF"/>
                      </a:solidFill>
                      <a:prstDash val="solid"/>
                      <a:round/>
                      <a:headEnd type="none" w="med" len="med"/>
                      <a:tailEnd type="none" w="med" len="med"/>
                    </a:lnR>
                    <a:lnT w="25146" cap="flat" cmpd="sng" algn="ctr">
                      <a:solidFill>
                        <a:srgbClr val="FFFFFF"/>
                      </a:solidFill>
                      <a:prstDash val="solid"/>
                      <a:round/>
                      <a:headEnd type="none" w="med" len="med"/>
                      <a:tailEnd type="none" w="med" len="med"/>
                    </a:lnT>
                    <a:lnB w="25146" cap="flat" cmpd="sng" algn="ctr">
                      <a:solidFill>
                        <a:srgbClr val="FFFFFF"/>
                      </a:solidFill>
                      <a:prstDash val="solid"/>
                      <a:round/>
                      <a:headEnd type="none" w="med" len="med"/>
                      <a:tailEnd type="none" w="med" len="med"/>
                    </a:lnB>
                    <a:solidFill>
                      <a:srgbClr val="E6BACE"/>
                    </a:solidFill>
                  </a:tcPr>
                </a:tc>
                <a:tc>
                  <a:txBody>
                    <a:bodyPr/>
                    <a:lstStyle/>
                    <a:p>
                      <a:pPr marL="0" marR="0" indent="0" algn="ctr" fontAlgn="base" latinLnBrk="0">
                        <a:lnSpc>
                          <a:spcPct val="140000"/>
                        </a:lnSpc>
                        <a:buNone/>
                      </a:pPr>
                      <a:r>
                        <a:rPr lang="ko-KR" altLang="en-US" sz="1200" b="0" kern="0" spc="-50" dirty="0">
                          <a:solidFill>
                            <a:srgbClr val="6E2257"/>
                          </a:solidFill>
                          <a:effectLst/>
                          <a:latin typeface="프리젠테이션 8 ExtraBold" pitchFamily="2" charset="-127"/>
                          <a:ea typeface="프리젠테이션 8 ExtraBold" pitchFamily="2" charset="-127"/>
                        </a:rPr>
                        <a:t>세부 내용 및 시사점</a:t>
                      </a:r>
                      <a:endParaRPr lang="ko-KR" altLang="en-US" sz="1200" b="0" kern="0" spc="0" dirty="0">
                        <a:solidFill>
                          <a:srgbClr val="000000"/>
                        </a:solidFill>
                        <a:effectLst/>
                        <a:latin typeface="프리젠테이션 8 ExtraBold" pitchFamily="2" charset="-127"/>
                        <a:ea typeface="프리젠테이션 8 ExtraBold" pitchFamily="2" charset="-127"/>
                      </a:endParaRPr>
                    </a:p>
                  </a:txBody>
                  <a:tcPr marL="64770" marR="64770" marT="17907" marB="17907" anchor="ctr">
                    <a:lnL w="25146" cap="flat" cmpd="sng" algn="ctr">
                      <a:solidFill>
                        <a:srgbClr val="FFFFFF"/>
                      </a:solidFill>
                      <a:prstDash val="solid"/>
                      <a:round/>
                      <a:headEnd type="none" w="med" len="med"/>
                      <a:tailEnd type="none" w="med" len="med"/>
                    </a:lnL>
                    <a:lnR w="25146" cap="flat" cmpd="sng" algn="ctr">
                      <a:solidFill>
                        <a:srgbClr val="FFFFFF"/>
                      </a:solidFill>
                      <a:prstDash val="solid"/>
                      <a:round/>
                      <a:headEnd type="none" w="med" len="med"/>
                      <a:tailEnd type="none" w="med" len="med"/>
                    </a:lnR>
                    <a:lnT w="25146" cap="flat" cmpd="sng" algn="ctr">
                      <a:solidFill>
                        <a:srgbClr val="FFFFFF"/>
                      </a:solidFill>
                      <a:prstDash val="solid"/>
                      <a:round/>
                      <a:headEnd type="none" w="med" len="med"/>
                      <a:tailEnd type="none" w="med" len="med"/>
                    </a:lnT>
                    <a:lnB w="25146" cap="flat" cmpd="sng" algn="ctr">
                      <a:solidFill>
                        <a:srgbClr val="FFFFFF"/>
                      </a:solidFill>
                      <a:prstDash val="solid"/>
                      <a:round/>
                      <a:headEnd type="none" w="med" len="med"/>
                      <a:tailEnd type="none" w="med" len="med"/>
                    </a:lnB>
                    <a:solidFill>
                      <a:srgbClr val="F4DEEE"/>
                    </a:solidFill>
                  </a:tcPr>
                </a:tc>
                <a:extLst>
                  <a:ext uri="{0D108BD9-81ED-4DB2-BD59-A6C34878D82A}">
                    <a16:rowId xmlns:a16="http://schemas.microsoft.com/office/drawing/2014/main" val="468065100"/>
                  </a:ext>
                </a:extLst>
              </a:tr>
              <a:tr h="489204">
                <a:tc>
                  <a:txBody>
                    <a:bodyPr/>
                    <a:lstStyle/>
                    <a:p>
                      <a:pPr marL="0" marR="0" indent="0" algn="ctr" fontAlgn="base" latinLnBrk="0">
                        <a:lnSpc>
                          <a:spcPct val="140000"/>
                        </a:lnSpc>
                        <a:buNone/>
                      </a:pPr>
                      <a:r>
                        <a:rPr lang="ko-KR" altLang="en-US" sz="1200" b="0" kern="0" spc="-50" dirty="0" err="1">
                          <a:solidFill>
                            <a:srgbClr val="6E2257"/>
                          </a:solidFill>
                          <a:effectLst/>
                          <a:latin typeface="프리젠테이션 4 Regular" pitchFamily="2" charset="-127"/>
                          <a:ea typeface="프리젠테이션 4 Regular" pitchFamily="2" charset="-127"/>
                        </a:rPr>
                        <a:t>헬로</a:t>
                      </a:r>
                      <a:r>
                        <a:rPr lang="ko-KR" altLang="en-US" sz="1200" b="0" kern="0" spc="-50" dirty="0">
                          <a:solidFill>
                            <a:srgbClr val="6E2257"/>
                          </a:solidFill>
                          <a:effectLst/>
                          <a:latin typeface="프리젠테이션 4 Regular" pitchFamily="2" charset="-127"/>
                          <a:ea typeface="프리젠테이션 4 Regular" pitchFamily="2" charset="-127"/>
                        </a:rPr>
                        <a:t> 데이터 과학</a:t>
                      </a:r>
                      <a:endParaRPr lang="ko-KR" altLang="en-US" sz="1200" b="0" kern="0" spc="0" dirty="0">
                        <a:solidFill>
                          <a:srgbClr val="000000"/>
                        </a:solidFill>
                        <a:effectLst/>
                        <a:latin typeface="프리젠테이션 4 Regular" pitchFamily="2" charset="-127"/>
                        <a:ea typeface="프리젠테이션 4 Regular" pitchFamily="2" charset="-127"/>
                      </a:endParaRPr>
                    </a:p>
                    <a:p>
                      <a:pPr marL="0" marR="0" indent="0" algn="ctr" fontAlgn="base" latinLnBrk="0">
                        <a:lnSpc>
                          <a:spcPct val="140000"/>
                        </a:lnSpc>
                        <a:buNone/>
                      </a:pPr>
                      <a:r>
                        <a:rPr lang="en-US" altLang="ko-KR" sz="1200" b="0" kern="0" spc="-50" dirty="0">
                          <a:solidFill>
                            <a:srgbClr val="6E2257"/>
                          </a:solidFill>
                          <a:effectLst/>
                          <a:latin typeface="프리젠테이션 4 Regular" pitchFamily="2" charset="-127"/>
                          <a:ea typeface="프리젠테이션 4 Regular" pitchFamily="2" charset="-127"/>
                        </a:rPr>
                        <a:t>(</a:t>
                      </a:r>
                      <a:r>
                        <a:rPr lang="ko-KR" altLang="en-US" sz="1200" b="0" kern="0" spc="-50" dirty="0">
                          <a:solidFill>
                            <a:srgbClr val="6E2257"/>
                          </a:solidFill>
                          <a:effectLst/>
                          <a:latin typeface="프리젠테이션 4 Regular" pitchFamily="2" charset="-127"/>
                          <a:ea typeface="프리젠테이션 4 Regular" pitchFamily="2" charset="-127"/>
                        </a:rPr>
                        <a:t>김진영</a:t>
                      </a:r>
                      <a:r>
                        <a:rPr lang="en-US" altLang="ko-KR" sz="1200" b="0" kern="0" spc="-50" dirty="0">
                          <a:solidFill>
                            <a:srgbClr val="6E2257"/>
                          </a:solidFill>
                          <a:effectLst/>
                          <a:latin typeface="프리젠테이션 4 Regular" pitchFamily="2" charset="-127"/>
                          <a:ea typeface="프리젠테이션 4 Regular" pitchFamily="2" charset="-127"/>
                        </a:rPr>
                        <a:t>, 2016)</a:t>
                      </a:r>
                      <a:endParaRPr lang="ko-KR" altLang="en-US" sz="1200" b="0" kern="0" spc="0" dirty="0">
                        <a:solidFill>
                          <a:srgbClr val="000000"/>
                        </a:solidFill>
                        <a:effectLst/>
                        <a:latin typeface="프리젠테이션 4 Regular" pitchFamily="2" charset="-127"/>
                        <a:ea typeface="프리젠테이션 4 Regular" pitchFamily="2" charset="-127"/>
                      </a:endParaRPr>
                    </a:p>
                  </a:txBody>
                  <a:tcPr marL="64770" marR="64770" marT="17907" marB="17907" anchor="ctr">
                    <a:lnL w="25146" cap="flat" cmpd="sng" algn="ctr">
                      <a:solidFill>
                        <a:srgbClr val="FFFFFF"/>
                      </a:solidFill>
                      <a:prstDash val="solid"/>
                      <a:round/>
                      <a:headEnd type="none" w="med" len="med"/>
                      <a:tailEnd type="none" w="med" len="med"/>
                    </a:lnL>
                    <a:lnR w="25146" cap="flat" cmpd="sng" algn="ctr">
                      <a:solidFill>
                        <a:srgbClr val="FFFFFF"/>
                      </a:solidFill>
                      <a:prstDash val="solid"/>
                      <a:round/>
                      <a:headEnd type="none" w="med" len="med"/>
                      <a:tailEnd type="none" w="med" len="med"/>
                    </a:lnR>
                    <a:lnT w="25146" cap="flat" cmpd="sng" algn="ctr">
                      <a:solidFill>
                        <a:srgbClr val="FFFFFF"/>
                      </a:solidFill>
                      <a:prstDash val="solid"/>
                      <a:round/>
                      <a:headEnd type="none" w="med" len="med"/>
                      <a:tailEnd type="none" w="med" len="med"/>
                    </a:lnT>
                    <a:lnB w="25146" cap="flat" cmpd="sng" algn="ctr">
                      <a:solidFill>
                        <a:srgbClr val="FFFFFF"/>
                      </a:solidFill>
                      <a:prstDash val="solid"/>
                      <a:round/>
                      <a:headEnd type="none" w="med" len="med"/>
                      <a:tailEnd type="none" w="med" len="med"/>
                    </a:lnB>
                    <a:solidFill>
                      <a:srgbClr val="E6BACE"/>
                    </a:solidFill>
                  </a:tcPr>
                </a:tc>
                <a:tc>
                  <a:txBody>
                    <a:bodyPr/>
                    <a:lstStyle/>
                    <a:p>
                      <a:pPr marL="171450" marR="25400" lvl="0" indent="-171450" algn="just" fontAlgn="base" latinLnBrk="1">
                        <a:lnSpc>
                          <a:spcPct val="130000"/>
                        </a:lnSpc>
                        <a:buFont typeface="Arial" panose="020B0604020202020204" pitchFamily="34" charset="0"/>
                        <a:buChar char="•"/>
                        <a:tabLst>
                          <a:tab pos="848360" algn="l"/>
                          <a:tab pos="2359660" algn="l"/>
                        </a:tabLst>
                      </a:pPr>
                      <a:r>
                        <a:rPr lang="ko-KR" altLang="en-US" sz="1200" b="0" kern="0" spc="-50" dirty="0">
                          <a:solidFill>
                            <a:srgbClr val="000000"/>
                          </a:solidFill>
                          <a:effectLst/>
                          <a:latin typeface="프리젠테이션 4 Regular" pitchFamily="2" charset="-127"/>
                          <a:ea typeface="프리젠테이션 4 Regular" pitchFamily="2" charset="-127"/>
                        </a:rPr>
                        <a:t>데이터 과학의 과정은 “데이터 </a:t>
                      </a:r>
                      <a:r>
                        <a:rPr lang="ko-KR" altLang="en-US" sz="1200" b="0" kern="0" spc="-50" dirty="0" err="1">
                          <a:solidFill>
                            <a:srgbClr val="000000"/>
                          </a:solidFill>
                          <a:effectLst/>
                          <a:latin typeface="프리젠테이션 4 Regular" pitchFamily="2" charset="-127"/>
                          <a:ea typeface="프리젠테이션 4 Regular" pitchFamily="2" charset="-127"/>
                        </a:rPr>
                        <a:t>준비➔탐색적</a:t>
                      </a:r>
                      <a:r>
                        <a:rPr lang="ko-KR" altLang="en-US" sz="1200" b="0" kern="0" spc="-50" dirty="0">
                          <a:solidFill>
                            <a:srgbClr val="000000"/>
                          </a:solidFill>
                          <a:effectLst/>
                          <a:latin typeface="프리젠테이션 4 Regular" pitchFamily="2" charset="-127"/>
                          <a:ea typeface="프리젠테이션 4 Regular" pitchFamily="2" charset="-127"/>
                        </a:rPr>
                        <a:t> 데이터 </a:t>
                      </a:r>
                      <a:r>
                        <a:rPr lang="ko-KR" altLang="en-US" sz="1200" b="0" kern="0" spc="-50" dirty="0" err="1">
                          <a:solidFill>
                            <a:srgbClr val="000000"/>
                          </a:solidFill>
                          <a:effectLst/>
                          <a:latin typeface="프리젠테이션 4 Regular" pitchFamily="2" charset="-127"/>
                          <a:ea typeface="프리젠테이션 4 Regular" pitchFamily="2" charset="-127"/>
                        </a:rPr>
                        <a:t>분석➔통계적</a:t>
                      </a:r>
                      <a:r>
                        <a:rPr lang="ko-KR" altLang="en-US" sz="1200" b="0" kern="0" spc="-50" dirty="0">
                          <a:solidFill>
                            <a:srgbClr val="000000"/>
                          </a:solidFill>
                          <a:effectLst/>
                          <a:latin typeface="프리젠테이션 4 Regular" pitchFamily="2" charset="-127"/>
                          <a:ea typeface="프리젠테이션 4 Regular" pitchFamily="2" charset="-127"/>
                        </a:rPr>
                        <a:t> 추론 </a:t>
                      </a:r>
                      <a:r>
                        <a:rPr lang="ko-KR" altLang="en-US" sz="1200" b="0" kern="0" spc="-50" dirty="0" err="1">
                          <a:solidFill>
                            <a:srgbClr val="000000"/>
                          </a:solidFill>
                          <a:effectLst/>
                          <a:latin typeface="프리젠테이션 4 Regular" pitchFamily="2" charset="-127"/>
                          <a:ea typeface="프리젠테이션 4 Regular" pitchFamily="2" charset="-127"/>
                        </a:rPr>
                        <a:t>예측➔해결책</a:t>
                      </a:r>
                      <a:r>
                        <a:rPr lang="ko-KR" altLang="en-US" sz="1200" b="0" kern="0" spc="-50" dirty="0">
                          <a:solidFill>
                            <a:srgbClr val="000000"/>
                          </a:solidFill>
                          <a:effectLst/>
                          <a:latin typeface="프리젠테이션 4 Regular" pitchFamily="2" charset="-127"/>
                          <a:ea typeface="프리젠테이션 4 Regular" pitchFamily="2" charset="-127"/>
                        </a:rPr>
                        <a:t> 구현</a:t>
                      </a:r>
                      <a:r>
                        <a:rPr lang="en-US" altLang="ko-KR" sz="1200" b="0" kern="0" spc="-50" dirty="0">
                          <a:solidFill>
                            <a:srgbClr val="000000"/>
                          </a:solidFill>
                          <a:effectLst/>
                          <a:latin typeface="프리젠테이션 4 Regular" pitchFamily="2" charset="-127"/>
                          <a:ea typeface="프리젠테이션 4 Regular" pitchFamily="2" charset="-127"/>
                        </a:rPr>
                        <a:t>, </a:t>
                      </a:r>
                      <a:r>
                        <a:rPr lang="ko-KR" altLang="en-US" sz="1200" b="0" kern="0" spc="-50" dirty="0">
                          <a:solidFill>
                            <a:srgbClr val="000000"/>
                          </a:solidFill>
                          <a:effectLst/>
                          <a:latin typeface="프리젠테이션 4 Regular" pitchFamily="2" charset="-127"/>
                          <a:ea typeface="프리젠테이션 4 Regular" pitchFamily="2" charset="-127"/>
                        </a:rPr>
                        <a:t>결과 </a:t>
                      </a:r>
                      <a:r>
                        <a:rPr lang="ko-KR" altLang="en-US" sz="1200" b="0" kern="0" spc="-50" dirty="0" err="1">
                          <a:solidFill>
                            <a:srgbClr val="000000"/>
                          </a:solidFill>
                          <a:effectLst/>
                          <a:latin typeface="프리젠테이션 4 Regular" pitchFamily="2" charset="-127"/>
                          <a:ea typeface="프리젠테이션 4 Regular" pitchFamily="2" charset="-127"/>
                        </a:rPr>
                        <a:t>소통”의</a:t>
                      </a:r>
                      <a:r>
                        <a:rPr lang="ko-KR" altLang="en-US" sz="1200" b="0" kern="0" spc="-50" dirty="0">
                          <a:solidFill>
                            <a:srgbClr val="000000"/>
                          </a:solidFill>
                          <a:effectLst/>
                          <a:latin typeface="프리젠테이션 4 Regular" pitchFamily="2" charset="-127"/>
                          <a:ea typeface="프리젠테이션 4 Regular" pitchFamily="2" charset="-127"/>
                        </a:rPr>
                        <a:t> 단계</a:t>
                      </a:r>
                      <a:endParaRPr lang="ko-KR" altLang="en-US" sz="1200" b="0" kern="0" spc="0" dirty="0">
                        <a:solidFill>
                          <a:srgbClr val="000000"/>
                        </a:solidFill>
                        <a:effectLst/>
                        <a:latin typeface="프리젠테이션 4 Regular" pitchFamily="2" charset="-127"/>
                        <a:ea typeface="프리젠테이션 4 Regular" pitchFamily="2" charset="-127"/>
                      </a:endParaRPr>
                    </a:p>
                    <a:p>
                      <a:pPr marL="171450" marR="25400" lvl="0" indent="-171450" algn="just" fontAlgn="base" latinLnBrk="1">
                        <a:lnSpc>
                          <a:spcPct val="130000"/>
                        </a:lnSpc>
                        <a:buFont typeface="Arial" panose="020B0604020202020204" pitchFamily="34" charset="0"/>
                        <a:buChar char="•"/>
                        <a:tabLst>
                          <a:tab pos="848360" algn="l"/>
                          <a:tab pos="2359660" algn="l"/>
                        </a:tabLst>
                      </a:pPr>
                      <a:r>
                        <a:rPr lang="ko-KR" altLang="en-US" sz="1200" b="0" kern="0" spc="-50" dirty="0">
                          <a:solidFill>
                            <a:srgbClr val="000000"/>
                          </a:solidFill>
                          <a:effectLst/>
                          <a:latin typeface="프리젠테이션 4 Regular" pitchFamily="2" charset="-127"/>
                          <a:ea typeface="프리젠테이션 4 Regular" pitchFamily="2" charset="-127"/>
                        </a:rPr>
                        <a:t>‘탐색적 데이터 분석’ 단계는 가설을 찾아내고 성립하는 단계이며</a:t>
                      </a:r>
                      <a:r>
                        <a:rPr lang="en-US" altLang="ko-KR" sz="1200" b="0" kern="0" spc="-50" dirty="0">
                          <a:solidFill>
                            <a:srgbClr val="000000"/>
                          </a:solidFill>
                          <a:effectLst/>
                          <a:latin typeface="프리젠테이션 4 Regular" pitchFamily="2" charset="-127"/>
                          <a:ea typeface="프리젠테이션 4 Regular" pitchFamily="2" charset="-127"/>
                        </a:rPr>
                        <a:t>, </a:t>
                      </a:r>
                      <a:r>
                        <a:rPr lang="ko-KR" altLang="en-US" sz="1200" b="0" kern="0" spc="-50" dirty="0">
                          <a:solidFill>
                            <a:srgbClr val="000000"/>
                          </a:solidFill>
                          <a:effectLst/>
                          <a:latin typeface="프리젠테이션 4 Regular" pitchFamily="2" charset="-127"/>
                          <a:ea typeface="프리젠테이션 4 Regular" pitchFamily="2" charset="-127"/>
                        </a:rPr>
                        <a:t>데이터의 요약과 시각화 활동이 제시되기도 함</a:t>
                      </a:r>
                      <a:r>
                        <a:rPr lang="en-US" altLang="ko-KR" sz="1200" b="0" kern="0" spc="-50" dirty="0">
                          <a:solidFill>
                            <a:srgbClr val="000000"/>
                          </a:solidFill>
                          <a:effectLst/>
                          <a:latin typeface="프리젠테이션 4 Regular" pitchFamily="2" charset="-127"/>
                          <a:ea typeface="프리젠테이션 4 Regular" pitchFamily="2" charset="-127"/>
                        </a:rPr>
                        <a:t>. ‘</a:t>
                      </a:r>
                      <a:r>
                        <a:rPr lang="ko-KR" altLang="en-US" sz="1200" b="0" kern="0" spc="-50" dirty="0">
                          <a:solidFill>
                            <a:srgbClr val="000000"/>
                          </a:solidFill>
                          <a:effectLst/>
                          <a:latin typeface="프리젠테이션 4 Regular" pitchFamily="2" charset="-127"/>
                          <a:ea typeface="프리젠테이션 4 Regular" pitchFamily="2" charset="-127"/>
                        </a:rPr>
                        <a:t>통계적 추론 </a:t>
                      </a:r>
                      <a:r>
                        <a:rPr lang="ko-KR" altLang="en-US" sz="1200" b="0" kern="0" spc="-50" dirty="0" err="1">
                          <a:solidFill>
                            <a:srgbClr val="000000"/>
                          </a:solidFill>
                          <a:effectLst/>
                          <a:latin typeface="프리젠테이션 4 Regular" pitchFamily="2" charset="-127"/>
                          <a:ea typeface="프리젠테이션 4 Regular" pitchFamily="2" charset="-127"/>
                        </a:rPr>
                        <a:t>과정’은</a:t>
                      </a:r>
                      <a:r>
                        <a:rPr lang="ko-KR" altLang="en-US" sz="1200" b="0" kern="0" spc="-50" dirty="0">
                          <a:solidFill>
                            <a:srgbClr val="000000"/>
                          </a:solidFill>
                          <a:effectLst/>
                          <a:latin typeface="프리젠테이션 4 Regular" pitchFamily="2" charset="-127"/>
                          <a:ea typeface="프리젠테이션 4 Regular" pitchFamily="2" charset="-127"/>
                        </a:rPr>
                        <a:t> 성립된 가설을 검증하는 단계임</a:t>
                      </a:r>
                      <a:r>
                        <a:rPr lang="en-US" altLang="ko-KR" sz="1200" b="0" kern="0" spc="-50" dirty="0">
                          <a:solidFill>
                            <a:srgbClr val="000000"/>
                          </a:solidFill>
                          <a:effectLst/>
                          <a:latin typeface="프리젠테이션 4 Regular" pitchFamily="2" charset="-127"/>
                          <a:ea typeface="프리젠테이션 4 Regular" pitchFamily="2" charset="-127"/>
                        </a:rPr>
                        <a:t>.</a:t>
                      </a:r>
                      <a:endParaRPr lang="ko-KR" altLang="en-US" sz="1200" b="0" kern="0" spc="0" dirty="0">
                        <a:solidFill>
                          <a:srgbClr val="000000"/>
                        </a:solidFill>
                        <a:effectLst/>
                        <a:latin typeface="프리젠테이션 4 Regular" pitchFamily="2" charset="-127"/>
                        <a:ea typeface="프리젠테이션 4 Regular" pitchFamily="2" charset="-127"/>
                      </a:endParaRPr>
                    </a:p>
                  </a:txBody>
                  <a:tcPr marL="64770" marR="64770" marT="17907" marB="17907" anchor="ctr">
                    <a:lnL w="25146" cap="flat" cmpd="sng" algn="ctr">
                      <a:solidFill>
                        <a:srgbClr val="FFFFFF"/>
                      </a:solidFill>
                      <a:prstDash val="solid"/>
                      <a:round/>
                      <a:headEnd type="none" w="med" len="med"/>
                      <a:tailEnd type="none" w="med" len="med"/>
                    </a:lnL>
                    <a:lnR w="25146" cap="flat" cmpd="sng" algn="ctr">
                      <a:solidFill>
                        <a:srgbClr val="FFFFFF"/>
                      </a:solidFill>
                      <a:prstDash val="solid"/>
                      <a:round/>
                      <a:headEnd type="none" w="med" len="med"/>
                      <a:tailEnd type="none" w="med" len="med"/>
                    </a:lnR>
                    <a:lnT w="25146" cap="flat" cmpd="sng" algn="ctr">
                      <a:solidFill>
                        <a:srgbClr val="FFFFFF"/>
                      </a:solidFill>
                      <a:prstDash val="solid"/>
                      <a:round/>
                      <a:headEnd type="none" w="med" len="med"/>
                      <a:tailEnd type="none" w="med" len="med"/>
                    </a:lnT>
                    <a:lnB w="25146" cap="flat" cmpd="sng" algn="ctr">
                      <a:solidFill>
                        <a:srgbClr val="FFFFFF"/>
                      </a:solidFill>
                      <a:prstDash val="solid"/>
                      <a:round/>
                      <a:headEnd type="none" w="med" len="med"/>
                      <a:tailEnd type="none" w="med" len="med"/>
                    </a:lnB>
                    <a:solidFill>
                      <a:srgbClr val="FDF7FB"/>
                    </a:solidFill>
                  </a:tcPr>
                </a:tc>
                <a:extLst>
                  <a:ext uri="{0D108BD9-81ED-4DB2-BD59-A6C34878D82A}">
                    <a16:rowId xmlns:a16="http://schemas.microsoft.com/office/drawing/2014/main" val="1656399410"/>
                  </a:ext>
                </a:extLst>
              </a:tr>
              <a:tr h="489204">
                <a:tc>
                  <a:txBody>
                    <a:bodyPr/>
                    <a:lstStyle/>
                    <a:p>
                      <a:pPr marL="0" marR="0" indent="0" algn="ctr" fontAlgn="base" latinLnBrk="0">
                        <a:lnSpc>
                          <a:spcPct val="120000"/>
                        </a:lnSpc>
                        <a:buNone/>
                      </a:pPr>
                      <a:r>
                        <a:rPr lang="en-US" altLang="ko-KR" sz="1200" b="0" kern="0" spc="-50" dirty="0">
                          <a:solidFill>
                            <a:srgbClr val="6E2257"/>
                          </a:solidFill>
                          <a:effectLst/>
                          <a:latin typeface="프리젠테이션 4 Regular" pitchFamily="2" charset="-127"/>
                          <a:ea typeface="프리젠테이션 4 Regular" pitchFamily="2" charset="-127"/>
                        </a:rPr>
                        <a:t>Statistical thinking</a:t>
                      </a:r>
                      <a:endParaRPr lang="ko-KR" altLang="en-US" sz="1200" b="0" kern="0" spc="0" dirty="0">
                        <a:solidFill>
                          <a:srgbClr val="000000"/>
                        </a:solidFill>
                        <a:effectLst/>
                        <a:latin typeface="프리젠테이션 4 Regular" pitchFamily="2" charset="-127"/>
                        <a:ea typeface="프리젠테이션 4 Regular" pitchFamily="2" charset="-127"/>
                      </a:endParaRPr>
                    </a:p>
                    <a:p>
                      <a:pPr marL="0" marR="0" indent="0" algn="ctr" fontAlgn="base" latinLnBrk="0">
                        <a:lnSpc>
                          <a:spcPct val="120000"/>
                        </a:lnSpc>
                        <a:buNone/>
                      </a:pPr>
                      <a:r>
                        <a:rPr lang="en-US" altLang="ko-KR" sz="1200" b="0" kern="0" spc="-50" dirty="0">
                          <a:solidFill>
                            <a:srgbClr val="6E2257"/>
                          </a:solidFill>
                          <a:effectLst/>
                          <a:latin typeface="프리젠테이션 4 Regular" pitchFamily="2" charset="-127"/>
                          <a:ea typeface="프리젠테이션 4 Regular" pitchFamily="2" charset="-127"/>
                        </a:rPr>
                        <a:t>in empirical enquiry</a:t>
                      </a:r>
                      <a:endParaRPr lang="ko-KR" altLang="en-US" sz="1200" b="0" kern="0" spc="0" dirty="0">
                        <a:solidFill>
                          <a:srgbClr val="000000"/>
                        </a:solidFill>
                        <a:effectLst/>
                        <a:latin typeface="프리젠테이션 4 Regular" pitchFamily="2" charset="-127"/>
                        <a:ea typeface="프리젠테이션 4 Regular" pitchFamily="2" charset="-127"/>
                      </a:endParaRPr>
                    </a:p>
                    <a:p>
                      <a:pPr marL="0" marR="0" indent="0" algn="ctr" fontAlgn="base" latinLnBrk="0">
                        <a:lnSpc>
                          <a:spcPct val="120000"/>
                        </a:lnSpc>
                        <a:buNone/>
                      </a:pPr>
                      <a:r>
                        <a:rPr lang="en-US" altLang="ko-KR" sz="1200" b="0" kern="0" spc="-50" dirty="0">
                          <a:solidFill>
                            <a:srgbClr val="6E2257"/>
                          </a:solidFill>
                          <a:effectLst/>
                          <a:latin typeface="프리젠테이션 4 Regular" pitchFamily="2" charset="-127"/>
                          <a:ea typeface="프리젠테이션 4 Regular" pitchFamily="2" charset="-127"/>
                        </a:rPr>
                        <a:t>(Wild &amp; </a:t>
                      </a:r>
                      <a:r>
                        <a:rPr lang="en-US" altLang="ko-KR" sz="1200" b="0" kern="0" spc="-50" dirty="0" err="1">
                          <a:solidFill>
                            <a:srgbClr val="6E2257"/>
                          </a:solidFill>
                          <a:effectLst/>
                          <a:latin typeface="프리젠테이션 4 Regular" pitchFamily="2" charset="-127"/>
                          <a:ea typeface="프리젠테이션 4 Regular" pitchFamily="2" charset="-127"/>
                        </a:rPr>
                        <a:t>Pfannkuch</a:t>
                      </a:r>
                      <a:r>
                        <a:rPr lang="en-US" altLang="ko-KR" sz="1200" b="0" kern="0" spc="-50" dirty="0">
                          <a:solidFill>
                            <a:srgbClr val="6E2257"/>
                          </a:solidFill>
                          <a:effectLst/>
                          <a:latin typeface="프리젠테이션 4 Regular" pitchFamily="2" charset="-127"/>
                          <a:ea typeface="프리젠테이션 4 Regular" pitchFamily="2" charset="-127"/>
                        </a:rPr>
                        <a:t>, 1999)</a:t>
                      </a:r>
                      <a:endParaRPr lang="ko-KR" altLang="en-US" sz="1200" b="0" kern="0" spc="0" dirty="0">
                        <a:solidFill>
                          <a:srgbClr val="000000"/>
                        </a:solidFill>
                        <a:effectLst/>
                        <a:latin typeface="프리젠테이션 4 Regular" pitchFamily="2" charset="-127"/>
                        <a:ea typeface="프리젠테이션 4 Regular" pitchFamily="2" charset="-127"/>
                      </a:endParaRPr>
                    </a:p>
                    <a:p>
                      <a:pPr marL="0" marR="0" indent="0" algn="ctr" fontAlgn="base" latinLnBrk="0">
                        <a:lnSpc>
                          <a:spcPct val="120000"/>
                        </a:lnSpc>
                        <a:buNone/>
                      </a:pPr>
                      <a:r>
                        <a:rPr lang="ko-KR" altLang="en-US" sz="1200" b="0" kern="0" spc="-50" dirty="0">
                          <a:solidFill>
                            <a:srgbClr val="6E2257"/>
                          </a:solidFill>
                          <a:effectLst/>
                          <a:latin typeface="프리젠테이션 4 Regular" pitchFamily="2" charset="-127"/>
                          <a:ea typeface="프리젠테이션 4 Regular" pitchFamily="2" charset="-127"/>
                        </a:rPr>
                        <a:t>지식정보처리역량 함양을</a:t>
                      </a:r>
                      <a:endParaRPr lang="ko-KR" altLang="en-US" sz="1200" b="0" kern="0" spc="0" dirty="0">
                        <a:solidFill>
                          <a:srgbClr val="000000"/>
                        </a:solidFill>
                        <a:effectLst/>
                        <a:latin typeface="프리젠테이션 4 Regular" pitchFamily="2" charset="-127"/>
                        <a:ea typeface="프리젠테이션 4 Regular" pitchFamily="2" charset="-127"/>
                      </a:endParaRPr>
                    </a:p>
                    <a:p>
                      <a:pPr marL="0" marR="0" indent="0" algn="ctr" fontAlgn="base" latinLnBrk="0">
                        <a:lnSpc>
                          <a:spcPct val="120000"/>
                        </a:lnSpc>
                        <a:buNone/>
                      </a:pPr>
                      <a:r>
                        <a:rPr lang="ko-KR" altLang="en-US" sz="1200" b="0" kern="0" spc="-50" dirty="0">
                          <a:solidFill>
                            <a:srgbClr val="6E2257"/>
                          </a:solidFill>
                          <a:effectLst/>
                          <a:latin typeface="프리젠테이션 4 Regular" pitchFamily="2" charset="-127"/>
                          <a:ea typeface="프리젠테이션 4 Regular" pitchFamily="2" charset="-127"/>
                        </a:rPr>
                        <a:t>위한 데이터 기반</a:t>
                      </a:r>
                      <a:endParaRPr lang="ko-KR" altLang="en-US" sz="1200" b="0" kern="0" spc="0" dirty="0">
                        <a:solidFill>
                          <a:srgbClr val="000000"/>
                        </a:solidFill>
                        <a:effectLst/>
                        <a:latin typeface="프리젠테이션 4 Regular" pitchFamily="2" charset="-127"/>
                        <a:ea typeface="프리젠테이션 4 Regular" pitchFamily="2" charset="-127"/>
                      </a:endParaRPr>
                    </a:p>
                    <a:p>
                      <a:pPr marL="0" marR="0" indent="0" algn="ctr" fontAlgn="base" latinLnBrk="0">
                        <a:lnSpc>
                          <a:spcPct val="120000"/>
                        </a:lnSpc>
                        <a:buNone/>
                      </a:pPr>
                      <a:r>
                        <a:rPr lang="ko-KR" altLang="en-US" sz="1200" b="0" kern="0" spc="-50" dirty="0">
                          <a:solidFill>
                            <a:srgbClr val="6E2257"/>
                          </a:solidFill>
                          <a:effectLst/>
                          <a:latin typeface="프리젠테이션 4 Regular" pitchFamily="2" charset="-127"/>
                          <a:ea typeface="프리젠테이션 4 Regular" pitchFamily="2" charset="-127"/>
                        </a:rPr>
                        <a:t>과학탐구 모형 개발</a:t>
                      </a:r>
                      <a:endParaRPr lang="ko-KR" altLang="en-US" sz="1200" b="0" kern="0" spc="0" dirty="0">
                        <a:solidFill>
                          <a:srgbClr val="000000"/>
                        </a:solidFill>
                        <a:effectLst/>
                        <a:latin typeface="프리젠테이션 4 Regular" pitchFamily="2" charset="-127"/>
                        <a:ea typeface="프리젠테이션 4 Regular" pitchFamily="2" charset="-127"/>
                      </a:endParaRPr>
                    </a:p>
                    <a:p>
                      <a:pPr marL="0" marR="0" indent="0" algn="ctr" fontAlgn="base" latinLnBrk="0">
                        <a:lnSpc>
                          <a:spcPct val="120000"/>
                        </a:lnSpc>
                        <a:buNone/>
                      </a:pPr>
                      <a:r>
                        <a:rPr lang="en-US" altLang="ko-KR" sz="1200" b="0" kern="0" spc="-50" dirty="0">
                          <a:solidFill>
                            <a:srgbClr val="6E2257"/>
                          </a:solidFill>
                          <a:effectLst/>
                          <a:latin typeface="프리젠테이션 4 Regular" pitchFamily="2" charset="-127"/>
                          <a:ea typeface="프리젠테이션 4 Regular" pitchFamily="2" charset="-127"/>
                        </a:rPr>
                        <a:t>(</a:t>
                      </a:r>
                      <a:r>
                        <a:rPr lang="ko-KR" altLang="en-US" sz="1200" b="0" kern="0" spc="-50" dirty="0" err="1">
                          <a:solidFill>
                            <a:srgbClr val="6E2257"/>
                          </a:solidFill>
                          <a:effectLst/>
                          <a:latin typeface="프리젠테이션 4 Regular" pitchFamily="2" charset="-127"/>
                          <a:ea typeface="프리젠테이션 4 Regular" pitchFamily="2" charset="-127"/>
                        </a:rPr>
                        <a:t>손미현</a:t>
                      </a:r>
                      <a:r>
                        <a:rPr lang="en-US" altLang="ko-KR" sz="1200" b="0" kern="0" spc="-50" dirty="0">
                          <a:solidFill>
                            <a:srgbClr val="6E2257"/>
                          </a:solidFill>
                          <a:effectLst/>
                          <a:latin typeface="프리젠테이션 4 Regular" pitchFamily="2" charset="-127"/>
                          <a:ea typeface="프리젠테이션 4 Regular" pitchFamily="2" charset="-127"/>
                        </a:rPr>
                        <a:t>, 2020)</a:t>
                      </a:r>
                      <a:r>
                        <a:rPr lang="ko-KR" altLang="en-US" sz="1200" b="0" kern="0" spc="-50" dirty="0">
                          <a:solidFill>
                            <a:srgbClr val="6E2257"/>
                          </a:solidFill>
                          <a:effectLst/>
                          <a:latin typeface="프리젠테이션 4 Regular" pitchFamily="2" charset="-127"/>
                          <a:ea typeface="프리젠테이션 4 Regular" pitchFamily="2" charset="-127"/>
                        </a:rPr>
                        <a:t>에서 재인용</a:t>
                      </a:r>
                      <a:endParaRPr lang="ko-KR" altLang="en-US" sz="1200" b="0" kern="0" spc="0" dirty="0">
                        <a:solidFill>
                          <a:srgbClr val="000000"/>
                        </a:solidFill>
                        <a:effectLst/>
                        <a:latin typeface="프리젠테이션 4 Regular" pitchFamily="2" charset="-127"/>
                        <a:ea typeface="프리젠테이션 4 Regular" pitchFamily="2" charset="-127"/>
                      </a:endParaRPr>
                    </a:p>
                  </a:txBody>
                  <a:tcPr marL="64770" marR="64770" marT="17907" marB="17907" anchor="ctr">
                    <a:lnL w="25146" cap="flat" cmpd="sng" algn="ctr">
                      <a:solidFill>
                        <a:srgbClr val="FFFFFF"/>
                      </a:solidFill>
                      <a:prstDash val="solid"/>
                      <a:round/>
                      <a:headEnd type="none" w="med" len="med"/>
                      <a:tailEnd type="none" w="med" len="med"/>
                    </a:lnL>
                    <a:lnR w="25146" cap="flat" cmpd="sng" algn="ctr">
                      <a:solidFill>
                        <a:srgbClr val="FFFFFF"/>
                      </a:solidFill>
                      <a:prstDash val="solid"/>
                      <a:round/>
                      <a:headEnd type="none" w="med" len="med"/>
                      <a:tailEnd type="none" w="med" len="med"/>
                    </a:lnR>
                    <a:lnT w="25146" cap="flat" cmpd="sng" algn="ctr">
                      <a:solidFill>
                        <a:srgbClr val="FFFFFF"/>
                      </a:solidFill>
                      <a:prstDash val="solid"/>
                      <a:round/>
                      <a:headEnd type="none" w="med" len="med"/>
                      <a:tailEnd type="none" w="med" len="med"/>
                    </a:lnT>
                    <a:lnB w="25146" cap="flat" cmpd="sng" algn="ctr">
                      <a:solidFill>
                        <a:srgbClr val="FFFFFF"/>
                      </a:solidFill>
                      <a:prstDash val="solid"/>
                      <a:round/>
                      <a:headEnd type="none" w="med" len="med"/>
                      <a:tailEnd type="none" w="med" len="med"/>
                    </a:lnB>
                    <a:solidFill>
                      <a:srgbClr val="E6BACE"/>
                    </a:solidFill>
                  </a:tcPr>
                </a:tc>
                <a:tc>
                  <a:txBody>
                    <a:bodyPr/>
                    <a:lstStyle/>
                    <a:p>
                      <a:pPr marL="171450" marR="25400" lvl="0" indent="-171450" algn="just" fontAlgn="base" latinLnBrk="1">
                        <a:lnSpc>
                          <a:spcPct val="130000"/>
                        </a:lnSpc>
                        <a:buFont typeface="Arial" panose="020B0604020202020204" pitchFamily="34" charset="0"/>
                        <a:buChar char="•"/>
                        <a:tabLst>
                          <a:tab pos="848360" algn="l"/>
                          <a:tab pos="2359660" algn="l"/>
                        </a:tabLst>
                      </a:pPr>
                      <a:r>
                        <a:rPr lang="en-US" altLang="ko-KR" sz="1200" b="0" kern="0" spc="-50" dirty="0">
                          <a:solidFill>
                            <a:srgbClr val="000000"/>
                          </a:solidFill>
                          <a:effectLst/>
                          <a:latin typeface="프리젠테이션 4 Regular" pitchFamily="2" charset="-127"/>
                          <a:ea typeface="프리젠테이션 4 Regular" pitchFamily="2" charset="-127"/>
                        </a:rPr>
                        <a:t>Wild &amp; </a:t>
                      </a:r>
                      <a:r>
                        <a:rPr lang="en-US" altLang="ko-KR" sz="1200" b="0" kern="0" spc="-50" dirty="0" err="1">
                          <a:solidFill>
                            <a:srgbClr val="000000"/>
                          </a:solidFill>
                          <a:effectLst/>
                          <a:latin typeface="프리젠테이션 4 Regular" pitchFamily="2" charset="-127"/>
                          <a:ea typeface="프리젠테이션 4 Regular" pitchFamily="2" charset="-127"/>
                        </a:rPr>
                        <a:t>Pfannkuch</a:t>
                      </a:r>
                      <a:r>
                        <a:rPr lang="en-US" altLang="ko-KR" sz="1200" b="0" kern="0" spc="-50" dirty="0">
                          <a:solidFill>
                            <a:srgbClr val="000000"/>
                          </a:solidFill>
                          <a:effectLst/>
                          <a:latin typeface="프리젠테이션 4 Regular" pitchFamily="2" charset="-127"/>
                          <a:ea typeface="프리젠테이션 4 Regular" pitchFamily="2" charset="-127"/>
                        </a:rPr>
                        <a:t>(1999)</a:t>
                      </a:r>
                      <a:r>
                        <a:rPr lang="ko-KR" altLang="en-US" sz="1200" b="0" kern="0" spc="-50" dirty="0">
                          <a:solidFill>
                            <a:srgbClr val="000000"/>
                          </a:solidFill>
                          <a:effectLst/>
                          <a:latin typeface="프리젠테이션 4 Regular" pitchFamily="2" charset="-127"/>
                          <a:ea typeface="프리젠테이션 4 Regular" pitchFamily="2" charset="-127"/>
                        </a:rPr>
                        <a:t>에 따르면 통계적 절차를 사용하여 문제를 해결하는 과정</a:t>
                      </a:r>
                      <a:r>
                        <a:rPr lang="en-US" altLang="ko-KR" sz="1200" b="0" kern="0" spc="-50" dirty="0">
                          <a:solidFill>
                            <a:srgbClr val="000000"/>
                          </a:solidFill>
                          <a:effectLst/>
                          <a:latin typeface="프리젠테이션 4 Regular" pitchFamily="2" charset="-127"/>
                          <a:ea typeface="프리젠테이션 4 Regular" pitchFamily="2" charset="-127"/>
                        </a:rPr>
                        <a:t>, </a:t>
                      </a:r>
                      <a:r>
                        <a:rPr lang="ko-KR" altLang="en-US" sz="1200" b="0" kern="0" spc="-50" dirty="0">
                          <a:solidFill>
                            <a:srgbClr val="000000"/>
                          </a:solidFill>
                          <a:effectLst/>
                          <a:latin typeface="프리젠테이션 4 Regular" pitchFamily="2" charset="-127"/>
                          <a:ea typeface="프리젠테이션 4 Regular" pitchFamily="2" charset="-127"/>
                        </a:rPr>
                        <a:t>즉 ‘통계적 사고 </a:t>
                      </a:r>
                      <a:r>
                        <a:rPr lang="ko-KR" altLang="en-US" sz="1200" b="0" kern="0" spc="-50" dirty="0" err="1">
                          <a:solidFill>
                            <a:srgbClr val="000000"/>
                          </a:solidFill>
                          <a:effectLst/>
                          <a:latin typeface="프리젠테이션 4 Regular" pitchFamily="2" charset="-127"/>
                          <a:ea typeface="프리젠테이션 4 Regular" pitchFamily="2" charset="-127"/>
                        </a:rPr>
                        <a:t>과정’은</a:t>
                      </a:r>
                      <a:r>
                        <a:rPr lang="ko-KR" altLang="en-US" sz="1200" b="0" kern="0" spc="-50" dirty="0">
                          <a:solidFill>
                            <a:srgbClr val="000000"/>
                          </a:solidFill>
                          <a:effectLst/>
                          <a:latin typeface="프리젠테이션 4 Regular" pitchFamily="2" charset="-127"/>
                          <a:ea typeface="프리젠테이션 4 Regular" pitchFamily="2" charset="-127"/>
                        </a:rPr>
                        <a:t> </a:t>
                      </a:r>
                      <a:r>
                        <a:rPr lang="en-US" altLang="ko-KR" sz="1200" b="0" kern="0" spc="-50" dirty="0">
                          <a:solidFill>
                            <a:srgbClr val="000000"/>
                          </a:solidFill>
                          <a:effectLst/>
                          <a:latin typeface="프리젠테이션 4 Regular" pitchFamily="2" charset="-127"/>
                          <a:ea typeface="프리젠테이션 4 Regular" pitchFamily="2" charset="-127"/>
                        </a:rPr>
                        <a:t>PPDAC(Problem, Plan, Data, Analysis, Conclusion) </a:t>
                      </a:r>
                      <a:r>
                        <a:rPr lang="ko-KR" altLang="en-US" sz="1200" b="0" kern="0" spc="-50" dirty="0">
                          <a:solidFill>
                            <a:srgbClr val="000000"/>
                          </a:solidFill>
                          <a:effectLst/>
                          <a:latin typeface="프리젠테이션 4 Regular" pitchFamily="2" charset="-127"/>
                          <a:ea typeface="프리젠테이션 4 Regular" pitchFamily="2" charset="-127"/>
                        </a:rPr>
                        <a:t>모형으로 설명될 수 있음</a:t>
                      </a:r>
                      <a:r>
                        <a:rPr lang="en-US" altLang="ko-KR" sz="1200" b="0" kern="0" spc="-50" dirty="0">
                          <a:solidFill>
                            <a:srgbClr val="000000"/>
                          </a:solidFill>
                          <a:effectLst/>
                          <a:latin typeface="프리젠테이션 4 Regular" pitchFamily="2" charset="-127"/>
                          <a:ea typeface="프리젠테이션 4 Regular" pitchFamily="2" charset="-127"/>
                        </a:rPr>
                        <a:t>. Problem </a:t>
                      </a:r>
                      <a:r>
                        <a:rPr lang="ko-KR" altLang="en-US" sz="1200" b="0" kern="0" spc="-50" dirty="0">
                          <a:solidFill>
                            <a:srgbClr val="000000"/>
                          </a:solidFill>
                          <a:effectLst/>
                          <a:latin typeface="프리젠테이션 4 Regular" pitchFamily="2" charset="-127"/>
                          <a:ea typeface="프리젠테이션 4 Regular" pitchFamily="2" charset="-127"/>
                        </a:rPr>
                        <a:t>단계에서 문제를 설정하고</a:t>
                      </a:r>
                      <a:r>
                        <a:rPr lang="en-US" altLang="ko-KR" sz="1200" b="0" kern="0" spc="-50" dirty="0">
                          <a:solidFill>
                            <a:srgbClr val="000000"/>
                          </a:solidFill>
                          <a:effectLst/>
                          <a:latin typeface="프리젠테이션 4 Regular" pitchFamily="2" charset="-127"/>
                          <a:ea typeface="프리젠테이션 4 Regular" pitchFamily="2" charset="-127"/>
                        </a:rPr>
                        <a:t>, Plan </a:t>
                      </a:r>
                      <a:r>
                        <a:rPr lang="ko-KR" altLang="en-US" sz="1200" b="0" kern="0" spc="-50" dirty="0">
                          <a:solidFill>
                            <a:srgbClr val="000000"/>
                          </a:solidFill>
                          <a:effectLst/>
                          <a:latin typeface="프리젠테이션 4 Regular" pitchFamily="2" charset="-127"/>
                          <a:ea typeface="프리젠테이션 4 Regular" pitchFamily="2" charset="-127"/>
                        </a:rPr>
                        <a:t>단계에서 자료 수집 방법을 계획하여 </a:t>
                      </a:r>
                      <a:r>
                        <a:rPr lang="en-US" altLang="ko-KR" sz="1200" b="0" kern="0" spc="-50" dirty="0">
                          <a:solidFill>
                            <a:srgbClr val="000000"/>
                          </a:solidFill>
                          <a:effectLst/>
                          <a:latin typeface="프리젠테이션 4 Regular" pitchFamily="2" charset="-127"/>
                          <a:ea typeface="프리젠테이션 4 Regular" pitchFamily="2" charset="-127"/>
                        </a:rPr>
                        <a:t>Data </a:t>
                      </a:r>
                      <a:r>
                        <a:rPr lang="ko-KR" altLang="en-US" sz="1200" b="0" kern="0" spc="-50" dirty="0">
                          <a:solidFill>
                            <a:srgbClr val="000000"/>
                          </a:solidFill>
                          <a:effectLst/>
                          <a:latin typeface="프리젠테이션 4 Regular" pitchFamily="2" charset="-127"/>
                          <a:ea typeface="프리젠테이션 4 Regular" pitchFamily="2" charset="-127"/>
                        </a:rPr>
                        <a:t>단계에서 자료를 수집</a:t>
                      </a:r>
                      <a:r>
                        <a:rPr lang="en-US" altLang="ko-KR" sz="1200" b="0" kern="0" spc="-50" dirty="0">
                          <a:solidFill>
                            <a:srgbClr val="000000"/>
                          </a:solidFill>
                          <a:effectLst/>
                          <a:latin typeface="프리젠테이션 4 Regular" pitchFamily="2" charset="-127"/>
                          <a:ea typeface="프리젠테이션 4 Regular" pitchFamily="2" charset="-127"/>
                        </a:rPr>
                        <a:t>, </a:t>
                      </a:r>
                      <a:r>
                        <a:rPr lang="ko-KR" altLang="en-US" sz="1200" b="0" kern="0" spc="-50" dirty="0" err="1">
                          <a:solidFill>
                            <a:srgbClr val="000000"/>
                          </a:solidFill>
                          <a:effectLst/>
                          <a:latin typeface="프리젠테이션 4 Regular" pitchFamily="2" charset="-127"/>
                          <a:ea typeface="프리젠테이션 4 Regular" pitchFamily="2" charset="-127"/>
                        </a:rPr>
                        <a:t>전처리함</a:t>
                      </a:r>
                      <a:r>
                        <a:rPr lang="en-US" altLang="ko-KR" sz="1200" b="0" kern="0" spc="-50" dirty="0">
                          <a:solidFill>
                            <a:srgbClr val="000000"/>
                          </a:solidFill>
                          <a:effectLst/>
                          <a:latin typeface="프리젠테이션 4 Regular" pitchFamily="2" charset="-127"/>
                          <a:ea typeface="프리젠테이션 4 Regular" pitchFamily="2" charset="-127"/>
                        </a:rPr>
                        <a:t>. Analysis </a:t>
                      </a:r>
                      <a:r>
                        <a:rPr lang="ko-KR" altLang="en-US" sz="1200" b="0" kern="0" spc="-50" dirty="0">
                          <a:solidFill>
                            <a:srgbClr val="000000"/>
                          </a:solidFill>
                          <a:effectLst/>
                          <a:latin typeface="프리젠테이션 4 Regular" pitchFamily="2" charset="-127"/>
                          <a:ea typeface="프리젠테이션 4 Regular" pitchFamily="2" charset="-127"/>
                        </a:rPr>
                        <a:t>단계에서는 자료를 탐구하여 분석하고</a:t>
                      </a:r>
                      <a:r>
                        <a:rPr lang="en-US" altLang="ko-KR" sz="1200" b="0" kern="0" spc="-50" dirty="0">
                          <a:solidFill>
                            <a:srgbClr val="000000"/>
                          </a:solidFill>
                          <a:effectLst/>
                          <a:latin typeface="프리젠테이션 4 Regular" pitchFamily="2" charset="-127"/>
                          <a:ea typeface="프리젠테이션 4 Regular" pitchFamily="2" charset="-127"/>
                        </a:rPr>
                        <a:t>, Conclusion </a:t>
                      </a:r>
                      <a:r>
                        <a:rPr lang="ko-KR" altLang="en-US" sz="1200" b="0" kern="0" spc="-50" dirty="0">
                          <a:solidFill>
                            <a:srgbClr val="000000"/>
                          </a:solidFill>
                          <a:effectLst/>
                          <a:latin typeface="프리젠테이션 4 Regular" pitchFamily="2" charset="-127"/>
                          <a:ea typeface="프리젠테이션 4 Regular" pitchFamily="2" charset="-127"/>
                        </a:rPr>
                        <a:t>단계에서 결과를 해석하고 결론을 내리며 의사소통이 이루어짐</a:t>
                      </a:r>
                      <a:r>
                        <a:rPr lang="en-US" altLang="ko-KR" sz="1200" b="0" kern="0" spc="-50" dirty="0">
                          <a:solidFill>
                            <a:srgbClr val="000000"/>
                          </a:solidFill>
                          <a:effectLst/>
                          <a:latin typeface="프리젠테이션 4 Regular" pitchFamily="2" charset="-127"/>
                          <a:ea typeface="프리젠테이션 4 Regular" pitchFamily="2" charset="-127"/>
                        </a:rPr>
                        <a:t>.</a:t>
                      </a:r>
                      <a:endParaRPr lang="ko-KR" altLang="en-US" sz="1200" b="0" kern="0" spc="0" dirty="0">
                        <a:solidFill>
                          <a:srgbClr val="000000"/>
                        </a:solidFill>
                        <a:effectLst/>
                        <a:latin typeface="프리젠테이션 4 Regular" pitchFamily="2" charset="-127"/>
                        <a:ea typeface="프리젠테이션 4 Regular" pitchFamily="2" charset="-127"/>
                      </a:endParaRPr>
                    </a:p>
                    <a:p>
                      <a:pPr marL="171450" marR="25400" lvl="0" indent="-171450" algn="just" fontAlgn="base" latinLnBrk="1">
                        <a:lnSpc>
                          <a:spcPct val="130000"/>
                        </a:lnSpc>
                        <a:buFont typeface="Arial" panose="020B0604020202020204" pitchFamily="34" charset="0"/>
                        <a:buChar char="•"/>
                        <a:tabLst>
                          <a:tab pos="848360" algn="l"/>
                          <a:tab pos="2359660" algn="l"/>
                        </a:tabLst>
                      </a:pPr>
                      <a:r>
                        <a:rPr lang="ko-KR" altLang="en-US" sz="1200" b="0" kern="0" spc="-50" dirty="0">
                          <a:solidFill>
                            <a:srgbClr val="000000"/>
                          </a:solidFill>
                          <a:effectLst/>
                          <a:latin typeface="프리젠테이션 4 Regular" pitchFamily="2" charset="-127"/>
                          <a:ea typeface="프리젠테이션 4 Regular" pitchFamily="2" charset="-127"/>
                        </a:rPr>
                        <a:t>통계적 사고 과정과 데이터 기반 탐구는 실제적 데이터를 강조한다는 점에서 상통하므로</a:t>
                      </a:r>
                      <a:r>
                        <a:rPr lang="en-US" altLang="ko-KR" sz="1200" b="0" kern="0" spc="-50" dirty="0">
                          <a:solidFill>
                            <a:srgbClr val="000000"/>
                          </a:solidFill>
                          <a:effectLst/>
                          <a:latin typeface="프리젠테이션 4 Regular" pitchFamily="2" charset="-127"/>
                          <a:ea typeface="프리젠테이션 4 Regular" pitchFamily="2" charset="-127"/>
                        </a:rPr>
                        <a:t>, </a:t>
                      </a:r>
                      <a:r>
                        <a:rPr lang="ko-KR" altLang="en-US" sz="1200" b="0" kern="0" spc="-50" dirty="0">
                          <a:solidFill>
                            <a:srgbClr val="000000"/>
                          </a:solidFill>
                          <a:effectLst/>
                          <a:latin typeface="프리젠테이션 4 Regular" pitchFamily="2" charset="-127"/>
                          <a:ea typeface="프리젠테이션 4 Regular" pitchFamily="2" charset="-127"/>
                        </a:rPr>
                        <a:t>데이터 기반 탐구 모형에서 </a:t>
                      </a:r>
                      <a:r>
                        <a:rPr lang="en-US" altLang="ko-KR" sz="1200" b="0" kern="0" spc="-50" dirty="0">
                          <a:solidFill>
                            <a:srgbClr val="000000"/>
                          </a:solidFill>
                          <a:effectLst/>
                          <a:latin typeface="프리젠테이션 4 Regular" pitchFamily="2" charset="-127"/>
                          <a:ea typeface="프리젠테이션 4 Regular" pitchFamily="2" charset="-127"/>
                        </a:rPr>
                        <a:t>PPDAC </a:t>
                      </a:r>
                      <a:r>
                        <a:rPr lang="ko-KR" altLang="en-US" sz="1200" b="0" kern="0" spc="-50" dirty="0">
                          <a:solidFill>
                            <a:srgbClr val="000000"/>
                          </a:solidFill>
                          <a:effectLst/>
                          <a:latin typeface="프리젠테이션 4 Regular" pitchFamily="2" charset="-127"/>
                          <a:ea typeface="프리젠테이션 4 Regular" pitchFamily="2" charset="-127"/>
                        </a:rPr>
                        <a:t>모형을 활용할 수 있음</a:t>
                      </a:r>
                      <a:r>
                        <a:rPr lang="en-US" altLang="ko-KR" sz="1200" b="0" kern="0" spc="-50" dirty="0">
                          <a:solidFill>
                            <a:srgbClr val="000000"/>
                          </a:solidFill>
                          <a:effectLst/>
                          <a:latin typeface="프리젠테이션 4 Regular" pitchFamily="2" charset="-127"/>
                          <a:ea typeface="프리젠테이션 4 Regular" pitchFamily="2" charset="-127"/>
                        </a:rPr>
                        <a:t>.</a:t>
                      </a:r>
                      <a:endParaRPr lang="ko-KR" altLang="en-US" sz="1200" b="0" kern="0" spc="0" dirty="0">
                        <a:solidFill>
                          <a:srgbClr val="000000"/>
                        </a:solidFill>
                        <a:effectLst/>
                        <a:latin typeface="프리젠테이션 4 Regular" pitchFamily="2" charset="-127"/>
                        <a:ea typeface="프리젠테이션 4 Regular" pitchFamily="2" charset="-127"/>
                      </a:endParaRPr>
                    </a:p>
                  </a:txBody>
                  <a:tcPr marL="64770" marR="64770" marT="17907" marB="17907" anchor="ctr">
                    <a:lnL w="25146" cap="flat" cmpd="sng" algn="ctr">
                      <a:solidFill>
                        <a:srgbClr val="FFFFFF"/>
                      </a:solidFill>
                      <a:prstDash val="solid"/>
                      <a:round/>
                      <a:headEnd type="none" w="med" len="med"/>
                      <a:tailEnd type="none" w="med" len="med"/>
                    </a:lnL>
                    <a:lnR w="25146" cap="flat" cmpd="sng" algn="ctr">
                      <a:solidFill>
                        <a:srgbClr val="FFFFFF"/>
                      </a:solidFill>
                      <a:prstDash val="solid"/>
                      <a:round/>
                      <a:headEnd type="none" w="med" len="med"/>
                      <a:tailEnd type="none" w="med" len="med"/>
                    </a:lnR>
                    <a:lnT w="25146" cap="flat" cmpd="sng" algn="ctr">
                      <a:solidFill>
                        <a:srgbClr val="FFFFFF"/>
                      </a:solidFill>
                      <a:prstDash val="solid"/>
                      <a:round/>
                      <a:headEnd type="none" w="med" len="med"/>
                      <a:tailEnd type="none" w="med" len="med"/>
                    </a:lnT>
                    <a:lnB w="25146" cap="flat" cmpd="sng" algn="ctr">
                      <a:solidFill>
                        <a:srgbClr val="FFFFFF"/>
                      </a:solidFill>
                      <a:prstDash val="solid"/>
                      <a:round/>
                      <a:headEnd type="none" w="med" len="med"/>
                      <a:tailEnd type="none" w="med" len="med"/>
                    </a:lnB>
                    <a:solidFill>
                      <a:srgbClr val="FDF7FB"/>
                    </a:solidFill>
                  </a:tcPr>
                </a:tc>
                <a:extLst>
                  <a:ext uri="{0D108BD9-81ED-4DB2-BD59-A6C34878D82A}">
                    <a16:rowId xmlns:a16="http://schemas.microsoft.com/office/drawing/2014/main" val="3256696106"/>
                  </a:ext>
                </a:extLst>
              </a:tr>
            </a:tbl>
          </a:graphicData>
        </a:graphic>
      </p:graphicFrame>
    </p:spTree>
    <p:extLst>
      <p:ext uri="{BB962C8B-B14F-4D97-AF65-F5344CB8AC3E}">
        <p14:creationId xmlns:p14="http://schemas.microsoft.com/office/powerpoint/2010/main" val="39272212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31">
          <a:extLst>
            <a:ext uri="{FF2B5EF4-FFF2-40B4-BE49-F238E27FC236}">
              <a16:creationId xmlns:a16="http://schemas.microsoft.com/office/drawing/2014/main" id="{CB7A558F-024C-B071-B824-B291FAD97AA3}"/>
            </a:ext>
          </a:extLst>
        </p:cNvPr>
        <p:cNvGrpSpPr/>
        <p:nvPr/>
      </p:nvGrpSpPr>
      <p:grpSpPr>
        <a:xfrm>
          <a:off x="0" y="0"/>
          <a:ext cx="0" cy="0"/>
          <a:chOff x="0" y="0"/>
          <a:chExt cx="0" cy="0"/>
        </a:xfrm>
      </p:grpSpPr>
      <p:sp>
        <p:nvSpPr>
          <p:cNvPr id="9" name="Google Shape;87;p16">
            <a:extLst>
              <a:ext uri="{FF2B5EF4-FFF2-40B4-BE49-F238E27FC236}">
                <a16:creationId xmlns:a16="http://schemas.microsoft.com/office/drawing/2014/main" id="{BBBD1AF6-CD90-B8DB-23C1-8E871D8F86D7}"/>
              </a:ext>
            </a:extLst>
          </p:cNvPr>
          <p:cNvSpPr txBox="1">
            <a:spLocks noGrp="1"/>
          </p:cNvSpPr>
          <p:nvPr>
            <p:ph type="title"/>
          </p:nvPr>
        </p:nvSpPr>
        <p:spPr>
          <a:xfrm>
            <a:off x="661124" y="662034"/>
            <a:ext cx="8074167" cy="429040"/>
          </a:xfrm>
          <a:prstGeom prst="rect">
            <a:avLst/>
          </a:prstGeom>
        </p:spPr>
        <p:txBody>
          <a:bodyPr spcFirstLastPara="1" wrap="square" lIns="68575" tIns="68575" rIns="68575" bIns="68575" anchor="ctr" anchorCtr="0">
            <a:noAutofit/>
          </a:bodyPr>
          <a:lstStyle/>
          <a:p>
            <a:pPr lvl="0"/>
            <a:r>
              <a:rPr lang="en-US" altLang="ko-KR" sz="2000" b="1" dirty="0">
                <a:solidFill>
                  <a:schemeClr val="tx1"/>
                </a:solidFill>
                <a:latin typeface="프리젠테이션 8 ExtraBold" pitchFamily="2" charset="-127"/>
                <a:ea typeface="프리젠테이션 8 ExtraBold" pitchFamily="2" charset="-127"/>
                <a:cs typeface="Noto Sans KR"/>
                <a:sym typeface="Noto Sans KR"/>
              </a:rPr>
              <a:t>D.E.E.P </a:t>
            </a:r>
            <a:r>
              <a:rPr lang="ko-KR" altLang="en-US" sz="2000" b="1" dirty="0">
                <a:solidFill>
                  <a:schemeClr val="tx1"/>
                </a:solidFill>
                <a:latin typeface="프리젠테이션 8 ExtraBold" pitchFamily="2" charset="-127"/>
                <a:ea typeface="프리젠테이션 8 ExtraBold" pitchFamily="2" charset="-127"/>
                <a:cs typeface="Noto Sans KR"/>
                <a:sym typeface="Noto Sans KR"/>
              </a:rPr>
              <a:t>수업 모형</a:t>
            </a:r>
            <a:endParaRPr sz="2200" b="1" dirty="0">
              <a:solidFill>
                <a:schemeClr val="tx1"/>
              </a:solidFill>
              <a:latin typeface="프리젠테이션 8 ExtraBold" pitchFamily="2" charset="-127"/>
              <a:ea typeface="프리젠테이션 8 ExtraBold" pitchFamily="2" charset="-127"/>
              <a:cs typeface="Noto Sans KR"/>
              <a:sym typeface="Noto Sans KR"/>
            </a:endParaRPr>
          </a:p>
        </p:txBody>
      </p:sp>
      <p:sp>
        <p:nvSpPr>
          <p:cNvPr id="10" name="사각형: 둥근 모서리 9">
            <a:extLst>
              <a:ext uri="{FF2B5EF4-FFF2-40B4-BE49-F238E27FC236}">
                <a16:creationId xmlns:a16="http://schemas.microsoft.com/office/drawing/2014/main" id="{08E56A07-F56C-5BFD-515F-B0E242B99BCA}"/>
              </a:ext>
            </a:extLst>
          </p:cNvPr>
          <p:cNvSpPr/>
          <p:nvPr/>
        </p:nvSpPr>
        <p:spPr>
          <a:xfrm rot="16200000">
            <a:off x="-180000" y="336555"/>
            <a:ext cx="360000" cy="1080000"/>
          </a:xfrm>
          <a:prstGeom prst="roundRect">
            <a:avLst>
              <a:gd name="adj" fmla="val 50000"/>
            </a:avLst>
          </a:prstGeom>
          <a:gradFill>
            <a:gsLst>
              <a:gs pos="0">
                <a:srgbClr val="1E3673">
                  <a:alpha val="0"/>
                </a:srgbClr>
              </a:gs>
              <a:gs pos="100000">
                <a:srgbClr val="1E3673">
                  <a:alpha val="70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latin typeface="프리젠테이션 4 Regular" pitchFamily="2" charset="-127"/>
              <a:ea typeface="프리젠테이션 4 Regular" pitchFamily="2" charset="-127"/>
            </a:endParaRPr>
          </a:p>
        </p:txBody>
      </p:sp>
      <p:sp>
        <p:nvSpPr>
          <p:cNvPr id="5" name="Rectangle 2">
            <a:extLst>
              <a:ext uri="{FF2B5EF4-FFF2-40B4-BE49-F238E27FC236}">
                <a16:creationId xmlns:a16="http://schemas.microsoft.com/office/drawing/2014/main" id="{1B0006A8-56B2-FD35-8638-0A2883799246}"/>
              </a:ext>
            </a:extLst>
          </p:cNvPr>
          <p:cNvSpPr>
            <a:spLocks noChangeArrowheads="1"/>
          </p:cNvSpPr>
          <p:nvPr/>
        </p:nvSpPr>
        <p:spPr bwMode="auto">
          <a:xfrm>
            <a:off x="-1" y="0"/>
            <a:ext cx="16290853" cy="814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ko-KR" altLang="en-US"/>
          </a:p>
        </p:txBody>
      </p:sp>
      <p:sp>
        <p:nvSpPr>
          <p:cNvPr id="12" name="Google Shape;103;p18">
            <a:extLst>
              <a:ext uri="{FF2B5EF4-FFF2-40B4-BE49-F238E27FC236}">
                <a16:creationId xmlns:a16="http://schemas.microsoft.com/office/drawing/2014/main" id="{1B9BB718-60D8-9CB4-EBC8-2624D8B54327}"/>
              </a:ext>
            </a:extLst>
          </p:cNvPr>
          <p:cNvSpPr txBox="1"/>
          <p:nvPr/>
        </p:nvSpPr>
        <p:spPr>
          <a:xfrm>
            <a:off x="431400" y="1239310"/>
            <a:ext cx="8281200" cy="400079"/>
          </a:xfrm>
          <a:prstGeom prst="rect">
            <a:avLst/>
          </a:prstGeom>
          <a:noFill/>
          <a:ln>
            <a:noFill/>
          </a:ln>
        </p:spPr>
        <p:txBody>
          <a:bodyPr spcFirstLastPara="1" wrap="square" lIns="91425" tIns="91425" rIns="91425" bIns="91425" anchor="t" anchorCtr="0">
            <a:spAutoFit/>
          </a:bodyPr>
          <a:lstStyle/>
          <a:p>
            <a:pPr marL="285750" indent="-285750" fontAlgn="base" latinLnBrk="0">
              <a:buFont typeface="Arial" panose="020B0604020202020204" pitchFamily="34" charset="0"/>
              <a:buChar char="•"/>
            </a:pPr>
            <a:r>
              <a:rPr lang="en-US" altLang="ko-KR" dirty="0">
                <a:latin typeface="프리젠테이션 4 Regular" pitchFamily="2" charset="-127"/>
                <a:ea typeface="프리젠테이션 4 Regular" pitchFamily="2" charset="-127"/>
              </a:rPr>
              <a:t>D.E.E.P. </a:t>
            </a:r>
            <a:r>
              <a:rPr lang="ko-KR" altLang="en-US" dirty="0">
                <a:latin typeface="프리젠테이션 4 Regular" pitchFamily="2" charset="-127"/>
                <a:ea typeface="프리젠테이션 4 Regular" pitchFamily="2" charset="-127"/>
              </a:rPr>
              <a:t>수업 모형을 활용한 데이터 기반 융합 프로젝트로 미래 핵심역량 기르기</a:t>
            </a:r>
          </a:p>
        </p:txBody>
      </p:sp>
      <p:sp>
        <p:nvSpPr>
          <p:cNvPr id="7" name="TextBox 6">
            <a:extLst>
              <a:ext uri="{FF2B5EF4-FFF2-40B4-BE49-F238E27FC236}">
                <a16:creationId xmlns:a16="http://schemas.microsoft.com/office/drawing/2014/main" id="{1A09BFF8-3756-2D60-3A78-C22248580953}"/>
              </a:ext>
            </a:extLst>
          </p:cNvPr>
          <p:cNvSpPr txBox="1"/>
          <p:nvPr/>
        </p:nvSpPr>
        <p:spPr>
          <a:xfrm>
            <a:off x="1645700" y="2012949"/>
            <a:ext cx="8333252" cy="369332"/>
          </a:xfrm>
          <a:prstGeom prst="rect">
            <a:avLst/>
          </a:prstGeom>
          <a:noFill/>
        </p:spPr>
        <p:txBody>
          <a:bodyPr wrap="square">
            <a:spAutoFit/>
          </a:bodyPr>
          <a:lstStyle/>
          <a:p>
            <a:r>
              <a:rPr lang="en-US" altLang="ko-KR" dirty="0">
                <a:solidFill>
                  <a:schemeClr val="tx1"/>
                </a:solidFill>
                <a:latin typeface="프리젠테이션 4 Regular" pitchFamily="2" charset="-127"/>
                <a:ea typeface="프리젠테이션 4 Regular" pitchFamily="2" charset="-127"/>
              </a:rPr>
              <a:t>Data Exploration [</a:t>
            </a:r>
            <a:r>
              <a:rPr lang="ko-KR" altLang="en-US" dirty="0">
                <a:solidFill>
                  <a:schemeClr val="tx1"/>
                </a:solidFill>
                <a:latin typeface="프리젠테이션 4 Regular" pitchFamily="2" charset="-127"/>
                <a:ea typeface="프리젠테이션 4 Regular" pitchFamily="2" charset="-127"/>
              </a:rPr>
              <a:t>데이터 탐색</a:t>
            </a:r>
            <a:r>
              <a:rPr lang="en-US" altLang="ko-KR" dirty="0">
                <a:solidFill>
                  <a:schemeClr val="tx1"/>
                </a:solidFill>
                <a:latin typeface="프리젠테이션 4 Regular" pitchFamily="2" charset="-127"/>
                <a:ea typeface="프리젠테이션 4 Regular" pitchFamily="2" charset="-127"/>
              </a:rPr>
              <a:t>]: </a:t>
            </a:r>
            <a:r>
              <a:rPr lang="ko-KR" altLang="en-US" dirty="0">
                <a:solidFill>
                  <a:schemeClr val="tx1"/>
                </a:solidFill>
                <a:latin typeface="프리젠테이션 4 Regular" pitchFamily="2" charset="-127"/>
                <a:ea typeface="프리젠테이션 4 Regular" pitchFamily="2" charset="-127"/>
              </a:rPr>
              <a:t>사회 문제 관련 데이터 수집</a:t>
            </a:r>
            <a:r>
              <a:rPr lang="en-US" altLang="ko-KR" dirty="0">
                <a:solidFill>
                  <a:schemeClr val="tx1"/>
                </a:solidFill>
                <a:latin typeface="프리젠테이션 4 Regular" pitchFamily="2" charset="-127"/>
                <a:ea typeface="프리젠테이션 4 Regular" pitchFamily="2" charset="-127"/>
              </a:rPr>
              <a:t>, </a:t>
            </a:r>
            <a:r>
              <a:rPr lang="ko-KR" altLang="en-US" dirty="0" err="1">
                <a:solidFill>
                  <a:schemeClr val="tx1"/>
                </a:solidFill>
                <a:latin typeface="프리젠테이션 4 Regular" pitchFamily="2" charset="-127"/>
                <a:ea typeface="프리젠테이션 4 Regular" pitchFamily="2" charset="-127"/>
              </a:rPr>
              <a:t>전처리</a:t>
            </a:r>
            <a:endParaRPr lang="en-US" altLang="ko-KR" dirty="0">
              <a:solidFill>
                <a:schemeClr val="tx1"/>
              </a:solidFill>
              <a:latin typeface="프리젠테이션 4 Regular" pitchFamily="2" charset="-127"/>
              <a:ea typeface="프리젠테이션 4 Regular" pitchFamily="2" charset="-127"/>
            </a:endParaRPr>
          </a:p>
        </p:txBody>
      </p:sp>
      <p:sp>
        <p:nvSpPr>
          <p:cNvPr id="8" name="타원 7">
            <a:extLst>
              <a:ext uri="{FF2B5EF4-FFF2-40B4-BE49-F238E27FC236}">
                <a16:creationId xmlns:a16="http://schemas.microsoft.com/office/drawing/2014/main" id="{2ECD2026-742C-8829-58B4-51013EA1C8FD}"/>
              </a:ext>
            </a:extLst>
          </p:cNvPr>
          <p:cNvSpPr/>
          <p:nvPr/>
        </p:nvSpPr>
        <p:spPr>
          <a:xfrm>
            <a:off x="954956" y="2583771"/>
            <a:ext cx="508525" cy="508525"/>
          </a:xfrm>
          <a:prstGeom prst="ellipse">
            <a:avLst/>
          </a:prstGeom>
          <a:solidFill>
            <a:srgbClr val="E0D3F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2400" dirty="0">
                <a:solidFill>
                  <a:schemeClr val="tx1"/>
                </a:solidFill>
                <a:latin typeface="프리젠테이션 9 Black" pitchFamily="2" charset="-127"/>
                <a:ea typeface="프리젠테이션 9 Black" pitchFamily="2" charset="-127"/>
              </a:rPr>
              <a:t>E</a:t>
            </a:r>
            <a:endParaRPr lang="ko-KR" altLang="en-US" sz="2400" dirty="0">
              <a:solidFill>
                <a:schemeClr val="tx1"/>
              </a:solidFill>
              <a:latin typeface="프리젠테이션 9 Black" pitchFamily="2" charset="-127"/>
              <a:ea typeface="프리젠테이션 9 Black" pitchFamily="2" charset="-127"/>
            </a:endParaRPr>
          </a:p>
        </p:txBody>
      </p:sp>
      <p:sp>
        <p:nvSpPr>
          <p:cNvPr id="11" name="타원 10">
            <a:extLst>
              <a:ext uri="{FF2B5EF4-FFF2-40B4-BE49-F238E27FC236}">
                <a16:creationId xmlns:a16="http://schemas.microsoft.com/office/drawing/2014/main" id="{B9DC6E4A-690B-11F8-6A00-5081A7C55B7A}"/>
              </a:ext>
            </a:extLst>
          </p:cNvPr>
          <p:cNvSpPr/>
          <p:nvPr/>
        </p:nvSpPr>
        <p:spPr>
          <a:xfrm>
            <a:off x="954956" y="1917437"/>
            <a:ext cx="508525" cy="508525"/>
          </a:xfrm>
          <a:prstGeom prst="ellipse">
            <a:avLst/>
          </a:prstGeom>
          <a:solidFill>
            <a:srgbClr val="E6BA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2400" dirty="0">
                <a:solidFill>
                  <a:schemeClr val="tx1"/>
                </a:solidFill>
                <a:latin typeface="프리젠테이션 9 Black" pitchFamily="2" charset="-127"/>
                <a:ea typeface="프리젠테이션 9 Black" pitchFamily="2" charset="-127"/>
              </a:rPr>
              <a:t>D</a:t>
            </a:r>
            <a:endParaRPr lang="ko-KR" altLang="en-US" sz="2400" dirty="0">
              <a:solidFill>
                <a:schemeClr val="tx1"/>
              </a:solidFill>
              <a:latin typeface="프리젠테이션 9 Black" pitchFamily="2" charset="-127"/>
              <a:ea typeface="프리젠테이션 9 Black" pitchFamily="2" charset="-127"/>
            </a:endParaRPr>
          </a:p>
        </p:txBody>
      </p:sp>
      <p:sp>
        <p:nvSpPr>
          <p:cNvPr id="14" name="타원 13">
            <a:extLst>
              <a:ext uri="{FF2B5EF4-FFF2-40B4-BE49-F238E27FC236}">
                <a16:creationId xmlns:a16="http://schemas.microsoft.com/office/drawing/2014/main" id="{D2F27E9A-847F-1A39-C272-82BCC981ABDE}"/>
              </a:ext>
            </a:extLst>
          </p:cNvPr>
          <p:cNvSpPr/>
          <p:nvPr/>
        </p:nvSpPr>
        <p:spPr>
          <a:xfrm>
            <a:off x="949953" y="3916439"/>
            <a:ext cx="508525" cy="508525"/>
          </a:xfrm>
          <a:prstGeom prst="ellipse">
            <a:avLst/>
          </a:prstGeom>
          <a:solidFill>
            <a:srgbClr val="E0D3F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2400" dirty="0">
                <a:solidFill>
                  <a:schemeClr val="tx1"/>
                </a:solidFill>
                <a:latin typeface="프리젠테이션 9 Black" pitchFamily="2" charset="-127"/>
                <a:ea typeface="프리젠테이션 9 Black" pitchFamily="2" charset="-127"/>
              </a:rPr>
              <a:t>P</a:t>
            </a:r>
            <a:endParaRPr lang="ko-KR" altLang="en-US" sz="2400" dirty="0">
              <a:solidFill>
                <a:schemeClr val="tx1"/>
              </a:solidFill>
              <a:latin typeface="프리젠테이션 9 Black" pitchFamily="2" charset="-127"/>
              <a:ea typeface="프리젠테이션 9 Black" pitchFamily="2" charset="-127"/>
            </a:endParaRPr>
          </a:p>
        </p:txBody>
      </p:sp>
      <p:sp>
        <p:nvSpPr>
          <p:cNvPr id="20" name="타원 19">
            <a:extLst>
              <a:ext uri="{FF2B5EF4-FFF2-40B4-BE49-F238E27FC236}">
                <a16:creationId xmlns:a16="http://schemas.microsoft.com/office/drawing/2014/main" id="{2A46DEF6-754F-C8CC-242A-86E3C8B1D8FA}"/>
              </a:ext>
            </a:extLst>
          </p:cNvPr>
          <p:cNvSpPr/>
          <p:nvPr/>
        </p:nvSpPr>
        <p:spPr>
          <a:xfrm>
            <a:off x="954956" y="3250105"/>
            <a:ext cx="508525" cy="508525"/>
          </a:xfrm>
          <a:prstGeom prst="ellipse">
            <a:avLst/>
          </a:prstGeom>
          <a:solidFill>
            <a:srgbClr val="E6BA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2400" dirty="0">
                <a:solidFill>
                  <a:schemeClr val="tx1"/>
                </a:solidFill>
                <a:latin typeface="프리젠테이션 9 Black" pitchFamily="2" charset="-127"/>
                <a:ea typeface="프리젠테이션 9 Black" pitchFamily="2" charset="-127"/>
              </a:rPr>
              <a:t>E</a:t>
            </a:r>
            <a:endParaRPr lang="ko-KR" altLang="en-US" sz="2400" dirty="0">
              <a:solidFill>
                <a:schemeClr val="tx1"/>
              </a:solidFill>
              <a:latin typeface="프리젠테이션 9 Black" pitchFamily="2" charset="-127"/>
              <a:ea typeface="프리젠테이션 9 Black" pitchFamily="2" charset="-127"/>
            </a:endParaRPr>
          </a:p>
        </p:txBody>
      </p:sp>
      <p:sp>
        <p:nvSpPr>
          <p:cNvPr id="21" name="TextBox 20">
            <a:extLst>
              <a:ext uri="{FF2B5EF4-FFF2-40B4-BE49-F238E27FC236}">
                <a16:creationId xmlns:a16="http://schemas.microsoft.com/office/drawing/2014/main" id="{A210DA0C-CF2E-E5F0-89C6-30EDEBFF4F73}"/>
              </a:ext>
            </a:extLst>
          </p:cNvPr>
          <p:cNvSpPr txBox="1"/>
          <p:nvPr/>
        </p:nvSpPr>
        <p:spPr>
          <a:xfrm>
            <a:off x="1645700" y="2677709"/>
            <a:ext cx="8333252" cy="369332"/>
          </a:xfrm>
          <a:prstGeom prst="rect">
            <a:avLst/>
          </a:prstGeom>
          <a:noFill/>
        </p:spPr>
        <p:txBody>
          <a:bodyPr wrap="square">
            <a:spAutoFit/>
          </a:bodyPr>
          <a:lstStyle/>
          <a:p>
            <a:r>
              <a:rPr lang="en-US" altLang="ko-KR" dirty="0">
                <a:solidFill>
                  <a:schemeClr val="tx1"/>
                </a:solidFill>
                <a:latin typeface="프리젠테이션 4 Regular" pitchFamily="2" charset="-127"/>
                <a:ea typeface="프리젠테이션 4 Regular" pitchFamily="2" charset="-127"/>
              </a:rPr>
              <a:t>Extraction [</a:t>
            </a:r>
            <a:r>
              <a:rPr lang="ko-KR" altLang="en-US" dirty="0">
                <a:solidFill>
                  <a:schemeClr val="tx1"/>
                </a:solidFill>
                <a:latin typeface="프리젠테이션 4 Regular" pitchFamily="2" charset="-127"/>
                <a:ea typeface="프리젠테이션 4 Regular" pitchFamily="2" charset="-127"/>
              </a:rPr>
              <a:t>핵심 요인 추출</a:t>
            </a:r>
            <a:r>
              <a:rPr lang="en-US" altLang="ko-KR" dirty="0">
                <a:solidFill>
                  <a:schemeClr val="tx1"/>
                </a:solidFill>
                <a:latin typeface="프리젠테이션 4 Regular" pitchFamily="2" charset="-127"/>
                <a:ea typeface="프리젠테이션 4 Regular" pitchFamily="2" charset="-127"/>
              </a:rPr>
              <a:t>]: </a:t>
            </a:r>
            <a:r>
              <a:rPr lang="ko-KR" altLang="en-US" dirty="0">
                <a:solidFill>
                  <a:schemeClr val="tx1"/>
                </a:solidFill>
                <a:latin typeface="프리젠테이션 4 Regular" pitchFamily="2" charset="-127"/>
                <a:ea typeface="프리젠테이션 4 Regular" pitchFamily="2" charset="-127"/>
              </a:rPr>
              <a:t>인공지능 도구와 시각화를 통해 문제 원인과 의미를 파악</a:t>
            </a:r>
            <a:r>
              <a:rPr lang="en-US" altLang="ko-KR" dirty="0">
                <a:solidFill>
                  <a:schemeClr val="tx1"/>
                </a:solidFill>
                <a:latin typeface="프리젠테이션 4 Regular" pitchFamily="2" charset="-127"/>
                <a:ea typeface="프리젠테이션 4 Regular" pitchFamily="2" charset="-127"/>
              </a:rPr>
              <a:t>, </a:t>
            </a:r>
            <a:r>
              <a:rPr lang="ko-KR" altLang="en-US" dirty="0">
                <a:solidFill>
                  <a:schemeClr val="tx1"/>
                </a:solidFill>
                <a:latin typeface="프리젠테이션 4 Regular" pitchFamily="2" charset="-127"/>
                <a:ea typeface="프리젠테이션 4 Regular" pitchFamily="2" charset="-127"/>
              </a:rPr>
              <a:t>핵심 요소 도출</a:t>
            </a:r>
            <a:endParaRPr lang="en-US" altLang="ko-KR" dirty="0">
              <a:solidFill>
                <a:schemeClr val="tx1"/>
              </a:solidFill>
              <a:latin typeface="프리젠테이션 4 Regular" pitchFamily="2" charset="-127"/>
              <a:ea typeface="프리젠테이션 4 Regular" pitchFamily="2" charset="-127"/>
            </a:endParaRPr>
          </a:p>
        </p:txBody>
      </p:sp>
      <p:sp>
        <p:nvSpPr>
          <p:cNvPr id="22" name="TextBox 21">
            <a:extLst>
              <a:ext uri="{FF2B5EF4-FFF2-40B4-BE49-F238E27FC236}">
                <a16:creationId xmlns:a16="http://schemas.microsoft.com/office/drawing/2014/main" id="{9D8EFA37-DBBC-9D98-00E7-B5C66E9FCCAA}"/>
              </a:ext>
            </a:extLst>
          </p:cNvPr>
          <p:cNvSpPr txBox="1"/>
          <p:nvPr/>
        </p:nvSpPr>
        <p:spPr>
          <a:xfrm>
            <a:off x="1645700" y="3343768"/>
            <a:ext cx="8333252" cy="369332"/>
          </a:xfrm>
          <a:prstGeom prst="rect">
            <a:avLst/>
          </a:prstGeom>
          <a:noFill/>
        </p:spPr>
        <p:txBody>
          <a:bodyPr wrap="square">
            <a:spAutoFit/>
          </a:bodyPr>
          <a:lstStyle/>
          <a:p>
            <a:r>
              <a:rPr lang="en-US" altLang="ko-KR" dirty="0">
                <a:solidFill>
                  <a:schemeClr val="tx1"/>
                </a:solidFill>
                <a:latin typeface="프리젠테이션 4 Regular" pitchFamily="2" charset="-127"/>
                <a:ea typeface="프리젠테이션 4 Regular" pitchFamily="2" charset="-127"/>
              </a:rPr>
              <a:t>Expansion [</a:t>
            </a:r>
            <a:r>
              <a:rPr lang="ko-KR" altLang="en-US" dirty="0">
                <a:solidFill>
                  <a:schemeClr val="tx1"/>
                </a:solidFill>
                <a:latin typeface="프리젠테이션 4 Regular" pitchFamily="2" charset="-127"/>
                <a:ea typeface="프리젠테이션 4 Regular" pitchFamily="2" charset="-127"/>
              </a:rPr>
              <a:t>확장적 사고</a:t>
            </a:r>
            <a:r>
              <a:rPr lang="en-US" altLang="ko-KR" dirty="0">
                <a:solidFill>
                  <a:schemeClr val="tx1"/>
                </a:solidFill>
                <a:latin typeface="프리젠테이션 4 Regular" pitchFamily="2" charset="-127"/>
                <a:ea typeface="프리젠테이션 4 Regular" pitchFamily="2" charset="-127"/>
              </a:rPr>
              <a:t>] </a:t>
            </a:r>
            <a:r>
              <a:rPr lang="ko-KR" altLang="en-US" dirty="0">
                <a:solidFill>
                  <a:schemeClr val="tx1"/>
                </a:solidFill>
                <a:latin typeface="프리젠테이션 4 Regular" pitchFamily="2" charset="-127"/>
                <a:ea typeface="프리젠테이션 4 Regular" pitchFamily="2" charset="-127"/>
              </a:rPr>
              <a:t>창의적 해결안 설계 및 다각적 접근</a:t>
            </a:r>
            <a:endParaRPr lang="en-US" altLang="ko-KR" dirty="0">
              <a:solidFill>
                <a:schemeClr val="tx1"/>
              </a:solidFill>
              <a:latin typeface="프리젠테이션 4 Regular" pitchFamily="2" charset="-127"/>
              <a:ea typeface="프리젠테이션 4 Regular" pitchFamily="2" charset="-127"/>
            </a:endParaRPr>
          </a:p>
        </p:txBody>
      </p:sp>
      <p:sp>
        <p:nvSpPr>
          <p:cNvPr id="23" name="TextBox 22">
            <a:extLst>
              <a:ext uri="{FF2B5EF4-FFF2-40B4-BE49-F238E27FC236}">
                <a16:creationId xmlns:a16="http://schemas.microsoft.com/office/drawing/2014/main" id="{EC55015D-29AA-8C8D-48DF-AF872DBD0D64}"/>
              </a:ext>
            </a:extLst>
          </p:cNvPr>
          <p:cNvSpPr txBox="1"/>
          <p:nvPr/>
        </p:nvSpPr>
        <p:spPr>
          <a:xfrm>
            <a:off x="1645700" y="4009087"/>
            <a:ext cx="8333252" cy="369332"/>
          </a:xfrm>
          <a:prstGeom prst="rect">
            <a:avLst/>
          </a:prstGeom>
          <a:noFill/>
        </p:spPr>
        <p:txBody>
          <a:bodyPr wrap="square">
            <a:spAutoFit/>
          </a:bodyPr>
          <a:lstStyle/>
          <a:p>
            <a:r>
              <a:rPr lang="en-US" altLang="ko-KR" dirty="0">
                <a:solidFill>
                  <a:schemeClr val="tx1"/>
                </a:solidFill>
                <a:latin typeface="프리젠테이션 4 Regular" pitchFamily="2" charset="-127"/>
                <a:ea typeface="프리젠테이션 4 Regular" pitchFamily="2" charset="-127"/>
              </a:rPr>
              <a:t>Participation [</a:t>
            </a:r>
            <a:r>
              <a:rPr lang="ko-KR" altLang="en-US" dirty="0">
                <a:solidFill>
                  <a:schemeClr val="tx1"/>
                </a:solidFill>
                <a:latin typeface="프리젠테이션 4 Regular" pitchFamily="2" charset="-127"/>
                <a:ea typeface="프리젠테이션 4 Regular" pitchFamily="2" charset="-127"/>
              </a:rPr>
              <a:t>사회적 실천</a:t>
            </a:r>
            <a:r>
              <a:rPr lang="en-US" altLang="ko-KR" dirty="0">
                <a:solidFill>
                  <a:schemeClr val="tx1"/>
                </a:solidFill>
                <a:latin typeface="프리젠테이션 4 Regular" pitchFamily="2" charset="-127"/>
                <a:ea typeface="프리젠테이션 4 Regular" pitchFamily="2" charset="-127"/>
              </a:rPr>
              <a:t>] </a:t>
            </a:r>
            <a:r>
              <a:rPr lang="ko-KR" altLang="en-US" dirty="0">
                <a:latin typeface="프리젠테이션 4 Regular" pitchFamily="2" charset="-127"/>
                <a:ea typeface="프리젠테이션 4 Regular" pitchFamily="2" charset="-127"/>
              </a:rPr>
              <a:t>지역사회 적용 및 결과 공유</a:t>
            </a:r>
            <a:endParaRPr lang="en-US" altLang="ko-KR" dirty="0">
              <a:solidFill>
                <a:schemeClr val="tx1"/>
              </a:solidFill>
              <a:latin typeface="프리젠테이션 4 Regular" pitchFamily="2" charset="-127"/>
              <a:ea typeface="프리젠테이션 4 Regular" pitchFamily="2" charset="-127"/>
            </a:endParaRPr>
          </a:p>
        </p:txBody>
      </p:sp>
    </p:spTree>
    <p:extLst>
      <p:ext uri="{BB962C8B-B14F-4D97-AF65-F5344CB8AC3E}">
        <p14:creationId xmlns:p14="http://schemas.microsoft.com/office/powerpoint/2010/main" val="23584519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31">
          <a:extLst>
            <a:ext uri="{FF2B5EF4-FFF2-40B4-BE49-F238E27FC236}">
              <a16:creationId xmlns:a16="http://schemas.microsoft.com/office/drawing/2014/main" id="{0E97AA04-C684-3089-46B3-20ABF47619B9}"/>
            </a:ext>
          </a:extLst>
        </p:cNvPr>
        <p:cNvGrpSpPr/>
        <p:nvPr/>
      </p:nvGrpSpPr>
      <p:grpSpPr>
        <a:xfrm>
          <a:off x="0" y="0"/>
          <a:ext cx="0" cy="0"/>
          <a:chOff x="0" y="0"/>
          <a:chExt cx="0" cy="0"/>
        </a:xfrm>
      </p:grpSpPr>
      <p:sp>
        <p:nvSpPr>
          <p:cNvPr id="9" name="Google Shape;87;p16">
            <a:extLst>
              <a:ext uri="{FF2B5EF4-FFF2-40B4-BE49-F238E27FC236}">
                <a16:creationId xmlns:a16="http://schemas.microsoft.com/office/drawing/2014/main" id="{A841219E-8A68-76BF-40B9-CB592D85787E}"/>
              </a:ext>
            </a:extLst>
          </p:cNvPr>
          <p:cNvSpPr txBox="1">
            <a:spLocks noGrp="1"/>
          </p:cNvSpPr>
          <p:nvPr>
            <p:ph type="title"/>
          </p:nvPr>
        </p:nvSpPr>
        <p:spPr>
          <a:xfrm>
            <a:off x="661124" y="662034"/>
            <a:ext cx="8074167" cy="429040"/>
          </a:xfrm>
          <a:prstGeom prst="rect">
            <a:avLst/>
          </a:prstGeom>
        </p:spPr>
        <p:txBody>
          <a:bodyPr spcFirstLastPara="1" wrap="square" lIns="68575" tIns="68575" rIns="68575" bIns="68575" anchor="ctr" anchorCtr="0">
            <a:noAutofit/>
          </a:bodyPr>
          <a:lstStyle/>
          <a:p>
            <a:pPr lvl="0"/>
            <a:r>
              <a:rPr lang="ko-KR" altLang="en-US" sz="2000" b="1" dirty="0">
                <a:solidFill>
                  <a:schemeClr val="tx1"/>
                </a:solidFill>
                <a:latin typeface="프리젠테이션 8 ExtraBold" pitchFamily="2" charset="-127"/>
                <a:ea typeface="프리젠테이션 8 ExtraBold" pitchFamily="2" charset="-127"/>
                <a:cs typeface="Noto Sans KR"/>
                <a:sym typeface="Noto Sans KR"/>
              </a:rPr>
              <a:t>오늘 공유할 수업 사례는</a:t>
            </a:r>
            <a:r>
              <a:rPr lang="en-US" altLang="ko-KR" sz="2000" b="1" dirty="0">
                <a:solidFill>
                  <a:schemeClr val="tx1"/>
                </a:solidFill>
                <a:latin typeface="프리젠테이션 8 ExtraBold" pitchFamily="2" charset="-127"/>
                <a:ea typeface="프리젠테이션 8 ExtraBold" pitchFamily="2" charset="-127"/>
                <a:cs typeface="Noto Sans KR"/>
                <a:sym typeface="Noto Sans KR"/>
              </a:rPr>
              <a:t>?</a:t>
            </a:r>
            <a:endParaRPr sz="2200" b="1" dirty="0">
              <a:solidFill>
                <a:schemeClr val="tx1"/>
              </a:solidFill>
              <a:latin typeface="프리젠테이션 8 ExtraBold" pitchFamily="2" charset="-127"/>
              <a:ea typeface="프리젠테이션 8 ExtraBold" pitchFamily="2" charset="-127"/>
              <a:cs typeface="Noto Sans KR"/>
              <a:sym typeface="Noto Sans KR"/>
            </a:endParaRPr>
          </a:p>
        </p:txBody>
      </p:sp>
      <p:sp>
        <p:nvSpPr>
          <p:cNvPr id="10" name="사각형: 둥근 모서리 9">
            <a:extLst>
              <a:ext uri="{FF2B5EF4-FFF2-40B4-BE49-F238E27FC236}">
                <a16:creationId xmlns:a16="http://schemas.microsoft.com/office/drawing/2014/main" id="{838182CC-EEBF-740E-6964-C9DB8EB275C9}"/>
              </a:ext>
            </a:extLst>
          </p:cNvPr>
          <p:cNvSpPr/>
          <p:nvPr/>
        </p:nvSpPr>
        <p:spPr>
          <a:xfrm rot="16200000">
            <a:off x="-180000" y="336555"/>
            <a:ext cx="360000" cy="1080000"/>
          </a:xfrm>
          <a:prstGeom prst="roundRect">
            <a:avLst>
              <a:gd name="adj" fmla="val 50000"/>
            </a:avLst>
          </a:prstGeom>
          <a:gradFill>
            <a:gsLst>
              <a:gs pos="0">
                <a:srgbClr val="1E3673">
                  <a:alpha val="0"/>
                </a:srgbClr>
              </a:gs>
              <a:gs pos="100000">
                <a:srgbClr val="1E3673">
                  <a:alpha val="70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latin typeface="프리젠테이션 4 Regular" pitchFamily="2" charset="-127"/>
              <a:ea typeface="프리젠테이션 4 Regular" pitchFamily="2" charset="-127"/>
            </a:endParaRPr>
          </a:p>
        </p:txBody>
      </p:sp>
      <p:sp>
        <p:nvSpPr>
          <p:cNvPr id="5" name="Rectangle 2">
            <a:extLst>
              <a:ext uri="{FF2B5EF4-FFF2-40B4-BE49-F238E27FC236}">
                <a16:creationId xmlns:a16="http://schemas.microsoft.com/office/drawing/2014/main" id="{63AC24B3-9BE0-25D4-8EFB-8C8BBBAECE5B}"/>
              </a:ext>
            </a:extLst>
          </p:cNvPr>
          <p:cNvSpPr>
            <a:spLocks noChangeArrowheads="1"/>
          </p:cNvSpPr>
          <p:nvPr/>
        </p:nvSpPr>
        <p:spPr bwMode="auto">
          <a:xfrm>
            <a:off x="-1" y="0"/>
            <a:ext cx="16290853" cy="814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ko-KR" altLang="en-US"/>
          </a:p>
        </p:txBody>
      </p:sp>
      <p:sp>
        <p:nvSpPr>
          <p:cNvPr id="2" name="사각형: 둥근 모서리 1">
            <a:extLst>
              <a:ext uri="{FF2B5EF4-FFF2-40B4-BE49-F238E27FC236}">
                <a16:creationId xmlns:a16="http://schemas.microsoft.com/office/drawing/2014/main" id="{1519BC08-F30C-C7FE-B78F-8D7661584E6A}"/>
              </a:ext>
            </a:extLst>
          </p:cNvPr>
          <p:cNvSpPr/>
          <p:nvPr/>
        </p:nvSpPr>
        <p:spPr>
          <a:xfrm>
            <a:off x="851688" y="2571750"/>
            <a:ext cx="6935951" cy="457279"/>
          </a:xfrm>
          <a:prstGeom prst="roundRect">
            <a:avLst/>
          </a:prstGeom>
          <a:solidFill>
            <a:srgbClr val="8FD7C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ko-KR" altLang="en-US" sz="1600" dirty="0">
                <a:solidFill>
                  <a:schemeClr val="tx1"/>
                </a:solidFill>
                <a:latin typeface="프리젠테이션 8 ExtraBold" pitchFamily="2" charset="-127"/>
                <a:ea typeface="프리젠테이션 8 ExtraBold" pitchFamily="2" charset="-127"/>
              </a:rPr>
              <a:t>사례</a:t>
            </a:r>
            <a:r>
              <a:rPr lang="en-US" altLang="ko-KR" sz="1600" dirty="0">
                <a:solidFill>
                  <a:schemeClr val="tx1"/>
                </a:solidFill>
                <a:latin typeface="프리젠테이션 8 ExtraBold" pitchFamily="2" charset="-127"/>
                <a:ea typeface="프리젠테이션 8 ExtraBold" pitchFamily="2" charset="-127"/>
              </a:rPr>
              <a:t>1. </a:t>
            </a:r>
            <a:r>
              <a:rPr lang="ko-KR" altLang="en-US" sz="1600" dirty="0">
                <a:solidFill>
                  <a:schemeClr val="tx1"/>
                </a:solidFill>
                <a:latin typeface="프리젠테이션 8 ExtraBold" pitchFamily="2" charset="-127"/>
                <a:ea typeface="프리젠테이션 8 ExtraBold" pitchFamily="2" charset="-127"/>
              </a:rPr>
              <a:t>우리의 의사소통 데이터를 분석하고 성찰하며 공동체의 담화 습관 개선 캠페인 실천하기</a:t>
            </a:r>
          </a:p>
        </p:txBody>
      </p:sp>
      <p:sp>
        <p:nvSpPr>
          <p:cNvPr id="3" name="사각형: 둥근 모서리 2">
            <a:extLst>
              <a:ext uri="{FF2B5EF4-FFF2-40B4-BE49-F238E27FC236}">
                <a16:creationId xmlns:a16="http://schemas.microsoft.com/office/drawing/2014/main" id="{CEB67836-C8D9-9DD6-FE70-7AF8D1BE2267}"/>
              </a:ext>
            </a:extLst>
          </p:cNvPr>
          <p:cNvSpPr/>
          <p:nvPr/>
        </p:nvSpPr>
        <p:spPr>
          <a:xfrm>
            <a:off x="851689" y="3307673"/>
            <a:ext cx="6935950" cy="457279"/>
          </a:xfrm>
          <a:prstGeom prst="roundRect">
            <a:avLst/>
          </a:prstGeom>
          <a:solidFill>
            <a:srgbClr val="E971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ko-KR" altLang="en-US" sz="1600" dirty="0">
                <a:solidFill>
                  <a:schemeClr val="bg1"/>
                </a:solidFill>
                <a:latin typeface="프리젠테이션 8 ExtraBold" pitchFamily="2" charset="-127"/>
                <a:ea typeface="프리젠테이션 8 ExtraBold" pitchFamily="2" charset="-127"/>
              </a:rPr>
              <a:t>사례</a:t>
            </a:r>
            <a:r>
              <a:rPr lang="en-US" altLang="ko-KR" sz="1600" dirty="0">
                <a:solidFill>
                  <a:schemeClr val="bg1"/>
                </a:solidFill>
                <a:latin typeface="프리젠테이션 8 ExtraBold" pitchFamily="2" charset="-127"/>
                <a:ea typeface="프리젠테이션 8 ExtraBold" pitchFamily="2" charset="-127"/>
              </a:rPr>
              <a:t>2. </a:t>
            </a:r>
            <a:r>
              <a:rPr lang="ko-KR" altLang="en-US" sz="1600" dirty="0">
                <a:solidFill>
                  <a:schemeClr val="bg1"/>
                </a:solidFill>
                <a:latin typeface="프리젠테이션 8 ExtraBold" pitchFamily="2" charset="-127"/>
                <a:ea typeface="프리젠테이션 8 ExtraBold" pitchFamily="2" charset="-127"/>
              </a:rPr>
              <a:t>사회적 쟁점에 대한 여론 데이터를 해석하고 확장하며 사회적 설득 담론에 참여하기</a:t>
            </a:r>
          </a:p>
        </p:txBody>
      </p:sp>
      <p:sp>
        <p:nvSpPr>
          <p:cNvPr id="11" name="직사각형 10">
            <a:extLst>
              <a:ext uri="{FF2B5EF4-FFF2-40B4-BE49-F238E27FC236}">
                <a16:creationId xmlns:a16="http://schemas.microsoft.com/office/drawing/2014/main" id="{9A68E11D-6057-470D-8BC6-E86B5AABFA6A}"/>
              </a:ext>
            </a:extLst>
          </p:cNvPr>
          <p:cNvSpPr/>
          <p:nvPr/>
        </p:nvSpPr>
        <p:spPr>
          <a:xfrm>
            <a:off x="661124" y="1386821"/>
            <a:ext cx="7894444" cy="565531"/>
          </a:xfrm>
          <a:prstGeom prst="rect">
            <a:avLst/>
          </a:prstGeom>
          <a:solidFill>
            <a:schemeClr val="bg1">
              <a:lumMod val="95000"/>
            </a:schemeClr>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nchorCtr="0"/>
          <a:lstStyle/>
          <a:p>
            <a:r>
              <a:rPr lang="en-US" altLang="ko-KR" sz="1800" dirty="0">
                <a:solidFill>
                  <a:schemeClr val="tx1"/>
                </a:solidFill>
                <a:latin typeface="프리젠테이션 8 ExtraBold" pitchFamily="2" charset="-127"/>
                <a:ea typeface="프리젠테이션 8 ExtraBold" pitchFamily="2" charset="-127"/>
              </a:rPr>
              <a:t>D.E.E.P. </a:t>
            </a:r>
            <a:r>
              <a:rPr lang="ko-KR" altLang="en-US" sz="1800" dirty="0">
                <a:solidFill>
                  <a:schemeClr val="tx1"/>
                </a:solidFill>
                <a:latin typeface="프리젠테이션 8 ExtraBold" pitchFamily="2" charset="-127"/>
                <a:ea typeface="프리젠테이션 8 ExtraBold" pitchFamily="2" charset="-127"/>
              </a:rPr>
              <a:t>수업 모형을 활용한 데이터 기반 융합 프로젝트로 미래 핵심역량 기르기</a:t>
            </a:r>
          </a:p>
        </p:txBody>
      </p:sp>
    </p:spTree>
    <p:extLst>
      <p:ext uri="{BB962C8B-B14F-4D97-AF65-F5344CB8AC3E}">
        <p14:creationId xmlns:p14="http://schemas.microsoft.com/office/powerpoint/2010/main" val="7281374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31">
          <a:extLst>
            <a:ext uri="{FF2B5EF4-FFF2-40B4-BE49-F238E27FC236}">
              <a16:creationId xmlns:a16="http://schemas.microsoft.com/office/drawing/2014/main" id="{4D3145D1-73CA-386B-6A42-5BEE78055026}"/>
            </a:ext>
          </a:extLst>
        </p:cNvPr>
        <p:cNvGrpSpPr/>
        <p:nvPr/>
      </p:nvGrpSpPr>
      <p:grpSpPr>
        <a:xfrm>
          <a:off x="0" y="0"/>
          <a:ext cx="0" cy="0"/>
          <a:chOff x="0" y="0"/>
          <a:chExt cx="0" cy="0"/>
        </a:xfrm>
      </p:grpSpPr>
      <p:grpSp>
        <p:nvGrpSpPr>
          <p:cNvPr id="3" name="그룹 2">
            <a:extLst>
              <a:ext uri="{FF2B5EF4-FFF2-40B4-BE49-F238E27FC236}">
                <a16:creationId xmlns:a16="http://schemas.microsoft.com/office/drawing/2014/main" id="{D931943C-CBCD-4325-851B-4BEBEBBAD7B8}"/>
              </a:ext>
            </a:extLst>
          </p:cNvPr>
          <p:cNvGrpSpPr/>
          <p:nvPr/>
        </p:nvGrpSpPr>
        <p:grpSpPr>
          <a:xfrm>
            <a:off x="878510" y="1174308"/>
            <a:ext cx="8153730" cy="3855882"/>
            <a:chOff x="859460" y="1155258"/>
            <a:chExt cx="8153730" cy="3855882"/>
          </a:xfrm>
        </p:grpSpPr>
        <p:sp>
          <p:nvSpPr>
            <p:cNvPr id="13" name="사각형: 둥근 모서리 12">
              <a:extLst>
                <a:ext uri="{FF2B5EF4-FFF2-40B4-BE49-F238E27FC236}">
                  <a16:creationId xmlns:a16="http://schemas.microsoft.com/office/drawing/2014/main" id="{7CABAA78-4C2E-458E-A5FF-8A1F8C868E34}"/>
                </a:ext>
              </a:extLst>
            </p:cNvPr>
            <p:cNvSpPr/>
            <p:nvPr/>
          </p:nvSpPr>
          <p:spPr>
            <a:xfrm>
              <a:off x="921896" y="1155258"/>
              <a:ext cx="8091294" cy="3855882"/>
            </a:xfrm>
            <a:prstGeom prst="roundRect">
              <a:avLst>
                <a:gd name="adj" fmla="val 2548"/>
              </a:avLst>
            </a:prstGeom>
            <a:gradFill>
              <a:gsLst>
                <a:gs pos="0">
                  <a:srgbClr val="0EAA93">
                    <a:alpha val="0"/>
                  </a:srgbClr>
                </a:gs>
                <a:gs pos="100000">
                  <a:srgbClr val="0EAA93">
                    <a:alpha val="47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프리젠테이션 4 Regular" pitchFamily="2" charset="-127"/>
                <a:ea typeface="프리젠테이션 4 Regular" pitchFamily="2" charset="-127"/>
              </a:endParaRPr>
            </a:p>
          </p:txBody>
        </p:sp>
        <p:sp>
          <p:nvSpPr>
            <p:cNvPr id="14" name="사각형: 둥근 모서리 13">
              <a:extLst>
                <a:ext uri="{FF2B5EF4-FFF2-40B4-BE49-F238E27FC236}">
                  <a16:creationId xmlns:a16="http://schemas.microsoft.com/office/drawing/2014/main" id="{1FA8A77A-EF1C-4AB6-A210-B08B6A88C583}"/>
                </a:ext>
              </a:extLst>
            </p:cNvPr>
            <p:cNvSpPr/>
            <p:nvPr/>
          </p:nvSpPr>
          <p:spPr>
            <a:xfrm>
              <a:off x="859460" y="1167957"/>
              <a:ext cx="8091294" cy="3794576"/>
            </a:xfrm>
            <a:prstGeom prst="roundRect">
              <a:avLst>
                <a:gd name="adj" fmla="val 2548"/>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프리젠테이션 4 Regular" pitchFamily="2" charset="-127"/>
                <a:ea typeface="프리젠테이션 4 Regular" pitchFamily="2" charset="-127"/>
              </a:endParaRPr>
            </a:p>
          </p:txBody>
        </p:sp>
      </p:grpSp>
      <p:sp>
        <p:nvSpPr>
          <p:cNvPr id="9" name="Google Shape;87;p16">
            <a:extLst>
              <a:ext uri="{FF2B5EF4-FFF2-40B4-BE49-F238E27FC236}">
                <a16:creationId xmlns:a16="http://schemas.microsoft.com/office/drawing/2014/main" id="{7C845ACA-1750-9B7F-4E79-3B7891EF780E}"/>
              </a:ext>
            </a:extLst>
          </p:cNvPr>
          <p:cNvSpPr txBox="1">
            <a:spLocks noGrp="1"/>
          </p:cNvSpPr>
          <p:nvPr>
            <p:ph type="title"/>
          </p:nvPr>
        </p:nvSpPr>
        <p:spPr>
          <a:xfrm>
            <a:off x="661124" y="662034"/>
            <a:ext cx="8383816" cy="429040"/>
          </a:xfrm>
          <a:prstGeom prst="rect">
            <a:avLst/>
          </a:prstGeom>
        </p:spPr>
        <p:txBody>
          <a:bodyPr spcFirstLastPara="1" wrap="square" lIns="68575" tIns="68575" rIns="68575" bIns="68575" anchor="ctr" anchorCtr="0">
            <a:noAutofit/>
          </a:bodyPr>
          <a:lstStyle/>
          <a:p>
            <a:pPr lvl="0"/>
            <a:r>
              <a:rPr lang="ko-KR" altLang="en-US" sz="2000" b="1" spc="-100" dirty="0">
                <a:solidFill>
                  <a:srgbClr val="0EAA93"/>
                </a:solidFill>
                <a:latin typeface="프리젠테이션 8 ExtraBold" pitchFamily="2" charset="-127"/>
                <a:ea typeface="프리젠테이션 8 ExtraBold" pitchFamily="2" charset="-127"/>
                <a:cs typeface="Noto Sans KR"/>
                <a:sym typeface="Noto Sans KR"/>
              </a:rPr>
              <a:t>사례</a:t>
            </a:r>
            <a:r>
              <a:rPr lang="en-US" altLang="ko-KR" sz="2000" b="1" spc="-100" dirty="0">
                <a:solidFill>
                  <a:srgbClr val="0EAA93"/>
                </a:solidFill>
                <a:latin typeface="프리젠테이션 8 ExtraBold" pitchFamily="2" charset="-127"/>
                <a:ea typeface="프리젠테이션 8 ExtraBold" pitchFamily="2" charset="-127"/>
                <a:cs typeface="Noto Sans KR"/>
                <a:sym typeface="Noto Sans KR"/>
              </a:rPr>
              <a:t>1. </a:t>
            </a:r>
            <a:r>
              <a:rPr lang="ko-KR" altLang="en-US" sz="2000" b="1" spc="-100" dirty="0">
                <a:solidFill>
                  <a:srgbClr val="0EAA93"/>
                </a:solidFill>
                <a:latin typeface="프리젠테이션 8 ExtraBold" pitchFamily="2" charset="-127"/>
                <a:ea typeface="프리젠테이션 8 ExtraBold" pitchFamily="2" charset="-127"/>
                <a:cs typeface="Noto Sans KR"/>
                <a:sym typeface="Noto Sans KR"/>
              </a:rPr>
              <a:t>우리의 의사소통 데이터를 분석하고 성찰하며 공동체의 담화 습관 개선 캠페인 실천하기</a:t>
            </a:r>
            <a:endParaRPr sz="2200" b="1" spc="-100" dirty="0">
              <a:solidFill>
                <a:srgbClr val="0EAA93"/>
              </a:solidFill>
              <a:latin typeface="프리젠테이션 8 ExtraBold" pitchFamily="2" charset="-127"/>
              <a:ea typeface="프리젠테이션 8 ExtraBold" pitchFamily="2" charset="-127"/>
              <a:cs typeface="Noto Sans KR"/>
              <a:sym typeface="Noto Sans KR"/>
            </a:endParaRPr>
          </a:p>
        </p:txBody>
      </p:sp>
      <p:sp>
        <p:nvSpPr>
          <p:cNvPr id="5" name="Rectangle 2">
            <a:extLst>
              <a:ext uri="{FF2B5EF4-FFF2-40B4-BE49-F238E27FC236}">
                <a16:creationId xmlns:a16="http://schemas.microsoft.com/office/drawing/2014/main" id="{B1DA7E72-E585-B522-C488-DE59C1220AA9}"/>
              </a:ext>
            </a:extLst>
          </p:cNvPr>
          <p:cNvSpPr>
            <a:spLocks noChangeArrowheads="1"/>
          </p:cNvSpPr>
          <p:nvPr/>
        </p:nvSpPr>
        <p:spPr bwMode="auto">
          <a:xfrm>
            <a:off x="-1" y="0"/>
            <a:ext cx="16290853" cy="814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ko-KR" altLang="en-US"/>
          </a:p>
        </p:txBody>
      </p:sp>
      <p:sp>
        <p:nvSpPr>
          <p:cNvPr id="6" name="사각형: 둥근 모서리 5">
            <a:extLst>
              <a:ext uri="{FF2B5EF4-FFF2-40B4-BE49-F238E27FC236}">
                <a16:creationId xmlns:a16="http://schemas.microsoft.com/office/drawing/2014/main" id="{5ED59CDE-8EEE-853F-6886-311D87A9CDE4}"/>
              </a:ext>
            </a:extLst>
          </p:cNvPr>
          <p:cNvSpPr/>
          <p:nvPr/>
        </p:nvSpPr>
        <p:spPr>
          <a:xfrm>
            <a:off x="701036" y="2406984"/>
            <a:ext cx="1146242" cy="457279"/>
          </a:xfrm>
          <a:prstGeom prst="roundRect">
            <a:avLst/>
          </a:prstGeom>
          <a:solidFill>
            <a:srgbClr val="8FD7C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sz="1600" dirty="0">
                <a:solidFill>
                  <a:schemeClr val="tx1"/>
                </a:solidFill>
                <a:latin typeface="프리젠테이션 8 ExtraBold" pitchFamily="2" charset="-127"/>
                <a:ea typeface="프리젠테이션 8 ExtraBold" pitchFamily="2" charset="-127"/>
              </a:rPr>
              <a:t>공통국어</a:t>
            </a:r>
            <a:r>
              <a:rPr lang="en-US" altLang="ko-KR" sz="1600" dirty="0">
                <a:solidFill>
                  <a:schemeClr val="tx1"/>
                </a:solidFill>
                <a:latin typeface="프리젠테이션 8 ExtraBold" pitchFamily="2" charset="-127"/>
                <a:ea typeface="프리젠테이션 8 ExtraBold" pitchFamily="2" charset="-127"/>
              </a:rPr>
              <a:t>1</a:t>
            </a:r>
            <a:endParaRPr lang="ko-KR" altLang="en-US" sz="1600" dirty="0">
              <a:solidFill>
                <a:schemeClr val="tx1"/>
              </a:solidFill>
              <a:latin typeface="프리젠테이션 8 ExtraBold" pitchFamily="2" charset="-127"/>
              <a:ea typeface="프리젠테이션 8 ExtraBold" pitchFamily="2" charset="-127"/>
            </a:endParaRPr>
          </a:p>
        </p:txBody>
      </p:sp>
      <p:sp>
        <p:nvSpPr>
          <p:cNvPr id="7" name="사각형: 둥근 모서리 6">
            <a:extLst>
              <a:ext uri="{FF2B5EF4-FFF2-40B4-BE49-F238E27FC236}">
                <a16:creationId xmlns:a16="http://schemas.microsoft.com/office/drawing/2014/main" id="{7F208A5B-FC8D-946D-F37D-101163A6423B}"/>
              </a:ext>
            </a:extLst>
          </p:cNvPr>
          <p:cNvSpPr/>
          <p:nvPr/>
        </p:nvSpPr>
        <p:spPr>
          <a:xfrm>
            <a:off x="701036" y="3331945"/>
            <a:ext cx="1146241" cy="457279"/>
          </a:xfrm>
          <a:prstGeom prst="roundRect">
            <a:avLst/>
          </a:prstGeom>
          <a:solidFill>
            <a:srgbClr val="8FD7C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sz="1600" dirty="0">
                <a:solidFill>
                  <a:schemeClr val="tx1"/>
                </a:solidFill>
                <a:latin typeface="프리젠테이션 8 ExtraBold" pitchFamily="2" charset="-127"/>
                <a:ea typeface="프리젠테이션 8 ExtraBold" pitchFamily="2" charset="-127"/>
              </a:rPr>
              <a:t>정보</a:t>
            </a:r>
          </a:p>
        </p:txBody>
      </p:sp>
      <p:sp>
        <p:nvSpPr>
          <p:cNvPr id="8" name="TextBox 7">
            <a:extLst>
              <a:ext uri="{FF2B5EF4-FFF2-40B4-BE49-F238E27FC236}">
                <a16:creationId xmlns:a16="http://schemas.microsoft.com/office/drawing/2014/main" id="{B2766072-1AF1-259D-183E-BB6606A62B61}"/>
              </a:ext>
            </a:extLst>
          </p:cNvPr>
          <p:cNvSpPr txBox="1"/>
          <p:nvPr/>
        </p:nvSpPr>
        <p:spPr>
          <a:xfrm>
            <a:off x="1961084" y="2387358"/>
            <a:ext cx="6781596" cy="830997"/>
          </a:xfrm>
          <a:prstGeom prst="rect">
            <a:avLst/>
          </a:prstGeom>
          <a:noFill/>
          <a:ln>
            <a:noFill/>
          </a:ln>
        </p:spPr>
        <p:txBody>
          <a:bodyPr wrap="square">
            <a:spAutoFit/>
          </a:bodyPr>
          <a:lstStyle/>
          <a:p>
            <a:pPr marL="285750" indent="-285750">
              <a:buFont typeface="Arial" panose="020B0604020202020204" pitchFamily="34" charset="0"/>
              <a:buChar char="•"/>
            </a:pPr>
            <a:r>
              <a:rPr lang="en-US" altLang="ko-KR" sz="1600" dirty="0">
                <a:solidFill>
                  <a:schemeClr val="tx1"/>
                </a:solidFill>
                <a:latin typeface="프리젠테이션 4 Regular" pitchFamily="2" charset="-127"/>
                <a:ea typeface="프리젠테이션 4 Regular" pitchFamily="2" charset="-127"/>
              </a:rPr>
              <a:t>[10</a:t>
            </a:r>
            <a:r>
              <a:rPr lang="ko-KR" altLang="en-US" sz="1600" dirty="0">
                <a:solidFill>
                  <a:schemeClr val="tx1"/>
                </a:solidFill>
                <a:latin typeface="프리젠테이션 4 Regular" pitchFamily="2" charset="-127"/>
                <a:ea typeface="프리젠테이션 4 Regular" pitchFamily="2" charset="-127"/>
              </a:rPr>
              <a:t>공국</a:t>
            </a:r>
            <a:r>
              <a:rPr lang="en-US" altLang="ko-KR" sz="1600" dirty="0">
                <a:solidFill>
                  <a:schemeClr val="tx1"/>
                </a:solidFill>
                <a:latin typeface="프리젠테이션 4 Regular" pitchFamily="2" charset="-127"/>
                <a:ea typeface="프리젠테이션 4 Regular" pitchFamily="2" charset="-127"/>
              </a:rPr>
              <a:t>1-01-01] </a:t>
            </a:r>
            <a:r>
              <a:rPr lang="ko-KR" altLang="en-US" sz="1600" dirty="0">
                <a:solidFill>
                  <a:schemeClr val="tx1"/>
                </a:solidFill>
                <a:latin typeface="프리젠테이션 4 Regular" pitchFamily="2" charset="-127"/>
                <a:ea typeface="프리젠테이션 4 Regular" pitchFamily="2" charset="-127"/>
              </a:rPr>
              <a:t>대화의 원리를 고려하여 대화하고 자신의 듣기</a:t>
            </a:r>
            <a:r>
              <a:rPr lang="en-US" altLang="ko-KR" sz="1600" dirty="0">
                <a:solidFill>
                  <a:schemeClr val="tx1"/>
                </a:solidFill>
                <a:latin typeface="프리젠테이션 4 Regular" pitchFamily="2" charset="-127"/>
                <a:ea typeface="프리젠테이션 4 Regular" pitchFamily="2" charset="-127"/>
              </a:rPr>
              <a:t>·</a:t>
            </a:r>
            <a:r>
              <a:rPr lang="ko-KR" altLang="en-US" sz="1600" dirty="0">
                <a:solidFill>
                  <a:schemeClr val="tx1"/>
                </a:solidFill>
                <a:latin typeface="프리젠테이션 4 Regular" pitchFamily="2" charset="-127"/>
                <a:ea typeface="프리젠테이션 4 Regular" pitchFamily="2" charset="-127"/>
              </a:rPr>
              <a:t>말하기 과정과 공동체의 담화 관습을 성찰한다</a:t>
            </a:r>
            <a:r>
              <a:rPr lang="en-US" altLang="ko-KR" sz="1600" dirty="0">
                <a:solidFill>
                  <a:schemeClr val="tx1"/>
                </a:solidFill>
                <a:latin typeface="프리젠테이션 4 Regular" pitchFamily="2" charset="-127"/>
                <a:ea typeface="프리젠테이션 4 Regular" pitchFamily="2" charset="-127"/>
              </a:rPr>
              <a:t>.</a:t>
            </a:r>
          </a:p>
          <a:p>
            <a:pPr marL="285750" indent="-285750">
              <a:buFont typeface="Arial" panose="020B0604020202020204" pitchFamily="34" charset="0"/>
              <a:buChar char="•"/>
            </a:pPr>
            <a:r>
              <a:rPr lang="en-US" altLang="ko-KR" sz="1600" dirty="0">
                <a:solidFill>
                  <a:schemeClr val="tx1"/>
                </a:solidFill>
                <a:latin typeface="프리젠테이션 4 Regular" pitchFamily="2" charset="-127"/>
                <a:ea typeface="프리젠테이션 4 Regular" pitchFamily="2" charset="-127"/>
              </a:rPr>
              <a:t>[10</a:t>
            </a:r>
            <a:r>
              <a:rPr lang="ko-KR" altLang="en-US" sz="1600" dirty="0">
                <a:solidFill>
                  <a:schemeClr val="tx1"/>
                </a:solidFill>
                <a:latin typeface="프리젠테이션 4 Regular" pitchFamily="2" charset="-127"/>
                <a:ea typeface="프리젠테이션 4 Regular" pitchFamily="2" charset="-127"/>
              </a:rPr>
              <a:t>공국</a:t>
            </a:r>
            <a:r>
              <a:rPr lang="en-US" altLang="ko-KR" sz="1600" dirty="0">
                <a:solidFill>
                  <a:schemeClr val="tx1"/>
                </a:solidFill>
                <a:latin typeface="프리젠테이션 4 Regular" pitchFamily="2" charset="-127"/>
                <a:ea typeface="프리젠테이션 4 Regular" pitchFamily="2" charset="-127"/>
              </a:rPr>
              <a:t>1-06-02] </a:t>
            </a:r>
            <a:r>
              <a:rPr lang="ko-KR" altLang="en-US" sz="1600" dirty="0">
                <a:solidFill>
                  <a:schemeClr val="tx1"/>
                </a:solidFill>
                <a:latin typeface="프리젠테이션 4 Regular" pitchFamily="2" charset="-127"/>
                <a:ea typeface="프리젠테이션 4 Regular" pitchFamily="2" charset="-127"/>
              </a:rPr>
              <a:t>소통 맥락과 매체 특성을 고려하여 다양한 목적의 매체 자료를 제작한다</a:t>
            </a:r>
            <a:r>
              <a:rPr lang="en-US" altLang="ko-KR" sz="1600" dirty="0">
                <a:solidFill>
                  <a:schemeClr val="tx1"/>
                </a:solidFill>
                <a:latin typeface="프리젠테이션 4 Regular" pitchFamily="2" charset="-127"/>
                <a:ea typeface="프리젠테이션 4 Regular" pitchFamily="2" charset="-127"/>
              </a:rPr>
              <a:t>.</a:t>
            </a:r>
          </a:p>
        </p:txBody>
      </p:sp>
      <p:sp>
        <p:nvSpPr>
          <p:cNvPr id="12" name="직사각형 11">
            <a:extLst>
              <a:ext uri="{FF2B5EF4-FFF2-40B4-BE49-F238E27FC236}">
                <a16:creationId xmlns:a16="http://schemas.microsoft.com/office/drawing/2014/main" id="{77A172EA-708A-431B-BB15-84A5D5D282F9}"/>
              </a:ext>
            </a:extLst>
          </p:cNvPr>
          <p:cNvSpPr/>
          <p:nvPr/>
        </p:nvSpPr>
        <p:spPr>
          <a:xfrm>
            <a:off x="661124" y="1386821"/>
            <a:ext cx="7894444" cy="565531"/>
          </a:xfrm>
          <a:prstGeom prst="rect">
            <a:avLst/>
          </a:prstGeom>
          <a:solidFill>
            <a:schemeClr val="bg1">
              <a:lumMod val="95000"/>
            </a:schemeClr>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nchorCtr="0"/>
          <a:lstStyle/>
          <a:p>
            <a:r>
              <a:rPr lang="ko-KR" altLang="en-US" sz="1800" dirty="0">
                <a:solidFill>
                  <a:schemeClr val="tx1"/>
                </a:solidFill>
                <a:latin typeface="프리젠테이션 8 ExtraBold" pitchFamily="2" charset="-127"/>
                <a:ea typeface="프리젠테이션 8 ExtraBold" pitchFamily="2" charset="-127"/>
              </a:rPr>
              <a:t>관련 성취기준</a:t>
            </a:r>
            <a:endParaRPr lang="en-US" altLang="ko-KR" sz="1800" dirty="0">
              <a:solidFill>
                <a:schemeClr val="tx1"/>
              </a:solidFill>
              <a:latin typeface="프리젠테이션 8 ExtraBold" pitchFamily="2" charset="-127"/>
              <a:ea typeface="프리젠테이션 8 ExtraBold" pitchFamily="2" charset="-127"/>
            </a:endParaRPr>
          </a:p>
        </p:txBody>
      </p:sp>
      <p:sp>
        <p:nvSpPr>
          <p:cNvPr id="16" name="사각형: 둥근 모서리 15">
            <a:extLst>
              <a:ext uri="{FF2B5EF4-FFF2-40B4-BE49-F238E27FC236}">
                <a16:creationId xmlns:a16="http://schemas.microsoft.com/office/drawing/2014/main" id="{4B3F3388-6F7B-401D-A152-29C314D036B0}"/>
              </a:ext>
            </a:extLst>
          </p:cNvPr>
          <p:cNvSpPr/>
          <p:nvPr/>
        </p:nvSpPr>
        <p:spPr>
          <a:xfrm rot="16200000">
            <a:off x="-67600" y="379570"/>
            <a:ext cx="333319" cy="993967"/>
          </a:xfrm>
          <a:prstGeom prst="roundRect">
            <a:avLst>
              <a:gd name="adj" fmla="val 50000"/>
            </a:avLst>
          </a:prstGeom>
          <a:gradFill>
            <a:gsLst>
              <a:gs pos="0">
                <a:srgbClr val="0EAA93">
                  <a:alpha val="0"/>
                </a:srgbClr>
              </a:gs>
              <a:gs pos="100000">
                <a:srgbClr val="0EAA93">
                  <a:alpha val="70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프리젠테이션 4 Regular" pitchFamily="2" charset="-127"/>
              <a:ea typeface="프리젠테이션 4 Regular" pitchFamily="2" charset="-127"/>
            </a:endParaRPr>
          </a:p>
        </p:txBody>
      </p:sp>
      <p:sp>
        <p:nvSpPr>
          <p:cNvPr id="17" name="TextBox 16">
            <a:extLst>
              <a:ext uri="{FF2B5EF4-FFF2-40B4-BE49-F238E27FC236}">
                <a16:creationId xmlns:a16="http://schemas.microsoft.com/office/drawing/2014/main" id="{0C06711B-FDDA-4255-9633-DB55727E28D1}"/>
              </a:ext>
            </a:extLst>
          </p:cNvPr>
          <p:cNvSpPr txBox="1"/>
          <p:nvPr/>
        </p:nvSpPr>
        <p:spPr>
          <a:xfrm>
            <a:off x="1961084" y="3406695"/>
            <a:ext cx="6409055" cy="1077218"/>
          </a:xfrm>
          <a:prstGeom prst="rect">
            <a:avLst/>
          </a:prstGeom>
          <a:noFill/>
        </p:spPr>
        <p:txBody>
          <a:bodyPr wrap="square">
            <a:spAutoFit/>
          </a:bodyPr>
          <a:lstStyle/>
          <a:p>
            <a:pPr marL="285750" indent="-285750">
              <a:buFont typeface="Arial" panose="020B0604020202020204" pitchFamily="34" charset="0"/>
              <a:buChar char="•"/>
            </a:pPr>
            <a:r>
              <a:rPr lang="en-US" altLang="ko-KR" sz="1600" dirty="0">
                <a:solidFill>
                  <a:schemeClr val="tx1"/>
                </a:solidFill>
                <a:latin typeface="프리젠테이션 4 Regular" pitchFamily="2" charset="-127"/>
                <a:ea typeface="프리젠테이션 4 Regular" pitchFamily="2" charset="-127"/>
              </a:rPr>
              <a:t>[12</a:t>
            </a:r>
            <a:r>
              <a:rPr lang="ko-KR" altLang="en-US" sz="1600" dirty="0">
                <a:solidFill>
                  <a:schemeClr val="tx1"/>
                </a:solidFill>
                <a:latin typeface="프리젠테이션 4 Regular" pitchFamily="2" charset="-127"/>
                <a:ea typeface="프리젠테이션 4 Regular" pitchFamily="2" charset="-127"/>
              </a:rPr>
              <a:t>정</a:t>
            </a:r>
            <a:r>
              <a:rPr lang="en-US" altLang="ko-KR" sz="1600" dirty="0">
                <a:solidFill>
                  <a:schemeClr val="tx1"/>
                </a:solidFill>
                <a:latin typeface="프리젠테이션 4 Regular" pitchFamily="2" charset="-127"/>
                <a:ea typeface="프리젠테이션 4 Regular" pitchFamily="2" charset="-127"/>
              </a:rPr>
              <a:t>-02-03] </a:t>
            </a:r>
            <a:r>
              <a:rPr lang="ko-KR" altLang="en-US" sz="1600" dirty="0">
                <a:solidFill>
                  <a:schemeClr val="tx1"/>
                </a:solidFill>
                <a:latin typeface="프리젠테이션 4 Regular" pitchFamily="2" charset="-127"/>
                <a:ea typeface="프리젠테이션 4 Regular" pitchFamily="2" charset="-127"/>
              </a:rPr>
              <a:t>빅데이터의 개념과 특징에 대한 이해를 바탕으로</a:t>
            </a:r>
            <a:r>
              <a:rPr lang="en-US" altLang="ko-KR" sz="1600" dirty="0">
                <a:solidFill>
                  <a:schemeClr val="tx1"/>
                </a:solidFill>
                <a:latin typeface="프리젠테이션 4 Regular" pitchFamily="2" charset="-127"/>
                <a:ea typeface="프리젠테이션 4 Regular" pitchFamily="2" charset="-127"/>
              </a:rPr>
              <a:t>, </a:t>
            </a:r>
            <a:r>
              <a:rPr lang="ko-KR" altLang="en-US" sz="1600" dirty="0">
                <a:solidFill>
                  <a:schemeClr val="tx1"/>
                </a:solidFill>
                <a:latin typeface="프리젠테이션 4 Regular" pitchFamily="2" charset="-127"/>
                <a:ea typeface="프리젠테이션 4 Regular" pitchFamily="2" charset="-127"/>
              </a:rPr>
              <a:t>문제 해결에 적합한 데이터를 수집한다</a:t>
            </a:r>
            <a:r>
              <a:rPr lang="en-US" altLang="ko-KR" sz="1600" dirty="0">
                <a:solidFill>
                  <a:schemeClr val="tx1"/>
                </a:solidFill>
                <a:latin typeface="프리젠테이션 4 Regular" pitchFamily="2" charset="-127"/>
                <a:ea typeface="프리젠테이션 4 Regular" pitchFamily="2" charset="-127"/>
              </a:rPr>
              <a:t>.</a:t>
            </a:r>
          </a:p>
          <a:p>
            <a:pPr marL="285750" indent="-285750">
              <a:buFont typeface="Arial" panose="020B0604020202020204" pitchFamily="34" charset="0"/>
              <a:buChar char="•"/>
            </a:pPr>
            <a:r>
              <a:rPr lang="en-US" altLang="ko-KR" sz="1600" dirty="0">
                <a:solidFill>
                  <a:schemeClr val="tx1"/>
                </a:solidFill>
                <a:latin typeface="프리젠테이션 4 Regular" pitchFamily="2" charset="-127"/>
                <a:ea typeface="프리젠테이션 4 Regular" pitchFamily="2" charset="-127"/>
              </a:rPr>
              <a:t>[12</a:t>
            </a:r>
            <a:r>
              <a:rPr lang="ko-KR" altLang="en-US" sz="1600" dirty="0">
                <a:solidFill>
                  <a:schemeClr val="tx1"/>
                </a:solidFill>
                <a:latin typeface="프리젠테이션 4 Regular" pitchFamily="2" charset="-127"/>
                <a:ea typeface="프리젠테이션 4 Regular" pitchFamily="2" charset="-127"/>
              </a:rPr>
              <a:t>정</a:t>
            </a:r>
            <a:r>
              <a:rPr lang="en-US" altLang="ko-KR" sz="1600" dirty="0">
                <a:solidFill>
                  <a:schemeClr val="tx1"/>
                </a:solidFill>
                <a:latin typeface="프리젠테이션 4 Regular" pitchFamily="2" charset="-127"/>
                <a:ea typeface="프리젠테이션 4 Regular" pitchFamily="2" charset="-127"/>
              </a:rPr>
              <a:t>-04-03] </a:t>
            </a:r>
            <a:r>
              <a:rPr lang="ko-KR" altLang="en-US" sz="1600" dirty="0">
                <a:solidFill>
                  <a:schemeClr val="tx1"/>
                </a:solidFill>
                <a:latin typeface="프리젠테이션 4 Regular" pitchFamily="2" charset="-127"/>
                <a:ea typeface="프리젠테이션 4 Regular" pitchFamily="2" charset="-127"/>
              </a:rPr>
              <a:t>기계학습을 활용하여 해결할 수 있는 문제와 그렇지 않은 문제를 구분하고</a:t>
            </a:r>
            <a:r>
              <a:rPr lang="en-US" altLang="ko-KR" sz="1600" dirty="0">
                <a:solidFill>
                  <a:schemeClr val="tx1"/>
                </a:solidFill>
                <a:latin typeface="프리젠테이션 4 Regular" pitchFamily="2" charset="-127"/>
                <a:ea typeface="프리젠테이션 4 Regular" pitchFamily="2" charset="-127"/>
              </a:rPr>
              <a:t>, </a:t>
            </a:r>
            <a:r>
              <a:rPr lang="ko-KR" altLang="en-US" sz="1600" dirty="0">
                <a:solidFill>
                  <a:schemeClr val="tx1"/>
                </a:solidFill>
                <a:latin typeface="프리젠테이션 4 Regular" pitchFamily="2" charset="-127"/>
                <a:ea typeface="프리젠테이션 4 Regular" pitchFamily="2" charset="-127"/>
              </a:rPr>
              <a:t>사회문제 해결에</a:t>
            </a:r>
            <a:r>
              <a:rPr lang="en-US" altLang="ko-KR" sz="1600" dirty="0">
                <a:solidFill>
                  <a:schemeClr val="tx1"/>
                </a:solidFill>
                <a:latin typeface="프리젠테이션 4 Regular" pitchFamily="2" charset="-127"/>
                <a:ea typeface="프리젠테이션 4 Regular" pitchFamily="2" charset="-127"/>
              </a:rPr>
              <a:t> </a:t>
            </a:r>
            <a:r>
              <a:rPr lang="ko-KR" altLang="en-US" sz="1600" dirty="0">
                <a:solidFill>
                  <a:schemeClr val="tx1"/>
                </a:solidFill>
                <a:latin typeface="프리젠테이션 4 Regular" pitchFamily="2" charset="-127"/>
                <a:ea typeface="프리젠테이션 4 Regular" pitchFamily="2" charset="-127"/>
              </a:rPr>
              <a:t>기계학습을 적용한다</a:t>
            </a:r>
            <a:r>
              <a:rPr lang="en-US" altLang="ko-KR" sz="1600" dirty="0">
                <a:solidFill>
                  <a:schemeClr val="tx1"/>
                </a:solidFill>
                <a:latin typeface="프리젠테이션 4 Regular" pitchFamily="2" charset="-127"/>
                <a:ea typeface="프리젠테이션 4 Regular" pitchFamily="2" charset="-127"/>
              </a:rPr>
              <a:t>.</a:t>
            </a:r>
          </a:p>
        </p:txBody>
      </p:sp>
    </p:spTree>
    <p:extLst>
      <p:ext uri="{BB962C8B-B14F-4D97-AF65-F5344CB8AC3E}">
        <p14:creationId xmlns:p14="http://schemas.microsoft.com/office/powerpoint/2010/main" val="10159434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31">
          <a:extLst>
            <a:ext uri="{FF2B5EF4-FFF2-40B4-BE49-F238E27FC236}">
              <a16:creationId xmlns:a16="http://schemas.microsoft.com/office/drawing/2014/main" id="{4D3145D1-73CA-386B-6A42-5BEE78055026}"/>
            </a:ext>
          </a:extLst>
        </p:cNvPr>
        <p:cNvGrpSpPr/>
        <p:nvPr/>
      </p:nvGrpSpPr>
      <p:grpSpPr>
        <a:xfrm>
          <a:off x="0" y="0"/>
          <a:ext cx="0" cy="0"/>
          <a:chOff x="0" y="0"/>
          <a:chExt cx="0" cy="0"/>
        </a:xfrm>
      </p:grpSpPr>
      <p:grpSp>
        <p:nvGrpSpPr>
          <p:cNvPr id="3" name="그룹 2">
            <a:extLst>
              <a:ext uri="{FF2B5EF4-FFF2-40B4-BE49-F238E27FC236}">
                <a16:creationId xmlns:a16="http://schemas.microsoft.com/office/drawing/2014/main" id="{D931943C-CBCD-4325-851B-4BEBEBBAD7B8}"/>
              </a:ext>
            </a:extLst>
          </p:cNvPr>
          <p:cNvGrpSpPr/>
          <p:nvPr/>
        </p:nvGrpSpPr>
        <p:grpSpPr>
          <a:xfrm>
            <a:off x="878510" y="1174308"/>
            <a:ext cx="8153730" cy="3855882"/>
            <a:chOff x="859460" y="1155258"/>
            <a:chExt cx="8153730" cy="3855882"/>
          </a:xfrm>
        </p:grpSpPr>
        <p:sp>
          <p:nvSpPr>
            <p:cNvPr id="13" name="사각형: 둥근 모서리 12">
              <a:extLst>
                <a:ext uri="{FF2B5EF4-FFF2-40B4-BE49-F238E27FC236}">
                  <a16:creationId xmlns:a16="http://schemas.microsoft.com/office/drawing/2014/main" id="{7CABAA78-4C2E-458E-A5FF-8A1F8C868E34}"/>
                </a:ext>
              </a:extLst>
            </p:cNvPr>
            <p:cNvSpPr/>
            <p:nvPr/>
          </p:nvSpPr>
          <p:spPr>
            <a:xfrm>
              <a:off x="921896" y="1155258"/>
              <a:ext cx="8091294" cy="3855882"/>
            </a:xfrm>
            <a:prstGeom prst="roundRect">
              <a:avLst>
                <a:gd name="adj" fmla="val 2548"/>
              </a:avLst>
            </a:prstGeom>
            <a:gradFill>
              <a:gsLst>
                <a:gs pos="0">
                  <a:srgbClr val="0EAA93">
                    <a:alpha val="0"/>
                  </a:srgbClr>
                </a:gs>
                <a:gs pos="100000">
                  <a:srgbClr val="0EAA93">
                    <a:alpha val="47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프리젠테이션 4 Regular" pitchFamily="2" charset="-127"/>
                <a:ea typeface="프리젠테이션 4 Regular" pitchFamily="2" charset="-127"/>
              </a:endParaRPr>
            </a:p>
          </p:txBody>
        </p:sp>
        <p:sp>
          <p:nvSpPr>
            <p:cNvPr id="14" name="사각형: 둥근 모서리 13">
              <a:extLst>
                <a:ext uri="{FF2B5EF4-FFF2-40B4-BE49-F238E27FC236}">
                  <a16:creationId xmlns:a16="http://schemas.microsoft.com/office/drawing/2014/main" id="{1FA8A77A-EF1C-4AB6-A210-B08B6A88C583}"/>
                </a:ext>
              </a:extLst>
            </p:cNvPr>
            <p:cNvSpPr/>
            <p:nvPr/>
          </p:nvSpPr>
          <p:spPr>
            <a:xfrm>
              <a:off x="859460" y="1167957"/>
              <a:ext cx="8091294" cy="3794576"/>
            </a:xfrm>
            <a:prstGeom prst="roundRect">
              <a:avLst>
                <a:gd name="adj" fmla="val 2548"/>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프리젠테이션 4 Regular" pitchFamily="2" charset="-127"/>
                <a:ea typeface="프리젠테이션 4 Regular" pitchFamily="2" charset="-127"/>
              </a:endParaRPr>
            </a:p>
          </p:txBody>
        </p:sp>
      </p:grpSp>
      <p:sp>
        <p:nvSpPr>
          <p:cNvPr id="9" name="Google Shape;87;p16">
            <a:extLst>
              <a:ext uri="{FF2B5EF4-FFF2-40B4-BE49-F238E27FC236}">
                <a16:creationId xmlns:a16="http://schemas.microsoft.com/office/drawing/2014/main" id="{7C845ACA-1750-9B7F-4E79-3B7891EF780E}"/>
              </a:ext>
            </a:extLst>
          </p:cNvPr>
          <p:cNvSpPr txBox="1">
            <a:spLocks noGrp="1"/>
          </p:cNvSpPr>
          <p:nvPr>
            <p:ph type="title"/>
          </p:nvPr>
        </p:nvSpPr>
        <p:spPr>
          <a:xfrm>
            <a:off x="661124" y="662034"/>
            <a:ext cx="8383816" cy="429040"/>
          </a:xfrm>
          <a:prstGeom prst="rect">
            <a:avLst/>
          </a:prstGeom>
        </p:spPr>
        <p:txBody>
          <a:bodyPr spcFirstLastPara="1" wrap="square" lIns="68575" tIns="68575" rIns="68575" bIns="68575" anchor="ctr" anchorCtr="0">
            <a:noAutofit/>
          </a:bodyPr>
          <a:lstStyle/>
          <a:p>
            <a:pPr lvl="0"/>
            <a:r>
              <a:rPr lang="ko-KR" altLang="en-US" sz="2000" b="1" spc="-100" dirty="0">
                <a:solidFill>
                  <a:srgbClr val="0EAA93"/>
                </a:solidFill>
                <a:latin typeface="프리젠테이션 8 ExtraBold" pitchFamily="2" charset="-127"/>
                <a:ea typeface="프리젠테이션 8 ExtraBold" pitchFamily="2" charset="-127"/>
                <a:cs typeface="Noto Sans KR"/>
                <a:sym typeface="Noto Sans KR"/>
              </a:rPr>
              <a:t>사례</a:t>
            </a:r>
            <a:r>
              <a:rPr lang="en-US" altLang="ko-KR" sz="2000" b="1" spc="-100" dirty="0">
                <a:solidFill>
                  <a:srgbClr val="0EAA93"/>
                </a:solidFill>
                <a:latin typeface="프리젠테이션 8 ExtraBold" pitchFamily="2" charset="-127"/>
                <a:ea typeface="프리젠테이션 8 ExtraBold" pitchFamily="2" charset="-127"/>
                <a:cs typeface="Noto Sans KR"/>
                <a:sym typeface="Noto Sans KR"/>
              </a:rPr>
              <a:t>1. </a:t>
            </a:r>
            <a:r>
              <a:rPr lang="ko-KR" altLang="en-US" sz="2000" b="1" spc="-100" dirty="0">
                <a:solidFill>
                  <a:srgbClr val="0EAA93"/>
                </a:solidFill>
                <a:latin typeface="프리젠테이션 8 ExtraBold" pitchFamily="2" charset="-127"/>
                <a:ea typeface="프리젠테이션 8 ExtraBold" pitchFamily="2" charset="-127"/>
                <a:cs typeface="Noto Sans KR"/>
                <a:sym typeface="Noto Sans KR"/>
              </a:rPr>
              <a:t>우리의 의사소통 데이터를 분석하고 성찰하며 공동체의 담화 습관 개선 캠페인 실천하기</a:t>
            </a:r>
            <a:endParaRPr sz="2200" b="1" spc="-100" dirty="0">
              <a:solidFill>
                <a:srgbClr val="0EAA93"/>
              </a:solidFill>
              <a:latin typeface="프리젠테이션 8 ExtraBold" pitchFamily="2" charset="-127"/>
              <a:ea typeface="프리젠테이션 8 ExtraBold" pitchFamily="2" charset="-127"/>
              <a:cs typeface="Noto Sans KR"/>
              <a:sym typeface="Noto Sans KR"/>
            </a:endParaRPr>
          </a:p>
        </p:txBody>
      </p:sp>
      <p:sp>
        <p:nvSpPr>
          <p:cNvPr id="5" name="Rectangle 2">
            <a:extLst>
              <a:ext uri="{FF2B5EF4-FFF2-40B4-BE49-F238E27FC236}">
                <a16:creationId xmlns:a16="http://schemas.microsoft.com/office/drawing/2014/main" id="{B1DA7E72-E585-B522-C488-DE59C1220AA9}"/>
              </a:ext>
            </a:extLst>
          </p:cNvPr>
          <p:cNvSpPr>
            <a:spLocks noChangeArrowheads="1"/>
          </p:cNvSpPr>
          <p:nvPr/>
        </p:nvSpPr>
        <p:spPr bwMode="auto">
          <a:xfrm>
            <a:off x="-1" y="0"/>
            <a:ext cx="16290853" cy="814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ko-KR" altLang="en-US"/>
          </a:p>
        </p:txBody>
      </p:sp>
      <p:sp>
        <p:nvSpPr>
          <p:cNvPr id="12" name="직사각형 11">
            <a:extLst>
              <a:ext uri="{FF2B5EF4-FFF2-40B4-BE49-F238E27FC236}">
                <a16:creationId xmlns:a16="http://schemas.microsoft.com/office/drawing/2014/main" id="{77A172EA-708A-431B-BB15-84A5D5D282F9}"/>
              </a:ext>
            </a:extLst>
          </p:cNvPr>
          <p:cNvSpPr/>
          <p:nvPr/>
        </p:nvSpPr>
        <p:spPr>
          <a:xfrm>
            <a:off x="661124" y="1386821"/>
            <a:ext cx="7894444" cy="565531"/>
          </a:xfrm>
          <a:prstGeom prst="rect">
            <a:avLst/>
          </a:prstGeom>
          <a:solidFill>
            <a:schemeClr val="bg1">
              <a:lumMod val="95000"/>
            </a:schemeClr>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nchorCtr="0"/>
          <a:lstStyle/>
          <a:p>
            <a:r>
              <a:rPr lang="ko-KR" altLang="en-US" sz="1800" dirty="0">
                <a:solidFill>
                  <a:schemeClr val="tx1"/>
                </a:solidFill>
                <a:latin typeface="프리젠테이션 8 ExtraBold" pitchFamily="2" charset="-127"/>
                <a:ea typeface="프리젠테이션 8 ExtraBold" pitchFamily="2" charset="-127"/>
              </a:rPr>
              <a:t>인공지능 </a:t>
            </a:r>
            <a:r>
              <a:rPr lang="en-US" altLang="ko-KR" sz="1800">
                <a:solidFill>
                  <a:schemeClr val="tx1"/>
                </a:solidFill>
                <a:latin typeface="프리젠테이션 8 ExtraBold" pitchFamily="2" charset="-127"/>
                <a:ea typeface="프리젠테이션 8 ExtraBold" pitchFamily="2" charset="-127"/>
              </a:rPr>
              <a:t>· </a:t>
            </a:r>
            <a:r>
              <a:rPr lang="ko-KR" altLang="en-US" sz="1800">
                <a:solidFill>
                  <a:schemeClr val="tx1"/>
                </a:solidFill>
                <a:latin typeface="프리젠테이션 8 ExtraBold" pitchFamily="2" charset="-127"/>
                <a:ea typeface="프리젠테이션 8 ExtraBold" pitchFamily="2" charset="-127"/>
              </a:rPr>
              <a:t>디지털 </a:t>
            </a:r>
            <a:r>
              <a:rPr lang="ko-KR" altLang="en-US" sz="1800" dirty="0">
                <a:solidFill>
                  <a:schemeClr val="tx1"/>
                </a:solidFill>
                <a:latin typeface="프리젠테이션 8 ExtraBold" pitchFamily="2" charset="-127"/>
                <a:ea typeface="프리젠테이션 8 ExtraBold" pitchFamily="2" charset="-127"/>
              </a:rPr>
              <a:t>도구와 데이터</a:t>
            </a:r>
            <a:endParaRPr lang="en-US" altLang="ko-KR" sz="1800" dirty="0">
              <a:solidFill>
                <a:schemeClr val="tx1"/>
              </a:solidFill>
              <a:latin typeface="프리젠테이션 8 ExtraBold" pitchFamily="2" charset="-127"/>
              <a:ea typeface="프리젠테이션 8 ExtraBold" pitchFamily="2" charset="-127"/>
            </a:endParaRPr>
          </a:p>
        </p:txBody>
      </p:sp>
      <p:sp>
        <p:nvSpPr>
          <p:cNvPr id="16" name="사각형: 둥근 모서리 15">
            <a:extLst>
              <a:ext uri="{FF2B5EF4-FFF2-40B4-BE49-F238E27FC236}">
                <a16:creationId xmlns:a16="http://schemas.microsoft.com/office/drawing/2014/main" id="{4B3F3388-6F7B-401D-A152-29C314D036B0}"/>
              </a:ext>
            </a:extLst>
          </p:cNvPr>
          <p:cNvSpPr/>
          <p:nvPr/>
        </p:nvSpPr>
        <p:spPr>
          <a:xfrm rot="16200000">
            <a:off x="-67600" y="379570"/>
            <a:ext cx="333319" cy="993967"/>
          </a:xfrm>
          <a:prstGeom prst="roundRect">
            <a:avLst>
              <a:gd name="adj" fmla="val 50000"/>
            </a:avLst>
          </a:prstGeom>
          <a:gradFill>
            <a:gsLst>
              <a:gs pos="0">
                <a:srgbClr val="0EAA93">
                  <a:alpha val="0"/>
                </a:srgbClr>
              </a:gs>
              <a:gs pos="100000">
                <a:srgbClr val="0EAA93">
                  <a:alpha val="70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프리젠테이션 4 Regular" pitchFamily="2" charset="-127"/>
              <a:ea typeface="프리젠테이션 4 Regular" pitchFamily="2" charset="-127"/>
            </a:endParaRPr>
          </a:p>
        </p:txBody>
      </p:sp>
      <p:sp>
        <p:nvSpPr>
          <p:cNvPr id="18" name="TextBox 17">
            <a:extLst>
              <a:ext uri="{FF2B5EF4-FFF2-40B4-BE49-F238E27FC236}">
                <a16:creationId xmlns:a16="http://schemas.microsoft.com/office/drawing/2014/main" id="{FB36988B-AF2E-4A9E-8E50-BAAF63770715}"/>
              </a:ext>
            </a:extLst>
          </p:cNvPr>
          <p:cNvSpPr txBox="1"/>
          <p:nvPr/>
        </p:nvSpPr>
        <p:spPr>
          <a:xfrm>
            <a:off x="2583511" y="2280105"/>
            <a:ext cx="4699939" cy="418191"/>
          </a:xfrm>
          <a:prstGeom prst="rect">
            <a:avLst/>
          </a:prstGeom>
          <a:noFill/>
        </p:spPr>
        <p:txBody>
          <a:bodyPr wrap="square" anchor="ctr">
            <a:spAutoFit/>
          </a:bodyPr>
          <a:lstStyle/>
          <a:p>
            <a:pPr>
              <a:lnSpc>
                <a:spcPct val="150000"/>
              </a:lnSpc>
            </a:pPr>
            <a:r>
              <a:rPr lang="ko-KR" altLang="en-US" sz="1600" dirty="0" err="1">
                <a:solidFill>
                  <a:schemeClr val="tx1"/>
                </a:solidFill>
                <a:latin typeface="프리젠테이션 4 Regular" pitchFamily="2" charset="-127"/>
                <a:ea typeface="프리젠테이션 4 Regular" pitchFamily="2" charset="-127"/>
              </a:rPr>
              <a:t>클로바</a:t>
            </a:r>
            <a:r>
              <a:rPr lang="ko-KR" altLang="en-US" sz="1600" dirty="0">
                <a:solidFill>
                  <a:schemeClr val="tx1"/>
                </a:solidFill>
                <a:latin typeface="프리젠테이션 4 Regular" pitchFamily="2" charset="-127"/>
                <a:ea typeface="프리젠테이션 4 Regular" pitchFamily="2" charset="-127"/>
              </a:rPr>
              <a:t> 노트</a:t>
            </a:r>
            <a:r>
              <a:rPr lang="en-US" altLang="ko-KR" sz="1600" dirty="0">
                <a:solidFill>
                  <a:schemeClr val="tx1"/>
                </a:solidFill>
                <a:latin typeface="프리젠테이션 4 Regular" pitchFamily="2" charset="-127"/>
                <a:ea typeface="프리젠테이션 4 Regular" pitchFamily="2" charset="-127"/>
              </a:rPr>
              <a:t>: </a:t>
            </a:r>
            <a:r>
              <a:rPr lang="ko-KR" altLang="en-US" sz="1600" dirty="0">
                <a:solidFill>
                  <a:schemeClr val="tx1"/>
                </a:solidFill>
                <a:latin typeface="프리젠테이션 4 Regular" pitchFamily="2" charset="-127"/>
                <a:ea typeface="프리젠테이션 4 Regular" pitchFamily="2" charset="-127"/>
              </a:rPr>
              <a:t>음성을 디지털 </a:t>
            </a:r>
            <a:r>
              <a:rPr lang="ko-KR" altLang="en-US" sz="1600" dirty="0" err="1">
                <a:solidFill>
                  <a:schemeClr val="tx1"/>
                </a:solidFill>
                <a:latin typeface="프리젠테이션 4 Regular" pitchFamily="2" charset="-127"/>
                <a:ea typeface="프리젠테이션 4 Regular" pitchFamily="2" charset="-127"/>
              </a:rPr>
              <a:t>텍스트화하는</a:t>
            </a:r>
            <a:r>
              <a:rPr lang="ko-KR" altLang="en-US" sz="1600" dirty="0">
                <a:solidFill>
                  <a:schemeClr val="tx1"/>
                </a:solidFill>
                <a:latin typeface="프리젠테이션 4 Regular" pitchFamily="2" charset="-127"/>
                <a:ea typeface="프리젠테이션 4 Regular" pitchFamily="2" charset="-127"/>
              </a:rPr>
              <a:t> 인공지능 모델</a:t>
            </a:r>
            <a:endParaRPr lang="en-US" altLang="ko-KR" sz="1600" dirty="0">
              <a:solidFill>
                <a:schemeClr val="tx1"/>
              </a:solidFill>
              <a:latin typeface="프리젠테이션 4 Regular" pitchFamily="2" charset="-127"/>
              <a:ea typeface="프리젠테이션 4 Regular" pitchFamily="2" charset="-127"/>
            </a:endParaRPr>
          </a:p>
        </p:txBody>
      </p:sp>
      <p:sp>
        <p:nvSpPr>
          <p:cNvPr id="19" name="TextBox 18">
            <a:extLst>
              <a:ext uri="{FF2B5EF4-FFF2-40B4-BE49-F238E27FC236}">
                <a16:creationId xmlns:a16="http://schemas.microsoft.com/office/drawing/2014/main" id="{75589272-BB1D-4AAB-827F-A94BA1980E31}"/>
              </a:ext>
            </a:extLst>
          </p:cNvPr>
          <p:cNvSpPr txBox="1"/>
          <p:nvPr/>
        </p:nvSpPr>
        <p:spPr>
          <a:xfrm>
            <a:off x="2146513" y="3390628"/>
            <a:ext cx="5244887" cy="338554"/>
          </a:xfrm>
          <a:prstGeom prst="rect">
            <a:avLst/>
          </a:prstGeom>
          <a:noFill/>
        </p:spPr>
        <p:txBody>
          <a:bodyPr wrap="square">
            <a:spAutoFit/>
          </a:bodyPr>
          <a:lstStyle/>
          <a:p>
            <a:r>
              <a:rPr lang="ko-KR" altLang="en-US" sz="1600" dirty="0">
                <a:solidFill>
                  <a:schemeClr val="tx1"/>
                </a:solidFill>
                <a:latin typeface="프리젠테이션 4 Regular" pitchFamily="2" charset="-127"/>
                <a:ea typeface="프리젠테이션 4 Regular" pitchFamily="2" charset="-127"/>
              </a:rPr>
              <a:t>자신이 직접 참여한 구어 의사소통 담화의 전사</a:t>
            </a:r>
            <a:r>
              <a:rPr lang="en-US" altLang="ko-KR" sz="1600" dirty="0">
                <a:solidFill>
                  <a:schemeClr val="tx1"/>
                </a:solidFill>
                <a:latin typeface="프리젠테이션 4 Regular" pitchFamily="2" charset="-127"/>
                <a:ea typeface="프리젠테이션 4 Regular" pitchFamily="2" charset="-127"/>
              </a:rPr>
              <a:t>(</a:t>
            </a:r>
            <a:r>
              <a:rPr lang="ko-KR" altLang="en-US" sz="1600" dirty="0">
                <a:solidFill>
                  <a:schemeClr val="tx1"/>
                </a:solidFill>
                <a:latin typeface="프리젠테이션 4 Regular" pitchFamily="2" charset="-127"/>
                <a:ea typeface="프리젠테이션 4 Regular" pitchFamily="2" charset="-127"/>
              </a:rPr>
              <a:t>디지털 텍스트화</a:t>
            </a:r>
            <a:r>
              <a:rPr lang="en-US" altLang="ko-KR" sz="1600" dirty="0">
                <a:solidFill>
                  <a:schemeClr val="tx1"/>
                </a:solidFill>
                <a:latin typeface="프리젠테이션 4 Regular" pitchFamily="2" charset="-127"/>
                <a:ea typeface="프리젠테이션 4 Regular" pitchFamily="2" charset="-127"/>
              </a:rPr>
              <a:t>) </a:t>
            </a:r>
            <a:r>
              <a:rPr lang="ko-KR" altLang="en-US" sz="1600" dirty="0">
                <a:solidFill>
                  <a:schemeClr val="tx1"/>
                </a:solidFill>
                <a:latin typeface="프리젠테이션 4 Regular" pitchFamily="2" charset="-127"/>
                <a:ea typeface="프리젠테이션 4 Regular" pitchFamily="2" charset="-127"/>
              </a:rPr>
              <a:t>자료</a:t>
            </a:r>
            <a:endParaRPr lang="en-US" altLang="ko-KR" sz="1600" dirty="0">
              <a:solidFill>
                <a:schemeClr val="tx1"/>
              </a:solidFill>
              <a:latin typeface="프리젠테이션 4 Regular" pitchFamily="2" charset="-127"/>
              <a:ea typeface="프리젠테이션 4 Regular" pitchFamily="2" charset="-127"/>
            </a:endParaRPr>
          </a:p>
        </p:txBody>
      </p:sp>
      <p:pic>
        <p:nvPicPr>
          <p:cNvPr id="20" name="_x488037736">
            <a:extLst>
              <a:ext uri="{FF2B5EF4-FFF2-40B4-BE49-F238E27FC236}">
                <a16:creationId xmlns:a16="http://schemas.microsoft.com/office/drawing/2014/main" id="{51EF098E-A502-441B-A966-C6C03E3F2D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53352" y="2397043"/>
            <a:ext cx="267723" cy="267723"/>
          </a:xfrm>
          <a:prstGeom prst="rect">
            <a:avLst/>
          </a:prstGeom>
          <a:noFill/>
          <a:extLst>
            <a:ext uri="{909E8E84-426E-40DD-AFC4-6F175D3DCCD1}">
              <a14:hiddenFill xmlns:a14="http://schemas.microsoft.com/office/drawing/2010/main">
                <a:solidFill>
                  <a:srgbClr val="FFFFFF"/>
                </a:solidFill>
              </a14:hiddenFill>
            </a:ext>
          </a:extLst>
        </p:spPr>
      </p:pic>
      <p:pic>
        <p:nvPicPr>
          <p:cNvPr id="21" name="_x483851768">
            <a:extLst>
              <a:ext uri="{FF2B5EF4-FFF2-40B4-BE49-F238E27FC236}">
                <a16:creationId xmlns:a16="http://schemas.microsoft.com/office/drawing/2014/main" id="{1216DE19-89C2-47A9-8754-6FA63496AB8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56568" y="2773863"/>
            <a:ext cx="267723" cy="267723"/>
          </a:xfrm>
          <a:prstGeom prst="rect">
            <a:avLst/>
          </a:prstGeom>
          <a:noFill/>
          <a:extLst>
            <a:ext uri="{909E8E84-426E-40DD-AFC4-6F175D3DCCD1}">
              <a14:hiddenFill xmlns:a14="http://schemas.microsoft.com/office/drawing/2010/main">
                <a:solidFill>
                  <a:srgbClr val="FFFFFF"/>
                </a:solidFill>
              </a14:hiddenFill>
            </a:ext>
          </a:extLst>
        </p:spPr>
      </p:pic>
      <p:sp>
        <p:nvSpPr>
          <p:cNvPr id="22" name="사각형: 둥근 모서리 21">
            <a:extLst>
              <a:ext uri="{FF2B5EF4-FFF2-40B4-BE49-F238E27FC236}">
                <a16:creationId xmlns:a16="http://schemas.microsoft.com/office/drawing/2014/main" id="{6159677D-1F5F-4FDC-A0DF-B8E871289275}"/>
              </a:ext>
            </a:extLst>
          </p:cNvPr>
          <p:cNvSpPr/>
          <p:nvPr/>
        </p:nvSpPr>
        <p:spPr>
          <a:xfrm>
            <a:off x="701036" y="2390917"/>
            <a:ext cx="1146242" cy="457279"/>
          </a:xfrm>
          <a:prstGeom prst="roundRect">
            <a:avLst/>
          </a:prstGeom>
          <a:solidFill>
            <a:srgbClr val="8FD7C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sz="1600" dirty="0">
                <a:solidFill>
                  <a:schemeClr val="tx1"/>
                </a:solidFill>
                <a:latin typeface="프리젠테이션 8 ExtraBold" pitchFamily="2" charset="-127"/>
                <a:ea typeface="프리젠테이션 8 ExtraBold" pitchFamily="2" charset="-127"/>
              </a:rPr>
              <a:t>인공지능 </a:t>
            </a:r>
            <a:r>
              <a:rPr lang="en-US" altLang="ko-KR" sz="1600" dirty="0">
                <a:solidFill>
                  <a:schemeClr val="tx1"/>
                </a:solidFill>
                <a:latin typeface="프리젠테이션 8 ExtraBold" pitchFamily="2" charset="-127"/>
                <a:ea typeface="프리젠테이션 8 ExtraBold" pitchFamily="2" charset="-127"/>
              </a:rPr>
              <a:t>·</a:t>
            </a:r>
          </a:p>
          <a:p>
            <a:pPr algn="ctr"/>
            <a:r>
              <a:rPr lang="ko-KR" altLang="en-US" sz="1600" dirty="0">
                <a:solidFill>
                  <a:schemeClr val="tx1"/>
                </a:solidFill>
                <a:latin typeface="프리젠테이션 8 ExtraBold" pitchFamily="2" charset="-127"/>
                <a:ea typeface="프리젠테이션 8 ExtraBold" pitchFamily="2" charset="-127"/>
              </a:rPr>
              <a:t>디지털 도구</a:t>
            </a:r>
          </a:p>
        </p:txBody>
      </p:sp>
      <p:sp>
        <p:nvSpPr>
          <p:cNvPr id="24" name="TextBox 23">
            <a:extLst>
              <a:ext uri="{FF2B5EF4-FFF2-40B4-BE49-F238E27FC236}">
                <a16:creationId xmlns:a16="http://schemas.microsoft.com/office/drawing/2014/main" id="{40755CA7-8CA1-41F6-B4B7-0A87F01D4E27}"/>
              </a:ext>
            </a:extLst>
          </p:cNvPr>
          <p:cNvSpPr txBox="1"/>
          <p:nvPr/>
        </p:nvSpPr>
        <p:spPr>
          <a:xfrm>
            <a:off x="2583511" y="2656052"/>
            <a:ext cx="4369739" cy="418191"/>
          </a:xfrm>
          <a:prstGeom prst="rect">
            <a:avLst/>
          </a:prstGeom>
          <a:noFill/>
        </p:spPr>
        <p:txBody>
          <a:bodyPr wrap="square" anchor="ctr">
            <a:spAutoFit/>
          </a:bodyPr>
          <a:lstStyle/>
          <a:p>
            <a:pPr>
              <a:lnSpc>
                <a:spcPct val="150000"/>
              </a:lnSpc>
            </a:pPr>
            <a:r>
              <a:rPr lang="ko-KR" altLang="en-US" sz="1600" dirty="0" err="1">
                <a:solidFill>
                  <a:schemeClr val="tx1"/>
                </a:solidFill>
                <a:latin typeface="프리젠테이션 4 Regular" pitchFamily="2" charset="-127"/>
                <a:ea typeface="프리젠테이션 4 Regular" pitchFamily="2" charset="-127"/>
              </a:rPr>
              <a:t>챗</a:t>
            </a:r>
            <a:r>
              <a:rPr lang="en-US" altLang="ko-KR" sz="1600" dirty="0">
                <a:solidFill>
                  <a:schemeClr val="tx1"/>
                </a:solidFill>
                <a:latin typeface="프리젠테이션 4 Regular" pitchFamily="2" charset="-127"/>
                <a:ea typeface="프리젠테이션 4 Regular" pitchFamily="2" charset="-127"/>
              </a:rPr>
              <a:t>GPT: </a:t>
            </a:r>
            <a:r>
              <a:rPr lang="ko-KR" altLang="en-US" sz="1600" dirty="0">
                <a:solidFill>
                  <a:schemeClr val="tx1"/>
                </a:solidFill>
                <a:latin typeface="프리젠테이션 4 Regular" pitchFamily="2" charset="-127"/>
                <a:ea typeface="프리젠테이션 4 Regular" pitchFamily="2" charset="-127"/>
              </a:rPr>
              <a:t>언어를 처리할 수 있는 인공지능 기계학습 모델</a:t>
            </a:r>
            <a:endParaRPr lang="en-US" altLang="ko-KR" sz="1600" dirty="0">
              <a:solidFill>
                <a:schemeClr val="tx1"/>
              </a:solidFill>
              <a:latin typeface="프리젠테이션 4 Regular" pitchFamily="2" charset="-127"/>
              <a:ea typeface="프리젠테이션 4 Regular" pitchFamily="2" charset="-127"/>
            </a:endParaRPr>
          </a:p>
        </p:txBody>
      </p:sp>
      <p:sp>
        <p:nvSpPr>
          <p:cNvPr id="25" name="사각형: 둥근 모서리 24">
            <a:extLst>
              <a:ext uri="{FF2B5EF4-FFF2-40B4-BE49-F238E27FC236}">
                <a16:creationId xmlns:a16="http://schemas.microsoft.com/office/drawing/2014/main" id="{50CF2FB8-30E1-4B97-9DF2-CA2CBB5EDFF1}"/>
              </a:ext>
            </a:extLst>
          </p:cNvPr>
          <p:cNvSpPr/>
          <p:nvPr/>
        </p:nvSpPr>
        <p:spPr>
          <a:xfrm>
            <a:off x="701036" y="3315878"/>
            <a:ext cx="1146241" cy="457279"/>
          </a:xfrm>
          <a:prstGeom prst="roundRect">
            <a:avLst/>
          </a:prstGeom>
          <a:solidFill>
            <a:srgbClr val="8FD7C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sz="1600" dirty="0">
                <a:solidFill>
                  <a:schemeClr val="tx1"/>
                </a:solidFill>
                <a:latin typeface="프리젠테이션 8 ExtraBold" pitchFamily="2" charset="-127"/>
                <a:ea typeface="프리젠테이션 8 ExtraBold" pitchFamily="2" charset="-127"/>
              </a:rPr>
              <a:t>데이터</a:t>
            </a:r>
          </a:p>
        </p:txBody>
      </p:sp>
    </p:spTree>
    <p:extLst>
      <p:ext uri="{BB962C8B-B14F-4D97-AF65-F5344CB8AC3E}">
        <p14:creationId xmlns:p14="http://schemas.microsoft.com/office/powerpoint/2010/main" val="14958184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31">
          <a:extLst>
            <a:ext uri="{FF2B5EF4-FFF2-40B4-BE49-F238E27FC236}">
              <a16:creationId xmlns:a16="http://schemas.microsoft.com/office/drawing/2014/main" id="{09C29B6C-05AD-673F-97DE-A7CACAE85FE5}"/>
            </a:ext>
          </a:extLst>
        </p:cNvPr>
        <p:cNvGrpSpPr/>
        <p:nvPr/>
      </p:nvGrpSpPr>
      <p:grpSpPr>
        <a:xfrm>
          <a:off x="0" y="0"/>
          <a:ext cx="0" cy="0"/>
          <a:chOff x="0" y="0"/>
          <a:chExt cx="0" cy="0"/>
        </a:xfrm>
      </p:grpSpPr>
      <p:grpSp>
        <p:nvGrpSpPr>
          <p:cNvPr id="19" name="그룹 18">
            <a:extLst>
              <a:ext uri="{FF2B5EF4-FFF2-40B4-BE49-F238E27FC236}">
                <a16:creationId xmlns:a16="http://schemas.microsoft.com/office/drawing/2014/main" id="{83D14FEF-B1CF-45BE-8BDE-2350F92A9C61}"/>
              </a:ext>
            </a:extLst>
          </p:cNvPr>
          <p:cNvGrpSpPr/>
          <p:nvPr/>
        </p:nvGrpSpPr>
        <p:grpSpPr>
          <a:xfrm>
            <a:off x="878510" y="1174308"/>
            <a:ext cx="8153730" cy="3855882"/>
            <a:chOff x="859460" y="1155258"/>
            <a:chExt cx="8153730" cy="3855882"/>
          </a:xfrm>
        </p:grpSpPr>
        <p:sp>
          <p:nvSpPr>
            <p:cNvPr id="20" name="사각형: 둥근 모서리 19">
              <a:extLst>
                <a:ext uri="{FF2B5EF4-FFF2-40B4-BE49-F238E27FC236}">
                  <a16:creationId xmlns:a16="http://schemas.microsoft.com/office/drawing/2014/main" id="{6A4D499E-ED5A-46C9-951F-2E9CE73F179C}"/>
                </a:ext>
              </a:extLst>
            </p:cNvPr>
            <p:cNvSpPr/>
            <p:nvPr/>
          </p:nvSpPr>
          <p:spPr>
            <a:xfrm>
              <a:off x="921896" y="1155258"/>
              <a:ext cx="8091294" cy="3855882"/>
            </a:xfrm>
            <a:prstGeom prst="roundRect">
              <a:avLst>
                <a:gd name="adj" fmla="val 2548"/>
              </a:avLst>
            </a:prstGeom>
            <a:gradFill>
              <a:gsLst>
                <a:gs pos="0">
                  <a:srgbClr val="0EAA93">
                    <a:alpha val="0"/>
                  </a:srgbClr>
                </a:gs>
                <a:gs pos="100000">
                  <a:srgbClr val="0EAA93">
                    <a:alpha val="47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프리젠테이션 4 Regular" pitchFamily="2" charset="-127"/>
                <a:ea typeface="프리젠테이션 4 Regular" pitchFamily="2" charset="-127"/>
              </a:endParaRPr>
            </a:p>
          </p:txBody>
        </p:sp>
        <p:sp>
          <p:nvSpPr>
            <p:cNvPr id="21" name="사각형: 둥근 모서리 20">
              <a:extLst>
                <a:ext uri="{FF2B5EF4-FFF2-40B4-BE49-F238E27FC236}">
                  <a16:creationId xmlns:a16="http://schemas.microsoft.com/office/drawing/2014/main" id="{CEBCEA08-D172-4976-8381-B50E694256AD}"/>
                </a:ext>
              </a:extLst>
            </p:cNvPr>
            <p:cNvSpPr/>
            <p:nvPr/>
          </p:nvSpPr>
          <p:spPr>
            <a:xfrm>
              <a:off x="859460" y="1167957"/>
              <a:ext cx="8091294" cy="3794576"/>
            </a:xfrm>
            <a:prstGeom prst="roundRect">
              <a:avLst>
                <a:gd name="adj" fmla="val 2548"/>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프리젠테이션 4 Regular" pitchFamily="2" charset="-127"/>
                <a:ea typeface="프리젠테이션 4 Regular" pitchFamily="2" charset="-127"/>
              </a:endParaRPr>
            </a:p>
          </p:txBody>
        </p:sp>
      </p:grpSp>
      <p:sp>
        <p:nvSpPr>
          <p:cNvPr id="5" name="Rectangle 2">
            <a:extLst>
              <a:ext uri="{FF2B5EF4-FFF2-40B4-BE49-F238E27FC236}">
                <a16:creationId xmlns:a16="http://schemas.microsoft.com/office/drawing/2014/main" id="{A9C60B3B-5E56-A222-AFB8-C783BD94F4ED}"/>
              </a:ext>
            </a:extLst>
          </p:cNvPr>
          <p:cNvSpPr>
            <a:spLocks noChangeArrowheads="1"/>
          </p:cNvSpPr>
          <p:nvPr/>
        </p:nvSpPr>
        <p:spPr bwMode="auto">
          <a:xfrm>
            <a:off x="-1" y="0"/>
            <a:ext cx="16290853" cy="814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ko-KR" altLang="en-US"/>
          </a:p>
        </p:txBody>
      </p:sp>
      <p:sp>
        <p:nvSpPr>
          <p:cNvPr id="18" name="TextBox 17">
            <a:extLst>
              <a:ext uri="{FF2B5EF4-FFF2-40B4-BE49-F238E27FC236}">
                <a16:creationId xmlns:a16="http://schemas.microsoft.com/office/drawing/2014/main" id="{A95C211E-D7B2-0D34-A946-5A8348075A73}"/>
              </a:ext>
            </a:extLst>
          </p:cNvPr>
          <p:cNvSpPr txBox="1"/>
          <p:nvPr/>
        </p:nvSpPr>
        <p:spPr>
          <a:xfrm>
            <a:off x="1410865" y="2332307"/>
            <a:ext cx="8440652" cy="338554"/>
          </a:xfrm>
          <a:prstGeom prst="rect">
            <a:avLst/>
          </a:prstGeom>
          <a:noFill/>
        </p:spPr>
        <p:txBody>
          <a:bodyPr wrap="square">
            <a:spAutoFit/>
          </a:bodyPr>
          <a:lstStyle/>
          <a:p>
            <a:r>
              <a:rPr lang="ko-KR" altLang="en-US" sz="1600" dirty="0">
                <a:solidFill>
                  <a:schemeClr val="tx1"/>
                </a:solidFill>
                <a:latin typeface="프리젠테이션 4 Regular" pitchFamily="2" charset="-127"/>
                <a:ea typeface="프리젠테이션 4 Regular" pitchFamily="2" charset="-127"/>
              </a:rPr>
              <a:t>대화 녹음 및 텍스트 변환</a:t>
            </a:r>
            <a:endParaRPr lang="en-US" altLang="ko-KR" sz="1600" dirty="0">
              <a:solidFill>
                <a:schemeClr val="tx1"/>
              </a:solidFill>
              <a:latin typeface="프리젠테이션 4 Regular" pitchFamily="2" charset="-127"/>
              <a:ea typeface="프리젠테이션 4 Regular" pitchFamily="2" charset="-127"/>
            </a:endParaRPr>
          </a:p>
        </p:txBody>
      </p:sp>
      <p:sp>
        <p:nvSpPr>
          <p:cNvPr id="23" name="TextBox 22">
            <a:extLst>
              <a:ext uri="{FF2B5EF4-FFF2-40B4-BE49-F238E27FC236}">
                <a16:creationId xmlns:a16="http://schemas.microsoft.com/office/drawing/2014/main" id="{A7AA775E-97CA-F82A-DFC3-365A2A4B5447}"/>
              </a:ext>
            </a:extLst>
          </p:cNvPr>
          <p:cNvSpPr txBox="1"/>
          <p:nvPr/>
        </p:nvSpPr>
        <p:spPr>
          <a:xfrm>
            <a:off x="1410865" y="2998641"/>
            <a:ext cx="8440652" cy="338554"/>
          </a:xfrm>
          <a:prstGeom prst="rect">
            <a:avLst/>
          </a:prstGeom>
          <a:noFill/>
        </p:spPr>
        <p:txBody>
          <a:bodyPr wrap="square">
            <a:spAutoFit/>
          </a:bodyPr>
          <a:lstStyle/>
          <a:p>
            <a:r>
              <a:rPr lang="ko-KR" altLang="en-US" sz="1600" dirty="0">
                <a:solidFill>
                  <a:schemeClr val="tx1"/>
                </a:solidFill>
                <a:latin typeface="프리젠테이션 4 Regular" pitchFamily="2" charset="-127"/>
                <a:ea typeface="프리젠테이션 4 Regular" pitchFamily="2" charset="-127"/>
              </a:rPr>
              <a:t>대화의 원리를 고려하여 담화 습관 분석 및 문제점 탐색</a:t>
            </a:r>
            <a:endParaRPr lang="en-US" altLang="ko-KR" sz="1600" dirty="0">
              <a:solidFill>
                <a:schemeClr val="tx1"/>
              </a:solidFill>
              <a:latin typeface="프리젠테이션 4 Regular" pitchFamily="2" charset="-127"/>
              <a:ea typeface="프리젠테이션 4 Regular" pitchFamily="2" charset="-127"/>
            </a:endParaRPr>
          </a:p>
        </p:txBody>
      </p:sp>
      <p:sp>
        <p:nvSpPr>
          <p:cNvPr id="24" name="TextBox 23">
            <a:extLst>
              <a:ext uri="{FF2B5EF4-FFF2-40B4-BE49-F238E27FC236}">
                <a16:creationId xmlns:a16="http://schemas.microsoft.com/office/drawing/2014/main" id="{5CF5EFE3-730E-25B0-E333-6CB365457DF4}"/>
              </a:ext>
            </a:extLst>
          </p:cNvPr>
          <p:cNvSpPr txBox="1"/>
          <p:nvPr/>
        </p:nvSpPr>
        <p:spPr>
          <a:xfrm>
            <a:off x="1410865" y="3663631"/>
            <a:ext cx="8440652" cy="338554"/>
          </a:xfrm>
          <a:prstGeom prst="rect">
            <a:avLst/>
          </a:prstGeom>
          <a:noFill/>
        </p:spPr>
        <p:txBody>
          <a:bodyPr wrap="square">
            <a:spAutoFit/>
          </a:bodyPr>
          <a:lstStyle/>
          <a:p>
            <a:r>
              <a:rPr lang="ko-KR" altLang="en-US" sz="1600" dirty="0">
                <a:solidFill>
                  <a:schemeClr val="tx1"/>
                </a:solidFill>
                <a:latin typeface="프리젠테이션 4 Regular" pitchFamily="2" charset="-127"/>
                <a:ea typeface="프리젠테이션 4 Regular" pitchFamily="2" charset="-127"/>
              </a:rPr>
              <a:t>공동체 담화 습관 개선을 위한 캠페인 메시지 기획하기</a:t>
            </a:r>
            <a:endParaRPr lang="en-US" altLang="ko-KR" sz="1600" dirty="0">
              <a:solidFill>
                <a:schemeClr val="tx1"/>
              </a:solidFill>
              <a:latin typeface="프리젠테이션 4 Regular" pitchFamily="2" charset="-127"/>
              <a:ea typeface="프리젠테이션 4 Regular" pitchFamily="2" charset="-127"/>
            </a:endParaRPr>
          </a:p>
        </p:txBody>
      </p:sp>
      <p:sp>
        <p:nvSpPr>
          <p:cNvPr id="25" name="TextBox 24">
            <a:extLst>
              <a:ext uri="{FF2B5EF4-FFF2-40B4-BE49-F238E27FC236}">
                <a16:creationId xmlns:a16="http://schemas.microsoft.com/office/drawing/2014/main" id="{3D2E7EA4-BC8C-D1B4-75F4-2B2AF8C3D759}"/>
              </a:ext>
            </a:extLst>
          </p:cNvPr>
          <p:cNvSpPr txBox="1"/>
          <p:nvPr/>
        </p:nvSpPr>
        <p:spPr>
          <a:xfrm>
            <a:off x="1410865" y="4335494"/>
            <a:ext cx="8440652" cy="338554"/>
          </a:xfrm>
          <a:prstGeom prst="rect">
            <a:avLst/>
          </a:prstGeom>
          <a:noFill/>
        </p:spPr>
        <p:txBody>
          <a:bodyPr wrap="square">
            <a:spAutoFit/>
          </a:bodyPr>
          <a:lstStyle/>
          <a:p>
            <a:r>
              <a:rPr lang="ko-KR" altLang="en-US" sz="1600" dirty="0">
                <a:solidFill>
                  <a:schemeClr val="tx1"/>
                </a:solidFill>
                <a:latin typeface="프리젠테이션 4 Regular" pitchFamily="2" charset="-127"/>
                <a:ea typeface="프리젠테이션 4 Regular" pitchFamily="2" charset="-127"/>
              </a:rPr>
              <a:t>공익광고 등 매체 자료 제작 후 공동체에 참여하며 사회적 참여</a:t>
            </a:r>
            <a:endParaRPr lang="en-US" altLang="ko-KR" sz="1600" dirty="0">
              <a:solidFill>
                <a:schemeClr val="tx1"/>
              </a:solidFill>
              <a:latin typeface="프리젠테이션 4 Regular" pitchFamily="2" charset="-127"/>
              <a:ea typeface="프리젠테이션 4 Regular" pitchFamily="2" charset="-127"/>
            </a:endParaRPr>
          </a:p>
        </p:txBody>
      </p:sp>
      <p:grpSp>
        <p:nvGrpSpPr>
          <p:cNvPr id="4" name="그룹 3">
            <a:extLst>
              <a:ext uri="{FF2B5EF4-FFF2-40B4-BE49-F238E27FC236}">
                <a16:creationId xmlns:a16="http://schemas.microsoft.com/office/drawing/2014/main" id="{8D8CF240-B02A-4054-A3E4-C75A7434A243}"/>
              </a:ext>
            </a:extLst>
          </p:cNvPr>
          <p:cNvGrpSpPr/>
          <p:nvPr/>
        </p:nvGrpSpPr>
        <p:grpSpPr>
          <a:xfrm>
            <a:off x="5407069" y="2378888"/>
            <a:ext cx="1684072" cy="844391"/>
            <a:chOff x="5134019" y="2378888"/>
            <a:chExt cx="1684072" cy="844391"/>
          </a:xfrm>
        </p:grpSpPr>
        <p:sp>
          <p:nvSpPr>
            <p:cNvPr id="17" name="사각형: 둥근 모서리 16">
              <a:extLst>
                <a:ext uri="{FF2B5EF4-FFF2-40B4-BE49-F238E27FC236}">
                  <a16:creationId xmlns:a16="http://schemas.microsoft.com/office/drawing/2014/main" id="{8A33D950-0EF3-EDC5-DCEB-2478ACA6B23B}"/>
                </a:ext>
              </a:extLst>
            </p:cNvPr>
            <p:cNvSpPr/>
            <p:nvPr/>
          </p:nvSpPr>
          <p:spPr>
            <a:xfrm>
              <a:off x="5492217" y="2631334"/>
              <a:ext cx="1325874" cy="372836"/>
            </a:xfrm>
            <a:prstGeom prst="roundRect">
              <a:avLst/>
            </a:prstGeom>
            <a:solidFill>
              <a:srgbClr val="0EAA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dirty="0">
                  <a:solidFill>
                    <a:schemeClr val="bg1"/>
                  </a:solidFill>
                  <a:latin typeface="프리젠테이션 4 Regular" pitchFamily="2" charset="-127"/>
                  <a:ea typeface="프리젠테이션 4 Regular" pitchFamily="2" charset="-127"/>
                </a:rPr>
                <a:t>연수의 중점</a:t>
              </a:r>
            </a:p>
          </p:txBody>
        </p:sp>
        <p:sp>
          <p:nvSpPr>
            <p:cNvPr id="26" name="오른쪽 대괄호 25">
              <a:extLst>
                <a:ext uri="{FF2B5EF4-FFF2-40B4-BE49-F238E27FC236}">
                  <a16:creationId xmlns:a16="http://schemas.microsoft.com/office/drawing/2014/main" id="{E2631CFB-4BE0-3C77-A548-8075A33E5435}"/>
                </a:ext>
              </a:extLst>
            </p:cNvPr>
            <p:cNvSpPr/>
            <p:nvPr/>
          </p:nvSpPr>
          <p:spPr>
            <a:xfrm>
              <a:off x="5134019" y="2378888"/>
              <a:ext cx="175980" cy="844391"/>
            </a:xfrm>
            <a:prstGeom prst="rightBracket">
              <a:avLst/>
            </a:prstGeom>
            <a:ln w="38100">
              <a:solidFill>
                <a:srgbClr val="0B7F6E"/>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ko-KR" altLang="en-US"/>
            </a:p>
          </p:txBody>
        </p:sp>
      </p:grpSp>
      <p:sp>
        <p:nvSpPr>
          <p:cNvPr id="27" name="타원 26">
            <a:extLst>
              <a:ext uri="{FF2B5EF4-FFF2-40B4-BE49-F238E27FC236}">
                <a16:creationId xmlns:a16="http://schemas.microsoft.com/office/drawing/2014/main" id="{9FBD66EC-9B01-6890-4D43-BF29CCC66EF2}"/>
              </a:ext>
            </a:extLst>
          </p:cNvPr>
          <p:cNvSpPr/>
          <p:nvPr/>
        </p:nvSpPr>
        <p:spPr>
          <a:xfrm>
            <a:off x="822887" y="2914433"/>
            <a:ext cx="508525" cy="508525"/>
          </a:xfrm>
          <a:prstGeom prst="ellipse">
            <a:avLst/>
          </a:prstGeom>
          <a:solidFill>
            <a:srgbClr val="E0D3F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2400" dirty="0">
                <a:solidFill>
                  <a:schemeClr val="tx1"/>
                </a:solidFill>
                <a:latin typeface="프리젠테이션 9 Black" pitchFamily="2" charset="-127"/>
                <a:ea typeface="프리젠테이션 9 Black" pitchFamily="2" charset="-127"/>
              </a:rPr>
              <a:t>E</a:t>
            </a:r>
            <a:endParaRPr lang="ko-KR" altLang="en-US" sz="2400" dirty="0">
              <a:solidFill>
                <a:schemeClr val="tx1"/>
              </a:solidFill>
              <a:latin typeface="프리젠테이션 9 Black" pitchFamily="2" charset="-127"/>
              <a:ea typeface="프리젠테이션 9 Black" pitchFamily="2" charset="-127"/>
            </a:endParaRPr>
          </a:p>
        </p:txBody>
      </p:sp>
      <p:sp>
        <p:nvSpPr>
          <p:cNvPr id="28" name="타원 27">
            <a:extLst>
              <a:ext uri="{FF2B5EF4-FFF2-40B4-BE49-F238E27FC236}">
                <a16:creationId xmlns:a16="http://schemas.microsoft.com/office/drawing/2014/main" id="{9C487F7D-FFEC-B46D-CD54-57A5A0006FD4}"/>
              </a:ext>
            </a:extLst>
          </p:cNvPr>
          <p:cNvSpPr/>
          <p:nvPr/>
        </p:nvSpPr>
        <p:spPr>
          <a:xfrm>
            <a:off x="822887" y="2248099"/>
            <a:ext cx="508525" cy="508525"/>
          </a:xfrm>
          <a:prstGeom prst="ellipse">
            <a:avLst/>
          </a:prstGeom>
          <a:solidFill>
            <a:srgbClr val="E6BA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2400" dirty="0">
                <a:solidFill>
                  <a:schemeClr val="tx1"/>
                </a:solidFill>
                <a:latin typeface="프리젠테이션 9 Black" pitchFamily="2" charset="-127"/>
                <a:ea typeface="프리젠테이션 9 Black" pitchFamily="2" charset="-127"/>
              </a:rPr>
              <a:t>D</a:t>
            </a:r>
            <a:endParaRPr lang="ko-KR" altLang="en-US" sz="2400" dirty="0">
              <a:solidFill>
                <a:schemeClr val="tx1"/>
              </a:solidFill>
              <a:latin typeface="프리젠테이션 9 Black" pitchFamily="2" charset="-127"/>
              <a:ea typeface="프리젠테이션 9 Black" pitchFamily="2" charset="-127"/>
            </a:endParaRPr>
          </a:p>
        </p:txBody>
      </p:sp>
      <p:sp>
        <p:nvSpPr>
          <p:cNvPr id="29" name="타원 28">
            <a:extLst>
              <a:ext uri="{FF2B5EF4-FFF2-40B4-BE49-F238E27FC236}">
                <a16:creationId xmlns:a16="http://schemas.microsoft.com/office/drawing/2014/main" id="{3B353BC5-CE9A-D777-B734-46F7FA4EAA7E}"/>
              </a:ext>
            </a:extLst>
          </p:cNvPr>
          <p:cNvSpPr/>
          <p:nvPr/>
        </p:nvSpPr>
        <p:spPr>
          <a:xfrm>
            <a:off x="817884" y="4247101"/>
            <a:ext cx="508525" cy="508525"/>
          </a:xfrm>
          <a:prstGeom prst="ellipse">
            <a:avLst/>
          </a:prstGeom>
          <a:solidFill>
            <a:srgbClr val="E0D3F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2400" dirty="0">
                <a:solidFill>
                  <a:schemeClr val="tx1"/>
                </a:solidFill>
                <a:latin typeface="프리젠테이션 9 Black" pitchFamily="2" charset="-127"/>
                <a:ea typeface="프리젠테이션 9 Black" pitchFamily="2" charset="-127"/>
              </a:rPr>
              <a:t>P</a:t>
            </a:r>
            <a:endParaRPr lang="ko-KR" altLang="en-US" sz="2400" dirty="0">
              <a:solidFill>
                <a:schemeClr val="tx1"/>
              </a:solidFill>
              <a:latin typeface="프리젠테이션 9 Black" pitchFamily="2" charset="-127"/>
              <a:ea typeface="프리젠테이션 9 Black" pitchFamily="2" charset="-127"/>
            </a:endParaRPr>
          </a:p>
        </p:txBody>
      </p:sp>
      <p:sp>
        <p:nvSpPr>
          <p:cNvPr id="30" name="타원 29">
            <a:extLst>
              <a:ext uri="{FF2B5EF4-FFF2-40B4-BE49-F238E27FC236}">
                <a16:creationId xmlns:a16="http://schemas.microsoft.com/office/drawing/2014/main" id="{7EF3D12A-81FB-4D60-4202-32DEC84E6123}"/>
              </a:ext>
            </a:extLst>
          </p:cNvPr>
          <p:cNvSpPr/>
          <p:nvPr/>
        </p:nvSpPr>
        <p:spPr>
          <a:xfrm>
            <a:off x="822887" y="3580767"/>
            <a:ext cx="508525" cy="508525"/>
          </a:xfrm>
          <a:prstGeom prst="ellipse">
            <a:avLst/>
          </a:prstGeom>
          <a:solidFill>
            <a:srgbClr val="E6BA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2400" dirty="0">
                <a:solidFill>
                  <a:schemeClr val="tx1"/>
                </a:solidFill>
                <a:latin typeface="프리젠테이션 9 Black" pitchFamily="2" charset="-127"/>
                <a:ea typeface="프리젠테이션 9 Black" pitchFamily="2" charset="-127"/>
              </a:rPr>
              <a:t>E</a:t>
            </a:r>
            <a:endParaRPr lang="ko-KR" altLang="en-US" sz="2400" dirty="0">
              <a:solidFill>
                <a:schemeClr val="tx1"/>
              </a:solidFill>
              <a:latin typeface="프리젠테이션 9 Black" pitchFamily="2" charset="-127"/>
              <a:ea typeface="프리젠테이션 9 Black" pitchFamily="2" charset="-127"/>
            </a:endParaRPr>
          </a:p>
        </p:txBody>
      </p:sp>
      <p:sp>
        <p:nvSpPr>
          <p:cNvPr id="16" name="직사각형 15">
            <a:extLst>
              <a:ext uri="{FF2B5EF4-FFF2-40B4-BE49-F238E27FC236}">
                <a16:creationId xmlns:a16="http://schemas.microsoft.com/office/drawing/2014/main" id="{7AB5F3F6-245F-4E67-8B8D-1374C051EA99}"/>
              </a:ext>
            </a:extLst>
          </p:cNvPr>
          <p:cNvSpPr/>
          <p:nvPr/>
        </p:nvSpPr>
        <p:spPr>
          <a:xfrm>
            <a:off x="661124" y="1386821"/>
            <a:ext cx="7894444" cy="565531"/>
          </a:xfrm>
          <a:prstGeom prst="rect">
            <a:avLst/>
          </a:prstGeom>
          <a:solidFill>
            <a:schemeClr val="bg1">
              <a:lumMod val="95000"/>
            </a:schemeClr>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nchorCtr="0"/>
          <a:lstStyle/>
          <a:p>
            <a:r>
              <a:rPr lang="ko-KR" altLang="en-US" sz="1800" dirty="0">
                <a:solidFill>
                  <a:schemeClr val="tx1"/>
                </a:solidFill>
                <a:latin typeface="프리젠테이션 8 ExtraBold" pitchFamily="2" charset="-127"/>
                <a:ea typeface="프리젠테이션 8 ExtraBold" pitchFamily="2" charset="-127"/>
              </a:rPr>
              <a:t>수업 모형</a:t>
            </a:r>
            <a:endParaRPr lang="en-US" altLang="ko-KR" sz="1800" dirty="0">
              <a:solidFill>
                <a:schemeClr val="tx1"/>
              </a:solidFill>
              <a:latin typeface="프리젠테이션 8 ExtraBold" pitchFamily="2" charset="-127"/>
              <a:ea typeface="프리젠테이션 8 ExtraBold" pitchFamily="2" charset="-127"/>
            </a:endParaRPr>
          </a:p>
        </p:txBody>
      </p:sp>
      <p:sp>
        <p:nvSpPr>
          <p:cNvPr id="22" name="Google Shape;87;p16">
            <a:extLst>
              <a:ext uri="{FF2B5EF4-FFF2-40B4-BE49-F238E27FC236}">
                <a16:creationId xmlns:a16="http://schemas.microsoft.com/office/drawing/2014/main" id="{08E0EC05-10B8-4BBF-9B30-8D40AF49D347}"/>
              </a:ext>
            </a:extLst>
          </p:cNvPr>
          <p:cNvSpPr txBox="1">
            <a:spLocks noGrp="1"/>
          </p:cNvSpPr>
          <p:nvPr>
            <p:ph type="title"/>
          </p:nvPr>
        </p:nvSpPr>
        <p:spPr>
          <a:xfrm>
            <a:off x="661124" y="662034"/>
            <a:ext cx="8383816" cy="429040"/>
          </a:xfrm>
          <a:prstGeom prst="rect">
            <a:avLst/>
          </a:prstGeom>
        </p:spPr>
        <p:txBody>
          <a:bodyPr spcFirstLastPara="1" wrap="square" lIns="68575" tIns="68575" rIns="68575" bIns="68575" anchor="ctr" anchorCtr="0">
            <a:noAutofit/>
          </a:bodyPr>
          <a:lstStyle/>
          <a:p>
            <a:pPr lvl="0"/>
            <a:r>
              <a:rPr lang="ko-KR" altLang="en-US" sz="2000" b="1" spc="-100" dirty="0">
                <a:solidFill>
                  <a:srgbClr val="0EAA93"/>
                </a:solidFill>
                <a:latin typeface="프리젠테이션 8 ExtraBold" pitchFamily="2" charset="-127"/>
                <a:ea typeface="프리젠테이션 8 ExtraBold" pitchFamily="2" charset="-127"/>
                <a:cs typeface="Noto Sans KR"/>
                <a:sym typeface="Noto Sans KR"/>
              </a:rPr>
              <a:t>사례</a:t>
            </a:r>
            <a:r>
              <a:rPr lang="en-US" altLang="ko-KR" sz="2000" b="1" spc="-100" dirty="0">
                <a:solidFill>
                  <a:srgbClr val="0EAA93"/>
                </a:solidFill>
                <a:latin typeface="프리젠테이션 8 ExtraBold" pitchFamily="2" charset="-127"/>
                <a:ea typeface="프리젠테이션 8 ExtraBold" pitchFamily="2" charset="-127"/>
                <a:cs typeface="Noto Sans KR"/>
                <a:sym typeface="Noto Sans KR"/>
              </a:rPr>
              <a:t>1. </a:t>
            </a:r>
            <a:r>
              <a:rPr lang="ko-KR" altLang="en-US" sz="2000" b="1" spc="-100" dirty="0">
                <a:solidFill>
                  <a:srgbClr val="0EAA93"/>
                </a:solidFill>
                <a:latin typeface="프리젠테이션 8 ExtraBold" pitchFamily="2" charset="-127"/>
                <a:ea typeface="프리젠테이션 8 ExtraBold" pitchFamily="2" charset="-127"/>
                <a:cs typeface="Noto Sans KR"/>
                <a:sym typeface="Noto Sans KR"/>
              </a:rPr>
              <a:t>우리의 의사소통 데이터를 분석하고 성찰하며 공동체의 담화 습관 개선 캠페인 실천하기</a:t>
            </a:r>
            <a:endParaRPr sz="2200" b="1" spc="-100" dirty="0">
              <a:solidFill>
                <a:srgbClr val="0EAA93"/>
              </a:solidFill>
              <a:latin typeface="프리젠테이션 8 ExtraBold" pitchFamily="2" charset="-127"/>
              <a:ea typeface="프리젠테이션 8 ExtraBold" pitchFamily="2" charset="-127"/>
              <a:cs typeface="Noto Sans KR"/>
              <a:sym typeface="Noto Sans KR"/>
            </a:endParaRPr>
          </a:p>
        </p:txBody>
      </p:sp>
      <p:sp>
        <p:nvSpPr>
          <p:cNvPr id="32" name="사각형: 둥근 모서리 31">
            <a:extLst>
              <a:ext uri="{FF2B5EF4-FFF2-40B4-BE49-F238E27FC236}">
                <a16:creationId xmlns:a16="http://schemas.microsoft.com/office/drawing/2014/main" id="{5B5C951A-1A48-4E03-A739-0ACE44ECC1E9}"/>
              </a:ext>
            </a:extLst>
          </p:cNvPr>
          <p:cNvSpPr/>
          <p:nvPr/>
        </p:nvSpPr>
        <p:spPr>
          <a:xfrm rot="16200000">
            <a:off x="-67600" y="379570"/>
            <a:ext cx="333319" cy="993967"/>
          </a:xfrm>
          <a:prstGeom prst="roundRect">
            <a:avLst>
              <a:gd name="adj" fmla="val 50000"/>
            </a:avLst>
          </a:prstGeom>
          <a:gradFill>
            <a:gsLst>
              <a:gs pos="0">
                <a:srgbClr val="0EAA93">
                  <a:alpha val="0"/>
                </a:srgbClr>
              </a:gs>
              <a:gs pos="100000">
                <a:srgbClr val="0EAA93">
                  <a:alpha val="70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프리젠테이션 4 Regular" pitchFamily="2" charset="-127"/>
              <a:ea typeface="프리젠테이션 4 Regular" pitchFamily="2" charset="-127"/>
            </a:endParaRPr>
          </a:p>
        </p:txBody>
      </p:sp>
    </p:spTree>
    <p:extLst>
      <p:ext uri="{BB962C8B-B14F-4D97-AF65-F5344CB8AC3E}">
        <p14:creationId xmlns:p14="http://schemas.microsoft.com/office/powerpoint/2010/main" val="26688854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31">
          <a:extLst>
            <a:ext uri="{FF2B5EF4-FFF2-40B4-BE49-F238E27FC236}">
              <a16:creationId xmlns:a16="http://schemas.microsoft.com/office/drawing/2014/main" id="{09C29B6C-05AD-673F-97DE-A7CACAE85FE5}"/>
            </a:ext>
          </a:extLst>
        </p:cNvPr>
        <p:cNvGrpSpPr/>
        <p:nvPr/>
      </p:nvGrpSpPr>
      <p:grpSpPr>
        <a:xfrm>
          <a:off x="0" y="0"/>
          <a:ext cx="0" cy="0"/>
          <a:chOff x="0" y="0"/>
          <a:chExt cx="0" cy="0"/>
        </a:xfrm>
      </p:grpSpPr>
      <p:grpSp>
        <p:nvGrpSpPr>
          <p:cNvPr id="19" name="그룹 18">
            <a:extLst>
              <a:ext uri="{FF2B5EF4-FFF2-40B4-BE49-F238E27FC236}">
                <a16:creationId xmlns:a16="http://schemas.microsoft.com/office/drawing/2014/main" id="{83D14FEF-B1CF-45BE-8BDE-2350F92A9C61}"/>
              </a:ext>
            </a:extLst>
          </p:cNvPr>
          <p:cNvGrpSpPr/>
          <p:nvPr/>
        </p:nvGrpSpPr>
        <p:grpSpPr>
          <a:xfrm>
            <a:off x="878510" y="1174308"/>
            <a:ext cx="8153730" cy="3855882"/>
            <a:chOff x="859460" y="1155258"/>
            <a:chExt cx="8153730" cy="3855882"/>
          </a:xfrm>
        </p:grpSpPr>
        <p:sp>
          <p:nvSpPr>
            <p:cNvPr id="20" name="사각형: 둥근 모서리 19">
              <a:extLst>
                <a:ext uri="{FF2B5EF4-FFF2-40B4-BE49-F238E27FC236}">
                  <a16:creationId xmlns:a16="http://schemas.microsoft.com/office/drawing/2014/main" id="{6A4D499E-ED5A-46C9-951F-2E9CE73F179C}"/>
                </a:ext>
              </a:extLst>
            </p:cNvPr>
            <p:cNvSpPr/>
            <p:nvPr/>
          </p:nvSpPr>
          <p:spPr>
            <a:xfrm>
              <a:off x="921896" y="1155258"/>
              <a:ext cx="8091294" cy="3855882"/>
            </a:xfrm>
            <a:prstGeom prst="roundRect">
              <a:avLst>
                <a:gd name="adj" fmla="val 2548"/>
              </a:avLst>
            </a:prstGeom>
            <a:gradFill>
              <a:gsLst>
                <a:gs pos="0">
                  <a:srgbClr val="0EAA93">
                    <a:alpha val="0"/>
                  </a:srgbClr>
                </a:gs>
                <a:gs pos="100000">
                  <a:srgbClr val="0EAA93">
                    <a:alpha val="47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프리젠테이션 4 Regular" pitchFamily="2" charset="-127"/>
                <a:ea typeface="프리젠테이션 4 Regular" pitchFamily="2" charset="-127"/>
              </a:endParaRPr>
            </a:p>
          </p:txBody>
        </p:sp>
        <p:sp>
          <p:nvSpPr>
            <p:cNvPr id="21" name="사각형: 둥근 모서리 20">
              <a:extLst>
                <a:ext uri="{FF2B5EF4-FFF2-40B4-BE49-F238E27FC236}">
                  <a16:creationId xmlns:a16="http://schemas.microsoft.com/office/drawing/2014/main" id="{CEBCEA08-D172-4976-8381-B50E694256AD}"/>
                </a:ext>
              </a:extLst>
            </p:cNvPr>
            <p:cNvSpPr/>
            <p:nvPr/>
          </p:nvSpPr>
          <p:spPr>
            <a:xfrm>
              <a:off x="859460" y="1167957"/>
              <a:ext cx="8091294" cy="3794576"/>
            </a:xfrm>
            <a:prstGeom prst="roundRect">
              <a:avLst>
                <a:gd name="adj" fmla="val 2548"/>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프리젠테이션 4 Regular" pitchFamily="2" charset="-127"/>
                <a:ea typeface="프리젠테이션 4 Regular" pitchFamily="2" charset="-127"/>
              </a:endParaRPr>
            </a:p>
          </p:txBody>
        </p:sp>
      </p:grpSp>
      <p:sp>
        <p:nvSpPr>
          <p:cNvPr id="5" name="Rectangle 2">
            <a:extLst>
              <a:ext uri="{FF2B5EF4-FFF2-40B4-BE49-F238E27FC236}">
                <a16:creationId xmlns:a16="http://schemas.microsoft.com/office/drawing/2014/main" id="{A9C60B3B-5E56-A222-AFB8-C783BD94F4ED}"/>
              </a:ext>
            </a:extLst>
          </p:cNvPr>
          <p:cNvSpPr>
            <a:spLocks noChangeArrowheads="1"/>
          </p:cNvSpPr>
          <p:nvPr/>
        </p:nvSpPr>
        <p:spPr bwMode="auto">
          <a:xfrm>
            <a:off x="-1" y="0"/>
            <a:ext cx="16290853" cy="814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ko-KR" altLang="en-US"/>
          </a:p>
        </p:txBody>
      </p:sp>
      <p:sp>
        <p:nvSpPr>
          <p:cNvPr id="16" name="직사각형 15">
            <a:extLst>
              <a:ext uri="{FF2B5EF4-FFF2-40B4-BE49-F238E27FC236}">
                <a16:creationId xmlns:a16="http://schemas.microsoft.com/office/drawing/2014/main" id="{7AB5F3F6-245F-4E67-8B8D-1374C051EA99}"/>
              </a:ext>
            </a:extLst>
          </p:cNvPr>
          <p:cNvSpPr/>
          <p:nvPr/>
        </p:nvSpPr>
        <p:spPr>
          <a:xfrm>
            <a:off x="661124" y="1386821"/>
            <a:ext cx="7894444" cy="565531"/>
          </a:xfrm>
          <a:prstGeom prst="rect">
            <a:avLst/>
          </a:prstGeom>
          <a:solidFill>
            <a:schemeClr val="bg1">
              <a:lumMod val="95000"/>
            </a:schemeClr>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nchorCtr="0"/>
          <a:lstStyle/>
          <a:p>
            <a:r>
              <a:rPr lang="ko-KR" altLang="en-US" sz="1800" dirty="0">
                <a:solidFill>
                  <a:schemeClr val="tx1"/>
                </a:solidFill>
                <a:latin typeface="프리젠테이션 8 ExtraBold" pitchFamily="2" charset="-127"/>
                <a:ea typeface="프리젠테이션 8 ExtraBold" pitchFamily="2" charset="-127"/>
              </a:rPr>
              <a:t>인공지능 융합 학습 목표</a:t>
            </a:r>
            <a:endParaRPr lang="en-US" altLang="ko-KR" sz="1800" dirty="0">
              <a:solidFill>
                <a:schemeClr val="tx1"/>
              </a:solidFill>
              <a:latin typeface="프리젠테이션 8 ExtraBold" pitchFamily="2" charset="-127"/>
              <a:ea typeface="프리젠테이션 8 ExtraBold" pitchFamily="2" charset="-127"/>
            </a:endParaRPr>
          </a:p>
        </p:txBody>
      </p:sp>
      <p:sp>
        <p:nvSpPr>
          <p:cNvPr id="22" name="Google Shape;87;p16">
            <a:extLst>
              <a:ext uri="{FF2B5EF4-FFF2-40B4-BE49-F238E27FC236}">
                <a16:creationId xmlns:a16="http://schemas.microsoft.com/office/drawing/2014/main" id="{08E0EC05-10B8-4BBF-9B30-8D40AF49D347}"/>
              </a:ext>
            </a:extLst>
          </p:cNvPr>
          <p:cNvSpPr txBox="1">
            <a:spLocks noGrp="1"/>
          </p:cNvSpPr>
          <p:nvPr>
            <p:ph type="title"/>
          </p:nvPr>
        </p:nvSpPr>
        <p:spPr>
          <a:xfrm>
            <a:off x="661124" y="662034"/>
            <a:ext cx="8383816" cy="429040"/>
          </a:xfrm>
          <a:prstGeom prst="rect">
            <a:avLst/>
          </a:prstGeom>
        </p:spPr>
        <p:txBody>
          <a:bodyPr spcFirstLastPara="1" wrap="square" lIns="68575" tIns="68575" rIns="68575" bIns="68575" anchor="ctr" anchorCtr="0">
            <a:noAutofit/>
          </a:bodyPr>
          <a:lstStyle/>
          <a:p>
            <a:pPr lvl="0"/>
            <a:r>
              <a:rPr lang="ko-KR" altLang="en-US" sz="2000" b="1" spc="-100" dirty="0">
                <a:solidFill>
                  <a:srgbClr val="0EAA93"/>
                </a:solidFill>
                <a:latin typeface="프리젠테이션 8 ExtraBold" pitchFamily="2" charset="-127"/>
                <a:ea typeface="프리젠테이션 8 ExtraBold" pitchFamily="2" charset="-127"/>
                <a:cs typeface="Noto Sans KR"/>
                <a:sym typeface="Noto Sans KR"/>
              </a:rPr>
              <a:t>사례</a:t>
            </a:r>
            <a:r>
              <a:rPr lang="en-US" altLang="ko-KR" sz="2000" b="1" spc="-100" dirty="0">
                <a:solidFill>
                  <a:srgbClr val="0EAA93"/>
                </a:solidFill>
                <a:latin typeface="프리젠테이션 8 ExtraBold" pitchFamily="2" charset="-127"/>
                <a:ea typeface="프리젠테이션 8 ExtraBold" pitchFamily="2" charset="-127"/>
                <a:cs typeface="Noto Sans KR"/>
                <a:sym typeface="Noto Sans KR"/>
              </a:rPr>
              <a:t>1. </a:t>
            </a:r>
            <a:r>
              <a:rPr lang="ko-KR" altLang="en-US" sz="2000" b="1" spc="-100" dirty="0">
                <a:solidFill>
                  <a:srgbClr val="0EAA93"/>
                </a:solidFill>
                <a:latin typeface="프리젠테이션 8 ExtraBold" pitchFamily="2" charset="-127"/>
                <a:ea typeface="프리젠테이션 8 ExtraBold" pitchFamily="2" charset="-127"/>
                <a:cs typeface="Noto Sans KR"/>
                <a:sym typeface="Noto Sans KR"/>
              </a:rPr>
              <a:t>우리의 의사소통 데이터를 분석하고 성찰하며 공동체의 담화 습관 개선 캠페인 실천하기</a:t>
            </a:r>
            <a:endParaRPr sz="2200" b="1" spc="-100" dirty="0">
              <a:solidFill>
                <a:srgbClr val="0EAA93"/>
              </a:solidFill>
              <a:latin typeface="프리젠테이션 8 ExtraBold" pitchFamily="2" charset="-127"/>
              <a:ea typeface="프리젠테이션 8 ExtraBold" pitchFamily="2" charset="-127"/>
              <a:cs typeface="Noto Sans KR"/>
              <a:sym typeface="Noto Sans KR"/>
            </a:endParaRPr>
          </a:p>
        </p:txBody>
      </p:sp>
      <p:sp>
        <p:nvSpPr>
          <p:cNvPr id="32" name="사각형: 둥근 모서리 31">
            <a:extLst>
              <a:ext uri="{FF2B5EF4-FFF2-40B4-BE49-F238E27FC236}">
                <a16:creationId xmlns:a16="http://schemas.microsoft.com/office/drawing/2014/main" id="{5B5C951A-1A48-4E03-A739-0ACE44ECC1E9}"/>
              </a:ext>
            </a:extLst>
          </p:cNvPr>
          <p:cNvSpPr/>
          <p:nvPr/>
        </p:nvSpPr>
        <p:spPr>
          <a:xfrm rot="16200000">
            <a:off x="-67600" y="379570"/>
            <a:ext cx="333319" cy="993967"/>
          </a:xfrm>
          <a:prstGeom prst="roundRect">
            <a:avLst>
              <a:gd name="adj" fmla="val 50000"/>
            </a:avLst>
          </a:prstGeom>
          <a:gradFill>
            <a:gsLst>
              <a:gs pos="0">
                <a:srgbClr val="0EAA93">
                  <a:alpha val="0"/>
                </a:srgbClr>
              </a:gs>
              <a:gs pos="100000">
                <a:srgbClr val="0EAA93">
                  <a:alpha val="70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프리젠테이션 4 Regular" pitchFamily="2" charset="-127"/>
              <a:ea typeface="프리젠테이션 4 Regular" pitchFamily="2" charset="-127"/>
            </a:endParaRPr>
          </a:p>
        </p:txBody>
      </p:sp>
      <p:sp>
        <p:nvSpPr>
          <p:cNvPr id="31" name="직사각형 30">
            <a:extLst>
              <a:ext uri="{FF2B5EF4-FFF2-40B4-BE49-F238E27FC236}">
                <a16:creationId xmlns:a16="http://schemas.microsoft.com/office/drawing/2014/main" id="{C2103589-895F-4F69-AA2A-8199AA69A2D8}"/>
              </a:ext>
            </a:extLst>
          </p:cNvPr>
          <p:cNvSpPr/>
          <p:nvPr/>
        </p:nvSpPr>
        <p:spPr>
          <a:xfrm>
            <a:off x="1081978" y="2298846"/>
            <a:ext cx="10028043" cy="718375"/>
          </a:xfrm>
          <a:prstGeom prst="rect">
            <a:avLst/>
          </a:prstGeom>
          <a:no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marL="285750" indent="-285750">
              <a:lnSpc>
                <a:spcPct val="150000"/>
              </a:lnSpc>
              <a:buFont typeface="Arial" panose="020B0604020202020204" pitchFamily="34" charset="0"/>
              <a:buChar char="•"/>
            </a:pPr>
            <a:r>
              <a:rPr lang="ko-KR" altLang="en-US" sz="1600" dirty="0">
                <a:solidFill>
                  <a:schemeClr val="tx1"/>
                </a:solidFill>
                <a:latin typeface="프리젠테이션 4 Regular" pitchFamily="2" charset="-127"/>
                <a:ea typeface="프리젠테이션 4 Regular" pitchFamily="2" charset="-127"/>
              </a:rPr>
              <a:t>자신의 의사소통 데이터를 디지털 도구를 활용하여 수집할 수 있다</a:t>
            </a:r>
            <a:r>
              <a:rPr lang="en-US" altLang="ko-KR" sz="1600" dirty="0">
                <a:solidFill>
                  <a:schemeClr val="tx1"/>
                </a:solidFill>
                <a:latin typeface="프리젠테이션 4 Regular" pitchFamily="2" charset="-127"/>
                <a:ea typeface="프리젠테이션 4 Regular" pitchFamily="2" charset="-127"/>
              </a:rPr>
              <a:t>.</a:t>
            </a:r>
          </a:p>
          <a:p>
            <a:pPr marL="285750" indent="-285750">
              <a:lnSpc>
                <a:spcPct val="150000"/>
              </a:lnSpc>
              <a:buFont typeface="Arial" panose="020B0604020202020204" pitchFamily="34" charset="0"/>
              <a:buChar char="•"/>
            </a:pPr>
            <a:r>
              <a:rPr lang="ko-KR" altLang="en-US" sz="1600" dirty="0">
                <a:solidFill>
                  <a:schemeClr val="tx1"/>
                </a:solidFill>
                <a:latin typeface="프리젠테이션 4 Regular" pitchFamily="2" charset="-127"/>
                <a:ea typeface="프리젠테이션 4 Regular" pitchFamily="2" charset="-127"/>
              </a:rPr>
              <a:t>자신의 의사소통 데이터를 분석하기 위한 프롬프트를 설계하고</a:t>
            </a:r>
            <a:r>
              <a:rPr lang="en-US" altLang="ko-KR" sz="1600" dirty="0">
                <a:solidFill>
                  <a:schemeClr val="tx1"/>
                </a:solidFill>
                <a:latin typeface="프리젠테이션 4 Regular" pitchFamily="2" charset="-127"/>
                <a:ea typeface="프리젠테이션 4 Regular" pitchFamily="2" charset="-127"/>
              </a:rPr>
              <a:t>, </a:t>
            </a:r>
            <a:r>
              <a:rPr lang="ko-KR" altLang="en-US" sz="1600" dirty="0">
                <a:solidFill>
                  <a:schemeClr val="tx1"/>
                </a:solidFill>
                <a:latin typeface="프리젠테이션 4 Regular" pitchFamily="2" charset="-127"/>
                <a:ea typeface="프리젠테이션 4 Regular" pitchFamily="2" charset="-127"/>
              </a:rPr>
              <a:t>보완할 수 있다</a:t>
            </a:r>
            <a:r>
              <a:rPr lang="en-US" altLang="ko-KR" sz="1600" dirty="0">
                <a:solidFill>
                  <a:schemeClr val="tx1"/>
                </a:solidFill>
                <a:latin typeface="프리젠테이션 4 Regular" pitchFamily="2" charset="-127"/>
                <a:ea typeface="프리젠테이션 4 Regular" pitchFamily="2" charset="-127"/>
              </a:rPr>
              <a:t>.</a:t>
            </a:r>
          </a:p>
          <a:p>
            <a:pPr marL="285750" indent="-285750">
              <a:lnSpc>
                <a:spcPct val="150000"/>
              </a:lnSpc>
              <a:buFont typeface="Arial" panose="020B0604020202020204" pitchFamily="34" charset="0"/>
              <a:buChar char="•"/>
            </a:pPr>
            <a:r>
              <a:rPr lang="ko-KR" altLang="en-US" sz="1600" dirty="0">
                <a:solidFill>
                  <a:schemeClr val="tx1"/>
                </a:solidFill>
                <a:latin typeface="프리젠테이션 4 Regular" pitchFamily="2" charset="-127"/>
                <a:ea typeface="프리젠테이션 4 Regular" pitchFamily="2" charset="-127"/>
              </a:rPr>
              <a:t>인공지능의 분석 결과를 비판적으로 검토하고</a:t>
            </a:r>
            <a:r>
              <a:rPr lang="en-US" altLang="ko-KR" sz="1600" dirty="0">
                <a:solidFill>
                  <a:schemeClr val="tx1"/>
                </a:solidFill>
                <a:latin typeface="프리젠테이션 4 Regular" pitchFamily="2" charset="-127"/>
                <a:ea typeface="프리젠테이션 4 Regular" pitchFamily="2" charset="-127"/>
              </a:rPr>
              <a:t>,</a:t>
            </a:r>
            <a:r>
              <a:rPr lang="ko-KR" altLang="en-US" sz="1600" dirty="0">
                <a:solidFill>
                  <a:schemeClr val="tx1"/>
                </a:solidFill>
                <a:latin typeface="프리젠테이션 4 Regular" pitchFamily="2" charset="-127"/>
                <a:ea typeface="프리젠테이션 4 Regular" pitchFamily="2" charset="-127"/>
              </a:rPr>
              <a:t> 인공지능의 판단 근거를 추론할 수 있다</a:t>
            </a:r>
            <a:r>
              <a:rPr lang="en-US" altLang="ko-KR" sz="1600" dirty="0">
                <a:solidFill>
                  <a:schemeClr val="tx1"/>
                </a:solidFill>
                <a:latin typeface="프리젠테이션 4 Regular" pitchFamily="2" charset="-127"/>
                <a:ea typeface="프리젠테이션 4 Regular" pitchFamily="2" charset="-127"/>
              </a:rPr>
              <a:t>.</a:t>
            </a:r>
          </a:p>
        </p:txBody>
      </p:sp>
    </p:spTree>
    <p:extLst>
      <p:ext uri="{BB962C8B-B14F-4D97-AF65-F5344CB8AC3E}">
        <p14:creationId xmlns:p14="http://schemas.microsoft.com/office/powerpoint/2010/main" val="41428954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31">
          <a:extLst>
            <a:ext uri="{FF2B5EF4-FFF2-40B4-BE49-F238E27FC236}">
              <a16:creationId xmlns:a16="http://schemas.microsoft.com/office/drawing/2014/main" id="{09C29B6C-05AD-673F-97DE-A7CACAE85FE5}"/>
            </a:ext>
          </a:extLst>
        </p:cNvPr>
        <p:cNvGrpSpPr/>
        <p:nvPr/>
      </p:nvGrpSpPr>
      <p:grpSpPr>
        <a:xfrm>
          <a:off x="0" y="0"/>
          <a:ext cx="0" cy="0"/>
          <a:chOff x="0" y="0"/>
          <a:chExt cx="0" cy="0"/>
        </a:xfrm>
      </p:grpSpPr>
      <p:grpSp>
        <p:nvGrpSpPr>
          <p:cNvPr id="19" name="그룹 18">
            <a:extLst>
              <a:ext uri="{FF2B5EF4-FFF2-40B4-BE49-F238E27FC236}">
                <a16:creationId xmlns:a16="http://schemas.microsoft.com/office/drawing/2014/main" id="{83D14FEF-B1CF-45BE-8BDE-2350F92A9C61}"/>
              </a:ext>
            </a:extLst>
          </p:cNvPr>
          <p:cNvGrpSpPr/>
          <p:nvPr/>
        </p:nvGrpSpPr>
        <p:grpSpPr>
          <a:xfrm>
            <a:off x="878510" y="1174308"/>
            <a:ext cx="8153730" cy="3855882"/>
            <a:chOff x="859460" y="1155258"/>
            <a:chExt cx="8153730" cy="3855882"/>
          </a:xfrm>
        </p:grpSpPr>
        <p:sp>
          <p:nvSpPr>
            <p:cNvPr id="20" name="사각형: 둥근 모서리 19">
              <a:extLst>
                <a:ext uri="{FF2B5EF4-FFF2-40B4-BE49-F238E27FC236}">
                  <a16:creationId xmlns:a16="http://schemas.microsoft.com/office/drawing/2014/main" id="{6A4D499E-ED5A-46C9-951F-2E9CE73F179C}"/>
                </a:ext>
              </a:extLst>
            </p:cNvPr>
            <p:cNvSpPr/>
            <p:nvPr/>
          </p:nvSpPr>
          <p:spPr>
            <a:xfrm>
              <a:off x="921896" y="1155258"/>
              <a:ext cx="8091294" cy="3855882"/>
            </a:xfrm>
            <a:prstGeom prst="roundRect">
              <a:avLst>
                <a:gd name="adj" fmla="val 2548"/>
              </a:avLst>
            </a:prstGeom>
            <a:gradFill>
              <a:gsLst>
                <a:gs pos="0">
                  <a:srgbClr val="0EAA93">
                    <a:alpha val="0"/>
                  </a:srgbClr>
                </a:gs>
                <a:gs pos="100000">
                  <a:srgbClr val="0EAA93">
                    <a:alpha val="47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프리젠테이션 4 Regular" pitchFamily="2" charset="-127"/>
                <a:ea typeface="프리젠테이션 4 Regular" pitchFamily="2" charset="-127"/>
              </a:endParaRPr>
            </a:p>
          </p:txBody>
        </p:sp>
        <p:sp>
          <p:nvSpPr>
            <p:cNvPr id="21" name="사각형: 둥근 모서리 20">
              <a:extLst>
                <a:ext uri="{FF2B5EF4-FFF2-40B4-BE49-F238E27FC236}">
                  <a16:creationId xmlns:a16="http://schemas.microsoft.com/office/drawing/2014/main" id="{CEBCEA08-D172-4976-8381-B50E694256AD}"/>
                </a:ext>
              </a:extLst>
            </p:cNvPr>
            <p:cNvSpPr/>
            <p:nvPr/>
          </p:nvSpPr>
          <p:spPr>
            <a:xfrm>
              <a:off x="859460" y="1167957"/>
              <a:ext cx="8091294" cy="3794576"/>
            </a:xfrm>
            <a:prstGeom prst="roundRect">
              <a:avLst>
                <a:gd name="adj" fmla="val 2548"/>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프리젠테이션 4 Regular" pitchFamily="2" charset="-127"/>
                <a:ea typeface="프리젠테이션 4 Regular" pitchFamily="2" charset="-127"/>
              </a:endParaRPr>
            </a:p>
          </p:txBody>
        </p:sp>
      </p:grpSp>
      <p:sp>
        <p:nvSpPr>
          <p:cNvPr id="5" name="Rectangle 2">
            <a:extLst>
              <a:ext uri="{FF2B5EF4-FFF2-40B4-BE49-F238E27FC236}">
                <a16:creationId xmlns:a16="http://schemas.microsoft.com/office/drawing/2014/main" id="{A9C60B3B-5E56-A222-AFB8-C783BD94F4ED}"/>
              </a:ext>
            </a:extLst>
          </p:cNvPr>
          <p:cNvSpPr>
            <a:spLocks noChangeArrowheads="1"/>
          </p:cNvSpPr>
          <p:nvPr/>
        </p:nvSpPr>
        <p:spPr bwMode="auto">
          <a:xfrm>
            <a:off x="-1" y="0"/>
            <a:ext cx="16290853" cy="814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ko-KR" altLang="en-US"/>
          </a:p>
        </p:txBody>
      </p:sp>
      <p:sp>
        <p:nvSpPr>
          <p:cNvPr id="16" name="직사각형 15">
            <a:extLst>
              <a:ext uri="{FF2B5EF4-FFF2-40B4-BE49-F238E27FC236}">
                <a16:creationId xmlns:a16="http://schemas.microsoft.com/office/drawing/2014/main" id="{7AB5F3F6-245F-4E67-8B8D-1374C051EA99}"/>
              </a:ext>
            </a:extLst>
          </p:cNvPr>
          <p:cNvSpPr/>
          <p:nvPr/>
        </p:nvSpPr>
        <p:spPr>
          <a:xfrm>
            <a:off x="661124" y="1386821"/>
            <a:ext cx="7894444" cy="565531"/>
          </a:xfrm>
          <a:prstGeom prst="rect">
            <a:avLst/>
          </a:prstGeom>
          <a:solidFill>
            <a:schemeClr val="bg1">
              <a:lumMod val="95000"/>
            </a:schemeClr>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nchorCtr="0"/>
          <a:lstStyle/>
          <a:p>
            <a:r>
              <a:rPr lang="ko-KR" altLang="en-US" sz="1800" dirty="0">
                <a:solidFill>
                  <a:schemeClr val="tx1"/>
                </a:solidFill>
                <a:latin typeface="프리젠테이션 8 ExtraBold" pitchFamily="2" charset="-127"/>
                <a:ea typeface="프리젠테이션 8 ExtraBold" pitchFamily="2" charset="-127"/>
              </a:rPr>
              <a:t>공통국어</a:t>
            </a:r>
            <a:r>
              <a:rPr lang="en-US" altLang="ko-KR" sz="1800" dirty="0">
                <a:solidFill>
                  <a:schemeClr val="tx1"/>
                </a:solidFill>
                <a:latin typeface="프리젠테이션 8 ExtraBold" pitchFamily="2" charset="-127"/>
                <a:ea typeface="프리젠테이션 8 ExtraBold" pitchFamily="2" charset="-127"/>
              </a:rPr>
              <a:t>1, </a:t>
            </a:r>
            <a:r>
              <a:rPr lang="ko-KR" altLang="en-US" sz="1800" dirty="0">
                <a:solidFill>
                  <a:schemeClr val="tx1"/>
                </a:solidFill>
                <a:latin typeface="프리젠테이션 8 ExtraBold" pitchFamily="2" charset="-127"/>
                <a:ea typeface="프리젠테이션 8 ExtraBold" pitchFamily="2" charset="-127"/>
              </a:rPr>
              <a:t>정보 학습 목표</a:t>
            </a:r>
            <a:endParaRPr lang="en-US" altLang="ko-KR" sz="1800" dirty="0">
              <a:solidFill>
                <a:schemeClr val="tx1"/>
              </a:solidFill>
              <a:latin typeface="프리젠테이션 8 ExtraBold" pitchFamily="2" charset="-127"/>
              <a:ea typeface="프리젠테이션 8 ExtraBold" pitchFamily="2" charset="-127"/>
            </a:endParaRPr>
          </a:p>
        </p:txBody>
      </p:sp>
      <p:sp>
        <p:nvSpPr>
          <p:cNvPr id="22" name="Google Shape;87;p16">
            <a:extLst>
              <a:ext uri="{FF2B5EF4-FFF2-40B4-BE49-F238E27FC236}">
                <a16:creationId xmlns:a16="http://schemas.microsoft.com/office/drawing/2014/main" id="{08E0EC05-10B8-4BBF-9B30-8D40AF49D347}"/>
              </a:ext>
            </a:extLst>
          </p:cNvPr>
          <p:cNvSpPr txBox="1">
            <a:spLocks noGrp="1"/>
          </p:cNvSpPr>
          <p:nvPr>
            <p:ph type="title"/>
          </p:nvPr>
        </p:nvSpPr>
        <p:spPr>
          <a:xfrm>
            <a:off x="661124" y="662034"/>
            <a:ext cx="8383816" cy="429040"/>
          </a:xfrm>
          <a:prstGeom prst="rect">
            <a:avLst/>
          </a:prstGeom>
        </p:spPr>
        <p:txBody>
          <a:bodyPr spcFirstLastPara="1" wrap="square" lIns="68575" tIns="68575" rIns="68575" bIns="68575" anchor="ctr" anchorCtr="0">
            <a:noAutofit/>
          </a:bodyPr>
          <a:lstStyle/>
          <a:p>
            <a:pPr lvl="0"/>
            <a:r>
              <a:rPr lang="ko-KR" altLang="en-US" sz="2000" b="1" spc="-100" dirty="0">
                <a:solidFill>
                  <a:srgbClr val="0EAA93"/>
                </a:solidFill>
                <a:latin typeface="프리젠테이션 8 ExtraBold" pitchFamily="2" charset="-127"/>
                <a:ea typeface="프리젠테이션 8 ExtraBold" pitchFamily="2" charset="-127"/>
                <a:cs typeface="Noto Sans KR"/>
                <a:sym typeface="Noto Sans KR"/>
              </a:rPr>
              <a:t>사례</a:t>
            </a:r>
            <a:r>
              <a:rPr lang="en-US" altLang="ko-KR" sz="2000" b="1" spc="-100" dirty="0">
                <a:solidFill>
                  <a:srgbClr val="0EAA93"/>
                </a:solidFill>
                <a:latin typeface="프리젠테이션 8 ExtraBold" pitchFamily="2" charset="-127"/>
                <a:ea typeface="프리젠테이션 8 ExtraBold" pitchFamily="2" charset="-127"/>
                <a:cs typeface="Noto Sans KR"/>
                <a:sym typeface="Noto Sans KR"/>
              </a:rPr>
              <a:t>1. </a:t>
            </a:r>
            <a:r>
              <a:rPr lang="ko-KR" altLang="en-US" sz="2000" b="1" spc="-100" dirty="0">
                <a:solidFill>
                  <a:srgbClr val="0EAA93"/>
                </a:solidFill>
                <a:latin typeface="프리젠테이션 8 ExtraBold" pitchFamily="2" charset="-127"/>
                <a:ea typeface="프리젠테이션 8 ExtraBold" pitchFamily="2" charset="-127"/>
                <a:cs typeface="Noto Sans KR"/>
                <a:sym typeface="Noto Sans KR"/>
              </a:rPr>
              <a:t>우리의 의사소통 데이터를 분석하고 성찰하며 공동체의 담화 습관 개선 캠페인 실천하기</a:t>
            </a:r>
            <a:endParaRPr sz="2200" b="1" spc="-100" dirty="0">
              <a:solidFill>
                <a:srgbClr val="0EAA93"/>
              </a:solidFill>
              <a:latin typeface="프리젠테이션 8 ExtraBold" pitchFamily="2" charset="-127"/>
              <a:ea typeface="프리젠테이션 8 ExtraBold" pitchFamily="2" charset="-127"/>
              <a:cs typeface="Noto Sans KR"/>
              <a:sym typeface="Noto Sans KR"/>
            </a:endParaRPr>
          </a:p>
        </p:txBody>
      </p:sp>
      <p:sp>
        <p:nvSpPr>
          <p:cNvPr id="32" name="사각형: 둥근 모서리 31">
            <a:extLst>
              <a:ext uri="{FF2B5EF4-FFF2-40B4-BE49-F238E27FC236}">
                <a16:creationId xmlns:a16="http://schemas.microsoft.com/office/drawing/2014/main" id="{5B5C951A-1A48-4E03-A739-0ACE44ECC1E9}"/>
              </a:ext>
            </a:extLst>
          </p:cNvPr>
          <p:cNvSpPr/>
          <p:nvPr/>
        </p:nvSpPr>
        <p:spPr>
          <a:xfrm rot="16200000">
            <a:off x="-67600" y="379570"/>
            <a:ext cx="333319" cy="993967"/>
          </a:xfrm>
          <a:prstGeom prst="roundRect">
            <a:avLst>
              <a:gd name="adj" fmla="val 50000"/>
            </a:avLst>
          </a:prstGeom>
          <a:gradFill>
            <a:gsLst>
              <a:gs pos="0">
                <a:srgbClr val="0EAA93">
                  <a:alpha val="0"/>
                </a:srgbClr>
              </a:gs>
              <a:gs pos="100000">
                <a:srgbClr val="0EAA93">
                  <a:alpha val="70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프리젠테이션 4 Regular" pitchFamily="2" charset="-127"/>
              <a:ea typeface="프리젠테이션 4 Regular" pitchFamily="2" charset="-127"/>
            </a:endParaRPr>
          </a:p>
        </p:txBody>
      </p:sp>
      <p:sp>
        <p:nvSpPr>
          <p:cNvPr id="31" name="직사각형 30">
            <a:extLst>
              <a:ext uri="{FF2B5EF4-FFF2-40B4-BE49-F238E27FC236}">
                <a16:creationId xmlns:a16="http://schemas.microsoft.com/office/drawing/2014/main" id="{C2103589-895F-4F69-AA2A-8199AA69A2D8}"/>
              </a:ext>
            </a:extLst>
          </p:cNvPr>
          <p:cNvSpPr/>
          <p:nvPr/>
        </p:nvSpPr>
        <p:spPr>
          <a:xfrm>
            <a:off x="1081979" y="2298846"/>
            <a:ext cx="7706422" cy="718375"/>
          </a:xfrm>
          <a:prstGeom prst="rect">
            <a:avLst/>
          </a:prstGeom>
          <a:no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nSpc>
                <a:spcPct val="120000"/>
              </a:lnSpc>
            </a:pPr>
            <a:r>
              <a:rPr lang="en-US" altLang="ko-KR" sz="1600" dirty="0">
                <a:solidFill>
                  <a:srgbClr val="0EAA93"/>
                </a:solidFill>
                <a:latin typeface="프리젠테이션 8 ExtraBold" charset="-127"/>
                <a:ea typeface="프리젠테이션 8 ExtraBold" charset="-127"/>
              </a:rPr>
              <a:t>[</a:t>
            </a:r>
            <a:r>
              <a:rPr lang="ko-KR" altLang="en-US" sz="1600" dirty="0">
                <a:solidFill>
                  <a:srgbClr val="0EAA93"/>
                </a:solidFill>
                <a:latin typeface="프리젠테이션 8 ExtraBold" charset="-127"/>
                <a:ea typeface="프리젠테이션 8 ExtraBold" charset="-127"/>
              </a:rPr>
              <a:t>공통국어</a:t>
            </a:r>
            <a:r>
              <a:rPr lang="en-US" altLang="ko-KR" sz="1600" dirty="0">
                <a:solidFill>
                  <a:srgbClr val="0EAA93"/>
                </a:solidFill>
                <a:latin typeface="프리젠테이션 8 ExtraBold" charset="-127"/>
                <a:ea typeface="프리젠테이션 8 ExtraBold" charset="-127"/>
              </a:rPr>
              <a:t>1]</a:t>
            </a:r>
          </a:p>
          <a:p>
            <a:pPr marL="285750" indent="-285750">
              <a:lnSpc>
                <a:spcPct val="120000"/>
              </a:lnSpc>
              <a:buFont typeface="Arial" panose="020B0604020202020204" pitchFamily="34" charset="0"/>
              <a:buChar char="•"/>
            </a:pPr>
            <a:r>
              <a:rPr lang="ko-KR" altLang="en-US" sz="1600" dirty="0">
                <a:solidFill>
                  <a:schemeClr val="tx1"/>
                </a:solidFill>
                <a:latin typeface="프리젠테이션 4 Regular" pitchFamily="2" charset="-127"/>
                <a:ea typeface="프리젠테이션 4 Regular" pitchFamily="2" charset="-127"/>
              </a:rPr>
              <a:t>대화의 원리를 바탕으로 자신의 듣기 </a:t>
            </a:r>
            <a:r>
              <a:rPr lang="en-US" altLang="ko-KR" sz="1600" dirty="0">
                <a:solidFill>
                  <a:schemeClr val="tx1"/>
                </a:solidFill>
                <a:latin typeface="프리젠테이션 4 Regular" pitchFamily="2" charset="-127"/>
                <a:ea typeface="프리젠테이션 4 Regular" pitchFamily="2" charset="-127"/>
              </a:rPr>
              <a:t>· </a:t>
            </a:r>
            <a:r>
              <a:rPr lang="ko-KR" altLang="en-US" sz="1600" dirty="0">
                <a:solidFill>
                  <a:schemeClr val="tx1"/>
                </a:solidFill>
                <a:latin typeface="프리젠테이션 4 Regular" pitchFamily="2" charset="-127"/>
                <a:ea typeface="프리젠테이션 4 Regular" pitchFamily="2" charset="-127"/>
              </a:rPr>
              <a:t>말하기 과정을 분석하고</a:t>
            </a:r>
            <a:r>
              <a:rPr lang="en-US" altLang="ko-KR" sz="1600" dirty="0">
                <a:solidFill>
                  <a:schemeClr val="tx1"/>
                </a:solidFill>
                <a:latin typeface="프리젠테이션 4 Regular" pitchFamily="2" charset="-127"/>
                <a:ea typeface="프리젠테이션 4 Regular" pitchFamily="2" charset="-127"/>
              </a:rPr>
              <a:t>, </a:t>
            </a:r>
            <a:r>
              <a:rPr lang="ko-KR" altLang="en-US" sz="1600" dirty="0">
                <a:solidFill>
                  <a:schemeClr val="tx1"/>
                </a:solidFill>
                <a:latin typeface="프리젠테이션 4 Regular" pitchFamily="2" charset="-127"/>
                <a:ea typeface="프리젠테이션 4 Regular" pitchFamily="2" charset="-127"/>
              </a:rPr>
              <a:t>담화 관습을 비판적으로 성찰할 수 있다</a:t>
            </a:r>
            <a:r>
              <a:rPr lang="en-US" altLang="ko-KR" sz="1600" dirty="0">
                <a:solidFill>
                  <a:schemeClr val="tx1"/>
                </a:solidFill>
                <a:latin typeface="프리젠테이션 4 Regular" pitchFamily="2" charset="-127"/>
                <a:ea typeface="프리젠테이션 4 Regular" pitchFamily="2" charset="-127"/>
              </a:rPr>
              <a:t>.</a:t>
            </a:r>
          </a:p>
          <a:p>
            <a:pPr marL="285750" indent="-285750">
              <a:lnSpc>
                <a:spcPct val="120000"/>
              </a:lnSpc>
              <a:buFont typeface="Arial" panose="020B0604020202020204" pitchFamily="34" charset="0"/>
              <a:buChar char="•"/>
            </a:pPr>
            <a:r>
              <a:rPr lang="ko-KR" altLang="en-US" sz="1600" dirty="0">
                <a:solidFill>
                  <a:schemeClr val="tx1"/>
                </a:solidFill>
                <a:latin typeface="프리젠테이션 4 Regular" pitchFamily="2" charset="-127"/>
                <a:ea typeface="프리젠테이션 4 Regular" pitchFamily="2" charset="-127"/>
              </a:rPr>
              <a:t>소통 맥락과 매체의 특성을 고려하여</a:t>
            </a:r>
            <a:r>
              <a:rPr lang="en-US" altLang="ko-KR" sz="1600" dirty="0">
                <a:solidFill>
                  <a:schemeClr val="tx1"/>
                </a:solidFill>
                <a:latin typeface="프리젠테이션 4 Regular" pitchFamily="2" charset="-127"/>
                <a:ea typeface="프리젠테이션 4 Regular" pitchFamily="2" charset="-127"/>
              </a:rPr>
              <a:t>, </a:t>
            </a:r>
            <a:r>
              <a:rPr lang="ko-KR" altLang="en-US" sz="1600" dirty="0">
                <a:solidFill>
                  <a:schemeClr val="tx1"/>
                </a:solidFill>
                <a:latin typeface="프리젠테이션 4 Regular" pitchFamily="2" charset="-127"/>
                <a:ea typeface="프리젠테이션 4 Regular" pitchFamily="2" charset="-127"/>
              </a:rPr>
              <a:t>담화 습관 개선이라는 목적에 맞는 설득력 있는 매체 자료를 제작할 수 있다</a:t>
            </a:r>
            <a:r>
              <a:rPr lang="en-US" altLang="ko-KR" sz="1600" dirty="0">
                <a:solidFill>
                  <a:schemeClr val="tx1"/>
                </a:solidFill>
                <a:latin typeface="프리젠테이션 4 Regular" pitchFamily="2" charset="-127"/>
                <a:ea typeface="프리젠테이션 4 Regular" pitchFamily="2" charset="-127"/>
              </a:rPr>
              <a:t>.</a:t>
            </a:r>
          </a:p>
          <a:p>
            <a:pPr>
              <a:lnSpc>
                <a:spcPct val="120000"/>
              </a:lnSpc>
            </a:pPr>
            <a:r>
              <a:rPr lang="en-US" altLang="ko-KR" sz="1600" dirty="0">
                <a:solidFill>
                  <a:srgbClr val="0EAA93"/>
                </a:solidFill>
                <a:latin typeface="프리젠테이션 8 ExtraBold" charset="-127"/>
                <a:ea typeface="프리젠테이션 8 ExtraBold" charset="-127"/>
              </a:rPr>
              <a:t>[</a:t>
            </a:r>
            <a:r>
              <a:rPr lang="ko-KR" altLang="en-US" sz="1600" dirty="0">
                <a:solidFill>
                  <a:srgbClr val="0EAA93"/>
                </a:solidFill>
                <a:latin typeface="프리젠테이션 8 ExtraBold" charset="-127"/>
                <a:ea typeface="프리젠테이션 8 ExtraBold" charset="-127"/>
              </a:rPr>
              <a:t>정보</a:t>
            </a:r>
            <a:r>
              <a:rPr lang="en-US" altLang="ko-KR" sz="1600" dirty="0">
                <a:solidFill>
                  <a:srgbClr val="0EAA93"/>
                </a:solidFill>
                <a:latin typeface="프리젠테이션 8 ExtraBold" charset="-127"/>
                <a:ea typeface="프리젠테이션 8 ExtraBold" charset="-127"/>
              </a:rPr>
              <a:t>]</a:t>
            </a:r>
          </a:p>
          <a:p>
            <a:pPr marL="285750" indent="-285750">
              <a:lnSpc>
                <a:spcPct val="120000"/>
              </a:lnSpc>
              <a:buFont typeface="Arial" panose="020B0604020202020204" pitchFamily="34" charset="0"/>
              <a:buChar char="•"/>
            </a:pPr>
            <a:r>
              <a:rPr lang="ko-KR" altLang="en-US" sz="1600" dirty="0">
                <a:solidFill>
                  <a:schemeClr val="tx1"/>
                </a:solidFill>
                <a:latin typeface="프리젠테이션 4 Regular" pitchFamily="2" charset="-127"/>
                <a:ea typeface="프리젠테이션 4 Regular" pitchFamily="2" charset="-127"/>
              </a:rPr>
              <a:t>정보 보호의 중요성을 이해하고</a:t>
            </a:r>
            <a:r>
              <a:rPr lang="en-US" altLang="ko-KR" sz="1600" dirty="0">
                <a:solidFill>
                  <a:schemeClr val="tx1"/>
                </a:solidFill>
                <a:latin typeface="프리젠테이션 4 Regular" pitchFamily="2" charset="-127"/>
                <a:ea typeface="프리젠테이션 4 Regular" pitchFamily="2" charset="-127"/>
              </a:rPr>
              <a:t>, </a:t>
            </a:r>
            <a:r>
              <a:rPr lang="ko-KR" altLang="en-US" sz="1600" dirty="0">
                <a:solidFill>
                  <a:schemeClr val="tx1"/>
                </a:solidFill>
                <a:latin typeface="프리젠테이션 4 Regular" pitchFamily="2" charset="-127"/>
                <a:ea typeface="프리젠테이션 4 Regular" pitchFamily="2" charset="-127"/>
              </a:rPr>
              <a:t>보호해야 할 정보와 공유해야 할 정보를 구분하여 올바른 정보 보호 방법을 실천할 수 있다</a:t>
            </a:r>
            <a:r>
              <a:rPr lang="en-US" altLang="ko-KR" sz="1600" dirty="0">
                <a:solidFill>
                  <a:schemeClr val="tx1"/>
                </a:solidFill>
                <a:latin typeface="프리젠테이션 4 Regular" pitchFamily="2" charset="-127"/>
                <a:ea typeface="프리젠테이션 4 Regular" pitchFamily="2" charset="-127"/>
              </a:rPr>
              <a:t>.</a:t>
            </a:r>
          </a:p>
          <a:p>
            <a:pPr marL="285750" indent="-285750">
              <a:lnSpc>
                <a:spcPct val="120000"/>
              </a:lnSpc>
              <a:buFont typeface="Arial" panose="020B0604020202020204" pitchFamily="34" charset="0"/>
              <a:buChar char="•"/>
            </a:pPr>
            <a:r>
              <a:rPr lang="ko-KR" altLang="en-US" sz="1600" dirty="0">
                <a:solidFill>
                  <a:schemeClr val="tx1"/>
                </a:solidFill>
                <a:latin typeface="프리젠테이션 4 Regular" pitchFamily="2" charset="-127"/>
                <a:ea typeface="프리젠테이션 4 Regular" pitchFamily="2" charset="-127"/>
              </a:rPr>
              <a:t>문제 해결에 적합한 데이터를 수집하고</a:t>
            </a:r>
            <a:r>
              <a:rPr lang="en-US" altLang="ko-KR" sz="1600" dirty="0">
                <a:solidFill>
                  <a:schemeClr val="tx1"/>
                </a:solidFill>
                <a:latin typeface="프리젠테이션 4 Regular" pitchFamily="2" charset="-127"/>
                <a:ea typeface="프리젠테이션 4 Regular" pitchFamily="2" charset="-127"/>
              </a:rPr>
              <a:t>, </a:t>
            </a:r>
            <a:r>
              <a:rPr lang="ko-KR" altLang="en-US" sz="1600" dirty="0">
                <a:solidFill>
                  <a:schemeClr val="tx1"/>
                </a:solidFill>
                <a:latin typeface="프리젠테이션 4 Regular" pitchFamily="2" charset="-127"/>
                <a:ea typeface="프리젠테이션 4 Regular" pitchFamily="2" charset="-127"/>
              </a:rPr>
              <a:t>기계학습을 활용하여 데이터를 분석할 수 있다</a:t>
            </a:r>
            <a:r>
              <a:rPr lang="en-US" altLang="ko-KR" sz="1600" dirty="0">
                <a:solidFill>
                  <a:schemeClr val="tx1"/>
                </a:solidFill>
                <a:latin typeface="프리젠테이션 4 Regular" pitchFamily="2" charset="-127"/>
                <a:ea typeface="프리젠테이션 4 Regular" pitchFamily="2" charset="-127"/>
              </a:rPr>
              <a:t>.</a:t>
            </a:r>
          </a:p>
        </p:txBody>
      </p:sp>
    </p:spTree>
    <p:extLst>
      <p:ext uri="{BB962C8B-B14F-4D97-AF65-F5344CB8AC3E}">
        <p14:creationId xmlns:p14="http://schemas.microsoft.com/office/powerpoint/2010/main" val="28477950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31">
          <a:extLst>
            <a:ext uri="{FF2B5EF4-FFF2-40B4-BE49-F238E27FC236}">
              <a16:creationId xmlns:a16="http://schemas.microsoft.com/office/drawing/2014/main" id="{09C29B6C-05AD-673F-97DE-A7CACAE85FE5}"/>
            </a:ext>
          </a:extLst>
        </p:cNvPr>
        <p:cNvGrpSpPr/>
        <p:nvPr/>
      </p:nvGrpSpPr>
      <p:grpSpPr>
        <a:xfrm>
          <a:off x="0" y="0"/>
          <a:ext cx="0" cy="0"/>
          <a:chOff x="0" y="0"/>
          <a:chExt cx="0" cy="0"/>
        </a:xfrm>
      </p:grpSpPr>
      <p:grpSp>
        <p:nvGrpSpPr>
          <p:cNvPr id="19" name="그룹 18">
            <a:extLst>
              <a:ext uri="{FF2B5EF4-FFF2-40B4-BE49-F238E27FC236}">
                <a16:creationId xmlns:a16="http://schemas.microsoft.com/office/drawing/2014/main" id="{83D14FEF-B1CF-45BE-8BDE-2350F92A9C61}"/>
              </a:ext>
            </a:extLst>
          </p:cNvPr>
          <p:cNvGrpSpPr/>
          <p:nvPr/>
        </p:nvGrpSpPr>
        <p:grpSpPr>
          <a:xfrm>
            <a:off x="878510" y="1174308"/>
            <a:ext cx="8153730" cy="3855882"/>
            <a:chOff x="859460" y="1155258"/>
            <a:chExt cx="8153730" cy="3855882"/>
          </a:xfrm>
        </p:grpSpPr>
        <p:sp>
          <p:nvSpPr>
            <p:cNvPr id="20" name="사각형: 둥근 모서리 19">
              <a:extLst>
                <a:ext uri="{FF2B5EF4-FFF2-40B4-BE49-F238E27FC236}">
                  <a16:creationId xmlns:a16="http://schemas.microsoft.com/office/drawing/2014/main" id="{6A4D499E-ED5A-46C9-951F-2E9CE73F179C}"/>
                </a:ext>
              </a:extLst>
            </p:cNvPr>
            <p:cNvSpPr/>
            <p:nvPr/>
          </p:nvSpPr>
          <p:spPr>
            <a:xfrm>
              <a:off x="921896" y="1155258"/>
              <a:ext cx="8091294" cy="3855882"/>
            </a:xfrm>
            <a:prstGeom prst="roundRect">
              <a:avLst>
                <a:gd name="adj" fmla="val 2548"/>
              </a:avLst>
            </a:prstGeom>
            <a:gradFill>
              <a:gsLst>
                <a:gs pos="0">
                  <a:srgbClr val="0EAA93">
                    <a:alpha val="0"/>
                  </a:srgbClr>
                </a:gs>
                <a:gs pos="100000">
                  <a:srgbClr val="0EAA93">
                    <a:alpha val="47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프리젠테이션 4 Regular" pitchFamily="2" charset="-127"/>
                <a:ea typeface="프리젠테이션 4 Regular" pitchFamily="2" charset="-127"/>
              </a:endParaRPr>
            </a:p>
          </p:txBody>
        </p:sp>
        <p:sp>
          <p:nvSpPr>
            <p:cNvPr id="21" name="사각형: 둥근 모서리 20">
              <a:extLst>
                <a:ext uri="{FF2B5EF4-FFF2-40B4-BE49-F238E27FC236}">
                  <a16:creationId xmlns:a16="http://schemas.microsoft.com/office/drawing/2014/main" id="{CEBCEA08-D172-4976-8381-B50E694256AD}"/>
                </a:ext>
              </a:extLst>
            </p:cNvPr>
            <p:cNvSpPr/>
            <p:nvPr/>
          </p:nvSpPr>
          <p:spPr>
            <a:xfrm>
              <a:off x="859460" y="1167957"/>
              <a:ext cx="8091294" cy="3794576"/>
            </a:xfrm>
            <a:prstGeom prst="roundRect">
              <a:avLst>
                <a:gd name="adj" fmla="val 2548"/>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프리젠테이션 4 Regular" pitchFamily="2" charset="-127"/>
                <a:ea typeface="프리젠테이션 4 Regular" pitchFamily="2" charset="-127"/>
              </a:endParaRPr>
            </a:p>
          </p:txBody>
        </p:sp>
      </p:grpSp>
      <p:sp>
        <p:nvSpPr>
          <p:cNvPr id="5" name="Rectangle 2">
            <a:extLst>
              <a:ext uri="{FF2B5EF4-FFF2-40B4-BE49-F238E27FC236}">
                <a16:creationId xmlns:a16="http://schemas.microsoft.com/office/drawing/2014/main" id="{A9C60B3B-5E56-A222-AFB8-C783BD94F4ED}"/>
              </a:ext>
            </a:extLst>
          </p:cNvPr>
          <p:cNvSpPr>
            <a:spLocks noChangeArrowheads="1"/>
          </p:cNvSpPr>
          <p:nvPr/>
        </p:nvSpPr>
        <p:spPr bwMode="auto">
          <a:xfrm>
            <a:off x="-1" y="0"/>
            <a:ext cx="16290853" cy="814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ko-KR" altLang="en-US"/>
          </a:p>
        </p:txBody>
      </p:sp>
      <p:sp>
        <p:nvSpPr>
          <p:cNvPr id="16" name="직사각형 15">
            <a:extLst>
              <a:ext uri="{FF2B5EF4-FFF2-40B4-BE49-F238E27FC236}">
                <a16:creationId xmlns:a16="http://schemas.microsoft.com/office/drawing/2014/main" id="{7AB5F3F6-245F-4E67-8B8D-1374C051EA99}"/>
              </a:ext>
            </a:extLst>
          </p:cNvPr>
          <p:cNvSpPr/>
          <p:nvPr/>
        </p:nvSpPr>
        <p:spPr>
          <a:xfrm>
            <a:off x="661124" y="1386821"/>
            <a:ext cx="7894444" cy="565531"/>
          </a:xfrm>
          <a:prstGeom prst="rect">
            <a:avLst/>
          </a:prstGeom>
          <a:solidFill>
            <a:schemeClr val="bg1">
              <a:lumMod val="95000"/>
            </a:schemeClr>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nchorCtr="0"/>
          <a:lstStyle/>
          <a:p>
            <a:r>
              <a:rPr lang="ko-KR" altLang="en-US" sz="1800" dirty="0">
                <a:solidFill>
                  <a:schemeClr val="tx1"/>
                </a:solidFill>
                <a:latin typeface="프리젠테이션 8 ExtraBold" pitchFamily="2" charset="-127"/>
                <a:ea typeface="프리젠테이션 8 ExtraBold" pitchFamily="2" charset="-127"/>
              </a:rPr>
              <a:t>대화 녹음 및 텍스트 변환</a:t>
            </a:r>
            <a:r>
              <a:rPr lang="ko-KR" altLang="en-US" sz="1800" dirty="0">
                <a:solidFill>
                  <a:schemeClr val="bg1">
                    <a:lumMod val="85000"/>
                  </a:schemeClr>
                </a:solidFill>
                <a:latin typeface="프리젠테이션 8 ExtraBold" pitchFamily="2" charset="-127"/>
                <a:ea typeface="프리젠테이션 8 ExtraBold" pitchFamily="2" charset="-127"/>
              </a:rPr>
              <a:t> </a:t>
            </a:r>
            <a:r>
              <a:rPr lang="ko-KR" altLang="en-US" sz="1800" dirty="0">
                <a:solidFill>
                  <a:schemeClr val="bg1">
                    <a:lumMod val="75000"/>
                  </a:schemeClr>
                </a:solidFill>
                <a:latin typeface="프리젠테이션 8 ExtraBold" pitchFamily="2" charset="-127"/>
                <a:ea typeface="프리젠테이션 8 ExtraBold" pitchFamily="2" charset="-127"/>
              </a:rPr>
              <a:t>→ 대화의 원리를 고려하여 담화 습관 분석 및 문제점 탐색</a:t>
            </a:r>
          </a:p>
        </p:txBody>
      </p:sp>
      <p:sp>
        <p:nvSpPr>
          <p:cNvPr id="22" name="Google Shape;87;p16">
            <a:extLst>
              <a:ext uri="{FF2B5EF4-FFF2-40B4-BE49-F238E27FC236}">
                <a16:creationId xmlns:a16="http://schemas.microsoft.com/office/drawing/2014/main" id="{08E0EC05-10B8-4BBF-9B30-8D40AF49D347}"/>
              </a:ext>
            </a:extLst>
          </p:cNvPr>
          <p:cNvSpPr txBox="1">
            <a:spLocks noGrp="1"/>
          </p:cNvSpPr>
          <p:nvPr>
            <p:ph type="title"/>
          </p:nvPr>
        </p:nvSpPr>
        <p:spPr>
          <a:xfrm>
            <a:off x="661124" y="662034"/>
            <a:ext cx="8383816" cy="429040"/>
          </a:xfrm>
          <a:prstGeom prst="rect">
            <a:avLst/>
          </a:prstGeom>
        </p:spPr>
        <p:txBody>
          <a:bodyPr spcFirstLastPara="1" wrap="square" lIns="68575" tIns="68575" rIns="68575" bIns="68575" anchor="ctr" anchorCtr="0">
            <a:noAutofit/>
          </a:bodyPr>
          <a:lstStyle/>
          <a:p>
            <a:pPr lvl="0"/>
            <a:r>
              <a:rPr lang="ko-KR" altLang="en-US" sz="2000" b="1" spc="-100" dirty="0">
                <a:solidFill>
                  <a:srgbClr val="0EAA93"/>
                </a:solidFill>
                <a:latin typeface="프리젠테이션 8 ExtraBold" pitchFamily="2" charset="-127"/>
                <a:ea typeface="프리젠테이션 8 ExtraBold" pitchFamily="2" charset="-127"/>
                <a:cs typeface="Noto Sans KR"/>
                <a:sym typeface="Noto Sans KR"/>
              </a:rPr>
              <a:t>사례</a:t>
            </a:r>
            <a:r>
              <a:rPr lang="en-US" altLang="ko-KR" sz="2000" b="1" spc="-100" dirty="0">
                <a:solidFill>
                  <a:srgbClr val="0EAA93"/>
                </a:solidFill>
                <a:latin typeface="프리젠테이션 8 ExtraBold" pitchFamily="2" charset="-127"/>
                <a:ea typeface="프리젠테이션 8 ExtraBold" pitchFamily="2" charset="-127"/>
                <a:cs typeface="Noto Sans KR"/>
                <a:sym typeface="Noto Sans KR"/>
              </a:rPr>
              <a:t>1. </a:t>
            </a:r>
            <a:r>
              <a:rPr lang="ko-KR" altLang="en-US" sz="2000" b="1" spc="-100" dirty="0">
                <a:solidFill>
                  <a:srgbClr val="0EAA93"/>
                </a:solidFill>
                <a:latin typeface="프리젠테이션 8 ExtraBold" pitchFamily="2" charset="-127"/>
                <a:ea typeface="프리젠테이션 8 ExtraBold" pitchFamily="2" charset="-127"/>
                <a:cs typeface="Noto Sans KR"/>
                <a:sym typeface="Noto Sans KR"/>
              </a:rPr>
              <a:t>우리의 의사소통 데이터를 분석하고 성찰하며 공동체의 담화 습관 개선 캠페인 실천하기</a:t>
            </a:r>
            <a:endParaRPr sz="2200" b="1" spc="-100" dirty="0">
              <a:solidFill>
                <a:srgbClr val="0EAA93"/>
              </a:solidFill>
              <a:latin typeface="프리젠테이션 8 ExtraBold" pitchFamily="2" charset="-127"/>
              <a:ea typeface="프리젠테이션 8 ExtraBold" pitchFamily="2" charset="-127"/>
              <a:cs typeface="Noto Sans KR"/>
              <a:sym typeface="Noto Sans KR"/>
            </a:endParaRPr>
          </a:p>
        </p:txBody>
      </p:sp>
      <p:sp>
        <p:nvSpPr>
          <p:cNvPr id="32" name="사각형: 둥근 모서리 31">
            <a:extLst>
              <a:ext uri="{FF2B5EF4-FFF2-40B4-BE49-F238E27FC236}">
                <a16:creationId xmlns:a16="http://schemas.microsoft.com/office/drawing/2014/main" id="{5B5C951A-1A48-4E03-A739-0ACE44ECC1E9}"/>
              </a:ext>
            </a:extLst>
          </p:cNvPr>
          <p:cNvSpPr/>
          <p:nvPr/>
        </p:nvSpPr>
        <p:spPr>
          <a:xfrm rot="16200000">
            <a:off x="-67600" y="379570"/>
            <a:ext cx="333319" cy="993967"/>
          </a:xfrm>
          <a:prstGeom prst="roundRect">
            <a:avLst>
              <a:gd name="adj" fmla="val 50000"/>
            </a:avLst>
          </a:prstGeom>
          <a:gradFill>
            <a:gsLst>
              <a:gs pos="0">
                <a:srgbClr val="0EAA93">
                  <a:alpha val="0"/>
                </a:srgbClr>
              </a:gs>
              <a:gs pos="100000">
                <a:srgbClr val="0EAA93">
                  <a:alpha val="70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프리젠테이션 4 Regular" pitchFamily="2" charset="-127"/>
              <a:ea typeface="프리젠테이션 4 Regular" pitchFamily="2" charset="-127"/>
            </a:endParaRPr>
          </a:p>
        </p:txBody>
      </p:sp>
      <p:sp>
        <p:nvSpPr>
          <p:cNvPr id="31" name="직사각형 30">
            <a:extLst>
              <a:ext uri="{FF2B5EF4-FFF2-40B4-BE49-F238E27FC236}">
                <a16:creationId xmlns:a16="http://schemas.microsoft.com/office/drawing/2014/main" id="{C2103589-895F-4F69-AA2A-8199AA69A2D8}"/>
              </a:ext>
            </a:extLst>
          </p:cNvPr>
          <p:cNvSpPr/>
          <p:nvPr/>
        </p:nvSpPr>
        <p:spPr>
          <a:xfrm>
            <a:off x="878510" y="2298846"/>
            <a:ext cx="5375986" cy="718375"/>
          </a:xfrm>
          <a:prstGeom prst="rect">
            <a:avLst/>
          </a:prstGeom>
          <a:no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nSpc>
                <a:spcPct val="130000"/>
              </a:lnSpc>
            </a:pPr>
            <a:r>
              <a:rPr lang="en-US" altLang="ko-KR" sz="1600" dirty="0">
                <a:solidFill>
                  <a:schemeClr val="tx1"/>
                </a:solidFill>
                <a:latin typeface="프리젠테이션 8 ExtraBold" charset="-127"/>
                <a:ea typeface="프리젠테이션 8 ExtraBold" charset="-127"/>
              </a:rPr>
              <a:t>1. </a:t>
            </a:r>
            <a:r>
              <a:rPr lang="ko-KR" altLang="en-US" sz="1600" dirty="0">
                <a:solidFill>
                  <a:schemeClr val="tx1"/>
                </a:solidFill>
                <a:latin typeface="프리젠테이션 8 ExtraBold" charset="-127"/>
                <a:ea typeface="프리젠테이션 8 ExtraBold" charset="-127"/>
              </a:rPr>
              <a:t>대화 데이터 수집 전</a:t>
            </a:r>
            <a:r>
              <a:rPr lang="en-US" altLang="ko-KR" sz="1600" dirty="0">
                <a:solidFill>
                  <a:schemeClr val="tx1"/>
                </a:solidFill>
                <a:latin typeface="프리젠테이션 8 ExtraBold" charset="-127"/>
                <a:ea typeface="프리젠테이션 8 ExtraBold" charset="-127"/>
              </a:rPr>
              <a:t>, </a:t>
            </a:r>
            <a:r>
              <a:rPr lang="ko-KR" altLang="en-US" sz="1600" dirty="0">
                <a:solidFill>
                  <a:schemeClr val="tx1"/>
                </a:solidFill>
                <a:latin typeface="프리젠테이션 8 ExtraBold" charset="-127"/>
                <a:ea typeface="프리젠테이션 8 ExtraBold" charset="-127"/>
              </a:rPr>
              <a:t>정보 보호에 대한 </a:t>
            </a:r>
            <a:r>
              <a:rPr lang="ko-KR" altLang="en-US" sz="1600" dirty="0">
                <a:solidFill>
                  <a:srgbClr val="0EAA93"/>
                </a:solidFill>
                <a:latin typeface="프리젠테이션 8 ExtraBold" charset="-127"/>
                <a:ea typeface="프리젠테이션 8 ExtraBold" charset="-127"/>
              </a:rPr>
              <a:t>디지털 윤리</a:t>
            </a:r>
            <a:r>
              <a:rPr lang="ko-KR" altLang="en-US" sz="1600" dirty="0">
                <a:solidFill>
                  <a:schemeClr val="tx1"/>
                </a:solidFill>
                <a:latin typeface="프리젠테이션 8 ExtraBold" charset="-127"/>
                <a:ea typeface="프리젠테이션 8 ExtraBold" charset="-127"/>
              </a:rPr>
              <a:t> 배우기</a:t>
            </a:r>
            <a:endParaRPr lang="en-US" altLang="ko-KR" sz="1600" dirty="0">
              <a:solidFill>
                <a:schemeClr val="tx1"/>
              </a:solidFill>
              <a:latin typeface="프리젠테이션 8 ExtraBold" charset="-127"/>
              <a:ea typeface="프리젠테이션 8 ExtraBold" charset="-127"/>
            </a:endParaRPr>
          </a:p>
          <a:p>
            <a:pPr marL="285750" indent="-285750">
              <a:lnSpc>
                <a:spcPct val="130000"/>
              </a:lnSpc>
              <a:buFont typeface="Arial" panose="020B0604020202020204" pitchFamily="34" charset="0"/>
              <a:buChar char="•"/>
            </a:pPr>
            <a:r>
              <a:rPr lang="ko-KR" altLang="en-US" sz="1600" dirty="0">
                <a:solidFill>
                  <a:schemeClr val="tx1"/>
                </a:solidFill>
                <a:latin typeface="프리젠테이션 4 Regular" charset="-127"/>
                <a:ea typeface="프리젠테이션 4 Regular" charset="-127"/>
              </a:rPr>
              <a:t>사례를 통해 보호해야 할 정보와 공유해야 할 정보 구분하기</a:t>
            </a:r>
            <a:endParaRPr lang="en-US" altLang="ko-KR" sz="1600" dirty="0">
              <a:solidFill>
                <a:schemeClr val="tx1"/>
              </a:solidFill>
              <a:latin typeface="프리젠테이션 4 Regular" charset="-127"/>
              <a:ea typeface="프리젠테이션 4 Regular" charset="-127"/>
            </a:endParaRPr>
          </a:p>
          <a:p>
            <a:pPr marL="285750" lvl="2" indent="-285750">
              <a:lnSpc>
                <a:spcPct val="130000"/>
              </a:lnSpc>
              <a:buFont typeface="Arial" panose="020B0604020202020204" pitchFamily="34" charset="0"/>
              <a:buChar char="•"/>
            </a:pPr>
            <a:r>
              <a:rPr lang="ko-KR" altLang="en-US" sz="1600" dirty="0">
                <a:solidFill>
                  <a:schemeClr val="tx1"/>
                </a:solidFill>
                <a:latin typeface="프리젠테이션 4 Regular" charset="-127"/>
                <a:ea typeface="프리젠테이션 4 Regular" charset="-127"/>
              </a:rPr>
              <a:t>대화 데이터 수집 전</a:t>
            </a:r>
            <a:r>
              <a:rPr lang="en-US" altLang="ko-KR" sz="1600" dirty="0">
                <a:solidFill>
                  <a:schemeClr val="tx1"/>
                </a:solidFill>
                <a:latin typeface="프리젠테이션 4 Regular" charset="-127"/>
                <a:ea typeface="프리젠테이션 4 Regular" charset="-127"/>
              </a:rPr>
              <a:t>, </a:t>
            </a:r>
            <a:r>
              <a:rPr lang="ko-KR" altLang="en-US" sz="1600" dirty="0">
                <a:solidFill>
                  <a:schemeClr val="tx1"/>
                </a:solidFill>
                <a:latin typeface="프리젠테이션 4 Regular" charset="-127"/>
                <a:ea typeface="프리젠테이션 4 Regular" charset="-127"/>
              </a:rPr>
              <a:t>정보 보호 원칙을 세우고 점검하기</a:t>
            </a:r>
            <a:endParaRPr lang="en-US" altLang="ko-KR" sz="1600" dirty="0">
              <a:solidFill>
                <a:schemeClr val="tx1"/>
              </a:solidFill>
              <a:latin typeface="프리젠테이션 4 Regular" charset="-127"/>
              <a:ea typeface="프리젠테이션 4 Regular" charset="-127"/>
            </a:endParaRPr>
          </a:p>
          <a:p>
            <a:pPr marL="285750" lvl="2" indent="-285750">
              <a:lnSpc>
                <a:spcPct val="130000"/>
              </a:lnSpc>
              <a:buFont typeface="Arial" panose="020B0604020202020204" pitchFamily="34" charset="0"/>
              <a:buChar char="•"/>
            </a:pPr>
            <a:endParaRPr lang="en-US" altLang="ko-KR" sz="1600" dirty="0">
              <a:solidFill>
                <a:schemeClr val="tx1"/>
              </a:solidFill>
              <a:latin typeface="프리젠테이션 4 Regular" charset="-127"/>
              <a:ea typeface="프리젠테이션 4 Regular" charset="-127"/>
            </a:endParaRPr>
          </a:p>
          <a:p>
            <a:pPr>
              <a:lnSpc>
                <a:spcPct val="130000"/>
              </a:lnSpc>
            </a:pPr>
            <a:r>
              <a:rPr lang="en-US" altLang="ko-KR" sz="1600" dirty="0">
                <a:solidFill>
                  <a:schemeClr val="tx1"/>
                </a:solidFill>
                <a:latin typeface="프리젠테이션 8 ExtraBold" charset="-127"/>
                <a:ea typeface="프리젠테이션 8 ExtraBold" charset="-127"/>
              </a:rPr>
              <a:t>2. </a:t>
            </a:r>
            <a:r>
              <a:rPr lang="ko-KR" altLang="en-US" sz="1600" dirty="0">
                <a:solidFill>
                  <a:schemeClr val="tx1"/>
                </a:solidFill>
                <a:latin typeface="프리젠테이션 8 ExtraBold" charset="-127"/>
                <a:ea typeface="프리젠테이션 8 ExtraBold" charset="-127"/>
              </a:rPr>
              <a:t>녹음을 텍스트로 변환해 주는 디지털 도구 </a:t>
            </a:r>
            <a:r>
              <a:rPr lang="ko-KR" altLang="en-US" sz="1600" dirty="0" err="1">
                <a:solidFill>
                  <a:srgbClr val="0EAA93"/>
                </a:solidFill>
                <a:latin typeface="프리젠테이션 8 ExtraBold" charset="-127"/>
                <a:ea typeface="프리젠테이션 8 ExtraBold" charset="-127"/>
              </a:rPr>
              <a:t>클로바노트</a:t>
            </a:r>
            <a:r>
              <a:rPr lang="ko-KR" altLang="en-US" sz="1600" dirty="0">
                <a:solidFill>
                  <a:schemeClr val="tx1"/>
                </a:solidFill>
                <a:latin typeface="프리젠테이션 8 ExtraBold" charset="-127"/>
                <a:ea typeface="프리젠테이션 8 ExtraBold" charset="-127"/>
              </a:rPr>
              <a:t> 활용법 익히기</a:t>
            </a:r>
            <a:endParaRPr lang="en-US" altLang="ko-KR" sz="1600" dirty="0">
              <a:solidFill>
                <a:schemeClr val="tx1"/>
              </a:solidFill>
              <a:latin typeface="프리젠테이션 8 ExtraBold" charset="-127"/>
              <a:ea typeface="프리젠테이션 8 ExtraBold" charset="-127"/>
            </a:endParaRPr>
          </a:p>
          <a:p>
            <a:pPr marL="285750" indent="-285750">
              <a:lnSpc>
                <a:spcPct val="130000"/>
              </a:lnSpc>
              <a:buFont typeface="Arial" panose="020B0604020202020204" pitchFamily="34" charset="0"/>
              <a:buChar char="•"/>
            </a:pPr>
            <a:r>
              <a:rPr lang="ko-KR" altLang="en-US" sz="1600" dirty="0" err="1">
                <a:solidFill>
                  <a:schemeClr val="tx1"/>
                </a:solidFill>
                <a:latin typeface="프리젠테이션 4 Regular" charset="-127"/>
                <a:ea typeface="프리젠테이션 4 Regular" charset="-127"/>
              </a:rPr>
              <a:t>클로바노트의</a:t>
            </a:r>
            <a:r>
              <a:rPr lang="ko-KR" altLang="en-US" sz="1600" dirty="0">
                <a:solidFill>
                  <a:schemeClr val="tx1"/>
                </a:solidFill>
                <a:latin typeface="프리젠테이션 4 Regular" charset="-127"/>
                <a:ea typeface="프리젠테이션 4 Regular" charset="-127"/>
              </a:rPr>
              <a:t> 실용적 활용 사례 살펴보기</a:t>
            </a:r>
            <a:endParaRPr lang="en-US" altLang="ko-KR" sz="1600" dirty="0">
              <a:solidFill>
                <a:schemeClr val="tx1"/>
              </a:solidFill>
              <a:latin typeface="프리젠테이션 4 Regular" charset="-127"/>
              <a:ea typeface="프리젠테이션 4 Regular" charset="-127"/>
            </a:endParaRPr>
          </a:p>
          <a:p>
            <a:pPr marL="285750" indent="-285750">
              <a:lnSpc>
                <a:spcPct val="130000"/>
              </a:lnSpc>
              <a:buFont typeface="Arial" panose="020B0604020202020204" pitchFamily="34" charset="0"/>
              <a:buChar char="•"/>
            </a:pPr>
            <a:r>
              <a:rPr lang="ko-KR" altLang="en-US" sz="1600" dirty="0" err="1">
                <a:solidFill>
                  <a:schemeClr val="tx1"/>
                </a:solidFill>
                <a:latin typeface="프리젠테이션 4 Regular" charset="-127"/>
                <a:ea typeface="프리젠테이션 4 Regular" charset="-127"/>
              </a:rPr>
              <a:t>클로바노트</a:t>
            </a:r>
            <a:r>
              <a:rPr lang="ko-KR" altLang="en-US" sz="1600" dirty="0">
                <a:solidFill>
                  <a:schemeClr val="tx1"/>
                </a:solidFill>
                <a:latin typeface="프리젠테이션 4 Regular" charset="-127"/>
                <a:ea typeface="프리젠테이션 4 Regular" charset="-127"/>
              </a:rPr>
              <a:t> 녹음</a:t>
            </a:r>
            <a:r>
              <a:rPr lang="en-US" altLang="ko-KR" sz="1600" dirty="0">
                <a:solidFill>
                  <a:schemeClr val="tx1"/>
                </a:solidFill>
                <a:latin typeface="프리젠테이션 4 Regular" charset="-127"/>
                <a:ea typeface="프리젠테이션 4 Regular" charset="-127"/>
              </a:rPr>
              <a:t>, </a:t>
            </a:r>
            <a:r>
              <a:rPr lang="ko-KR" altLang="en-US" sz="1600" dirty="0">
                <a:solidFill>
                  <a:schemeClr val="tx1"/>
                </a:solidFill>
                <a:latin typeface="프리젠테이션 4 Regular" charset="-127"/>
                <a:ea typeface="프리젠테이션 4 Regular" charset="-127"/>
              </a:rPr>
              <a:t>변환</a:t>
            </a:r>
            <a:r>
              <a:rPr lang="en-US" altLang="ko-KR" sz="1600" dirty="0">
                <a:solidFill>
                  <a:schemeClr val="tx1"/>
                </a:solidFill>
                <a:latin typeface="프리젠테이션 4 Regular" charset="-127"/>
                <a:ea typeface="프리젠테이션 4 Regular" charset="-127"/>
              </a:rPr>
              <a:t>, </a:t>
            </a:r>
            <a:r>
              <a:rPr lang="ko-KR" altLang="en-US" sz="1600" dirty="0">
                <a:solidFill>
                  <a:schemeClr val="tx1"/>
                </a:solidFill>
                <a:latin typeface="프리젠테이션 4 Regular" charset="-127"/>
                <a:ea typeface="프리젠테이션 4 Regular" charset="-127"/>
              </a:rPr>
              <a:t>수정</a:t>
            </a:r>
            <a:r>
              <a:rPr lang="en-US" altLang="ko-KR" sz="1600" dirty="0">
                <a:solidFill>
                  <a:schemeClr val="tx1"/>
                </a:solidFill>
                <a:latin typeface="프리젠테이션 4 Regular" charset="-127"/>
                <a:ea typeface="프리젠테이션 4 Regular" charset="-127"/>
              </a:rPr>
              <a:t>, </a:t>
            </a:r>
            <a:r>
              <a:rPr lang="ko-KR" altLang="en-US" sz="1600" dirty="0">
                <a:solidFill>
                  <a:schemeClr val="tx1"/>
                </a:solidFill>
                <a:latin typeface="프리젠테이션 4 Regular" charset="-127"/>
                <a:ea typeface="프리젠테이션 4 Regular" charset="-127"/>
              </a:rPr>
              <a:t>저장 기능 직접 사용해 보기</a:t>
            </a:r>
            <a:endParaRPr lang="en-US" altLang="ko-KR" sz="1600" dirty="0">
              <a:solidFill>
                <a:schemeClr val="tx1"/>
              </a:solidFill>
              <a:latin typeface="프리젠테이션 4 Regular" charset="-127"/>
              <a:ea typeface="프리젠테이션 4 Regular" charset="-127"/>
            </a:endParaRPr>
          </a:p>
        </p:txBody>
      </p:sp>
      <p:pic>
        <p:nvPicPr>
          <p:cNvPr id="3" name="그림 2">
            <a:extLst>
              <a:ext uri="{FF2B5EF4-FFF2-40B4-BE49-F238E27FC236}">
                <a16:creationId xmlns:a16="http://schemas.microsoft.com/office/drawing/2014/main" id="{F787EE3B-1ADD-4906-8EE0-B6CED0EB2CFD}"/>
              </a:ext>
            </a:extLst>
          </p:cNvPr>
          <p:cNvPicPr>
            <a:picLocks noChangeAspect="1"/>
          </p:cNvPicPr>
          <p:nvPr/>
        </p:nvPicPr>
        <p:blipFill rotWithShape="1">
          <a:blip r:embed="rId3"/>
          <a:srcRect l="14144" t="33157" r="53392" b="31576"/>
          <a:stretch/>
        </p:blipFill>
        <p:spPr>
          <a:xfrm>
            <a:off x="6254496" y="2400473"/>
            <a:ext cx="2301072" cy="1874347"/>
          </a:xfrm>
          <a:prstGeom prst="rect">
            <a:avLst/>
          </a:prstGeom>
        </p:spPr>
      </p:pic>
    </p:spTree>
    <p:extLst>
      <p:ext uri="{BB962C8B-B14F-4D97-AF65-F5344CB8AC3E}">
        <p14:creationId xmlns:p14="http://schemas.microsoft.com/office/powerpoint/2010/main" val="27528969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31">
          <a:extLst>
            <a:ext uri="{FF2B5EF4-FFF2-40B4-BE49-F238E27FC236}">
              <a16:creationId xmlns:a16="http://schemas.microsoft.com/office/drawing/2014/main" id="{09C29B6C-05AD-673F-97DE-A7CACAE85FE5}"/>
            </a:ext>
          </a:extLst>
        </p:cNvPr>
        <p:cNvGrpSpPr/>
        <p:nvPr/>
      </p:nvGrpSpPr>
      <p:grpSpPr>
        <a:xfrm>
          <a:off x="0" y="0"/>
          <a:ext cx="0" cy="0"/>
          <a:chOff x="0" y="0"/>
          <a:chExt cx="0" cy="0"/>
        </a:xfrm>
      </p:grpSpPr>
      <p:grpSp>
        <p:nvGrpSpPr>
          <p:cNvPr id="19" name="그룹 18">
            <a:extLst>
              <a:ext uri="{FF2B5EF4-FFF2-40B4-BE49-F238E27FC236}">
                <a16:creationId xmlns:a16="http://schemas.microsoft.com/office/drawing/2014/main" id="{83D14FEF-B1CF-45BE-8BDE-2350F92A9C61}"/>
              </a:ext>
            </a:extLst>
          </p:cNvPr>
          <p:cNvGrpSpPr/>
          <p:nvPr/>
        </p:nvGrpSpPr>
        <p:grpSpPr>
          <a:xfrm>
            <a:off x="878510" y="1174308"/>
            <a:ext cx="8153730" cy="3855882"/>
            <a:chOff x="859460" y="1155258"/>
            <a:chExt cx="8153730" cy="3855882"/>
          </a:xfrm>
        </p:grpSpPr>
        <p:sp>
          <p:nvSpPr>
            <p:cNvPr id="20" name="사각형: 둥근 모서리 19">
              <a:extLst>
                <a:ext uri="{FF2B5EF4-FFF2-40B4-BE49-F238E27FC236}">
                  <a16:creationId xmlns:a16="http://schemas.microsoft.com/office/drawing/2014/main" id="{6A4D499E-ED5A-46C9-951F-2E9CE73F179C}"/>
                </a:ext>
              </a:extLst>
            </p:cNvPr>
            <p:cNvSpPr/>
            <p:nvPr/>
          </p:nvSpPr>
          <p:spPr>
            <a:xfrm>
              <a:off x="921896" y="1155258"/>
              <a:ext cx="8091294" cy="3855882"/>
            </a:xfrm>
            <a:prstGeom prst="roundRect">
              <a:avLst>
                <a:gd name="adj" fmla="val 2548"/>
              </a:avLst>
            </a:prstGeom>
            <a:gradFill>
              <a:gsLst>
                <a:gs pos="0">
                  <a:srgbClr val="0EAA93">
                    <a:alpha val="0"/>
                  </a:srgbClr>
                </a:gs>
                <a:gs pos="100000">
                  <a:srgbClr val="0EAA93">
                    <a:alpha val="47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프리젠테이션 4 Regular" pitchFamily="2" charset="-127"/>
                <a:ea typeface="프리젠테이션 4 Regular" pitchFamily="2" charset="-127"/>
              </a:endParaRPr>
            </a:p>
          </p:txBody>
        </p:sp>
        <p:sp>
          <p:nvSpPr>
            <p:cNvPr id="21" name="사각형: 둥근 모서리 20">
              <a:extLst>
                <a:ext uri="{FF2B5EF4-FFF2-40B4-BE49-F238E27FC236}">
                  <a16:creationId xmlns:a16="http://schemas.microsoft.com/office/drawing/2014/main" id="{CEBCEA08-D172-4976-8381-B50E694256AD}"/>
                </a:ext>
              </a:extLst>
            </p:cNvPr>
            <p:cNvSpPr/>
            <p:nvPr/>
          </p:nvSpPr>
          <p:spPr>
            <a:xfrm>
              <a:off x="859460" y="1167957"/>
              <a:ext cx="8091294" cy="3794576"/>
            </a:xfrm>
            <a:prstGeom prst="roundRect">
              <a:avLst>
                <a:gd name="adj" fmla="val 2548"/>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프리젠테이션 4 Regular" pitchFamily="2" charset="-127"/>
                <a:ea typeface="프리젠테이션 4 Regular" pitchFamily="2" charset="-127"/>
              </a:endParaRPr>
            </a:p>
          </p:txBody>
        </p:sp>
      </p:grpSp>
      <p:pic>
        <p:nvPicPr>
          <p:cNvPr id="4" name="그림 3">
            <a:extLst>
              <a:ext uri="{FF2B5EF4-FFF2-40B4-BE49-F238E27FC236}">
                <a16:creationId xmlns:a16="http://schemas.microsoft.com/office/drawing/2014/main" id="{2F64D2E1-F602-496D-9B8C-8F4D119916C0}"/>
              </a:ext>
            </a:extLst>
          </p:cNvPr>
          <p:cNvPicPr>
            <a:picLocks noChangeAspect="1"/>
          </p:cNvPicPr>
          <p:nvPr/>
        </p:nvPicPr>
        <p:blipFill rotWithShape="1">
          <a:blip r:embed="rId3"/>
          <a:srcRect l="8519" r="13471" b="27408"/>
          <a:stretch/>
        </p:blipFill>
        <p:spPr>
          <a:xfrm>
            <a:off x="6272104" y="2394321"/>
            <a:ext cx="2283464" cy="1593655"/>
          </a:xfrm>
          <a:prstGeom prst="rect">
            <a:avLst/>
          </a:prstGeom>
        </p:spPr>
      </p:pic>
      <p:sp>
        <p:nvSpPr>
          <p:cNvPr id="5" name="Rectangle 2">
            <a:extLst>
              <a:ext uri="{FF2B5EF4-FFF2-40B4-BE49-F238E27FC236}">
                <a16:creationId xmlns:a16="http://schemas.microsoft.com/office/drawing/2014/main" id="{A9C60B3B-5E56-A222-AFB8-C783BD94F4ED}"/>
              </a:ext>
            </a:extLst>
          </p:cNvPr>
          <p:cNvSpPr>
            <a:spLocks noChangeArrowheads="1"/>
          </p:cNvSpPr>
          <p:nvPr/>
        </p:nvSpPr>
        <p:spPr bwMode="auto">
          <a:xfrm>
            <a:off x="-1" y="0"/>
            <a:ext cx="16290853" cy="814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ko-KR" altLang="en-US"/>
          </a:p>
        </p:txBody>
      </p:sp>
      <p:sp>
        <p:nvSpPr>
          <p:cNvPr id="16" name="직사각형 15">
            <a:extLst>
              <a:ext uri="{FF2B5EF4-FFF2-40B4-BE49-F238E27FC236}">
                <a16:creationId xmlns:a16="http://schemas.microsoft.com/office/drawing/2014/main" id="{7AB5F3F6-245F-4E67-8B8D-1374C051EA99}"/>
              </a:ext>
            </a:extLst>
          </p:cNvPr>
          <p:cNvSpPr/>
          <p:nvPr/>
        </p:nvSpPr>
        <p:spPr>
          <a:xfrm>
            <a:off x="661124" y="1386821"/>
            <a:ext cx="7894444" cy="565531"/>
          </a:xfrm>
          <a:prstGeom prst="rect">
            <a:avLst/>
          </a:prstGeom>
          <a:solidFill>
            <a:schemeClr val="bg1">
              <a:lumMod val="95000"/>
            </a:schemeClr>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nchorCtr="0"/>
          <a:lstStyle/>
          <a:p>
            <a:r>
              <a:rPr lang="ko-KR" altLang="en-US" sz="1800" dirty="0">
                <a:solidFill>
                  <a:schemeClr val="tx1"/>
                </a:solidFill>
                <a:latin typeface="프리젠테이션 8 ExtraBold" pitchFamily="2" charset="-127"/>
                <a:ea typeface="프리젠테이션 8 ExtraBold" pitchFamily="2" charset="-127"/>
              </a:rPr>
              <a:t>대화 녹음 및 텍스트 변환</a:t>
            </a:r>
            <a:r>
              <a:rPr lang="ko-KR" altLang="en-US" sz="1800" dirty="0">
                <a:solidFill>
                  <a:schemeClr val="bg1">
                    <a:lumMod val="85000"/>
                  </a:schemeClr>
                </a:solidFill>
                <a:latin typeface="프리젠테이션 8 ExtraBold" pitchFamily="2" charset="-127"/>
                <a:ea typeface="프리젠테이션 8 ExtraBold" pitchFamily="2" charset="-127"/>
              </a:rPr>
              <a:t> </a:t>
            </a:r>
            <a:r>
              <a:rPr lang="ko-KR" altLang="en-US" sz="1800" dirty="0">
                <a:solidFill>
                  <a:schemeClr val="bg1">
                    <a:lumMod val="75000"/>
                  </a:schemeClr>
                </a:solidFill>
                <a:latin typeface="프리젠테이션 8 ExtraBold" pitchFamily="2" charset="-127"/>
                <a:ea typeface="프리젠테이션 8 ExtraBold" pitchFamily="2" charset="-127"/>
              </a:rPr>
              <a:t>→ 대화의 원리를 고려하여 담화 습관 분석 및 문제점 탐색</a:t>
            </a:r>
          </a:p>
        </p:txBody>
      </p:sp>
      <p:sp>
        <p:nvSpPr>
          <p:cNvPr id="22" name="Google Shape;87;p16">
            <a:extLst>
              <a:ext uri="{FF2B5EF4-FFF2-40B4-BE49-F238E27FC236}">
                <a16:creationId xmlns:a16="http://schemas.microsoft.com/office/drawing/2014/main" id="{08E0EC05-10B8-4BBF-9B30-8D40AF49D347}"/>
              </a:ext>
            </a:extLst>
          </p:cNvPr>
          <p:cNvSpPr txBox="1">
            <a:spLocks noGrp="1"/>
          </p:cNvSpPr>
          <p:nvPr>
            <p:ph type="title"/>
          </p:nvPr>
        </p:nvSpPr>
        <p:spPr>
          <a:xfrm>
            <a:off x="661124" y="662034"/>
            <a:ext cx="8383816" cy="429040"/>
          </a:xfrm>
          <a:prstGeom prst="rect">
            <a:avLst/>
          </a:prstGeom>
        </p:spPr>
        <p:txBody>
          <a:bodyPr spcFirstLastPara="1" wrap="square" lIns="68575" tIns="68575" rIns="68575" bIns="68575" anchor="ctr" anchorCtr="0">
            <a:noAutofit/>
          </a:bodyPr>
          <a:lstStyle/>
          <a:p>
            <a:pPr lvl="0"/>
            <a:r>
              <a:rPr lang="ko-KR" altLang="en-US" sz="2000" b="1" spc="-100" dirty="0">
                <a:solidFill>
                  <a:srgbClr val="0EAA93"/>
                </a:solidFill>
                <a:latin typeface="프리젠테이션 8 ExtraBold" pitchFamily="2" charset="-127"/>
                <a:ea typeface="프리젠테이션 8 ExtraBold" pitchFamily="2" charset="-127"/>
                <a:cs typeface="Noto Sans KR"/>
                <a:sym typeface="Noto Sans KR"/>
              </a:rPr>
              <a:t>사례</a:t>
            </a:r>
            <a:r>
              <a:rPr lang="en-US" altLang="ko-KR" sz="2000" b="1" spc="-100" dirty="0">
                <a:solidFill>
                  <a:srgbClr val="0EAA93"/>
                </a:solidFill>
                <a:latin typeface="프리젠테이션 8 ExtraBold" pitchFamily="2" charset="-127"/>
                <a:ea typeface="프리젠테이션 8 ExtraBold" pitchFamily="2" charset="-127"/>
                <a:cs typeface="Noto Sans KR"/>
                <a:sym typeface="Noto Sans KR"/>
              </a:rPr>
              <a:t>1. </a:t>
            </a:r>
            <a:r>
              <a:rPr lang="ko-KR" altLang="en-US" sz="2000" b="1" spc="-100" dirty="0">
                <a:solidFill>
                  <a:srgbClr val="0EAA93"/>
                </a:solidFill>
                <a:latin typeface="프리젠테이션 8 ExtraBold" pitchFamily="2" charset="-127"/>
                <a:ea typeface="프리젠테이션 8 ExtraBold" pitchFamily="2" charset="-127"/>
                <a:cs typeface="Noto Sans KR"/>
                <a:sym typeface="Noto Sans KR"/>
              </a:rPr>
              <a:t>우리의 의사소통 데이터를 분석하고 성찰하며 공동체의 담화 습관 개선 캠페인 실천하기</a:t>
            </a:r>
            <a:endParaRPr sz="2200" b="1" spc="-100" dirty="0">
              <a:solidFill>
                <a:srgbClr val="0EAA93"/>
              </a:solidFill>
              <a:latin typeface="프리젠테이션 8 ExtraBold" pitchFamily="2" charset="-127"/>
              <a:ea typeface="프리젠테이션 8 ExtraBold" pitchFamily="2" charset="-127"/>
              <a:cs typeface="Noto Sans KR"/>
              <a:sym typeface="Noto Sans KR"/>
            </a:endParaRPr>
          </a:p>
        </p:txBody>
      </p:sp>
      <p:sp>
        <p:nvSpPr>
          <p:cNvPr id="32" name="사각형: 둥근 모서리 31">
            <a:extLst>
              <a:ext uri="{FF2B5EF4-FFF2-40B4-BE49-F238E27FC236}">
                <a16:creationId xmlns:a16="http://schemas.microsoft.com/office/drawing/2014/main" id="{5B5C951A-1A48-4E03-A739-0ACE44ECC1E9}"/>
              </a:ext>
            </a:extLst>
          </p:cNvPr>
          <p:cNvSpPr/>
          <p:nvPr/>
        </p:nvSpPr>
        <p:spPr>
          <a:xfrm rot="16200000">
            <a:off x="-67600" y="379570"/>
            <a:ext cx="333319" cy="993967"/>
          </a:xfrm>
          <a:prstGeom prst="roundRect">
            <a:avLst>
              <a:gd name="adj" fmla="val 50000"/>
            </a:avLst>
          </a:prstGeom>
          <a:gradFill>
            <a:gsLst>
              <a:gs pos="0">
                <a:srgbClr val="0EAA93">
                  <a:alpha val="0"/>
                </a:srgbClr>
              </a:gs>
              <a:gs pos="100000">
                <a:srgbClr val="0EAA93">
                  <a:alpha val="70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프리젠테이션 4 Regular" pitchFamily="2" charset="-127"/>
              <a:ea typeface="프리젠테이션 4 Regular" pitchFamily="2" charset="-127"/>
            </a:endParaRPr>
          </a:p>
        </p:txBody>
      </p:sp>
      <p:sp>
        <p:nvSpPr>
          <p:cNvPr id="31" name="직사각형 30">
            <a:extLst>
              <a:ext uri="{FF2B5EF4-FFF2-40B4-BE49-F238E27FC236}">
                <a16:creationId xmlns:a16="http://schemas.microsoft.com/office/drawing/2014/main" id="{C2103589-895F-4F69-AA2A-8199AA69A2D8}"/>
              </a:ext>
            </a:extLst>
          </p:cNvPr>
          <p:cNvSpPr/>
          <p:nvPr/>
        </p:nvSpPr>
        <p:spPr>
          <a:xfrm>
            <a:off x="878510" y="2298846"/>
            <a:ext cx="5537530" cy="718375"/>
          </a:xfrm>
          <a:prstGeom prst="rect">
            <a:avLst/>
          </a:prstGeom>
          <a:no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nSpc>
                <a:spcPct val="130000"/>
              </a:lnSpc>
            </a:pPr>
            <a:r>
              <a:rPr lang="en-US" altLang="ko-KR" sz="1600" dirty="0">
                <a:solidFill>
                  <a:schemeClr val="tx1"/>
                </a:solidFill>
                <a:latin typeface="프리젠테이션 8 ExtraBold" charset="-127"/>
                <a:ea typeface="프리젠테이션 8 ExtraBold" charset="-127"/>
              </a:rPr>
              <a:t>3. </a:t>
            </a:r>
            <a:r>
              <a:rPr lang="ko-KR" altLang="en-US" sz="1600" dirty="0" err="1">
                <a:solidFill>
                  <a:srgbClr val="0EAA93"/>
                </a:solidFill>
                <a:latin typeface="프리젠테이션 8 ExtraBold" charset="-127"/>
                <a:ea typeface="프리젠테이션 8 ExtraBold" charset="-127"/>
              </a:rPr>
              <a:t>클로바노트</a:t>
            </a:r>
            <a:r>
              <a:rPr lang="ko-KR" altLang="en-US" sz="1600" dirty="0" err="1">
                <a:solidFill>
                  <a:schemeClr val="tx1"/>
                </a:solidFill>
                <a:latin typeface="프리젠테이션 8 ExtraBold" charset="-127"/>
                <a:ea typeface="프리젠테이션 8 ExtraBold" charset="-127"/>
              </a:rPr>
              <a:t>를</a:t>
            </a:r>
            <a:r>
              <a:rPr lang="ko-KR" altLang="en-US" sz="1600" dirty="0">
                <a:solidFill>
                  <a:schemeClr val="tx1"/>
                </a:solidFill>
                <a:latin typeface="프리젠테이션 8 ExtraBold" charset="-127"/>
                <a:ea typeface="프리젠테이션 8 ExtraBold" charset="-127"/>
              </a:rPr>
              <a:t> 활용하여 </a:t>
            </a:r>
            <a:r>
              <a:rPr lang="ko-KR" altLang="en-US" sz="1600" dirty="0">
                <a:solidFill>
                  <a:srgbClr val="0EAA93"/>
                </a:solidFill>
                <a:latin typeface="프리젠테이션 8 ExtraBold" charset="-127"/>
                <a:ea typeface="프리젠테이션 8 ExtraBold" charset="-127"/>
              </a:rPr>
              <a:t>대화 데이터 수집</a:t>
            </a:r>
            <a:r>
              <a:rPr lang="ko-KR" altLang="en-US" sz="1600" dirty="0">
                <a:solidFill>
                  <a:schemeClr val="tx1"/>
                </a:solidFill>
                <a:latin typeface="프리젠테이션 8 ExtraBold" charset="-127"/>
                <a:ea typeface="프리젠테이션 8 ExtraBold" charset="-127"/>
              </a:rPr>
              <a:t>하기</a:t>
            </a:r>
            <a:endParaRPr lang="en-US" altLang="ko-KR" sz="1600" dirty="0">
              <a:solidFill>
                <a:schemeClr val="tx1"/>
              </a:solidFill>
              <a:latin typeface="프리젠테이션 8 ExtraBold" charset="-127"/>
              <a:ea typeface="프리젠테이션 8 ExtraBold" charset="-127"/>
            </a:endParaRPr>
          </a:p>
          <a:p>
            <a:pPr marL="285750" indent="-285750">
              <a:lnSpc>
                <a:spcPct val="130000"/>
              </a:lnSpc>
              <a:buFont typeface="Arial" panose="020B0604020202020204" pitchFamily="34" charset="0"/>
              <a:buChar char="•"/>
            </a:pPr>
            <a:r>
              <a:rPr lang="ko-KR" altLang="en-US" sz="1600" dirty="0" err="1">
                <a:solidFill>
                  <a:schemeClr val="tx1"/>
                </a:solidFill>
                <a:latin typeface="프리젠테이션 4 Regular" charset="-127"/>
                <a:ea typeface="프리젠테이션 4 Regular" charset="-127"/>
              </a:rPr>
              <a:t>모둠별</a:t>
            </a:r>
            <a:r>
              <a:rPr lang="ko-KR" altLang="en-US" sz="1600" dirty="0">
                <a:solidFill>
                  <a:schemeClr val="tx1"/>
                </a:solidFill>
                <a:latin typeface="프리젠테이션 4 Regular" charset="-127"/>
                <a:ea typeface="프리젠테이션 4 Regular" charset="-127"/>
              </a:rPr>
              <a:t> 대화 주제</a:t>
            </a:r>
            <a:r>
              <a:rPr lang="en-US" altLang="ko-KR" sz="1600" dirty="0">
                <a:solidFill>
                  <a:schemeClr val="tx1"/>
                </a:solidFill>
                <a:latin typeface="프리젠테이션 4 Regular" charset="-127"/>
                <a:ea typeface="프리젠테이션 4 Regular" charset="-127"/>
              </a:rPr>
              <a:t>, </a:t>
            </a:r>
            <a:r>
              <a:rPr lang="ko-KR" altLang="en-US" sz="1600" dirty="0">
                <a:solidFill>
                  <a:schemeClr val="tx1"/>
                </a:solidFill>
                <a:latin typeface="프리젠테이션 4 Regular" charset="-127"/>
                <a:ea typeface="프리젠테이션 4 Regular" charset="-127"/>
              </a:rPr>
              <a:t>녹음 전략 등 녹음 계획 구체화하기</a:t>
            </a:r>
            <a:endParaRPr lang="en-US" altLang="ko-KR" sz="1600" dirty="0">
              <a:solidFill>
                <a:schemeClr val="tx1"/>
              </a:solidFill>
              <a:latin typeface="프리젠테이션 4 Regular" charset="-127"/>
              <a:ea typeface="프리젠테이션 4 Regular" charset="-127"/>
            </a:endParaRPr>
          </a:p>
          <a:p>
            <a:pPr marL="285750" lvl="2" indent="-285750">
              <a:lnSpc>
                <a:spcPct val="130000"/>
              </a:lnSpc>
              <a:buFont typeface="Arial" panose="020B0604020202020204" pitchFamily="34" charset="0"/>
              <a:buChar char="•"/>
            </a:pPr>
            <a:r>
              <a:rPr lang="ko-KR" altLang="en-US" sz="1600" dirty="0">
                <a:solidFill>
                  <a:schemeClr val="tx1"/>
                </a:solidFill>
                <a:latin typeface="프리젠테이션 4 Regular" charset="-127"/>
                <a:ea typeface="프리젠테이션 4 Regular" charset="-127"/>
              </a:rPr>
              <a:t>대화를 녹음하며 시간 관리하기</a:t>
            </a:r>
            <a:r>
              <a:rPr lang="en-US" altLang="ko-KR" sz="1600" dirty="0">
                <a:solidFill>
                  <a:schemeClr val="tx1"/>
                </a:solidFill>
                <a:latin typeface="프리젠테이션 4 Regular" charset="-127"/>
                <a:ea typeface="프리젠테이션 4 Regular" charset="-127"/>
              </a:rPr>
              <a:t>, </a:t>
            </a:r>
            <a:r>
              <a:rPr lang="ko-KR" altLang="en-US" sz="1600" dirty="0">
                <a:solidFill>
                  <a:schemeClr val="tx1"/>
                </a:solidFill>
                <a:latin typeface="프리젠테이션 4 Regular" charset="-127"/>
                <a:ea typeface="프리젠테이션 4 Regular" charset="-127"/>
              </a:rPr>
              <a:t>녹음 종료 후 파일 저장하기</a:t>
            </a:r>
            <a:endParaRPr lang="en-US" altLang="ko-KR" sz="1600" dirty="0">
              <a:solidFill>
                <a:schemeClr val="tx1"/>
              </a:solidFill>
              <a:latin typeface="프리젠테이션 4 Regular" charset="-127"/>
              <a:ea typeface="프리젠테이션 4 Regular" charset="-127"/>
            </a:endParaRPr>
          </a:p>
          <a:p>
            <a:pPr marL="285750" lvl="2" indent="-285750">
              <a:lnSpc>
                <a:spcPct val="130000"/>
              </a:lnSpc>
              <a:buFont typeface="Arial" panose="020B0604020202020204" pitchFamily="34" charset="0"/>
              <a:buChar char="•"/>
            </a:pPr>
            <a:endParaRPr lang="en-US" altLang="ko-KR" sz="1600" dirty="0">
              <a:solidFill>
                <a:schemeClr val="tx1"/>
              </a:solidFill>
              <a:latin typeface="프리젠테이션 4 Regular" charset="-127"/>
              <a:ea typeface="프리젠테이션 4 Regular" charset="-127"/>
            </a:endParaRPr>
          </a:p>
          <a:p>
            <a:pPr>
              <a:lnSpc>
                <a:spcPct val="130000"/>
              </a:lnSpc>
            </a:pPr>
            <a:r>
              <a:rPr lang="en-US" altLang="ko-KR" sz="1600" dirty="0">
                <a:solidFill>
                  <a:schemeClr val="tx1"/>
                </a:solidFill>
                <a:latin typeface="프리젠테이션 8 ExtraBold" charset="-127"/>
                <a:ea typeface="프리젠테이션 8 ExtraBold" charset="-127"/>
              </a:rPr>
              <a:t>4. </a:t>
            </a:r>
            <a:r>
              <a:rPr lang="ko-KR" altLang="en-US" sz="1600" dirty="0" err="1">
                <a:solidFill>
                  <a:srgbClr val="0EAA93"/>
                </a:solidFill>
                <a:latin typeface="프리젠테이션 8 ExtraBold" charset="-127"/>
                <a:ea typeface="프리젠테이션 8 ExtraBold" charset="-127"/>
              </a:rPr>
              <a:t>클로바노트</a:t>
            </a:r>
            <a:r>
              <a:rPr lang="ko-KR" altLang="en-US" sz="1600" dirty="0" err="1">
                <a:solidFill>
                  <a:schemeClr val="tx1"/>
                </a:solidFill>
                <a:latin typeface="프리젠테이션 8 ExtraBold" charset="-127"/>
                <a:ea typeface="프리젠테이션 8 ExtraBold" charset="-127"/>
              </a:rPr>
              <a:t>를</a:t>
            </a:r>
            <a:r>
              <a:rPr lang="ko-KR" altLang="en-US" sz="1600" dirty="0">
                <a:solidFill>
                  <a:schemeClr val="tx1"/>
                </a:solidFill>
                <a:latin typeface="프리젠테이션 8 ExtraBold" charset="-127"/>
                <a:ea typeface="프리젠테이션 8 ExtraBold" charset="-127"/>
              </a:rPr>
              <a:t> 활용하여 </a:t>
            </a:r>
            <a:r>
              <a:rPr lang="ko-KR" altLang="en-US" sz="1600" dirty="0">
                <a:solidFill>
                  <a:srgbClr val="0EAA93"/>
                </a:solidFill>
                <a:latin typeface="프리젠테이션 8 ExtraBold" charset="-127"/>
                <a:ea typeface="프리젠테이션 8 ExtraBold" charset="-127"/>
              </a:rPr>
              <a:t>데이터를 변환하고 처리</a:t>
            </a:r>
            <a:r>
              <a:rPr lang="ko-KR" altLang="en-US" sz="1600" dirty="0">
                <a:solidFill>
                  <a:schemeClr val="tx1"/>
                </a:solidFill>
                <a:latin typeface="프리젠테이션 8 ExtraBold" charset="-127"/>
                <a:ea typeface="프리젠테이션 8 ExtraBold" charset="-127"/>
              </a:rPr>
              <a:t>하기</a:t>
            </a:r>
            <a:endParaRPr lang="en-US" altLang="ko-KR" sz="1600" dirty="0">
              <a:solidFill>
                <a:schemeClr val="tx1"/>
              </a:solidFill>
              <a:latin typeface="프리젠테이션 8 ExtraBold" charset="-127"/>
              <a:ea typeface="프리젠테이션 8 ExtraBold" charset="-127"/>
            </a:endParaRPr>
          </a:p>
          <a:p>
            <a:pPr marL="285750" indent="-285750">
              <a:lnSpc>
                <a:spcPct val="130000"/>
              </a:lnSpc>
              <a:buFont typeface="Arial" panose="020B0604020202020204" pitchFamily="34" charset="0"/>
              <a:buChar char="•"/>
            </a:pPr>
            <a:r>
              <a:rPr lang="ko-KR" altLang="en-US" sz="1600" dirty="0">
                <a:solidFill>
                  <a:schemeClr val="tx1"/>
                </a:solidFill>
                <a:latin typeface="프리젠테이션 4 Regular" charset="-127"/>
                <a:ea typeface="프리젠테이션 4 Regular" charset="-127"/>
              </a:rPr>
              <a:t>녹음 파일이 빅데이터의 한 유형임을 인식하고</a:t>
            </a:r>
            <a:r>
              <a:rPr lang="en-US" altLang="ko-KR" sz="1600" dirty="0">
                <a:solidFill>
                  <a:schemeClr val="tx1"/>
                </a:solidFill>
                <a:latin typeface="프리젠테이션 4 Regular" charset="-127"/>
                <a:ea typeface="프리젠테이션 4 Regular" charset="-127"/>
              </a:rPr>
              <a:t>, </a:t>
            </a:r>
            <a:r>
              <a:rPr lang="ko-KR" altLang="en-US" sz="1600" dirty="0">
                <a:solidFill>
                  <a:schemeClr val="tx1"/>
                </a:solidFill>
                <a:latin typeface="프리젠테이션 4 Regular" charset="-127"/>
                <a:ea typeface="프리젠테이션 4 Regular" charset="-127"/>
              </a:rPr>
              <a:t>텍스트 처리 기계학습 모델로는 직접 처리하기 어려운 데이터임을 이해하기</a:t>
            </a:r>
            <a:endParaRPr lang="en-US" altLang="ko-KR" sz="1600" dirty="0">
              <a:solidFill>
                <a:schemeClr val="tx1"/>
              </a:solidFill>
              <a:latin typeface="프리젠테이션 4 Regular" charset="-127"/>
              <a:ea typeface="프리젠테이션 4 Regular" charset="-127"/>
            </a:endParaRPr>
          </a:p>
          <a:p>
            <a:pPr marL="285750" indent="-285750">
              <a:lnSpc>
                <a:spcPct val="130000"/>
              </a:lnSpc>
              <a:buFont typeface="Arial" panose="020B0604020202020204" pitchFamily="34" charset="0"/>
              <a:buChar char="•"/>
            </a:pPr>
            <a:r>
              <a:rPr lang="ko-KR" altLang="en-US" sz="1600" dirty="0" err="1">
                <a:solidFill>
                  <a:schemeClr val="tx1"/>
                </a:solidFill>
                <a:latin typeface="프리젠테이션 4 Regular" charset="-127"/>
                <a:ea typeface="프리젠테이션 4 Regular" charset="-127"/>
              </a:rPr>
              <a:t>클로바노트를</a:t>
            </a:r>
            <a:r>
              <a:rPr lang="ko-KR" altLang="en-US" sz="1600" dirty="0">
                <a:solidFill>
                  <a:schemeClr val="tx1"/>
                </a:solidFill>
                <a:latin typeface="프리젠테이션 4 Regular" charset="-127"/>
                <a:ea typeface="프리젠테이션 4 Regular" charset="-127"/>
              </a:rPr>
              <a:t> 이용하여 녹음 파일을 문제 해결에 적합한 데이터로 변환하기</a:t>
            </a:r>
            <a:endParaRPr lang="en-US" altLang="ko-KR" sz="1600" dirty="0">
              <a:solidFill>
                <a:schemeClr val="tx1"/>
              </a:solidFill>
              <a:latin typeface="프리젠테이션 4 Regular" charset="-127"/>
              <a:ea typeface="프리젠테이션 4 Regular" charset="-127"/>
            </a:endParaRPr>
          </a:p>
        </p:txBody>
      </p:sp>
    </p:spTree>
    <p:extLst>
      <p:ext uri="{BB962C8B-B14F-4D97-AF65-F5344CB8AC3E}">
        <p14:creationId xmlns:p14="http://schemas.microsoft.com/office/powerpoint/2010/main" val="122155532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31">
          <a:extLst>
            <a:ext uri="{FF2B5EF4-FFF2-40B4-BE49-F238E27FC236}">
              <a16:creationId xmlns:a16="http://schemas.microsoft.com/office/drawing/2014/main" id="{09C29B6C-05AD-673F-97DE-A7CACAE85FE5}"/>
            </a:ext>
          </a:extLst>
        </p:cNvPr>
        <p:cNvGrpSpPr/>
        <p:nvPr/>
      </p:nvGrpSpPr>
      <p:grpSpPr>
        <a:xfrm>
          <a:off x="0" y="0"/>
          <a:ext cx="0" cy="0"/>
          <a:chOff x="0" y="0"/>
          <a:chExt cx="0" cy="0"/>
        </a:xfrm>
      </p:grpSpPr>
      <p:grpSp>
        <p:nvGrpSpPr>
          <p:cNvPr id="19" name="그룹 18">
            <a:extLst>
              <a:ext uri="{FF2B5EF4-FFF2-40B4-BE49-F238E27FC236}">
                <a16:creationId xmlns:a16="http://schemas.microsoft.com/office/drawing/2014/main" id="{83D14FEF-B1CF-45BE-8BDE-2350F92A9C61}"/>
              </a:ext>
            </a:extLst>
          </p:cNvPr>
          <p:cNvGrpSpPr/>
          <p:nvPr/>
        </p:nvGrpSpPr>
        <p:grpSpPr>
          <a:xfrm>
            <a:off x="878510" y="1174308"/>
            <a:ext cx="8153730" cy="3855882"/>
            <a:chOff x="859460" y="1155258"/>
            <a:chExt cx="8153730" cy="3855882"/>
          </a:xfrm>
        </p:grpSpPr>
        <p:sp>
          <p:nvSpPr>
            <p:cNvPr id="20" name="사각형: 둥근 모서리 19">
              <a:extLst>
                <a:ext uri="{FF2B5EF4-FFF2-40B4-BE49-F238E27FC236}">
                  <a16:creationId xmlns:a16="http://schemas.microsoft.com/office/drawing/2014/main" id="{6A4D499E-ED5A-46C9-951F-2E9CE73F179C}"/>
                </a:ext>
              </a:extLst>
            </p:cNvPr>
            <p:cNvSpPr/>
            <p:nvPr/>
          </p:nvSpPr>
          <p:spPr>
            <a:xfrm>
              <a:off x="921896" y="1155258"/>
              <a:ext cx="8091294" cy="3855882"/>
            </a:xfrm>
            <a:prstGeom prst="roundRect">
              <a:avLst>
                <a:gd name="adj" fmla="val 2548"/>
              </a:avLst>
            </a:prstGeom>
            <a:gradFill>
              <a:gsLst>
                <a:gs pos="0">
                  <a:srgbClr val="0EAA93">
                    <a:alpha val="0"/>
                  </a:srgbClr>
                </a:gs>
                <a:gs pos="100000">
                  <a:srgbClr val="0EAA93">
                    <a:alpha val="47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프리젠테이션 4 Regular" pitchFamily="2" charset="-127"/>
                <a:ea typeface="프리젠테이션 4 Regular" pitchFamily="2" charset="-127"/>
              </a:endParaRPr>
            </a:p>
          </p:txBody>
        </p:sp>
        <p:sp>
          <p:nvSpPr>
            <p:cNvPr id="21" name="사각형: 둥근 모서리 20">
              <a:extLst>
                <a:ext uri="{FF2B5EF4-FFF2-40B4-BE49-F238E27FC236}">
                  <a16:creationId xmlns:a16="http://schemas.microsoft.com/office/drawing/2014/main" id="{CEBCEA08-D172-4976-8381-B50E694256AD}"/>
                </a:ext>
              </a:extLst>
            </p:cNvPr>
            <p:cNvSpPr/>
            <p:nvPr/>
          </p:nvSpPr>
          <p:spPr>
            <a:xfrm>
              <a:off x="859460" y="1167957"/>
              <a:ext cx="8091294" cy="3794576"/>
            </a:xfrm>
            <a:prstGeom prst="roundRect">
              <a:avLst>
                <a:gd name="adj" fmla="val 2548"/>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프리젠테이션 4 Regular" pitchFamily="2" charset="-127"/>
                <a:ea typeface="프리젠테이션 4 Regular" pitchFamily="2" charset="-127"/>
              </a:endParaRPr>
            </a:p>
          </p:txBody>
        </p:sp>
      </p:grpSp>
      <p:sp>
        <p:nvSpPr>
          <p:cNvPr id="5" name="Rectangle 2">
            <a:extLst>
              <a:ext uri="{FF2B5EF4-FFF2-40B4-BE49-F238E27FC236}">
                <a16:creationId xmlns:a16="http://schemas.microsoft.com/office/drawing/2014/main" id="{A9C60B3B-5E56-A222-AFB8-C783BD94F4ED}"/>
              </a:ext>
            </a:extLst>
          </p:cNvPr>
          <p:cNvSpPr>
            <a:spLocks noChangeArrowheads="1"/>
          </p:cNvSpPr>
          <p:nvPr/>
        </p:nvSpPr>
        <p:spPr bwMode="auto">
          <a:xfrm>
            <a:off x="-1" y="0"/>
            <a:ext cx="16290853" cy="814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ko-KR" altLang="en-US"/>
          </a:p>
        </p:txBody>
      </p:sp>
      <p:sp>
        <p:nvSpPr>
          <p:cNvPr id="16" name="직사각형 15">
            <a:extLst>
              <a:ext uri="{FF2B5EF4-FFF2-40B4-BE49-F238E27FC236}">
                <a16:creationId xmlns:a16="http://schemas.microsoft.com/office/drawing/2014/main" id="{7AB5F3F6-245F-4E67-8B8D-1374C051EA99}"/>
              </a:ext>
            </a:extLst>
          </p:cNvPr>
          <p:cNvSpPr/>
          <p:nvPr/>
        </p:nvSpPr>
        <p:spPr>
          <a:xfrm>
            <a:off x="661124" y="1386821"/>
            <a:ext cx="7894444" cy="565531"/>
          </a:xfrm>
          <a:prstGeom prst="rect">
            <a:avLst/>
          </a:prstGeom>
          <a:solidFill>
            <a:schemeClr val="bg1">
              <a:lumMod val="95000"/>
            </a:schemeClr>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nchorCtr="0"/>
          <a:lstStyle/>
          <a:p>
            <a:r>
              <a:rPr lang="ko-KR" altLang="en-US" sz="1800" dirty="0" err="1">
                <a:solidFill>
                  <a:schemeClr val="tx1"/>
                </a:solidFill>
                <a:latin typeface="프리젠테이션 8 ExtraBold" pitchFamily="2" charset="-127"/>
                <a:ea typeface="프리젠테이션 8 ExtraBold" pitchFamily="2" charset="-127"/>
              </a:rPr>
              <a:t>클로바노트</a:t>
            </a:r>
            <a:r>
              <a:rPr lang="ko-KR" altLang="en-US" sz="1800" dirty="0">
                <a:solidFill>
                  <a:schemeClr val="tx1"/>
                </a:solidFill>
                <a:latin typeface="프리젠테이션 8 ExtraBold" pitchFamily="2" charset="-127"/>
                <a:ea typeface="프리젠테이션 8 ExtraBold" pitchFamily="2" charset="-127"/>
              </a:rPr>
              <a:t> 음성 변환 결과 자세히 보기</a:t>
            </a:r>
            <a:endParaRPr lang="ko-KR" altLang="en-US" sz="1800" dirty="0">
              <a:solidFill>
                <a:schemeClr val="bg1">
                  <a:lumMod val="85000"/>
                </a:schemeClr>
              </a:solidFill>
              <a:latin typeface="프리젠테이션 8 ExtraBold" pitchFamily="2" charset="-127"/>
              <a:ea typeface="프리젠테이션 8 ExtraBold" pitchFamily="2" charset="-127"/>
            </a:endParaRPr>
          </a:p>
        </p:txBody>
      </p:sp>
      <p:sp>
        <p:nvSpPr>
          <p:cNvPr id="22" name="Google Shape;87;p16">
            <a:extLst>
              <a:ext uri="{FF2B5EF4-FFF2-40B4-BE49-F238E27FC236}">
                <a16:creationId xmlns:a16="http://schemas.microsoft.com/office/drawing/2014/main" id="{08E0EC05-10B8-4BBF-9B30-8D40AF49D347}"/>
              </a:ext>
            </a:extLst>
          </p:cNvPr>
          <p:cNvSpPr txBox="1">
            <a:spLocks noGrp="1"/>
          </p:cNvSpPr>
          <p:nvPr>
            <p:ph type="title"/>
          </p:nvPr>
        </p:nvSpPr>
        <p:spPr>
          <a:xfrm>
            <a:off x="661124" y="662034"/>
            <a:ext cx="8383816" cy="429040"/>
          </a:xfrm>
          <a:prstGeom prst="rect">
            <a:avLst/>
          </a:prstGeom>
        </p:spPr>
        <p:txBody>
          <a:bodyPr spcFirstLastPara="1" wrap="square" lIns="68575" tIns="68575" rIns="68575" bIns="68575" anchor="ctr" anchorCtr="0">
            <a:noAutofit/>
          </a:bodyPr>
          <a:lstStyle/>
          <a:p>
            <a:pPr lvl="0"/>
            <a:r>
              <a:rPr lang="ko-KR" altLang="en-US" sz="2000" b="1" spc="-100" dirty="0">
                <a:solidFill>
                  <a:srgbClr val="0EAA93"/>
                </a:solidFill>
                <a:latin typeface="프리젠테이션 8 ExtraBold" pitchFamily="2" charset="-127"/>
                <a:ea typeface="프리젠테이션 8 ExtraBold" pitchFamily="2" charset="-127"/>
                <a:cs typeface="Noto Sans KR"/>
                <a:sym typeface="Noto Sans KR"/>
              </a:rPr>
              <a:t>사례</a:t>
            </a:r>
            <a:r>
              <a:rPr lang="en-US" altLang="ko-KR" sz="2000" b="1" spc="-100" dirty="0">
                <a:solidFill>
                  <a:srgbClr val="0EAA93"/>
                </a:solidFill>
                <a:latin typeface="프리젠테이션 8 ExtraBold" pitchFamily="2" charset="-127"/>
                <a:ea typeface="프리젠테이션 8 ExtraBold" pitchFamily="2" charset="-127"/>
                <a:cs typeface="Noto Sans KR"/>
                <a:sym typeface="Noto Sans KR"/>
              </a:rPr>
              <a:t>1. </a:t>
            </a:r>
            <a:r>
              <a:rPr lang="ko-KR" altLang="en-US" sz="2000" b="1" spc="-100" dirty="0">
                <a:solidFill>
                  <a:srgbClr val="0EAA93"/>
                </a:solidFill>
                <a:latin typeface="프리젠테이션 8 ExtraBold" pitchFamily="2" charset="-127"/>
                <a:ea typeface="프리젠테이션 8 ExtraBold" pitchFamily="2" charset="-127"/>
                <a:cs typeface="Noto Sans KR"/>
                <a:sym typeface="Noto Sans KR"/>
              </a:rPr>
              <a:t>우리의 의사소통 데이터를 분석하고 성찰하며 공동체의 담화 습관 개선 캠페인 실천하기</a:t>
            </a:r>
            <a:endParaRPr sz="2200" b="1" spc="-100" dirty="0">
              <a:solidFill>
                <a:srgbClr val="0EAA93"/>
              </a:solidFill>
              <a:latin typeface="프리젠테이션 8 ExtraBold" pitchFamily="2" charset="-127"/>
              <a:ea typeface="프리젠테이션 8 ExtraBold" pitchFamily="2" charset="-127"/>
              <a:cs typeface="Noto Sans KR"/>
              <a:sym typeface="Noto Sans KR"/>
            </a:endParaRPr>
          </a:p>
        </p:txBody>
      </p:sp>
      <p:sp>
        <p:nvSpPr>
          <p:cNvPr id="32" name="사각형: 둥근 모서리 31">
            <a:extLst>
              <a:ext uri="{FF2B5EF4-FFF2-40B4-BE49-F238E27FC236}">
                <a16:creationId xmlns:a16="http://schemas.microsoft.com/office/drawing/2014/main" id="{5B5C951A-1A48-4E03-A739-0ACE44ECC1E9}"/>
              </a:ext>
            </a:extLst>
          </p:cNvPr>
          <p:cNvSpPr/>
          <p:nvPr/>
        </p:nvSpPr>
        <p:spPr>
          <a:xfrm rot="16200000">
            <a:off x="-67600" y="379570"/>
            <a:ext cx="333319" cy="993967"/>
          </a:xfrm>
          <a:prstGeom prst="roundRect">
            <a:avLst>
              <a:gd name="adj" fmla="val 50000"/>
            </a:avLst>
          </a:prstGeom>
          <a:gradFill>
            <a:gsLst>
              <a:gs pos="0">
                <a:srgbClr val="0EAA93">
                  <a:alpha val="0"/>
                </a:srgbClr>
              </a:gs>
              <a:gs pos="100000">
                <a:srgbClr val="0EAA93">
                  <a:alpha val="70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프리젠테이션 4 Regular" pitchFamily="2" charset="-127"/>
              <a:ea typeface="프리젠테이션 4 Regular" pitchFamily="2" charset="-127"/>
            </a:endParaRPr>
          </a:p>
        </p:txBody>
      </p:sp>
      <p:pic>
        <p:nvPicPr>
          <p:cNvPr id="11" name="그림 10">
            <a:extLst>
              <a:ext uri="{FF2B5EF4-FFF2-40B4-BE49-F238E27FC236}">
                <a16:creationId xmlns:a16="http://schemas.microsoft.com/office/drawing/2014/main" id="{29F98856-089F-41F4-AE17-FDA35F18BAA0}"/>
              </a:ext>
            </a:extLst>
          </p:cNvPr>
          <p:cNvPicPr>
            <a:picLocks noChangeAspect="1"/>
          </p:cNvPicPr>
          <p:nvPr/>
        </p:nvPicPr>
        <p:blipFill rotWithShape="1">
          <a:blip r:embed="rId3"/>
          <a:srcRect l="73928" t="61047" r="9445" b="11937"/>
          <a:stretch/>
        </p:blipFill>
        <p:spPr>
          <a:xfrm>
            <a:off x="3784600" y="2419953"/>
            <a:ext cx="1574800" cy="1497407"/>
          </a:xfrm>
          <a:prstGeom prst="rect">
            <a:avLst/>
          </a:prstGeom>
        </p:spPr>
      </p:pic>
      <p:pic>
        <p:nvPicPr>
          <p:cNvPr id="12" name="그림 11">
            <a:extLst>
              <a:ext uri="{FF2B5EF4-FFF2-40B4-BE49-F238E27FC236}">
                <a16:creationId xmlns:a16="http://schemas.microsoft.com/office/drawing/2014/main" id="{77CBBA27-97FA-4A78-A761-637A02E223D1}"/>
              </a:ext>
            </a:extLst>
          </p:cNvPr>
          <p:cNvPicPr>
            <a:picLocks noChangeAspect="1"/>
          </p:cNvPicPr>
          <p:nvPr/>
        </p:nvPicPr>
        <p:blipFill rotWithShape="1">
          <a:blip r:embed="rId3"/>
          <a:srcRect l="70737" t="92279" r="6253" b="1"/>
          <a:stretch/>
        </p:blipFill>
        <p:spPr>
          <a:xfrm>
            <a:off x="3518685" y="4053554"/>
            <a:ext cx="2179321" cy="427912"/>
          </a:xfrm>
          <a:prstGeom prst="rect">
            <a:avLst/>
          </a:prstGeom>
        </p:spPr>
      </p:pic>
    </p:spTree>
    <p:extLst>
      <p:ext uri="{BB962C8B-B14F-4D97-AF65-F5344CB8AC3E}">
        <p14:creationId xmlns:p14="http://schemas.microsoft.com/office/powerpoint/2010/main" val="138850364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31">
          <a:extLst>
            <a:ext uri="{FF2B5EF4-FFF2-40B4-BE49-F238E27FC236}">
              <a16:creationId xmlns:a16="http://schemas.microsoft.com/office/drawing/2014/main" id="{09C29B6C-05AD-673F-97DE-A7CACAE85FE5}"/>
            </a:ext>
          </a:extLst>
        </p:cNvPr>
        <p:cNvGrpSpPr/>
        <p:nvPr/>
      </p:nvGrpSpPr>
      <p:grpSpPr>
        <a:xfrm>
          <a:off x="0" y="0"/>
          <a:ext cx="0" cy="0"/>
          <a:chOff x="0" y="0"/>
          <a:chExt cx="0" cy="0"/>
        </a:xfrm>
      </p:grpSpPr>
      <p:grpSp>
        <p:nvGrpSpPr>
          <p:cNvPr id="19" name="그룹 18">
            <a:extLst>
              <a:ext uri="{FF2B5EF4-FFF2-40B4-BE49-F238E27FC236}">
                <a16:creationId xmlns:a16="http://schemas.microsoft.com/office/drawing/2014/main" id="{83D14FEF-B1CF-45BE-8BDE-2350F92A9C61}"/>
              </a:ext>
            </a:extLst>
          </p:cNvPr>
          <p:cNvGrpSpPr/>
          <p:nvPr/>
        </p:nvGrpSpPr>
        <p:grpSpPr>
          <a:xfrm>
            <a:off x="878510" y="1174308"/>
            <a:ext cx="8153730" cy="3855882"/>
            <a:chOff x="859460" y="1155258"/>
            <a:chExt cx="8153730" cy="3855882"/>
          </a:xfrm>
        </p:grpSpPr>
        <p:sp>
          <p:nvSpPr>
            <p:cNvPr id="20" name="사각형: 둥근 모서리 19">
              <a:extLst>
                <a:ext uri="{FF2B5EF4-FFF2-40B4-BE49-F238E27FC236}">
                  <a16:creationId xmlns:a16="http://schemas.microsoft.com/office/drawing/2014/main" id="{6A4D499E-ED5A-46C9-951F-2E9CE73F179C}"/>
                </a:ext>
              </a:extLst>
            </p:cNvPr>
            <p:cNvSpPr/>
            <p:nvPr/>
          </p:nvSpPr>
          <p:spPr>
            <a:xfrm>
              <a:off x="921896" y="1155258"/>
              <a:ext cx="8091294" cy="3855882"/>
            </a:xfrm>
            <a:prstGeom prst="roundRect">
              <a:avLst>
                <a:gd name="adj" fmla="val 2548"/>
              </a:avLst>
            </a:prstGeom>
            <a:gradFill>
              <a:gsLst>
                <a:gs pos="0">
                  <a:srgbClr val="0EAA93">
                    <a:alpha val="0"/>
                  </a:srgbClr>
                </a:gs>
                <a:gs pos="100000">
                  <a:srgbClr val="0EAA93">
                    <a:alpha val="47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프리젠테이션 4 Regular" pitchFamily="2" charset="-127"/>
                <a:ea typeface="프리젠테이션 4 Regular" pitchFamily="2" charset="-127"/>
              </a:endParaRPr>
            </a:p>
          </p:txBody>
        </p:sp>
        <p:sp>
          <p:nvSpPr>
            <p:cNvPr id="21" name="사각형: 둥근 모서리 20">
              <a:extLst>
                <a:ext uri="{FF2B5EF4-FFF2-40B4-BE49-F238E27FC236}">
                  <a16:creationId xmlns:a16="http://schemas.microsoft.com/office/drawing/2014/main" id="{CEBCEA08-D172-4976-8381-B50E694256AD}"/>
                </a:ext>
              </a:extLst>
            </p:cNvPr>
            <p:cNvSpPr/>
            <p:nvPr/>
          </p:nvSpPr>
          <p:spPr>
            <a:xfrm>
              <a:off x="859460" y="1167957"/>
              <a:ext cx="8091294" cy="3794576"/>
            </a:xfrm>
            <a:prstGeom prst="roundRect">
              <a:avLst>
                <a:gd name="adj" fmla="val 2548"/>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프리젠테이션 4 Regular" pitchFamily="2" charset="-127"/>
                <a:ea typeface="프리젠테이션 4 Regular" pitchFamily="2" charset="-127"/>
              </a:endParaRPr>
            </a:p>
          </p:txBody>
        </p:sp>
      </p:grpSp>
      <p:sp>
        <p:nvSpPr>
          <p:cNvPr id="5" name="Rectangle 2">
            <a:extLst>
              <a:ext uri="{FF2B5EF4-FFF2-40B4-BE49-F238E27FC236}">
                <a16:creationId xmlns:a16="http://schemas.microsoft.com/office/drawing/2014/main" id="{A9C60B3B-5E56-A222-AFB8-C783BD94F4ED}"/>
              </a:ext>
            </a:extLst>
          </p:cNvPr>
          <p:cNvSpPr>
            <a:spLocks noChangeArrowheads="1"/>
          </p:cNvSpPr>
          <p:nvPr/>
        </p:nvSpPr>
        <p:spPr bwMode="auto">
          <a:xfrm>
            <a:off x="-1" y="0"/>
            <a:ext cx="16290853" cy="814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ko-KR" altLang="en-US"/>
          </a:p>
        </p:txBody>
      </p:sp>
      <p:sp>
        <p:nvSpPr>
          <p:cNvPr id="16" name="직사각형 15">
            <a:extLst>
              <a:ext uri="{FF2B5EF4-FFF2-40B4-BE49-F238E27FC236}">
                <a16:creationId xmlns:a16="http://schemas.microsoft.com/office/drawing/2014/main" id="{7AB5F3F6-245F-4E67-8B8D-1374C051EA99}"/>
              </a:ext>
            </a:extLst>
          </p:cNvPr>
          <p:cNvSpPr/>
          <p:nvPr/>
        </p:nvSpPr>
        <p:spPr>
          <a:xfrm>
            <a:off x="661124" y="1386821"/>
            <a:ext cx="7894444" cy="565531"/>
          </a:xfrm>
          <a:prstGeom prst="rect">
            <a:avLst/>
          </a:prstGeom>
          <a:solidFill>
            <a:schemeClr val="bg1">
              <a:lumMod val="95000"/>
            </a:schemeClr>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nchorCtr="0"/>
          <a:lstStyle/>
          <a:p>
            <a:r>
              <a:rPr lang="ko-KR" altLang="en-US" sz="1800" dirty="0">
                <a:solidFill>
                  <a:schemeClr val="bg1">
                    <a:lumMod val="75000"/>
                  </a:schemeClr>
                </a:solidFill>
                <a:latin typeface="프리젠테이션 8 ExtraBold" pitchFamily="2" charset="-127"/>
                <a:ea typeface="프리젠테이션 8 ExtraBold" pitchFamily="2" charset="-127"/>
              </a:rPr>
              <a:t>대화 녹음 및 텍스트 변환 </a:t>
            </a:r>
            <a:r>
              <a:rPr lang="ko-KR" altLang="en-US" sz="1800" dirty="0">
                <a:solidFill>
                  <a:schemeClr val="tx1"/>
                </a:solidFill>
                <a:latin typeface="프리젠테이션 8 ExtraBold" pitchFamily="2" charset="-127"/>
                <a:ea typeface="프리젠테이션 8 ExtraBold" pitchFamily="2" charset="-127"/>
              </a:rPr>
              <a:t>→ 대화의 원리를 고려하여 담화 습관 분석 및 문제점 탐색</a:t>
            </a:r>
          </a:p>
        </p:txBody>
      </p:sp>
      <p:sp>
        <p:nvSpPr>
          <p:cNvPr id="22" name="Google Shape;87;p16">
            <a:extLst>
              <a:ext uri="{FF2B5EF4-FFF2-40B4-BE49-F238E27FC236}">
                <a16:creationId xmlns:a16="http://schemas.microsoft.com/office/drawing/2014/main" id="{08E0EC05-10B8-4BBF-9B30-8D40AF49D347}"/>
              </a:ext>
            </a:extLst>
          </p:cNvPr>
          <p:cNvSpPr txBox="1">
            <a:spLocks noGrp="1"/>
          </p:cNvSpPr>
          <p:nvPr>
            <p:ph type="title"/>
          </p:nvPr>
        </p:nvSpPr>
        <p:spPr>
          <a:xfrm>
            <a:off x="661124" y="662034"/>
            <a:ext cx="8383816" cy="429040"/>
          </a:xfrm>
          <a:prstGeom prst="rect">
            <a:avLst/>
          </a:prstGeom>
        </p:spPr>
        <p:txBody>
          <a:bodyPr spcFirstLastPara="1" wrap="square" lIns="68575" tIns="68575" rIns="68575" bIns="68575" anchor="ctr" anchorCtr="0">
            <a:noAutofit/>
          </a:bodyPr>
          <a:lstStyle/>
          <a:p>
            <a:pPr lvl="0"/>
            <a:r>
              <a:rPr lang="ko-KR" altLang="en-US" sz="2000" b="1" spc="-100" dirty="0">
                <a:solidFill>
                  <a:srgbClr val="0EAA93"/>
                </a:solidFill>
                <a:latin typeface="프리젠테이션 8 ExtraBold" pitchFamily="2" charset="-127"/>
                <a:ea typeface="프리젠테이션 8 ExtraBold" pitchFamily="2" charset="-127"/>
                <a:cs typeface="Noto Sans KR"/>
                <a:sym typeface="Noto Sans KR"/>
              </a:rPr>
              <a:t>사례</a:t>
            </a:r>
            <a:r>
              <a:rPr lang="en-US" altLang="ko-KR" sz="2000" b="1" spc="-100" dirty="0">
                <a:solidFill>
                  <a:srgbClr val="0EAA93"/>
                </a:solidFill>
                <a:latin typeface="프리젠테이션 8 ExtraBold" pitchFamily="2" charset="-127"/>
                <a:ea typeface="프리젠테이션 8 ExtraBold" pitchFamily="2" charset="-127"/>
                <a:cs typeface="Noto Sans KR"/>
                <a:sym typeface="Noto Sans KR"/>
              </a:rPr>
              <a:t>1. </a:t>
            </a:r>
            <a:r>
              <a:rPr lang="ko-KR" altLang="en-US" sz="2000" b="1" spc="-100" dirty="0">
                <a:solidFill>
                  <a:srgbClr val="0EAA93"/>
                </a:solidFill>
                <a:latin typeface="프리젠테이션 8 ExtraBold" pitchFamily="2" charset="-127"/>
                <a:ea typeface="프리젠테이션 8 ExtraBold" pitchFamily="2" charset="-127"/>
                <a:cs typeface="Noto Sans KR"/>
                <a:sym typeface="Noto Sans KR"/>
              </a:rPr>
              <a:t>우리의 의사소통 데이터를 분석하고 성찰하며 공동체의 담화 습관 개선 캠페인 실천하기</a:t>
            </a:r>
            <a:endParaRPr sz="2200" b="1" spc="-100" dirty="0">
              <a:solidFill>
                <a:srgbClr val="0EAA93"/>
              </a:solidFill>
              <a:latin typeface="프리젠테이션 8 ExtraBold" pitchFamily="2" charset="-127"/>
              <a:ea typeface="프리젠테이션 8 ExtraBold" pitchFamily="2" charset="-127"/>
              <a:cs typeface="Noto Sans KR"/>
              <a:sym typeface="Noto Sans KR"/>
            </a:endParaRPr>
          </a:p>
        </p:txBody>
      </p:sp>
      <p:sp>
        <p:nvSpPr>
          <p:cNvPr id="32" name="사각형: 둥근 모서리 31">
            <a:extLst>
              <a:ext uri="{FF2B5EF4-FFF2-40B4-BE49-F238E27FC236}">
                <a16:creationId xmlns:a16="http://schemas.microsoft.com/office/drawing/2014/main" id="{5B5C951A-1A48-4E03-A739-0ACE44ECC1E9}"/>
              </a:ext>
            </a:extLst>
          </p:cNvPr>
          <p:cNvSpPr/>
          <p:nvPr/>
        </p:nvSpPr>
        <p:spPr>
          <a:xfrm rot="16200000">
            <a:off x="-67600" y="379570"/>
            <a:ext cx="333319" cy="993967"/>
          </a:xfrm>
          <a:prstGeom prst="roundRect">
            <a:avLst>
              <a:gd name="adj" fmla="val 50000"/>
            </a:avLst>
          </a:prstGeom>
          <a:gradFill>
            <a:gsLst>
              <a:gs pos="0">
                <a:srgbClr val="0EAA93">
                  <a:alpha val="0"/>
                </a:srgbClr>
              </a:gs>
              <a:gs pos="100000">
                <a:srgbClr val="0EAA93">
                  <a:alpha val="70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프리젠테이션 4 Regular" pitchFamily="2" charset="-127"/>
              <a:ea typeface="프리젠테이션 4 Regular" pitchFamily="2" charset="-127"/>
            </a:endParaRPr>
          </a:p>
        </p:txBody>
      </p:sp>
      <p:sp>
        <p:nvSpPr>
          <p:cNvPr id="31" name="직사각형 30">
            <a:extLst>
              <a:ext uri="{FF2B5EF4-FFF2-40B4-BE49-F238E27FC236}">
                <a16:creationId xmlns:a16="http://schemas.microsoft.com/office/drawing/2014/main" id="{C2103589-895F-4F69-AA2A-8199AA69A2D8}"/>
              </a:ext>
            </a:extLst>
          </p:cNvPr>
          <p:cNvSpPr/>
          <p:nvPr/>
        </p:nvSpPr>
        <p:spPr>
          <a:xfrm>
            <a:off x="878510" y="2298846"/>
            <a:ext cx="5537530" cy="718375"/>
          </a:xfrm>
          <a:prstGeom prst="rect">
            <a:avLst/>
          </a:prstGeom>
          <a:no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nSpc>
                <a:spcPct val="130000"/>
              </a:lnSpc>
            </a:pPr>
            <a:r>
              <a:rPr lang="en-US" altLang="ko-KR" sz="1600" dirty="0">
                <a:solidFill>
                  <a:schemeClr val="tx1"/>
                </a:solidFill>
                <a:latin typeface="프리젠테이션 8 ExtraBold" charset="-127"/>
                <a:ea typeface="프리젠테이션 8 ExtraBold" charset="-127"/>
              </a:rPr>
              <a:t>1. </a:t>
            </a:r>
            <a:r>
              <a:rPr lang="ko-KR" altLang="en-US" sz="1600" dirty="0">
                <a:solidFill>
                  <a:srgbClr val="0EAA93"/>
                </a:solidFill>
                <a:latin typeface="프리젠테이션 8 ExtraBold" charset="-127"/>
                <a:ea typeface="프리젠테이션 8 ExtraBold" charset="-127"/>
              </a:rPr>
              <a:t>기계학습의 원리</a:t>
            </a:r>
            <a:r>
              <a:rPr lang="en-US" altLang="ko-KR" sz="1600" dirty="0">
                <a:solidFill>
                  <a:schemeClr val="tx1"/>
                </a:solidFill>
                <a:latin typeface="프리젠테이션 8 ExtraBold" charset="-127"/>
                <a:ea typeface="프리젠테이션 8 ExtraBold" charset="-127"/>
              </a:rPr>
              <a:t>, </a:t>
            </a:r>
            <a:r>
              <a:rPr lang="ko-KR" altLang="en-US" sz="1600" dirty="0">
                <a:solidFill>
                  <a:srgbClr val="0EAA93"/>
                </a:solidFill>
                <a:latin typeface="프리젠테이션 8 ExtraBold" charset="-127"/>
                <a:ea typeface="프리젠테이션 8 ExtraBold" charset="-127"/>
              </a:rPr>
              <a:t>인공지능의 한계</a:t>
            </a:r>
            <a:r>
              <a:rPr lang="ko-KR" altLang="en-US" sz="1600" dirty="0">
                <a:solidFill>
                  <a:schemeClr val="tx1"/>
                </a:solidFill>
                <a:latin typeface="프리젠테이션 8 ExtraBold" charset="-127"/>
                <a:ea typeface="프리젠테이션 8 ExtraBold" charset="-127"/>
              </a:rPr>
              <a:t>와 </a:t>
            </a:r>
            <a:r>
              <a:rPr lang="ko-KR" altLang="en-US" sz="1600" dirty="0">
                <a:solidFill>
                  <a:srgbClr val="0EAA93"/>
                </a:solidFill>
                <a:latin typeface="프리젠테이션 8 ExtraBold" charset="-127"/>
                <a:ea typeface="프리젠테이션 8 ExtraBold" charset="-127"/>
              </a:rPr>
              <a:t>윤리적 사용 </a:t>
            </a:r>
            <a:r>
              <a:rPr lang="ko-KR" altLang="en-US" sz="1600" dirty="0">
                <a:solidFill>
                  <a:schemeClr val="tx1"/>
                </a:solidFill>
                <a:latin typeface="프리젠테이션 8 ExtraBold" charset="-127"/>
                <a:ea typeface="프리젠테이션 8 ExtraBold" charset="-127"/>
              </a:rPr>
              <a:t>방법 배우기</a:t>
            </a:r>
            <a:endParaRPr lang="en-US" altLang="ko-KR" sz="1600" dirty="0">
              <a:solidFill>
                <a:schemeClr val="tx1"/>
              </a:solidFill>
              <a:latin typeface="프리젠테이션 8 ExtraBold" charset="-127"/>
              <a:ea typeface="프리젠테이션 8 ExtraBold" charset="-127"/>
            </a:endParaRPr>
          </a:p>
          <a:p>
            <a:pPr marL="285750" indent="-285750">
              <a:lnSpc>
                <a:spcPct val="130000"/>
              </a:lnSpc>
              <a:buFont typeface="Arial" panose="020B0604020202020204" pitchFamily="34" charset="0"/>
              <a:buChar char="•"/>
            </a:pPr>
            <a:r>
              <a:rPr lang="ko-KR" altLang="en-US" sz="1600" dirty="0">
                <a:solidFill>
                  <a:schemeClr val="tx1"/>
                </a:solidFill>
                <a:latin typeface="프리젠테이션 4 Regular" charset="-127"/>
                <a:ea typeface="프리젠테이션 4 Regular" charset="-127"/>
              </a:rPr>
              <a:t>데이터를 통해 학습을 심화할 핵심 요인 추출을 위한 배경지식 학습하기</a:t>
            </a:r>
            <a:endParaRPr lang="en-US" altLang="ko-KR" sz="1600" dirty="0">
              <a:solidFill>
                <a:schemeClr val="tx1"/>
              </a:solidFill>
              <a:latin typeface="프리젠테이션 4 Regular" charset="-127"/>
              <a:ea typeface="프리젠테이션 4 Regular" charset="-127"/>
            </a:endParaRPr>
          </a:p>
          <a:p>
            <a:pPr marL="285750" indent="-285750">
              <a:lnSpc>
                <a:spcPct val="130000"/>
              </a:lnSpc>
              <a:buFont typeface="Arial" panose="020B0604020202020204" pitchFamily="34" charset="0"/>
              <a:buChar char="•"/>
            </a:pPr>
            <a:r>
              <a:rPr lang="ko-KR" altLang="en-US" sz="1600" dirty="0">
                <a:solidFill>
                  <a:schemeClr val="tx1"/>
                </a:solidFill>
                <a:latin typeface="프리젠테이션 4 Regular" charset="-127"/>
                <a:ea typeface="프리젠테이션 4 Regular" charset="-127"/>
              </a:rPr>
              <a:t>생기계학습으로 해결할 수 있는 문제와 불가능한 문제 구분하기</a:t>
            </a:r>
            <a:endParaRPr lang="en-US" altLang="ko-KR" sz="1600" dirty="0">
              <a:solidFill>
                <a:schemeClr val="tx1"/>
              </a:solidFill>
              <a:latin typeface="프리젠테이션 4 Regular" charset="-127"/>
              <a:ea typeface="프리젠테이션 4 Regular" charset="-127"/>
            </a:endParaRPr>
          </a:p>
          <a:p>
            <a:pPr marL="285750" indent="-285750">
              <a:lnSpc>
                <a:spcPct val="130000"/>
              </a:lnSpc>
              <a:buFont typeface="Arial" panose="020B0604020202020204" pitchFamily="34" charset="0"/>
              <a:buChar char="•"/>
            </a:pPr>
            <a:r>
              <a:rPr lang="ko-KR" altLang="en-US" sz="1600" dirty="0">
                <a:solidFill>
                  <a:schemeClr val="tx1"/>
                </a:solidFill>
                <a:latin typeface="프리젠테이션 4 Regular" charset="-127"/>
                <a:ea typeface="프리젠테이션 4 Regular" charset="-127"/>
              </a:rPr>
              <a:t>인공지능이 오답을 생성한 답변 사례를 검토하고</a:t>
            </a:r>
            <a:r>
              <a:rPr lang="en-US" altLang="ko-KR" sz="1600" dirty="0">
                <a:solidFill>
                  <a:schemeClr val="tx1"/>
                </a:solidFill>
                <a:latin typeface="프리젠테이션 4 Regular" charset="-127"/>
                <a:ea typeface="프리젠테이션 4 Regular" charset="-127"/>
              </a:rPr>
              <a:t>, </a:t>
            </a:r>
            <a:r>
              <a:rPr lang="ko-KR" altLang="en-US" sz="1600" dirty="0">
                <a:solidFill>
                  <a:schemeClr val="tx1"/>
                </a:solidFill>
                <a:latin typeface="프리젠테이션 4 Regular" charset="-127"/>
                <a:ea typeface="프리젠테이션 4 Regular" charset="-127"/>
              </a:rPr>
              <a:t>발생 원인 분석하기</a:t>
            </a:r>
            <a:endParaRPr lang="en-US" altLang="ko-KR" sz="1600" dirty="0">
              <a:solidFill>
                <a:schemeClr val="tx1"/>
              </a:solidFill>
              <a:latin typeface="프리젠테이션 4 Regular" charset="-127"/>
              <a:ea typeface="프리젠테이션 4 Regular" charset="-127"/>
            </a:endParaRPr>
          </a:p>
          <a:p>
            <a:pPr marL="285750" indent="-285750">
              <a:lnSpc>
                <a:spcPct val="130000"/>
              </a:lnSpc>
              <a:buFont typeface="Arial" panose="020B0604020202020204" pitchFamily="34" charset="0"/>
              <a:buChar char="•"/>
            </a:pPr>
            <a:r>
              <a:rPr lang="ko-KR" altLang="en-US" sz="1600" dirty="0">
                <a:solidFill>
                  <a:schemeClr val="tx1"/>
                </a:solidFill>
                <a:latin typeface="프리젠테이션 4 Regular" charset="-127"/>
                <a:ea typeface="프리젠테이션 4 Regular" charset="-127"/>
              </a:rPr>
              <a:t>인공지능을 사회 문제 해결에 활용할 </a:t>
            </a:r>
            <a:r>
              <a:rPr lang="ko-KR" altLang="en-US" sz="1600" dirty="0" err="1">
                <a:solidFill>
                  <a:schemeClr val="tx1"/>
                </a:solidFill>
                <a:latin typeface="프리젠테이션 4 Regular" charset="-127"/>
                <a:ea typeface="프리젠테이션 4 Regular" charset="-127"/>
              </a:rPr>
              <a:t>떄</a:t>
            </a:r>
            <a:r>
              <a:rPr lang="ko-KR" altLang="en-US" sz="1600" dirty="0">
                <a:solidFill>
                  <a:schemeClr val="tx1"/>
                </a:solidFill>
                <a:latin typeface="프리젠테이션 4 Regular" charset="-127"/>
                <a:ea typeface="프리젠테이션 4 Regular" charset="-127"/>
              </a:rPr>
              <a:t> 발생할 수 있는 윤리적 문제 찾기</a:t>
            </a:r>
            <a:endParaRPr lang="en-US" altLang="ko-KR" sz="1600" dirty="0">
              <a:solidFill>
                <a:schemeClr val="tx1"/>
              </a:solidFill>
              <a:latin typeface="프리젠테이션 4 Regular" charset="-127"/>
              <a:ea typeface="프리젠테이션 4 Regular" charset="-127"/>
            </a:endParaRPr>
          </a:p>
          <a:p>
            <a:pPr marL="285750" indent="-285750">
              <a:lnSpc>
                <a:spcPct val="130000"/>
              </a:lnSpc>
              <a:buFont typeface="Arial" panose="020B0604020202020204" pitchFamily="34" charset="0"/>
              <a:buChar char="•"/>
            </a:pPr>
            <a:r>
              <a:rPr lang="ko-KR" altLang="en-US" sz="1600" dirty="0">
                <a:solidFill>
                  <a:schemeClr val="tx1"/>
                </a:solidFill>
                <a:latin typeface="프리젠테이션 4 Regular" charset="-127"/>
                <a:ea typeface="프리젠테이션 4 Regular" charset="-127"/>
              </a:rPr>
              <a:t>안전하고 책임 있는 인공지능 활용 규칙 만들기</a:t>
            </a:r>
            <a:endParaRPr lang="en-US" altLang="ko-KR" sz="1600" dirty="0">
              <a:solidFill>
                <a:schemeClr val="tx1"/>
              </a:solidFill>
              <a:latin typeface="프리젠테이션 4 Regular" charset="-127"/>
              <a:ea typeface="프리젠테이션 4 Regular" charset="-127"/>
            </a:endParaRPr>
          </a:p>
        </p:txBody>
      </p:sp>
      <p:pic>
        <p:nvPicPr>
          <p:cNvPr id="3" name="그림 2">
            <a:extLst>
              <a:ext uri="{FF2B5EF4-FFF2-40B4-BE49-F238E27FC236}">
                <a16:creationId xmlns:a16="http://schemas.microsoft.com/office/drawing/2014/main" id="{D98C49C8-2272-46D2-8C30-5F9AD67A0C1E}"/>
              </a:ext>
            </a:extLst>
          </p:cNvPr>
          <p:cNvPicPr>
            <a:picLocks noChangeAspect="1"/>
          </p:cNvPicPr>
          <p:nvPr/>
        </p:nvPicPr>
        <p:blipFill>
          <a:blip r:embed="rId3"/>
          <a:stretch>
            <a:fillRect/>
          </a:stretch>
        </p:blipFill>
        <p:spPr>
          <a:xfrm>
            <a:off x="6299200" y="2517577"/>
            <a:ext cx="2256368" cy="1692276"/>
          </a:xfrm>
          <a:prstGeom prst="rect">
            <a:avLst/>
          </a:prstGeom>
        </p:spPr>
      </p:pic>
    </p:spTree>
    <p:extLst>
      <p:ext uri="{BB962C8B-B14F-4D97-AF65-F5344CB8AC3E}">
        <p14:creationId xmlns:p14="http://schemas.microsoft.com/office/powerpoint/2010/main" val="155605977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31">
          <a:extLst>
            <a:ext uri="{FF2B5EF4-FFF2-40B4-BE49-F238E27FC236}">
              <a16:creationId xmlns:a16="http://schemas.microsoft.com/office/drawing/2014/main" id="{09C29B6C-05AD-673F-97DE-A7CACAE85FE5}"/>
            </a:ext>
          </a:extLst>
        </p:cNvPr>
        <p:cNvGrpSpPr/>
        <p:nvPr/>
      </p:nvGrpSpPr>
      <p:grpSpPr>
        <a:xfrm>
          <a:off x="0" y="0"/>
          <a:ext cx="0" cy="0"/>
          <a:chOff x="0" y="0"/>
          <a:chExt cx="0" cy="0"/>
        </a:xfrm>
      </p:grpSpPr>
      <p:grpSp>
        <p:nvGrpSpPr>
          <p:cNvPr id="19" name="그룹 18">
            <a:extLst>
              <a:ext uri="{FF2B5EF4-FFF2-40B4-BE49-F238E27FC236}">
                <a16:creationId xmlns:a16="http://schemas.microsoft.com/office/drawing/2014/main" id="{83D14FEF-B1CF-45BE-8BDE-2350F92A9C61}"/>
              </a:ext>
            </a:extLst>
          </p:cNvPr>
          <p:cNvGrpSpPr/>
          <p:nvPr/>
        </p:nvGrpSpPr>
        <p:grpSpPr>
          <a:xfrm>
            <a:off x="878510" y="1174308"/>
            <a:ext cx="8153730" cy="3855882"/>
            <a:chOff x="859460" y="1155258"/>
            <a:chExt cx="8153730" cy="3855882"/>
          </a:xfrm>
        </p:grpSpPr>
        <p:sp>
          <p:nvSpPr>
            <p:cNvPr id="20" name="사각형: 둥근 모서리 19">
              <a:extLst>
                <a:ext uri="{FF2B5EF4-FFF2-40B4-BE49-F238E27FC236}">
                  <a16:creationId xmlns:a16="http://schemas.microsoft.com/office/drawing/2014/main" id="{6A4D499E-ED5A-46C9-951F-2E9CE73F179C}"/>
                </a:ext>
              </a:extLst>
            </p:cNvPr>
            <p:cNvSpPr/>
            <p:nvPr/>
          </p:nvSpPr>
          <p:spPr>
            <a:xfrm>
              <a:off x="921896" y="1155258"/>
              <a:ext cx="8091294" cy="3855882"/>
            </a:xfrm>
            <a:prstGeom prst="roundRect">
              <a:avLst>
                <a:gd name="adj" fmla="val 2548"/>
              </a:avLst>
            </a:prstGeom>
            <a:gradFill>
              <a:gsLst>
                <a:gs pos="0">
                  <a:srgbClr val="0EAA93">
                    <a:alpha val="0"/>
                  </a:srgbClr>
                </a:gs>
                <a:gs pos="100000">
                  <a:srgbClr val="0EAA93">
                    <a:alpha val="47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프리젠테이션 4 Regular" pitchFamily="2" charset="-127"/>
                <a:ea typeface="프리젠테이션 4 Regular" pitchFamily="2" charset="-127"/>
              </a:endParaRPr>
            </a:p>
          </p:txBody>
        </p:sp>
        <p:sp>
          <p:nvSpPr>
            <p:cNvPr id="21" name="사각형: 둥근 모서리 20">
              <a:extLst>
                <a:ext uri="{FF2B5EF4-FFF2-40B4-BE49-F238E27FC236}">
                  <a16:creationId xmlns:a16="http://schemas.microsoft.com/office/drawing/2014/main" id="{CEBCEA08-D172-4976-8381-B50E694256AD}"/>
                </a:ext>
              </a:extLst>
            </p:cNvPr>
            <p:cNvSpPr/>
            <p:nvPr/>
          </p:nvSpPr>
          <p:spPr>
            <a:xfrm>
              <a:off x="859460" y="1167957"/>
              <a:ext cx="8091294" cy="3794576"/>
            </a:xfrm>
            <a:prstGeom prst="roundRect">
              <a:avLst>
                <a:gd name="adj" fmla="val 2548"/>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프리젠테이션 4 Regular" pitchFamily="2" charset="-127"/>
                <a:ea typeface="프리젠테이션 4 Regular" pitchFamily="2" charset="-127"/>
              </a:endParaRPr>
            </a:p>
          </p:txBody>
        </p:sp>
      </p:grpSp>
      <p:sp>
        <p:nvSpPr>
          <p:cNvPr id="5" name="Rectangle 2">
            <a:extLst>
              <a:ext uri="{FF2B5EF4-FFF2-40B4-BE49-F238E27FC236}">
                <a16:creationId xmlns:a16="http://schemas.microsoft.com/office/drawing/2014/main" id="{A9C60B3B-5E56-A222-AFB8-C783BD94F4ED}"/>
              </a:ext>
            </a:extLst>
          </p:cNvPr>
          <p:cNvSpPr>
            <a:spLocks noChangeArrowheads="1"/>
          </p:cNvSpPr>
          <p:nvPr/>
        </p:nvSpPr>
        <p:spPr bwMode="auto">
          <a:xfrm>
            <a:off x="-1" y="0"/>
            <a:ext cx="16290853" cy="814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ko-KR" altLang="en-US"/>
          </a:p>
        </p:txBody>
      </p:sp>
      <p:sp>
        <p:nvSpPr>
          <p:cNvPr id="16" name="직사각형 15">
            <a:extLst>
              <a:ext uri="{FF2B5EF4-FFF2-40B4-BE49-F238E27FC236}">
                <a16:creationId xmlns:a16="http://schemas.microsoft.com/office/drawing/2014/main" id="{7AB5F3F6-245F-4E67-8B8D-1374C051EA99}"/>
              </a:ext>
            </a:extLst>
          </p:cNvPr>
          <p:cNvSpPr/>
          <p:nvPr/>
        </p:nvSpPr>
        <p:spPr>
          <a:xfrm>
            <a:off x="661124" y="1386821"/>
            <a:ext cx="7894444" cy="565531"/>
          </a:xfrm>
          <a:prstGeom prst="rect">
            <a:avLst/>
          </a:prstGeom>
          <a:solidFill>
            <a:schemeClr val="bg1">
              <a:lumMod val="95000"/>
            </a:schemeClr>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nchorCtr="0"/>
          <a:lstStyle/>
          <a:p>
            <a:r>
              <a:rPr lang="ko-KR" altLang="en-US" sz="1800" dirty="0">
                <a:solidFill>
                  <a:schemeClr val="bg1">
                    <a:lumMod val="75000"/>
                  </a:schemeClr>
                </a:solidFill>
                <a:latin typeface="프리젠테이션 8 ExtraBold" pitchFamily="2" charset="-127"/>
                <a:ea typeface="프리젠테이션 8 ExtraBold" pitchFamily="2" charset="-127"/>
              </a:rPr>
              <a:t>대화 녹음 및 텍스트 변환 </a:t>
            </a:r>
            <a:r>
              <a:rPr lang="ko-KR" altLang="en-US" sz="1800" dirty="0">
                <a:solidFill>
                  <a:schemeClr val="tx1"/>
                </a:solidFill>
                <a:latin typeface="프리젠테이션 8 ExtraBold" pitchFamily="2" charset="-127"/>
                <a:ea typeface="프리젠테이션 8 ExtraBold" pitchFamily="2" charset="-127"/>
              </a:rPr>
              <a:t>→ 대화의 원리를 고려하여 담화 습관 분석 및 문제점 탐색</a:t>
            </a:r>
          </a:p>
        </p:txBody>
      </p:sp>
      <p:sp>
        <p:nvSpPr>
          <p:cNvPr id="22" name="Google Shape;87;p16">
            <a:extLst>
              <a:ext uri="{FF2B5EF4-FFF2-40B4-BE49-F238E27FC236}">
                <a16:creationId xmlns:a16="http://schemas.microsoft.com/office/drawing/2014/main" id="{08E0EC05-10B8-4BBF-9B30-8D40AF49D347}"/>
              </a:ext>
            </a:extLst>
          </p:cNvPr>
          <p:cNvSpPr txBox="1">
            <a:spLocks noGrp="1"/>
          </p:cNvSpPr>
          <p:nvPr>
            <p:ph type="title"/>
          </p:nvPr>
        </p:nvSpPr>
        <p:spPr>
          <a:xfrm>
            <a:off x="661124" y="662034"/>
            <a:ext cx="8383816" cy="429040"/>
          </a:xfrm>
          <a:prstGeom prst="rect">
            <a:avLst/>
          </a:prstGeom>
        </p:spPr>
        <p:txBody>
          <a:bodyPr spcFirstLastPara="1" wrap="square" lIns="68575" tIns="68575" rIns="68575" bIns="68575" anchor="ctr" anchorCtr="0">
            <a:noAutofit/>
          </a:bodyPr>
          <a:lstStyle/>
          <a:p>
            <a:pPr lvl="0"/>
            <a:r>
              <a:rPr lang="ko-KR" altLang="en-US" sz="2000" b="1" spc="-100" dirty="0">
                <a:solidFill>
                  <a:srgbClr val="0EAA93"/>
                </a:solidFill>
                <a:latin typeface="프리젠테이션 8 ExtraBold" pitchFamily="2" charset="-127"/>
                <a:ea typeface="프리젠테이션 8 ExtraBold" pitchFamily="2" charset="-127"/>
                <a:cs typeface="Noto Sans KR"/>
                <a:sym typeface="Noto Sans KR"/>
              </a:rPr>
              <a:t>사례</a:t>
            </a:r>
            <a:r>
              <a:rPr lang="en-US" altLang="ko-KR" sz="2000" b="1" spc="-100" dirty="0">
                <a:solidFill>
                  <a:srgbClr val="0EAA93"/>
                </a:solidFill>
                <a:latin typeface="프리젠테이션 8 ExtraBold" pitchFamily="2" charset="-127"/>
                <a:ea typeface="프리젠테이션 8 ExtraBold" pitchFamily="2" charset="-127"/>
                <a:cs typeface="Noto Sans KR"/>
                <a:sym typeface="Noto Sans KR"/>
              </a:rPr>
              <a:t>1. </a:t>
            </a:r>
            <a:r>
              <a:rPr lang="ko-KR" altLang="en-US" sz="2000" b="1" spc="-100" dirty="0">
                <a:solidFill>
                  <a:srgbClr val="0EAA93"/>
                </a:solidFill>
                <a:latin typeface="프리젠테이션 8 ExtraBold" pitchFamily="2" charset="-127"/>
                <a:ea typeface="프리젠테이션 8 ExtraBold" pitchFamily="2" charset="-127"/>
                <a:cs typeface="Noto Sans KR"/>
                <a:sym typeface="Noto Sans KR"/>
              </a:rPr>
              <a:t>우리의 의사소통 데이터를 분석하고 성찰하며 공동체의 담화 습관 개선 캠페인 실천하기</a:t>
            </a:r>
            <a:endParaRPr sz="2200" b="1" spc="-100" dirty="0">
              <a:solidFill>
                <a:srgbClr val="0EAA93"/>
              </a:solidFill>
              <a:latin typeface="프리젠테이션 8 ExtraBold" pitchFamily="2" charset="-127"/>
              <a:ea typeface="프리젠테이션 8 ExtraBold" pitchFamily="2" charset="-127"/>
              <a:cs typeface="Noto Sans KR"/>
              <a:sym typeface="Noto Sans KR"/>
            </a:endParaRPr>
          </a:p>
        </p:txBody>
      </p:sp>
      <p:sp>
        <p:nvSpPr>
          <p:cNvPr id="32" name="사각형: 둥근 모서리 31">
            <a:extLst>
              <a:ext uri="{FF2B5EF4-FFF2-40B4-BE49-F238E27FC236}">
                <a16:creationId xmlns:a16="http://schemas.microsoft.com/office/drawing/2014/main" id="{5B5C951A-1A48-4E03-A739-0ACE44ECC1E9}"/>
              </a:ext>
            </a:extLst>
          </p:cNvPr>
          <p:cNvSpPr/>
          <p:nvPr/>
        </p:nvSpPr>
        <p:spPr>
          <a:xfrm rot="16200000">
            <a:off x="-67600" y="379570"/>
            <a:ext cx="333319" cy="993967"/>
          </a:xfrm>
          <a:prstGeom prst="roundRect">
            <a:avLst>
              <a:gd name="adj" fmla="val 50000"/>
            </a:avLst>
          </a:prstGeom>
          <a:gradFill>
            <a:gsLst>
              <a:gs pos="0">
                <a:srgbClr val="0EAA93">
                  <a:alpha val="0"/>
                </a:srgbClr>
              </a:gs>
              <a:gs pos="100000">
                <a:srgbClr val="0EAA93">
                  <a:alpha val="70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프리젠테이션 4 Regular" pitchFamily="2" charset="-127"/>
              <a:ea typeface="프리젠테이션 4 Regular" pitchFamily="2" charset="-127"/>
            </a:endParaRPr>
          </a:p>
        </p:txBody>
      </p:sp>
      <p:sp>
        <p:nvSpPr>
          <p:cNvPr id="31" name="직사각형 30">
            <a:extLst>
              <a:ext uri="{FF2B5EF4-FFF2-40B4-BE49-F238E27FC236}">
                <a16:creationId xmlns:a16="http://schemas.microsoft.com/office/drawing/2014/main" id="{C2103589-895F-4F69-AA2A-8199AA69A2D8}"/>
              </a:ext>
            </a:extLst>
          </p:cNvPr>
          <p:cNvSpPr/>
          <p:nvPr/>
        </p:nvSpPr>
        <p:spPr>
          <a:xfrm>
            <a:off x="878510" y="2298846"/>
            <a:ext cx="3909390" cy="718375"/>
          </a:xfrm>
          <a:prstGeom prst="rect">
            <a:avLst/>
          </a:prstGeom>
          <a:no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nSpc>
                <a:spcPct val="130000"/>
              </a:lnSpc>
            </a:pPr>
            <a:r>
              <a:rPr lang="en-US" altLang="ko-KR" sz="1600" dirty="0">
                <a:solidFill>
                  <a:schemeClr val="tx1"/>
                </a:solidFill>
                <a:latin typeface="프리젠테이션 8 ExtraBold" charset="-127"/>
                <a:ea typeface="프리젠테이션 8 ExtraBold" charset="-127"/>
              </a:rPr>
              <a:t>2. </a:t>
            </a:r>
            <a:r>
              <a:rPr lang="ko-KR" altLang="en-US" sz="1600" dirty="0">
                <a:solidFill>
                  <a:schemeClr val="tx1"/>
                </a:solidFill>
                <a:latin typeface="프리젠테이션 8 ExtraBold" charset="-127"/>
                <a:ea typeface="프리젠테이션 8 ExtraBold" charset="-127"/>
              </a:rPr>
              <a:t>기계학습 사용</a:t>
            </a:r>
            <a:r>
              <a:rPr lang="en-US" altLang="ko-KR" sz="1600" dirty="0">
                <a:solidFill>
                  <a:schemeClr val="tx1"/>
                </a:solidFill>
                <a:latin typeface="프리젠테이션 8 ExtraBold" charset="-127"/>
                <a:ea typeface="프리젠테이션 8 ExtraBold" charset="-127"/>
              </a:rPr>
              <a:t> </a:t>
            </a:r>
            <a:r>
              <a:rPr lang="ko-KR" altLang="en-US" sz="1600" dirty="0">
                <a:solidFill>
                  <a:schemeClr val="tx1"/>
                </a:solidFill>
                <a:latin typeface="프리젠테이션 8 ExtraBold" charset="-127"/>
                <a:ea typeface="프리젠테이션 8 ExtraBold" charset="-127"/>
              </a:rPr>
              <a:t>목적에 따른 </a:t>
            </a:r>
            <a:r>
              <a:rPr lang="ko-KR" altLang="en-US" sz="1600" dirty="0" err="1">
                <a:solidFill>
                  <a:srgbClr val="0EAA93"/>
                </a:solidFill>
                <a:latin typeface="프리젠테이션 8 ExtraBold" charset="-127"/>
                <a:ea typeface="프리젠테이션 8 ExtraBold" charset="-127"/>
              </a:rPr>
              <a:t>프롬프팅</a:t>
            </a:r>
            <a:r>
              <a:rPr lang="ko-KR" altLang="en-US" sz="1600" dirty="0">
                <a:solidFill>
                  <a:srgbClr val="0EAA93"/>
                </a:solidFill>
                <a:latin typeface="프리젠테이션 8 ExtraBold" charset="-127"/>
                <a:ea typeface="프리젠테이션 8 ExtraBold" charset="-127"/>
              </a:rPr>
              <a:t> </a:t>
            </a:r>
            <a:r>
              <a:rPr lang="ko-KR" altLang="en-US" sz="1600" dirty="0">
                <a:solidFill>
                  <a:schemeClr val="tx1"/>
                </a:solidFill>
                <a:latin typeface="프리젠테이션 8 ExtraBold" charset="-127"/>
                <a:ea typeface="프리젠테이션 8 ExtraBold" charset="-127"/>
              </a:rPr>
              <a:t>기법 배우기</a:t>
            </a:r>
            <a:endParaRPr lang="en-US" altLang="ko-KR" sz="1600" dirty="0">
              <a:solidFill>
                <a:schemeClr val="tx1"/>
              </a:solidFill>
              <a:latin typeface="프리젠테이션 8 ExtraBold" charset="-127"/>
              <a:ea typeface="프리젠테이션 8 ExtraBold" charset="-127"/>
            </a:endParaRPr>
          </a:p>
          <a:p>
            <a:pPr marL="285750" indent="-285750">
              <a:lnSpc>
                <a:spcPct val="130000"/>
              </a:lnSpc>
              <a:buFont typeface="Arial" panose="020B0604020202020204" pitchFamily="34" charset="0"/>
              <a:buChar char="•"/>
            </a:pPr>
            <a:r>
              <a:rPr lang="ko-KR" altLang="en-US" sz="1600" dirty="0">
                <a:solidFill>
                  <a:schemeClr val="tx1"/>
                </a:solidFill>
                <a:latin typeface="프리젠테이션 4 Regular" charset="-127"/>
                <a:ea typeface="프리젠테이션 4 Regular" charset="-127"/>
              </a:rPr>
              <a:t>데이터에서 학습에 필요한 핵심 요인을 효과적으로 추출하기 위해서는 사용자가 목적에 맞게 구체적이고 명확한 프롬프트를 명령해야 함을 인식하기</a:t>
            </a:r>
            <a:endParaRPr lang="en-US" altLang="ko-KR" sz="1600" dirty="0">
              <a:solidFill>
                <a:schemeClr val="tx1"/>
              </a:solidFill>
              <a:latin typeface="프리젠테이션 4 Regular" charset="-127"/>
              <a:ea typeface="프리젠테이션 4 Regular" charset="-127"/>
            </a:endParaRPr>
          </a:p>
        </p:txBody>
      </p:sp>
      <p:pic>
        <p:nvPicPr>
          <p:cNvPr id="11" name="그림 10">
            <a:extLst>
              <a:ext uri="{FF2B5EF4-FFF2-40B4-BE49-F238E27FC236}">
                <a16:creationId xmlns:a16="http://schemas.microsoft.com/office/drawing/2014/main" id="{352333D4-866C-4E41-B1FA-75AF8FF495BE}"/>
              </a:ext>
            </a:extLst>
          </p:cNvPr>
          <p:cNvPicPr>
            <a:picLocks noChangeAspect="1"/>
          </p:cNvPicPr>
          <p:nvPr/>
        </p:nvPicPr>
        <p:blipFill rotWithShape="1">
          <a:blip r:embed="rId3"/>
          <a:srcRect l="5576" t="30772" r="7664"/>
          <a:stretch/>
        </p:blipFill>
        <p:spPr>
          <a:xfrm>
            <a:off x="5088467" y="2378664"/>
            <a:ext cx="3467101" cy="1624969"/>
          </a:xfrm>
          <a:prstGeom prst="rect">
            <a:avLst/>
          </a:prstGeom>
        </p:spPr>
      </p:pic>
    </p:spTree>
    <p:extLst>
      <p:ext uri="{BB962C8B-B14F-4D97-AF65-F5344CB8AC3E}">
        <p14:creationId xmlns:p14="http://schemas.microsoft.com/office/powerpoint/2010/main" val="245760094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31">
          <a:extLst>
            <a:ext uri="{FF2B5EF4-FFF2-40B4-BE49-F238E27FC236}">
              <a16:creationId xmlns:a16="http://schemas.microsoft.com/office/drawing/2014/main" id="{09C29B6C-05AD-673F-97DE-A7CACAE85FE5}"/>
            </a:ext>
          </a:extLst>
        </p:cNvPr>
        <p:cNvGrpSpPr/>
        <p:nvPr/>
      </p:nvGrpSpPr>
      <p:grpSpPr>
        <a:xfrm>
          <a:off x="0" y="0"/>
          <a:ext cx="0" cy="0"/>
          <a:chOff x="0" y="0"/>
          <a:chExt cx="0" cy="0"/>
        </a:xfrm>
      </p:grpSpPr>
      <p:grpSp>
        <p:nvGrpSpPr>
          <p:cNvPr id="19" name="그룹 18">
            <a:extLst>
              <a:ext uri="{FF2B5EF4-FFF2-40B4-BE49-F238E27FC236}">
                <a16:creationId xmlns:a16="http://schemas.microsoft.com/office/drawing/2014/main" id="{83D14FEF-B1CF-45BE-8BDE-2350F92A9C61}"/>
              </a:ext>
            </a:extLst>
          </p:cNvPr>
          <p:cNvGrpSpPr/>
          <p:nvPr/>
        </p:nvGrpSpPr>
        <p:grpSpPr>
          <a:xfrm>
            <a:off x="878510" y="1174308"/>
            <a:ext cx="8153730" cy="3855882"/>
            <a:chOff x="859460" y="1155258"/>
            <a:chExt cx="8153730" cy="3855882"/>
          </a:xfrm>
        </p:grpSpPr>
        <p:sp>
          <p:nvSpPr>
            <p:cNvPr id="20" name="사각형: 둥근 모서리 19">
              <a:extLst>
                <a:ext uri="{FF2B5EF4-FFF2-40B4-BE49-F238E27FC236}">
                  <a16:creationId xmlns:a16="http://schemas.microsoft.com/office/drawing/2014/main" id="{6A4D499E-ED5A-46C9-951F-2E9CE73F179C}"/>
                </a:ext>
              </a:extLst>
            </p:cNvPr>
            <p:cNvSpPr/>
            <p:nvPr/>
          </p:nvSpPr>
          <p:spPr>
            <a:xfrm>
              <a:off x="921896" y="1155258"/>
              <a:ext cx="8091294" cy="3855882"/>
            </a:xfrm>
            <a:prstGeom prst="roundRect">
              <a:avLst>
                <a:gd name="adj" fmla="val 2548"/>
              </a:avLst>
            </a:prstGeom>
            <a:gradFill>
              <a:gsLst>
                <a:gs pos="0">
                  <a:srgbClr val="0EAA93">
                    <a:alpha val="0"/>
                  </a:srgbClr>
                </a:gs>
                <a:gs pos="100000">
                  <a:srgbClr val="0EAA93">
                    <a:alpha val="47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프리젠테이션 4 Regular" pitchFamily="2" charset="-127"/>
                <a:ea typeface="프리젠테이션 4 Regular" pitchFamily="2" charset="-127"/>
              </a:endParaRPr>
            </a:p>
          </p:txBody>
        </p:sp>
        <p:sp>
          <p:nvSpPr>
            <p:cNvPr id="21" name="사각형: 둥근 모서리 20">
              <a:extLst>
                <a:ext uri="{FF2B5EF4-FFF2-40B4-BE49-F238E27FC236}">
                  <a16:creationId xmlns:a16="http://schemas.microsoft.com/office/drawing/2014/main" id="{CEBCEA08-D172-4976-8381-B50E694256AD}"/>
                </a:ext>
              </a:extLst>
            </p:cNvPr>
            <p:cNvSpPr/>
            <p:nvPr/>
          </p:nvSpPr>
          <p:spPr>
            <a:xfrm>
              <a:off x="859460" y="1167957"/>
              <a:ext cx="8091294" cy="3794576"/>
            </a:xfrm>
            <a:prstGeom prst="roundRect">
              <a:avLst>
                <a:gd name="adj" fmla="val 2548"/>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프리젠테이션 4 Regular" pitchFamily="2" charset="-127"/>
                <a:ea typeface="프리젠테이션 4 Regular" pitchFamily="2" charset="-127"/>
              </a:endParaRPr>
            </a:p>
          </p:txBody>
        </p:sp>
      </p:grpSp>
      <p:sp>
        <p:nvSpPr>
          <p:cNvPr id="5" name="Rectangle 2">
            <a:extLst>
              <a:ext uri="{FF2B5EF4-FFF2-40B4-BE49-F238E27FC236}">
                <a16:creationId xmlns:a16="http://schemas.microsoft.com/office/drawing/2014/main" id="{A9C60B3B-5E56-A222-AFB8-C783BD94F4ED}"/>
              </a:ext>
            </a:extLst>
          </p:cNvPr>
          <p:cNvSpPr>
            <a:spLocks noChangeArrowheads="1"/>
          </p:cNvSpPr>
          <p:nvPr/>
        </p:nvSpPr>
        <p:spPr bwMode="auto">
          <a:xfrm>
            <a:off x="-1" y="0"/>
            <a:ext cx="16290853" cy="814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ko-KR" altLang="en-US"/>
          </a:p>
        </p:txBody>
      </p:sp>
      <p:sp>
        <p:nvSpPr>
          <p:cNvPr id="16" name="직사각형 15">
            <a:extLst>
              <a:ext uri="{FF2B5EF4-FFF2-40B4-BE49-F238E27FC236}">
                <a16:creationId xmlns:a16="http://schemas.microsoft.com/office/drawing/2014/main" id="{7AB5F3F6-245F-4E67-8B8D-1374C051EA99}"/>
              </a:ext>
            </a:extLst>
          </p:cNvPr>
          <p:cNvSpPr/>
          <p:nvPr/>
        </p:nvSpPr>
        <p:spPr>
          <a:xfrm>
            <a:off x="661124" y="1386821"/>
            <a:ext cx="7894444" cy="565531"/>
          </a:xfrm>
          <a:prstGeom prst="rect">
            <a:avLst/>
          </a:prstGeom>
          <a:solidFill>
            <a:schemeClr val="bg1">
              <a:lumMod val="95000"/>
            </a:schemeClr>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nchorCtr="0"/>
          <a:lstStyle/>
          <a:p>
            <a:r>
              <a:rPr lang="ko-KR" altLang="en-US" sz="1800" dirty="0">
                <a:solidFill>
                  <a:schemeClr val="bg1">
                    <a:lumMod val="75000"/>
                  </a:schemeClr>
                </a:solidFill>
                <a:latin typeface="프리젠테이션 8 ExtraBold" pitchFamily="2" charset="-127"/>
                <a:ea typeface="프리젠테이션 8 ExtraBold" pitchFamily="2" charset="-127"/>
              </a:rPr>
              <a:t>대화 녹음 및 텍스트 변환 </a:t>
            </a:r>
            <a:r>
              <a:rPr lang="ko-KR" altLang="en-US" sz="1800" dirty="0">
                <a:solidFill>
                  <a:schemeClr val="tx1"/>
                </a:solidFill>
                <a:latin typeface="프리젠테이션 8 ExtraBold" pitchFamily="2" charset="-127"/>
                <a:ea typeface="프리젠테이션 8 ExtraBold" pitchFamily="2" charset="-127"/>
              </a:rPr>
              <a:t>→ 대화의 원리를 고려하여 담화 습관 분석 및 문제점 탐색</a:t>
            </a:r>
          </a:p>
        </p:txBody>
      </p:sp>
      <p:sp>
        <p:nvSpPr>
          <p:cNvPr id="22" name="Google Shape;87;p16">
            <a:extLst>
              <a:ext uri="{FF2B5EF4-FFF2-40B4-BE49-F238E27FC236}">
                <a16:creationId xmlns:a16="http://schemas.microsoft.com/office/drawing/2014/main" id="{08E0EC05-10B8-4BBF-9B30-8D40AF49D347}"/>
              </a:ext>
            </a:extLst>
          </p:cNvPr>
          <p:cNvSpPr txBox="1">
            <a:spLocks noGrp="1"/>
          </p:cNvSpPr>
          <p:nvPr>
            <p:ph type="title"/>
          </p:nvPr>
        </p:nvSpPr>
        <p:spPr>
          <a:xfrm>
            <a:off x="661124" y="662034"/>
            <a:ext cx="8383816" cy="429040"/>
          </a:xfrm>
          <a:prstGeom prst="rect">
            <a:avLst/>
          </a:prstGeom>
        </p:spPr>
        <p:txBody>
          <a:bodyPr spcFirstLastPara="1" wrap="square" lIns="68575" tIns="68575" rIns="68575" bIns="68575" anchor="ctr" anchorCtr="0">
            <a:noAutofit/>
          </a:bodyPr>
          <a:lstStyle/>
          <a:p>
            <a:pPr lvl="0"/>
            <a:r>
              <a:rPr lang="ko-KR" altLang="en-US" sz="2000" b="1" spc="-100" dirty="0">
                <a:solidFill>
                  <a:srgbClr val="0EAA93"/>
                </a:solidFill>
                <a:latin typeface="프리젠테이션 8 ExtraBold" pitchFamily="2" charset="-127"/>
                <a:ea typeface="프리젠테이션 8 ExtraBold" pitchFamily="2" charset="-127"/>
                <a:cs typeface="Noto Sans KR"/>
                <a:sym typeface="Noto Sans KR"/>
              </a:rPr>
              <a:t>사례</a:t>
            </a:r>
            <a:r>
              <a:rPr lang="en-US" altLang="ko-KR" sz="2000" b="1" spc="-100" dirty="0">
                <a:solidFill>
                  <a:srgbClr val="0EAA93"/>
                </a:solidFill>
                <a:latin typeface="프리젠테이션 8 ExtraBold" pitchFamily="2" charset="-127"/>
                <a:ea typeface="프리젠테이션 8 ExtraBold" pitchFamily="2" charset="-127"/>
                <a:cs typeface="Noto Sans KR"/>
                <a:sym typeface="Noto Sans KR"/>
              </a:rPr>
              <a:t>1. </a:t>
            </a:r>
            <a:r>
              <a:rPr lang="ko-KR" altLang="en-US" sz="2000" b="1" spc="-100" dirty="0">
                <a:solidFill>
                  <a:srgbClr val="0EAA93"/>
                </a:solidFill>
                <a:latin typeface="프리젠테이션 8 ExtraBold" pitchFamily="2" charset="-127"/>
                <a:ea typeface="프리젠테이션 8 ExtraBold" pitchFamily="2" charset="-127"/>
                <a:cs typeface="Noto Sans KR"/>
                <a:sym typeface="Noto Sans KR"/>
              </a:rPr>
              <a:t>우리의 의사소통 데이터를 분석하고 성찰하며 공동체의 담화 습관 개선 캠페인 실천하기</a:t>
            </a:r>
            <a:endParaRPr sz="2200" b="1" spc="-100" dirty="0">
              <a:solidFill>
                <a:srgbClr val="0EAA93"/>
              </a:solidFill>
              <a:latin typeface="프리젠테이션 8 ExtraBold" pitchFamily="2" charset="-127"/>
              <a:ea typeface="프리젠테이션 8 ExtraBold" pitchFamily="2" charset="-127"/>
              <a:cs typeface="Noto Sans KR"/>
              <a:sym typeface="Noto Sans KR"/>
            </a:endParaRPr>
          </a:p>
        </p:txBody>
      </p:sp>
      <p:sp>
        <p:nvSpPr>
          <p:cNvPr id="32" name="사각형: 둥근 모서리 31">
            <a:extLst>
              <a:ext uri="{FF2B5EF4-FFF2-40B4-BE49-F238E27FC236}">
                <a16:creationId xmlns:a16="http://schemas.microsoft.com/office/drawing/2014/main" id="{5B5C951A-1A48-4E03-A739-0ACE44ECC1E9}"/>
              </a:ext>
            </a:extLst>
          </p:cNvPr>
          <p:cNvSpPr/>
          <p:nvPr/>
        </p:nvSpPr>
        <p:spPr>
          <a:xfrm rot="16200000">
            <a:off x="-67600" y="379570"/>
            <a:ext cx="333319" cy="993967"/>
          </a:xfrm>
          <a:prstGeom prst="roundRect">
            <a:avLst>
              <a:gd name="adj" fmla="val 50000"/>
            </a:avLst>
          </a:prstGeom>
          <a:gradFill>
            <a:gsLst>
              <a:gs pos="0">
                <a:srgbClr val="0EAA93">
                  <a:alpha val="0"/>
                </a:srgbClr>
              </a:gs>
              <a:gs pos="100000">
                <a:srgbClr val="0EAA93">
                  <a:alpha val="70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프리젠테이션 4 Regular" pitchFamily="2" charset="-127"/>
              <a:ea typeface="프리젠테이션 4 Regular" pitchFamily="2" charset="-127"/>
            </a:endParaRPr>
          </a:p>
        </p:txBody>
      </p:sp>
      <p:sp>
        <p:nvSpPr>
          <p:cNvPr id="31" name="직사각형 30">
            <a:extLst>
              <a:ext uri="{FF2B5EF4-FFF2-40B4-BE49-F238E27FC236}">
                <a16:creationId xmlns:a16="http://schemas.microsoft.com/office/drawing/2014/main" id="{C2103589-895F-4F69-AA2A-8199AA69A2D8}"/>
              </a:ext>
            </a:extLst>
          </p:cNvPr>
          <p:cNvSpPr/>
          <p:nvPr/>
        </p:nvSpPr>
        <p:spPr>
          <a:xfrm>
            <a:off x="878510" y="2298846"/>
            <a:ext cx="3293440" cy="718375"/>
          </a:xfrm>
          <a:prstGeom prst="rect">
            <a:avLst/>
          </a:prstGeom>
          <a:no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nSpc>
                <a:spcPct val="130000"/>
              </a:lnSpc>
            </a:pPr>
            <a:r>
              <a:rPr lang="en-US" altLang="ko-KR" sz="1600" dirty="0">
                <a:solidFill>
                  <a:schemeClr val="tx1"/>
                </a:solidFill>
                <a:latin typeface="프리젠테이션 8 ExtraBold" charset="-127"/>
                <a:ea typeface="프리젠테이션 8 ExtraBold" charset="-127"/>
              </a:rPr>
              <a:t>3. </a:t>
            </a:r>
            <a:r>
              <a:rPr lang="ko-KR" altLang="en-US" sz="1600" dirty="0">
                <a:solidFill>
                  <a:schemeClr val="tx1"/>
                </a:solidFill>
                <a:latin typeface="프리젠테이션 8 ExtraBold" charset="-127"/>
                <a:ea typeface="프리젠테이션 8 ExtraBold" charset="-127"/>
              </a:rPr>
              <a:t>국어과 핵심 지식 </a:t>
            </a:r>
            <a:r>
              <a:rPr lang="ko-KR" altLang="en-US" sz="1600" dirty="0">
                <a:solidFill>
                  <a:srgbClr val="0EAA93"/>
                </a:solidFill>
                <a:latin typeface="프리젠테이션 8 ExtraBold" charset="-127"/>
                <a:ea typeface="프리젠테이션 8 ExtraBold" charset="-127"/>
              </a:rPr>
              <a:t>대화의 원리 배우기</a:t>
            </a:r>
            <a:endParaRPr lang="en-US" altLang="ko-KR" sz="1600" dirty="0">
              <a:solidFill>
                <a:srgbClr val="0EAA93"/>
              </a:solidFill>
              <a:latin typeface="프리젠테이션 8 ExtraBold" charset="-127"/>
              <a:ea typeface="프리젠테이션 8 ExtraBold" charset="-127"/>
            </a:endParaRPr>
          </a:p>
          <a:p>
            <a:pPr marL="285750" indent="-285750">
              <a:lnSpc>
                <a:spcPct val="130000"/>
              </a:lnSpc>
              <a:buFont typeface="Arial" panose="020B0604020202020204" pitchFamily="34" charset="0"/>
              <a:buChar char="•"/>
            </a:pPr>
            <a:r>
              <a:rPr lang="ko-KR" altLang="en-US" sz="1600" dirty="0">
                <a:solidFill>
                  <a:schemeClr val="tx1"/>
                </a:solidFill>
                <a:latin typeface="프리젠테이션 4 Regular" charset="-127"/>
                <a:ea typeface="프리젠테이션 4 Regular" charset="-127"/>
              </a:rPr>
              <a:t>대화는 단순히 말을 주고받는 것이 아니라 적절한 전략을 사용하여 상호 존중하고 공감하며 생각과 감정을 주고받는 행위임을 인식하기</a:t>
            </a:r>
            <a:endParaRPr lang="en-US" altLang="ko-KR" sz="1600" dirty="0">
              <a:solidFill>
                <a:schemeClr val="tx1"/>
              </a:solidFill>
              <a:latin typeface="프리젠테이션 4 Regular" charset="-127"/>
              <a:ea typeface="프리젠테이션 4 Regular" charset="-127"/>
            </a:endParaRPr>
          </a:p>
        </p:txBody>
      </p:sp>
      <p:pic>
        <p:nvPicPr>
          <p:cNvPr id="11" name="그림 10">
            <a:extLst>
              <a:ext uri="{FF2B5EF4-FFF2-40B4-BE49-F238E27FC236}">
                <a16:creationId xmlns:a16="http://schemas.microsoft.com/office/drawing/2014/main" id="{024C2124-7852-48F8-8A7F-B3326C65F2E1}"/>
              </a:ext>
            </a:extLst>
          </p:cNvPr>
          <p:cNvPicPr>
            <a:picLocks noChangeAspect="1"/>
          </p:cNvPicPr>
          <p:nvPr/>
        </p:nvPicPr>
        <p:blipFill rotWithShape="1">
          <a:blip r:embed="rId3"/>
          <a:srcRect l="5351" t="33606" r="1914"/>
          <a:stretch/>
        </p:blipFill>
        <p:spPr>
          <a:xfrm>
            <a:off x="4572000" y="2366353"/>
            <a:ext cx="3983568" cy="1624371"/>
          </a:xfrm>
          <a:prstGeom prst="rect">
            <a:avLst/>
          </a:prstGeom>
        </p:spPr>
      </p:pic>
    </p:spTree>
    <p:extLst>
      <p:ext uri="{BB962C8B-B14F-4D97-AF65-F5344CB8AC3E}">
        <p14:creationId xmlns:p14="http://schemas.microsoft.com/office/powerpoint/2010/main" val="391509490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31">
          <a:extLst>
            <a:ext uri="{FF2B5EF4-FFF2-40B4-BE49-F238E27FC236}">
              <a16:creationId xmlns:a16="http://schemas.microsoft.com/office/drawing/2014/main" id="{09C29B6C-05AD-673F-97DE-A7CACAE85FE5}"/>
            </a:ext>
          </a:extLst>
        </p:cNvPr>
        <p:cNvGrpSpPr/>
        <p:nvPr/>
      </p:nvGrpSpPr>
      <p:grpSpPr>
        <a:xfrm>
          <a:off x="0" y="0"/>
          <a:ext cx="0" cy="0"/>
          <a:chOff x="0" y="0"/>
          <a:chExt cx="0" cy="0"/>
        </a:xfrm>
      </p:grpSpPr>
      <p:grpSp>
        <p:nvGrpSpPr>
          <p:cNvPr id="19" name="그룹 18">
            <a:extLst>
              <a:ext uri="{FF2B5EF4-FFF2-40B4-BE49-F238E27FC236}">
                <a16:creationId xmlns:a16="http://schemas.microsoft.com/office/drawing/2014/main" id="{83D14FEF-B1CF-45BE-8BDE-2350F92A9C61}"/>
              </a:ext>
            </a:extLst>
          </p:cNvPr>
          <p:cNvGrpSpPr/>
          <p:nvPr/>
        </p:nvGrpSpPr>
        <p:grpSpPr>
          <a:xfrm>
            <a:off x="878510" y="1174308"/>
            <a:ext cx="8153730" cy="3855882"/>
            <a:chOff x="859460" y="1155258"/>
            <a:chExt cx="8153730" cy="3855882"/>
          </a:xfrm>
        </p:grpSpPr>
        <p:sp>
          <p:nvSpPr>
            <p:cNvPr id="20" name="사각형: 둥근 모서리 19">
              <a:extLst>
                <a:ext uri="{FF2B5EF4-FFF2-40B4-BE49-F238E27FC236}">
                  <a16:creationId xmlns:a16="http://schemas.microsoft.com/office/drawing/2014/main" id="{6A4D499E-ED5A-46C9-951F-2E9CE73F179C}"/>
                </a:ext>
              </a:extLst>
            </p:cNvPr>
            <p:cNvSpPr/>
            <p:nvPr/>
          </p:nvSpPr>
          <p:spPr>
            <a:xfrm>
              <a:off x="921896" y="1155258"/>
              <a:ext cx="8091294" cy="3855882"/>
            </a:xfrm>
            <a:prstGeom prst="roundRect">
              <a:avLst>
                <a:gd name="adj" fmla="val 2548"/>
              </a:avLst>
            </a:prstGeom>
            <a:gradFill>
              <a:gsLst>
                <a:gs pos="0">
                  <a:srgbClr val="0EAA93">
                    <a:alpha val="0"/>
                  </a:srgbClr>
                </a:gs>
                <a:gs pos="100000">
                  <a:srgbClr val="0EAA93">
                    <a:alpha val="47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프리젠테이션 4 Regular" pitchFamily="2" charset="-127"/>
                <a:ea typeface="프리젠테이션 4 Regular" pitchFamily="2" charset="-127"/>
              </a:endParaRPr>
            </a:p>
          </p:txBody>
        </p:sp>
        <p:sp>
          <p:nvSpPr>
            <p:cNvPr id="21" name="사각형: 둥근 모서리 20">
              <a:extLst>
                <a:ext uri="{FF2B5EF4-FFF2-40B4-BE49-F238E27FC236}">
                  <a16:creationId xmlns:a16="http://schemas.microsoft.com/office/drawing/2014/main" id="{CEBCEA08-D172-4976-8381-B50E694256AD}"/>
                </a:ext>
              </a:extLst>
            </p:cNvPr>
            <p:cNvSpPr/>
            <p:nvPr/>
          </p:nvSpPr>
          <p:spPr>
            <a:xfrm>
              <a:off x="859460" y="1167957"/>
              <a:ext cx="8091294" cy="3794576"/>
            </a:xfrm>
            <a:prstGeom prst="roundRect">
              <a:avLst>
                <a:gd name="adj" fmla="val 2548"/>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프리젠테이션 4 Regular" pitchFamily="2" charset="-127"/>
                <a:ea typeface="프리젠테이션 4 Regular" pitchFamily="2" charset="-127"/>
              </a:endParaRPr>
            </a:p>
          </p:txBody>
        </p:sp>
      </p:grpSp>
      <p:sp>
        <p:nvSpPr>
          <p:cNvPr id="5" name="Rectangle 2">
            <a:extLst>
              <a:ext uri="{FF2B5EF4-FFF2-40B4-BE49-F238E27FC236}">
                <a16:creationId xmlns:a16="http://schemas.microsoft.com/office/drawing/2014/main" id="{A9C60B3B-5E56-A222-AFB8-C783BD94F4ED}"/>
              </a:ext>
            </a:extLst>
          </p:cNvPr>
          <p:cNvSpPr>
            <a:spLocks noChangeArrowheads="1"/>
          </p:cNvSpPr>
          <p:nvPr/>
        </p:nvSpPr>
        <p:spPr bwMode="auto">
          <a:xfrm>
            <a:off x="-1" y="0"/>
            <a:ext cx="16290853" cy="814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ko-KR" altLang="en-US"/>
          </a:p>
        </p:txBody>
      </p:sp>
      <p:sp>
        <p:nvSpPr>
          <p:cNvPr id="16" name="직사각형 15">
            <a:extLst>
              <a:ext uri="{FF2B5EF4-FFF2-40B4-BE49-F238E27FC236}">
                <a16:creationId xmlns:a16="http://schemas.microsoft.com/office/drawing/2014/main" id="{7AB5F3F6-245F-4E67-8B8D-1374C051EA99}"/>
              </a:ext>
            </a:extLst>
          </p:cNvPr>
          <p:cNvSpPr/>
          <p:nvPr/>
        </p:nvSpPr>
        <p:spPr>
          <a:xfrm>
            <a:off x="661124" y="1386821"/>
            <a:ext cx="7894444" cy="565531"/>
          </a:xfrm>
          <a:prstGeom prst="rect">
            <a:avLst/>
          </a:prstGeom>
          <a:solidFill>
            <a:schemeClr val="bg1">
              <a:lumMod val="95000"/>
            </a:schemeClr>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nchorCtr="0"/>
          <a:lstStyle/>
          <a:p>
            <a:r>
              <a:rPr lang="ko-KR" altLang="en-US" sz="1800" dirty="0">
                <a:solidFill>
                  <a:schemeClr val="bg1">
                    <a:lumMod val="75000"/>
                  </a:schemeClr>
                </a:solidFill>
                <a:latin typeface="프리젠테이션 8 ExtraBold" pitchFamily="2" charset="-127"/>
                <a:ea typeface="프리젠테이션 8 ExtraBold" pitchFamily="2" charset="-127"/>
              </a:rPr>
              <a:t>대화 녹음 및 텍스트 변환 </a:t>
            </a:r>
            <a:r>
              <a:rPr lang="ko-KR" altLang="en-US" sz="1800" dirty="0">
                <a:solidFill>
                  <a:schemeClr val="tx1"/>
                </a:solidFill>
                <a:latin typeface="프리젠테이션 8 ExtraBold" pitchFamily="2" charset="-127"/>
                <a:ea typeface="프리젠테이션 8 ExtraBold" pitchFamily="2" charset="-127"/>
              </a:rPr>
              <a:t>→ 대화의 원리를 고려하여 담화 습관 분석 및 문제점 탐색</a:t>
            </a:r>
          </a:p>
        </p:txBody>
      </p:sp>
      <p:sp>
        <p:nvSpPr>
          <p:cNvPr id="22" name="Google Shape;87;p16">
            <a:extLst>
              <a:ext uri="{FF2B5EF4-FFF2-40B4-BE49-F238E27FC236}">
                <a16:creationId xmlns:a16="http://schemas.microsoft.com/office/drawing/2014/main" id="{08E0EC05-10B8-4BBF-9B30-8D40AF49D347}"/>
              </a:ext>
            </a:extLst>
          </p:cNvPr>
          <p:cNvSpPr txBox="1">
            <a:spLocks noGrp="1"/>
          </p:cNvSpPr>
          <p:nvPr>
            <p:ph type="title"/>
          </p:nvPr>
        </p:nvSpPr>
        <p:spPr>
          <a:xfrm>
            <a:off x="661124" y="662034"/>
            <a:ext cx="8383816" cy="429040"/>
          </a:xfrm>
          <a:prstGeom prst="rect">
            <a:avLst/>
          </a:prstGeom>
        </p:spPr>
        <p:txBody>
          <a:bodyPr spcFirstLastPara="1" wrap="square" lIns="68575" tIns="68575" rIns="68575" bIns="68575" anchor="ctr" anchorCtr="0">
            <a:noAutofit/>
          </a:bodyPr>
          <a:lstStyle/>
          <a:p>
            <a:pPr lvl="0"/>
            <a:r>
              <a:rPr lang="ko-KR" altLang="en-US" sz="2000" b="1" spc="-100" dirty="0">
                <a:solidFill>
                  <a:srgbClr val="0EAA93"/>
                </a:solidFill>
                <a:latin typeface="프리젠테이션 8 ExtraBold" pitchFamily="2" charset="-127"/>
                <a:ea typeface="프리젠테이션 8 ExtraBold" pitchFamily="2" charset="-127"/>
                <a:cs typeface="Noto Sans KR"/>
                <a:sym typeface="Noto Sans KR"/>
              </a:rPr>
              <a:t>사례</a:t>
            </a:r>
            <a:r>
              <a:rPr lang="en-US" altLang="ko-KR" sz="2000" b="1" spc="-100" dirty="0">
                <a:solidFill>
                  <a:srgbClr val="0EAA93"/>
                </a:solidFill>
                <a:latin typeface="프리젠테이션 8 ExtraBold" pitchFamily="2" charset="-127"/>
                <a:ea typeface="프리젠테이션 8 ExtraBold" pitchFamily="2" charset="-127"/>
                <a:cs typeface="Noto Sans KR"/>
                <a:sym typeface="Noto Sans KR"/>
              </a:rPr>
              <a:t>1. </a:t>
            </a:r>
            <a:r>
              <a:rPr lang="ko-KR" altLang="en-US" sz="2000" b="1" spc="-100" dirty="0">
                <a:solidFill>
                  <a:srgbClr val="0EAA93"/>
                </a:solidFill>
                <a:latin typeface="프리젠테이션 8 ExtraBold" pitchFamily="2" charset="-127"/>
                <a:ea typeface="프리젠테이션 8 ExtraBold" pitchFamily="2" charset="-127"/>
                <a:cs typeface="Noto Sans KR"/>
                <a:sym typeface="Noto Sans KR"/>
              </a:rPr>
              <a:t>우리의 의사소통 데이터를 분석하고 성찰하며 공동체의 담화 습관 개선 캠페인 실천하기</a:t>
            </a:r>
            <a:endParaRPr sz="2200" b="1" spc="-100" dirty="0">
              <a:solidFill>
                <a:srgbClr val="0EAA93"/>
              </a:solidFill>
              <a:latin typeface="프리젠테이션 8 ExtraBold" pitchFamily="2" charset="-127"/>
              <a:ea typeface="프리젠테이션 8 ExtraBold" pitchFamily="2" charset="-127"/>
              <a:cs typeface="Noto Sans KR"/>
              <a:sym typeface="Noto Sans KR"/>
            </a:endParaRPr>
          </a:p>
        </p:txBody>
      </p:sp>
      <p:sp>
        <p:nvSpPr>
          <p:cNvPr id="32" name="사각형: 둥근 모서리 31">
            <a:extLst>
              <a:ext uri="{FF2B5EF4-FFF2-40B4-BE49-F238E27FC236}">
                <a16:creationId xmlns:a16="http://schemas.microsoft.com/office/drawing/2014/main" id="{5B5C951A-1A48-4E03-A739-0ACE44ECC1E9}"/>
              </a:ext>
            </a:extLst>
          </p:cNvPr>
          <p:cNvSpPr/>
          <p:nvPr/>
        </p:nvSpPr>
        <p:spPr>
          <a:xfrm rot="16200000">
            <a:off x="-67600" y="379570"/>
            <a:ext cx="333319" cy="993967"/>
          </a:xfrm>
          <a:prstGeom prst="roundRect">
            <a:avLst>
              <a:gd name="adj" fmla="val 50000"/>
            </a:avLst>
          </a:prstGeom>
          <a:gradFill>
            <a:gsLst>
              <a:gs pos="0">
                <a:srgbClr val="0EAA93">
                  <a:alpha val="0"/>
                </a:srgbClr>
              </a:gs>
              <a:gs pos="100000">
                <a:srgbClr val="0EAA93">
                  <a:alpha val="70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프리젠테이션 4 Regular" pitchFamily="2" charset="-127"/>
              <a:ea typeface="프리젠테이션 4 Regular" pitchFamily="2" charset="-127"/>
            </a:endParaRPr>
          </a:p>
        </p:txBody>
      </p:sp>
      <p:sp>
        <p:nvSpPr>
          <p:cNvPr id="31" name="직사각형 30">
            <a:extLst>
              <a:ext uri="{FF2B5EF4-FFF2-40B4-BE49-F238E27FC236}">
                <a16:creationId xmlns:a16="http://schemas.microsoft.com/office/drawing/2014/main" id="{C2103589-895F-4F69-AA2A-8199AA69A2D8}"/>
              </a:ext>
            </a:extLst>
          </p:cNvPr>
          <p:cNvSpPr/>
          <p:nvPr/>
        </p:nvSpPr>
        <p:spPr>
          <a:xfrm>
            <a:off x="878510" y="2298846"/>
            <a:ext cx="3293440" cy="718375"/>
          </a:xfrm>
          <a:prstGeom prst="rect">
            <a:avLst/>
          </a:prstGeom>
          <a:no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nSpc>
                <a:spcPct val="130000"/>
              </a:lnSpc>
            </a:pPr>
            <a:r>
              <a:rPr lang="en-US" altLang="ko-KR" sz="1600" dirty="0">
                <a:solidFill>
                  <a:schemeClr val="tx1"/>
                </a:solidFill>
                <a:latin typeface="프리젠테이션 8 ExtraBold" charset="-127"/>
                <a:ea typeface="프리젠테이션 8 ExtraBold" charset="-127"/>
              </a:rPr>
              <a:t>4. </a:t>
            </a:r>
            <a:r>
              <a:rPr lang="ko-KR" altLang="en-US" sz="1600" dirty="0" err="1">
                <a:solidFill>
                  <a:srgbClr val="0EAA93"/>
                </a:solidFill>
                <a:latin typeface="프리젠테이션 8 ExtraBold" charset="-127"/>
                <a:ea typeface="프리젠테이션 8 ExtraBold" charset="-127"/>
              </a:rPr>
              <a:t>프롬프팅</a:t>
            </a:r>
            <a:r>
              <a:rPr lang="ko-KR" altLang="en-US" sz="1600" dirty="0">
                <a:solidFill>
                  <a:srgbClr val="0EAA93"/>
                </a:solidFill>
                <a:latin typeface="프리젠테이션 8 ExtraBold" charset="-127"/>
                <a:ea typeface="프리젠테이션 8 ExtraBold" charset="-127"/>
              </a:rPr>
              <a:t> 기법을 활용</a:t>
            </a:r>
            <a:r>
              <a:rPr lang="ko-KR" altLang="en-US" sz="1600" dirty="0">
                <a:solidFill>
                  <a:schemeClr val="tx1"/>
                </a:solidFill>
                <a:latin typeface="프리젠테이션 8 ExtraBold" charset="-127"/>
                <a:ea typeface="프리젠테이션 8 ExtraBold" charset="-127"/>
              </a:rPr>
              <a:t>하여 </a:t>
            </a:r>
            <a:r>
              <a:rPr lang="ko-KR" altLang="en-US" sz="1600" dirty="0">
                <a:solidFill>
                  <a:srgbClr val="0EAA93"/>
                </a:solidFill>
                <a:latin typeface="프리젠테이션 8 ExtraBold" charset="-127"/>
                <a:ea typeface="프리젠테이션 8 ExtraBold" charset="-127"/>
              </a:rPr>
              <a:t>대화의 </a:t>
            </a:r>
            <a:r>
              <a:rPr lang="ko-KR" altLang="en-US" sz="1600" dirty="0">
                <a:solidFill>
                  <a:schemeClr val="tx1"/>
                </a:solidFill>
                <a:latin typeface="프리젠테이션 8 ExtraBold" charset="-127"/>
                <a:ea typeface="프리젠테이션 8 ExtraBold" charset="-127"/>
              </a:rPr>
              <a:t>원리를 바탕으로 </a:t>
            </a:r>
            <a:r>
              <a:rPr lang="ko-KR" altLang="en-US" sz="1600" dirty="0">
                <a:solidFill>
                  <a:srgbClr val="0EAA93"/>
                </a:solidFill>
                <a:latin typeface="프리젠테이션 8 ExtraBold" charset="-127"/>
                <a:ea typeface="프리젠테이션 8 ExtraBold" charset="-127"/>
              </a:rPr>
              <a:t>인공지능</a:t>
            </a:r>
            <a:r>
              <a:rPr lang="ko-KR" altLang="en-US" sz="1600" dirty="0">
                <a:solidFill>
                  <a:schemeClr val="tx1"/>
                </a:solidFill>
                <a:latin typeface="프리젠테이션 8 ExtraBold" charset="-127"/>
                <a:ea typeface="프리젠테이션 8 ExtraBold" charset="-127"/>
              </a:rPr>
              <a:t>에 자신의</a:t>
            </a:r>
            <a:r>
              <a:rPr lang="ko-KR" altLang="en-US" sz="1600" dirty="0">
                <a:solidFill>
                  <a:srgbClr val="0EAA93"/>
                </a:solidFill>
                <a:latin typeface="프리젠테이션 8 ExtraBold" charset="-127"/>
                <a:ea typeface="프리젠테이션 8 ExtraBold" charset="-127"/>
              </a:rPr>
              <a:t> 듣기 </a:t>
            </a:r>
            <a:r>
              <a:rPr lang="en-US" altLang="ko-KR" sz="1600" dirty="0">
                <a:solidFill>
                  <a:srgbClr val="0EAA93"/>
                </a:solidFill>
                <a:latin typeface="프리젠테이션 8 ExtraBold" charset="-127"/>
                <a:ea typeface="프리젠테이션 8 ExtraBold" charset="-127"/>
              </a:rPr>
              <a:t>· </a:t>
            </a:r>
            <a:r>
              <a:rPr lang="ko-KR" altLang="en-US" sz="1600" dirty="0">
                <a:solidFill>
                  <a:srgbClr val="0EAA93"/>
                </a:solidFill>
                <a:latin typeface="프리젠테이션 8 ExtraBold" charset="-127"/>
                <a:ea typeface="프리젠테이션 8 ExtraBold" charset="-127"/>
              </a:rPr>
              <a:t>말하기 과정에 대한 분석을 명령</a:t>
            </a:r>
            <a:r>
              <a:rPr lang="ko-KR" altLang="en-US" sz="1600" dirty="0">
                <a:solidFill>
                  <a:schemeClr val="tx1"/>
                </a:solidFill>
                <a:latin typeface="프리젠테이션 8 ExtraBold" charset="-127"/>
                <a:ea typeface="프리젠테이션 8 ExtraBold" charset="-127"/>
              </a:rPr>
              <a:t>하기</a:t>
            </a:r>
            <a:r>
              <a:rPr lang="ko-KR" altLang="en-US" sz="1600" dirty="0">
                <a:solidFill>
                  <a:schemeClr val="tx1"/>
                </a:solidFill>
                <a:latin typeface="프리젠테이션 4 Regular" charset="-127"/>
                <a:ea typeface="프리젠테이션 4 Regular" charset="-127"/>
              </a:rPr>
              <a:t> </a:t>
            </a:r>
            <a:endParaRPr lang="en-US" altLang="ko-KR" sz="1600" dirty="0">
              <a:solidFill>
                <a:schemeClr val="tx1"/>
              </a:solidFill>
              <a:latin typeface="프리젠테이션 4 Regular" charset="-127"/>
              <a:ea typeface="프리젠테이션 4 Regular" charset="-127"/>
            </a:endParaRPr>
          </a:p>
          <a:p>
            <a:pPr marL="285750" indent="-285750">
              <a:lnSpc>
                <a:spcPct val="130000"/>
              </a:lnSpc>
              <a:buFont typeface="Arial" panose="020B0604020202020204" pitchFamily="34" charset="0"/>
              <a:buChar char="•"/>
            </a:pPr>
            <a:r>
              <a:rPr lang="ko-KR" altLang="en-US" sz="1600" dirty="0">
                <a:solidFill>
                  <a:schemeClr val="tx1"/>
                </a:solidFill>
                <a:latin typeface="프리젠테이션 4 Regular" charset="-127"/>
                <a:ea typeface="프리젠테이션 4 Regular" charset="-127"/>
              </a:rPr>
              <a:t>토의를 통해 대화의 원리를 반영한 체크리스트가 포함된 프롬프트 설계하기</a:t>
            </a:r>
            <a:endParaRPr lang="en-US" altLang="ko-KR" sz="1600" dirty="0">
              <a:solidFill>
                <a:schemeClr val="tx1"/>
              </a:solidFill>
              <a:latin typeface="프리젠테이션 4 Regular" charset="-127"/>
              <a:ea typeface="프리젠테이션 4 Regular" charset="-127"/>
            </a:endParaRPr>
          </a:p>
          <a:p>
            <a:pPr marL="285750" indent="-285750">
              <a:lnSpc>
                <a:spcPct val="130000"/>
              </a:lnSpc>
              <a:buFont typeface="Arial" panose="020B0604020202020204" pitchFamily="34" charset="0"/>
              <a:buChar char="•"/>
            </a:pPr>
            <a:r>
              <a:rPr lang="ko-KR" altLang="en-US" sz="1600" dirty="0">
                <a:solidFill>
                  <a:schemeClr val="tx1"/>
                </a:solidFill>
                <a:latin typeface="프리젠테이션 4 Regular" charset="-127"/>
                <a:ea typeface="프리젠테이션 4 Regular" charset="-127"/>
              </a:rPr>
              <a:t>프롬프트를 입력하고</a:t>
            </a:r>
            <a:r>
              <a:rPr lang="en-US" altLang="ko-KR" sz="1600" dirty="0">
                <a:solidFill>
                  <a:schemeClr val="tx1"/>
                </a:solidFill>
                <a:latin typeface="프리젠테이션 4 Regular" charset="-127"/>
                <a:ea typeface="프리젠테이션 4 Regular" charset="-127"/>
              </a:rPr>
              <a:t>, </a:t>
            </a:r>
            <a:r>
              <a:rPr lang="ko-KR" altLang="en-US" sz="1600" dirty="0">
                <a:solidFill>
                  <a:schemeClr val="tx1"/>
                </a:solidFill>
                <a:latin typeface="프리젠테이션 4 Regular" charset="-127"/>
                <a:ea typeface="프리젠테이션 4 Regular" charset="-127"/>
              </a:rPr>
              <a:t>결과에 대해 토의하며 프롬프트 수정하기</a:t>
            </a:r>
            <a:endParaRPr lang="en-US" altLang="ko-KR" sz="1600" dirty="0">
              <a:solidFill>
                <a:schemeClr val="tx1"/>
              </a:solidFill>
              <a:latin typeface="프리젠테이션 4 Regular" charset="-127"/>
              <a:ea typeface="프리젠테이션 4 Regular" charset="-127"/>
            </a:endParaRPr>
          </a:p>
        </p:txBody>
      </p:sp>
      <p:pic>
        <p:nvPicPr>
          <p:cNvPr id="12" name="그림 11">
            <a:extLst>
              <a:ext uri="{FF2B5EF4-FFF2-40B4-BE49-F238E27FC236}">
                <a16:creationId xmlns:a16="http://schemas.microsoft.com/office/drawing/2014/main" id="{2B9A0963-ABB8-4E6B-96FA-868515DBC15B}"/>
              </a:ext>
            </a:extLst>
          </p:cNvPr>
          <p:cNvPicPr>
            <a:picLocks noChangeAspect="1"/>
          </p:cNvPicPr>
          <p:nvPr/>
        </p:nvPicPr>
        <p:blipFill rotWithShape="1">
          <a:blip r:embed="rId3"/>
          <a:srcRect l="52372" t="52012" r="3116" b="8614"/>
          <a:stretch/>
        </p:blipFill>
        <p:spPr>
          <a:xfrm>
            <a:off x="4970097" y="2638913"/>
            <a:ext cx="3250259" cy="1396801"/>
          </a:xfrm>
          <a:prstGeom prst="rect">
            <a:avLst/>
          </a:prstGeom>
        </p:spPr>
      </p:pic>
      <p:sp>
        <p:nvSpPr>
          <p:cNvPr id="13" name="직사각형 12">
            <a:extLst>
              <a:ext uri="{FF2B5EF4-FFF2-40B4-BE49-F238E27FC236}">
                <a16:creationId xmlns:a16="http://schemas.microsoft.com/office/drawing/2014/main" id="{82105BD2-026D-4E93-BCB2-A05B6044AEC0}"/>
              </a:ext>
            </a:extLst>
          </p:cNvPr>
          <p:cNvSpPr/>
          <p:nvPr/>
        </p:nvSpPr>
        <p:spPr>
          <a:xfrm>
            <a:off x="4955907" y="4035714"/>
            <a:ext cx="1456093" cy="420352"/>
          </a:xfrm>
          <a:prstGeom prst="rect">
            <a:avLst/>
          </a:prstGeom>
          <a:no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lnSpc>
                <a:spcPct val="130000"/>
              </a:lnSpc>
            </a:pPr>
            <a:r>
              <a:rPr lang="en-US" altLang="ko-KR" sz="1600" dirty="0">
                <a:solidFill>
                  <a:schemeClr val="tx1"/>
                </a:solidFill>
                <a:latin typeface="프리젠테이션 4 Regular" charset="-127"/>
                <a:ea typeface="프리젠테이션 4 Regular" charset="-127"/>
              </a:rPr>
              <a:t>&lt;</a:t>
            </a:r>
            <a:r>
              <a:rPr lang="ko-KR" altLang="en-US" sz="1600" dirty="0">
                <a:solidFill>
                  <a:schemeClr val="tx1"/>
                </a:solidFill>
                <a:latin typeface="프리젠테이션 4 Regular" charset="-127"/>
                <a:ea typeface="프리젠테이션 4 Regular" charset="-127"/>
              </a:rPr>
              <a:t>프롬프트</a:t>
            </a:r>
            <a:r>
              <a:rPr lang="en-US" altLang="ko-KR" sz="1600" dirty="0">
                <a:solidFill>
                  <a:schemeClr val="tx1"/>
                </a:solidFill>
                <a:latin typeface="프리젠테이션 4 Regular" charset="-127"/>
                <a:ea typeface="프리젠테이션 4 Regular" charset="-127"/>
              </a:rPr>
              <a:t> </a:t>
            </a:r>
            <a:r>
              <a:rPr lang="ko-KR" altLang="en-US" sz="1600" dirty="0">
                <a:solidFill>
                  <a:schemeClr val="tx1"/>
                </a:solidFill>
                <a:latin typeface="프리젠테이션 4 Regular" charset="-127"/>
                <a:ea typeface="프리젠테이션 4 Regular" charset="-127"/>
              </a:rPr>
              <a:t>설계</a:t>
            </a:r>
            <a:r>
              <a:rPr lang="en-US" altLang="ko-KR" sz="1600" dirty="0">
                <a:solidFill>
                  <a:schemeClr val="tx1"/>
                </a:solidFill>
                <a:latin typeface="프리젠테이션 4 Regular" charset="-127"/>
                <a:ea typeface="프리젠테이션 4 Regular" charset="-127"/>
              </a:rPr>
              <a:t>&gt;</a:t>
            </a:r>
          </a:p>
        </p:txBody>
      </p:sp>
      <p:sp>
        <p:nvSpPr>
          <p:cNvPr id="14" name="직사각형 13">
            <a:extLst>
              <a:ext uri="{FF2B5EF4-FFF2-40B4-BE49-F238E27FC236}">
                <a16:creationId xmlns:a16="http://schemas.microsoft.com/office/drawing/2014/main" id="{2BDB3EF1-0740-4624-BF20-22E259D6A845}"/>
              </a:ext>
            </a:extLst>
          </p:cNvPr>
          <p:cNvSpPr/>
          <p:nvPr/>
        </p:nvSpPr>
        <p:spPr>
          <a:xfrm>
            <a:off x="6539756" y="4035714"/>
            <a:ext cx="1866236" cy="420352"/>
          </a:xfrm>
          <a:prstGeom prst="rect">
            <a:avLst/>
          </a:prstGeom>
          <a:no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lnSpc>
                <a:spcPct val="130000"/>
              </a:lnSpc>
            </a:pPr>
            <a:r>
              <a:rPr lang="en-US" altLang="ko-KR" sz="1600" dirty="0">
                <a:solidFill>
                  <a:schemeClr val="tx1"/>
                </a:solidFill>
                <a:latin typeface="프리젠테이션 4 Regular" charset="-127"/>
                <a:ea typeface="프리젠테이션 4 Regular" charset="-127"/>
              </a:rPr>
              <a:t>&lt;</a:t>
            </a:r>
            <a:r>
              <a:rPr lang="ko-KR" altLang="en-US" sz="1600" dirty="0">
                <a:solidFill>
                  <a:schemeClr val="tx1"/>
                </a:solidFill>
                <a:latin typeface="프리젠테이션 4 Regular" charset="-127"/>
                <a:ea typeface="프리젠테이션 4 Regular" charset="-127"/>
              </a:rPr>
              <a:t>인공지능 출력 결과</a:t>
            </a:r>
            <a:r>
              <a:rPr lang="en-US" altLang="ko-KR" sz="1600" dirty="0">
                <a:solidFill>
                  <a:schemeClr val="tx1"/>
                </a:solidFill>
                <a:latin typeface="프리젠테이션 4 Regular" charset="-127"/>
                <a:ea typeface="프리젠테이션 4 Regular" charset="-127"/>
              </a:rPr>
              <a:t>&gt;</a:t>
            </a:r>
          </a:p>
        </p:txBody>
      </p:sp>
    </p:spTree>
    <p:extLst>
      <p:ext uri="{BB962C8B-B14F-4D97-AF65-F5344CB8AC3E}">
        <p14:creationId xmlns:p14="http://schemas.microsoft.com/office/powerpoint/2010/main" val="236316625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31">
          <a:extLst>
            <a:ext uri="{FF2B5EF4-FFF2-40B4-BE49-F238E27FC236}">
              <a16:creationId xmlns:a16="http://schemas.microsoft.com/office/drawing/2014/main" id="{09C29B6C-05AD-673F-97DE-A7CACAE85FE5}"/>
            </a:ext>
          </a:extLst>
        </p:cNvPr>
        <p:cNvGrpSpPr/>
        <p:nvPr/>
      </p:nvGrpSpPr>
      <p:grpSpPr>
        <a:xfrm>
          <a:off x="0" y="0"/>
          <a:ext cx="0" cy="0"/>
          <a:chOff x="0" y="0"/>
          <a:chExt cx="0" cy="0"/>
        </a:xfrm>
      </p:grpSpPr>
      <p:grpSp>
        <p:nvGrpSpPr>
          <p:cNvPr id="19" name="그룹 18">
            <a:extLst>
              <a:ext uri="{FF2B5EF4-FFF2-40B4-BE49-F238E27FC236}">
                <a16:creationId xmlns:a16="http://schemas.microsoft.com/office/drawing/2014/main" id="{83D14FEF-B1CF-45BE-8BDE-2350F92A9C61}"/>
              </a:ext>
            </a:extLst>
          </p:cNvPr>
          <p:cNvGrpSpPr/>
          <p:nvPr/>
        </p:nvGrpSpPr>
        <p:grpSpPr>
          <a:xfrm>
            <a:off x="878510" y="1174308"/>
            <a:ext cx="8153730" cy="3855882"/>
            <a:chOff x="859460" y="1155258"/>
            <a:chExt cx="8153730" cy="3855882"/>
          </a:xfrm>
        </p:grpSpPr>
        <p:sp>
          <p:nvSpPr>
            <p:cNvPr id="20" name="사각형: 둥근 모서리 19">
              <a:extLst>
                <a:ext uri="{FF2B5EF4-FFF2-40B4-BE49-F238E27FC236}">
                  <a16:creationId xmlns:a16="http://schemas.microsoft.com/office/drawing/2014/main" id="{6A4D499E-ED5A-46C9-951F-2E9CE73F179C}"/>
                </a:ext>
              </a:extLst>
            </p:cNvPr>
            <p:cNvSpPr/>
            <p:nvPr/>
          </p:nvSpPr>
          <p:spPr>
            <a:xfrm>
              <a:off x="921896" y="1155258"/>
              <a:ext cx="8091294" cy="3855882"/>
            </a:xfrm>
            <a:prstGeom prst="roundRect">
              <a:avLst>
                <a:gd name="adj" fmla="val 2548"/>
              </a:avLst>
            </a:prstGeom>
            <a:gradFill>
              <a:gsLst>
                <a:gs pos="0">
                  <a:srgbClr val="0EAA93">
                    <a:alpha val="0"/>
                  </a:srgbClr>
                </a:gs>
                <a:gs pos="100000">
                  <a:srgbClr val="0EAA93">
                    <a:alpha val="47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프리젠테이션 4 Regular" pitchFamily="2" charset="-127"/>
                <a:ea typeface="프리젠테이션 4 Regular" pitchFamily="2" charset="-127"/>
              </a:endParaRPr>
            </a:p>
          </p:txBody>
        </p:sp>
        <p:sp>
          <p:nvSpPr>
            <p:cNvPr id="21" name="사각형: 둥근 모서리 20">
              <a:extLst>
                <a:ext uri="{FF2B5EF4-FFF2-40B4-BE49-F238E27FC236}">
                  <a16:creationId xmlns:a16="http://schemas.microsoft.com/office/drawing/2014/main" id="{CEBCEA08-D172-4976-8381-B50E694256AD}"/>
                </a:ext>
              </a:extLst>
            </p:cNvPr>
            <p:cNvSpPr/>
            <p:nvPr/>
          </p:nvSpPr>
          <p:spPr>
            <a:xfrm>
              <a:off x="859460" y="1167957"/>
              <a:ext cx="8091294" cy="3794576"/>
            </a:xfrm>
            <a:prstGeom prst="roundRect">
              <a:avLst>
                <a:gd name="adj" fmla="val 2548"/>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프리젠테이션 4 Regular" pitchFamily="2" charset="-127"/>
                <a:ea typeface="프리젠테이션 4 Regular" pitchFamily="2" charset="-127"/>
              </a:endParaRPr>
            </a:p>
          </p:txBody>
        </p:sp>
      </p:grpSp>
      <p:sp>
        <p:nvSpPr>
          <p:cNvPr id="5" name="Rectangle 2">
            <a:extLst>
              <a:ext uri="{FF2B5EF4-FFF2-40B4-BE49-F238E27FC236}">
                <a16:creationId xmlns:a16="http://schemas.microsoft.com/office/drawing/2014/main" id="{A9C60B3B-5E56-A222-AFB8-C783BD94F4ED}"/>
              </a:ext>
            </a:extLst>
          </p:cNvPr>
          <p:cNvSpPr>
            <a:spLocks noChangeArrowheads="1"/>
          </p:cNvSpPr>
          <p:nvPr/>
        </p:nvSpPr>
        <p:spPr bwMode="auto">
          <a:xfrm>
            <a:off x="-1" y="0"/>
            <a:ext cx="16290853" cy="814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ko-KR" altLang="en-US"/>
          </a:p>
        </p:txBody>
      </p:sp>
      <p:sp>
        <p:nvSpPr>
          <p:cNvPr id="16" name="직사각형 15">
            <a:extLst>
              <a:ext uri="{FF2B5EF4-FFF2-40B4-BE49-F238E27FC236}">
                <a16:creationId xmlns:a16="http://schemas.microsoft.com/office/drawing/2014/main" id="{7AB5F3F6-245F-4E67-8B8D-1374C051EA99}"/>
              </a:ext>
            </a:extLst>
          </p:cNvPr>
          <p:cNvSpPr/>
          <p:nvPr/>
        </p:nvSpPr>
        <p:spPr>
          <a:xfrm>
            <a:off x="661124" y="1386821"/>
            <a:ext cx="7894444" cy="565531"/>
          </a:xfrm>
          <a:prstGeom prst="rect">
            <a:avLst/>
          </a:prstGeom>
          <a:solidFill>
            <a:schemeClr val="bg1">
              <a:lumMod val="95000"/>
            </a:schemeClr>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nchorCtr="0"/>
          <a:lstStyle/>
          <a:p>
            <a:r>
              <a:rPr lang="ko-KR" altLang="en-US" sz="1800" dirty="0">
                <a:solidFill>
                  <a:schemeClr val="bg1">
                    <a:lumMod val="75000"/>
                  </a:schemeClr>
                </a:solidFill>
                <a:latin typeface="프리젠테이션 8 ExtraBold" pitchFamily="2" charset="-127"/>
                <a:ea typeface="프리젠테이션 8 ExtraBold" pitchFamily="2" charset="-127"/>
              </a:rPr>
              <a:t>대화 녹음 및 텍스트 변환 </a:t>
            </a:r>
            <a:r>
              <a:rPr lang="ko-KR" altLang="en-US" sz="1800" dirty="0">
                <a:solidFill>
                  <a:schemeClr val="tx1"/>
                </a:solidFill>
                <a:latin typeface="프리젠테이션 8 ExtraBold" pitchFamily="2" charset="-127"/>
                <a:ea typeface="프리젠테이션 8 ExtraBold" pitchFamily="2" charset="-127"/>
              </a:rPr>
              <a:t>→ 대화의 원리를 고려하여 담화 습관 분석 및 문제점 탐색</a:t>
            </a:r>
          </a:p>
        </p:txBody>
      </p:sp>
      <p:sp>
        <p:nvSpPr>
          <p:cNvPr id="22" name="Google Shape;87;p16">
            <a:extLst>
              <a:ext uri="{FF2B5EF4-FFF2-40B4-BE49-F238E27FC236}">
                <a16:creationId xmlns:a16="http://schemas.microsoft.com/office/drawing/2014/main" id="{08E0EC05-10B8-4BBF-9B30-8D40AF49D347}"/>
              </a:ext>
            </a:extLst>
          </p:cNvPr>
          <p:cNvSpPr txBox="1">
            <a:spLocks noGrp="1"/>
          </p:cNvSpPr>
          <p:nvPr>
            <p:ph type="title"/>
          </p:nvPr>
        </p:nvSpPr>
        <p:spPr>
          <a:xfrm>
            <a:off x="661124" y="662034"/>
            <a:ext cx="8383816" cy="429040"/>
          </a:xfrm>
          <a:prstGeom prst="rect">
            <a:avLst/>
          </a:prstGeom>
        </p:spPr>
        <p:txBody>
          <a:bodyPr spcFirstLastPara="1" wrap="square" lIns="68575" tIns="68575" rIns="68575" bIns="68575" anchor="ctr" anchorCtr="0">
            <a:noAutofit/>
          </a:bodyPr>
          <a:lstStyle/>
          <a:p>
            <a:pPr lvl="0"/>
            <a:r>
              <a:rPr lang="ko-KR" altLang="en-US" sz="2000" b="1" spc="-100" dirty="0">
                <a:solidFill>
                  <a:srgbClr val="0EAA93"/>
                </a:solidFill>
                <a:latin typeface="프리젠테이션 8 ExtraBold" pitchFamily="2" charset="-127"/>
                <a:ea typeface="프리젠테이션 8 ExtraBold" pitchFamily="2" charset="-127"/>
                <a:cs typeface="Noto Sans KR"/>
                <a:sym typeface="Noto Sans KR"/>
              </a:rPr>
              <a:t>사례</a:t>
            </a:r>
            <a:r>
              <a:rPr lang="en-US" altLang="ko-KR" sz="2000" b="1" spc="-100" dirty="0">
                <a:solidFill>
                  <a:srgbClr val="0EAA93"/>
                </a:solidFill>
                <a:latin typeface="프리젠테이션 8 ExtraBold" pitchFamily="2" charset="-127"/>
                <a:ea typeface="프리젠테이션 8 ExtraBold" pitchFamily="2" charset="-127"/>
                <a:cs typeface="Noto Sans KR"/>
                <a:sym typeface="Noto Sans KR"/>
              </a:rPr>
              <a:t>1. </a:t>
            </a:r>
            <a:r>
              <a:rPr lang="ko-KR" altLang="en-US" sz="2000" b="1" spc="-100" dirty="0">
                <a:solidFill>
                  <a:srgbClr val="0EAA93"/>
                </a:solidFill>
                <a:latin typeface="프리젠테이션 8 ExtraBold" pitchFamily="2" charset="-127"/>
                <a:ea typeface="프리젠테이션 8 ExtraBold" pitchFamily="2" charset="-127"/>
                <a:cs typeface="Noto Sans KR"/>
                <a:sym typeface="Noto Sans KR"/>
              </a:rPr>
              <a:t>우리의 의사소통 데이터를 분석하고 성찰하며 공동체의 담화 습관 개선 캠페인 실천하기</a:t>
            </a:r>
            <a:endParaRPr sz="2200" b="1" spc="-100" dirty="0">
              <a:solidFill>
                <a:srgbClr val="0EAA93"/>
              </a:solidFill>
              <a:latin typeface="프리젠테이션 8 ExtraBold" pitchFamily="2" charset="-127"/>
              <a:ea typeface="프리젠테이션 8 ExtraBold" pitchFamily="2" charset="-127"/>
              <a:cs typeface="Noto Sans KR"/>
              <a:sym typeface="Noto Sans KR"/>
            </a:endParaRPr>
          </a:p>
        </p:txBody>
      </p:sp>
      <p:sp>
        <p:nvSpPr>
          <p:cNvPr id="32" name="사각형: 둥근 모서리 31">
            <a:extLst>
              <a:ext uri="{FF2B5EF4-FFF2-40B4-BE49-F238E27FC236}">
                <a16:creationId xmlns:a16="http://schemas.microsoft.com/office/drawing/2014/main" id="{5B5C951A-1A48-4E03-A739-0ACE44ECC1E9}"/>
              </a:ext>
            </a:extLst>
          </p:cNvPr>
          <p:cNvSpPr/>
          <p:nvPr/>
        </p:nvSpPr>
        <p:spPr>
          <a:xfrm rot="16200000">
            <a:off x="-67600" y="379570"/>
            <a:ext cx="333319" cy="993967"/>
          </a:xfrm>
          <a:prstGeom prst="roundRect">
            <a:avLst>
              <a:gd name="adj" fmla="val 50000"/>
            </a:avLst>
          </a:prstGeom>
          <a:gradFill>
            <a:gsLst>
              <a:gs pos="0">
                <a:srgbClr val="0EAA93">
                  <a:alpha val="0"/>
                </a:srgbClr>
              </a:gs>
              <a:gs pos="100000">
                <a:srgbClr val="0EAA93">
                  <a:alpha val="70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프리젠테이션 4 Regular" pitchFamily="2" charset="-127"/>
              <a:ea typeface="프리젠테이션 4 Regular" pitchFamily="2" charset="-127"/>
            </a:endParaRPr>
          </a:p>
        </p:txBody>
      </p:sp>
      <p:sp>
        <p:nvSpPr>
          <p:cNvPr id="31" name="직사각형 30">
            <a:extLst>
              <a:ext uri="{FF2B5EF4-FFF2-40B4-BE49-F238E27FC236}">
                <a16:creationId xmlns:a16="http://schemas.microsoft.com/office/drawing/2014/main" id="{C2103589-895F-4F69-AA2A-8199AA69A2D8}"/>
              </a:ext>
            </a:extLst>
          </p:cNvPr>
          <p:cNvSpPr/>
          <p:nvPr/>
        </p:nvSpPr>
        <p:spPr>
          <a:xfrm>
            <a:off x="878510" y="2298846"/>
            <a:ext cx="7611440" cy="718375"/>
          </a:xfrm>
          <a:prstGeom prst="rect">
            <a:avLst/>
          </a:prstGeom>
          <a:no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nSpc>
                <a:spcPct val="130000"/>
              </a:lnSpc>
            </a:pPr>
            <a:r>
              <a:rPr lang="en-US" altLang="ko-KR" sz="1600" dirty="0">
                <a:solidFill>
                  <a:schemeClr val="tx1"/>
                </a:solidFill>
                <a:latin typeface="프리젠테이션 8 ExtraBold" charset="-127"/>
                <a:ea typeface="프리젠테이션 8 ExtraBold" charset="-127"/>
              </a:rPr>
              <a:t>5. </a:t>
            </a:r>
            <a:r>
              <a:rPr lang="ko-KR" altLang="en-US" sz="1600" dirty="0">
                <a:solidFill>
                  <a:schemeClr val="tx1"/>
                </a:solidFill>
                <a:latin typeface="프리젠테이션 8 ExtraBold" charset="-127"/>
                <a:ea typeface="프리젠테이션 8 ExtraBold" charset="-127"/>
              </a:rPr>
              <a:t>인공지능 분석을 비판적으로 검토하며 인공지능 윤리 기르기</a:t>
            </a:r>
            <a:endParaRPr lang="en-US" altLang="ko-KR" sz="1600" dirty="0">
              <a:solidFill>
                <a:schemeClr val="tx1"/>
              </a:solidFill>
              <a:latin typeface="프리젠테이션 8 ExtraBold" charset="-127"/>
              <a:ea typeface="프리젠테이션 8 ExtraBold" charset="-127"/>
            </a:endParaRPr>
          </a:p>
          <a:p>
            <a:pPr marL="285750" indent="-285750">
              <a:lnSpc>
                <a:spcPct val="130000"/>
              </a:lnSpc>
              <a:buFont typeface="Arial" panose="020B0604020202020204" pitchFamily="34" charset="0"/>
              <a:buChar char="•"/>
            </a:pPr>
            <a:r>
              <a:rPr lang="ko-KR" altLang="en-US" sz="1600" dirty="0">
                <a:solidFill>
                  <a:schemeClr val="tx1"/>
                </a:solidFill>
                <a:latin typeface="프리젠테이션 4 Regular" charset="-127"/>
                <a:ea typeface="프리젠테이션 4 Regular" charset="-127"/>
              </a:rPr>
              <a:t>인공지능을 맹목적으로 신뢰하는 것이 아니라</a:t>
            </a:r>
            <a:r>
              <a:rPr lang="en-US" altLang="ko-KR" sz="1600" dirty="0">
                <a:solidFill>
                  <a:schemeClr val="tx1"/>
                </a:solidFill>
                <a:latin typeface="프리젠테이션 4 Regular" charset="-127"/>
                <a:ea typeface="프리젠테이션 4 Regular" charset="-127"/>
              </a:rPr>
              <a:t>, </a:t>
            </a:r>
            <a:r>
              <a:rPr lang="ko-KR" altLang="en-US" sz="1600" dirty="0">
                <a:solidFill>
                  <a:schemeClr val="tx1"/>
                </a:solidFill>
                <a:latin typeface="프리젠테이션 4 Regular" charset="-127"/>
                <a:ea typeface="프리젠테이션 4 Regular" charset="-127"/>
              </a:rPr>
              <a:t>한계가 있음을 인식하고 비판적으로 활용해야 함을 깨닫기</a:t>
            </a:r>
            <a:endParaRPr lang="en-US" altLang="ko-KR" sz="1600" dirty="0">
              <a:solidFill>
                <a:schemeClr val="tx1"/>
              </a:solidFill>
              <a:latin typeface="프리젠테이션 4 Regular" charset="-127"/>
              <a:ea typeface="프리젠테이션 4 Regular" charset="-127"/>
            </a:endParaRPr>
          </a:p>
          <a:p>
            <a:pPr marL="285750" indent="-285750">
              <a:lnSpc>
                <a:spcPct val="130000"/>
              </a:lnSpc>
              <a:buFont typeface="Arial" panose="020B0604020202020204" pitchFamily="34" charset="0"/>
              <a:buChar char="•"/>
            </a:pPr>
            <a:r>
              <a:rPr lang="ko-KR" altLang="en-US" sz="1600" dirty="0">
                <a:solidFill>
                  <a:schemeClr val="tx1"/>
                </a:solidFill>
                <a:latin typeface="프리젠테이션 4 Regular" charset="-127"/>
                <a:ea typeface="프리젠테이션 4 Regular" charset="-127"/>
              </a:rPr>
              <a:t>개선점 중 수용해야 할 사항과</a:t>
            </a:r>
            <a:r>
              <a:rPr lang="en-US" altLang="ko-KR" sz="1600" dirty="0">
                <a:solidFill>
                  <a:schemeClr val="tx1"/>
                </a:solidFill>
                <a:latin typeface="프리젠테이션 4 Regular" charset="-127"/>
                <a:ea typeface="프리젠테이션 4 Regular" charset="-127"/>
              </a:rPr>
              <a:t>, </a:t>
            </a:r>
            <a:r>
              <a:rPr lang="ko-KR" altLang="en-US" sz="1600" dirty="0">
                <a:solidFill>
                  <a:schemeClr val="tx1"/>
                </a:solidFill>
                <a:latin typeface="프리젠테이션 4 Regular" charset="-127"/>
                <a:ea typeface="프리젠테이션 4 Regular" charset="-127"/>
              </a:rPr>
              <a:t>수용하지 않을 사항을 나누어 자신의 말하기 과정을 성찰하기</a:t>
            </a:r>
            <a:endParaRPr lang="en-US" altLang="ko-KR" sz="1600" dirty="0">
              <a:solidFill>
                <a:schemeClr val="tx1"/>
              </a:solidFill>
              <a:latin typeface="프리젠테이션 4 Regular" charset="-127"/>
              <a:ea typeface="프리젠테이션 4 Regular" charset="-127"/>
            </a:endParaRPr>
          </a:p>
          <a:p>
            <a:pPr marL="285750" indent="-285750">
              <a:lnSpc>
                <a:spcPct val="130000"/>
              </a:lnSpc>
              <a:buFont typeface="Arial" panose="020B0604020202020204" pitchFamily="34" charset="0"/>
              <a:buChar char="•"/>
            </a:pPr>
            <a:endParaRPr lang="en-US" altLang="ko-KR" sz="1600" dirty="0">
              <a:solidFill>
                <a:schemeClr val="tx1"/>
              </a:solidFill>
              <a:latin typeface="프리젠테이션 8 ExtraBold" charset="-127"/>
              <a:ea typeface="프리젠테이션 8 ExtraBold" charset="-127"/>
            </a:endParaRPr>
          </a:p>
          <a:p>
            <a:pPr>
              <a:lnSpc>
                <a:spcPct val="130000"/>
              </a:lnSpc>
            </a:pPr>
            <a:r>
              <a:rPr lang="en-US" altLang="ko-KR" sz="1600" dirty="0">
                <a:solidFill>
                  <a:schemeClr val="tx1"/>
                </a:solidFill>
                <a:latin typeface="프리젠테이션 8 ExtraBold" charset="-127"/>
                <a:ea typeface="프리젠테이션 8 ExtraBold" charset="-127"/>
              </a:rPr>
              <a:t>6. </a:t>
            </a:r>
            <a:r>
              <a:rPr lang="ko-KR" altLang="en-US" sz="1600" dirty="0" err="1">
                <a:solidFill>
                  <a:schemeClr val="tx1"/>
                </a:solidFill>
                <a:latin typeface="프리젠테이션 8 ExtraBold" charset="-127"/>
                <a:ea typeface="프리젠테이션 8 ExtraBold" charset="-127"/>
              </a:rPr>
              <a:t>모둠별로</a:t>
            </a:r>
            <a:r>
              <a:rPr lang="ko-KR" altLang="en-US" sz="1600" dirty="0">
                <a:solidFill>
                  <a:schemeClr val="tx1"/>
                </a:solidFill>
                <a:latin typeface="프리젠테이션 8 ExtraBold" charset="-127"/>
                <a:ea typeface="프리젠테이션 8 ExtraBold" charset="-127"/>
              </a:rPr>
              <a:t> 개선점을 공유하고</a:t>
            </a:r>
            <a:r>
              <a:rPr lang="en-US" altLang="ko-KR" sz="1600" dirty="0">
                <a:solidFill>
                  <a:schemeClr val="tx1"/>
                </a:solidFill>
                <a:latin typeface="프리젠테이션 8 ExtraBold" charset="-127"/>
                <a:ea typeface="프리젠테이션 8 ExtraBold" charset="-127"/>
              </a:rPr>
              <a:t>, </a:t>
            </a:r>
            <a:r>
              <a:rPr lang="ko-KR" altLang="en-US" sz="1600" dirty="0">
                <a:solidFill>
                  <a:schemeClr val="tx1"/>
                </a:solidFill>
                <a:latin typeface="프리젠테이션 8 ExtraBold" charset="-127"/>
                <a:ea typeface="프리젠테이션 8 ExtraBold" charset="-127"/>
              </a:rPr>
              <a:t>공동체 담화 관습으로 확장하기</a:t>
            </a:r>
            <a:endParaRPr lang="en-US" altLang="ko-KR" sz="1600" dirty="0">
              <a:solidFill>
                <a:schemeClr val="tx1"/>
              </a:solidFill>
              <a:latin typeface="프리젠테이션 4 Regular" charset="-127"/>
              <a:ea typeface="프리젠테이션 4 Regular" charset="-127"/>
            </a:endParaRPr>
          </a:p>
          <a:p>
            <a:pPr marL="285750" indent="-285750">
              <a:lnSpc>
                <a:spcPct val="130000"/>
              </a:lnSpc>
              <a:buFont typeface="Arial" panose="020B0604020202020204" pitchFamily="34" charset="0"/>
              <a:buChar char="•"/>
            </a:pPr>
            <a:r>
              <a:rPr lang="ko-KR" altLang="en-US" sz="1600" dirty="0">
                <a:solidFill>
                  <a:schemeClr val="tx1"/>
                </a:solidFill>
                <a:latin typeface="프리젠테이션 4 Regular" charset="-127"/>
                <a:ea typeface="프리젠테이션 4 Regular" charset="-127"/>
              </a:rPr>
              <a:t>성찰 결과를 바탕으로 자신의 담화 습관 문제점과 개선 방향을 공유하기</a:t>
            </a:r>
            <a:endParaRPr lang="en-US" altLang="ko-KR" sz="1600" dirty="0">
              <a:solidFill>
                <a:schemeClr val="tx1"/>
              </a:solidFill>
              <a:latin typeface="프리젠테이션 4 Regular" charset="-127"/>
              <a:ea typeface="프리젠테이션 4 Regular" charset="-127"/>
            </a:endParaRPr>
          </a:p>
          <a:p>
            <a:pPr marL="285750" indent="-285750">
              <a:lnSpc>
                <a:spcPct val="130000"/>
              </a:lnSpc>
              <a:buFont typeface="Arial" panose="020B0604020202020204" pitchFamily="34" charset="0"/>
              <a:buChar char="•"/>
            </a:pPr>
            <a:r>
              <a:rPr lang="ko-KR" altLang="en-US" sz="1600" dirty="0" err="1">
                <a:solidFill>
                  <a:schemeClr val="tx1"/>
                </a:solidFill>
                <a:latin typeface="프리젠테이션 4 Regular" charset="-127"/>
                <a:ea typeface="프리젠테이션 4 Regular" charset="-127"/>
              </a:rPr>
              <a:t>모둠별로</a:t>
            </a:r>
            <a:r>
              <a:rPr lang="ko-KR" altLang="en-US" sz="1600" dirty="0">
                <a:solidFill>
                  <a:schemeClr val="tx1"/>
                </a:solidFill>
                <a:latin typeface="프리젠테이션 4 Regular" charset="-127"/>
                <a:ea typeface="프리젠테이션 4 Regular" charset="-127"/>
              </a:rPr>
              <a:t> 개선점을 분류</a:t>
            </a:r>
            <a:r>
              <a:rPr lang="en-US" altLang="ko-KR" sz="1600" dirty="0">
                <a:solidFill>
                  <a:schemeClr val="tx1"/>
                </a:solidFill>
                <a:latin typeface="프리젠테이션 4 Regular" charset="-127"/>
                <a:ea typeface="프리젠테이션 4 Regular" charset="-127"/>
              </a:rPr>
              <a:t>, </a:t>
            </a:r>
            <a:r>
              <a:rPr lang="ko-KR" altLang="en-US" sz="1600" dirty="0" err="1">
                <a:solidFill>
                  <a:schemeClr val="tx1"/>
                </a:solidFill>
                <a:latin typeface="프리젠테이션 4 Regular" charset="-127"/>
                <a:ea typeface="프리젠테이션 4 Regular" charset="-127"/>
              </a:rPr>
              <a:t>범주화하며</a:t>
            </a:r>
            <a:r>
              <a:rPr lang="ko-KR" altLang="en-US" sz="1600" dirty="0">
                <a:solidFill>
                  <a:schemeClr val="tx1"/>
                </a:solidFill>
                <a:latin typeface="프리젠테이션 4 Regular" charset="-127"/>
                <a:ea typeface="프리젠테이션 4 Regular" charset="-127"/>
              </a:rPr>
              <a:t> </a:t>
            </a:r>
            <a:r>
              <a:rPr lang="en-US" altLang="ko-KR" sz="1600" dirty="0">
                <a:solidFill>
                  <a:schemeClr val="tx1"/>
                </a:solidFill>
                <a:latin typeface="프리젠테이션 4 Regular" charset="-127"/>
                <a:ea typeface="프리젠테이션 4 Regular" charset="-127"/>
              </a:rPr>
              <a:t>‘</a:t>
            </a:r>
            <a:r>
              <a:rPr lang="ko-KR" altLang="en-US" sz="1600" dirty="0">
                <a:solidFill>
                  <a:schemeClr val="tx1"/>
                </a:solidFill>
                <a:latin typeface="프리젠테이션 4 Regular" charset="-127"/>
                <a:ea typeface="프리젠테이션 4 Regular" charset="-127"/>
              </a:rPr>
              <a:t>우리 모둠이 생각하는 가장 중요한 문제</a:t>
            </a:r>
            <a:r>
              <a:rPr lang="en-US" altLang="ko-KR" sz="1600" dirty="0">
                <a:solidFill>
                  <a:schemeClr val="tx1"/>
                </a:solidFill>
                <a:latin typeface="프리젠테이션 4 Regular" charset="-127"/>
                <a:ea typeface="프리젠테이션 4 Regular" charset="-127"/>
              </a:rPr>
              <a:t>’ </a:t>
            </a:r>
            <a:r>
              <a:rPr lang="ko-KR" altLang="en-US" sz="1600" dirty="0">
                <a:solidFill>
                  <a:schemeClr val="tx1"/>
                </a:solidFill>
                <a:latin typeface="프리젠테이션 4 Regular" charset="-127"/>
                <a:ea typeface="프리젠테이션 4 Regular" charset="-127"/>
              </a:rPr>
              <a:t>선정하고 발표하기</a:t>
            </a:r>
            <a:endParaRPr lang="en-US" altLang="ko-KR" sz="1600" dirty="0">
              <a:solidFill>
                <a:schemeClr val="tx1"/>
              </a:solidFill>
              <a:latin typeface="프리젠테이션 4 Regular" charset="-127"/>
              <a:ea typeface="프리젠테이션 4 Regular" charset="-127"/>
            </a:endParaRPr>
          </a:p>
        </p:txBody>
      </p:sp>
    </p:spTree>
    <p:extLst>
      <p:ext uri="{BB962C8B-B14F-4D97-AF65-F5344CB8AC3E}">
        <p14:creationId xmlns:p14="http://schemas.microsoft.com/office/powerpoint/2010/main" val="260304559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31">
          <a:extLst>
            <a:ext uri="{FF2B5EF4-FFF2-40B4-BE49-F238E27FC236}">
              <a16:creationId xmlns:a16="http://schemas.microsoft.com/office/drawing/2014/main" id="{09C29B6C-05AD-673F-97DE-A7CACAE85FE5}"/>
            </a:ext>
          </a:extLst>
        </p:cNvPr>
        <p:cNvGrpSpPr/>
        <p:nvPr/>
      </p:nvGrpSpPr>
      <p:grpSpPr>
        <a:xfrm>
          <a:off x="0" y="0"/>
          <a:ext cx="0" cy="0"/>
          <a:chOff x="0" y="0"/>
          <a:chExt cx="0" cy="0"/>
        </a:xfrm>
      </p:grpSpPr>
      <p:grpSp>
        <p:nvGrpSpPr>
          <p:cNvPr id="19" name="그룹 18">
            <a:extLst>
              <a:ext uri="{FF2B5EF4-FFF2-40B4-BE49-F238E27FC236}">
                <a16:creationId xmlns:a16="http://schemas.microsoft.com/office/drawing/2014/main" id="{83D14FEF-B1CF-45BE-8BDE-2350F92A9C61}"/>
              </a:ext>
            </a:extLst>
          </p:cNvPr>
          <p:cNvGrpSpPr/>
          <p:nvPr/>
        </p:nvGrpSpPr>
        <p:grpSpPr>
          <a:xfrm>
            <a:off x="878510" y="1174308"/>
            <a:ext cx="8153730" cy="3855882"/>
            <a:chOff x="859460" y="1155258"/>
            <a:chExt cx="8153730" cy="3855882"/>
          </a:xfrm>
        </p:grpSpPr>
        <p:sp>
          <p:nvSpPr>
            <p:cNvPr id="20" name="사각형: 둥근 모서리 19">
              <a:extLst>
                <a:ext uri="{FF2B5EF4-FFF2-40B4-BE49-F238E27FC236}">
                  <a16:creationId xmlns:a16="http://schemas.microsoft.com/office/drawing/2014/main" id="{6A4D499E-ED5A-46C9-951F-2E9CE73F179C}"/>
                </a:ext>
              </a:extLst>
            </p:cNvPr>
            <p:cNvSpPr/>
            <p:nvPr/>
          </p:nvSpPr>
          <p:spPr>
            <a:xfrm>
              <a:off x="921896" y="1155258"/>
              <a:ext cx="8091294" cy="3855882"/>
            </a:xfrm>
            <a:prstGeom prst="roundRect">
              <a:avLst>
                <a:gd name="adj" fmla="val 2548"/>
              </a:avLst>
            </a:prstGeom>
            <a:gradFill>
              <a:gsLst>
                <a:gs pos="0">
                  <a:srgbClr val="0EAA93">
                    <a:alpha val="0"/>
                  </a:srgbClr>
                </a:gs>
                <a:gs pos="100000">
                  <a:srgbClr val="0EAA93">
                    <a:alpha val="47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프리젠테이션 4 Regular" pitchFamily="2" charset="-127"/>
                <a:ea typeface="프리젠테이션 4 Regular" pitchFamily="2" charset="-127"/>
              </a:endParaRPr>
            </a:p>
          </p:txBody>
        </p:sp>
        <p:sp>
          <p:nvSpPr>
            <p:cNvPr id="21" name="사각형: 둥근 모서리 20">
              <a:extLst>
                <a:ext uri="{FF2B5EF4-FFF2-40B4-BE49-F238E27FC236}">
                  <a16:creationId xmlns:a16="http://schemas.microsoft.com/office/drawing/2014/main" id="{CEBCEA08-D172-4976-8381-B50E694256AD}"/>
                </a:ext>
              </a:extLst>
            </p:cNvPr>
            <p:cNvSpPr/>
            <p:nvPr/>
          </p:nvSpPr>
          <p:spPr>
            <a:xfrm>
              <a:off x="859460" y="1167957"/>
              <a:ext cx="8091294" cy="3794576"/>
            </a:xfrm>
            <a:prstGeom prst="roundRect">
              <a:avLst>
                <a:gd name="adj" fmla="val 2548"/>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프리젠테이션 4 Regular" pitchFamily="2" charset="-127"/>
                <a:ea typeface="프리젠테이션 4 Regular" pitchFamily="2" charset="-127"/>
              </a:endParaRPr>
            </a:p>
          </p:txBody>
        </p:sp>
      </p:grpSp>
      <p:sp>
        <p:nvSpPr>
          <p:cNvPr id="5" name="Rectangle 2">
            <a:extLst>
              <a:ext uri="{FF2B5EF4-FFF2-40B4-BE49-F238E27FC236}">
                <a16:creationId xmlns:a16="http://schemas.microsoft.com/office/drawing/2014/main" id="{A9C60B3B-5E56-A222-AFB8-C783BD94F4ED}"/>
              </a:ext>
            </a:extLst>
          </p:cNvPr>
          <p:cNvSpPr>
            <a:spLocks noChangeArrowheads="1"/>
          </p:cNvSpPr>
          <p:nvPr/>
        </p:nvSpPr>
        <p:spPr bwMode="auto">
          <a:xfrm>
            <a:off x="-1" y="0"/>
            <a:ext cx="16290853" cy="814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ko-KR" altLang="en-US"/>
          </a:p>
        </p:txBody>
      </p:sp>
      <p:sp>
        <p:nvSpPr>
          <p:cNvPr id="16" name="직사각형 15">
            <a:extLst>
              <a:ext uri="{FF2B5EF4-FFF2-40B4-BE49-F238E27FC236}">
                <a16:creationId xmlns:a16="http://schemas.microsoft.com/office/drawing/2014/main" id="{7AB5F3F6-245F-4E67-8B8D-1374C051EA99}"/>
              </a:ext>
            </a:extLst>
          </p:cNvPr>
          <p:cNvSpPr/>
          <p:nvPr/>
        </p:nvSpPr>
        <p:spPr>
          <a:xfrm>
            <a:off x="661124" y="1386821"/>
            <a:ext cx="7894444" cy="565531"/>
          </a:xfrm>
          <a:prstGeom prst="rect">
            <a:avLst/>
          </a:prstGeom>
          <a:solidFill>
            <a:schemeClr val="bg1">
              <a:lumMod val="95000"/>
            </a:schemeClr>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nchorCtr="0"/>
          <a:lstStyle/>
          <a:p>
            <a:r>
              <a:rPr lang="ko-KR" altLang="en-US" sz="1800" dirty="0">
                <a:solidFill>
                  <a:schemeClr val="tx1"/>
                </a:solidFill>
                <a:latin typeface="프리젠테이션 8 ExtraBold" pitchFamily="2" charset="-127"/>
                <a:ea typeface="프리젠테이션 8 ExtraBold" pitchFamily="2" charset="-127"/>
              </a:rPr>
              <a:t>캠페인 메시지 기획 </a:t>
            </a:r>
            <a:r>
              <a:rPr lang="en-US" altLang="ko-KR" sz="1800" dirty="0">
                <a:solidFill>
                  <a:schemeClr val="tx1"/>
                </a:solidFill>
                <a:latin typeface="프리젠테이션 8 ExtraBold" pitchFamily="2" charset="-127"/>
                <a:ea typeface="프리젠테이션 8 ExtraBold" pitchFamily="2" charset="-127"/>
              </a:rPr>
              <a:t>· </a:t>
            </a:r>
            <a:r>
              <a:rPr lang="ko-KR" altLang="en-US" sz="1800" dirty="0">
                <a:solidFill>
                  <a:schemeClr val="tx1"/>
                </a:solidFill>
                <a:latin typeface="프리젠테이션 8 ExtraBold" pitchFamily="2" charset="-127"/>
                <a:ea typeface="프리젠테이션 8 ExtraBold" pitchFamily="2" charset="-127"/>
              </a:rPr>
              <a:t>사회적 실천 단계의 수업은 어떻게 진행되었을까</a:t>
            </a:r>
            <a:r>
              <a:rPr lang="en-US" altLang="ko-KR" sz="1800" dirty="0">
                <a:solidFill>
                  <a:schemeClr val="tx1"/>
                </a:solidFill>
                <a:latin typeface="프리젠테이션 8 ExtraBold" pitchFamily="2" charset="-127"/>
                <a:ea typeface="프리젠테이션 8 ExtraBold" pitchFamily="2" charset="-127"/>
              </a:rPr>
              <a:t>?</a:t>
            </a:r>
            <a:endParaRPr lang="ko-KR" altLang="en-US" sz="1800" dirty="0">
              <a:solidFill>
                <a:schemeClr val="tx1"/>
              </a:solidFill>
              <a:latin typeface="프리젠테이션 8 ExtraBold" pitchFamily="2" charset="-127"/>
              <a:ea typeface="프리젠테이션 8 ExtraBold" pitchFamily="2" charset="-127"/>
            </a:endParaRPr>
          </a:p>
        </p:txBody>
      </p:sp>
      <p:sp>
        <p:nvSpPr>
          <p:cNvPr id="22" name="Google Shape;87;p16">
            <a:extLst>
              <a:ext uri="{FF2B5EF4-FFF2-40B4-BE49-F238E27FC236}">
                <a16:creationId xmlns:a16="http://schemas.microsoft.com/office/drawing/2014/main" id="{08E0EC05-10B8-4BBF-9B30-8D40AF49D347}"/>
              </a:ext>
            </a:extLst>
          </p:cNvPr>
          <p:cNvSpPr txBox="1">
            <a:spLocks noGrp="1"/>
          </p:cNvSpPr>
          <p:nvPr>
            <p:ph type="title"/>
          </p:nvPr>
        </p:nvSpPr>
        <p:spPr>
          <a:xfrm>
            <a:off x="661124" y="662034"/>
            <a:ext cx="8383816" cy="429040"/>
          </a:xfrm>
          <a:prstGeom prst="rect">
            <a:avLst/>
          </a:prstGeom>
        </p:spPr>
        <p:txBody>
          <a:bodyPr spcFirstLastPara="1" wrap="square" lIns="68575" tIns="68575" rIns="68575" bIns="68575" anchor="ctr" anchorCtr="0">
            <a:noAutofit/>
          </a:bodyPr>
          <a:lstStyle/>
          <a:p>
            <a:pPr lvl="0"/>
            <a:r>
              <a:rPr lang="ko-KR" altLang="en-US" sz="2000" b="1" spc="-100" dirty="0">
                <a:solidFill>
                  <a:srgbClr val="0EAA93"/>
                </a:solidFill>
                <a:latin typeface="프리젠테이션 8 ExtraBold" pitchFamily="2" charset="-127"/>
                <a:ea typeface="프리젠테이션 8 ExtraBold" pitchFamily="2" charset="-127"/>
                <a:cs typeface="Noto Sans KR"/>
                <a:sym typeface="Noto Sans KR"/>
              </a:rPr>
              <a:t>사례</a:t>
            </a:r>
            <a:r>
              <a:rPr lang="en-US" altLang="ko-KR" sz="2000" b="1" spc="-100" dirty="0">
                <a:solidFill>
                  <a:srgbClr val="0EAA93"/>
                </a:solidFill>
                <a:latin typeface="프리젠테이션 8 ExtraBold" pitchFamily="2" charset="-127"/>
                <a:ea typeface="프리젠테이션 8 ExtraBold" pitchFamily="2" charset="-127"/>
                <a:cs typeface="Noto Sans KR"/>
                <a:sym typeface="Noto Sans KR"/>
              </a:rPr>
              <a:t>1. </a:t>
            </a:r>
            <a:r>
              <a:rPr lang="ko-KR" altLang="en-US" sz="2000" b="1" spc="-100" dirty="0">
                <a:solidFill>
                  <a:srgbClr val="0EAA93"/>
                </a:solidFill>
                <a:latin typeface="프리젠테이션 8 ExtraBold" pitchFamily="2" charset="-127"/>
                <a:ea typeface="프리젠테이션 8 ExtraBold" pitchFamily="2" charset="-127"/>
                <a:cs typeface="Noto Sans KR"/>
                <a:sym typeface="Noto Sans KR"/>
              </a:rPr>
              <a:t>우리의 의사소통 데이터를 분석하고 성찰하며 공동체의 담화 습관 개선 캠페인 실천하기</a:t>
            </a:r>
            <a:endParaRPr sz="2200" b="1" spc="-100" dirty="0">
              <a:solidFill>
                <a:srgbClr val="0EAA93"/>
              </a:solidFill>
              <a:latin typeface="프리젠테이션 8 ExtraBold" pitchFamily="2" charset="-127"/>
              <a:ea typeface="프리젠테이션 8 ExtraBold" pitchFamily="2" charset="-127"/>
              <a:cs typeface="Noto Sans KR"/>
              <a:sym typeface="Noto Sans KR"/>
            </a:endParaRPr>
          </a:p>
        </p:txBody>
      </p:sp>
      <p:sp>
        <p:nvSpPr>
          <p:cNvPr id="32" name="사각형: 둥근 모서리 31">
            <a:extLst>
              <a:ext uri="{FF2B5EF4-FFF2-40B4-BE49-F238E27FC236}">
                <a16:creationId xmlns:a16="http://schemas.microsoft.com/office/drawing/2014/main" id="{5B5C951A-1A48-4E03-A739-0ACE44ECC1E9}"/>
              </a:ext>
            </a:extLst>
          </p:cNvPr>
          <p:cNvSpPr/>
          <p:nvPr/>
        </p:nvSpPr>
        <p:spPr>
          <a:xfrm rot="16200000">
            <a:off x="-67600" y="379570"/>
            <a:ext cx="333319" cy="993967"/>
          </a:xfrm>
          <a:prstGeom prst="roundRect">
            <a:avLst>
              <a:gd name="adj" fmla="val 50000"/>
            </a:avLst>
          </a:prstGeom>
          <a:gradFill>
            <a:gsLst>
              <a:gs pos="0">
                <a:srgbClr val="0EAA93">
                  <a:alpha val="0"/>
                </a:srgbClr>
              </a:gs>
              <a:gs pos="100000">
                <a:srgbClr val="0EAA93">
                  <a:alpha val="70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프리젠테이션 4 Regular" pitchFamily="2" charset="-127"/>
              <a:ea typeface="프리젠테이션 4 Regular" pitchFamily="2" charset="-127"/>
            </a:endParaRPr>
          </a:p>
        </p:txBody>
      </p:sp>
      <p:pic>
        <p:nvPicPr>
          <p:cNvPr id="10" name="그림 9">
            <a:extLst>
              <a:ext uri="{FF2B5EF4-FFF2-40B4-BE49-F238E27FC236}">
                <a16:creationId xmlns:a16="http://schemas.microsoft.com/office/drawing/2014/main" id="{6F2B3169-2A59-48B3-B261-D3ACEFFEB898}"/>
              </a:ext>
            </a:extLst>
          </p:cNvPr>
          <p:cNvPicPr>
            <a:picLocks noChangeAspect="1"/>
          </p:cNvPicPr>
          <p:nvPr/>
        </p:nvPicPr>
        <p:blipFill rotWithShape="1">
          <a:blip r:embed="rId3"/>
          <a:srcRect t="19662"/>
          <a:stretch/>
        </p:blipFill>
        <p:spPr>
          <a:xfrm>
            <a:off x="1325080" y="2346368"/>
            <a:ext cx="6493840" cy="1689561"/>
          </a:xfrm>
          <a:prstGeom prst="rect">
            <a:avLst/>
          </a:prstGeom>
        </p:spPr>
      </p:pic>
    </p:spTree>
    <p:extLst>
      <p:ext uri="{BB962C8B-B14F-4D97-AF65-F5344CB8AC3E}">
        <p14:creationId xmlns:p14="http://schemas.microsoft.com/office/powerpoint/2010/main" val="28405415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31">
          <a:extLst>
            <a:ext uri="{FF2B5EF4-FFF2-40B4-BE49-F238E27FC236}">
              <a16:creationId xmlns:a16="http://schemas.microsoft.com/office/drawing/2014/main" id="{09C29B6C-05AD-673F-97DE-A7CACAE85FE5}"/>
            </a:ext>
          </a:extLst>
        </p:cNvPr>
        <p:cNvGrpSpPr/>
        <p:nvPr/>
      </p:nvGrpSpPr>
      <p:grpSpPr>
        <a:xfrm>
          <a:off x="0" y="0"/>
          <a:ext cx="0" cy="0"/>
          <a:chOff x="0" y="0"/>
          <a:chExt cx="0" cy="0"/>
        </a:xfrm>
      </p:grpSpPr>
      <p:grpSp>
        <p:nvGrpSpPr>
          <p:cNvPr id="19" name="그룹 18">
            <a:extLst>
              <a:ext uri="{FF2B5EF4-FFF2-40B4-BE49-F238E27FC236}">
                <a16:creationId xmlns:a16="http://schemas.microsoft.com/office/drawing/2014/main" id="{83D14FEF-B1CF-45BE-8BDE-2350F92A9C61}"/>
              </a:ext>
            </a:extLst>
          </p:cNvPr>
          <p:cNvGrpSpPr/>
          <p:nvPr/>
        </p:nvGrpSpPr>
        <p:grpSpPr>
          <a:xfrm>
            <a:off x="878510" y="1174308"/>
            <a:ext cx="8153730" cy="3855882"/>
            <a:chOff x="859460" y="1155258"/>
            <a:chExt cx="8153730" cy="3855882"/>
          </a:xfrm>
        </p:grpSpPr>
        <p:sp>
          <p:nvSpPr>
            <p:cNvPr id="20" name="사각형: 둥근 모서리 19">
              <a:extLst>
                <a:ext uri="{FF2B5EF4-FFF2-40B4-BE49-F238E27FC236}">
                  <a16:creationId xmlns:a16="http://schemas.microsoft.com/office/drawing/2014/main" id="{6A4D499E-ED5A-46C9-951F-2E9CE73F179C}"/>
                </a:ext>
              </a:extLst>
            </p:cNvPr>
            <p:cNvSpPr/>
            <p:nvPr/>
          </p:nvSpPr>
          <p:spPr>
            <a:xfrm>
              <a:off x="921896" y="1155258"/>
              <a:ext cx="8091294" cy="3855882"/>
            </a:xfrm>
            <a:prstGeom prst="roundRect">
              <a:avLst>
                <a:gd name="adj" fmla="val 2548"/>
              </a:avLst>
            </a:prstGeom>
            <a:gradFill>
              <a:gsLst>
                <a:gs pos="0">
                  <a:srgbClr val="0EAA93">
                    <a:alpha val="0"/>
                  </a:srgbClr>
                </a:gs>
                <a:gs pos="100000">
                  <a:srgbClr val="0EAA93">
                    <a:alpha val="47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프리젠테이션 4 Regular" pitchFamily="2" charset="-127"/>
                <a:ea typeface="프리젠테이션 4 Regular" pitchFamily="2" charset="-127"/>
              </a:endParaRPr>
            </a:p>
          </p:txBody>
        </p:sp>
        <p:sp>
          <p:nvSpPr>
            <p:cNvPr id="21" name="사각형: 둥근 모서리 20">
              <a:extLst>
                <a:ext uri="{FF2B5EF4-FFF2-40B4-BE49-F238E27FC236}">
                  <a16:creationId xmlns:a16="http://schemas.microsoft.com/office/drawing/2014/main" id="{CEBCEA08-D172-4976-8381-B50E694256AD}"/>
                </a:ext>
              </a:extLst>
            </p:cNvPr>
            <p:cNvSpPr/>
            <p:nvPr/>
          </p:nvSpPr>
          <p:spPr>
            <a:xfrm>
              <a:off x="859460" y="1167957"/>
              <a:ext cx="8091294" cy="3794576"/>
            </a:xfrm>
            <a:prstGeom prst="roundRect">
              <a:avLst>
                <a:gd name="adj" fmla="val 2548"/>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프리젠테이션 4 Regular" pitchFamily="2" charset="-127"/>
                <a:ea typeface="프리젠테이션 4 Regular" pitchFamily="2" charset="-127"/>
              </a:endParaRPr>
            </a:p>
          </p:txBody>
        </p:sp>
      </p:grpSp>
      <p:sp>
        <p:nvSpPr>
          <p:cNvPr id="5" name="Rectangle 2">
            <a:extLst>
              <a:ext uri="{FF2B5EF4-FFF2-40B4-BE49-F238E27FC236}">
                <a16:creationId xmlns:a16="http://schemas.microsoft.com/office/drawing/2014/main" id="{A9C60B3B-5E56-A222-AFB8-C783BD94F4ED}"/>
              </a:ext>
            </a:extLst>
          </p:cNvPr>
          <p:cNvSpPr>
            <a:spLocks noChangeArrowheads="1"/>
          </p:cNvSpPr>
          <p:nvPr/>
        </p:nvSpPr>
        <p:spPr bwMode="auto">
          <a:xfrm>
            <a:off x="-1" y="0"/>
            <a:ext cx="16290853" cy="814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ko-KR" altLang="en-US"/>
          </a:p>
        </p:txBody>
      </p:sp>
      <p:sp>
        <p:nvSpPr>
          <p:cNvPr id="16" name="직사각형 15">
            <a:extLst>
              <a:ext uri="{FF2B5EF4-FFF2-40B4-BE49-F238E27FC236}">
                <a16:creationId xmlns:a16="http://schemas.microsoft.com/office/drawing/2014/main" id="{7AB5F3F6-245F-4E67-8B8D-1374C051EA99}"/>
              </a:ext>
            </a:extLst>
          </p:cNvPr>
          <p:cNvSpPr/>
          <p:nvPr/>
        </p:nvSpPr>
        <p:spPr>
          <a:xfrm>
            <a:off x="661124" y="1386821"/>
            <a:ext cx="7894444" cy="565531"/>
          </a:xfrm>
          <a:prstGeom prst="rect">
            <a:avLst/>
          </a:prstGeom>
          <a:solidFill>
            <a:schemeClr val="bg1">
              <a:lumMod val="95000"/>
            </a:schemeClr>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nchorCtr="0"/>
          <a:lstStyle/>
          <a:p>
            <a:r>
              <a:rPr lang="ko-KR" altLang="en-US" sz="1800" dirty="0">
                <a:solidFill>
                  <a:schemeClr val="tx1"/>
                </a:solidFill>
                <a:latin typeface="프리젠테이션 8 ExtraBold" pitchFamily="2" charset="-127"/>
                <a:ea typeface="프리젠테이션 8 ExtraBold" pitchFamily="2" charset="-127"/>
              </a:rPr>
              <a:t>과정 중심 평가 피드백과 기록은</a:t>
            </a:r>
            <a:r>
              <a:rPr lang="en-US" altLang="ko-KR" sz="1800" dirty="0">
                <a:solidFill>
                  <a:schemeClr val="tx1"/>
                </a:solidFill>
                <a:latin typeface="프리젠테이션 8 ExtraBold" pitchFamily="2" charset="-127"/>
                <a:ea typeface="프리젠테이션 8 ExtraBold" pitchFamily="2" charset="-127"/>
              </a:rPr>
              <a:t>?</a:t>
            </a:r>
            <a:endParaRPr lang="ko-KR" altLang="en-US" sz="1800" dirty="0">
              <a:solidFill>
                <a:schemeClr val="tx1"/>
              </a:solidFill>
              <a:latin typeface="프리젠테이션 8 ExtraBold" pitchFamily="2" charset="-127"/>
              <a:ea typeface="프리젠테이션 8 ExtraBold" pitchFamily="2" charset="-127"/>
            </a:endParaRPr>
          </a:p>
        </p:txBody>
      </p:sp>
      <p:sp>
        <p:nvSpPr>
          <p:cNvPr id="22" name="Google Shape;87;p16">
            <a:extLst>
              <a:ext uri="{FF2B5EF4-FFF2-40B4-BE49-F238E27FC236}">
                <a16:creationId xmlns:a16="http://schemas.microsoft.com/office/drawing/2014/main" id="{08E0EC05-10B8-4BBF-9B30-8D40AF49D347}"/>
              </a:ext>
            </a:extLst>
          </p:cNvPr>
          <p:cNvSpPr txBox="1">
            <a:spLocks noGrp="1"/>
          </p:cNvSpPr>
          <p:nvPr>
            <p:ph type="title"/>
          </p:nvPr>
        </p:nvSpPr>
        <p:spPr>
          <a:xfrm>
            <a:off x="661124" y="662034"/>
            <a:ext cx="8383816" cy="429040"/>
          </a:xfrm>
          <a:prstGeom prst="rect">
            <a:avLst/>
          </a:prstGeom>
        </p:spPr>
        <p:txBody>
          <a:bodyPr spcFirstLastPara="1" wrap="square" lIns="68575" tIns="68575" rIns="68575" bIns="68575" anchor="ctr" anchorCtr="0">
            <a:noAutofit/>
          </a:bodyPr>
          <a:lstStyle/>
          <a:p>
            <a:pPr lvl="0"/>
            <a:r>
              <a:rPr lang="ko-KR" altLang="en-US" sz="2000" b="1" spc="-100" dirty="0">
                <a:solidFill>
                  <a:srgbClr val="0EAA93"/>
                </a:solidFill>
                <a:latin typeface="프리젠테이션 8 ExtraBold" pitchFamily="2" charset="-127"/>
                <a:ea typeface="프리젠테이션 8 ExtraBold" pitchFamily="2" charset="-127"/>
                <a:cs typeface="Noto Sans KR"/>
                <a:sym typeface="Noto Sans KR"/>
              </a:rPr>
              <a:t>사례</a:t>
            </a:r>
            <a:r>
              <a:rPr lang="en-US" altLang="ko-KR" sz="2000" b="1" spc="-100" dirty="0">
                <a:solidFill>
                  <a:srgbClr val="0EAA93"/>
                </a:solidFill>
                <a:latin typeface="프리젠테이션 8 ExtraBold" pitchFamily="2" charset="-127"/>
                <a:ea typeface="프리젠테이션 8 ExtraBold" pitchFamily="2" charset="-127"/>
                <a:cs typeface="Noto Sans KR"/>
                <a:sym typeface="Noto Sans KR"/>
              </a:rPr>
              <a:t>1. </a:t>
            </a:r>
            <a:r>
              <a:rPr lang="ko-KR" altLang="en-US" sz="2000" b="1" spc="-100" dirty="0">
                <a:solidFill>
                  <a:srgbClr val="0EAA93"/>
                </a:solidFill>
                <a:latin typeface="프리젠테이션 8 ExtraBold" pitchFamily="2" charset="-127"/>
                <a:ea typeface="프리젠테이션 8 ExtraBold" pitchFamily="2" charset="-127"/>
                <a:cs typeface="Noto Sans KR"/>
                <a:sym typeface="Noto Sans KR"/>
              </a:rPr>
              <a:t>우리의 의사소통 데이터를 분석하고 성찰하며 공동체의 담화 습관 개선 캠페인 실천하기</a:t>
            </a:r>
            <a:endParaRPr sz="2200" b="1" spc="-100" dirty="0">
              <a:solidFill>
                <a:srgbClr val="0EAA93"/>
              </a:solidFill>
              <a:latin typeface="프리젠테이션 8 ExtraBold" pitchFamily="2" charset="-127"/>
              <a:ea typeface="프리젠테이션 8 ExtraBold" pitchFamily="2" charset="-127"/>
              <a:cs typeface="Noto Sans KR"/>
              <a:sym typeface="Noto Sans KR"/>
            </a:endParaRPr>
          </a:p>
        </p:txBody>
      </p:sp>
      <p:sp>
        <p:nvSpPr>
          <p:cNvPr id="32" name="사각형: 둥근 모서리 31">
            <a:extLst>
              <a:ext uri="{FF2B5EF4-FFF2-40B4-BE49-F238E27FC236}">
                <a16:creationId xmlns:a16="http://schemas.microsoft.com/office/drawing/2014/main" id="{5B5C951A-1A48-4E03-A739-0ACE44ECC1E9}"/>
              </a:ext>
            </a:extLst>
          </p:cNvPr>
          <p:cNvSpPr/>
          <p:nvPr/>
        </p:nvSpPr>
        <p:spPr>
          <a:xfrm rot="16200000">
            <a:off x="-67600" y="379570"/>
            <a:ext cx="333319" cy="993967"/>
          </a:xfrm>
          <a:prstGeom prst="roundRect">
            <a:avLst>
              <a:gd name="adj" fmla="val 50000"/>
            </a:avLst>
          </a:prstGeom>
          <a:gradFill>
            <a:gsLst>
              <a:gs pos="0">
                <a:srgbClr val="0EAA93">
                  <a:alpha val="0"/>
                </a:srgbClr>
              </a:gs>
              <a:gs pos="100000">
                <a:srgbClr val="0EAA93">
                  <a:alpha val="70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프리젠테이션 4 Regular" pitchFamily="2" charset="-127"/>
              <a:ea typeface="프리젠테이션 4 Regular" pitchFamily="2" charset="-127"/>
            </a:endParaRPr>
          </a:p>
        </p:txBody>
      </p:sp>
      <p:pic>
        <p:nvPicPr>
          <p:cNvPr id="11" name="그림 10">
            <a:extLst>
              <a:ext uri="{FF2B5EF4-FFF2-40B4-BE49-F238E27FC236}">
                <a16:creationId xmlns:a16="http://schemas.microsoft.com/office/drawing/2014/main" id="{FF5FFB0E-A0CA-4034-B51F-087751C175ED}"/>
              </a:ext>
            </a:extLst>
          </p:cNvPr>
          <p:cNvPicPr>
            <a:picLocks noChangeAspect="1"/>
          </p:cNvPicPr>
          <p:nvPr/>
        </p:nvPicPr>
        <p:blipFill rotWithShape="1">
          <a:blip r:embed="rId3"/>
          <a:srcRect t="11296"/>
          <a:stretch/>
        </p:blipFill>
        <p:spPr>
          <a:xfrm>
            <a:off x="485900" y="2305050"/>
            <a:ext cx="8172200" cy="2460820"/>
          </a:xfrm>
          <a:prstGeom prst="rect">
            <a:avLst/>
          </a:prstGeom>
        </p:spPr>
      </p:pic>
    </p:spTree>
    <p:extLst>
      <p:ext uri="{BB962C8B-B14F-4D97-AF65-F5344CB8AC3E}">
        <p14:creationId xmlns:p14="http://schemas.microsoft.com/office/powerpoint/2010/main" val="305514566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31">
          <a:extLst>
            <a:ext uri="{FF2B5EF4-FFF2-40B4-BE49-F238E27FC236}">
              <a16:creationId xmlns:a16="http://schemas.microsoft.com/office/drawing/2014/main" id="{09C29B6C-05AD-673F-97DE-A7CACAE85FE5}"/>
            </a:ext>
          </a:extLst>
        </p:cNvPr>
        <p:cNvGrpSpPr/>
        <p:nvPr/>
      </p:nvGrpSpPr>
      <p:grpSpPr>
        <a:xfrm>
          <a:off x="0" y="0"/>
          <a:ext cx="0" cy="0"/>
          <a:chOff x="0" y="0"/>
          <a:chExt cx="0" cy="0"/>
        </a:xfrm>
      </p:grpSpPr>
      <p:grpSp>
        <p:nvGrpSpPr>
          <p:cNvPr id="19" name="그룹 18">
            <a:extLst>
              <a:ext uri="{FF2B5EF4-FFF2-40B4-BE49-F238E27FC236}">
                <a16:creationId xmlns:a16="http://schemas.microsoft.com/office/drawing/2014/main" id="{83D14FEF-B1CF-45BE-8BDE-2350F92A9C61}"/>
              </a:ext>
            </a:extLst>
          </p:cNvPr>
          <p:cNvGrpSpPr/>
          <p:nvPr/>
        </p:nvGrpSpPr>
        <p:grpSpPr>
          <a:xfrm>
            <a:off x="878510" y="1174308"/>
            <a:ext cx="8153730" cy="3855882"/>
            <a:chOff x="859460" y="1155258"/>
            <a:chExt cx="8153730" cy="3855882"/>
          </a:xfrm>
        </p:grpSpPr>
        <p:sp>
          <p:nvSpPr>
            <p:cNvPr id="20" name="사각형: 둥근 모서리 19">
              <a:extLst>
                <a:ext uri="{FF2B5EF4-FFF2-40B4-BE49-F238E27FC236}">
                  <a16:creationId xmlns:a16="http://schemas.microsoft.com/office/drawing/2014/main" id="{6A4D499E-ED5A-46C9-951F-2E9CE73F179C}"/>
                </a:ext>
              </a:extLst>
            </p:cNvPr>
            <p:cNvSpPr/>
            <p:nvPr/>
          </p:nvSpPr>
          <p:spPr>
            <a:xfrm>
              <a:off x="921896" y="1155258"/>
              <a:ext cx="8091294" cy="3855882"/>
            </a:xfrm>
            <a:prstGeom prst="roundRect">
              <a:avLst>
                <a:gd name="adj" fmla="val 2548"/>
              </a:avLst>
            </a:prstGeom>
            <a:gradFill>
              <a:gsLst>
                <a:gs pos="0">
                  <a:srgbClr val="0EAA93">
                    <a:alpha val="0"/>
                  </a:srgbClr>
                </a:gs>
                <a:gs pos="100000">
                  <a:srgbClr val="0EAA93">
                    <a:alpha val="47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프리젠테이션 4 Regular" pitchFamily="2" charset="-127"/>
                <a:ea typeface="프리젠테이션 4 Regular" pitchFamily="2" charset="-127"/>
              </a:endParaRPr>
            </a:p>
          </p:txBody>
        </p:sp>
        <p:sp>
          <p:nvSpPr>
            <p:cNvPr id="21" name="사각형: 둥근 모서리 20">
              <a:extLst>
                <a:ext uri="{FF2B5EF4-FFF2-40B4-BE49-F238E27FC236}">
                  <a16:creationId xmlns:a16="http://schemas.microsoft.com/office/drawing/2014/main" id="{CEBCEA08-D172-4976-8381-B50E694256AD}"/>
                </a:ext>
              </a:extLst>
            </p:cNvPr>
            <p:cNvSpPr/>
            <p:nvPr/>
          </p:nvSpPr>
          <p:spPr>
            <a:xfrm>
              <a:off x="859460" y="1167957"/>
              <a:ext cx="8091294" cy="3794576"/>
            </a:xfrm>
            <a:prstGeom prst="roundRect">
              <a:avLst>
                <a:gd name="adj" fmla="val 2548"/>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프리젠테이션 4 Regular" pitchFamily="2" charset="-127"/>
                <a:ea typeface="프리젠테이션 4 Regular" pitchFamily="2" charset="-127"/>
              </a:endParaRPr>
            </a:p>
          </p:txBody>
        </p:sp>
      </p:grpSp>
      <p:sp>
        <p:nvSpPr>
          <p:cNvPr id="5" name="Rectangle 2">
            <a:extLst>
              <a:ext uri="{FF2B5EF4-FFF2-40B4-BE49-F238E27FC236}">
                <a16:creationId xmlns:a16="http://schemas.microsoft.com/office/drawing/2014/main" id="{A9C60B3B-5E56-A222-AFB8-C783BD94F4ED}"/>
              </a:ext>
            </a:extLst>
          </p:cNvPr>
          <p:cNvSpPr>
            <a:spLocks noChangeArrowheads="1"/>
          </p:cNvSpPr>
          <p:nvPr/>
        </p:nvSpPr>
        <p:spPr bwMode="auto">
          <a:xfrm>
            <a:off x="-1" y="0"/>
            <a:ext cx="16290853" cy="814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ko-KR" altLang="en-US"/>
          </a:p>
        </p:txBody>
      </p:sp>
      <p:sp>
        <p:nvSpPr>
          <p:cNvPr id="16" name="직사각형 15">
            <a:extLst>
              <a:ext uri="{FF2B5EF4-FFF2-40B4-BE49-F238E27FC236}">
                <a16:creationId xmlns:a16="http://schemas.microsoft.com/office/drawing/2014/main" id="{7AB5F3F6-245F-4E67-8B8D-1374C051EA99}"/>
              </a:ext>
            </a:extLst>
          </p:cNvPr>
          <p:cNvSpPr/>
          <p:nvPr/>
        </p:nvSpPr>
        <p:spPr>
          <a:xfrm>
            <a:off x="661124" y="1386821"/>
            <a:ext cx="7894444" cy="565531"/>
          </a:xfrm>
          <a:prstGeom prst="rect">
            <a:avLst/>
          </a:prstGeom>
          <a:solidFill>
            <a:schemeClr val="bg1">
              <a:lumMod val="95000"/>
            </a:schemeClr>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nchorCtr="0"/>
          <a:lstStyle/>
          <a:p>
            <a:r>
              <a:rPr lang="ko-KR" altLang="en-US" sz="1800" dirty="0">
                <a:solidFill>
                  <a:schemeClr val="tx1"/>
                </a:solidFill>
                <a:latin typeface="프리젠테이션 8 ExtraBold" pitchFamily="2" charset="-127"/>
                <a:ea typeface="프리젠테이션 8 ExtraBold" pitchFamily="2" charset="-127"/>
              </a:rPr>
              <a:t>과정 중심 평가 피드백과 기록은</a:t>
            </a:r>
            <a:r>
              <a:rPr lang="en-US" altLang="ko-KR" sz="1800" dirty="0">
                <a:solidFill>
                  <a:schemeClr val="tx1"/>
                </a:solidFill>
                <a:latin typeface="프리젠테이션 8 ExtraBold" pitchFamily="2" charset="-127"/>
                <a:ea typeface="프리젠테이션 8 ExtraBold" pitchFamily="2" charset="-127"/>
              </a:rPr>
              <a:t>?</a:t>
            </a:r>
            <a:endParaRPr lang="ko-KR" altLang="en-US" sz="1800" dirty="0">
              <a:solidFill>
                <a:schemeClr val="tx1"/>
              </a:solidFill>
              <a:latin typeface="프리젠테이션 8 ExtraBold" pitchFamily="2" charset="-127"/>
              <a:ea typeface="프리젠테이션 8 ExtraBold" pitchFamily="2" charset="-127"/>
            </a:endParaRPr>
          </a:p>
        </p:txBody>
      </p:sp>
      <p:sp>
        <p:nvSpPr>
          <p:cNvPr id="22" name="Google Shape;87;p16">
            <a:extLst>
              <a:ext uri="{FF2B5EF4-FFF2-40B4-BE49-F238E27FC236}">
                <a16:creationId xmlns:a16="http://schemas.microsoft.com/office/drawing/2014/main" id="{08E0EC05-10B8-4BBF-9B30-8D40AF49D347}"/>
              </a:ext>
            </a:extLst>
          </p:cNvPr>
          <p:cNvSpPr txBox="1">
            <a:spLocks noGrp="1"/>
          </p:cNvSpPr>
          <p:nvPr>
            <p:ph type="title"/>
          </p:nvPr>
        </p:nvSpPr>
        <p:spPr>
          <a:xfrm>
            <a:off x="661124" y="662034"/>
            <a:ext cx="8383816" cy="429040"/>
          </a:xfrm>
          <a:prstGeom prst="rect">
            <a:avLst/>
          </a:prstGeom>
        </p:spPr>
        <p:txBody>
          <a:bodyPr spcFirstLastPara="1" wrap="square" lIns="68575" tIns="68575" rIns="68575" bIns="68575" anchor="ctr" anchorCtr="0">
            <a:noAutofit/>
          </a:bodyPr>
          <a:lstStyle/>
          <a:p>
            <a:pPr lvl="0"/>
            <a:r>
              <a:rPr lang="ko-KR" altLang="en-US" sz="2000" b="1" spc="-100" dirty="0">
                <a:solidFill>
                  <a:srgbClr val="0EAA93"/>
                </a:solidFill>
                <a:latin typeface="프리젠테이션 8 ExtraBold" pitchFamily="2" charset="-127"/>
                <a:ea typeface="프리젠테이션 8 ExtraBold" pitchFamily="2" charset="-127"/>
                <a:cs typeface="Noto Sans KR"/>
                <a:sym typeface="Noto Sans KR"/>
              </a:rPr>
              <a:t>사례</a:t>
            </a:r>
            <a:r>
              <a:rPr lang="en-US" altLang="ko-KR" sz="2000" b="1" spc="-100" dirty="0">
                <a:solidFill>
                  <a:srgbClr val="0EAA93"/>
                </a:solidFill>
                <a:latin typeface="프리젠테이션 8 ExtraBold" pitchFamily="2" charset="-127"/>
                <a:ea typeface="프리젠테이션 8 ExtraBold" pitchFamily="2" charset="-127"/>
                <a:cs typeface="Noto Sans KR"/>
                <a:sym typeface="Noto Sans KR"/>
              </a:rPr>
              <a:t>1. </a:t>
            </a:r>
            <a:r>
              <a:rPr lang="ko-KR" altLang="en-US" sz="2000" b="1" spc="-100" dirty="0">
                <a:solidFill>
                  <a:srgbClr val="0EAA93"/>
                </a:solidFill>
                <a:latin typeface="프리젠테이션 8 ExtraBold" pitchFamily="2" charset="-127"/>
                <a:ea typeface="프리젠테이션 8 ExtraBold" pitchFamily="2" charset="-127"/>
                <a:cs typeface="Noto Sans KR"/>
                <a:sym typeface="Noto Sans KR"/>
              </a:rPr>
              <a:t>우리의 의사소통 데이터를 분석하고 성찰하며 공동체의 담화 습관 개선 캠페인 실천하기</a:t>
            </a:r>
            <a:endParaRPr sz="2200" b="1" spc="-100" dirty="0">
              <a:solidFill>
                <a:srgbClr val="0EAA93"/>
              </a:solidFill>
              <a:latin typeface="프리젠테이션 8 ExtraBold" pitchFamily="2" charset="-127"/>
              <a:ea typeface="프리젠테이션 8 ExtraBold" pitchFamily="2" charset="-127"/>
              <a:cs typeface="Noto Sans KR"/>
              <a:sym typeface="Noto Sans KR"/>
            </a:endParaRPr>
          </a:p>
        </p:txBody>
      </p:sp>
      <p:sp>
        <p:nvSpPr>
          <p:cNvPr id="32" name="사각형: 둥근 모서리 31">
            <a:extLst>
              <a:ext uri="{FF2B5EF4-FFF2-40B4-BE49-F238E27FC236}">
                <a16:creationId xmlns:a16="http://schemas.microsoft.com/office/drawing/2014/main" id="{5B5C951A-1A48-4E03-A739-0ACE44ECC1E9}"/>
              </a:ext>
            </a:extLst>
          </p:cNvPr>
          <p:cNvSpPr/>
          <p:nvPr/>
        </p:nvSpPr>
        <p:spPr>
          <a:xfrm rot="16200000">
            <a:off x="-67600" y="379570"/>
            <a:ext cx="333319" cy="993967"/>
          </a:xfrm>
          <a:prstGeom prst="roundRect">
            <a:avLst>
              <a:gd name="adj" fmla="val 50000"/>
            </a:avLst>
          </a:prstGeom>
          <a:gradFill>
            <a:gsLst>
              <a:gs pos="0">
                <a:srgbClr val="0EAA93">
                  <a:alpha val="0"/>
                </a:srgbClr>
              </a:gs>
              <a:gs pos="100000">
                <a:srgbClr val="0EAA93">
                  <a:alpha val="70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프리젠테이션 4 Regular" pitchFamily="2" charset="-127"/>
              <a:ea typeface="프리젠테이션 4 Regular" pitchFamily="2" charset="-127"/>
            </a:endParaRPr>
          </a:p>
        </p:txBody>
      </p:sp>
      <p:pic>
        <p:nvPicPr>
          <p:cNvPr id="9" name="그림 8">
            <a:extLst>
              <a:ext uri="{FF2B5EF4-FFF2-40B4-BE49-F238E27FC236}">
                <a16:creationId xmlns:a16="http://schemas.microsoft.com/office/drawing/2014/main" id="{EB26E81C-4AFB-4E28-9EC1-B6D23B03CF48}"/>
              </a:ext>
            </a:extLst>
          </p:cNvPr>
          <p:cNvPicPr>
            <a:picLocks noChangeAspect="1"/>
          </p:cNvPicPr>
          <p:nvPr/>
        </p:nvPicPr>
        <p:blipFill rotWithShape="1">
          <a:blip r:embed="rId3">
            <a:clrChange>
              <a:clrFrom>
                <a:srgbClr val="EFEBED"/>
              </a:clrFrom>
              <a:clrTo>
                <a:srgbClr val="EFEBED">
                  <a:alpha val="0"/>
                </a:srgbClr>
              </a:clrTo>
            </a:clrChange>
          </a:blip>
          <a:srcRect t="18379"/>
          <a:stretch/>
        </p:blipFill>
        <p:spPr>
          <a:xfrm>
            <a:off x="526353" y="2564670"/>
            <a:ext cx="8091294" cy="1517099"/>
          </a:xfrm>
          <a:prstGeom prst="rect">
            <a:avLst/>
          </a:prstGeom>
        </p:spPr>
      </p:pic>
    </p:spTree>
    <p:extLst>
      <p:ext uri="{BB962C8B-B14F-4D97-AF65-F5344CB8AC3E}">
        <p14:creationId xmlns:p14="http://schemas.microsoft.com/office/powerpoint/2010/main" val="209048287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31">
          <a:extLst>
            <a:ext uri="{FF2B5EF4-FFF2-40B4-BE49-F238E27FC236}">
              <a16:creationId xmlns:a16="http://schemas.microsoft.com/office/drawing/2014/main" id="{4D3145D1-73CA-386B-6A42-5BEE78055026}"/>
            </a:ext>
          </a:extLst>
        </p:cNvPr>
        <p:cNvGrpSpPr/>
        <p:nvPr/>
      </p:nvGrpSpPr>
      <p:grpSpPr>
        <a:xfrm>
          <a:off x="0" y="0"/>
          <a:ext cx="0" cy="0"/>
          <a:chOff x="0" y="0"/>
          <a:chExt cx="0" cy="0"/>
        </a:xfrm>
      </p:grpSpPr>
      <p:grpSp>
        <p:nvGrpSpPr>
          <p:cNvPr id="4" name="그룹 3">
            <a:extLst>
              <a:ext uri="{FF2B5EF4-FFF2-40B4-BE49-F238E27FC236}">
                <a16:creationId xmlns:a16="http://schemas.microsoft.com/office/drawing/2014/main" id="{46517AB7-BCE8-45B9-84B5-0621E3095C24}"/>
              </a:ext>
            </a:extLst>
          </p:cNvPr>
          <p:cNvGrpSpPr/>
          <p:nvPr/>
        </p:nvGrpSpPr>
        <p:grpSpPr>
          <a:xfrm>
            <a:off x="955964" y="1073261"/>
            <a:ext cx="8075351" cy="3955940"/>
            <a:chOff x="1171117" y="1290987"/>
            <a:chExt cx="7878012" cy="3756027"/>
          </a:xfrm>
        </p:grpSpPr>
        <p:sp>
          <p:nvSpPr>
            <p:cNvPr id="21" name="사각형: 둥근 모서리 20">
              <a:extLst>
                <a:ext uri="{FF2B5EF4-FFF2-40B4-BE49-F238E27FC236}">
                  <a16:creationId xmlns:a16="http://schemas.microsoft.com/office/drawing/2014/main" id="{71E98A07-A50B-473E-B4E4-2E73E1BA0594}"/>
                </a:ext>
              </a:extLst>
            </p:cNvPr>
            <p:cNvSpPr/>
            <p:nvPr/>
          </p:nvSpPr>
          <p:spPr>
            <a:xfrm>
              <a:off x="1223159" y="1290987"/>
              <a:ext cx="7825970" cy="3756027"/>
            </a:xfrm>
            <a:prstGeom prst="roundRect">
              <a:avLst>
                <a:gd name="adj" fmla="val 2548"/>
              </a:avLst>
            </a:prstGeom>
            <a:gradFill>
              <a:gsLst>
                <a:gs pos="0">
                  <a:srgbClr val="E97132">
                    <a:alpha val="0"/>
                  </a:srgbClr>
                </a:gs>
                <a:gs pos="100000">
                  <a:srgbClr val="E97132">
                    <a:alpha val="47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프리젠테이션 4 Regular" pitchFamily="2" charset="-127"/>
                <a:ea typeface="프리젠테이션 4 Regular" pitchFamily="2" charset="-127"/>
              </a:endParaRPr>
            </a:p>
          </p:txBody>
        </p:sp>
        <p:sp>
          <p:nvSpPr>
            <p:cNvPr id="22" name="사각형: 둥근 모서리 21">
              <a:extLst>
                <a:ext uri="{FF2B5EF4-FFF2-40B4-BE49-F238E27FC236}">
                  <a16:creationId xmlns:a16="http://schemas.microsoft.com/office/drawing/2014/main" id="{3CC269C3-6BA4-4396-BE41-14A657F1C63D}"/>
                </a:ext>
              </a:extLst>
            </p:cNvPr>
            <p:cNvSpPr/>
            <p:nvPr/>
          </p:nvSpPr>
          <p:spPr>
            <a:xfrm>
              <a:off x="1171117" y="1336990"/>
              <a:ext cx="7825970" cy="3672901"/>
            </a:xfrm>
            <a:prstGeom prst="roundRect">
              <a:avLst>
                <a:gd name="adj" fmla="val 2548"/>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프리젠테이션 4 Regular" pitchFamily="2" charset="-127"/>
                <a:ea typeface="프리젠테이션 4 Regular" pitchFamily="2" charset="-127"/>
              </a:endParaRPr>
            </a:p>
          </p:txBody>
        </p:sp>
      </p:grpSp>
      <p:sp>
        <p:nvSpPr>
          <p:cNvPr id="9" name="Google Shape;87;p16">
            <a:extLst>
              <a:ext uri="{FF2B5EF4-FFF2-40B4-BE49-F238E27FC236}">
                <a16:creationId xmlns:a16="http://schemas.microsoft.com/office/drawing/2014/main" id="{7C845ACA-1750-9B7F-4E79-3B7891EF780E}"/>
              </a:ext>
            </a:extLst>
          </p:cNvPr>
          <p:cNvSpPr txBox="1">
            <a:spLocks noGrp="1"/>
          </p:cNvSpPr>
          <p:nvPr>
            <p:ph type="title"/>
          </p:nvPr>
        </p:nvSpPr>
        <p:spPr>
          <a:xfrm>
            <a:off x="661124" y="662034"/>
            <a:ext cx="8383816" cy="429040"/>
          </a:xfrm>
          <a:prstGeom prst="rect">
            <a:avLst/>
          </a:prstGeom>
        </p:spPr>
        <p:txBody>
          <a:bodyPr spcFirstLastPara="1" wrap="square" lIns="68575" tIns="68575" rIns="68575" bIns="68575" anchor="ctr" anchorCtr="0">
            <a:noAutofit/>
          </a:bodyPr>
          <a:lstStyle/>
          <a:p>
            <a:pPr lvl="0"/>
            <a:r>
              <a:rPr lang="ko-KR" altLang="en-US" sz="2000" b="1" spc="-100" dirty="0">
                <a:solidFill>
                  <a:srgbClr val="E97132"/>
                </a:solidFill>
                <a:latin typeface="프리젠테이션 8 ExtraBold" pitchFamily="2" charset="-127"/>
                <a:ea typeface="프리젠테이션 8 ExtraBold" pitchFamily="2" charset="-127"/>
                <a:cs typeface="Noto Sans KR"/>
                <a:sym typeface="Noto Sans KR"/>
              </a:rPr>
              <a:t>사례</a:t>
            </a:r>
            <a:r>
              <a:rPr lang="en-US" altLang="ko-KR" sz="2000" b="1" spc="-100" dirty="0">
                <a:solidFill>
                  <a:srgbClr val="E97132"/>
                </a:solidFill>
                <a:latin typeface="프리젠테이션 8 ExtraBold" pitchFamily="2" charset="-127"/>
                <a:ea typeface="프리젠테이션 8 ExtraBold" pitchFamily="2" charset="-127"/>
                <a:cs typeface="Noto Sans KR"/>
                <a:sym typeface="Noto Sans KR"/>
              </a:rPr>
              <a:t>2. </a:t>
            </a:r>
            <a:r>
              <a:rPr lang="ko-KR" altLang="en-US" sz="2000" b="1" spc="-100" dirty="0">
                <a:solidFill>
                  <a:srgbClr val="E97132"/>
                </a:solidFill>
                <a:latin typeface="프리젠테이션 8 ExtraBold" pitchFamily="2" charset="-127"/>
                <a:ea typeface="프리젠테이션 8 ExtraBold" pitchFamily="2" charset="-127"/>
                <a:cs typeface="Noto Sans KR"/>
                <a:sym typeface="Noto Sans KR"/>
              </a:rPr>
              <a:t>사회적 쟁점에 대한 여론 데이터를 해석하고 확장하며 사회적 설득 담론에 참여하기</a:t>
            </a:r>
            <a:endParaRPr sz="2200" b="1" spc="-100" dirty="0">
              <a:solidFill>
                <a:srgbClr val="E97132"/>
              </a:solidFill>
              <a:latin typeface="프리젠테이션 8 ExtraBold" pitchFamily="2" charset="-127"/>
              <a:ea typeface="프리젠테이션 8 ExtraBold" pitchFamily="2" charset="-127"/>
              <a:cs typeface="Noto Sans KR"/>
              <a:sym typeface="Noto Sans KR"/>
            </a:endParaRPr>
          </a:p>
        </p:txBody>
      </p:sp>
      <p:sp>
        <p:nvSpPr>
          <p:cNvPr id="5" name="Rectangle 2">
            <a:extLst>
              <a:ext uri="{FF2B5EF4-FFF2-40B4-BE49-F238E27FC236}">
                <a16:creationId xmlns:a16="http://schemas.microsoft.com/office/drawing/2014/main" id="{B1DA7E72-E585-B522-C488-DE59C1220AA9}"/>
              </a:ext>
            </a:extLst>
          </p:cNvPr>
          <p:cNvSpPr>
            <a:spLocks noChangeArrowheads="1"/>
          </p:cNvSpPr>
          <p:nvPr/>
        </p:nvSpPr>
        <p:spPr bwMode="auto">
          <a:xfrm>
            <a:off x="-1" y="0"/>
            <a:ext cx="16290853" cy="814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ko-KR" altLang="en-US"/>
          </a:p>
        </p:txBody>
      </p:sp>
      <p:sp>
        <p:nvSpPr>
          <p:cNvPr id="6" name="사각형: 둥근 모서리 5">
            <a:extLst>
              <a:ext uri="{FF2B5EF4-FFF2-40B4-BE49-F238E27FC236}">
                <a16:creationId xmlns:a16="http://schemas.microsoft.com/office/drawing/2014/main" id="{5ED59CDE-8EEE-853F-6886-311D87A9CDE4}"/>
              </a:ext>
            </a:extLst>
          </p:cNvPr>
          <p:cNvSpPr/>
          <p:nvPr/>
        </p:nvSpPr>
        <p:spPr>
          <a:xfrm>
            <a:off x="701036" y="2406984"/>
            <a:ext cx="1146242" cy="457279"/>
          </a:xfrm>
          <a:prstGeom prst="roundRect">
            <a:avLst/>
          </a:prstGeom>
          <a:solidFill>
            <a:srgbClr val="E971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sz="1600" dirty="0">
                <a:solidFill>
                  <a:schemeClr val="bg1"/>
                </a:solidFill>
                <a:latin typeface="프리젠테이션 8 ExtraBold" pitchFamily="2" charset="-127"/>
                <a:ea typeface="프리젠테이션 8 ExtraBold" pitchFamily="2" charset="-127"/>
              </a:rPr>
              <a:t>공통국어</a:t>
            </a:r>
            <a:r>
              <a:rPr lang="en-US" altLang="ko-KR" sz="1600" dirty="0">
                <a:solidFill>
                  <a:schemeClr val="bg1"/>
                </a:solidFill>
                <a:latin typeface="프리젠테이션 8 ExtraBold" pitchFamily="2" charset="-127"/>
                <a:ea typeface="프리젠테이션 8 ExtraBold" pitchFamily="2" charset="-127"/>
              </a:rPr>
              <a:t>1</a:t>
            </a:r>
            <a:endParaRPr lang="ko-KR" altLang="en-US" sz="1600" dirty="0">
              <a:solidFill>
                <a:schemeClr val="bg1"/>
              </a:solidFill>
              <a:latin typeface="프리젠테이션 8 ExtraBold" pitchFamily="2" charset="-127"/>
              <a:ea typeface="프리젠테이션 8 ExtraBold" pitchFamily="2" charset="-127"/>
            </a:endParaRPr>
          </a:p>
        </p:txBody>
      </p:sp>
      <p:sp>
        <p:nvSpPr>
          <p:cNvPr id="7" name="사각형: 둥근 모서리 6">
            <a:extLst>
              <a:ext uri="{FF2B5EF4-FFF2-40B4-BE49-F238E27FC236}">
                <a16:creationId xmlns:a16="http://schemas.microsoft.com/office/drawing/2014/main" id="{7F208A5B-FC8D-946D-F37D-101163A6423B}"/>
              </a:ext>
            </a:extLst>
          </p:cNvPr>
          <p:cNvSpPr/>
          <p:nvPr/>
        </p:nvSpPr>
        <p:spPr>
          <a:xfrm>
            <a:off x="701036" y="3492261"/>
            <a:ext cx="1146241" cy="457279"/>
          </a:xfrm>
          <a:prstGeom prst="roundRect">
            <a:avLst/>
          </a:prstGeom>
          <a:solidFill>
            <a:srgbClr val="E971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sz="1600" dirty="0">
                <a:solidFill>
                  <a:schemeClr val="bg1"/>
                </a:solidFill>
                <a:latin typeface="프리젠테이션 8 ExtraBold" pitchFamily="2" charset="-127"/>
                <a:ea typeface="프리젠테이션 8 ExtraBold" pitchFamily="2" charset="-127"/>
              </a:rPr>
              <a:t>정보</a:t>
            </a:r>
          </a:p>
        </p:txBody>
      </p:sp>
      <p:sp>
        <p:nvSpPr>
          <p:cNvPr id="8" name="TextBox 7">
            <a:extLst>
              <a:ext uri="{FF2B5EF4-FFF2-40B4-BE49-F238E27FC236}">
                <a16:creationId xmlns:a16="http://schemas.microsoft.com/office/drawing/2014/main" id="{B2766072-1AF1-259D-183E-BB6606A62B61}"/>
              </a:ext>
            </a:extLst>
          </p:cNvPr>
          <p:cNvSpPr txBox="1"/>
          <p:nvPr/>
        </p:nvSpPr>
        <p:spPr>
          <a:xfrm>
            <a:off x="1961084" y="2387358"/>
            <a:ext cx="6781596" cy="1077218"/>
          </a:xfrm>
          <a:prstGeom prst="rect">
            <a:avLst/>
          </a:prstGeom>
          <a:noFill/>
          <a:ln>
            <a:noFill/>
          </a:ln>
        </p:spPr>
        <p:txBody>
          <a:bodyPr wrap="square">
            <a:spAutoFit/>
          </a:bodyPr>
          <a:lstStyle/>
          <a:p>
            <a:pPr marL="285750" indent="-285750">
              <a:buFont typeface="Arial" panose="020B0604020202020204" pitchFamily="34" charset="0"/>
              <a:buChar char="•"/>
            </a:pPr>
            <a:r>
              <a:rPr lang="en-US" altLang="ko-KR" sz="1600" dirty="0">
                <a:solidFill>
                  <a:schemeClr val="tx1"/>
                </a:solidFill>
                <a:latin typeface="프리젠테이션 4 Regular" pitchFamily="2" charset="-127"/>
                <a:ea typeface="프리젠테이션 4 Regular" pitchFamily="2" charset="-127"/>
              </a:rPr>
              <a:t>[10</a:t>
            </a:r>
            <a:r>
              <a:rPr lang="ko-KR" altLang="en-US" sz="1600" dirty="0">
                <a:solidFill>
                  <a:schemeClr val="tx1"/>
                </a:solidFill>
                <a:latin typeface="프리젠테이션 4 Regular" pitchFamily="2" charset="-127"/>
                <a:ea typeface="프리젠테이션 4 Regular" pitchFamily="2" charset="-127"/>
              </a:rPr>
              <a:t>공국</a:t>
            </a:r>
            <a:r>
              <a:rPr lang="en-US" altLang="ko-KR" sz="1600" dirty="0">
                <a:solidFill>
                  <a:schemeClr val="tx1"/>
                </a:solidFill>
                <a:latin typeface="프리젠테이션 4 Regular" pitchFamily="2" charset="-127"/>
                <a:ea typeface="프리젠테이션 4 Regular" pitchFamily="2" charset="-127"/>
              </a:rPr>
              <a:t>1-02-01] </a:t>
            </a:r>
            <a:r>
              <a:rPr lang="ko-KR" altLang="en-US" sz="1600" dirty="0">
                <a:solidFill>
                  <a:schemeClr val="tx1"/>
                </a:solidFill>
                <a:latin typeface="프리젠테이션 4 Regular" pitchFamily="2" charset="-127"/>
                <a:ea typeface="프리젠테이션 4 Regular" pitchFamily="2" charset="-127"/>
              </a:rPr>
              <a:t>다양한 글이나 자료를 읽으며 논증의 타당성을 평가하고 자신의 관점을 바탕으로 논증을 재구성한다</a:t>
            </a:r>
            <a:r>
              <a:rPr lang="en-US" altLang="ko-KR" sz="1600" dirty="0">
                <a:solidFill>
                  <a:schemeClr val="tx1"/>
                </a:solidFill>
                <a:latin typeface="프리젠테이션 4 Regular" pitchFamily="2" charset="-127"/>
                <a:ea typeface="프리젠테이션 4 Regular" pitchFamily="2" charset="-127"/>
              </a:rPr>
              <a:t>.</a:t>
            </a:r>
          </a:p>
          <a:p>
            <a:pPr marL="285750" indent="-285750">
              <a:buFont typeface="Arial" panose="020B0604020202020204" pitchFamily="34" charset="0"/>
              <a:buChar char="•"/>
            </a:pPr>
            <a:r>
              <a:rPr lang="en-US" altLang="ko-KR" sz="1600" dirty="0">
                <a:solidFill>
                  <a:schemeClr val="tx1"/>
                </a:solidFill>
                <a:latin typeface="프리젠테이션 4 Regular" pitchFamily="2" charset="-127"/>
                <a:ea typeface="프리젠테이션 4 Regular" pitchFamily="2" charset="-127"/>
              </a:rPr>
              <a:t>[10</a:t>
            </a:r>
            <a:r>
              <a:rPr lang="ko-KR" altLang="en-US" sz="1600" dirty="0">
                <a:solidFill>
                  <a:schemeClr val="tx1"/>
                </a:solidFill>
                <a:latin typeface="프리젠테이션 4 Regular" pitchFamily="2" charset="-127"/>
                <a:ea typeface="프리젠테이션 4 Regular" pitchFamily="2" charset="-127"/>
              </a:rPr>
              <a:t>공국</a:t>
            </a:r>
            <a:r>
              <a:rPr lang="en-US" altLang="ko-KR" sz="1600" dirty="0">
                <a:solidFill>
                  <a:schemeClr val="tx1"/>
                </a:solidFill>
                <a:latin typeface="프리젠테이션 4 Regular" pitchFamily="2" charset="-127"/>
                <a:ea typeface="프리젠테이션 4 Regular" pitchFamily="2" charset="-127"/>
              </a:rPr>
              <a:t>1-03-01] </a:t>
            </a:r>
            <a:r>
              <a:rPr lang="ko-KR" altLang="en-US" sz="1600" dirty="0">
                <a:solidFill>
                  <a:schemeClr val="tx1"/>
                </a:solidFill>
                <a:latin typeface="프리젠테이션 4 Regular" pitchFamily="2" charset="-127"/>
                <a:ea typeface="프리젠테이션 4 Regular" pitchFamily="2" charset="-127"/>
              </a:rPr>
              <a:t>내용 전개의 일반적 원리를 고려하여 사회적 쟁점에 대한 자신의 견해를 정교하게 표현하는 글을 쓴다</a:t>
            </a:r>
            <a:r>
              <a:rPr lang="en-US" altLang="ko-KR" sz="1600" dirty="0">
                <a:solidFill>
                  <a:schemeClr val="tx1"/>
                </a:solidFill>
                <a:latin typeface="프리젠테이션 4 Regular" pitchFamily="2" charset="-127"/>
                <a:ea typeface="프리젠테이션 4 Regular" pitchFamily="2" charset="-127"/>
              </a:rPr>
              <a:t>.</a:t>
            </a:r>
          </a:p>
        </p:txBody>
      </p:sp>
      <p:sp>
        <p:nvSpPr>
          <p:cNvPr id="12" name="직사각형 11">
            <a:extLst>
              <a:ext uri="{FF2B5EF4-FFF2-40B4-BE49-F238E27FC236}">
                <a16:creationId xmlns:a16="http://schemas.microsoft.com/office/drawing/2014/main" id="{77A172EA-708A-431B-BB15-84A5D5D282F9}"/>
              </a:ext>
            </a:extLst>
          </p:cNvPr>
          <p:cNvSpPr/>
          <p:nvPr/>
        </p:nvSpPr>
        <p:spPr>
          <a:xfrm>
            <a:off x="661124" y="1386821"/>
            <a:ext cx="7894444" cy="565531"/>
          </a:xfrm>
          <a:prstGeom prst="rect">
            <a:avLst/>
          </a:prstGeom>
          <a:solidFill>
            <a:schemeClr val="bg1">
              <a:lumMod val="95000"/>
            </a:schemeClr>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nchorCtr="0"/>
          <a:lstStyle/>
          <a:p>
            <a:r>
              <a:rPr lang="ko-KR" altLang="en-US" sz="1800" dirty="0">
                <a:solidFill>
                  <a:schemeClr val="tx1"/>
                </a:solidFill>
                <a:latin typeface="프리젠테이션 8 ExtraBold" pitchFamily="2" charset="-127"/>
                <a:ea typeface="프리젠테이션 8 ExtraBold" pitchFamily="2" charset="-127"/>
              </a:rPr>
              <a:t>관련 성취기준</a:t>
            </a:r>
            <a:endParaRPr lang="en-US" altLang="ko-KR" sz="1800" dirty="0">
              <a:solidFill>
                <a:schemeClr val="tx1"/>
              </a:solidFill>
              <a:latin typeface="프리젠테이션 8 ExtraBold" pitchFamily="2" charset="-127"/>
              <a:ea typeface="프리젠테이션 8 ExtraBold" pitchFamily="2" charset="-127"/>
            </a:endParaRPr>
          </a:p>
        </p:txBody>
      </p:sp>
      <p:sp>
        <p:nvSpPr>
          <p:cNvPr id="17" name="TextBox 16">
            <a:extLst>
              <a:ext uri="{FF2B5EF4-FFF2-40B4-BE49-F238E27FC236}">
                <a16:creationId xmlns:a16="http://schemas.microsoft.com/office/drawing/2014/main" id="{0C06711B-FDDA-4255-9633-DB55727E28D1}"/>
              </a:ext>
            </a:extLst>
          </p:cNvPr>
          <p:cNvSpPr txBox="1"/>
          <p:nvPr/>
        </p:nvSpPr>
        <p:spPr>
          <a:xfrm>
            <a:off x="1961084" y="3464576"/>
            <a:ext cx="6409055" cy="830997"/>
          </a:xfrm>
          <a:prstGeom prst="rect">
            <a:avLst/>
          </a:prstGeom>
          <a:noFill/>
        </p:spPr>
        <p:txBody>
          <a:bodyPr wrap="square">
            <a:spAutoFit/>
          </a:bodyPr>
          <a:lstStyle/>
          <a:p>
            <a:pPr marL="285750" indent="-285750">
              <a:buFont typeface="Arial" panose="020B0604020202020204" pitchFamily="34" charset="0"/>
              <a:buChar char="•"/>
            </a:pPr>
            <a:r>
              <a:rPr lang="en-US" altLang="ko-KR" sz="1600" dirty="0">
                <a:solidFill>
                  <a:schemeClr val="tx1"/>
                </a:solidFill>
                <a:latin typeface="프리젠테이션 4 Regular" pitchFamily="2" charset="-127"/>
                <a:ea typeface="프리젠테이션 4 Regular" pitchFamily="2" charset="-127"/>
              </a:rPr>
              <a:t>[12</a:t>
            </a:r>
            <a:r>
              <a:rPr lang="ko-KR" altLang="en-US" sz="1600" dirty="0">
                <a:solidFill>
                  <a:schemeClr val="tx1"/>
                </a:solidFill>
                <a:latin typeface="프리젠테이션 4 Regular" pitchFamily="2" charset="-127"/>
                <a:ea typeface="프리젠테이션 4 Regular" pitchFamily="2" charset="-127"/>
              </a:rPr>
              <a:t>정</a:t>
            </a:r>
            <a:r>
              <a:rPr lang="en-US" altLang="ko-KR" sz="1600" dirty="0">
                <a:solidFill>
                  <a:schemeClr val="tx1"/>
                </a:solidFill>
                <a:latin typeface="프리젠테이션 4 Regular" pitchFamily="2" charset="-127"/>
                <a:ea typeface="프리젠테이션 4 Regular" pitchFamily="2" charset="-127"/>
              </a:rPr>
              <a:t>-02-04] </a:t>
            </a:r>
            <a:r>
              <a:rPr lang="ko-KR" altLang="en-US" sz="1600" dirty="0">
                <a:solidFill>
                  <a:schemeClr val="tx1"/>
                </a:solidFill>
                <a:latin typeface="프리젠테이션 4 Regular" pitchFamily="2" charset="-127"/>
                <a:ea typeface="프리젠테이션 4 Regular" pitchFamily="2" charset="-127"/>
              </a:rPr>
              <a:t>빅데이터 분석 도구를 활용하여 데이터를 시각화하고 그 의미와 가치를 해석한다</a:t>
            </a:r>
            <a:r>
              <a:rPr lang="en-US" altLang="ko-KR" sz="1600" dirty="0">
                <a:solidFill>
                  <a:schemeClr val="tx1"/>
                </a:solidFill>
                <a:latin typeface="프리젠테이션 4 Regular" pitchFamily="2" charset="-127"/>
                <a:ea typeface="프리젠테이션 4 Regular" pitchFamily="2" charset="-127"/>
              </a:rPr>
              <a:t>.</a:t>
            </a:r>
          </a:p>
          <a:p>
            <a:pPr marL="285750" indent="-285750">
              <a:buFont typeface="Arial" panose="020B0604020202020204" pitchFamily="34" charset="0"/>
              <a:buChar char="•"/>
            </a:pPr>
            <a:r>
              <a:rPr lang="en-US" altLang="ko-KR" sz="1600" dirty="0">
                <a:solidFill>
                  <a:schemeClr val="tx1"/>
                </a:solidFill>
                <a:latin typeface="프리젠테이션 4 Regular" pitchFamily="2" charset="-127"/>
                <a:ea typeface="프리젠테이션 4 Regular" pitchFamily="2" charset="-127"/>
              </a:rPr>
              <a:t>[12</a:t>
            </a:r>
            <a:r>
              <a:rPr lang="ko-KR" altLang="en-US" sz="1600" dirty="0">
                <a:solidFill>
                  <a:schemeClr val="tx1"/>
                </a:solidFill>
                <a:latin typeface="프리젠테이션 4 Regular" pitchFamily="2" charset="-127"/>
                <a:ea typeface="프리젠테이션 4 Regular" pitchFamily="2" charset="-127"/>
              </a:rPr>
              <a:t>정</a:t>
            </a:r>
            <a:r>
              <a:rPr lang="en-US" altLang="ko-KR" sz="1600" dirty="0">
                <a:solidFill>
                  <a:schemeClr val="tx1"/>
                </a:solidFill>
                <a:latin typeface="프리젠테이션 4 Regular" pitchFamily="2" charset="-127"/>
                <a:ea typeface="프리젠테이션 4 Regular" pitchFamily="2" charset="-127"/>
              </a:rPr>
              <a:t>-03-03] </a:t>
            </a:r>
            <a:r>
              <a:rPr lang="ko-KR" altLang="en-US" sz="1600" dirty="0">
                <a:solidFill>
                  <a:schemeClr val="tx1"/>
                </a:solidFill>
                <a:latin typeface="프리젠테이션 4 Regular" pitchFamily="2" charset="-127"/>
                <a:ea typeface="프리젠테이션 4 Regular" pitchFamily="2" charset="-127"/>
              </a:rPr>
              <a:t>데이터를 탐색하는 다양한 알고리즘의 특징과 효율을 비교</a:t>
            </a:r>
            <a:r>
              <a:rPr lang="en-US" altLang="ko-KR" sz="1600" dirty="0">
                <a:solidFill>
                  <a:schemeClr val="tx1"/>
                </a:solidFill>
                <a:latin typeface="프리젠테이션 4 Regular" pitchFamily="2" charset="-127"/>
                <a:ea typeface="프리젠테이션 4 Regular" pitchFamily="2" charset="-127"/>
              </a:rPr>
              <a:t>·</a:t>
            </a:r>
            <a:r>
              <a:rPr lang="ko-KR" altLang="en-US" sz="1600" dirty="0">
                <a:solidFill>
                  <a:schemeClr val="tx1"/>
                </a:solidFill>
                <a:latin typeface="프리젠테이션 4 Regular" pitchFamily="2" charset="-127"/>
                <a:ea typeface="프리젠테이션 4 Regular" pitchFamily="2" charset="-127"/>
              </a:rPr>
              <a:t>분석한다</a:t>
            </a:r>
            <a:r>
              <a:rPr lang="en-US" altLang="ko-KR" sz="1600" dirty="0">
                <a:solidFill>
                  <a:schemeClr val="tx1"/>
                </a:solidFill>
                <a:latin typeface="프리젠테이션 4 Regular" pitchFamily="2" charset="-127"/>
                <a:ea typeface="프리젠테이션 4 Regular" pitchFamily="2" charset="-127"/>
              </a:rPr>
              <a:t>.</a:t>
            </a:r>
          </a:p>
        </p:txBody>
      </p:sp>
      <p:sp>
        <p:nvSpPr>
          <p:cNvPr id="23" name="사각형: 둥근 모서리 22">
            <a:extLst>
              <a:ext uri="{FF2B5EF4-FFF2-40B4-BE49-F238E27FC236}">
                <a16:creationId xmlns:a16="http://schemas.microsoft.com/office/drawing/2014/main" id="{EBFD6B8E-6BC2-4D78-BD6F-432520FDE319}"/>
              </a:ext>
            </a:extLst>
          </p:cNvPr>
          <p:cNvSpPr/>
          <p:nvPr/>
        </p:nvSpPr>
        <p:spPr>
          <a:xfrm rot="16200000">
            <a:off x="-67600" y="384941"/>
            <a:ext cx="333319" cy="993967"/>
          </a:xfrm>
          <a:prstGeom prst="roundRect">
            <a:avLst>
              <a:gd name="adj" fmla="val 50000"/>
            </a:avLst>
          </a:prstGeom>
          <a:gradFill>
            <a:gsLst>
              <a:gs pos="0">
                <a:schemeClr val="accent2">
                  <a:alpha val="0"/>
                </a:schemeClr>
              </a:gs>
              <a:gs pos="100000">
                <a:srgbClr val="E97132">
                  <a:alpha val="70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프리젠테이션 4 Regular" pitchFamily="2" charset="-127"/>
              <a:ea typeface="프리젠테이션 4 Regular" pitchFamily="2" charset="-127"/>
            </a:endParaRPr>
          </a:p>
        </p:txBody>
      </p:sp>
    </p:spTree>
    <p:extLst>
      <p:ext uri="{BB962C8B-B14F-4D97-AF65-F5344CB8AC3E}">
        <p14:creationId xmlns:p14="http://schemas.microsoft.com/office/powerpoint/2010/main" val="28539297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31">
          <a:extLst>
            <a:ext uri="{FF2B5EF4-FFF2-40B4-BE49-F238E27FC236}">
              <a16:creationId xmlns:a16="http://schemas.microsoft.com/office/drawing/2014/main" id="{4D3145D1-73CA-386B-6A42-5BEE78055026}"/>
            </a:ext>
          </a:extLst>
        </p:cNvPr>
        <p:cNvGrpSpPr/>
        <p:nvPr/>
      </p:nvGrpSpPr>
      <p:grpSpPr>
        <a:xfrm>
          <a:off x="0" y="0"/>
          <a:ext cx="0" cy="0"/>
          <a:chOff x="0" y="0"/>
          <a:chExt cx="0" cy="0"/>
        </a:xfrm>
      </p:grpSpPr>
      <p:grpSp>
        <p:nvGrpSpPr>
          <p:cNvPr id="28" name="그룹 27">
            <a:extLst>
              <a:ext uri="{FF2B5EF4-FFF2-40B4-BE49-F238E27FC236}">
                <a16:creationId xmlns:a16="http://schemas.microsoft.com/office/drawing/2014/main" id="{2DA1B85F-729A-4742-B59F-FAF08C202748}"/>
              </a:ext>
            </a:extLst>
          </p:cNvPr>
          <p:cNvGrpSpPr/>
          <p:nvPr/>
        </p:nvGrpSpPr>
        <p:grpSpPr>
          <a:xfrm>
            <a:off x="955964" y="1073261"/>
            <a:ext cx="8075351" cy="3955940"/>
            <a:chOff x="1171117" y="1290987"/>
            <a:chExt cx="7878012" cy="3756027"/>
          </a:xfrm>
        </p:grpSpPr>
        <p:sp>
          <p:nvSpPr>
            <p:cNvPr id="29" name="사각형: 둥근 모서리 28">
              <a:extLst>
                <a:ext uri="{FF2B5EF4-FFF2-40B4-BE49-F238E27FC236}">
                  <a16:creationId xmlns:a16="http://schemas.microsoft.com/office/drawing/2014/main" id="{D6460B94-5488-4859-9055-2AFAB4CC3AE6}"/>
                </a:ext>
              </a:extLst>
            </p:cNvPr>
            <p:cNvSpPr/>
            <p:nvPr/>
          </p:nvSpPr>
          <p:spPr>
            <a:xfrm>
              <a:off x="1223159" y="1290987"/>
              <a:ext cx="7825970" cy="3756027"/>
            </a:xfrm>
            <a:prstGeom prst="roundRect">
              <a:avLst>
                <a:gd name="adj" fmla="val 2548"/>
              </a:avLst>
            </a:prstGeom>
            <a:gradFill>
              <a:gsLst>
                <a:gs pos="0">
                  <a:srgbClr val="E97132">
                    <a:alpha val="0"/>
                  </a:srgbClr>
                </a:gs>
                <a:gs pos="100000">
                  <a:srgbClr val="E97132">
                    <a:alpha val="47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프리젠테이션 4 Regular" pitchFamily="2" charset="-127"/>
                <a:ea typeface="프리젠테이션 4 Regular" pitchFamily="2" charset="-127"/>
              </a:endParaRPr>
            </a:p>
          </p:txBody>
        </p:sp>
        <p:sp>
          <p:nvSpPr>
            <p:cNvPr id="30" name="사각형: 둥근 모서리 29">
              <a:extLst>
                <a:ext uri="{FF2B5EF4-FFF2-40B4-BE49-F238E27FC236}">
                  <a16:creationId xmlns:a16="http://schemas.microsoft.com/office/drawing/2014/main" id="{78106BCE-4852-41BA-AAA9-153567358A70}"/>
                </a:ext>
              </a:extLst>
            </p:cNvPr>
            <p:cNvSpPr/>
            <p:nvPr/>
          </p:nvSpPr>
          <p:spPr>
            <a:xfrm>
              <a:off x="1171117" y="1336990"/>
              <a:ext cx="7825970" cy="3672901"/>
            </a:xfrm>
            <a:prstGeom prst="roundRect">
              <a:avLst>
                <a:gd name="adj" fmla="val 2548"/>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프리젠테이션 4 Regular" pitchFamily="2" charset="-127"/>
                <a:ea typeface="프리젠테이션 4 Regular" pitchFamily="2" charset="-127"/>
              </a:endParaRPr>
            </a:p>
          </p:txBody>
        </p:sp>
      </p:grpSp>
      <p:sp>
        <p:nvSpPr>
          <p:cNvPr id="5" name="Rectangle 2">
            <a:extLst>
              <a:ext uri="{FF2B5EF4-FFF2-40B4-BE49-F238E27FC236}">
                <a16:creationId xmlns:a16="http://schemas.microsoft.com/office/drawing/2014/main" id="{B1DA7E72-E585-B522-C488-DE59C1220AA9}"/>
              </a:ext>
            </a:extLst>
          </p:cNvPr>
          <p:cNvSpPr>
            <a:spLocks noChangeArrowheads="1"/>
          </p:cNvSpPr>
          <p:nvPr/>
        </p:nvSpPr>
        <p:spPr bwMode="auto">
          <a:xfrm>
            <a:off x="-1" y="0"/>
            <a:ext cx="16290853" cy="814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ko-KR" altLang="en-US"/>
          </a:p>
        </p:txBody>
      </p:sp>
      <p:sp>
        <p:nvSpPr>
          <p:cNvPr id="12" name="직사각형 11">
            <a:extLst>
              <a:ext uri="{FF2B5EF4-FFF2-40B4-BE49-F238E27FC236}">
                <a16:creationId xmlns:a16="http://schemas.microsoft.com/office/drawing/2014/main" id="{77A172EA-708A-431B-BB15-84A5D5D282F9}"/>
              </a:ext>
            </a:extLst>
          </p:cNvPr>
          <p:cNvSpPr/>
          <p:nvPr/>
        </p:nvSpPr>
        <p:spPr>
          <a:xfrm>
            <a:off x="661124" y="1386821"/>
            <a:ext cx="7894444" cy="565531"/>
          </a:xfrm>
          <a:prstGeom prst="rect">
            <a:avLst/>
          </a:prstGeom>
          <a:solidFill>
            <a:schemeClr val="bg1">
              <a:lumMod val="95000"/>
            </a:schemeClr>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nchorCtr="0"/>
          <a:lstStyle/>
          <a:p>
            <a:r>
              <a:rPr lang="ko-KR" altLang="en-US" sz="1800" dirty="0">
                <a:solidFill>
                  <a:schemeClr val="tx1"/>
                </a:solidFill>
                <a:latin typeface="프리젠테이션 8 ExtraBold" pitchFamily="2" charset="-127"/>
                <a:ea typeface="프리젠테이션 8 ExtraBold" pitchFamily="2" charset="-127"/>
              </a:rPr>
              <a:t>인공지능 </a:t>
            </a:r>
            <a:r>
              <a:rPr lang="en-US" altLang="ko-KR" sz="1800" dirty="0">
                <a:solidFill>
                  <a:schemeClr val="tx1"/>
                </a:solidFill>
                <a:latin typeface="프리젠테이션 8 ExtraBold" pitchFamily="2" charset="-127"/>
                <a:ea typeface="프리젠테이션 8 ExtraBold" pitchFamily="2" charset="-127"/>
              </a:rPr>
              <a:t>· </a:t>
            </a:r>
            <a:r>
              <a:rPr lang="ko-KR" altLang="en-US" sz="1800" dirty="0">
                <a:solidFill>
                  <a:schemeClr val="tx1"/>
                </a:solidFill>
                <a:latin typeface="프리젠테이션 8 ExtraBold" pitchFamily="2" charset="-127"/>
                <a:ea typeface="프리젠테이션 8 ExtraBold" pitchFamily="2" charset="-127"/>
              </a:rPr>
              <a:t>디지털 도구와 데이터</a:t>
            </a:r>
            <a:endParaRPr lang="en-US" altLang="ko-KR" sz="1800" dirty="0">
              <a:solidFill>
                <a:schemeClr val="tx1"/>
              </a:solidFill>
              <a:latin typeface="프리젠테이션 8 ExtraBold" pitchFamily="2" charset="-127"/>
              <a:ea typeface="프리젠테이션 8 ExtraBold" pitchFamily="2" charset="-127"/>
            </a:endParaRPr>
          </a:p>
        </p:txBody>
      </p:sp>
      <p:sp>
        <p:nvSpPr>
          <p:cNvPr id="18" name="TextBox 17">
            <a:extLst>
              <a:ext uri="{FF2B5EF4-FFF2-40B4-BE49-F238E27FC236}">
                <a16:creationId xmlns:a16="http://schemas.microsoft.com/office/drawing/2014/main" id="{FB36988B-AF2E-4A9E-8E50-BAAF63770715}"/>
              </a:ext>
            </a:extLst>
          </p:cNvPr>
          <p:cNvSpPr txBox="1"/>
          <p:nvPr/>
        </p:nvSpPr>
        <p:spPr>
          <a:xfrm>
            <a:off x="2583511" y="2280105"/>
            <a:ext cx="4699939" cy="418191"/>
          </a:xfrm>
          <a:prstGeom prst="rect">
            <a:avLst/>
          </a:prstGeom>
          <a:noFill/>
        </p:spPr>
        <p:txBody>
          <a:bodyPr wrap="square" anchor="ctr">
            <a:spAutoFit/>
          </a:bodyPr>
          <a:lstStyle/>
          <a:p>
            <a:pPr>
              <a:lnSpc>
                <a:spcPct val="150000"/>
              </a:lnSpc>
            </a:pPr>
            <a:r>
              <a:rPr lang="ko-KR" altLang="en-US" sz="1600" dirty="0" err="1">
                <a:solidFill>
                  <a:schemeClr val="tx1"/>
                </a:solidFill>
                <a:latin typeface="프리젠테이션 4 Regular" pitchFamily="2" charset="-127"/>
                <a:ea typeface="프리젠테이션 4 Regular" pitchFamily="2" charset="-127"/>
              </a:rPr>
              <a:t>앱스크립트</a:t>
            </a:r>
            <a:r>
              <a:rPr lang="en-US" altLang="ko-KR" sz="1600" dirty="0">
                <a:solidFill>
                  <a:schemeClr val="tx1"/>
                </a:solidFill>
                <a:latin typeface="프리젠테이션 4 Regular" pitchFamily="2" charset="-127"/>
                <a:ea typeface="프리젠테이션 4 Regular" pitchFamily="2" charset="-127"/>
              </a:rPr>
              <a:t>: </a:t>
            </a:r>
            <a:r>
              <a:rPr lang="ko-KR" altLang="en-US" sz="1600" dirty="0">
                <a:solidFill>
                  <a:schemeClr val="tx1"/>
                </a:solidFill>
                <a:latin typeface="프리젠테이션 4 Regular" pitchFamily="2" charset="-127"/>
                <a:ea typeface="프리젠테이션 4 Regular" pitchFamily="2" charset="-127"/>
              </a:rPr>
              <a:t>빅데이터를 탐색하여 누적하는 알고리즘 모델</a:t>
            </a:r>
            <a:endParaRPr lang="en-US" altLang="ko-KR" sz="1600" dirty="0">
              <a:solidFill>
                <a:schemeClr val="tx1"/>
              </a:solidFill>
              <a:latin typeface="프리젠테이션 4 Regular" pitchFamily="2" charset="-127"/>
              <a:ea typeface="프리젠테이션 4 Regular" pitchFamily="2" charset="-127"/>
            </a:endParaRPr>
          </a:p>
        </p:txBody>
      </p:sp>
      <p:sp>
        <p:nvSpPr>
          <p:cNvPr id="19" name="TextBox 18">
            <a:extLst>
              <a:ext uri="{FF2B5EF4-FFF2-40B4-BE49-F238E27FC236}">
                <a16:creationId xmlns:a16="http://schemas.microsoft.com/office/drawing/2014/main" id="{75589272-BB1D-4AAB-827F-A94BA1980E31}"/>
              </a:ext>
            </a:extLst>
          </p:cNvPr>
          <p:cNvSpPr txBox="1"/>
          <p:nvPr/>
        </p:nvSpPr>
        <p:spPr>
          <a:xfrm>
            <a:off x="2146513" y="3390628"/>
            <a:ext cx="5244887" cy="338554"/>
          </a:xfrm>
          <a:prstGeom prst="rect">
            <a:avLst/>
          </a:prstGeom>
          <a:noFill/>
        </p:spPr>
        <p:txBody>
          <a:bodyPr wrap="square">
            <a:spAutoFit/>
          </a:bodyPr>
          <a:lstStyle/>
          <a:p>
            <a:r>
              <a:rPr lang="ko-KR" altLang="en-US" sz="1600" dirty="0">
                <a:solidFill>
                  <a:schemeClr val="tx1"/>
                </a:solidFill>
                <a:latin typeface="프리젠테이션 4 Regular" pitchFamily="2" charset="-127"/>
                <a:ea typeface="프리젠테이션 4 Regular" pitchFamily="2" charset="-127"/>
              </a:rPr>
              <a:t>플랫폼에 사용권 허가를 받은 댓글 빅데이터</a:t>
            </a:r>
          </a:p>
        </p:txBody>
      </p:sp>
      <p:pic>
        <p:nvPicPr>
          <p:cNvPr id="21" name="_x483851768">
            <a:extLst>
              <a:ext uri="{FF2B5EF4-FFF2-40B4-BE49-F238E27FC236}">
                <a16:creationId xmlns:a16="http://schemas.microsoft.com/office/drawing/2014/main" id="{1216DE19-89C2-47A9-8754-6FA63496AB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56568" y="2773863"/>
            <a:ext cx="267723" cy="267723"/>
          </a:xfrm>
          <a:prstGeom prst="rect">
            <a:avLst/>
          </a:prstGeom>
          <a:noFill/>
          <a:extLst>
            <a:ext uri="{909E8E84-426E-40DD-AFC4-6F175D3DCCD1}">
              <a14:hiddenFill xmlns:a14="http://schemas.microsoft.com/office/drawing/2010/main">
                <a:solidFill>
                  <a:srgbClr val="FFFFFF"/>
                </a:solidFill>
              </a14:hiddenFill>
            </a:ext>
          </a:extLst>
        </p:spPr>
      </p:pic>
      <p:sp>
        <p:nvSpPr>
          <p:cNvPr id="22" name="사각형: 둥근 모서리 21">
            <a:extLst>
              <a:ext uri="{FF2B5EF4-FFF2-40B4-BE49-F238E27FC236}">
                <a16:creationId xmlns:a16="http://schemas.microsoft.com/office/drawing/2014/main" id="{6159677D-1F5F-4FDC-A0DF-B8E871289275}"/>
              </a:ext>
            </a:extLst>
          </p:cNvPr>
          <p:cNvSpPr/>
          <p:nvPr/>
        </p:nvSpPr>
        <p:spPr>
          <a:xfrm>
            <a:off x="701036" y="2390917"/>
            <a:ext cx="1146242" cy="457279"/>
          </a:xfrm>
          <a:prstGeom prst="roundRect">
            <a:avLst/>
          </a:prstGeom>
          <a:solidFill>
            <a:srgbClr val="E971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sz="1600" dirty="0">
                <a:solidFill>
                  <a:schemeClr val="bg1"/>
                </a:solidFill>
                <a:latin typeface="프리젠테이션 8 ExtraBold" pitchFamily="2" charset="-127"/>
                <a:ea typeface="프리젠테이션 8 ExtraBold" pitchFamily="2" charset="-127"/>
              </a:rPr>
              <a:t>인공지능 </a:t>
            </a:r>
            <a:r>
              <a:rPr lang="en-US" altLang="ko-KR" sz="1600" dirty="0">
                <a:solidFill>
                  <a:schemeClr val="bg1"/>
                </a:solidFill>
                <a:latin typeface="프리젠테이션 8 ExtraBold" pitchFamily="2" charset="-127"/>
                <a:ea typeface="프리젠테이션 8 ExtraBold" pitchFamily="2" charset="-127"/>
              </a:rPr>
              <a:t>·</a:t>
            </a:r>
          </a:p>
          <a:p>
            <a:pPr algn="ctr"/>
            <a:r>
              <a:rPr lang="ko-KR" altLang="en-US" sz="1600" dirty="0">
                <a:solidFill>
                  <a:schemeClr val="bg1"/>
                </a:solidFill>
                <a:latin typeface="프리젠테이션 8 ExtraBold" pitchFamily="2" charset="-127"/>
                <a:ea typeface="프리젠테이션 8 ExtraBold" pitchFamily="2" charset="-127"/>
              </a:rPr>
              <a:t>디지털 도구</a:t>
            </a:r>
          </a:p>
        </p:txBody>
      </p:sp>
      <p:sp>
        <p:nvSpPr>
          <p:cNvPr id="24" name="TextBox 23">
            <a:extLst>
              <a:ext uri="{FF2B5EF4-FFF2-40B4-BE49-F238E27FC236}">
                <a16:creationId xmlns:a16="http://schemas.microsoft.com/office/drawing/2014/main" id="{40755CA7-8CA1-41F6-B4B7-0A87F01D4E27}"/>
              </a:ext>
            </a:extLst>
          </p:cNvPr>
          <p:cNvSpPr txBox="1"/>
          <p:nvPr/>
        </p:nvSpPr>
        <p:spPr>
          <a:xfrm>
            <a:off x="2583511" y="2656052"/>
            <a:ext cx="4369739" cy="418191"/>
          </a:xfrm>
          <a:prstGeom prst="rect">
            <a:avLst/>
          </a:prstGeom>
          <a:noFill/>
        </p:spPr>
        <p:txBody>
          <a:bodyPr wrap="square" anchor="ctr">
            <a:spAutoFit/>
          </a:bodyPr>
          <a:lstStyle/>
          <a:p>
            <a:pPr>
              <a:lnSpc>
                <a:spcPct val="150000"/>
              </a:lnSpc>
            </a:pPr>
            <a:r>
              <a:rPr lang="ko-KR" altLang="en-US" sz="1600" dirty="0" err="1">
                <a:solidFill>
                  <a:schemeClr val="tx1"/>
                </a:solidFill>
                <a:latin typeface="프리젠테이션 4 Regular" pitchFamily="2" charset="-127"/>
                <a:ea typeface="프리젠테이션 4 Regular" pitchFamily="2" charset="-127"/>
              </a:rPr>
              <a:t>챗</a:t>
            </a:r>
            <a:r>
              <a:rPr lang="en-US" altLang="ko-KR" sz="1600" dirty="0">
                <a:solidFill>
                  <a:schemeClr val="tx1"/>
                </a:solidFill>
                <a:latin typeface="프리젠테이션 4 Regular" pitchFamily="2" charset="-127"/>
                <a:ea typeface="프리젠테이션 4 Regular" pitchFamily="2" charset="-127"/>
              </a:rPr>
              <a:t>GPT: </a:t>
            </a:r>
            <a:r>
              <a:rPr lang="ko-KR" altLang="en-US" sz="1600" dirty="0">
                <a:solidFill>
                  <a:schemeClr val="tx1"/>
                </a:solidFill>
                <a:latin typeface="프리젠테이션 4 Regular" pitchFamily="2" charset="-127"/>
                <a:ea typeface="프리젠테이션 4 Regular" pitchFamily="2" charset="-127"/>
              </a:rPr>
              <a:t>언어를 처리할 수 있는 인공지능 기계학습 모델</a:t>
            </a:r>
            <a:endParaRPr lang="en-US" altLang="ko-KR" sz="1600" dirty="0">
              <a:solidFill>
                <a:schemeClr val="tx1"/>
              </a:solidFill>
              <a:latin typeface="프리젠테이션 4 Regular" pitchFamily="2" charset="-127"/>
              <a:ea typeface="프리젠테이션 4 Regular" pitchFamily="2" charset="-127"/>
            </a:endParaRPr>
          </a:p>
        </p:txBody>
      </p:sp>
      <p:sp>
        <p:nvSpPr>
          <p:cNvPr id="25" name="사각형: 둥근 모서리 24">
            <a:extLst>
              <a:ext uri="{FF2B5EF4-FFF2-40B4-BE49-F238E27FC236}">
                <a16:creationId xmlns:a16="http://schemas.microsoft.com/office/drawing/2014/main" id="{50CF2FB8-30E1-4B97-9DF2-CA2CBB5EDFF1}"/>
              </a:ext>
            </a:extLst>
          </p:cNvPr>
          <p:cNvSpPr/>
          <p:nvPr/>
        </p:nvSpPr>
        <p:spPr>
          <a:xfrm>
            <a:off x="701036" y="3315878"/>
            <a:ext cx="1146241" cy="457279"/>
          </a:xfrm>
          <a:prstGeom prst="roundRect">
            <a:avLst/>
          </a:prstGeom>
          <a:solidFill>
            <a:srgbClr val="E971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sz="1600" dirty="0">
                <a:solidFill>
                  <a:schemeClr val="bg1"/>
                </a:solidFill>
                <a:latin typeface="프리젠테이션 8 ExtraBold" pitchFamily="2" charset="-127"/>
                <a:ea typeface="프리젠테이션 8 ExtraBold" pitchFamily="2" charset="-127"/>
              </a:rPr>
              <a:t>데이터</a:t>
            </a:r>
          </a:p>
        </p:txBody>
      </p:sp>
      <p:sp>
        <p:nvSpPr>
          <p:cNvPr id="23" name="Google Shape;87;p16">
            <a:extLst>
              <a:ext uri="{FF2B5EF4-FFF2-40B4-BE49-F238E27FC236}">
                <a16:creationId xmlns:a16="http://schemas.microsoft.com/office/drawing/2014/main" id="{07227ED4-7111-478B-9C87-C63221C6B723}"/>
              </a:ext>
            </a:extLst>
          </p:cNvPr>
          <p:cNvSpPr txBox="1">
            <a:spLocks noGrp="1"/>
          </p:cNvSpPr>
          <p:nvPr>
            <p:ph type="title"/>
          </p:nvPr>
        </p:nvSpPr>
        <p:spPr>
          <a:xfrm>
            <a:off x="661124" y="662034"/>
            <a:ext cx="8383816" cy="429040"/>
          </a:xfrm>
          <a:prstGeom prst="rect">
            <a:avLst/>
          </a:prstGeom>
        </p:spPr>
        <p:txBody>
          <a:bodyPr spcFirstLastPara="1" wrap="square" lIns="68575" tIns="68575" rIns="68575" bIns="68575" anchor="ctr" anchorCtr="0">
            <a:noAutofit/>
          </a:bodyPr>
          <a:lstStyle/>
          <a:p>
            <a:pPr lvl="0"/>
            <a:r>
              <a:rPr lang="ko-KR" altLang="en-US" sz="2000" b="1" spc="-100" dirty="0">
                <a:solidFill>
                  <a:srgbClr val="E97132"/>
                </a:solidFill>
                <a:latin typeface="프리젠테이션 8 ExtraBold" pitchFamily="2" charset="-127"/>
                <a:ea typeface="프리젠테이션 8 ExtraBold" pitchFamily="2" charset="-127"/>
                <a:cs typeface="Noto Sans KR"/>
                <a:sym typeface="Noto Sans KR"/>
              </a:rPr>
              <a:t>사례</a:t>
            </a:r>
            <a:r>
              <a:rPr lang="en-US" altLang="ko-KR" sz="2000" b="1" spc="-100" dirty="0">
                <a:solidFill>
                  <a:srgbClr val="E97132"/>
                </a:solidFill>
                <a:latin typeface="프리젠테이션 8 ExtraBold" pitchFamily="2" charset="-127"/>
                <a:ea typeface="프리젠테이션 8 ExtraBold" pitchFamily="2" charset="-127"/>
                <a:cs typeface="Noto Sans KR"/>
                <a:sym typeface="Noto Sans KR"/>
              </a:rPr>
              <a:t>2. </a:t>
            </a:r>
            <a:r>
              <a:rPr lang="ko-KR" altLang="en-US" sz="2000" b="1" spc="-100" dirty="0">
                <a:solidFill>
                  <a:srgbClr val="E97132"/>
                </a:solidFill>
                <a:latin typeface="프리젠테이션 8 ExtraBold" pitchFamily="2" charset="-127"/>
                <a:ea typeface="프리젠테이션 8 ExtraBold" pitchFamily="2" charset="-127"/>
                <a:cs typeface="Noto Sans KR"/>
                <a:sym typeface="Noto Sans KR"/>
              </a:rPr>
              <a:t>사회적 쟁점에 대한 여론 데이터를 해석하고 확장하며 사회적 설득 담론에 참여하기</a:t>
            </a:r>
            <a:endParaRPr sz="2200" b="1" spc="-100" dirty="0">
              <a:solidFill>
                <a:srgbClr val="E97132"/>
              </a:solidFill>
              <a:latin typeface="프리젠테이션 8 ExtraBold" pitchFamily="2" charset="-127"/>
              <a:ea typeface="프리젠테이션 8 ExtraBold" pitchFamily="2" charset="-127"/>
              <a:cs typeface="Noto Sans KR"/>
              <a:sym typeface="Noto Sans KR"/>
            </a:endParaRPr>
          </a:p>
        </p:txBody>
      </p:sp>
      <p:sp>
        <p:nvSpPr>
          <p:cNvPr id="26" name="사각형: 둥근 모서리 25">
            <a:extLst>
              <a:ext uri="{FF2B5EF4-FFF2-40B4-BE49-F238E27FC236}">
                <a16:creationId xmlns:a16="http://schemas.microsoft.com/office/drawing/2014/main" id="{1D8B3100-6AE7-4122-86DD-FE7E899F8B89}"/>
              </a:ext>
            </a:extLst>
          </p:cNvPr>
          <p:cNvSpPr/>
          <p:nvPr/>
        </p:nvSpPr>
        <p:spPr>
          <a:xfrm rot="16200000">
            <a:off x="-67600" y="384941"/>
            <a:ext cx="333319" cy="993967"/>
          </a:xfrm>
          <a:prstGeom prst="roundRect">
            <a:avLst>
              <a:gd name="adj" fmla="val 50000"/>
            </a:avLst>
          </a:prstGeom>
          <a:gradFill>
            <a:gsLst>
              <a:gs pos="0">
                <a:schemeClr val="accent2">
                  <a:alpha val="0"/>
                </a:schemeClr>
              </a:gs>
              <a:gs pos="100000">
                <a:srgbClr val="E97132">
                  <a:alpha val="70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프리젠테이션 4 Regular" pitchFamily="2" charset="-127"/>
              <a:ea typeface="프리젠테이션 4 Regular" pitchFamily="2" charset="-127"/>
            </a:endParaRPr>
          </a:p>
        </p:txBody>
      </p:sp>
      <p:pic>
        <p:nvPicPr>
          <p:cNvPr id="27" name="_x483853992">
            <a:extLst>
              <a:ext uri="{FF2B5EF4-FFF2-40B4-BE49-F238E27FC236}">
                <a16:creationId xmlns:a16="http://schemas.microsoft.com/office/drawing/2014/main" id="{D2F45A3E-8424-496E-A207-969025B40D7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53351" y="2395038"/>
            <a:ext cx="267724" cy="2677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570548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31">
          <a:extLst>
            <a:ext uri="{FF2B5EF4-FFF2-40B4-BE49-F238E27FC236}">
              <a16:creationId xmlns:a16="http://schemas.microsoft.com/office/drawing/2014/main" id="{09C29B6C-05AD-673F-97DE-A7CACAE85FE5}"/>
            </a:ext>
          </a:extLst>
        </p:cNvPr>
        <p:cNvGrpSpPr/>
        <p:nvPr/>
      </p:nvGrpSpPr>
      <p:grpSpPr>
        <a:xfrm>
          <a:off x="0" y="0"/>
          <a:ext cx="0" cy="0"/>
          <a:chOff x="0" y="0"/>
          <a:chExt cx="0" cy="0"/>
        </a:xfrm>
      </p:grpSpPr>
      <p:grpSp>
        <p:nvGrpSpPr>
          <p:cNvPr id="44" name="그룹 43">
            <a:extLst>
              <a:ext uri="{FF2B5EF4-FFF2-40B4-BE49-F238E27FC236}">
                <a16:creationId xmlns:a16="http://schemas.microsoft.com/office/drawing/2014/main" id="{71A5C87A-FE18-4891-A760-CC11DC63354D}"/>
              </a:ext>
            </a:extLst>
          </p:cNvPr>
          <p:cNvGrpSpPr/>
          <p:nvPr/>
        </p:nvGrpSpPr>
        <p:grpSpPr>
          <a:xfrm>
            <a:off x="955964" y="1073261"/>
            <a:ext cx="8075351" cy="3955940"/>
            <a:chOff x="1171117" y="1290987"/>
            <a:chExt cx="7878012" cy="3756027"/>
          </a:xfrm>
        </p:grpSpPr>
        <p:sp>
          <p:nvSpPr>
            <p:cNvPr id="45" name="사각형: 둥근 모서리 44">
              <a:extLst>
                <a:ext uri="{FF2B5EF4-FFF2-40B4-BE49-F238E27FC236}">
                  <a16:creationId xmlns:a16="http://schemas.microsoft.com/office/drawing/2014/main" id="{10EA9774-4971-4233-A977-5651CFA33823}"/>
                </a:ext>
              </a:extLst>
            </p:cNvPr>
            <p:cNvSpPr/>
            <p:nvPr/>
          </p:nvSpPr>
          <p:spPr>
            <a:xfrm>
              <a:off x="1223159" y="1290987"/>
              <a:ext cx="7825970" cy="3756027"/>
            </a:xfrm>
            <a:prstGeom prst="roundRect">
              <a:avLst>
                <a:gd name="adj" fmla="val 2548"/>
              </a:avLst>
            </a:prstGeom>
            <a:gradFill>
              <a:gsLst>
                <a:gs pos="0">
                  <a:srgbClr val="E97132">
                    <a:alpha val="0"/>
                  </a:srgbClr>
                </a:gs>
                <a:gs pos="100000">
                  <a:srgbClr val="E97132">
                    <a:alpha val="47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프리젠테이션 4 Regular" pitchFamily="2" charset="-127"/>
                <a:ea typeface="프리젠테이션 4 Regular" pitchFamily="2" charset="-127"/>
              </a:endParaRPr>
            </a:p>
          </p:txBody>
        </p:sp>
        <p:sp>
          <p:nvSpPr>
            <p:cNvPr id="46" name="사각형: 둥근 모서리 45">
              <a:extLst>
                <a:ext uri="{FF2B5EF4-FFF2-40B4-BE49-F238E27FC236}">
                  <a16:creationId xmlns:a16="http://schemas.microsoft.com/office/drawing/2014/main" id="{9299E35B-BEBE-47F2-9F50-D98EAAA6B565}"/>
                </a:ext>
              </a:extLst>
            </p:cNvPr>
            <p:cNvSpPr/>
            <p:nvPr/>
          </p:nvSpPr>
          <p:spPr>
            <a:xfrm>
              <a:off x="1171117" y="1336990"/>
              <a:ext cx="7825970" cy="3672901"/>
            </a:xfrm>
            <a:prstGeom prst="roundRect">
              <a:avLst>
                <a:gd name="adj" fmla="val 2548"/>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프리젠테이션 4 Regular" pitchFamily="2" charset="-127"/>
                <a:ea typeface="프리젠테이션 4 Regular" pitchFamily="2" charset="-127"/>
              </a:endParaRPr>
            </a:p>
          </p:txBody>
        </p:sp>
      </p:grpSp>
      <p:sp>
        <p:nvSpPr>
          <p:cNvPr id="5" name="Rectangle 2">
            <a:extLst>
              <a:ext uri="{FF2B5EF4-FFF2-40B4-BE49-F238E27FC236}">
                <a16:creationId xmlns:a16="http://schemas.microsoft.com/office/drawing/2014/main" id="{A9C60B3B-5E56-A222-AFB8-C783BD94F4ED}"/>
              </a:ext>
            </a:extLst>
          </p:cNvPr>
          <p:cNvSpPr>
            <a:spLocks noChangeArrowheads="1"/>
          </p:cNvSpPr>
          <p:nvPr/>
        </p:nvSpPr>
        <p:spPr bwMode="auto">
          <a:xfrm>
            <a:off x="-1" y="0"/>
            <a:ext cx="16290853" cy="814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ko-KR" altLang="en-US"/>
          </a:p>
        </p:txBody>
      </p:sp>
      <p:sp>
        <p:nvSpPr>
          <p:cNvPr id="16" name="직사각형 15">
            <a:extLst>
              <a:ext uri="{FF2B5EF4-FFF2-40B4-BE49-F238E27FC236}">
                <a16:creationId xmlns:a16="http://schemas.microsoft.com/office/drawing/2014/main" id="{7AB5F3F6-245F-4E67-8B8D-1374C051EA99}"/>
              </a:ext>
            </a:extLst>
          </p:cNvPr>
          <p:cNvSpPr/>
          <p:nvPr/>
        </p:nvSpPr>
        <p:spPr>
          <a:xfrm>
            <a:off x="661124" y="1386821"/>
            <a:ext cx="7894444" cy="565531"/>
          </a:xfrm>
          <a:prstGeom prst="rect">
            <a:avLst/>
          </a:prstGeom>
          <a:solidFill>
            <a:schemeClr val="bg1">
              <a:lumMod val="95000"/>
            </a:schemeClr>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nchorCtr="0"/>
          <a:lstStyle/>
          <a:p>
            <a:r>
              <a:rPr lang="ko-KR" altLang="en-US" sz="1800" dirty="0">
                <a:solidFill>
                  <a:schemeClr val="tx1"/>
                </a:solidFill>
                <a:latin typeface="프리젠테이션 8 ExtraBold" pitchFamily="2" charset="-127"/>
                <a:ea typeface="프리젠테이션 8 ExtraBold" pitchFamily="2" charset="-127"/>
              </a:rPr>
              <a:t>수업 모형</a:t>
            </a:r>
            <a:endParaRPr lang="en-US" altLang="ko-KR" sz="1800" dirty="0">
              <a:solidFill>
                <a:schemeClr val="tx1"/>
              </a:solidFill>
              <a:latin typeface="프리젠테이션 8 ExtraBold" pitchFamily="2" charset="-127"/>
              <a:ea typeface="프리젠테이션 8 ExtraBold" pitchFamily="2" charset="-127"/>
            </a:endParaRPr>
          </a:p>
        </p:txBody>
      </p:sp>
      <p:sp>
        <p:nvSpPr>
          <p:cNvPr id="31" name="Google Shape;87;p16">
            <a:extLst>
              <a:ext uri="{FF2B5EF4-FFF2-40B4-BE49-F238E27FC236}">
                <a16:creationId xmlns:a16="http://schemas.microsoft.com/office/drawing/2014/main" id="{5DF2AC45-CD78-4B6F-87A5-4E0EBBF3D969}"/>
              </a:ext>
            </a:extLst>
          </p:cNvPr>
          <p:cNvSpPr txBox="1">
            <a:spLocks noGrp="1"/>
          </p:cNvSpPr>
          <p:nvPr>
            <p:ph type="title"/>
          </p:nvPr>
        </p:nvSpPr>
        <p:spPr>
          <a:xfrm>
            <a:off x="661124" y="662034"/>
            <a:ext cx="8383816" cy="429040"/>
          </a:xfrm>
          <a:prstGeom prst="rect">
            <a:avLst/>
          </a:prstGeom>
        </p:spPr>
        <p:txBody>
          <a:bodyPr spcFirstLastPara="1" wrap="square" lIns="68575" tIns="68575" rIns="68575" bIns="68575" anchor="ctr" anchorCtr="0">
            <a:noAutofit/>
          </a:bodyPr>
          <a:lstStyle/>
          <a:p>
            <a:pPr lvl="0"/>
            <a:r>
              <a:rPr lang="ko-KR" altLang="en-US" sz="2000" b="1" spc="-100" dirty="0">
                <a:solidFill>
                  <a:srgbClr val="E97132"/>
                </a:solidFill>
                <a:latin typeface="프리젠테이션 8 ExtraBold" pitchFamily="2" charset="-127"/>
                <a:ea typeface="프리젠테이션 8 ExtraBold" pitchFamily="2" charset="-127"/>
                <a:cs typeface="Noto Sans KR"/>
                <a:sym typeface="Noto Sans KR"/>
              </a:rPr>
              <a:t>사례</a:t>
            </a:r>
            <a:r>
              <a:rPr lang="en-US" altLang="ko-KR" sz="2000" b="1" spc="-100" dirty="0">
                <a:solidFill>
                  <a:srgbClr val="E97132"/>
                </a:solidFill>
                <a:latin typeface="프리젠테이션 8 ExtraBold" pitchFamily="2" charset="-127"/>
                <a:ea typeface="프리젠테이션 8 ExtraBold" pitchFamily="2" charset="-127"/>
                <a:cs typeface="Noto Sans KR"/>
                <a:sym typeface="Noto Sans KR"/>
              </a:rPr>
              <a:t>2. </a:t>
            </a:r>
            <a:r>
              <a:rPr lang="ko-KR" altLang="en-US" sz="2000" b="1" spc="-100" dirty="0">
                <a:solidFill>
                  <a:srgbClr val="E97132"/>
                </a:solidFill>
                <a:latin typeface="프리젠테이션 8 ExtraBold" pitchFamily="2" charset="-127"/>
                <a:ea typeface="프리젠테이션 8 ExtraBold" pitchFamily="2" charset="-127"/>
                <a:cs typeface="Noto Sans KR"/>
                <a:sym typeface="Noto Sans KR"/>
              </a:rPr>
              <a:t>사회적 쟁점에 대한 여론 데이터를 해석하고 확장하며 사회적 설득 담론에 참여하기</a:t>
            </a:r>
            <a:endParaRPr sz="2200" b="1" spc="-100" dirty="0">
              <a:solidFill>
                <a:srgbClr val="E97132"/>
              </a:solidFill>
              <a:latin typeface="프리젠테이션 8 ExtraBold" pitchFamily="2" charset="-127"/>
              <a:ea typeface="프리젠테이션 8 ExtraBold" pitchFamily="2" charset="-127"/>
              <a:cs typeface="Noto Sans KR"/>
              <a:sym typeface="Noto Sans KR"/>
            </a:endParaRPr>
          </a:p>
        </p:txBody>
      </p:sp>
      <p:sp>
        <p:nvSpPr>
          <p:cNvPr id="33" name="사각형: 둥근 모서리 32">
            <a:extLst>
              <a:ext uri="{FF2B5EF4-FFF2-40B4-BE49-F238E27FC236}">
                <a16:creationId xmlns:a16="http://schemas.microsoft.com/office/drawing/2014/main" id="{4A9ADE3A-DA78-4324-B360-F31DE21DACD1}"/>
              </a:ext>
            </a:extLst>
          </p:cNvPr>
          <p:cNvSpPr/>
          <p:nvPr/>
        </p:nvSpPr>
        <p:spPr>
          <a:xfrm rot="16200000">
            <a:off x="-67600" y="384941"/>
            <a:ext cx="333319" cy="993967"/>
          </a:xfrm>
          <a:prstGeom prst="roundRect">
            <a:avLst>
              <a:gd name="adj" fmla="val 50000"/>
            </a:avLst>
          </a:prstGeom>
          <a:gradFill>
            <a:gsLst>
              <a:gs pos="0">
                <a:schemeClr val="accent2">
                  <a:alpha val="0"/>
                </a:schemeClr>
              </a:gs>
              <a:gs pos="100000">
                <a:srgbClr val="E97132">
                  <a:alpha val="70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프리젠테이션 4 Regular" pitchFamily="2" charset="-127"/>
              <a:ea typeface="프리젠테이션 4 Regular" pitchFamily="2" charset="-127"/>
            </a:endParaRPr>
          </a:p>
        </p:txBody>
      </p:sp>
      <p:sp>
        <p:nvSpPr>
          <p:cNvPr id="34" name="사각형: 둥근 모서리 33">
            <a:extLst>
              <a:ext uri="{FF2B5EF4-FFF2-40B4-BE49-F238E27FC236}">
                <a16:creationId xmlns:a16="http://schemas.microsoft.com/office/drawing/2014/main" id="{C3A8CE65-73D6-4F43-A283-0BBC1450B2B0}"/>
              </a:ext>
            </a:extLst>
          </p:cNvPr>
          <p:cNvSpPr/>
          <p:nvPr/>
        </p:nvSpPr>
        <p:spPr>
          <a:xfrm>
            <a:off x="6139186" y="2575339"/>
            <a:ext cx="1325874" cy="372836"/>
          </a:xfrm>
          <a:prstGeom prst="roundRect">
            <a:avLst/>
          </a:prstGeom>
          <a:solidFill>
            <a:srgbClr val="0EAA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a:solidFill>
                  <a:schemeClr val="bg1"/>
                </a:solidFill>
                <a:latin typeface="프리젠테이션 4 Regular" pitchFamily="2" charset="-127"/>
                <a:ea typeface="프리젠테이션 4 Regular" pitchFamily="2" charset="-127"/>
              </a:rPr>
              <a:t>연수의 중점</a:t>
            </a:r>
            <a:endParaRPr lang="ko-KR" altLang="en-US" dirty="0">
              <a:solidFill>
                <a:schemeClr val="bg1"/>
              </a:solidFill>
              <a:latin typeface="프리젠테이션 4 Regular" pitchFamily="2" charset="-127"/>
              <a:ea typeface="프리젠테이션 4 Regular" pitchFamily="2" charset="-127"/>
            </a:endParaRPr>
          </a:p>
        </p:txBody>
      </p:sp>
      <p:sp>
        <p:nvSpPr>
          <p:cNvPr id="35" name="TextBox 34">
            <a:extLst>
              <a:ext uri="{FF2B5EF4-FFF2-40B4-BE49-F238E27FC236}">
                <a16:creationId xmlns:a16="http://schemas.microsoft.com/office/drawing/2014/main" id="{D685E577-6652-4604-A270-936DA61FCF94}"/>
              </a:ext>
            </a:extLst>
          </p:cNvPr>
          <p:cNvSpPr txBox="1"/>
          <p:nvPr/>
        </p:nvSpPr>
        <p:spPr>
          <a:xfrm>
            <a:off x="1422834" y="2276312"/>
            <a:ext cx="8440652" cy="369332"/>
          </a:xfrm>
          <a:prstGeom prst="rect">
            <a:avLst/>
          </a:prstGeom>
          <a:noFill/>
        </p:spPr>
        <p:txBody>
          <a:bodyPr wrap="square">
            <a:spAutoFit/>
          </a:bodyPr>
          <a:lstStyle/>
          <a:p>
            <a:r>
              <a:rPr lang="ko-KR" altLang="en-US" dirty="0">
                <a:solidFill>
                  <a:schemeClr val="tx1"/>
                </a:solidFill>
                <a:latin typeface="프리젠테이션 4 Regular" pitchFamily="2" charset="-127"/>
                <a:ea typeface="프리젠테이션 4 Regular" pitchFamily="2" charset="-127"/>
              </a:rPr>
              <a:t>지역사회 이슈와 관련된 여론 데이터 수집</a:t>
            </a:r>
            <a:endParaRPr lang="en-US" altLang="ko-KR" dirty="0">
              <a:solidFill>
                <a:schemeClr val="tx1"/>
              </a:solidFill>
              <a:latin typeface="프리젠테이션 4 Regular" pitchFamily="2" charset="-127"/>
              <a:ea typeface="프리젠테이션 4 Regular" pitchFamily="2" charset="-127"/>
            </a:endParaRPr>
          </a:p>
        </p:txBody>
      </p:sp>
      <p:sp>
        <p:nvSpPr>
          <p:cNvPr id="36" name="TextBox 35">
            <a:extLst>
              <a:ext uri="{FF2B5EF4-FFF2-40B4-BE49-F238E27FC236}">
                <a16:creationId xmlns:a16="http://schemas.microsoft.com/office/drawing/2014/main" id="{6C3B1948-2D5C-483A-850B-3B30F1AB05B0}"/>
              </a:ext>
            </a:extLst>
          </p:cNvPr>
          <p:cNvSpPr txBox="1"/>
          <p:nvPr/>
        </p:nvSpPr>
        <p:spPr>
          <a:xfrm>
            <a:off x="1422834" y="2942646"/>
            <a:ext cx="8440652" cy="369332"/>
          </a:xfrm>
          <a:prstGeom prst="rect">
            <a:avLst/>
          </a:prstGeom>
          <a:noFill/>
        </p:spPr>
        <p:txBody>
          <a:bodyPr wrap="square">
            <a:spAutoFit/>
          </a:bodyPr>
          <a:lstStyle/>
          <a:p>
            <a:r>
              <a:rPr lang="ko-KR" altLang="en-US" dirty="0">
                <a:solidFill>
                  <a:schemeClr val="tx1"/>
                </a:solidFill>
                <a:latin typeface="프리젠테이션 4 Regular" pitchFamily="2" charset="-127"/>
                <a:ea typeface="프리젠테이션 4 Regular" pitchFamily="2" charset="-127"/>
              </a:rPr>
              <a:t>다양한 입장의 논거 분석 및 주요 쟁점 추출</a:t>
            </a:r>
            <a:endParaRPr lang="en-US" altLang="ko-KR" dirty="0">
              <a:solidFill>
                <a:schemeClr val="tx1"/>
              </a:solidFill>
              <a:latin typeface="프리젠테이션 4 Regular" pitchFamily="2" charset="-127"/>
              <a:ea typeface="프리젠테이션 4 Regular" pitchFamily="2" charset="-127"/>
            </a:endParaRPr>
          </a:p>
        </p:txBody>
      </p:sp>
      <p:sp>
        <p:nvSpPr>
          <p:cNvPr id="37" name="TextBox 36">
            <a:extLst>
              <a:ext uri="{FF2B5EF4-FFF2-40B4-BE49-F238E27FC236}">
                <a16:creationId xmlns:a16="http://schemas.microsoft.com/office/drawing/2014/main" id="{0F7DFA90-4094-44E0-B85F-B83ECBE8319D}"/>
              </a:ext>
            </a:extLst>
          </p:cNvPr>
          <p:cNvSpPr txBox="1"/>
          <p:nvPr/>
        </p:nvSpPr>
        <p:spPr>
          <a:xfrm>
            <a:off x="1422834" y="3607636"/>
            <a:ext cx="8440652" cy="369332"/>
          </a:xfrm>
          <a:prstGeom prst="rect">
            <a:avLst/>
          </a:prstGeom>
          <a:noFill/>
        </p:spPr>
        <p:txBody>
          <a:bodyPr wrap="square">
            <a:spAutoFit/>
          </a:bodyPr>
          <a:lstStyle/>
          <a:p>
            <a:r>
              <a:rPr lang="ko-KR" altLang="en-US" dirty="0">
                <a:solidFill>
                  <a:schemeClr val="tx1"/>
                </a:solidFill>
                <a:latin typeface="프리젠테이션 4 Regular" pitchFamily="2" charset="-127"/>
                <a:ea typeface="프리젠테이션 4 Regular" pitchFamily="2" charset="-127"/>
              </a:rPr>
              <a:t>자신과 반대되는 견해를 가진 대상을 설득하기 위한 전략 마련</a:t>
            </a:r>
            <a:endParaRPr lang="en-US" altLang="ko-KR" dirty="0">
              <a:solidFill>
                <a:schemeClr val="tx1"/>
              </a:solidFill>
              <a:latin typeface="프리젠테이션 4 Regular" pitchFamily="2" charset="-127"/>
              <a:ea typeface="프리젠테이션 4 Regular" pitchFamily="2" charset="-127"/>
            </a:endParaRPr>
          </a:p>
        </p:txBody>
      </p:sp>
      <p:sp>
        <p:nvSpPr>
          <p:cNvPr id="38" name="TextBox 37">
            <a:extLst>
              <a:ext uri="{FF2B5EF4-FFF2-40B4-BE49-F238E27FC236}">
                <a16:creationId xmlns:a16="http://schemas.microsoft.com/office/drawing/2014/main" id="{97CCB6CC-C2D7-40BD-B105-3C1D6D65D74F}"/>
              </a:ext>
            </a:extLst>
          </p:cNvPr>
          <p:cNvSpPr txBox="1"/>
          <p:nvPr/>
        </p:nvSpPr>
        <p:spPr>
          <a:xfrm>
            <a:off x="1422834" y="4279499"/>
            <a:ext cx="8440652" cy="369332"/>
          </a:xfrm>
          <a:prstGeom prst="rect">
            <a:avLst/>
          </a:prstGeom>
          <a:noFill/>
        </p:spPr>
        <p:txBody>
          <a:bodyPr wrap="square">
            <a:spAutoFit/>
          </a:bodyPr>
          <a:lstStyle/>
          <a:p>
            <a:r>
              <a:rPr lang="ko-KR" altLang="en-US" dirty="0">
                <a:solidFill>
                  <a:schemeClr val="tx1"/>
                </a:solidFill>
                <a:latin typeface="프리젠테이션 4 Regular" pitchFamily="2" charset="-127"/>
                <a:ea typeface="프리젠테이션 4 Regular" pitchFamily="2" charset="-127"/>
              </a:rPr>
              <a:t>설득력 있는 글 작성 후 공동체에 공유하며 사회적 실천</a:t>
            </a:r>
            <a:endParaRPr lang="en-US" altLang="ko-KR" dirty="0">
              <a:solidFill>
                <a:schemeClr val="tx1"/>
              </a:solidFill>
              <a:latin typeface="프리젠테이션 4 Regular" pitchFamily="2" charset="-127"/>
              <a:ea typeface="프리젠테이션 4 Regular" pitchFamily="2" charset="-127"/>
            </a:endParaRPr>
          </a:p>
        </p:txBody>
      </p:sp>
      <p:sp>
        <p:nvSpPr>
          <p:cNvPr id="39" name="오른쪽 대괄호 38">
            <a:extLst>
              <a:ext uri="{FF2B5EF4-FFF2-40B4-BE49-F238E27FC236}">
                <a16:creationId xmlns:a16="http://schemas.microsoft.com/office/drawing/2014/main" id="{8670920B-FD95-4D2E-B4C4-CDBBF1EFDE1D}"/>
              </a:ext>
            </a:extLst>
          </p:cNvPr>
          <p:cNvSpPr/>
          <p:nvPr/>
        </p:nvSpPr>
        <p:spPr>
          <a:xfrm>
            <a:off x="5780988" y="2322893"/>
            <a:ext cx="175980" cy="844391"/>
          </a:xfrm>
          <a:prstGeom prst="rightBracket">
            <a:avLst/>
          </a:prstGeom>
          <a:ln w="38100">
            <a:solidFill>
              <a:srgbClr val="0B7F6E"/>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ko-KR" altLang="en-US"/>
          </a:p>
        </p:txBody>
      </p:sp>
      <p:sp>
        <p:nvSpPr>
          <p:cNvPr id="40" name="타원 39">
            <a:extLst>
              <a:ext uri="{FF2B5EF4-FFF2-40B4-BE49-F238E27FC236}">
                <a16:creationId xmlns:a16="http://schemas.microsoft.com/office/drawing/2014/main" id="{3A06E964-78AF-4DCC-AA95-91635CB40586}"/>
              </a:ext>
            </a:extLst>
          </p:cNvPr>
          <p:cNvSpPr/>
          <p:nvPr/>
        </p:nvSpPr>
        <p:spPr>
          <a:xfrm>
            <a:off x="822887" y="2866074"/>
            <a:ext cx="508525" cy="508525"/>
          </a:xfrm>
          <a:prstGeom prst="ellipse">
            <a:avLst/>
          </a:prstGeom>
          <a:solidFill>
            <a:srgbClr val="E0D3F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2400" dirty="0">
                <a:solidFill>
                  <a:schemeClr val="tx1"/>
                </a:solidFill>
                <a:latin typeface="프리젠테이션 9 Black" pitchFamily="2" charset="-127"/>
                <a:ea typeface="프리젠테이션 9 Black" pitchFamily="2" charset="-127"/>
              </a:rPr>
              <a:t>E</a:t>
            </a:r>
            <a:endParaRPr lang="ko-KR" altLang="en-US" sz="2400" dirty="0">
              <a:solidFill>
                <a:schemeClr val="tx1"/>
              </a:solidFill>
              <a:latin typeface="프리젠테이션 9 Black" pitchFamily="2" charset="-127"/>
              <a:ea typeface="프리젠테이션 9 Black" pitchFamily="2" charset="-127"/>
            </a:endParaRPr>
          </a:p>
        </p:txBody>
      </p:sp>
      <p:sp>
        <p:nvSpPr>
          <p:cNvPr id="41" name="타원 40">
            <a:extLst>
              <a:ext uri="{FF2B5EF4-FFF2-40B4-BE49-F238E27FC236}">
                <a16:creationId xmlns:a16="http://schemas.microsoft.com/office/drawing/2014/main" id="{FE9D5A8A-7D78-44B3-869B-2E9F993668FD}"/>
              </a:ext>
            </a:extLst>
          </p:cNvPr>
          <p:cNvSpPr/>
          <p:nvPr/>
        </p:nvSpPr>
        <p:spPr>
          <a:xfrm>
            <a:off x="822887" y="2199740"/>
            <a:ext cx="508525" cy="508525"/>
          </a:xfrm>
          <a:prstGeom prst="ellipse">
            <a:avLst/>
          </a:prstGeom>
          <a:solidFill>
            <a:srgbClr val="E6BA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2400" dirty="0">
                <a:solidFill>
                  <a:schemeClr val="tx1"/>
                </a:solidFill>
                <a:latin typeface="프리젠테이션 9 Black" pitchFamily="2" charset="-127"/>
                <a:ea typeface="프리젠테이션 9 Black" pitchFamily="2" charset="-127"/>
              </a:rPr>
              <a:t>D</a:t>
            </a:r>
            <a:endParaRPr lang="ko-KR" altLang="en-US" sz="2400" dirty="0">
              <a:solidFill>
                <a:schemeClr val="tx1"/>
              </a:solidFill>
              <a:latin typeface="프리젠테이션 9 Black" pitchFamily="2" charset="-127"/>
              <a:ea typeface="프리젠테이션 9 Black" pitchFamily="2" charset="-127"/>
            </a:endParaRPr>
          </a:p>
        </p:txBody>
      </p:sp>
      <p:sp>
        <p:nvSpPr>
          <p:cNvPr id="42" name="타원 41">
            <a:extLst>
              <a:ext uri="{FF2B5EF4-FFF2-40B4-BE49-F238E27FC236}">
                <a16:creationId xmlns:a16="http://schemas.microsoft.com/office/drawing/2014/main" id="{0C041CF1-9028-48BA-A907-355343EDE1D1}"/>
              </a:ext>
            </a:extLst>
          </p:cNvPr>
          <p:cNvSpPr/>
          <p:nvPr/>
        </p:nvSpPr>
        <p:spPr>
          <a:xfrm>
            <a:off x="817884" y="4198742"/>
            <a:ext cx="508525" cy="508525"/>
          </a:xfrm>
          <a:prstGeom prst="ellipse">
            <a:avLst/>
          </a:prstGeom>
          <a:solidFill>
            <a:srgbClr val="E0D3F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2400" dirty="0">
                <a:solidFill>
                  <a:schemeClr val="tx1"/>
                </a:solidFill>
                <a:latin typeface="프리젠테이션 9 Black" pitchFamily="2" charset="-127"/>
                <a:ea typeface="프리젠테이션 9 Black" pitchFamily="2" charset="-127"/>
              </a:rPr>
              <a:t>P</a:t>
            </a:r>
            <a:endParaRPr lang="ko-KR" altLang="en-US" sz="2400" dirty="0">
              <a:solidFill>
                <a:schemeClr val="tx1"/>
              </a:solidFill>
              <a:latin typeface="프리젠테이션 9 Black" pitchFamily="2" charset="-127"/>
              <a:ea typeface="프리젠테이션 9 Black" pitchFamily="2" charset="-127"/>
            </a:endParaRPr>
          </a:p>
        </p:txBody>
      </p:sp>
      <p:sp>
        <p:nvSpPr>
          <p:cNvPr id="43" name="타원 42">
            <a:extLst>
              <a:ext uri="{FF2B5EF4-FFF2-40B4-BE49-F238E27FC236}">
                <a16:creationId xmlns:a16="http://schemas.microsoft.com/office/drawing/2014/main" id="{3E641434-91CA-4AAB-9EA4-B6B3F1A6C8AE}"/>
              </a:ext>
            </a:extLst>
          </p:cNvPr>
          <p:cNvSpPr/>
          <p:nvPr/>
        </p:nvSpPr>
        <p:spPr>
          <a:xfrm>
            <a:off x="822887" y="3532408"/>
            <a:ext cx="508525" cy="508525"/>
          </a:xfrm>
          <a:prstGeom prst="ellipse">
            <a:avLst/>
          </a:prstGeom>
          <a:solidFill>
            <a:srgbClr val="E6BA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2400" dirty="0">
                <a:solidFill>
                  <a:schemeClr val="tx1"/>
                </a:solidFill>
                <a:latin typeface="프리젠테이션 9 Black" pitchFamily="2" charset="-127"/>
                <a:ea typeface="프리젠테이션 9 Black" pitchFamily="2" charset="-127"/>
              </a:rPr>
              <a:t>E</a:t>
            </a:r>
            <a:endParaRPr lang="ko-KR" altLang="en-US" sz="2400" dirty="0">
              <a:solidFill>
                <a:schemeClr val="tx1"/>
              </a:solidFill>
              <a:latin typeface="프리젠테이션 9 Black" pitchFamily="2" charset="-127"/>
              <a:ea typeface="프리젠테이션 9 Black" pitchFamily="2" charset="-127"/>
            </a:endParaRPr>
          </a:p>
        </p:txBody>
      </p:sp>
    </p:spTree>
    <p:extLst>
      <p:ext uri="{BB962C8B-B14F-4D97-AF65-F5344CB8AC3E}">
        <p14:creationId xmlns:p14="http://schemas.microsoft.com/office/powerpoint/2010/main" val="388914117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31">
          <a:extLst>
            <a:ext uri="{FF2B5EF4-FFF2-40B4-BE49-F238E27FC236}">
              <a16:creationId xmlns:a16="http://schemas.microsoft.com/office/drawing/2014/main" id="{BA54D87C-B714-38FC-7351-F21788C99C48}"/>
            </a:ext>
          </a:extLst>
        </p:cNvPr>
        <p:cNvGrpSpPr/>
        <p:nvPr/>
      </p:nvGrpSpPr>
      <p:grpSpPr>
        <a:xfrm>
          <a:off x="0" y="0"/>
          <a:ext cx="0" cy="0"/>
          <a:chOff x="0" y="0"/>
          <a:chExt cx="0" cy="0"/>
        </a:xfrm>
      </p:grpSpPr>
      <p:grpSp>
        <p:nvGrpSpPr>
          <p:cNvPr id="16" name="그룹 15">
            <a:extLst>
              <a:ext uri="{FF2B5EF4-FFF2-40B4-BE49-F238E27FC236}">
                <a16:creationId xmlns:a16="http://schemas.microsoft.com/office/drawing/2014/main" id="{4A30A3BC-CBC4-419F-A49B-10E1C0DBCDC7}"/>
              </a:ext>
            </a:extLst>
          </p:cNvPr>
          <p:cNvGrpSpPr/>
          <p:nvPr/>
        </p:nvGrpSpPr>
        <p:grpSpPr>
          <a:xfrm>
            <a:off x="955964" y="1073261"/>
            <a:ext cx="8075351" cy="3955940"/>
            <a:chOff x="1171117" y="1290987"/>
            <a:chExt cx="7878012" cy="3756027"/>
          </a:xfrm>
        </p:grpSpPr>
        <p:sp>
          <p:nvSpPr>
            <p:cNvPr id="17" name="사각형: 둥근 모서리 16">
              <a:extLst>
                <a:ext uri="{FF2B5EF4-FFF2-40B4-BE49-F238E27FC236}">
                  <a16:creationId xmlns:a16="http://schemas.microsoft.com/office/drawing/2014/main" id="{FEFDD4C2-3A2E-4B16-B51A-FEE277882080}"/>
                </a:ext>
              </a:extLst>
            </p:cNvPr>
            <p:cNvSpPr/>
            <p:nvPr/>
          </p:nvSpPr>
          <p:spPr>
            <a:xfrm>
              <a:off x="1223159" y="1290987"/>
              <a:ext cx="7825970" cy="3756027"/>
            </a:xfrm>
            <a:prstGeom prst="roundRect">
              <a:avLst>
                <a:gd name="adj" fmla="val 2548"/>
              </a:avLst>
            </a:prstGeom>
            <a:gradFill>
              <a:gsLst>
                <a:gs pos="0">
                  <a:srgbClr val="E97132">
                    <a:alpha val="0"/>
                  </a:srgbClr>
                </a:gs>
                <a:gs pos="100000">
                  <a:srgbClr val="E97132">
                    <a:alpha val="47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프리젠테이션 4 Regular" pitchFamily="2" charset="-127"/>
                <a:ea typeface="프리젠테이션 4 Regular" pitchFamily="2" charset="-127"/>
              </a:endParaRPr>
            </a:p>
          </p:txBody>
        </p:sp>
        <p:sp>
          <p:nvSpPr>
            <p:cNvPr id="22" name="사각형: 둥근 모서리 21">
              <a:extLst>
                <a:ext uri="{FF2B5EF4-FFF2-40B4-BE49-F238E27FC236}">
                  <a16:creationId xmlns:a16="http://schemas.microsoft.com/office/drawing/2014/main" id="{5C86FDA8-E553-4254-BFD7-18794A37A1DA}"/>
                </a:ext>
              </a:extLst>
            </p:cNvPr>
            <p:cNvSpPr/>
            <p:nvPr/>
          </p:nvSpPr>
          <p:spPr>
            <a:xfrm>
              <a:off x="1171117" y="1336990"/>
              <a:ext cx="7825970" cy="3672901"/>
            </a:xfrm>
            <a:prstGeom prst="roundRect">
              <a:avLst>
                <a:gd name="adj" fmla="val 2548"/>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프리젠테이션 4 Regular" pitchFamily="2" charset="-127"/>
                <a:ea typeface="프리젠테이션 4 Regular" pitchFamily="2" charset="-127"/>
              </a:endParaRPr>
            </a:p>
          </p:txBody>
        </p:sp>
      </p:grpSp>
      <p:sp>
        <p:nvSpPr>
          <p:cNvPr id="5" name="Rectangle 2">
            <a:extLst>
              <a:ext uri="{FF2B5EF4-FFF2-40B4-BE49-F238E27FC236}">
                <a16:creationId xmlns:a16="http://schemas.microsoft.com/office/drawing/2014/main" id="{090CD9CB-DB27-46B9-39DC-3B081CA70AB2}"/>
              </a:ext>
            </a:extLst>
          </p:cNvPr>
          <p:cNvSpPr>
            <a:spLocks noChangeArrowheads="1"/>
          </p:cNvSpPr>
          <p:nvPr/>
        </p:nvSpPr>
        <p:spPr bwMode="auto">
          <a:xfrm>
            <a:off x="-1" y="0"/>
            <a:ext cx="16290853" cy="814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ko-KR" altLang="en-US"/>
          </a:p>
        </p:txBody>
      </p:sp>
      <p:sp>
        <p:nvSpPr>
          <p:cNvPr id="23" name="Google Shape;87;p16">
            <a:extLst>
              <a:ext uri="{FF2B5EF4-FFF2-40B4-BE49-F238E27FC236}">
                <a16:creationId xmlns:a16="http://schemas.microsoft.com/office/drawing/2014/main" id="{8D8321E3-DCC3-4C76-943C-8D85941765F7}"/>
              </a:ext>
            </a:extLst>
          </p:cNvPr>
          <p:cNvSpPr txBox="1">
            <a:spLocks noGrp="1"/>
          </p:cNvSpPr>
          <p:nvPr>
            <p:ph type="title"/>
          </p:nvPr>
        </p:nvSpPr>
        <p:spPr>
          <a:xfrm>
            <a:off x="661124" y="662034"/>
            <a:ext cx="8383816" cy="429040"/>
          </a:xfrm>
          <a:prstGeom prst="rect">
            <a:avLst/>
          </a:prstGeom>
        </p:spPr>
        <p:txBody>
          <a:bodyPr spcFirstLastPara="1" wrap="square" lIns="68575" tIns="68575" rIns="68575" bIns="68575" anchor="ctr" anchorCtr="0">
            <a:noAutofit/>
          </a:bodyPr>
          <a:lstStyle/>
          <a:p>
            <a:pPr lvl="0"/>
            <a:r>
              <a:rPr lang="ko-KR" altLang="en-US" sz="2000" b="1" spc="-100" dirty="0">
                <a:solidFill>
                  <a:srgbClr val="E97132"/>
                </a:solidFill>
                <a:latin typeface="프리젠테이션 8 ExtraBold" pitchFamily="2" charset="-127"/>
                <a:ea typeface="프리젠테이션 8 ExtraBold" pitchFamily="2" charset="-127"/>
                <a:cs typeface="Noto Sans KR"/>
                <a:sym typeface="Noto Sans KR"/>
              </a:rPr>
              <a:t>사례</a:t>
            </a:r>
            <a:r>
              <a:rPr lang="en-US" altLang="ko-KR" sz="2000" b="1" spc="-100" dirty="0">
                <a:solidFill>
                  <a:srgbClr val="E97132"/>
                </a:solidFill>
                <a:latin typeface="프리젠테이션 8 ExtraBold" pitchFamily="2" charset="-127"/>
                <a:ea typeface="프리젠테이션 8 ExtraBold" pitchFamily="2" charset="-127"/>
                <a:cs typeface="Noto Sans KR"/>
                <a:sym typeface="Noto Sans KR"/>
              </a:rPr>
              <a:t>2. </a:t>
            </a:r>
            <a:r>
              <a:rPr lang="ko-KR" altLang="en-US" sz="2000" b="1" spc="-100" dirty="0">
                <a:solidFill>
                  <a:srgbClr val="E97132"/>
                </a:solidFill>
                <a:latin typeface="프리젠테이션 8 ExtraBold" pitchFamily="2" charset="-127"/>
                <a:ea typeface="프리젠테이션 8 ExtraBold" pitchFamily="2" charset="-127"/>
                <a:cs typeface="Noto Sans KR"/>
                <a:sym typeface="Noto Sans KR"/>
              </a:rPr>
              <a:t>사회적 쟁점에 대한 여론 데이터를 해석하고 확장하며 사회적 설득 담론에 참여하기</a:t>
            </a:r>
            <a:endParaRPr sz="2200" b="1" spc="-100" dirty="0">
              <a:solidFill>
                <a:srgbClr val="E97132"/>
              </a:solidFill>
              <a:latin typeface="프리젠테이션 8 ExtraBold" pitchFamily="2" charset="-127"/>
              <a:ea typeface="프리젠테이션 8 ExtraBold" pitchFamily="2" charset="-127"/>
              <a:cs typeface="Noto Sans KR"/>
              <a:sym typeface="Noto Sans KR"/>
            </a:endParaRPr>
          </a:p>
        </p:txBody>
      </p:sp>
      <p:sp>
        <p:nvSpPr>
          <p:cNvPr id="24" name="사각형: 둥근 모서리 23">
            <a:extLst>
              <a:ext uri="{FF2B5EF4-FFF2-40B4-BE49-F238E27FC236}">
                <a16:creationId xmlns:a16="http://schemas.microsoft.com/office/drawing/2014/main" id="{82EB6D3D-9296-4452-8B2E-862001FD1679}"/>
              </a:ext>
            </a:extLst>
          </p:cNvPr>
          <p:cNvSpPr/>
          <p:nvPr/>
        </p:nvSpPr>
        <p:spPr>
          <a:xfrm rot="16200000">
            <a:off x="-67600" y="384941"/>
            <a:ext cx="333319" cy="993967"/>
          </a:xfrm>
          <a:prstGeom prst="roundRect">
            <a:avLst>
              <a:gd name="adj" fmla="val 50000"/>
            </a:avLst>
          </a:prstGeom>
          <a:gradFill>
            <a:gsLst>
              <a:gs pos="0">
                <a:schemeClr val="accent2">
                  <a:alpha val="0"/>
                </a:schemeClr>
              </a:gs>
              <a:gs pos="100000">
                <a:srgbClr val="E97132">
                  <a:alpha val="70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프리젠테이션 4 Regular" pitchFamily="2" charset="-127"/>
              <a:ea typeface="프리젠테이션 4 Regular" pitchFamily="2" charset="-127"/>
            </a:endParaRPr>
          </a:p>
        </p:txBody>
      </p:sp>
      <p:sp>
        <p:nvSpPr>
          <p:cNvPr id="25" name="직사각형 24">
            <a:extLst>
              <a:ext uri="{FF2B5EF4-FFF2-40B4-BE49-F238E27FC236}">
                <a16:creationId xmlns:a16="http://schemas.microsoft.com/office/drawing/2014/main" id="{4611D5DB-27D4-4E92-8A6F-5F167EB14B51}"/>
              </a:ext>
            </a:extLst>
          </p:cNvPr>
          <p:cNvSpPr/>
          <p:nvPr/>
        </p:nvSpPr>
        <p:spPr>
          <a:xfrm>
            <a:off x="661124" y="1386821"/>
            <a:ext cx="7894444" cy="565531"/>
          </a:xfrm>
          <a:prstGeom prst="rect">
            <a:avLst/>
          </a:prstGeom>
          <a:solidFill>
            <a:schemeClr val="bg1">
              <a:lumMod val="95000"/>
            </a:schemeClr>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nchorCtr="0"/>
          <a:lstStyle/>
          <a:p>
            <a:r>
              <a:rPr lang="ko-KR" altLang="en-US" sz="1800" dirty="0">
                <a:solidFill>
                  <a:schemeClr val="tx1"/>
                </a:solidFill>
                <a:latin typeface="프리젠테이션 8 ExtraBold" pitchFamily="2" charset="-127"/>
                <a:ea typeface="프리젠테이션 8 ExtraBold" pitchFamily="2" charset="-127"/>
              </a:rPr>
              <a:t>인공지능 융합 학습 목표</a:t>
            </a:r>
            <a:endParaRPr lang="en-US" altLang="ko-KR" sz="1800" dirty="0">
              <a:solidFill>
                <a:schemeClr val="tx1"/>
              </a:solidFill>
              <a:latin typeface="프리젠테이션 8 ExtraBold" pitchFamily="2" charset="-127"/>
              <a:ea typeface="프리젠테이션 8 ExtraBold" pitchFamily="2" charset="-127"/>
            </a:endParaRPr>
          </a:p>
        </p:txBody>
      </p:sp>
      <p:sp>
        <p:nvSpPr>
          <p:cNvPr id="26" name="직사각형 25">
            <a:extLst>
              <a:ext uri="{FF2B5EF4-FFF2-40B4-BE49-F238E27FC236}">
                <a16:creationId xmlns:a16="http://schemas.microsoft.com/office/drawing/2014/main" id="{5E3C354C-DE21-47A3-8908-CC4D44D3DB37}"/>
              </a:ext>
            </a:extLst>
          </p:cNvPr>
          <p:cNvSpPr/>
          <p:nvPr/>
        </p:nvSpPr>
        <p:spPr>
          <a:xfrm>
            <a:off x="1081978" y="2298846"/>
            <a:ext cx="10028043" cy="718375"/>
          </a:xfrm>
          <a:prstGeom prst="rect">
            <a:avLst/>
          </a:prstGeom>
          <a:no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marL="285750" indent="-285750">
              <a:lnSpc>
                <a:spcPct val="150000"/>
              </a:lnSpc>
              <a:buFont typeface="Arial" panose="020B0604020202020204" pitchFamily="34" charset="0"/>
              <a:buChar char="•"/>
            </a:pPr>
            <a:r>
              <a:rPr lang="ko-KR" altLang="en-US" sz="1600" dirty="0">
                <a:solidFill>
                  <a:schemeClr val="tx1"/>
                </a:solidFill>
                <a:latin typeface="프리젠테이션 4 Regular" pitchFamily="2" charset="-127"/>
                <a:ea typeface="프리젠테이션 4 Regular" pitchFamily="2" charset="-127"/>
              </a:rPr>
              <a:t>사회적 쟁점에 대한 여론 빅데이터를 수집 </a:t>
            </a:r>
            <a:r>
              <a:rPr lang="en-US" altLang="ko-KR" sz="1600" dirty="0">
                <a:solidFill>
                  <a:schemeClr val="tx1"/>
                </a:solidFill>
                <a:latin typeface="프리젠테이션 4 Regular" pitchFamily="2" charset="-127"/>
                <a:ea typeface="프리젠테이션 4 Regular" pitchFamily="2" charset="-127"/>
              </a:rPr>
              <a:t>· </a:t>
            </a:r>
            <a:r>
              <a:rPr lang="ko-KR" altLang="en-US" sz="1600" dirty="0" err="1">
                <a:solidFill>
                  <a:schemeClr val="tx1"/>
                </a:solidFill>
                <a:latin typeface="프리젠테이션 4 Regular" pitchFamily="2" charset="-127"/>
                <a:ea typeface="프리젠테이션 4 Regular" pitchFamily="2" charset="-127"/>
              </a:rPr>
              <a:t>시각화할</a:t>
            </a:r>
            <a:r>
              <a:rPr lang="ko-KR" altLang="en-US" sz="1600" dirty="0">
                <a:solidFill>
                  <a:schemeClr val="tx1"/>
                </a:solidFill>
                <a:latin typeface="프리젠테이션 4 Regular" pitchFamily="2" charset="-127"/>
                <a:ea typeface="프리젠테이션 4 Regular" pitchFamily="2" charset="-127"/>
              </a:rPr>
              <a:t> 수 있다</a:t>
            </a:r>
            <a:r>
              <a:rPr lang="en-US" altLang="ko-KR" sz="1600" dirty="0">
                <a:solidFill>
                  <a:schemeClr val="tx1"/>
                </a:solidFill>
                <a:latin typeface="프리젠테이션 4 Regular" pitchFamily="2" charset="-127"/>
                <a:ea typeface="프리젠테이션 4 Regular" pitchFamily="2" charset="-127"/>
              </a:rPr>
              <a:t>.</a:t>
            </a:r>
          </a:p>
          <a:p>
            <a:pPr marL="285750" indent="-285750">
              <a:lnSpc>
                <a:spcPct val="150000"/>
              </a:lnSpc>
              <a:buFont typeface="Arial" panose="020B0604020202020204" pitchFamily="34" charset="0"/>
              <a:buChar char="•"/>
            </a:pPr>
            <a:r>
              <a:rPr lang="ko-KR" altLang="en-US" sz="1600" dirty="0">
                <a:solidFill>
                  <a:schemeClr val="tx1"/>
                </a:solidFill>
                <a:latin typeface="프리젠테이션 4 Regular" pitchFamily="2" charset="-127"/>
                <a:ea typeface="프리젠테이션 4 Regular" pitchFamily="2" charset="-127"/>
              </a:rPr>
              <a:t>데이터에 기반하여 상대를 설득하는 민주적 </a:t>
            </a:r>
            <a:r>
              <a:rPr lang="en-US" altLang="ko-KR" sz="1600" dirty="0">
                <a:solidFill>
                  <a:schemeClr val="tx1"/>
                </a:solidFill>
                <a:latin typeface="프리젠테이션 4 Regular" pitchFamily="2" charset="-127"/>
                <a:ea typeface="프리젠테이션 4 Regular" pitchFamily="2" charset="-127"/>
              </a:rPr>
              <a:t>· </a:t>
            </a:r>
            <a:r>
              <a:rPr lang="ko-KR" altLang="en-US" sz="1600" dirty="0">
                <a:solidFill>
                  <a:schemeClr val="tx1"/>
                </a:solidFill>
                <a:latin typeface="프리젠테이션 4 Regular" pitchFamily="2" charset="-127"/>
                <a:ea typeface="프리젠테이션 4 Regular" pitchFamily="2" charset="-127"/>
              </a:rPr>
              <a:t>과학적 의사결정 과정에 참여할 수 있다</a:t>
            </a:r>
            <a:r>
              <a:rPr lang="en-US" altLang="ko-KR" sz="1600" dirty="0">
                <a:solidFill>
                  <a:schemeClr val="tx1"/>
                </a:solidFill>
                <a:latin typeface="프리젠테이션 4 Regular" pitchFamily="2" charset="-127"/>
                <a:ea typeface="프리젠테이션 4 Regular" pitchFamily="2" charset="-127"/>
              </a:rPr>
              <a:t>.</a:t>
            </a:r>
          </a:p>
        </p:txBody>
      </p:sp>
    </p:spTree>
    <p:extLst>
      <p:ext uri="{BB962C8B-B14F-4D97-AF65-F5344CB8AC3E}">
        <p14:creationId xmlns:p14="http://schemas.microsoft.com/office/powerpoint/2010/main" val="97516074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31">
          <a:extLst>
            <a:ext uri="{FF2B5EF4-FFF2-40B4-BE49-F238E27FC236}">
              <a16:creationId xmlns:a16="http://schemas.microsoft.com/office/drawing/2014/main" id="{BA54D87C-B714-38FC-7351-F21788C99C48}"/>
            </a:ext>
          </a:extLst>
        </p:cNvPr>
        <p:cNvGrpSpPr/>
        <p:nvPr/>
      </p:nvGrpSpPr>
      <p:grpSpPr>
        <a:xfrm>
          <a:off x="0" y="0"/>
          <a:ext cx="0" cy="0"/>
          <a:chOff x="0" y="0"/>
          <a:chExt cx="0" cy="0"/>
        </a:xfrm>
      </p:grpSpPr>
      <p:grpSp>
        <p:nvGrpSpPr>
          <p:cNvPr id="16" name="그룹 15">
            <a:extLst>
              <a:ext uri="{FF2B5EF4-FFF2-40B4-BE49-F238E27FC236}">
                <a16:creationId xmlns:a16="http://schemas.microsoft.com/office/drawing/2014/main" id="{4A30A3BC-CBC4-419F-A49B-10E1C0DBCDC7}"/>
              </a:ext>
            </a:extLst>
          </p:cNvPr>
          <p:cNvGrpSpPr/>
          <p:nvPr/>
        </p:nvGrpSpPr>
        <p:grpSpPr>
          <a:xfrm>
            <a:off x="955964" y="1073261"/>
            <a:ext cx="8075351" cy="3955940"/>
            <a:chOff x="1171117" y="1290987"/>
            <a:chExt cx="7878012" cy="3756027"/>
          </a:xfrm>
        </p:grpSpPr>
        <p:sp>
          <p:nvSpPr>
            <p:cNvPr id="17" name="사각형: 둥근 모서리 16">
              <a:extLst>
                <a:ext uri="{FF2B5EF4-FFF2-40B4-BE49-F238E27FC236}">
                  <a16:creationId xmlns:a16="http://schemas.microsoft.com/office/drawing/2014/main" id="{FEFDD4C2-3A2E-4B16-B51A-FEE277882080}"/>
                </a:ext>
              </a:extLst>
            </p:cNvPr>
            <p:cNvSpPr/>
            <p:nvPr/>
          </p:nvSpPr>
          <p:spPr>
            <a:xfrm>
              <a:off x="1223159" y="1290987"/>
              <a:ext cx="7825970" cy="3756027"/>
            </a:xfrm>
            <a:prstGeom prst="roundRect">
              <a:avLst>
                <a:gd name="adj" fmla="val 2548"/>
              </a:avLst>
            </a:prstGeom>
            <a:gradFill>
              <a:gsLst>
                <a:gs pos="0">
                  <a:srgbClr val="E97132">
                    <a:alpha val="0"/>
                  </a:srgbClr>
                </a:gs>
                <a:gs pos="100000">
                  <a:srgbClr val="E97132">
                    <a:alpha val="47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프리젠테이션 4 Regular" pitchFamily="2" charset="-127"/>
                <a:ea typeface="프리젠테이션 4 Regular" pitchFamily="2" charset="-127"/>
              </a:endParaRPr>
            </a:p>
          </p:txBody>
        </p:sp>
        <p:sp>
          <p:nvSpPr>
            <p:cNvPr id="22" name="사각형: 둥근 모서리 21">
              <a:extLst>
                <a:ext uri="{FF2B5EF4-FFF2-40B4-BE49-F238E27FC236}">
                  <a16:creationId xmlns:a16="http://schemas.microsoft.com/office/drawing/2014/main" id="{5C86FDA8-E553-4254-BFD7-18794A37A1DA}"/>
                </a:ext>
              </a:extLst>
            </p:cNvPr>
            <p:cNvSpPr/>
            <p:nvPr/>
          </p:nvSpPr>
          <p:spPr>
            <a:xfrm>
              <a:off x="1171117" y="1336990"/>
              <a:ext cx="7825970" cy="3672901"/>
            </a:xfrm>
            <a:prstGeom prst="roundRect">
              <a:avLst>
                <a:gd name="adj" fmla="val 2548"/>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프리젠테이션 4 Regular" pitchFamily="2" charset="-127"/>
                <a:ea typeface="프리젠테이션 4 Regular" pitchFamily="2" charset="-127"/>
              </a:endParaRPr>
            </a:p>
          </p:txBody>
        </p:sp>
      </p:grpSp>
      <p:sp>
        <p:nvSpPr>
          <p:cNvPr id="5" name="Rectangle 2">
            <a:extLst>
              <a:ext uri="{FF2B5EF4-FFF2-40B4-BE49-F238E27FC236}">
                <a16:creationId xmlns:a16="http://schemas.microsoft.com/office/drawing/2014/main" id="{090CD9CB-DB27-46B9-39DC-3B081CA70AB2}"/>
              </a:ext>
            </a:extLst>
          </p:cNvPr>
          <p:cNvSpPr>
            <a:spLocks noChangeArrowheads="1"/>
          </p:cNvSpPr>
          <p:nvPr/>
        </p:nvSpPr>
        <p:spPr bwMode="auto">
          <a:xfrm>
            <a:off x="-1" y="0"/>
            <a:ext cx="16290853" cy="814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ko-KR" altLang="en-US"/>
          </a:p>
        </p:txBody>
      </p:sp>
      <p:sp>
        <p:nvSpPr>
          <p:cNvPr id="23" name="Google Shape;87;p16">
            <a:extLst>
              <a:ext uri="{FF2B5EF4-FFF2-40B4-BE49-F238E27FC236}">
                <a16:creationId xmlns:a16="http://schemas.microsoft.com/office/drawing/2014/main" id="{8D8321E3-DCC3-4C76-943C-8D85941765F7}"/>
              </a:ext>
            </a:extLst>
          </p:cNvPr>
          <p:cNvSpPr txBox="1">
            <a:spLocks noGrp="1"/>
          </p:cNvSpPr>
          <p:nvPr>
            <p:ph type="title"/>
          </p:nvPr>
        </p:nvSpPr>
        <p:spPr>
          <a:xfrm>
            <a:off x="661124" y="662034"/>
            <a:ext cx="8383816" cy="429040"/>
          </a:xfrm>
          <a:prstGeom prst="rect">
            <a:avLst/>
          </a:prstGeom>
        </p:spPr>
        <p:txBody>
          <a:bodyPr spcFirstLastPara="1" wrap="square" lIns="68575" tIns="68575" rIns="68575" bIns="68575" anchor="ctr" anchorCtr="0">
            <a:noAutofit/>
          </a:bodyPr>
          <a:lstStyle/>
          <a:p>
            <a:pPr lvl="0"/>
            <a:r>
              <a:rPr lang="ko-KR" altLang="en-US" sz="2000" b="1" spc="-100" dirty="0">
                <a:solidFill>
                  <a:srgbClr val="E97132"/>
                </a:solidFill>
                <a:latin typeface="프리젠테이션 8 ExtraBold" pitchFamily="2" charset="-127"/>
                <a:ea typeface="프리젠테이션 8 ExtraBold" pitchFamily="2" charset="-127"/>
                <a:cs typeface="Noto Sans KR"/>
                <a:sym typeface="Noto Sans KR"/>
              </a:rPr>
              <a:t>사례</a:t>
            </a:r>
            <a:r>
              <a:rPr lang="en-US" altLang="ko-KR" sz="2000" b="1" spc="-100" dirty="0">
                <a:solidFill>
                  <a:srgbClr val="E97132"/>
                </a:solidFill>
                <a:latin typeface="프리젠테이션 8 ExtraBold" pitchFamily="2" charset="-127"/>
                <a:ea typeface="프리젠테이션 8 ExtraBold" pitchFamily="2" charset="-127"/>
                <a:cs typeface="Noto Sans KR"/>
                <a:sym typeface="Noto Sans KR"/>
              </a:rPr>
              <a:t>2. </a:t>
            </a:r>
            <a:r>
              <a:rPr lang="ko-KR" altLang="en-US" sz="2000" b="1" spc="-100" dirty="0">
                <a:solidFill>
                  <a:srgbClr val="E97132"/>
                </a:solidFill>
                <a:latin typeface="프리젠테이션 8 ExtraBold" pitchFamily="2" charset="-127"/>
                <a:ea typeface="프리젠테이션 8 ExtraBold" pitchFamily="2" charset="-127"/>
                <a:cs typeface="Noto Sans KR"/>
                <a:sym typeface="Noto Sans KR"/>
              </a:rPr>
              <a:t>사회적 쟁점에 대한 여론 데이터를 해석하고 확장하며 사회적 설득 담론에 참여하기</a:t>
            </a:r>
            <a:endParaRPr sz="2200" b="1" spc="-100" dirty="0">
              <a:solidFill>
                <a:srgbClr val="E97132"/>
              </a:solidFill>
              <a:latin typeface="프리젠테이션 8 ExtraBold" pitchFamily="2" charset="-127"/>
              <a:ea typeface="프리젠테이션 8 ExtraBold" pitchFamily="2" charset="-127"/>
              <a:cs typeface="Noto Sans KR"/>
              <a:sym typeface="Noto Sans KR"/>
            </a:endParaRPr>
          </a:p>
        </p:txBody>
      </p:sp>
      <p:sp>
        <p:nvSpPr>
          <p:cNvPr id="24" name="사각형: 둥근 모서리 23">
            <a:extLst>
              <a:ext uri="{FF2B5EF4-FFF2-40B4-BE49-F238E27FC236}">
                <a16:creationId xmlns:a16="http://schemas.microsoft.com/office/drawing/2014/main" id="{82EB6D3D-9296-4452-8B2E-862001FD1679}"/>
              </a:ext>
            </a:extLst>
          </p:cNvPr>
          <p:cNvSpPr/>
          <p:nvPr/>
        </p:nvSpPr>
        <p:spPr>
          <a:xfrm rot="16200000">
            <a:off x="-67600" y="384941"/>
            <a:ext cx="333319" cy="993967"/>
          </a:xfrm>
          <a:prstGeom prst="roundRect">
            <a:avLst>
              <a:gd name="adj" fmla="val 50000"/>
            </a:avLst>
          </a:prstGeom>
          <a:gradFill>
            <a:gsLst>
              <a:gs pos="0">
                <a:schemeClr val="accent2">
                  <a:alpha val="0"/>
                </a:schemeClr>
              </a:gs>
              <a:gs pos="100000">
                <a:srgbClr val="E97132">
                  <a:alpha val="70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프리젠테이션 4 Regular" pitchFamily="2" charset="-127"/>
              <a:ea typeface="프리젠테이션 4 Regular" pitchFamily="2" charset="-127"/>
            </a:endParaRPr>
          </a:p>
        </p:txBody>
      </p:sp>
      <p:sp>
        <p:nvSpPr>
          <p:cNvPr id="25" name="직사각형 24">
            <a:extLst>
              <a:ext uri="{FF2B5EF4-FFF2-40B4-BE49-F238E27FC236}">
                <a16:creationId xmlns:a16="http://schemas.microsoft.com/office/drawing/2014/main" id="{4611D5DB-27D4-4E92-8A6F-5F167EB14B51}"/>
              </a:ext>
            </a:extLst>
          </p:cNvPr>
          <p:cNvSpPr/>
          <p:nvPr/>
        </p:nvSpPr>
        <p:spPr>
          <a:xfrm>
            <a:off x="661124" y="1386821"/>
            <a:ext cx="7894444" cy="565531"/>
          </a:xfrm>
          <a:prstGeom prst="rect">
            <a:avLst/>
          </a:prstGeom>
          <a:solidFill>
            <a:schemeClr val="bg1">
              <a:lumMod val="95000"/>
            </a:schemeClr>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nchorCtr="0"/>
          <a:lstStyle/>
          <a:p>
            <a:r>
              <a:rPr lang="ko-KR" altLang="en-US" sz="1800" dirty="0">
                <a:solidFill>
                  <a:schemeClr val="tx1"/>
                </a:solidFill>
                <a:latin typeface="프리젠테이션 8 ExtraBold" pitchFamily="2" charset="-127"/>
                <a:ea typeface="프리젠테이션 8 ExtraBold" pitchFamily="2" charset="-127"/>
              </a:rPr>
              <a:t>공통국어</a:t>
            </a:r>
            <a:r>
              <a:rPr lang="en-US" altLang="ko-KR" sz="1800" dirty="0">
                <a:solidFill>
                  <a:schemeClr val="tx1"/>
                </a:solidFill>
                <a:latin typeface="프리젠테이션 8 ExtraBold" pitchFamily="2" charset="-127"/>
                <a:ea typeface="프리젠테이션 8 ExtraBold" pitchFamily="2" charset="-127"/>
              </a:rPr>
              <a:t>1, </a:t>
            </a:r>
            <a:r>
              <a:rPr lang="ko-KR" altLang="en-US" sz="1800" dirty="0">
                <a:solidFill>
                  <a:schemeClr val="tx1"/>
                </a:solidFill>
                <a:latin typeface="프리젠테이션 8 ExtraBold" pitchFamily="2" charset="-127"/>
                <a:ea typeface="프리젠테이션 8 ExtraBold" pitchFamily="2" charset="-127"/>
              </a:rPr>
              <a:t>정보 학습 목표</a:t>
            </a:r>
            <a:endParaRPr lang="en-US" altLang="ko-KR" sz="1800" dirty="0">
              <a:solidFill>
                <a:schemeClr val="tx1"/>
              </a:solidFill>
              <a:latin typeface="프리젠테이션 8 ExtraBold" pitchFamily="2" charset="-127"/>
              <a:ea typeface="프리젠테이션 8 ExtraBold" pitchFamily="2" charset="-127"/>
            </a:endParaRPr>
          </a:p>
        </p:txBody>
      </p:sp>
      <p:sp>
        <p:nvSpPr>
          <p:cNvPr id="26" name="직사각형 25">
            <a:extLst>
              <a:ext uri="{FF2B5EF4-FFF2-40B4-BE49-F238E27FC236}">
                <a16:creationId xmlns:a16="http://schemas.microsoft.com/office/drawing/2014/main" id="{5E3C354C-DE21-47A3-8908-CC4D44D3DB37}"/>
              </a:ext>
            </a:extLst>
          </p:cNvPr>
          <p:cNvSpPr/>
          <p:nvPr/>
        </p:nvSpPr>
        <p:spPr>
          <a:xfrm>
            <a:off x="1081978" y="2160534"/>
            <a:ext cx="7716239" cy="718375"/>
          </a:xfrm>
          <a:prstGeom prst="rect">
            <a:avLst/>
          </a:prstGeom>
          <a:no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nSpc>
                <a:spcPct val="120000"/>
              </a:lnSpc>
            </a:pPr>
            <a:r>
              <a:rPr lang="en-US" altLang="ko-KR" sz="1600" dirty="0">
                <a:solidFill>
                  <a:srgbClr val="E97132"/>
                </a:solidFill>
                <a:latin typeface="프리젠테이션 8 ExtraBold" charset="-127"/>
                <a:ea typeface="프리젠테이션 8 ExtraBold" charset="-127"/>
              </a:rPr>
              <a:t>[</a:t>
            </a:r>
            <a:r>
              <a:rPr lang="ko-KR" altLang="en-US" sz="1600" dirty="0">
                <a:solidFill>
                  <a:srgbClr val="E97132"/>
                </a:solidFill>
                <a:latin typeface="프리젠테이션 8 ExtraBold" charset="-127"/>
                <a:ea typeface="프리젠테이션 8 ExtraBold" charset="-127"/>
              </a:rPr>
              <a:t>공통국어</a:t>
            </a:r>
            <a:r>
              <a:rPr lang="en-US" altLang="ko-KR" sz="1600" dirty="0">
                <a:solidFill>
                  <a:srgbClr val="E97132"/>
                </a:solidFill>
                <a:latin typeface="프리젠테이션 8 ExtraBold" charset="-127"/>
                <a:ea typeface="프리젠테이션 8 ExtraBold" charset="-127"/>
              </a:rPr>
              <a:t>1]</a:t>
            </a:r>
          </a:p>
          <a:p>
            <a:pPr marL="285750" indent="-285750">
              <a:lnSpc>
                <a:spcPct val="120000"/>
              </a:lnSpc>
              <a:buFont typeface="Arial" panose="020B0604020202020204" pitchFamily="34" charset="0"/>
              <a:buChar char="•"/>
            </a:pPr>
            <a:r>
              <a:rPr lang="ko-KR" altLang="en-US" sz="1600" dirty="0">
                <a:solidFill>
                  <a:schemeClr val="tx1"/>
                </a:solidFill>
                <a:latin typeface="프리젠테이션 4 Regular" pitchFamily="2" charset="-127"/>
                <a:ea typeface="프리젠테이션 4 Regular" pitchFamily="2" charset="-127"/>
              </a:rPr>
              <a:t>사회적 쟁점에 대한 다양한 자료를 분석하여 상대방 논증의 타당성을 평가하고 </a:t>
            </a:r>
            <a:r>
              <a:rPr lang="en-US" altLang="ko-KR" sz="1600" dirty="0">
                <a:solidFill>
                  <a:schemeClr val="tx1"/>
                </a:solidFill>
                <a:latin typeface="프리젠테이션 4 Regular" pitchFamily="2" charset="-127"/>
                <a:ea typeface="프리젠테이션 4 Regular" pitchFamily="2" charset="-127"/>
              </a:rPr>
              <a:t>,</a:t>
            </a:r>
            <a:r>
              <a:rPr lang="ko-KR" altLang="en-US" sz="1600" dirty="0">
                <a:solidFill>
                  <a:schemeClr val="tx1"/>
                </a:solidFill>
                <a:latin typeface="프리젠테이션 4 Regular" pitchFamily="2" charset="-127"/>
                <a:ea typeface="프리젠테이션 4 Regular" pitchFamily="2" charset="-127"/>
              </a:rPr>
              <a:t>자신의 관점으로 논증을 재구성할 수 있다</a:t>
            </a:r>
            <a:r>
              <a:rPr lang="en-US" altLang="ko-KR" sz="1600" dirty="0">
                <a:solidFill>
                  <a:schemeClr val="tx1"/>
                </a:solidFill>
                <a:latin typeface="프리젠테이션 4 Regular" pitchFamily="2" charset="-127"/>
                <a:ea typeface="프리젠테이션 4 Regular" pitchFamily="2" charset="-127"/>
              </a:rPr>
              <a:t>.</a:t>
            </a:r>
          </a:p>
          <a:p>
            <a:pPr marL="285750" indent="-285750">
              <a:lnSpc>
                <a:spcPct val="120000"/>
              </a:lnSpc>
              <a:buFont typeface="Arial" panose="020B0604020202020204" pitchFamily="34" charset="0"/>
              <a:buChar char="•"/>
            </a:pPr>
            <a:r>
              <a:rPr lang="ko-KR" altLang="en-US" sz="1600" dirty="0">
                <a:solidFill>
                  <a:schemeClr val="tx1"/>
                </a:solidFill>
                <a:latin typeface="프리젠테이션 4 Regular" pitchFamily="2" charset="-127"/>
                <a:ea typeface="프리젠테이션 4 Regular" pitchFamily="2" charset="-127"/>
              </a:rPr>
              <a:t>사회적 쟁점에 대하여 </a:t>
            </a:r>
            <a:r>
              <a:rPr lang="en-US" altLang="ko-KR" sz="1600" dirty="0">
                <a:solidFill>
                  <a:schemeClr val="tx1"/>
                </a:solidFill>
                <a:latin typeface="프리젠테이션 4 Regular" pitchFamily="2" charset="-127"/>
                <a:ea typeface="프리젠테이션 4 Regular" pitchFamily="2" charset="-127"/>
              </a:rPr>
              <a:t>‘</a:t>
            </a:r>
            <a:r>
              <a:rPr lang="ko-KR" altLang="en-US" sz="1600" dirty="0">
                <a:solidFill>
                  <a:schemeClr val="tx1"/>
                </a:solidFill>
                <a:latin typeface="프리젠테이션 4 Regular" pitchFamily="2" charset="-127"/>
                <a:ea typeface="프리젠테이션 4 Regular" pitchFamily="2" charset="-127"/>
              </a:rPr>
              <a:t>상생적 설득 전략</a:t>
            </a:r>
            <a:r>
              <a:rPr lang="en-US" altLang="ko-KR" sz="1600" dirty="0">
                <a:solidFill>
                  <a:schemeClr val="tx1"/>
                </a:solidFill>
                <a:latin typeface="프리젠테이션 4 Regular" pitchFamily="2" charset="-127"/>
                <a:ea typeface="프리젠테이션 4 Regular" pitchFamily="2" charset="-127"/>
              </a:rPr>
              <a:t>(</a:t>
            </a:r>
            <a:r>
              <a:rPr lang="ko-KR" altLang="en-US" sz="1600" dirty="0">
                <a:solidFill>
                  <a:schemeClr val="tx1"/>
                </a:solidFill>
                <a:latin typeface="프리젠테이션 4 Regular" pitchFamily="2" charset="-127"/>
                <a:ea typeface="프리젠테이션 4 Regular" pitchFamily="2" charset="-127"/>
              </a:rPr>
              <a:t>내용 전개의 원리</a:t>
            </a:r>
            <a:r>
              <a:rPr lang="en-US" altLang="ko-KR" sz="1600" dirty="0">
                <a:solidFill>
                  <a:schemeClr val="tx1"/>
                </a:solidFill>
                <a:latin typeface="프리젠테이션 4 Regular" pitchFamily="2" charset="-127"/>
                <a:ea typeface="프리젠테이션 4 Regular" pitchFamily="2" charset="-127"/>
              </a:rPr>
              <a:t>)’</a:t>
            </a:r>
            <a:r>
              <a:rPr lang="ko-KR" altLang="en-US" sz="1600" dirty="0">
                <a:solidFill>
                  <a:schemeClr val="tx1"/>
                </a:solidFill>
                <a:latin typeface="프리젠테이션 4 Regular" pitchFamily="2" charset="-127"/>
                <a:ea typeface="프리젠테이션 4 Regular" pitchFamily="2" charset="-127"/>
              </a:rPr>
              <a:t>을 활용하여 자신의 견해를 논리적이고 정교하게 표현하는 글을 쓸 수 있다</a:t>
            </a:r>
            <a:r>
              <a:rPr lang="en-US" altLang="ko-KR" sz="1600" dirty="0">
                <a:solidFill>
                  <a:schemeClr val="tx1"/>
                </a:solidFill>
                <a:latin typeface="프리젠테이션 4 Regular" pitchFamily="2" charset="-127"/>
                <a:ea typeface="프리젠테이션 4 Regular" pitchFamily="2" charset="-127"/>
              </a:rPr>
              <a:t>.</a:t>
            </a:r>
          </a:p>
          <a:p>
            <a:pPr>
              <a:lnSpc>
                <a:spcPct val="120000"/>
              </a:lnSpc>
            </a:pPr>
            <a:r>
              <a:rPr lang="en-US" altLang="ko-KR" sz="1600" dirty="0">
                <a:solidFill>
                  <a:srgbClr val="E97132"/>
                </a:solidFill>
                <a:latin typeface="프리젠테이션 8 ExtraBold" charset="-127"/>
                <a:ea typeface="프리젠테이션 8 ExtraBold" charset="-127"/>
              </a:rPr>
              <a:t>[</a:t>
            </a:r>
            <a:r>
              <a:rPr lang="ko-KR" altLang="en-US" sz="1600" dirty="0">
                <a:solidFill>
                  <a:srgbClr val="E97132"/>
                </a:solidFill>
                <a:latin typeface="프리젠테이션 8 ExtraBold" charset="-127"/>
                <a:ea typeface="프리젠테이션 8 ExtraBold" charset="-127"/>
              </a:rPr>
              <a:t>정보</a:t>
            </a:r>
            <a:r>
              <a:rPr lang="en-US" altLang="ko-KR" sz="1600" dirty="0">
                <a:solidFill>
                  <a:srgbClr val="E97132"/>
                </a:solidFill>
                <a:latin typeface="프리젠테이션 8 ExtraBold" charset="-127"/>
                <a:ea typeface="프리젠테이션 8 ExtraBold" charset="-127"/>
              </a:rPr>
              <a:t>]</a:t>
            </a:r>
          </a:p>
          <a:p>
            <a:pPr marL="285750" indent="-285750">
              <a:lnSpc>
                <a:spcPct val="120000"/>
              </a:lnSpc>
              <a:buFont typeface="Arial" panose="020B0604020202020204" pitchFamily="34" charset="0"/>
              <a:buChar char="•"/>
            </a:pPr>
            <a:r>
              <a:rPr lang="ko-KR" altLang="en-US" sz="1600" dirty="0">
                <a:solidFill>
                  <a:schemeClr val="tx1"/>
                </a:solidFill>
                <a:latin typeface="프리젠테이션 4 Regular" pitchFamily="2" charset="-127"/>
                <a:ea typeface="프리젠테이션 4 Regular" pitchFamily="2" charset="-127"/>
              </a:rPr>
              <a:t>데이터를 탐색하는 다양한 알고리즘의 특징과 효율을 비교 </a:t>
            </a:r>
            <a:r>
              <a:rPr lang="en-US" altLang="ko-KR" sz="1600" dirty="0">
                <a:solidFill>
                  <a:schemeClr val="tx1"/>
                </a:solidFill>
                <a:latin typeface="프리젠테이션 4 Regular" pitchFamily="2" charset="-127"/>
                <a:ea typeface="프리젠테이션 4 Regular" pitchFamily="2" charset="-127"/>
              </a:rPr>
              <a:t>· </a:t>
            </a:r>
            <a:r>
              <a:rPr lang="ko-KR" altLang="en-US" sz="1600" dirty="0">
                <a:solidFill>
                  <a:schemeClr val="tx1"/>
                </a:solidFill>
                <a:latin typeface="프리젠테이션 4 Regular" pitchFamily="2" charset="-127"/>
                <a:ea typeface="프리젠테이션 4 Regular" pitchFamily="2" charset="-127"/>
              </a:rPr>
              <a:t>분석하여 최적의 데이터 수집 방법을 선택할 수 있다</a:t>
            </a:r>
            <a:r>
              <a:rPr lang="en-US" altLang="ko-KR" sz="1600" dirty="0">
                <a:solidFill>
                  <a:schemeClr val="tx1"/>
                </a:solidFill>
                <a:latin typeface="프리젠테이션 4 Regular" pitchFamily="2" charset="-127"/>
                <a:ea typeface="프리젠테이션 4 Regular" pitchFamily="2" charset="-127"/>
              </a:rPr>
              <a:t>.</a:t>
            </a:r>
          </a:p>
          <a:p>
            <a:pPr marL="285750" indent="-285750">
              <a:lnSpc>
                <a:spcPct val="120000"/>
              </a:lnSpc>
              <a:buFont typeface="Arial" panose="020B0604020202020204" pitchFamily="34" charset="0"/>
              <a:buChar char="•"/>
            </a:pPr>
            <a:r>
              <a:rPr lang="ko-KR" altLang="en-US" sz="1600" dirty="0">
                <a:solidFill>
                  <a:schemeClr val="tx1"/>
                </a:solidFill>
                <a:latin typeface="프리젠테이션 4 Regular" pitchFamily="2" charset="-127"/>
                <a:ea typeface="프리젠테이션 4 Regular" pitchFamily="2" charset="-127"/>
              </a:rPr>
              <a:t>사회 문제 해결을 위해 기계학습을 활용하여 빅데이터를 분석하고</a:t>
            </a:r>
            <a:r>
              <a:rPr lang="en-US" altLang="ko-KR" sz="1600" dirty="0">
                <a:solidFill>
                  <a:schemeClr val="tx1"/>
                </a:solidFill>
                <a:latin typeface="프리젠테이션 4 Regular" pitchFamily="2" charset="-127"/>
                <a:ea typeface="프리젠테이션 4 Regular" pitchFamily="2" charset="-127"/>
              </a:rPr>
              <a:t>, </a:t>
            </a:r>
            <a:r>
              <a:rPr lang="ko-KR" altLang="en-US" sz="1600" dirty="0" err="1">
                <a:solidFill>
                  <a:schemeClr val="tx1"/>
                </a:solidFill>
                <a:latin typeface="프리젠테이션 4 Regular" pitchFamily="2" charset="-127"/>
                <a:ea typeface="프리젠테이션 4 Regular" pitchFamily="2" charset="-127"/>
              </a:rPr>
              <a:t>시각화하며</a:t>
            </a:r>
            <a:r>
              <a:rPr lang="ko-KR" altLang="en-US" sz="1600" dirty="0">
                <a:solidFill>
                  <a:schemeClr val="tx1"/>
                </a:solidFill>
                <a:latin typeface="프리젠테이션 4 Regular" pitchFamily="2" charset="-127"/>
                <a:ea typeface="프리젠테이션 4 Regular" pitchFamily="2" charset="-127"/>
              </a:rPr>
              <a:t> 의미를 해석할 수 있다</a:t>
            </a:r>
            <a:r>
              <a:rPr lang="en-US" altLang="ko-KR" sz="1600" dirty="0">
                <a:solidFill>
                  <a:schemeClr val="tx1"/>
                </a:solidFill>
                <a:latin typeface="프리젠테이션 4 Regular" pitchFamily="2" charset="-127"/>
                <a:ea typeface="프리젠테이션 4 Regular" pitchFamily="2" charset="-127"/>
              </a:rPr>
              <a:t>.</a:t>
            </a:r>
          </a:p>
        </p:txBody>
      </p:sp>
    </p:spTree>
    <p:extLst>
      <p:ext uri="{BB962C8B-B14F-4D97-AF65-F5344CB8AC3E}">
        <p14:creationId xmlns:p14="http://schemas.microsoft.com/office/powerpoint/2010/main" val="302066006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131">
          <a:extLst>
            <a:ext uri="{FF2B5EF4-FFF2-40B4-BE49-F238E27FC236}">
              <a16:creationId xmlns:a16="http://schemas.microsoft.com/office/drawing/2014/main" id="{09C29B6C-05AD-673F-97DE-A7CACAE85FE5}"/>
            </a:ext>
          </a:extLst>
        </p:cNvPr>
        <p:cNvGrpSpPr/>
        <p:nvPr/>
      </p:nvGrpSpPr>
      <p:grpSpPr>
        <a:xfrm>
          <a:off x="0" y="0"/>
          <a:ext cx="0" cy="0"/>
          <a:chOff x="0" y="0"/>
          <a:chExt cx="0" cy="0"/>
        </a:xfrm>
      </p:grpSpPr>
      <p:grpSp>
        <p:nvGrpSpPr>
          <p:cNvPr id="14" name="그룹 13">
            <a:extLst>
              <a:ext uri="{FF2B5EF4-FFF2-40B4-BE49-F238E27FC236}">
                <a16:creationId xmlns:a16="http://schemas.microsoft.com/office/drawing/2014/main" id="{587FE579-7637-43D0-BBCD-D4809F8E4A72}"/>
              </a:ext>
            </a:extLst>
          </p:cNvPr>
          <p:cNvGrpSpPr/>
          <p:nvPr/>
        </p:nvGrpSpPr>
        <p:grpSpPr>
          <a:xfrm>
            <a:off x="955964" y="1073261"/>
            <a:ext cx="8075351" cy="3955940"/>
            <a:chOff x="1171117" y="1290987"/>
            <a:chExt cx="7878012" cy="3756027"/>
          </a:xfrm>
        </p:grpSpPr>
        <p:sp>
          <p:nvSpPr>
            <p:cNvPr id="15" name="사각형: 둥근 모서리 14">
              <a:extLst>
                <a:ext uri="{FF2B5EF4-FFF2-40B4-BE49-F238E27FC236}">
                  <a16:creationId xmlns:a16="http://schemas.microsoft.com/office/drawing/2014/main" id="{A1FCA1B4-2843-40FD-87F5-3AF897558E86}"/>
                </a:ext>
              </a:extLst>
            </p:cNvPr>
            <p:cNvSpPr/>
            <p:nvPr/>
          </p:nvSpPr>
          <p:spPr>
            <a:xfrm>
              <a:off x="1223159" y="1290987"/>
              <a:ext cx="7825970" cy="3756027"/>
            </a:xfrm>
            <a:prstGeom prst="roundRect">
              <a:avLst>
                <a:gd name="adj" fmla="val 2548"/>
              </a:avLst>
            </a:prstGeom>
            <a:gradFill>
              <a:gsLst>
                <a:gs pos="0">
                  <a:srgbClr val="E97132">
                    <a:alpha val="0"/>
                  </a:srgbClr>
                </a:gs>
                <a:gs pos="100000">
                  <a:srgbClr val="E97132">
                    <a:alpha val="47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프리젠테이션 4 Regular" pitchFamily="2" charset="-127"/>
                <a:ea typeface="프리젠테이션 4 Regular" pitchFamily="2" charset="-127"/>
              </a:endParaRPr>
            </a:p>
          </p:txBody>
        </p:sp>
        <p:sp>
          <p:nvSpPr>
            <p:cNvPr id="17" name="사각형: 둥근 모서리 16">
              <a:extLst>
                <a:ext uri="{FF2B5EF4-FFF2-40B4-BE49-F238E27FC236}">
                  <a16:creationId xmlns:a16="http://schemas.microsoft.com/office/drawing/2014/main" id="{0776A9AE-EAC2-4040-96B3-18FE91C55743}"/>
                </a:ext>
              </a:extLst>
            </p:cNvPr>
            <p:cNvSpPr/>
            <p:nvPr/>
          </p:nvSpPr>
          <p:spPr>
            <a:xfrm>
              <a:off x="1171117" y="1336990"/>
              <a:ext cx="7825970" cy="3672901"/>
            </a:xfrm>
            <a:prstGeom prst="roundRect">
              <a:avLst>
                <a:gd name="adj" fmla="val 2548"/>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프리젠테이션 4 Regular" pitchFamily="2" charset="-127"/>
                <a:ea typeface="프리젠테이션 4 Regular" pitchFamily="2" charset="-127"/>
              </a:endParaRPr>
            </a:p>
          </p:txBody>
        </p:sp>
      </p:grpSp>
      <p:sp>
        <p:nvSpPr>
          <p:cNvPr id="5" name="Rectangle 2">
            <a:extLst>
              <a:ext uri="{FF2B5EF4-FFF2-40B4-BE49-F238E27FC236}">
                <a16:creationId xmlns:a16="http://schemas.microsoft.com/office/drawing/2014/main" id="{A9C60B3B-5E56-A222-AFB8-C783BD94F4ED}"/>
              </a:ext>
            </a:extLst>
          </p:cNvPr>
          <p:cNvSpPr>
            <a:spLocks noChangeArrowheads="1"/>
          </p:cNvSpPr>
          <p:nvPr/>
        </p:nvSpPr>
        <p:spPr bwMode="auto">
          <a:xfrm>
            <a:off x="-1" y="0"/>
            <a:ext cx="16290853" cy="814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ko-KR" altLang="en-US"/>
          </a:p>
        </p:txBody>
      </p:sp>
      <p:sp>
        <p:nvSpPr>
          <p:cNvPr id="16" name="직사각형 15">
            <a:extLst>
              <a:ext uri="{FF2B5EF4-FFF2-40B4-BE49-F238E27FC236}">
                <a16:creationId xmlns:a16="http://schemas.microsoft.com/office/drawing/2014/main" id="{7AB5F3F6-245F-4E67-8B8D-1374C051EA99}"/>
              </a:ext>
            </a:extLst>
          </p:cNvPr>
          <p:cNvSpPr/>
          <p:nvPr/>
        </p:nvSpPr>
        <p:spPr>
          <a:xfrm>
            <a:off x="661124" y="1386821"/>
            <a:ext cx="7894444" cy="565531"/>
          </a:xfrm>
          <a:prstGeom prst="rect">
            <a:avLst/>
          </a:prstGeom>
          <a:solidFill>
            <a:schemeClr val="bg1">
              <a:lumMod val="95000"/>
            </a:schemeClr>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nchorCtr="0"/>
          <a:lstStyle/>
          <a:p>
            <a:r>
              <a:rPr lang="ko-KR" altLang="en-US" sz="1800" dirty="0">
                <a:solidFill>
                  <a:schemeClr val="tx1"/>
                </a:solidFill>
                <a:latin typeface="프리젠테이션 8 ExtraBold" pitchFamily="2" charset="-127"/>
                <a:ea typeface="프리젠테이션 8 ExtraBold" pitchFamily="2" charset="-127"/>
              </a:rPr>
              <a:t>과정 중심 평가 피드백과 기록은</a:t>
            </a:r>
            <a:r>
              <a:rPr lang="en-US" altLang="ko-KR" sz="1800" dirty="0">
                <a:solidFill>
                  <a:schemeClr val="tx1"/>
                </a:solidFill>
                <a:latin typeface="프리젠테이션 8 ExtraBold" pitchFamily="2" charset="-127"/>
                <a:ea typeface="프리젠테이션 8 ExtraBold" pitchFamily="2" charset="-127"/>
              </a:rPr>
              <a:t>?</a:t>
            </a:r>
            <a:endParaRPr lang="ko-KR" altLang="en-US" sz="1800" dirty="0">
              <a:solidFill>
                <a:schemeClr val="tx1"/>
              </a:solidFill>
              <a:latin typeface="프리젠테이션 8 ExtraBold" pitchFamily="2" charset="-127"/>
              <a:ea typeface="프리젠테이션 8 ExtraBold" pitchFamily="2" charset="-127"/>
            </a:endParaRPr>
          </a:p>
        </p:txBody>
      </p:sp>
      <p:sp>
        <p:nvSpPr>
          <p:cNvPr id="12" name="Google Shape;87;p16">
            <a:extLst>
              <a:ext uri="{FF2B5EF4-FFF2-40B4-BE49-F238E27FC236}">
                <a16:creationId xmlns:a16="http://schemas.microsoft.com/office/drawing/2014/main" id="{D62840CA-B272-4E76-BBFA-B56EF3F164A5}"/>
              </a:ext>
            </a:extLst>
          </p:cNvPr>
          <p:cNvSpPr txBox="1">
            <a:spLocks noGrp="1"/>
          </p:cNvSpPr>
          <p:nvPr>
            <p:ph type="title"/>
          </p:nvPr>
        </p:nvSpPr>
        <p:spPr>
          <a:xfrm>
            <a:off x="661124" y="662034"/>
            <a:ext cx="8383816" cy="429040"/>
          </a:xfrm>
          <a:prstGeom prst="rect">
            <a:avLst/>
          </a:prstGeom>
        </p:spPr>
        <p:txBody>
          <a:bodyPr spcFirstLastPara="1" wrap="square" lIns="68575" tIns="68575" rIns="68575" bIns="68575" anchor="ctr" anchorCtr="0">
            <a:noAutofit/>
          </a:bodyPr>
          <a:lstStyle/>
          <a:p>
            <a:pPr lvl="0"/>
            <a:r>
              <a:rPr lang="ko-KR" altLang="en-US" sz="2000" b="1" spc="-100" dirty="0">
                <a:solidFill>
                  <a:srgbClr val="E97132"/>
                </a:solidFill>
                <a:latin typeface="프리젠테이션 8 ExtraBold" pitchFamily="2" charset="-127"/>
                <a:ea typeface="프리젠테이션 8 ExtraBold" pitchFamily="2" charset="-127"/>
                <a:cs typeface="Noto Sans KR"/>
                <a:sym typeface="Noto Sans KR"/>
              </a:rPr>
              <a:t>사례</a:t>
            </a:r>
            <a:r>
              <a:rPr lang="en-US" altLang="ko-KR" sz="2000" b="1" spc="-100" dirty="0">
                <a:solidFill>
                  <a:srgbClr val="E97132"/>
                </a:solidFill>
                <a:latin typeface="프리젠테이션 8 ExtraBold" pitchFamily="2" charset="-127"/>
                <a:ea typeface="프리젠테이션 8 ExtraBold" pitchFamily="2" charset="-127"/>
                <a:cs typeface="Noto Sans KR"/>
                <a:sym typeface="Noto Sans KR"/>
              </a:rPr>
              <a:t>2. </a:t>
            </a:r>
            <a:r>
              <a:rPr lang="ko-KR" altLang="en-US" sz="2000" b="1" spc="-100" dirty="0">
                <a:solidFill>
                  <a:srgbClr val="E97132"/>
                </a:solidFill>
                <a:latin typeface="프리젠테이션 8 ExtraBold" pitchFamily="2" charset="-127"/>
                <a:ea typeface="프리젠테이션 8 ExtraBold" pitchFamily="2" charset="-127"/>
                <a:cs typeface="Noto Sans KR"/>
                <a:sym typeface="Noto Sans KR"/>
              </a:rPr>
              <a:t>사회적 쟁점에 대한 여론 데이터를 해석하고 확장하며 사회적 설득 담론에 참여하기</a:t>
            </a:r>
            <a:endParaRPr sz="2200" b="1" spc="-100" dirty="0">
              <a:solidFill>
                <a:srgbClr val="E97132"/>
              </a:solidFill>
              <a:latin typeface="프리젠테이션 8 ExtraBold" pitchFamily="2" charset="-127"/>
              <a:ea typeface="프리젠테이션 8 ExtraBold" pitchFamily="2" charset="-127"/>
              <a:cs typeface="Noto Sans KR"/>
              <a:sym typeface="Noto Sans KR"/>
            </a:endParaRPr>
          </a:p>
        </p:txBody>
      </p:sp>
      <p:sp>
        <p:nvSpPr>
          <p:cNvPr id="13" name="사각형: 둥근 모서리 12">
            <a:extLst>
              <a:ext uri="{FF2B5EF4-FFF2-40B4-BE49-F238E27FC236}">
                <a16:creationId xmlns:a16="http://schemas.microsoft.com/office/drawing/2014/main" id="{7DACE224-A1BC-4720-92D2-CD2EE165D577}"/>
              </a:ext>
            </a:extLst>
          </p:cNvPr>
          <p:cNvSpPr/>
          <p:nvPr/>
        </p:nvSpPr>
        <p:spPr>
          <a:xfrm rot="16200000">
            <a:off x="-67600" y="384941"/>
            <a:ext cx="333319" cy="993967"/>
          </a:xfrm>
          <a:prstGeom prst="roundRect">
            <a:avLst>
              <a:gd name="adj" fmla="val 50000"/>
            </a:avLst>
          </a:prstGeom>
          <a:gradFill>
            <a:gsLst>
              <a:gs pos="0">
                <a:schemeClr val="accent2">
                  <a:alpha val="0"/>
                </a:schemeClr>
              </a:gs>
              <a:gs pos="100000">
                <a:srgbClr val="E97132">
                  <a:alpha val="70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프리젠테이션 4 Regular" pitchFamily="2" charset="-127"/>
              <a:ea typeface="프리젠테이션 4 Regular" pitchFamily="2" charset="-127"/>
            </a:endParaRPr>
          </a:p>
        </p:txBody>
      </p:sp>
      <p:pic>
        <p:nvPicPr>
          <p:cNvPr id="18" name="그림 17">
            <a:extLst>
              <a:ext uri="{FF2B5EF4-FFF2-40B4-BE49-F238E27FC236}">
                <a16:creationId xmlns:a16="http://schemas.microsoft.com/office/drawing/2014/main" id="{32F25973-07C0-48EE-A03E-B6C594454772}"/>
              </a:ext>
            </a:extLst>
          </p:cNvPr>
          <p:cNvPicPr>
            <a:picLocks noChangeAspect="1"/>
          </p:cNvPicPr>
          <p:nvPr/>
        </p:nvPicPr>
        <p:blipFill rotWithShape="1">
          <a:blip r:embed="rId3"/>
          <a:srcRect l="1099" t="17498" r="-1099" b="2052"/>
          <a:stretch/>
        </p:blipFill>
        <p:spPr>
          <a:xfrm>
            <a:off x="654207" y="2210869"/>
            <a:ext cx="8011361" cy="2499538"/>
          </a:xfrm>
          <a:prstGeom prst="rect">
            <a:avLst/>
          </a:prstGeom>
        </p:spPr>
      </p:pic>
    </p:spTree>
    <p:extLst>
      <p:ext uri="{BB962C8B-B14F-4D97-AF65-F5344CB8AC3E}">
        <p14:creationId xmlns:p14="http://schemas.microsoft.com/office/powerpoint/2010/main" val="206959851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131">
          <a:extLst>
            <a:ext uri="{FF2B5EF4-FFF2-40B4-BE49-F238E27FC236}">
              <a16:creationId xmlns:a16="http://schemas.microsoft.com/office/drawing/2014/main" id="{09C29B6C-05AD-673F-97DE-A7CACAE85FE5}"/>
            </a:ext>
          </a:extLst>
        </p:cNvPr>
        <p:cNvGrpSpPr/>
        <p:nvPr/>
      </p:nvGrpSpPr>
      <p:grpSpPr>
        <a:xfrm>
          <a:off x="0" y="0"/>
          <a:ext cx="0" cy="0"/>
          <a:chOff x="0" y="0"/>
          <a:chExt cx="0" cy="0"/>
        </a:xfrm>
      </p:grpSpPr>
      <p:grpSp>
        <p:nvGrpSpPr>
          <p:cNvPr id="14" name="그룹 13">
            <a:extLst>
              <a:ext uri="{FF2B5EF4-FFF2-40B4-BE49-F238E27FC236}">
                <a16:creationId xmlns:a16="http://schemas.microsoft.com/office/drawing/2014/main" id="{587FE579-7637-43D0-BBCD-D4809F8E4A72}"/>
              </a:ext>
            </a:extLst>
          </p:cNvPr>
          <p:cNvGrpSpPr/>
          <p:nvPr/>
        </p:nvGrpSpPr>
        <p:grpSpPr>
          <a:xfrm>
            <a:off x="955964" y="1073261"/>
            <a:ext cx="8075351" cy="3955940"/>
            <a:chOff x="1171117" y="1290987"/>
            <a:chExt cx="7878012" cy="3756027"/>
          </a:xfrm>
        </p:grpSpPr>
        <p:sp>
          <p:nvSpPr>
            <p:cNvPr id="15" name="사각형: 둥근 모서리 14">
              <a:extLst>
                <a:ext uri="{FF2B5EF4-FFF2-40B4-BE49-F238E27FC236}">
                  <a16:creationId xmlns:a16="http://schemas.microsoft.com/office/drawing/2014/main" id="{A1FCA1B4-2843-40FD-87F5-3AF897558E86}"/>
                </a:ext>
              </a:extLst>
            </p:cNvPr>
            <p:cNvSpPr/>
            <p:nvPr/>
          </p:nvSpPr>
          <p:spPr>
            <a:xfrm>
              <a:off x="1223159" y="1290987"/>
              <a:ext cx="7825970" cy="3756027"/>
            </a:xfrm>
            <a:prstGeom prst="roundRect">
              <a:avLst>
                <a:gd name="adj" fmla="val 2548"/>
              </a:avLst>
            </a:prstGeom>
            <a:gradFill>
              <a:gsLst>
                <a:gs pos="0">
                  <a:srgbClr val="E97132">
                    <a:alpha val="0"/>
                  </a:srgbClr>
                </a:gs>
                <a:gs pos="100000">
                  <a:srgbClr val="E97132">
                    <a:alpha val="47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프리젠테이션 4 Regular" pitchFamily="2" charset="-127"/>
                <a:ea typeface="프리젠테이션 4 Regular" pitchFamily="2" charset="-127"/>
              </a:endParaRPr>
            </a:p>
          </p:txBody>
        </p:sp>
        <p:sp>
          <p:nvSpPr>
            <p:cNvPr id="17" name="사각형: 둥근 모서리 16">
              <a:extLst>
                <a:ext uri="{FF2B5EF4-FFF2-40B4-BE49-F238E27FC236}">
                  <a16:creationId xmlns:a16="http://schemas.microsoft.com/office/drawing/2014/main" id="{0776A9AE-EAC2-4040-96B3-18FE91C55743}"/>
                </a:ext>
              </a:extLst>
            </p:cNvPr>
            <p:cNvSpPr/>
            <p:nvPr/>
          </p:nvSpPr>
          <p:spPr>
            <a:xfrm>
              <a:off x="1171117" y="1336990"/>
              <a:ext cx="7825970" cy="3672901"/>
            </a:xfrm>
            <a:prstGeom prst="roundRect">
              <a:avLst>
                <a:gd name="adj" fmla="val 2548"/>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프리젠테이션 4 Regular" pitchFamily="2" charset="-127"/>
                <a:ea typeface="프리젠테이션 4 Regular" pitchFamily="2" charset="-127"/>
              </a:endParaRPr>
            </a:p>
          </p:txBody>
        </p:sp>
      </p:grpSp>
      <p:sp>
        <p:nvSpPr>
          <p:cNvPr id="5" name="Rectangle 2">
            <a:extLst>
              <a:ext uri="{FF2B5EF4-FFF2-40B4-BE49-F238E27FC236}">
                <a16:creationId xmlns:a16="http://schemas.microsoft.com/office/drawing/2014/main" id="{A9C60B3B-5E56-A222-AFB8-C783BD94F4ED}"/>
              </a:ext>
            </a:extLst>
          </p:cNvPr>
          <p:cNvSpPr>
            <a:spLocks noChangeArrowheads="1"/>
          </p:cNvSpPr>
          <p:nvPr/>
        </p:nvSpPr>
        <p:spPr bwMode="auto">
          <a:xfrm>
            <a:off x="-1" y="0"/>
            <a:ext cx="16290853" cy="814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ko-KR" altLang="en-US"/>
          </a:p>
        </p:txBody>
      </p:sp>
      <p:sp>
        <p:nvSpPr>
          <p:cNvPr id="16" name="직사각형 15">
            <a:extLst>
              <a:ext uri="{FF2B5EF4-FFF2-40B4-BE49-F238E27FC236}">
                <a16:creationId xmlns:a16="http://schemas.microsoft.com/office/drawing/2014/main" id="{7AB5F3F6-245F-4E67-8B8D-1374C051EA99}"/>
              </a:ext>
            </a:extLst>
          </p:cNvPr>
          <p:cNvSpPr/>
          <p:nvPr/>
        </p:nvSpPr>
        <p:spPr>
          <a:xfrm>
            <a:off x="661124" y="1386821"/>
            <a:ext cx="7894444" cy="565531"/>
          </a:xfrm>
          <a:prstGeom prst="rect">
            <a:avLst/>
          </a:prstGeom>
          <a:solidFill>
            <a:schemeClr val="bg1">
              <a:lumMod val="95000"/>
            </a:schemeClr>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nchorCtr="0"/>
          <a:lstStyle/>
          <a:p>
            <a:r>
              <a:rPr lang="ko-KR" altLang="en-US" sz="1800" dirty="0">
                <a:solidFill>
                  <a:schemeClr val="tx1"/>
                </a:solidFill>
                <a:latin typeface="프리젠테이션 8 ExtraBold" pitchFamily="2" charset="-127"/>
                <a:ea typeface="프리젠테이션 8 ExtraBold" pitchFamily="2" charset="-127"/>
              </a:rPr>
              <a:t>과정 중심 평가 피드백과 기록은</a:t>
            </a:r>
            <a:r>
              <a:rPr lang="en-US" altLang="ko-KR" sz="1800" dirty="0">
                <a:solidFill>
                  <a:schemeClr val="tx1"/>
                </a:solidFill>
                <a:latin typeface="프리젠테이션 8 ExtraBold" pitchFamily="2" charset="-127"/>
                <a:ea typeface="프리젠테이션 8 ExtraBold" pitchFamily="2" charset="-127"/>
              </a:rPr>
              <a:t>?</a:t>
            </a:r>
            <a:endParaRPr lang="ko-KR" altLang="en-US" sz="1800" dirty="0">
              <a:solidFill>
                <a:schemeClr val="tx1"/>
              </a:solidFill>
              <a:latin typeface="프리젠테이션 8 ExtraBold" pitchFamily="2" charset="-127"/>
              <a:ea typeface="프리젠테이션 8 ExtraBold" pitchFamily="2" charset="-127"/>
            </a:endParaRPr>
          </a:p>
        </p:txBody>
      </p:sp>
      <p:sp>
        <p:nvSpPr>
          <p:cNvPr id="12" name="Google Shape;87;p16">
            <a:extLst>
              <a:ext uri="{FF2B5EF4-FFF2-40B4-BE49-F238E27FC236}">
                <a16:creationId xmlns:a16="http://schemas.microsoft.com/office/drawing/2014/main" id="{D62840CA-B272-4E76-BBFA-B56EF3F164A5}"/>
              </a:ext>
            </a:extLst>
          </p:cNvPr>
          <p:cNvSpPr txBox="1">
            <a:spLocks noGrp="1"/>
          </p:cNvSpPr>
          <p:nvPr>
            <p:ph type="title"/>
          </p:nvPr>
        </p:nvSpPr>
        <p:spPr>
          <a:xfrm>
            <a:off x="661124" y="662034"/>
            <a:ext cx="8383816" cy="429040"/>
          </a:xfrm>
          <a:prstGeom prst="rect">
            <a:avLst/>
          </a:prstGeom>
        </p:spPr>
        <p:txBody>
          <a:bodyPr spcFirstLastPara="1" wrap="square" lIns="68575" tIns="68575" rIns="68575" bIns="68575" anchor="ctr" anchorCtr="0">
            <a:noAutofit/>
          </a:bodyPr>
          <a:lstStyle/>
          <a:p>
            <a:pPr lvl="0"/>
            <a:r>
              <a:rPr lang="ko-KR" altLang="en-US" sz="2000" b="1" spc="-100" dirty="0">
                <a:solidFill>
                  <a:srgbClr val="E97132"/>
                </a:solidFill>
                <a:latin typeface="프리젠테이션 8 ExtraBold" pitchFamily="2" charset="-127"/>
                <a:ea typeface="프리젠테이션 8 ExtraBold" pitchFamily="2" charset="-127"/>
                <a:cs typeface="Noto Sans KR"/>
                <a:sym typeface="Noto Sans KR"/>
              </a:rPr>
              <a:t>사례</a:t>
            </a:r>
            <a:r>
              <a:rPr lang="en-US" altLang="ko-KR" sz="2000" b="1" spc="-100" dirty="0">
                <a:solidFill>
                  <a:srgbClr val="E97132"/>
                </a:solidFill>
                <a:latin typeface="프리젠테이션 8 ExtraBold" pitchFamily="2" charset="-127"/>
                <a:ea typeface="프리젠테이션 8 ExtraBold" pitchFamily="2" charset="-127"/>
                <a:cs typeface="Noto Sans KR"/>
                <a:sym typeface="Noto Sans KR"/>
              </a:rPr>
              <a:t>2. </a:t>
            </a:r>
            <a:r>
              <a:rPr lang="ko-KR" altLang="en-US" sz="2000" b="1" spc="-100" dirty="0">
                <a:solidFill>
                  <a:srgbClr val="E97132"/>
                </a:solidFill>
                <a:latin typeface="프리젠테이션 8 ExtraBold" pitchFamily="2" charset="-127"/>
                <a:ea typeface="프리젠테이션 8 ExtraBold" pitchFamily="2" charset="-127"/>
                <a:cs typeface="Noto Sans KR"/>
                <a:sym typeface="Noto Sans KR"/>
              </a:rPr>
              <a:t>사회적 쟁점에 대한 여론 데이터를 해석하고 확장하며 사회적 설득 담론에 참여하기</a:t>
            </a:r>
            <a:endParaRPr sz="2200" b="1" spc="-100" dirty="0">
              <a:solidFill>
                <a:srgbClr val="E97132"/>
              </a:solidFill>
              <a:latin typeface="프리젠테이션 8 ExtraBold" pitchFamily="2" charset="-127"/>
              <a:ea typeface="프리젠테이션 8 ExtraBold" pitchFamily="2" charset="-127"/>
              <a:cs typeface="Noto Sans KR"/>
              <a:sym typeface="Noto Sans KR"/>
            </a:endParaRPr>
          </a:p>
        </p:txBody>
      </p:sp>
      <p:sp>
        <p:nvSpPr>
          <p:cNvPr id="13" name="사각형: 둥근 모서리 12">
            <a:extLst>
              <a:ext uri="{FF2B5EF4-FFF2-40B4-BE49-F238E27FC236}">
                <a16:creationId xmlns:a16="http://schemas.microsoft.com/office/drawing/2014/main" id="{7DACE224-A1BC-4720-92D2-CD2EE165D577}"/>
              </a:ext>
            </a:extLst>
          </p:cNvPr>
          <p:cNvSpPr/>
          <p:nvPr/>
        </p:nvSpPr>
        <p:spPr>
          <a:xfrm rot="16200000">
            <a:off x="-67600" y="384941"/>
            <a:ext cx="333319" cy="993967"/>
          </a:xfrm>
          <a:prstGeom prst="roundRect">
            <a:avLst>
              <a:gd name="adj" fmla="val 50000"/>
            </a:avLst>
          </a:prstGeom>
          <a:gradFill>
            <a:gsLst>
              <a:gs pos="0">
                <a:schemeClr val="accent2">
                  <a:alpha val="0"/>
                </a:schemeClr>
              </a:gs>
              <a:gs pos="100000">
                <a:srgbClr val="E97132">
                  <a:alpha val="70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프리젠테이션 4 Regular" pitchFamily="2" charset="-127"/>
              <a:ea typeface="프리젠테이션 4 Regular" pitchFamily="2" charset="-127"/>
            </a:endParaRPr>
          </a:p>
        </p:txBody>
      </p:sp>
      <p:pic>
        <p:nvPicPr>
          <p:cNvPr id="11" name="그림 10">
            <a:extLst>
              <a:ext uri="{FF2B5EF4-FFF2-40B4-BE49-F238E27FC236}">
                <a16:creationId xmlns:a16="http://schemas.microsoft.com/office/drawing/2014/main" id="{A3F5B2F6-F7F4-4BB4-A927-1EF8C4CDEB6B}"/>
              </a:ext>
            </a:extLst>
          </p:cNvPr>
          <p:cNvPicPr>
            <a:picLocks noChangeAspect="1"/>
          </p:cNvPicPr>
          <p:nvPr/>
        </p:nvPicPr>
        <p:blipFill rotWithShape="1">
          <a:blip r:embed="rId3"/>
          <a:srcRect t="16180" b="1204"/>
          <a:stretch/>
        </p:blipFill>
        <p:spPr>
          <a:xfrm>
            <a:off x="661124" y="2525157"/>
            <a:ext cx="7894444" cy="1654957"/>
          </a:xfrm>
          <a:prstGeom prst="rect">
            <a:avLst/>
          </a:prstGeom>
        </p:spPr>
      </p:pic>
    </p:spTree>
    <p:extLst>
      <p:ext uri="{BB962C8B-B14F-4D97-AF65-F5344CB8AC3E}">
        <p14:creationId xmlns:p14="http://schemas.microsoft.com/office/powerpoint/2010/main" val="83358684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131">
          <a:extLst>
            <a:ext uri="{FF2B5EF4-FFF2-40B4-BE49-F238E27FC236}">
              <a16:creationId xmlns:a16="http://schemas.microsoft.com/office/drawing/2014/main" id="{934DA95A-F10A-DB40-860E-BF112E53A12C}"/>
            </a:ext>
          </a:extLst>
        </p:cNvPr>
        <p:cNvGrpSpPr/>
        <p:nvPr/>
      </p:nvGrpSpPr>
      <p:grpSpPr>
        <a:xfrm>
          <a:off x="0" y="0"/>
          <a:ext cx="0" cy="0"/>
          <a:chOff x="0" y="0"/>
          <a:chExt cx="0" cy="0"/>
        </a:xfrm>
      </p:grpSpPr>
      <p:sp>
        <p:nvSpPr>
          <p:cNvPr id="9" name="Google Shape;87;p16">
            <a:extLst>
              <a:ext uri="{FF2B5EF4-FFF2-40B4-BE49-F238E27FC236}">
                <a16:creationId xmlns:a16="http://schemas.microsoft.com/office/drawing/2014/main" id="{ECAE4A9D-6C0A-C647-F955-6037C27F628C}"/>
              </a:ext>
            </a:extLst>
          </p:cNvPr>
          <p:cNvSpPr txBox="1">
            <a:spLocks noGrp="1"/>
          </p:cNvSpPr>
          <p:nvPr>
            <p:ph type="title"/>
          </p:nvPr>
        </p:nvSpPr>
        <p:spPr>
          <a:xfrm>
            <a:off x="661124" y="662034"/>
            <a:ext cx="8383816" cy="429040"/>
          </a:xfrm>
          <a:prstGeom prst="rect">
            <a:avLst/>
          </a:prstGeom>
        </p:spPr>
        <p:txBody>
          <a:bodyPr spcFirstLastPara="1" wrap="square" lIns="68575" tIns="68575" rIns="68575" bIns="68575" anchor="ctr" anchorCtr="0">
            <a:noAutofit/>
          </a:bodyPr>
          <a:lstStyle/>
          <a:p>
            <a:pPr lvl="0"/>
            <a:r>
              <a:rPr lang="ko-KR" altLang="en-US" sz="2000" b="1" spc="-100" dirty="0">
                <a:solidFill>
                  <a:schemeClr val="tx1"/>
                </a:solidFill>
                <a:latin typeface="프리젠테이션 8 ExtraBold" pitchFamily="2" charset="-127"/>
                <a:ea typeface="프리젠테이션 8 ExtraBold" pitchFamily="2" charset="-127"/>
                <a:cs typeface="Noto Sans KR"/>
                <a:sym typeface="Noto Sans KR"/>
              </a:rPr>
              <a:t>단순 인공지능 활용을 넘어 인공지능 융합 수업으로 거듭나기 위한 노력 </a:t>
            </a:r>
            <a:endParaRPr sz="2200" b="1" spc="-100" dirty="0">
              <a:solidFill>
                <a:schemeClr val="tx1"/>
              </a:solidFill>
              <a:latin typeface="프리젠테이션 8 ExtraBold" pitchFamily="2" charset="-127"/>
              <a:ea typeface="프리젠테이션 8 ExtraBold" pitchFamily="2" charset="-127"/>
              <a:cs typeface="Noto Sans KR"/>
              <a:sym typeface="Noto Sans KR"/>
            </a:endParaRPr>
          </a:p>
        </p:txBody>
      </p:sp>
      <p:sp>
        <p:nvSpPr>
          <p:cNvPr id="10" name="사각형: 둥근 모서리 9">
            <a:extLst>
              <a:ext uri="{FF2B5EF4-FFF2-40B4-BE49-F238E27FC236}">
                <a16:creationId xmlns:a16="http://schemas.microsoft.com/office/drawing/2014/main" id="{086C993F-BC06-39B4-0CA1-B877310D4E5B}"/>
              </a:ext>
            </a:extLst>
          </p:cNvPr>
          <p:cNvSpPr/>
          <p:nvPr/>
        </p:nvSpPr>
        <p:spPr>
          <a:xfrm rot="16200000">
            <a:off x="-180000" y="336555"/>
            <a:ext cx="360000" cy="1080000"/>
          </a:xfrm>
          <a:prstGeom prst="roundRect">
            <a:avLst>
              <a:gd name="adj" fmla="val 50000"/>
            </a:avLst>
          </a:prstGeom>
          <a:gradFill>
            <a:gsLst>
              <a:gs pos="0">
                <a:srgbClr val="1E3673">
                  <a:alpha val="0"/>
                </a:srgbClr>
              </a:gs>
              <a:gs pos="100000">
                <a:srgbClr val="1E3673">
                  <a:alpha val="70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latin typeface="프리젠테이션 4 Regular" pitchFamily="2" charset="-127"/>
              <a:ea typeface="프리젠테이션 4 Regular" pitchFamily="2" charset="-127"/>
            </a:endParaRPr>
          </a:p>
        </p:txBody>
      </p:sp>
      <p:sp>
        <p:nvSpPr>
          <p:cNvPr id="5" name="Rectangle 2">
            <a:extLst>
              <a:ext uri="{FF2B5EF4-FFF2-40B4-BE49-F238E27FC236}">
                <a16:creationId xmlns:a16="http://schemas.microsoft.com/office/drawing/2014/main" id="{FCFCA3DB-9025-07C4-9481-B34C9AB8993F}"/>
              </a:ext>
            </a:extLst>
          </p:cNvPr>
          <p:cNvSpPr>
            <a:spLocks noChangeArrowheads="1"/>
          </p:cNvSpPr>
          <p:nvPr/>
        </p:nvSpPr>
        <p:spPr bwMode="auto">
          <a:xfrm>
            <a:off x="-1" y="0"/>
            <a:ext cx="16290853" cy="814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ko-KR" altLang="en-US"/>
          </a:p>
        </p:txBody>
      </p:sp>
      <p:sp>
        <p:nvSpPr>
          <p:cNvPr id="2" name="TextBox 1">
            <a:extLst>
              <a:ext uri="{FF2B5EF4-FFF2-40B4-BE49-F238E27FC236}">
                <a16:creationId xmlns:a16="http://schemas.microsoft.com/office/drawing/2014/main" id="{F4347FF5-425E-A937-349C-B7D121C23D41}"/>
              </a:ext>
            </a:extLst>
          </p:cNvPr>
          <p:cNvSpPr txBox="1"/>
          <p:nvPr/>
        </p:nvSpPr>
        <p:spPr>
          <a:xfrm>
            <a:off x="425342" y="1511298"/>
            <a:ext cx="8811330" cy="1346972"/>
          </a:xfrm>
          <a:prstGeom prst="rect">
            <a:avLst/>
          </a:prstGeom>
          <a:noFill/>
        </p:spPr>
        <p:txBody>
          <a:bodyPr wrap="square" rtlCol="0">
            <a:spAutoFit/>
          </a:bodyPr>
          <a:lstStyle/>
          <a:p>
            <a:pPr algn="just">
              <a:lnSpc>
                <a:spcPct val="150000"/>
              </a:lnSpc>
              <a:buClr>
                <a:srgbClr val="0EAA93"/>
              </a:buClr>
            </a:pPr>
            <a:r>
              <a:rPr lang="ko-KR" altLang="en-US" dirty="0">
                <a:solidFill>
                  <a:srgbClr val="0B7F6E"/>
                </a:solidFill>
                <a:latin typeface="프리젠테이션 4 Regular" pitchFamily="2" charset="-127"/>
                <a:ea typeface="프리젠테이션 4 Regular" pitchFamily="2" charset="-127"/>
              </a:rPr>
              <a:t>▨</a:t>
            </a:r>
            <a:r>
              <a:rPr lang="ko-KR" altLang="en-US" dirty="0">
                <a:latin typeface="프리젠테이션 4 Regular" pitchFamily="2" charset="-127"/>
                <a:ea typeface="프리젠테이션 4 Regular" pitchFamily="2" charset="-127"/>
              </a:rPr>
              <a:t> </a:t>
            </a:r>
            <a:r>
              <a:rPr lang="en-US" altLang="ko-KR" dirty="0">
                <a:latin typeface="프리젠테이션 4 Regular" pitchFamily="2" charset="-127"/>
                <a:ea typeface="프리젠테이션 4 Regular" pitchFamily="2" charset="-127"/>
              </a:rPr>
              <a:t>ChatGPT</a:t>
            </a:r>
            <a:r>
              <a:rPr lang="ko-KR" altLang="en-US" dirty="0">
                <a:latin typeface="프리젠테이션 4 Regular" pitchFamily="2" charset="-127"/>
                <a:ea typeface="프리젠테이션 4 Regular" pitchFamily="2" charset="-127"/>
              </a:rPr>
              <a:t> </a:t>
            </a:r>
            <a:r>
              <a:rPr lang="ko-KR" altLang="en-US" dirty="0" err="1">
                <a:latin typeface="프리젠테이션 4 Regular" pitchFamily="2" charset="-127"/>
                <a:ea typeface="프리젠테이션 4 Regular" pitchFamily="2" charset="-127"/>
              </a:rPr>
              <a:t>프롬프팅</a:t>
            </a:r>
            <a:r>
              <a:rPr lang="ko-KR" altLang="en-US" dirty="0">
                <a:latin typeface="프리젠테이션 4 Regular" pitchFamily="2" charset="-127"/>
                <a:ea typeface="프리젠테이션 4 Regular" pitchFamily="2" charset="-127"/>
              </a:rPr>
              <a:t> 활동과 융합하여</a:t>
            </a:r>
            <a:r>
              <a:rPr lang="en-US" altLang="ko-KR" dirty="0">
                <a:latin typeface="프리젠테이션 4 Regular" pitchFamily="2" charset="-127"/>
                <a:ea typeface="프리젠테이션 4 Regular" pitchFamily="2" charset="-127"/>
              </a:rPr>
              <a:t>, </a:t>
            </a:r>
            <a:r>
              <a:rPr lang="ko-KR" altLang="en-US" dirty="0">
                <a:latin typeface="프리젠테이션 4 Regular" pitchFamily="2" charset="-127"/>
                <a:ea typeface="프리젠테이션 4 Regular" pitchFamily="2" charset="-127"/>
              </a:rPr>
              <a:t>자신의 구어 의사소통 과정을 점검 </a:t>
            </a:r>
            <a:r>
              <a:rPr lang="en-US" altLang="ko-KR" dirty="0">
                <a:latin typeface="프리젠테이션 4 Regular" pitchFamily="2" charset="-127"/>
                <a:ea typeface="프리젠테이션 4 Regular" pitchFamily="2" charset="-127"/>
              </a:rPr>
              <a:t>· </a:t>
            </a:r>
            <a:r>
              <a:rPr lang="ko-KR" altLang="en-US" dirty="0">
                <a:latin typeface="프리젠테이션 4 Regular" pitchFamily="2" charset="-127"/>
                <a:ea typeface="프리젠테이션 4 Regular" pitchFamily="2" charset="-127"/>
              </a:rPr>
              <a:t>조정할 수 있다</a:t>
            </a:r>
            <a:r>
              <a:rPr lang="en-US" altLang="ko-KR" dirty="0">
                <a:latin typeface="프리젠테이션 4 Regular" pitchFamily="2" charset="-127"/>
                <a:ea typeface="프리젠테이션 4 Regular" pitchFamily="2" charset="-127"/>
              </a:rPr>
              <a:t>.</a:t>
            </a:r>
          </a:p>
          <a:p>
            <a:pPr marL="288000" indent="-457200" algn="just">
              <a:lnSpc>
                <a:spcPct val="150000"/>
              </a:lnSpc>
              <a:buClr>
                <a:srgbClr val="0EAA93"/>
              </a:buClr>
            </a:pPr>
            <a:r>
              <a:rPr lang="ko-KR" altLang="en-US" dirty="0">
                <a:solidFill>
                  <a:srgbClr val="0B7F6E"/>
                </a:solidFill>
                <a:latin typeface="프리젠테이션 4 Regular" pitchFamily="2" charset="-127"/>
                <a:ea typeface="프리젠테이션 4 Regular" pitchFamily="2" charset="-127"/>
              </a:rPr>
              <a:t>▨</a:t>
            </a:r>
            <a:r>
              <a:rPr lang="ko-KR" altLang="en-US" dirty="0">
                <a:latin typeface="프리젠테이션 4 Regular" pitchFamily="2" charset="-127"/>
                <a:ea typeface="프리젠테이션 4 Regular" pitchFamily="2" charset="-127"/>
              </a:rPr>
              <a:t> 상대의 말에 얼마나 긍정적으로 반응하고 있는지</a:t>
            </a:r>
            <a:r>
              <a:rPr lang="en-US" altLang="ko-KR" dirty="0">
                <a:latin typeface="프리젠테이션 4 Regular" pitchFamily="2" charset="-127"/>
                <a:ea typeface="프리젠테이션 4 Regular" pitchFamily="2" charset="-127"/>
              </a:rPr>
              <a:t>, </a:t>
            </a:r>
            <a:r>
              <a:rPr lang="ko-KR" altLang="en-US" dirty="0">
                <a:latin typeface="프리젠테이션 4 Regular" pitchFamily="2" charset="-127"/>
                <a:ea typeface="프리젠테이션 4 Regular" pitchFamily="2" charset="-127"/>
              </a:rPr>
              <a:t>문장의 끝을 명료하게 마치고 있는지</a:t>
            </a:r>
            <a:r>
              <a:rPr lang="en-US" altLang="ko-KR" dirty="0">
                <a:latin typeface="프리젠테이션 4 Regular" pitchFamily="2" charset="-127"/>
                <a:ea typeface="프리젠테이션 4 Regular" pitchFamily="2" charset="-127"/>
              </a:rPr>
              <a:t>, </a:t>
            </a:r>
            <a:r>
              <a:rPr lang="ko-KR" altLang="en-US" dirty="0">
                <a:latin typeface="프리젠테이션 4 Regular" pitchFamily="2" charset="-127"/>
                <a:ea typeface="프리젠테이션 4 Regular" pitchFamily="2" charset="-127"/>
              </a:rPr>
              <a:t>타당한 근거를 들면서 주장을 펼치고 있는지 </a:t>
            </a:r>
            <a:r>
              <a:rPr lang="en-US" altLang="ko-KR" dirty="0">
                <a:latin typeface="프리젠테이션 4 Regular" pitchFamily="2" charset="-127"/>
                <a:ea typeface="프리젠테이션 4 Regular" pitchFamily="2" charset="-127"/>
              </a:rPr>
              <a:t>…</a:t>
            </a:r>
          </a:p>
          <a:p>
            <a:pPr marL="288000" indent="-457200" algn="just">
              <a:lnSpc>
                <a:spcPct val="150000"/>
              </a:lnSpc>
              <a:buClr>
                <a:srgbClr val="0EAA93"/>
              </a:buClr>
            </a:pPr>
            <a:r>
              <a:rPr lang="ko-KR" altLang="en-US" dirty="0">
                <a:solidFill>
                  <a:srgbClr val="0B7F6E"/>
                </a:solidFill>
                <a:latin typeface="프리젠테이션 4 Regular" pitchFamily="2" charset="-127"/>
                <a:ea typeface="프리젠테이션 4 Regular" pitchFamily="2" charset="-127"/>
              </a:rPr>
              <a:t>▨ </a:t>
            </a:r>
            <a:r>
              <a:rPr lang="ko-KR" altLang="en-US" dirty="0">
                <a:latin typeface="프리젠테이션 4 Regular" pitchFamily="2" charset="-127"/>
                <a:ea typeface="프리젠테이션 4 Regular" pitchFamily="2" charset="-127"/>
              </a:rPr>
              <a:t>개인의 구어 의사소통 과정에 대한 양적</a:t>
            </a:r>
            <a:r>
              <a:rPr lang="en-US" altLang="ko-KR" dirty="0">
                <a:latin typeface="프리젠테이션 4 Regular" pitchFamily="2" charset="-127"/>
                <a:ea typeface="프리젠테이션 4 Regular" pitchFamily="2" charset="-127"/>
              </a:rPr>
              <a:t>/</a:t>
            </a:r>
            <a:r>
              <a:rPr lang="ko-KR" altLang="en-US" dirty="0">
                <a:latin typeface="프리젠테이션 4 Regular" pitchFamily="2" charset="-127"/>
                <a:ea typeface="프리젠테이션 4 Regular" pitchFamily="2" charset="-127"/>
              </a:rPr>
              <a:t>질적 분석 결과를 스프레드시트 등 구글 도구를 통해 공유</a:t>
            </a:r>
            <a:r>
              <a:rPr lang="en-US" altLang="ko-KR" dirty="0">
                <a:latin typeface="프리젠테이션 4 Regular" pitchFamily="2" charset="-127"/>
                <a:ea typeface="프리젠테이션 4 Regular" pitchFamily="2" charset="-127"/>
              </a:rPr>
              <a:t>(</a:t>
            </a:r>
            <a:r>
              <a:rPr lang="ko-KR" altLang="en-US" dirty="0">
                <a:latin typeface="프리젠테이션 4 Regular" pitchFamily="2" charset="-127"/>
                <a:ea typeface="프리젠테이션 4 Regular" pitchFamily="2" charset="-127"/>
              </a:rPr>
              <a:t>비식별화</a:t>
            </a:r>
            <a:r>
              <a:rPr lang="en-US" altLang="ko-KR" dirty="0">
                <a:latin typeface="프리젠테이션 4 Regular" pitchFamily="2" charset="-127"/>
                <a:ea typeface="프리젠테이션 4 Regular" pitchFamily="2" charset="-127"/>
              </a:rPr>
              <a:t>)</a:t>
            </a:r>
          </a:p>
          <a:p>
            <a:pPr marL="288000" indent="-457200" algn="just">
              <a:lnSpc>
                <a:spcPct val="150000"/>
              </a:lnSpc>
              <a:buClr>
                <a:srgbClr val="0EAA93"/>
              </a:buClr>
            </a:pPr>
            <a:r>
              <a:rPr lang="ko-KR" altLang="en-US" dirty="0">
                <a:solidFill>
                  <a:srgbClr val="0B7F6E"/>
                </a:solidFill>
                <a:latin typeface="프리젠테이션 4 Regular" pitchFamily="2" charset="-127"/>
                <a:ea typeface="프리젠테이션 4 Regular" pitchFamily="2" charset="-127"/>
              </a:rPr>
              <a:t>▨ </a:t>
            </a:r>
            <a:r>
              <a:rPr lang="ko-KR" altLang="en-US" dirty="0">
                <a:latin typeface="프리젠테이션 4 Regular" pitchFamily="2" charset="-127"/>
                <a:ea typeface="프리젠테이션 4 Regular" pitchFamily="2" charset="-127"/>
              </a:rPr>
              <a:t>공동체의 담화 관습 성찰하기로 활동을 이어 나감</a:t>
            </a:r>
            <a:endParaRPr lang="en-US" altLang="ko-KR" dirty="0">
              <a:latin typeface="프리젠테이션 4 Regular" pitchFamily="2" charset="-127"/>
              <a:ea typeface="프리젠테이션 4 Regular" pitchFamily="2" charset="-127"/>
            </a:endParaRPr>
          </a:p>
        </p:txBody>
      </p:sp>
      <p:grpSp>
        <p:nvGrpSpPr>
          <p:cNvPr id="13" name="그룹 12">
            <a:extLst>
              <a:ext uri="{FF2B5EF4-FFF2-40B4-BE49-F238E27FC236}">
                <a16:creationId xmlns:a16="http://schemas.microsoft.com/office/drawing/2014/main" id="{A09BBB5C-C21A-4667-D58C-D8209B92D028}"/>
              </a:ext>
            </a:extLst>
          </p:cNvPr>
          <p:cNvGrpSpPr/>
          <p:nvPr/>
        </p:nvGrpSpPr>
        <p:grpSpPr>
          <a:xfrm>
            <a:off x="1185723" y="3316220"/>
            <a:ext cx="6772554" cy="1165246"/>
            <a:chOff x="1791090" y="3712510"/>
            <a:chExt cx="6772554" cy="1165246"/>
          </a:xfrm>
        </p:grpSpPr>
        <p:pic>
          <p:nvPicPr>
            <p:cNvPr id="7" name="그림 6">
              <a:extLst>
                <a:ext uri="{FF2B5EF4-FFF2-40B4-BE49-F238E27FC236}">
                  <a16:creationId xmlns:a16="http://schemas.microsoft.com/office/drawing/2014/main" id="{049BE4D9-BB69-7E3F-3400-F30C8259DF48}"/>
                </a:ext>
              </a:extLst>
            </p:cNvPr>
            <p:cNvPicPr>
              <a:picLocks noChangeAspect="1"/>
            </p:cNvPicPr>
            <p:nvPr/>
          </p:nvPicPr>
          <p:blipFill>
            <a:blip r:embed="rId3"/>
            <a:stretch>
              <a:fillRect/>
            </a:stretch>
          </p:blipFill>
          <p:spPr>
            <a:xfrm>
              <a:off x="1791090" y="3712510"/>
              <a:ext cx="6772554" cy="1165246"/>
            </a:xfrm>
            <a:prstGeom prst="rect">
              <a:avLst/>
            </a:prstGeom>
            <a:ln>
              <a:noFill/>
            </a:ln>
            <a:effectLst>
              <a:outerShdw blurRad="190500" algn="tl" rotWithShape="0">
                <a:srgbClr val="000000">
                  <a:alpha val="70000"/>
                </a:srgbClr>
              </a:outerShdw>
            </a:effectLst>
          </p:spPr>
        </p:pic>
        <p:grpSp>
          <p:nvGrpSpPr>
            <p:cNvPr id="8" name="그룹 7">
              <a:extLst>
                <a:ext uri="{FF2B5EF4-FFF2-40B4-BE49-F238E27FC236}">
                  <a16:creationId xmlns:a16="http://schemas.microsoft.com/office/drawing/2014/main" id="{0DB6A57B-6812-2487-131B-D3230BDA46FA}"/>
                </a:ext>
              </a:extLst>
            </p:cNvPr>
            <p:cNvGrpSpPr/>
            <p:nvPr/>
          </p:nvGrpSpPr>
          <p:grpSpPr>
            <a:xfrm>
              <a:off x="2028294" y="3961990"/>
              <a:ext cx="6464729" cy="309714"/>
              <a:chOff x="2777594" y="4965290"/>
              <a:chExt cx="6464729" cy="309714"/>
            </a:xfrm>
          </p:grpSpPr>
          <p:cxnSp>
            <p:nvCxnSpPr>
              <p:cNvPr id="11" name="직선 연결선 10">
                <a:extLst>
                  <a:ext uri="{FF2B5EF4-FFF2-40B4-BE49-F238E27FC236}">
                    <a16:creationId xmlns:a16="http://schemas.microsoft.com/office/drawing/2014/main" id="{01594E31-578E-E106-96C5-DE9BC0F42794}"/>
                  </a:ext>
                </a:extLst>
              </p:cNvPr>
              <p:cNvCxnSpPr/>
              <p:nvPr/>
            </p:nvCxnSpPr>
            <p:spPr>
              <a:xfrm>
                <a:off x="8367252" y="4965290"/>
                <a:ext cx="875071" cy="0"/>
              </a:xfrm>
              <a:prstGeom prst="line">
                <a:avLst/>
              </a:prstGeom>
              <a:ln w="28575">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2" name="직선 연결선 11">
                <a:extLst>
                  <a:ext uri="{FF2B5EF4-FFF2-40B4-BE49-F238E27FC236}">
                    <a16:creationId xmlns:a16="http://schemas.microsoft.com/office/drawing/2014/main" id="{1B960439-2C94-50A9-CDA8-AB0163F43339}"/>
                  </a:ext>
                </a:extLst>
              </p:cNvPr>
              <p:cNvCxnSpPr>
                <a:cxnSpLocks/>
              </p:cNvCxnSpPr>
              <p:nvPr/>
            </p:nvCxnSpPr>
            <p:spPr>
              <a:xfrm>
                <a:off x="2777594" y="5275004"/>
                <a:ext cx="3849348" cy="0"/>
              </a:xfrm>
              <a:prstGeom prst="line">
                <a:avLst/>
              </a:prstGeom>
              <a:ln w="28575">
                <a:solidFill>
                  <a:srgbClr val="FF0000"/>
                </a:solidFill>
              </a:ln>
            </p:spPr>
            <p:style>
              <a:lnRef idx="2">
                <a:schemeClr val="accent1"/>
              </a:lnRef>
              <a:fillRef idx="0">
                <a:schemeClr val="accent1"/>
              </a:fillRef>
              <a:effectRef idx="1">
                <a:schemeClr val="accent1"/>
              </a:effectRef>
              <a:fontRef idx="minor">
                <a:schemeClr val="tx1"/>
              </a:fontRef>
            </p:style>
          </p:cxnSp>
        </p:grpSp>
      </p:grpSp>
    </p:spTree>
    <p:extLst>
      <p:ext uri="{BB962C8B-B14F-4D97-AF65-F5344CB8AC3E}">
        <p14:creationId xmlns:p14="http://schemas.microsoft.com/office/powerpoint/2010/main" val="339319852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131">
          <a:extLst>
            <a:ext uri="{FF2B5EF4-FFF2-40B4-BE49-F238E27FC236}">
              <a16:creationId xmlns:a16="http://schemas.microsoft.com/office/drawing/2014/main" id="{C0B6077F-CC5F-8246-7127-8F568C33F0DF}"/>
            </a:ext>
          </a:extLst>
        </p:cNvPr>
        <p:cNvGrpSpPr/>
        <p:nvPr/>
      </p:nvGrpSpPr>
      <p:grpSpPr>
        <a:xfrm>
          <a:off x="0" y="0"/>
          <a:ext cx="0" cy="0"/>
          <a:chOff x="0" y="0"/>
          <a:chExt cx="0" cy="0"/>
        </a:xfrm>
      </p:grpSpPr>
      <p:sp>
        <p:nvSpPr>
          <p:cNvPr id="9" name="Google Shape;87;p16">
            <a:extLst>
              <a:ext uri="{FF2B5EF4-FFF2-40B4-BE49-F238E27FC236}">
                <a16:creationId xmlns:a16="http://schemas.microsoft.com/office/drawing/2014/main" id="{E404066C-6F2F-A4F5-3E51-F64E0EE09ADA}"/>
              </a:ext>
            </a:extLst>
          </p:cNvPr>
          <p:cNvSpPr txBox="1">
            <a:spLocks noGrp="1"/>
          </p:cNvSpPr>
          <p:nvPr>
            <p:ph type="title"/>
          </p:nvPr>
        </p:nvSpPr>
        <p:spPr>
          <a:xfrm>
            <a:off x="661124" y="662034"/>
            <a:ext cx="8383816" cy="429040"/>
          </a:xfrm>
          <a:prstGeom prst="rect">
            <a:avLst/>
          </a:prstGeom>
        </p:spPr>
        <p:txBody>
          <a:bodyPr spcFirstLastPara="1" wrap="square" lIns="68575" tIns="68575" rIns="68575" bIns="68575" anchor="ctr" anchorCtr="0">
            <a:noAutofit/>
          </a:bodyPr>
          <a:lstStyle/>
          <a:p>
            <a:pPr lvl="0"/>
            <a:r>
              <a:rPr lang="ko-KR" altLang="en-US" sz="2000" b="1" spc="-100" dirty="0">
                <a:solidFill>
                  <a:schemeClr val="tx1"/>
                </a:solidFill>
                <a:latin typeface="프리젠테이션 8 ExtraBold" pitchFamily="2" charset="-127"/>
                <a:ea typeface="프리젠테이션 8 ExtraBold" pitchFamily="2" charset="-127"/>
                <a:cs typeface="Noto Sans KR"/>
                <a:sym typeface="Noto Sans KR"/>
              </a:rPr>
              <a:t>단순 인공지능 활용을 넘어 인공지능 융합 수업으로 거듭나기 위한 노력 </a:t>
            </a:r>
            <a:endParaRPr sz="2200" b="1" spc="-100" dirty="0">
              <a:solidFill>
                <a:schemeClr val="tx1"/>
              </a:solidFill>
              <a:latin typeface="프리젠테이션 8 ExtraBold" pitchFamily="2" charset="-127"/>
              <a:ea typeface="프리젠테이션 8 ExtraBold" pitchFamily="2" charset="-127"/>
              <a:cs typeface="Noto Sans KR"/>
              <a:sym typeface="Noto Sans KR"/>
            </a:endParaRPr>
          </a:p>
        </p:txBody>
      </p:sp>
      <p:sp>
        <p:nvSpPr>
          <p:cNvPr id="10" name="사각형: 둥근 모서리 9">
            <a:extLst>
              <a:ext uri="{FF2B5EF4-FFF2-40B4-BE49-F238E27FC236}">
                <a16:creationId xmlns:a16="http://schemas.microsoft.com/office/drawing/2014/main" id="{D1864611-62A5-B76C-F4B3-38A3E632B6B1}"/>
              </a:ext>
            </a:extLst>
          </p:cNvPr>
          <p:cNvSpPr/>
          <p:nvPr/>
        </p:nvSpPr>
        <p:spPr>
          <a:xfrm rot="16200000">
            <a:off x="-180000" y="336555"/>
            <a:ext cx="360000" cy="1080000"/>
          </a:xfrm>
          <a:prstGeom prst="roundRect">
            <a:avLst>
              <a:gd name="adj" fmla="val 50000"/>
            </a:avLst>
          </a:prstGeom>
          <a:gradFill>
            <a:gsLst>
              <a:gs pos="0">
                <a:srgbClr val="1E3673">
                  <a:alpha val="0"/>
                </a:srgbClr>
              </a:gs>
              <a:gs pos="100000">
                <a:srgbClr val="1E3673">
                  <a:alpha val="70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latin typeface="프리젠테이션 4 Regular" pitchFamily="2" charset="-127"/>
              <a:ea typeface="프리젠테이션 4 Regular" pitchFamily="2" charset="-127"/>
            </a:endParaRPr>
          </a:p>
        </p:txBody>
      </p:sp>
      <p:grpSp>
        <p:nvGrpSpPr>
          <p:cNvPr id="3" name="그룹 2">
            <a:extLst>
              <a:ext uri="{FF2B5EF4-FFF2-40B4-BE49-F238E27FC236}">
                <a16:creationId xmlns:a16="http://schemas.microsoft.com/office/drawing/2014/main" id="{FCCE1440-953A-98C6-21FE-A65AEE6BB50D}"/>
              </a:ext>
            </a:extLst>
          </p:cNvPr>
          <p:cNvGrpSpPr/>
          <p:nvPr/>
        </p:nvGrpSpPr>
        <p:grpSpPr>
          <a:xfrm>
            <a:off x="944921" y="453503"/>
            <a:ext cx="7339364" cy="4469999"/>
            <a:chOff x="1259894" y="604670"/>
            <a:chExt cx="9785819" cy="5959999"/>
          </a:xfrm>
        </p:grpSpPr>
        <p:pic>
          <p:nvPicPr>
            <p:cNvPr id="4" name="그림 3" descr="텍스트, 스크린샷, 폰트, 번호이(가) 표시된 사진&#10;&#10;AI 생성 콘텐츠는 정확하지 않을 수 있습니다.">
              <a:extLst>
                <a:ext uri="{FF2B5EF4-FFF2-40B4-BE49-F238E27FC236}">
                  <a16:creationId xmlns:a16="http://schemas.microsoft.com/office/drawing/2014/main" id="{3A6B2620-1844-B301-B67A-85BF2974C123}"/>
                </a:ext>
              </a:extLst>
            </p:cNvPr>
            <p:cNvPicPr>
              <a:picLocks noChangeAspect="1"/>
            </p:cNvPicPr>
            <p:nvPr/>
          </p:nvPicPr>
          <p:blipFill>
            <a:blip r:embed="rId3">
              <a:extLst>
                <a:ext uri="{28A0092B-C50C-407E-A947-70E740481C1C}">
                  <a14:useLocalDpi xmlns:a14="http://schemas.microsoft.com/office/drawing/2010/main" val="0"/>
                </a:ext>
              </a:extLst>
            </a:blip>
            <a:srcRect t="8817" b="4278"/>
            <a:stretch>
              <a:fillRect/>
            </a:stretch>
          </p:blipFill>
          <p:spPr>
            <a:xfrm>
              <a:off x="1259894" y="604670"/>
              <a:ext cx="4848992" cy="5959999"/>
            </a:xfrm>
            <a:prstGeom prst="rect">
              <a:avLst/>
            </a:prstGeom>
            <a:ln>
              <a:noFill/>
            </a:ln>
            <a:effectLst>
              <a:outerShdw blurRad="292100" dist="139700" dir="2700000" algn="tl" rotWithShape="0">
                <a:srgbClr val="333333">
                  <a:alpha val="65000"/>
                </a:srgbClr>
              </a:outerShdw>
            </a:effectLst>
          </p:spPr>
        </p:pic>
        <p:pic>
          <p:nvPicPr>
            <p:cNvPr id="6" name="그림 5" descr="텍스트, 스크린샷, 폰트, 번호이(가) 표시된 사진&#10;&#10;AI 생성 콘텐츠는 정확하지 않을 수 있습니다.">
              <a:extLst>
                <a:ext uri="{FF2B5EF4-FFF2-40B4-BE49-F238E27FC236}">
                  <a16:creationId xmlns:a16="http://schemas.microsoft.com/office/drawing/2014/main" id="{5C8EBEB9-5266-245B-57DE-FA6D7A37A824}"/>
                </a:ext>
              </a:extLst>
            </p:cNvPr>
            <p:cNvPicPr>
              <a:picLocks noChangeAspect="1"/>
            </p:cNvPicPr>
            <p:nvPr/>
          </p:nvPicPr>
          <p:blipFill>
            <a:blip r:embed="rId4">
              <a:extLst>
                <a:ext uri="{28A0092B-C50C-407E-A947-70E740481C1C}">
                  <a14:useLocalDpi xmlns:a14="http://schemas.microsoft.com/office/drawing/2010/main" val="0"/>
                </a:ext>
              </a:extLst>
            </a:blip>
            <a:srcRect t="8817" b="4277"/>
            <a:stretch>
              <a:fillRect/>
            </a:stretch>
          </p:blipFill>
          <p:spPr>
            <a:xfrm>
              <a:off x="6196721" y="604670"/>
              <a:ext cx="4848992" cy="5959999"/>
            </a:xfrm>
            <a:prstGeom prst="rect">
              <a:avLst/>
            </a:prstGeom>
            <a:ln>
              <a:noFill/>
            </a:ln>
            <a:effectLst>
              <a:outerShdw blurRad="292100" dist="139700" dir="2700000" algn="tl" rotWithShape="0">
                <a:srgbClr val="333333">
                  <a:alpha val="65000"/>
                </a:srgbClr>
              </a:outerShdw>
            </a:effectLst>
          </p:spPr>
        </p:pic>
      </p:grpSp>
      <p:grpSp>
        <p:nvGrpSpPr>
          <p:cNvPr id="17" name="그룹 16">
            <a:extLst>
              <a:ext uri="{FF2B5EF4-FFF2-40B4-BE49-F238E27FC236}">
                <a16:creationId xmlns:a16="http://schemas.microsoft.com/office/drawing/2014/main" id="{A094721F-3E61-4BE8-5743-03318936BAFB}"/>
              </a:ext>
            </a:extLst>
          </p:cNvPr>
          <p:cNvGrpSpPr/>
          <p:nvPr/>
        </p:nvGrpSpPr>
        <p:grpSpPr>
          <a:xfrm>
            <a:off x="944921" y="453503"/>
            <a:ext cx="7339364" cy="4469999"/>
            <a:chOff x="1259894" y="604670"/>
            <a:chExt cx="9785819" cy="5959999"/>
          </a:xfrm>
        </p:grpSpPr>
        <p:pic>
          <p:nvPicPr>
            <p:cNvPr id="18" name="그림 17" descr="텍스트, 스크린샷, 폰트, 번호이(가) 표시된 사진&#10;&#10;AI 생성 콘텐츠는 정확하지 않을 수 있습니다.">
              <a:extLst>
                <a:ext uri="{FF2B5EF4-FFF2-40B4-BE49-F238E27FC236}">
                  <a16:creationId xmlns:a16="http://schemas.microsoft.com/office/drawing/2014/main" id="{8E749297-EC2B-0D24-B060-DD595CD3990D}"/>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rcRect t="8817" b="4278"/>
            <a:stretch>
              <a:fillRect/>
            </a:stretch>
          </p:blipFill>
          <p:spPr>
            <a:xfrm>
              <a:off x="1259894" y="604670"/>
              <a:ext cx="4848992" cy="5959999"/>
            </a:xfrm>
            <a:prstGeom prst="rect">
              <a:avLst/>
            </a:prstGeom>
            <a:ln>
              <a:noFill/>
            </a:ln>
            <a:effectLst>
              <a:outerShdw blurRad="292100" dist="139700" dir="2700000" algn="tl" rotWithShape="0">
                <a:srgbClr val="333333">
                  <a:alpha val="65000"/>
                </a:srgbClr>
              </a:outerShdw>
            </a:effectLst>
          </p:spPr>
        </p:pic>
        <p:pic>
          <p:nvPicPr>
            <p:cNvPr id="19" name="그림 18" descr="텍스트, 스크린샷, 폰트, 번호이(가) 표시된 사진&#10;&#10;AI 생성 콘텐츠는 정확하지 않을 수 있습니다.">
              <a:extLst>
                <a:ext uri="{FF2B5EF4-FFF2-40B4-BE49-F238E27FC236}">
                  <a16:creationId xmlns:a16="http://schemas.microsoft.com/office/drawing/2014/main" id="{2B853701-CA73-7670-DFDD-853A1A79B657}"/>
                </a:ext>
              </a:extLst>
            </p:cNvPr>
            <p:cNvPicPr>
              <a:picLocks noChangeAspect="1"/>
            </p:cNvPicPr>
            <p:nvPr/>
          </p:nvPicPr>
          <p:blipFill>
            <a:blip r:embed="rId4">
              <a:duotone>
                <a:schemeClr val="bg2">
                  <a:shade val="45000"/>
                  <a:satMod val="135000"/>
                </a:schemeClr>
                <a:prstClr val="white"/>
              </a:duotone>
              <a:extLst>
                <a:ext uri="{28A0092B-C50C-407E-A947-70E740481C1C}">
                  <a14:useLocalDpi xmlns:a14="http://schemas.microsoft.com/office/drawing/2010/main" val="0"/>
                </a:ext>
              </a:extLst>
            </a:blip>
            <a:srcRect t="8817" b="4277"/>
            <a:stretch>
              <a:fillRect/>
            </a:stretch>
          </p:blipFill>
          <p:spPr>
            <a:xfrm>
              <a:off x="6196721" y="604670"/>
              <a:ext cx="4848992" cy="5959999"/>
            </a:xfrm>
            <a:prstGeom prst="rect">
              <a:avLst/>
            </a:prstGeom>
            <a:ln>
              <a:noFill/>
            </a:ln>
            <a:effectLst>
              <a:outerShdw blurRad="292100" dist="139700" dir="2700000" algn="tl" rotWithShape="0">
                <a:srgbClr val="333333">
                  <a:alpha val="65000"/>
                </a:srgbClr>
              </a:outerShdw>
            </a:effectLst>
          </p:spPr>
        </p:pic>
      </p:grpSp>
      <p:sp>
        <p:nvSpPr>
          <p:cNvPr id="14" name="직사각형 13">
            <a:extLst>
              <a:ext uri="{FF2B5EF4-FFF2-40B4-BE49-F238E27FC236}">
                <a16:creationId xmlns:a16="http://schemas.microsoft.com/office/drawing/2014/main" id="{47F9B9E2-C6BA-98A9-ED5A-8FAD145C2ED9}"/>
              </a:ext>
            </a:extLst>
          </p:cNvPr>
          <p:cNvSpPr/>
          <p:nvPr/>
        </p:nvSpPr>
        <p:spPr>
          <a:xfrm>
            <a:off x="1163895" y="2688502"/>
            <a:ext cx="2709250" cy="393826"/>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050"/>
          </a:p>
        </p:txBody>
      </p:sp>
      <p:pic>
        <p:nvPicPr>
          <p:cNvPr id="15" name="그림 14" descr="텍스트, 스크린샷, 폰트, 번호이(가) 표시된 사진&#10;&#10;AI 생성 콘텐츠는 정확하지 않을 수 있습니다.">
            <a:extLst>
              <a:ext uri="{FF2B5EF4-FFF2-40B4-BE49-F238E27FC236}">
                <a16:creationId xmlns:a16="http://schemas.microsoft.com/office/drawing/2014/main" id="{8CED5F58-F954-C6D0-3ED4-06C512900E44}"/>
              </a:ext>
            </a:extLst>
          </p:cNvPr>
          <p:cNvPicPr>
            <a:picLocks noChangeAspect="1"/>
          </p:cNvPicPr>
          <p:nvPr/>
        </p:nvPicPr>
        <p:blipFill>
          <a:blip r:embed="rId3">
            <a:extLst>
              <a:ext uri="{28A0092B-C50C-407E-A947-70E740481C1C}">
                <a14:useLocalDpi xmlns:a14="http://schemas.microsoft.com/office/drawing/2010/main" val="0"/>
              </a:ext>
            </a:extLst>
          </a:blip>
          <a:srcRect l="6629" t="52865" r="20181" b="40814"/>
          <a:stretch>
            <a:fillRect/>
          </a:stretch>
        </p:blipFill>
        <p:spPr>
          <a:xfrm>
            <a:off x="1027565" y="2657192"/>
            <a:ext cx="3480333" cy="425136"/>
          </a:xfrm>
          <a:prstGeom prst="rect">
            <a:avLst/>
          </a:prstGeom>
          <a:ln w="19050">
            <a:solidFill>
              <a:srgbClr val="FF0000"/>
            </a:solidFill>
          </a:ln>
          <a:effectLst>
            <a:outerShdw blurRad="292100" dist="139700" dir="2700000" algn="tl" rotWithShape="0">
              <a:srgbClr val="333333">
                <a:alpha val="65000"/>
              </a:srgbClr>
            </a:outerShdw>
          </a:effectLst>
        </p:spPr>
      </p:pic>
      <p:sp>
        <p:nvSpPr>
          <p:cNvPr id="20" name="TextBox 19">
            <a:extLst>
              <a:ext uri="{FF2B5EF4-FFF2-40B4-BE49-F238E27FC236}">
                <a16:creationId xmlns:a16="http://schemas.microsoft.com/office/drawing/2014/main" id="{7D8028D9-1900-5186-51E4-36173888A2A9}"/>
              </a:ext>
            </a:extLst>
          </p:cNvPr>
          <p:cNvSpPr txBox="1"/>
          <p:nvPr/>
        </p:nvSpPr>
        <p:spPr>
          <a:xfrm>
            <a:off x="4789715" y="1140146"/>
            <a:ext cx="3352395" cy="2308324"/>
          </a:xfrm>
          <a:prstGeom prst="rect">
            <a:avLst/>
          </a:prstGeom>
          <a:solidFill>
            <a:schemeClr val="bg1">
              <a:lumMod val="85000"/>
              <a:alpha val="71000"/>
            </a:schemeClr>
          </a:solidFill>
        </p:spPr>
        <p:txBody>
          <a:bodyPr wrap="square" rtlCol="0">
            <a:spAutoFit/>
          </a:bodyPr>
          <a:lstStyle/>
          <a:p>
            <a:pPr marL="214313" indent="-214313" algn="just">
              <a:buFont typeface="Arial" panose="020B0604020202020204" pitchFamily="34" charset="0"/>
              <a:buChar char="•"/>
            </a:pPr>
            <a:r>
              <a:rPr lang="ko-KR" altLang="en-US" sz="1200" dirty="0">
                <a:latin typeface="프리젠테이션 4 Regular" pitchFamily="2" charset="-127"/>
                <a:ea typeface="프리젠테이션 4 Regular" pitchFamily="2" charset="-127"/>
              </a:rPr>
              <a:t>생성형 인공지능을 단지 의사소통 데이터를 분석하는 데이터의 처리 도구로 국한하지 않음</a:t>
            </a:r>
            <a:endParaRPr lang="en-US" altLang="ko-KR" sz="1200" dirty="0">
              <a:latin typeface="프리젠테이션 4 Regular" pitchFamily="2" charset="-127"/>
              <a:ea typeface="프리젠테이션 4 Regular" pitchFamily="2" charset="-127"/>
            </a:endParaRPr>
          </a:p>
          <a:p>
            <a:pPr marL="214313" indent="-214313" algn="just">
              <a:buFont typeface="Arial" panose="020B0604020202020204" pitchFamily="34" charset="0"/>
              <a:buChar char="•"/>
            </a:pPr>
            <a:endParaRPr lang="en-US" altLang="ko-KR" sz="1200" dirty="0">
              <a:latin typeface="프리젠테이션 4 Regular" pitchFamily="2" charset="-127"/>
              <a:ea typeface="프리젠테이션 4 Regular" pitchFamily="2" charset="-127"/>
            </a:endParaRPr>
          </a:p>
          <a:p>
            <a:pPr marL="214313" indent="-214313" algn="just">
              <a:buFont typeface="Arial" panose="020B0604020202020204" pitchFamily="34" charset="0"/>
              <a:buChar char="•"/>
            </a:pPr>
            <a:r>
              <a:rPr lang="ko-KR" altLang="en-US" sz="1200" dirty="0">
                <a:latin typeface="프리젠테이션 4 Regular" pitchFamily="2" charset="-127"/>
                <a:ea typeface="프리젠테이션 4 Regular" pitchFamily="2" charset="-127"/>
              </a:rPr>
              <a:t>생성형 인공지능에 입력하는 프롬프트를 학생이 직접 설계 </a:t>
            </a:r>
            <a:r>
              <a:rPr lang="en-US" altLang="ko-KR" sz="1200" dirty="0">
                <a:latin typeface="프리젠테이션 4 Regular" pitchFamily="2" charset="-127"/>
                <a:ea typeface="프리젠테이션 4 Regular" pitchFamily="2" charset="-127"/>
              </a:rPr>
              <a:t>(</a:t>
            </a:r>
            <a:r>
              <a:rPr lang="ko-KR" altLang="en-US" sz="1200" dirty="0">
                <a:latin typeface="프리젠테이션 4 Regular" pitchFamily="2" charset="-127"/>
                <a:ea typeface="프리젠테이션 4 Regular" pitchFamily="2" charset="-127"/>
              </a:rPr>
              <a:t>이전 시간에 배운 대화의 원리</a:t>
            </a:r>
            <a:r>
              <a:rPr lang="en-US" altLang="ko-KR" sz="1200" dirty="0">
                <a:latin typeface="프리젠테이션 4 Regular" pitchFamily="2" charset="-127"/>
                <a:ea typeface="프리젠테이션 4 Regular" pitchFamily="2" charset="-127"/>
              </a:rPr>
              <a:t>, </a:t>
            </a:r>
            <a:r>
              <a:rPr lang="ko-KR" altLang="en-US" sz="1200" dirty="0">
                <a:latin typeface="프리젠테이션 4 Regular" pitchFamily="2" charset="-127"/>
                <a:ea typeface="프리젠테이션 4 Regular" pitchFamily="2" charset="-127"/>
              </a:rPr>
              <a:t>협력의 원리 등 의사소통의 원리와 격률에 대한 지식을 적용</a:t>
            </a:r>
            <a:r>
              <a:rPr lang="en-US" altLang="ko-KR" sz="1200" dirty="0">
                <a:latin typeface="프리젠테이션 4 Regular" pitchFamily="2" charset="-127"/>
                <a:ea typeface="프리젠테이션 4 Regular" pitchFamily="2" charset="-127"/>
              </a:rPr>
              <a:t>)</a:t>
            </a:r>
          </a:p>
          <a:p>
            <a:pPr marL="214313" indent="-214313" algn="just">
              <a:buFont typeface="Arial" panose="020B0604020202020204" pitchFamily="34" charset="0"/>
              <a:buChar char="•"/>
            </a:pPr>
            <a:endParaRPr lang="en-US" altLang="ko-KR" sz="1200" dirty="0">
              <a:latin typeface="프리젠테이션 4 Regular" pitchFamily="2" charset="-127"/>
              <a:ea typeface="프리젠테이션 4 Regular" pitchFamily="2" charset="-127"/>
            </a:endParaRPr>
          </a:p>
          <a:p>
            <a:pPr marL="214313" indent="-214313" algn="just">
              <a:buFont typeface="Arial" panose="020B0604020202020204" pitchFamily="34" charset="0"/>
              <a:buChar char="•"/>
            </a:pPr>
            <a:r>
              <a:rPr lang="ko-KR" altLang="en-US" sz="1200" dirty="0">
                <a:latin typeface="프리젠테이션 4 Regular" pitchFamily="2" charset="-127"/>
                <a:ea typeface="프리젠테이션 4 Regular" pitchFamily="2" charset="-127"/>
              </a:rPr>
              <a:t>생성형 인공지능이 왜 이렇게 </a:t>
            </a:r>
            <a:r>
              <a:rPr lang="ko-KR" altLang="en-US" sz="1200" dirty="0" err="1">
                <a:latin typeface="프리젠테이션 4 Regular" pitchFamily="2" charset="-127"/>
                <a:ea typeface="프리젠테이션 4 Regular" pitchFamily="2" charset="-127"/>
              </a:rPr>
              <a:t>판단했겠는지</a:t>
            </a:r>
            <a:r>
              <a:rPr lang="ko-KR" altLang="en-US" sz="1200" dirty="0">
                <a:latin typeface="프리젠테이션 4 Regular" pitchFamily="2" charset="-127"/>
                <a:ea typeface="프리젠테이션 4 Regular" pitchFamily="2" charset="-127"/>
              </a:rPr>
              <a:t> 모둠 구성원과 의견 나누기</a:t>
            </a:r>
            <a:endParaRPr lang="en-US" altLang="ko-KR" sz="1200" dirty="0">
              <a:latin typeface="프리젠테이션 4 Regular" pitchFamily="2" charset="-127"/>
              <a:ea typeface="프리젠테이션 4 Regular" pitchFamily="2" charset="-127"/>
            </a:endParaRPr>
          </a:p>
          <a:p>
            <a:pPr marL="214313" indent="-214313" algn="just">
              <a:buFont typeface="Arial" panose="020B0604020202020204" pitchFamily="34" charset="0"/>
              <a:buChar char="•"/>
            </a:pPr>
            <a:endParaRPr lang="en-US" altLang="ko-KR" sz="1200" dirty="0">
              <a:latin typeface="프리젠테이션 4 Regular" pitchFamily="2" charset="-127"/>
              <a:ea typeface="프리젠테이션 4 Regular" pitchFamily="2" charset="-127"/>
            </a:endParaRPr>
          </a:p>
          <a:p>
            <a:pPr marL="214313" indent="-214313" algn="just">
              <a:buFont typeface="Arial" panose="020B0604020202020204" pitchFamily="34" charset="0"/>
              <a:buChar char="•"/>
            </a:pPr>
            <a:r>
              <a:rPr lang="ko-KR" altLang="en-US" sz="1200" dirty="0">
                <a:latin typeface="프리젠테이션 4 Regular" pitchFamily="2" charset="-127"/>
                <a:ea typeface="프리젠테이션 4 Regular" pitchFamily="2" charset="-127"/>
              </a:rPr>
              <a:t>생성형 인공지능의 출력물을 수용할 것인지</a:t>
            </a:r>
            <a:r>
              <a:rPr lang="en-US" altLang="ko-KR" sz="1200" dirty="0">
                <a:latin typeface="프리젠테이션 4 Regular" pitchFamily="2" charset="-127"/>
                <a:ea typeface="프리젠테이션 4 Regular" pitchFamily="2" charset="-127"/>
              </a:rPr>
              <a:t>, </a:t>
            </a:r>
            <a:r>
              <a:rPr lang="ko-KR" altLang="en-US" sz="1200" dirty="0">
                <a:latin typeface="프리젠테이션 4 Regular" pitchFamily="2" charset="-127"/>
                <a:ea typeface="프리젠테이션 4 Regular" pitchFamily="2" charset="-127"/>
              </a:rPr>
              <a:t>수용하지 않을 것인지 타당한 이유를 들어 직접 판단하기</a:t>
            </a:r>
            <a:endParaRPr lang="en-US" altLang="ko-KR" sz="1200" dirty="0">
              <a:latin typeface="프리젠테이션 4 Regular" pitchFamily="2" charset="-127"/>
              <a:ea typeface="프리젠테이션 4 Regular" pitchFamily="2" charset="-127"/>
            </a:endParaRPr>
          </a:p>
        </p:txBody>
      </p:sp>
    </p:spTree>
    <p:extLst>
      <p:ext uri="{BB962C8B-B14F-4D97-AF65-F5344CB8AC3E}">
        <p14:creationId xmlns:p14="http://schemas.microsoft.com/office/powerpoint/2010/main" val="948640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hidden"/>
                                      </p:to>
                                    </p:set>
                                  </p:childTnLst>
                                </p:cTn>
                              </p:par>
                              <p:par>
                                <p:cTn id="11" presetID="10"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par>
                                <p:cTn id="14" presetID="10" presetClass="entr" presetSubtype="0" fill="hold"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4" grpId="1" animBg="1"/>
      <p:bldP spid="20"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55">
          <a:extLst>
            <a:ext uri="{FF2B5EF4-FFF2-40B4-BE49-F238E27FC236}">
              <a16:creationId xmlns:a16="http://schemas.microsoft.com/office/drawing/2014/main" id="{1935A0AA-F88E-4CB6-CEC9-BBBBCB6DFECC}"/>
            </a:ext>
          </a:extLst>
        </p:cNvPr>
        <p:cNvGrpSpPr/>
        <p:nvPr/>
      </p:nvGrpSpPr>
      <p:grpSpPr>
        <a:xfrm>
          <a:off x="0" y="0"/>
          <a:ext cx="0" cy="0"/>
          <a:chOff x="0" y="0"/>
          <a:chExt cx="0" cy="0"/>
        </a:xfrm>
      </p:grpSpPr>
      <p:sp>
        <p:nvSpPr>
          <p:cNvPr id="56" name="Google Shape;56;p11">
            <a:extLst>
              <a:ext uri="{FF2B5EF4-FFF2-40B4-BE49-F238E27FC236}">
                <a16:creationId xmlns:a16="http://schemas.microsoft.com/office/drawing/2014/main" id="{09DB3C84-681F-8CFC-DFB9-DFACA0786307}"/>
              </a:ext>
            </a:extLst>
          </p:cNvPr>
          <p:cNvSpPr txBox="1">
            <a:spLocks noGrp="1"/>
          </p:cNvSpPr>
          <p:nvPr>
            <p:ph type="ctrTitle"/>
          </p:nvPr>
        </p:nvSpPr>
        <p:spPr>
          <a:xfrm>
            <a:off x="246400" y="313125"/>
            <a:ext cx="8621700" cy="1077525"/>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altLang="ko-KR" sz="2800" b="1" dirty="0">
                <a:latin typeface="프리젠테이션 8 ExtraBold" pitchFamily="2" charset="-127"/>
                <a:ea typeface="프리젠테이션 8 ExtraBold" pitchFamily="2" charset="-127"/>
                <a:cs typeface="Noto Sans KR"/>
                <a:sym typeface="Noto Sans KR"/>
              </a:rPr>
              <a:t>4</a:t>
            </a:r>
            <a:r>
              <a:rPr lang="ko-KR" altLang="en-US" sz="2800" b="1" dirty="0">
                <a:latin typeface="프리젠테이션 8 ExtraBold" pitchFamily="2" charset="-127"/>
                <a:ea typeface="프리젠테이션 8 ExtraBold" pitchFamily="2" charset="-127"/>
                <a:cs typeface="Noto Sans KR"/>
                <a:sym typeface="Noto Sans KR"/>
              </a:rPr>
              <a:t>장</a:t>
            </a:r>
            <a:r>
              <a:rPr lang="en-US" altLang="ko-KR" sz="2800" b="1" dirty="0">
                <a:latin typeface="프리젠테이션 8 ExtraBold" pitchFamily="2" charset="-127"/>
                <a:ea typeface="프리젠테이션 8 ExtraBold" pitchFamily="2" charset="-127"/>
                <a:cs typeface="Noto Sans KR"/>
                <a:sym typeface="Noto Sans KR"/>
              </a:rPr>
              <a:t>. AI </a:t>
            </a:r>
            <a:r>
              <a:rPr lang="ko-KR" altLang="en-US" sz="2800" b="1" dirty="0">
                <a:latin typeface="프리젠테이션 8 ExtraBold" pitchFamily="2" charset="-127"/>
                <a:ea typeface="프리젠테이션 8 ExtraBold" pitchFamily="2" charset="-127"/>
                <a:cs typeface="Noto Sans KR"/>
                <a:sym typeface="Noto Sans KR"/>
              </a:rPr>
              <a:t>융합교육 도구 실습</a:t>
            </a:r>
            <a:endParaRPr sz="2800" b="1" dirty="0">
              <a:latin typeface="프리젠테이션 8 ExtraBold" pitchFamily="2" charset="-127"/>
              <a:ea typeface="프리젠테이션 8 ExtraBold" pitchFamily="2" charset="-127"/>
              <a:cs typeface="Noto Sans KR"/>
              <a:sym typeface="Noto Sans KR"/>
            </a:endParaRPr>
          </a:p>
        </p:txBody>
      </p:sp>
      <p:sp>
        <p:nvSpPr>
          <p:cNvPr id="2" name="Google Shape;56;p11">
            <a:extLst>
              <a:ext uri="{FF2B5EF4-FFF2-40B4-BE49-F238E27FC236}">
                <a16:creationId xmlns:a16="http://schemas.microsoft.com/office/drawing/2014/main" id="{C031CB79-2CDD-76F5-B3A8-76B96FEB18DD}"/>
              </a:ext>
            </a:extLst>
          </p:cNvPr>
          <p:cNvSpPr txBox="1">
            <a:spLocks/>
          </p:cNvSpPr>
          <p:nvPr/>
        </p:nvSpPr>
        <p:spPr>
          <a:xfrm>
            <a:off x="865525" y="1390650"/>
            <a:ext cx="7583150" cy="107752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lt1"/>
              </a:buClr>
              <a:buSzPts val="5200"/>
              <a:buFont typeface="Raleway Black"/>
              <a:buNone/>
              <a:defRPr sz="4400" b="0" i="0" u="none" strike="noStrike" cap="none">
                <a:solidFill>
                  <a:schemeClr val="lt1"/>
                </a:solidFill>
                <a:latin typeface="Raleway Black"/>
                <a:ea typeface="Raleway Black"/>
                <a:cs typeface="Raleway Black"/>
                <a:sym typeface="Raleway Black"/>
              </a:defRPr>
            </a:lvl1pPr>
            <a:lvl2pPr marR="0" lvl="1" algn="ctr" rtl="0">
              <a:lnSpc>
                <a:spcPct val="100000"/>
              </a:lnSpc>
              <a:spcBef>
                <a:spcPts val="0"/>
              </a:spcBef>
              <a:spcAft>
                <a:spcPts val="0"/>
              </a:spcAft>
              <a:buClr>
                <a:schemeClr val="lt1"/>
              </a:buClr>
              <a:buSzPts val="5200"/>
              <a:buFont typeface="Raleway Black"/>
              <a:buNone/>
              <a:defRPr sz="5200" b="0" i="0" u="none" strike="noStrike" cap="none">
                <a:solidFill>
                  <a:schemeClr val="lt1"/>
                </a:solidFill>
                <a:latin typeface="Raleway Black"/>
                <a:ea typeface="Raleway Black"/>
                <a:cs typeface="Raleway Black"/>
                <a:sym typeface="Raleway Black"/>
              </a:defRPr>
            </a:lvl2pPr>
            <a:lvl3pPr marR="0" lvl="2" algn="ctr" rtl="0">
              <a:lnSpc>
                <a:spcPct val="100000"/>
              </a:lnSpc>
              <a:spcBef>
                <a:spcPts val="0"/>
              </a:spcBef>
              <a:spcAft>
                <a:spcPts val="0"/>
              </a:spcAft>
              <a:buClr>
                <a:schemeClr val="lt1"/>
              </a:buClr>
              <a:buSzPts val="5200"/>
              <a:buFont typeface="Raleway Black"/>
              <a:buNone/>
              <a:defRPr sz="5200" b="0" i="0" u="none" strike="noStrike" cap="none">
                <a:solidFill>
                  <a:schemeClr val="lt1"/>
                </a:solidFill>
                <a:latin typeface="Raleway Black"/>
                <a:ea typeface="Raleway Black"/>
                <a:cs typeface="Raleway Black"/>
                <a:sym typeface="Raleway Black"/>
              </a:defRPr>
            </a:lvl3pPr>
            <a:lvl4pPr marR="0" lvl="3" algn="ctr" rtl="0">
              <a:lnSpc>
                <a:spcPct val="100000"/>
              </a:lnSpc>
              <a:spcBef>
                <a:spcPts val="0"/>
              </a:spcBef>
              <a:spcAft>
                <a:spcPts val="0"/>
              </a:spcAft>
              <a:buClr>
                <a:schemeClr val="lt1"/>
              </a:buClr>
              <a:buSzPts val="5200"/>
              <a:buFont typeface="Raleway Black"/>
              <a:buNone/>
              <a:defRPr sz="5200" b="0" i="0" u="none" strike="noStrike" cap="none">
                <a:solidFill>
                  <a:schemeClr val="lt1"/>
                </a:solidFill>
                <a:latin typeface="Raleway Black"/>
                <a:ea typeface="Raleway Black"/>
                <a:cs typeface="Raleway Black"/>
                <a:sym typeface="Raleway Black"/>
              </a:defRPr>
            </a:lvl4pPr>
            <a:lvl5pPr marR="0" lvl="4" algn="ctr" rtl="0">
              <a:lnSpc>
                <a:spcPct val="100000"/>
              </a:lnSpc>
              <a:spcBef>
                <a:spcPts val="0"/>
              </a:spcBef>
              <a:spcAft>
                <a:spcPts val="0"/>
              </a:spcAft>
              <a:buClr>
                <a:schemeClr val="lt1"/>
              </a:buClr>
              <a:buSzPts val="5200"/>
              <a:buFont typeface="Raleway Black"/>
              <a:buNone/>
              <a:defRPr sz="5200" b="0" i="0" u="none" strike="noStrike" cap="none">
                <a:solidFill>
                  <a:schemeClr val="lt1"/>
                </a:solidFill>
                <a:latin typeface="Raleway Black"/>
                <a:ea typeface="Raleway Black"/>
                <a:cs typeface="Raleway Black"/>
                <a:sym typeface="Raleway Black"/>
              </a:defRPr>
            </a:lvl5pPr>
            <a:lvl6pPr marR="0" lvl="5" algn="ctr" rtl="0">
              <a:lnSpc>
                <a:spcPct val="100000"/>
              </a:lnSpc>
              <a:spcBef>
                <a:spcPts val="0"/>
              </a:spcBef>
              <a:spcAft>
                <a:spcPts val="0"/>
              </a:spcAft>
              <a:buClr>
                <a:schemeClr val="lt1"/>
              </a:buClr>
              <a:buSzPts val="5200"/>
              <a:buFont typeface="Raleway Black"/>
              <a:buNone/>
              <a:defRPr sz="5200" b="0" i="0" u="none" strike="noStrike" cap="none">
                <a:solidFill>
                  <a:schemeClr val="lt1"/>
                </a:solidFill>
                <a:latin typeface="Raleway Black"/>
                <a:ea typeface="Raleway Black"/>
                <a:cs typeface="Raleway Black"/>
                <a:sym typeface="Raleway Black"/>
              </a:defRPr>
            </a:lvl6pPr>
            <a:lvl7pPr marR="0" lvl="6" algn="ctr" rtl="0">
              <a:lnSpc>
                <a:spcPct val="100000"/>
              </a:lnSpc>
              <a:spcBef>
                <a:spcPts val="0"/>
              </a:spcBef>
              <a:spcAft>
                <a:spcPts val="0"/>
              </a:spcAft>
              <a:buClr>
                <a:schemeClr val="lt1"/>
              </a:buClr>
              <a:buSzPts val="5200"/>
              <a:buFont typeface="Raleway Black"/>
              <a:buNone/>
              <a:defRPr sz="5200" b="0" i="0" u="none" strike="noStrike" cap="none">
                <a:solidFill>
                  <a:schemeClr val="lt1"/>
                </a:solidFill>
                <a:latin typeface="Raleway Black"/>
                <a:ea typeface="Raleway Black"/>
                <a:cs typeface="Raleway Black"/>
                <a:sym typeface="Raleway Black"/>
              </a:defRPr>
            </a:lvl7pPr>
            <a:lvl8pPr marR="0" lvl="7" algn="ctr" rtl="0">
              <a:lnSpc>
                <a:spcPct val="100000"/>
              </a:lnSpc>
              <a:spcBef>
                <a:spcPts val="0"/>
              </a:spcBef>
              <a:spcAft>
                <a:spcPts val="0"/>
              </a:spcAft>
              <a:buClr>
                <a:schemeClr val="lt1"/>
              </a:buClr>
              <a:buSzPts val="5200"/>
              <a:buFont typeface="Raleway Black"/>
              <a:buNone/>
              <a:defRPr sz="5200" b="0" i="0" u="none" strike="noStrike" cap="none">
                <a:solidFill>
                  <a:schemeClr val="lt1"/>
                </a:solidFill>
                <a:latin typeface="Raleway Black"/>
                <a:ea typeface="Raleway Black"/>
                <a:cs typeface="Raleway Black"/>
                <a:sym typeface="Raleway Black"/>
              </a:defRPr>
            </a:lvl8pPr>
            <a:lvl9pPr marR="0" lvl="8" algn="ctr" rtl="0">
              <a:lnSpc>
                <a:spcPct val="100000"/>
              </a:lnSpc>
              <a:spcBef>
                <a:spcPts val="0"/>
              </a:spcBef>
              <a:spcAft>
                <a:spcPts val="0"/>
              </a:spcAft>
              <a:buClr>
                <a:schemeClr val="lt1"/>
              </a:buClr>
              <a:buSzPts val="5200"/>
              <a:buFont typeface="Raleway Black"/>
              <a:buNone/>
              <a:defRPr sz="5200" b="0" i="0" u="none" strike="noStrike" cap="none">
                <a:solidFill>
                  <a:schemeClr val="lt1"/>
                </a:solidFill>
                <a:latin typeface="Raleway Black"/>
                <a:ea typeface="Raleway Black"/>
                <a:cs typeface="Raleway Black"/>
                <a:sym typeface="Raleway Black"/>
              </a:defRPr>
            </a:lvl9pPr>
          </a:lstStyle>
          <a:p>
            <a:pPr algn="l">
              <a:lnSpc>
                <a:spcPct val="150000"/>
              </a:lnSpc>
            </a:pPr>
            <a:r>
              <a:rPr lang="en-US" altLang="ko-KR" sz="2400" b="1" dirty="0">
                <a:latin typeface="프리젠테이션 8 ExtraBold" pitchFamily="2" charset="-127"/>
                <a:ea typeface="프리젠테이션 8 ExtraBold" pitchFamily="2" charset="-127"/>
                <a:cs typeface="Noto Sans KR"/>
                <a:sym typeface="Noto Sans KR"/>
              </a:rPr>
              <a:t>1. AI · </a:t>
            </a:r>
            <a:r>
              <a:rPr lang="ko-KR" altLang="en-US" sz="2400" b="1" dirty="0">
                <a:latin typeface="프리젠테이션 8 ExtraBold" pitchFamily="2" charset="-127"/>
                <a:ea typeface="프리젠테이션 8 ExtraBold" pitchFamily="2" charset="-127"/>
                <a:cs typeface="Noto Sans KR"/>
                <a:sym typeface="Noto Sans KR"/>
              </a:rPr>
              <a:t>디지털 도구 실습</a:t>
            </a:r>
            <a:endParaRPr lang="en-US" altLang="ko-KR" sz="2400" b="1" dirty="0">
              <a:latin typeface="프리젠테이션 8 ExtraBold" pitchFamily="2" charset="-127"/>
              <a:ea typeface="프리젠테이션 8 ExtraBold" pitchFamily="2" charset="-127"/>
              <a:cs typeface="Noto Sans KR"/>
              <a:sym typeface="Noto Sans KR"/>
            </a:endParaRPr>
          </a:p>
          <a:p>
            <a:pPr algn="l">
              <a:lnSpc>
                <a:spcPct val="150000"/>
              </a:lnSpc>
            </a:pPr>
            <a:r>
              <a:rPr lang="en-US" altLang="ko-KR" sz="2400" spc="-100" dirty="0">
                <a:latin typeface="프리젠테이션 4 Regular" pitchFamily="2" charset="-127"/>
                <a:ea typeface="프리젠테이션 4 Regular" pitchFamily="2" charset="-127"/>
                <a:cs typeface="Noto Sans KR"/>
                <a:sym typeface="Noto Sans KR"/>
              </a:rPr>
              <a:t>          [</a:t>
            </a:r>
            <a:r>
              <a:rPr lang="ko-KR" altLang="en-US" sz="2400" spc="-100" dirty="0">
                <a:latin typeface="프리젠테이션 4 Regular" pitchFamily="2" charset="-127"/>
                <a:ea typeface="프리젠테이션 4 Regular" pitchFamily="2" charset="-127"/>
                <a:cs typeface="Noto Sans KR"/>
                <a:sym typeface="Noto Sans KR"/>
              </a:rPr>
              <a:t>도구 </a:t>
            </a:r>
            <a:r>
              <a:rPr lang="en-US" altLang="ko-KR" sz="2400" spc="-100" dirty="0">
                <a:latin typeface="프리젠테이션 4 Regular" pitchFamily="2" charset="-127"/>
                <a:ea typeface="프리젠테이션 4 Regular" pitchFamily="2" charset="-127"/>
                <a:cs typeface="Noto Sans KR"/>
                <a:sym typeface="Noto Sans KR"/>
              </a:rPr>
              <a:t>1] </a:t>
            </a:r>
            <a:r>
              <a:rPr lang="ko-KR" altLang="en-US" sz="2400" spc="-100" dirty="0">
                <a:latin typeface="프리젠테이션 4 Regular" pitchFamily="2" charset="-127"/>
                <a:ea typeface="프리젠테이션 4 Regular" pitchFamily="2" charset="-127"/>
                <a:cs typeface="Noto Sans KR"/>
                <a:sym typeface="Noto Sans KR"/>
              </a:rPr>
              <a:t>네이버 </a:t>
            </a:r>
            <a:r>
              <a:rPr lang="ko-KR" altLang="en-US" sz="2400" spc="-100" dirty="0" err="1">
                <a:latin typeface="프리젠테이션 4 Regular" pitchFamily="2" charset="-127"/>
                <a:ea typeface="프리젠테이션 4 Regular" pitchFamily="2" charset="-127"/>
                <a:cs typeface="Noto Sans KR"/>
                <a:sym typeface="Noto Sans KR"/>
              </a:rPr>
              <a:t>클로바노트</a:t>
            </a:r>
            <a:r>
              <a:rPr lang="ko-KR" altLang="en-US" sz="2400" spc="-100" dirty="0">
                <a:latin typeface="프리젠테이션 4 Regular" pitchFamily="2" charset="-127"/>
                <a:ea typeface="프리젠테이션 4 Regular" pitchFamily="2" charset="-127"/>
                <a:cs typeface="Noto Sans KR"/>
                <a:sym typeface="Noto Sans KR"/>
              </a:rPr>
              <a:t> </a:t>
            </a:r>
            <a:r>
              <a:rPr lang="en-US" altLang="ko-KR" sz="2400" spc="-100" dirty="0">
                <a:latin typeface="프리젠테이션 4 Regular" pitchFamily="2" charset="-127"/>
                <a:ea typeface="프리젠테이션 4 Regular" pitchFamily="2" charset="-127"/>
                <a:cs typeface="Noto Sans KR"/>
                <a:sym typeface="Noto Sans KR"/>
              </a:rPr>
              <a:t>+ ChatGPT</a:t>
            </a:r>
            <a:r>
              <a:rPr lang="ko-KR" altLang="en-US" sz="2400" spc="-100" dirty="0">
                <a:latin typeface="프리젠테이션 4 Regular" pitchFamily="2" charset="-127"/>
                <a:ea typeface="프리젠테이션 4 Regular" pitchFamily="2" charset="-127"/>
                <a:cs typeface="Noto Sans KR"/>
                <a:sym typeface="Noto Sans KR"/>
              </a:rPr>
              <a:t>로 의사소통 점검 </a:t>
            </a:r>
            <a:r>
              <a:rPr lang="en-US" altLang="ko-KR" sz="2400" spc="-100" dirty="0">
                <a:latin typeface="프리젠테이션 4 Regular" pitchFamily="2" charset="-127"/>
                <a:ea typeface="프리젠테이션 4 Regular" pitchFamily="2" charset="-127"/>
                <a:cs typeface="Noto Sans KR"/>
                <a:sym typeface="Noto Sans KR"/>
              </a:rPr>
              <a:t>· </a:t>
            </a:r>
            <a:r>
              <a:rPr lang="ko-KR" altLang="en-US" sz="2400" spc="-100" dirty="0">
                <a:latin typeface="프리젠테이션 4 Regular" pitchFamily="2" charset="-127"/>
                <a:ea typeface="프리젠테이션 4 Regular" pitchFamily="2" charset="-127"/>
                <a:cs typeface="Noto Sans KR"/>
                <a:sym typeface="Noto Sans KR"/>
              </a:rPr>
              <a:t>조정하기</a:t>
            </a:r>
            <a:endParaRPr lang="en-US" altLang="ko-KR" sz="2400" spc="-100" dirty="0">
              <a:latin typeface="프리젠테이션 4 Regular" pitchFamily="2" charset="-127"/>
              <a:ea typeface="프리젠테이션 4 Regular" pitchFamily="2" charset="-127"/>
              <a:cs typeface="Noto Sans KR"/>
              <a:sym typeface="Noto Sans KR"/>
            </a:endParaRPr>
          </a:p>
          <a:p>
            <a:pPr algn="l">
              <a:lnSpc>
                <a:spcPct val="150000"/>
              </a:lnSpc>
            </a:pPr>
            <a:r>
              <a:rPr lang="en-US" altLang="ko-KR" sz="2400" spc="-100" dirty="0">
                <a:latin typeface="프리젠테이션 4 Regular" pitchFamily="2" charset="-127"/>
                <a:ea typeface="프리젠테이션 4 Regular" pitchFamily="2" charset="-127"/>
                <a:cs typeface="Noto Sans KR"/>
                <a:sym typeface="Noto Sans KR"/>
              </a:rPr>
              <a:t>          [</a:t>
            </a:r>
            <a:r>
              <a:rPr lang="ko-KR" altLang="en-US" sz="2400" spc="-100" dirty="0">
                <a:latin typeface="프리젠테이션 4 Regular" pitchFamily="2" charset="-127"/>
                <a:ea typeface="프리젠테이션 4 Regular" pitchFamily="2" charset="-127"/>
                <a:cs typeface="Noto Sans KR"/>
                <a:sym typeface="Noto Sans KR"/>
              </a:rPr>
              <a:t>도구 </a:t>
            </a:r>
            <a:r>
              <a:rPr lang="en-US" altLang="ko-KR" sz="2400" spc="-100" dirty="0">
                <a:latin typeface="프리젠테이션 4 Regular" pitchFamily="2" charset="-127"/>
                <a:ea typeface="프리젠테이션 4 Regular" pitchFamily="2" charset="-127"/>
                <a:cs typeface="Noto Sans KR"/>
                <a:sym typeface="Noto Sans KR"/>
              </a:rPr>
              <a:t>2] </a:t>
            </a:r>
            <a:r>
              <a:rPr lang="ko-KR" altLang="en-US" sz="2400" spc="-100" dirty="0">
                <a:latin typeface="프리젠테이션 4 Regular" pitchFamily="2" charset="-127"/>
                <a:ea typeface="프리젠테이션 4 Regular" pitchFamily="2" charset="-127"/>
                <a:cs typeface="Noto Sans KR"/>
                <a:sym typeface="Noto Sans KR"/>
              </a:rPr>
              <a:t>유튜브 댓글 수집 </a:t>
            </a:r>
            <a:r>
              <a:rPr lang="en-US" altLang="ko-KR" sz="2400" spc="-100" dirty="0">
                <a:latin typeface="프리젠테이션 4 Regular" pitchFamily="2" charset="-127"/>
                <a:ea typeface="프리젠테이션 4 Regular" pitchFamily="2" charset="-127"/>
                <a:cs typeface="Noto Sans KR"/>
                <a:sym typeface="Noto Sans KR"/>
              </a:rPr>
              <a:t>API + </a:t>
            </a:r>
            <a:r>
              <a:rPr lang="ko-KR" altLang="en-US" sz="2400" spc="-100" dirty="0">
                <a:latin typeface="프리젠테이션 4 Regular" pitchFamily="2" charset="-127"/>
                <a:ea typeface="프리젠테이션 4 Regular" pitchFamily="2" charset="-127"/>
                <a:cs typeface="Noto Sans KR"/>
                <a:sym typeface="Noto Sans KR"/>
              </a:rPr>
              <a:t>스프레드시트로 여론 데이터 분석하기</a:t>
            </a:r>
            <a:endParaRPr lang="en-US" altLang="ko-KR" sz="2400" b="1" dirty="0">
              <a:latin typeface="프리젠테이션 8 ExtraBold" pitchFamily="2" charset="-127"/>
              <a:ea typeface="프리젠테이션 8 ExtraBold" pitchFamily="2" charset="-127"/>
              <a:cs typeface="Noto Sans KR"/>
              <a:sym typeface="Noto Sans KR"/>
            </a:endParaRPr>
          </a:p>
          <a:p>
            <a:pPr algn="l">
              <a:lnSpc>
                <a:spcPct val="150000"/>
              </a:lnSpc>
            </a:pPr>
            <a:r>
              <a:rPr lang="en-US" altLang="ko-KR" sz="2400" b="1" dirty="0">
                <a:latin typeface="프리젠테이션 8 ExtraBold" pitchFamily="2" charset="-127"/>
                <a:ea typeface="프리젠테이션 8 ExtraBold" pitchFamily="2" charset="-127"/>
                <a:cs typeface="Noto Sans KR"/>
                <a:sym typeface="Noto Sans KR"/>
              </a:rPr>
              <a:t>2. </a:t>
            </a:r>
            <a:r>
              <a:rPr lang="ko-KR" altLang="en-US" sz="2400" b="1" dirty="0">
                <a:latin typeface="프리젠테이션 8 ExtraBold" pitchFamily="2" charset="-127"/>
                <a:ea typeface="프리젠테이션 8 ExtraBold" pitchFamily="2" charset="-127"/>
                <a:cs typeface="Noto Sans KR"/>
                <a:sym typeface="Noto Sans KR"/>
              </a:rPr>
              <a:t>유사 도구 활용 경험 발표</a:t>
            </a:r>
            <a:endParaRPr lang="en-US" altLang="ko-KR" sz="2400" b="1" dirty="0">
              <a:latin typeface="프리젠테이션 8 ExtraBold" pitchFamily="2" charset="-127"/>
              <a:ea typeface="프리젠테이션 8 ExtraBold" pitchFamily="2" charset="-127"/>
              <a:cs typeface="Noto Sans KR"/>
              <a:sym typeface="Noto Sans KR"/>
            </a:endParaRPr>
          </a:p>
          <a:p>
            <a:pPr algn="l">
              <a:lnSpc>
                <a:spcPct val="150000"/>
              </a:lnSpc>
            </a:pPr>
            <a:endParaRPr lang="en-US" altLang="ko-KR" sz="2400" b="1" dirty="0">
              <a:latin typeface="프리젠테이션 8 ExtraBold" pitchFamily="2" charset="-127"/>
              <a:ea typeface="프리젠테이션 8 ExtraBold" pitchFamily="2" charset="-127"/>
              <a:cs typeface="Noto Sans KR"/>
              <a:sym typeface="Noto Sans KR"/>
            </a:endParaRPr>
          </a:p>
        </p:txBody>
      </p:sp>
    </p:spTree>
    <p:extLst>
      <p:ext uri="{BB962C8B-B14F-4D97-AF65-F5344CB8AC3E}">
        <p14:creationId xmlns:p14="http://schemas.microsoft.com/office/powerpoint/2010/main" val="345337122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179">
          <a:extLst>
            <a:ext uri="{FF2B5EF4-FFF2-40B4-BE49-F238E27FC236}">
              <a16:creationId xmlns:a16="http://schemas.microsoft.com/office/drawing/2014/main" id="{B4061DEE-BD37-4928-7D4D-3BB5FB42C4DF}"/>
            </a:ext>
          </a:extLst>
        </p:cNvPr>
        <p:cNvGrpSpPr/>
        <p:nvPr/>
      </p:nvGrpSpPr>
      <p:grpSpPr>
        <a:xfrm>
          <a:off x="0" y="0"/>
          <a:ext cx="0" cy="0"/>
          <a:chOff x="0" y="0"/>
          <a:chExt cx="0" cy="0"/>
        </a:xfrm>
      </p:grpSpPr>
      <p:sp>
        <p:nvSpPr>
          <p:cNvPr id="6" name="Google Shape;87;p16">
            <a:extLst>
              <a:ext uri="{FF2B5EF4-FFF2-40B4-BE49-F238E27FC236}">
                <a16:creationId xmlns:a16="http://schemas.microsoft.com/office/drawing/2014/main" id="{EF66F61F-679A-C515-3F9F-B39BD16BA45E}"/>
              </a:ext>
            </a:extLst>
          </p:cNvPr>
          <p:cNvSpPr txBox="1">
            <a:spLocks noGrp="1"/>
          </p:cNvSpPr>
          <p:nvPr>
            <p:ph type="title"/>
          </p:nvPr>
        </p:nvSpPr>
        <p:spPr>
          <a:xfrm>
            <a:off x="661124" y="662034"/>
            <a:ext cx="8383816" cy="429040"/>
          </a:xfrm>
          <a:prstGeom prst="rect">
            <a:avLst/>
          </a:prstGeom>
        </p:spPr>
        <p:txBody>
          <a:bodyPr spcFirstLastPara="1" wrap="square" lIns="68575" tIns="68575" rIns="68575" bIns="68575" anchor="ctr" anchorCtr="0">
            <a:noAutofit/>
          </a:bodyPr>
          <a:lstStyle/>
          <a:p>
            <a:pPr lvl="0"/>
            <a:r>
              <a:rPr lang="en-US" sz="2200" b="1" spc="-100" dirty="0">
                <a:solidFill>
                  <a:schemeClr val="tx1"/>
                </a:solidFill>
                <a:latin typeface="프리젠테이션 8 ExtraBold" pitchFamily="2" charset="-127"/>
                <a:ea typeface="프리젠테이션 8 ExtraBold" pitchFamily="2" charset="-127"/>
                <a:cs typeface="Noto Sans KR"/>
                <a:sym typeface="Noto Sans KR"/>
              </a:rPr>
              <a:t>AI </a:t>
            </a:r>
            <a:r>
              <a:rPr lang="en-US" altLang="ko-KR" sz="2200" b="1" spc="-100" dirty="0">
                <a:solidFill>
                  <a:schemeClr val="tx1"/>
                </a:solidFill>
                <a:latin typeface="프리젠테이션 8 ExtraBold" pitchFamily="2" charset="-127"/>
                <a:ea typeface="프리젠테이션 8 ExtraBold" pitchFamily="2" charset="-127"/>
                <a:cs typeface="Noto Sans KR"/>
                <a:sym typeface="Noto Sans KR"/>
              </a:rPr>
              <a:t>· </a:t>
            </a:r>
            <a:r>
              <a:rPr lang="ko-KR" altLang="en-US" sz="2200" b="1" spc="-100" dirty="0">
                <a:solidFill>
                  <a:schemeClr val="tx1"/>
                </a:solidFill>
                <a:latin typeface="프리젠테이션 8 ExtraBold" pitchFamily="2" charset="-127"/>
                <a:ea typeface="프리젠테이션 8 ExtraBold" pitchFamily="2" charset="-127"/>
                <a:cs typeface="Noto Sans KR"/>
                <a:sym typeface="Noto Sans KR"/>
              </a:rPr>
              <a:t>디지털 도구 실습</a:t>
            </a:r>
            <a:endParaRPr sz="2200" b="1" spc="-100" dirty="0">
              <a:solidFill>
                <a:schemeClr val="tx1"/>
              </a:solidFill>
              <a:latin typeface="프리젠테이션 8 ExtraBold" pitchFamily="2" charset="-127"/>
              <a:ea typeface="프리젠테이션 8 ExtraBold" pitchFamily="2" charset="-127"/>
              <a:cs typeface="Noto Sans KR"/>
              <a:sym typeface="Noto Sans KR"/>
            </a:endParaRPr>
          </a:p>
        </p:txBody>
      </p:sp>
      <p:sp>
        <p:nvSpPr>
          <p:cNvPr id="7" name="사각형: 둥근 모서리 6">
            <a:extLst>
              <a:ext uri="{FF2B5EF4-FFF2-40B4-BE49-F238E27FC236}">
                <a16:creationId xmlns:a16="http://schemas.microsoft.com/office/drawing/2014/main" id="{47E15DA6-27F4-BCC7-CB03-516CBB61001F}"/>
              </a:ext>
            </a:extLst>
          </p:cNvPr>
          <p:cNvSpPr/>
          <p:nvPr/>
        </p:nvSpPr>
        <p:spPr>
          <a:xfrm rot="16200000">
            <a:off x="-180000" y="336555"/>
            <a:ext cx="360000" cy="1080000"/>
          </a:xfrm>
          <a:prstGeom prst="roundRect">
            <a:avLst>
              <a:gd name="adj" fmla="val 50000"/>
            </a:avLst>
          </a:prstGeom>
          <a:gradFill>
            <a:gsLst>
              <a:gs pos="0">
                <a:srgbClr val="1E3673">
                  <a:alpha val="0"/>
                </a:srgbClr>
              </a:gs>
              <a:gs pos="100000">
                <a:srgbClr val="1E3673">
                  <a:alpha val="70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latin typeface="프리젠테이션 4 Regular" pitchFamily="2" charset="-127"/>
              <a:ea typeface="프리젠테이션 4 Regular" pitchFamily="2" charset="-127"/>
            </a:endParaRPr>
          </a:p>
        </p:txBody>
      </p:sp>
      <p:sp>
        <p:nvSpPr>
          <p:cNvPr id="8" name="TextBox 7">
            <a:extLst>
              <a:ext uri="{FF2B5EF4-FFF2-40B4-BE49-F238E27FC236}">
                <a16:creationId xmlns:a16="http://schemas.microsoft.com/office/drawing/2014/main" id="{AA1922A0-74F0-F360-B39C-3D919FE32FE4}"/>
              </a:ext>
            </a:extLst>
          </p:cNvPr>
          <p:cNvSpPr txBox="1"/>
          <p:nvPr/>
        </p:nvSpPr>
        <p:spPr>
          <a:xfrm>
            <a:off x="171667" y="2311400"/>
            <a:ext cx="8800666" cy="1107996"/>
          </a:xfrm>
          <a:prstGeom prst="rect">
            <a:avLst/>
          </a:prstGeom>
          <a:noFill/>
        </p:spPr>
        <p:txBody>
          <a:bodyPr wrap="square">
            <a:spAutoFit/>
          </a:bodyPr>
          <a:lstStyle/>
          <a:p>
            <a:pPr algn="ctr"/>
            <a:r>
              <a:rPr lang="ko-KR" altLang="en-US" sz="2200" dirty="0">
                <a:solidFill>
                  <a:schemeClr val="tx1"/>
                </a:solidFill>
                <a:latin typeface="프리젠테이션 4 Regular" pitchFamily="2" charset="-127"/>
                <a:ea typeface="프리젠테이션 4 Regular" pitchFamily="2" charset="-127"/>
              </a:rPr>
              <a:t>강사의 지도에 따라</a:t>
            </a:r>
            <a:endParaRPr lang="en-US" altLang="ko-KR" sz="2200" dirty="0">
              <a:solidFill>
                <a:schemeClr val="tx1"/>
              </a:solidFill>
              <a:latin typeface="프리젠테이션 4 Regular" pitchFamily="2" charset="-127"/>
              <a:ea typeface="프리젠테이션 4 Regular" pitchFamily="2" charset="-127"/>
            </a:endParaRPr>
          </a:p>
          <a:p>
            <a:pPr algn="ctr"/>
            <a:r>
              <a:rPr lang="ko-KR" altLang="en-US" sz="2200" dirty="0">
                <a:solidFill>
                  <a:schemeClr val="tx1"/>
                </a:solidFill>
                <a:latin typeface="프리젠테이션 4 Regular" pitchFamily="2" charset="-127"/>
                <a:ea typeface="프리젠테이션 4 Regular" pitchFamily="2" charset="-127"/>
              </a:rPr>
              <a:t>네이버 </a:t>
            </a:r>
            <a:r>
              <a:rPr lang="ko-KR" altLang="en-US" sz="2200" dirty="0" err="1">
                <a:solidFill>
                  <a:schemeClr val="tx1"/>
                </a:solidFill>
                <a:latin typeface="프리젠테이션 4 Regular" pitchFamily="2" charset="-127"/>
                <a:ea typeface="프리젠테이션 4 Regular" pitchFamily="2" charset="-127"/>
              </a:rPr>
              <a:t>클로바노트</a:t>
            </a:r>
            <a:r>
              <a:rPr lang="en-US" altLang="ko-KR" sz="2200" dirty="0">
                <a:solidFill>
                  <a:schemeClr val="tx1"/>
                </a:solidFill>
                <a:latin typeface="프리젠테이션 4 Regular" pitchFamily="2" charset="-127"/>
                <a:ea typeface="프리젠테이션 4 Regular" pitchFamily="2" charset="-127"/>
              </a:rPr>
              <a:t>, ChatGPT</a:t>
            </a:r>
            <a:r>
              <a:rPr lang="ko-KR" altLang="en-US" sz="2200" dirty="0">
                <a:solidFill>
                  <a:schemeClr val="tx1"/>
                </a:solidFill>
                <a:latin typeface="프리젠테이션 4 Regular" pitchFamily="2" charset="-127"/>
                <a:ea typeface="프리젠테이션 4 Regular" pitchFamily="2" charset="-127"/>
              </a:rPr>
              <a:t>로 의사소통 점검 </a:t>
            </a:r>
            <a:r>
              <a:rPr lang="en-US" altLang="ko-KR" sz="2200" dirty="0">
                <a:solidFill>
                  <a:schemeClr val="tx1"/>
                </a:solidFill>
                <a:latin typeface="프리젠테이션 4 Regular" pitchFamily="2" charset="-127"/>
                <a:ea typeface="프리젠테이션 4 Regular" pitchFamily="2" charset="-127"/>
              </a:rPr>
              <a:t>· </a:t>
            </a:r>
            <a:r>
              <a:rPr lang="ko-KR" altLang="en-US" sz="2200" dirty="0">
                <a:solidFill>
                  <a:schemeClr val="tx1"/>
                </a:solidFill>
                <a:latin typeface="프리젠테이션 4 Regular" pitchFamily="2" charset="-127"/>
                <a:ea typeface="프리젠테이션 4 Regular" pitchFamily="2" charset="-127"/>
              </a:rPr>
              <a:t>조정하기 과정을</a:t>
            </a:r>
            <a:endParaRPr lang="en-US" altLang="ko-KR" sz="2200" dirty="0">
              <a:solidFill>
                <a:schemeClr val="tx1"/>
              </a:solidFill>
              <a:latin typeface="프리젠테이션 4 Regular" pitchFamily="2" charset="-127"/>
              <a:ea typeface="프리젠테이션 4 Regular" pitchFamily="2" charset="-127"/>
            </a:endParaRPr>
          </a:p>
          <a:p>
            <a:pPr algn="ctr"/>
            <a:r>
              <a:rPr lang="ko-KR" altLang="en-US" sz="2200" dirty="0">
                <a:solidFill>
                  <a:schemeClr val="tx1"/>
                </a:solidFill>
                <a:latin typeface="프리젠테이션 4 Regular" pitchFamily="2" charset="-127"/>
                <a:ea typeface="프리젠테이션 4 Regular" pitchFamily="2" charset="-127"/>
              </a:rPr>
              <a:t>실습해 봅시다</a:t>
            </a:r>
            <a:r>
              <a:rPr lang="en-US" altLang="ko-KR" sz="2200" dirty="0">
                <a:solidFill>
                  <a:schemeClr val="tx1"/>
                </a:solidFill>
                <a:latin typeface="프리젠테이션 4 Regular" pitchFamily="2" charset="-127"/>
                <a:ea typeface="프리젠테이션 4 Regular" pitchFamily="2" charset="-127"/>
              </a:rPr>
              <a:t>.</a:t>
            </a:r>
          </a:p>
        </p:txBody>
      </p:sp>
    </p:spTree>
    <p:extLst>
      <p:ext uri="{BB962C8B-B14F-4D97-AF65-F5344CB8AC3E}">
        <p14:creationId xmlns:p14="http://schemas.microsoft.com/office/powerpoint/2010/main" val="156090874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179">
          <a:extLst>
            <a:ext uri="{FF2B5EF4-FFF2-40B4-BE49-F238E27FC236}">
              <a16:creationId xmlns:a16="http://schemas.microsoft.com/office/drawing/2014/main" id="{3ECD1750-CB27-F3B5-B04E-EB930CF42184}"/>
            </a:ext>
          </a:extLst>
        </p:cNvPr>
        <p:cNvGrpSpPr/>
        <p:nvPr/>
      </p:nvGrpSpPr>
      <p:grpSpPr>
        <a:xfrm>
          <a:off x="0" y="0"/>
          <a:ext cx="0" cy="0"/>
          <a:chOff x="0" y="0"/>
          <a:chExt cx="0" cy="0"/>
        </a:xfrm>
      </p:grpSpPr>
      <p:sp>
        <p:nvSpPr>
          <p:cNvPr id="6" name="Google Shape;87;p16">
            <a:extLst>
              <a:ext uri="{FF2B5EF4-FFF2-40B4-BE49-F238E27FC236}">
                <a16:creationId xmlns:a16="http://schemas.microsoft.com/office/drawing/2014/main" id="{7608BCC1-C2E9-9502-65F3-53182D0D9F40}"/>
              </a:ext>
            </a:extLst>
          </p:cNvPr>
          <p:cNvSpPr txBox="1">
            <a:spLocks noGrp="1"/>
          </p:cNvSpPr>
          <p:nvPr>
            <p:ph type="title"/>
          </p:nvPr>
        </p:nvSpPr>
        <p:spPr>
          <a:xfrm>
            <a:off x="661124" y="662034"/>
            <a:ext cx="8383816" cy="429040"/>
          </a:xfrm>
          <a:prstGeom prst="rect">
            <a:avLst/>
          </a:prstGeom>
        </p:spPr>
        <p:txBody>
          <a:bodyPr spcFirstLastPara="1" wrap="square" lIns="68575" tIns="68575" rIns="68575" bIns="68575" anchor="ctr" anchorCtr="0">
            <a:noAutofit/>
          </a:bodyPr>
          <a:lstStyle/>
          <a:p>
            <a:pPr lvl="0"/>
            <a:r>
              <a:rPr lang="en-US" sz="2200" b="1" spc="-100" dirty="0">
                <a:solidFill>
                  <a:schemeClr val="tx1"/>
                </a:solidFill>
                <a:latin typeface="프리젠테이션 8 ExtraBold" pitchFamily="2" charset="-127"/>
                <a:ea typeface="프리젠테이션 8 ExtraBold" pitchFamily="2" charset="-127"/>
                <a:cs typeface="Noto Sans KR"/>
                <a:sym typeface="Noto Sans KR"/>
              </a:rPr>
              <a:t>AI </a:t>
            </a:r>
            <a:r>
              <a:rPr lang="en-US" altLang="ko-KR" sz="2200" b="1" spc="-100" dirty="0">
                <a:solidFill>
                  <a:schemeClr val="tx1"/>
                </a:solidFill>
                <a:latin typeface="프리젠테이션 8 ExtraBold" pitchFamily="2" charset="-127"/>
                <a:ea typeface="프리젠테이션 8 ExtraBold" pitchFamily="2" charset="-127"/>
                <a:cs typeface="Noto Sans KR"/>
                <a:sym typeface="Noto Sans KR"/>
              </a:rPr>
              <a:t>· </a:t>
            </a:r>
            <a:r>
              <a:rPr lang="ko-KR" altLang="en-US" sz="2200" b="1" spc="-100" dirty="0">
                <a:solidFill>
                  <a:schemeClr val="tx1"/>
                </a:solidFill>
                <a:latin typeface="프리젠테이션 8 ExtraBold" pitchFamily="2" charset="-127"/>
                <a:ea typeface="프리젠테이션 8 ExtraBold" pitchFamily="2" charset="-127"/>
                <a:cs typeface="Noto Sans KR"/>
                <a:sym typeface="Noto Sans KR"/>
              </a:rPr>
              <a:t>디지털 도구 실습</a:t>
            </a:r>
            <a:endParaRPr sz="2200" b="1" spc="-100" dirty="0">
              <a:solidFill>
                <a:schemeClr val="tx1"/>
              </a:solidFill>
              <a:latin typeface="프리젠테이션 8 ExtraBold" pitchFamily="2" charset="-127"/>
              <a:ea typeface="프리젠테이션 8 ExtraBold" pitchFamily="2" charset="-127"/>
              <a:cs typeface="Noto Sans KR"/>
              <a:sym typeface="Noto Sans KR"/>
            </a:endParaRPr>
          </a:p>
        </p:txBody>
      </p:sp>
      <p:sp>
        <p:nvSpPr>
          <p:cNvPr id="7" name="사각형: 둥근 모서리 6">
            <a:extLst>
              <a:ext uri="{FF2B5EF4-FFF2-40B4-BE49-F238E27FC236}">
                <a16:creationId xmlns:a16="http://schemas.microsoft.com/office/drawing/2014/main" id="{BAD31266-8328-1A64-95C4-ADA1D3DCF500}"/>
              </a:ext>
            </a:extLst>
          </p:cNvPr>
          <p:cNvSpPr/>
          <p:nvPr/>
        </p:nvSpPr>
        <p:spPr>
          <a:xfrm rot="16200000">
            <a:off x="-180000" y="336555"/>
            <a:ext cx="360000" cy="1080000"/>
          </a:xfrm>
          <a:prstGeom prst="roundRect">
            <a:avLst>
              <a:gd name="adj" fmla="val 50000"/>
            </a:avLst>
          </a:prstGeom>
          <a:gradFill>
            <a:gsLst>
              <a:gs pos="0">
                <a:srgbClr val="1E3673">
                  <a:alpha val="0"/>
                </a:srgbClr>
              </a:gs>
              <a:gs pos="100000">
                <a:srgbClr val="1E3673">
                  <a:alpha val="70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latin typeface="프리젠테이션 4 Regular" pitchFamily="2" charset="-127"/>
              <a:ea typeface="프리젠테이션 4 Regular" pitchFamily="2" charset="-127"/>
            </a:endParaRPr>
          </a:p>
        </p:txBody>
      </p:sp>
      <p:sp>
        <p:nvSpPr>
          <p:cNvPr id="8" name="TextBox 7">
            <a:extLst>
              <a:ext uri="{FF2B5EF4-FFF2-40B4-BE49-F238E27FC236}">
                <a16:creationId xmlns:a16="http://schemas.microsoft.com/office/drawing/2014/main" id="{BA0D3A93-CD8A-1564-3748-7BD85C815E91}"/>
              </a:ext>
            </a:extLst>
          </p:cNvPr>
          <p:cNvSpPr txBox="1"/>
          <p:nvPr/>
        </p:nvSpPr>
        <p:spPr>
          <a:xfrm>
            <a:off x="85833" y="2349500"/>
            <a:ext cx="8972333" cy="1107996"/>
          </a:xfrm>
          <a:prstGeom prst="rect">
            <a:avLst/>
          </a:prstGeom>
          <a:noFill/>
        </p:spPr>
        <p:txBody>
          <a:bodyPr wrap="square">
            <a:spAutoFit/>
          </a:bodyPr>
          <a:lstStyle/>
          <a:p>
            <a:pPr algn="ctr"/>
            <a:r>
              <a:rPr lang="ko-KR" altLang="en-US" sz="2200" dirty="0">
                <a:solidFill>
                  <a:schemeClr val="tx1"/>
                </a:solidFill>
                <a:latin typeface="프리젠테이션 4 Regular" pitchFamily="2" charset="-127"/>
                <a:ea typeface="프리젠테이션 4 Regular" pitchFamily="2" charset="-127"/>
              </a:rPr>
              <a:t>강사의 지도에 따라</a:t>
            </a:r>
            <a:endParaRPr lang="en-US" altLang="ko-KR" sz="2200" dirty="0">
              <a:solidFill>
                <a:schemeClr val="tx1"/>
              </a:solidFill>
              <a:latin typeface="프리젠테이션 4 Regular" pitchFamily="2" charset="-127"/>
              <a:ea typeface="프리젠테이션 4 Regular" pitchFamily="2" charset="-127"/>
            </a:endParaRPr>
          </a:p>
          <a:p>
            <a:pPr algn="ctr"/>
            <a:r>
              <a:rPr lang="ko-KR" altLang="en-US" sz="2200" dirty="0">
                <a:solidFill>
                  <a:schemeClr val="tx1"/>
                </a:solidFill>
                <a:latin typeface="프리젠테이션 4 Regular" pitchFamily="2" charset="-127"/>
                <a:ea typeface="프리젠테이션 4 Regular" pitchFamily="2" charset="-127"/>
              </a:rPr>
              <a:t>유튜브 댓글 수집 </a:t>
            </a:r>
            <a:r>
              <a:rPr lang="en-US" altLang="ko-KR" sz="2200" dirty="0">
                <a:solidFill>
                  <a:schemeClr val="tx1"/>
                </a:solidFill>
                <a:latin typeface="프리젠테이션 4 Regular" pitchFamily="2" charset="-127"/>
                <a:ea typeface="프리젠테이션 4 Regular" pitchFamily="2" charset="-127"/>
              </a:rPr>
              <a:t>API, </a:t>
            </a:r>
            <a:r>
              <a:rPr lang="ko-KR" altLang="en-US" sz="2200" dirty="0">
                <a:solidFill>
                  <a:schemeClr val="tx1"/>
                </a:solidFill>
                <a:latin typeface="프리젠테이션 4 Regular" pitchFamily="2" charset="-127"/>
                <a:ea typeface="프리젠테이션 4 Regular" pitchFamily="2" charset="-127"/>
              </a:rPr>
              <a:t>스프레드시트로 여론 데이터 분석하기 과정을</a:t>
            </a:r>
            <a:endParaRPr lang="en-US" altLang="ko-KR" sz="2200" dirty="0">
              <a:solidFill>
                <a:schemeClr val="tx1"/>
              </a:solidFill>
              <a:latin typeface="프리젠테이션 4 Regular" pitchFamily="2" charset="-127"/>
              <a:ea typeface="프리젠테이션 4 Regular" pitchFamily="2" charset="-127"/>
            </a:endParaRPr>
          </a:p>
          <a:p>
            <a:pPr algn="ctr"/>
            <a:r>
              <a:rPr lang="ko-KR" altLang="en-US" sz="2200" dirty="0">
                <a:solidFill>
                  <a:schemeClr val="tx1"/>
                </a:solidFill>
                <a:latin typeface="프리젠테이션 4 Regular" pitchFamily="2" charset="-127"/>
                <a:ea typeface="프리젠테이션 4 Regular" pitchFamily="2" charset="-127"/>
              </a:rPr>
              <a:t>실습해 봅시다</a:t>
            </a:r>
            <a:r>
              <a:rPr lang="en-US" altLang="ko-KR" sz="2200" dirty="0">
                <a:solidFill>
                  <a:schemeClr val="tx1"/>
                </a:solidFill>
                <a:latin typeface="프리젠테이션 4 Regular" pitchFamily="2" charset="-127"/>
                <a:ea typeface="프리젠테이션 4 Regular" pitchFamily="2" charset="-127"/>
              </a:rPr>
              <a:t>.</a:t>
            </a:r>
          </a:p>
        </p:txBody>
      </p:sp>
    </p:spTree>
    <p:extLst>
      <p:ext uri="{BB962C8B-B14F-4D97-AF65-F5344CB8AC3E}">
        <p14:creationId xmlns:p14="http://schemas.microsoft.com/office/powerpoint/2010/main" val="338258950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8" name="Google Shape;298;p41"/>
          <p:cNvSpPr txBox="1">
            <a:spLocks noGrp="1"/>
          </p:cNvSpPr>
          <p:nvPr>
            <p:ph type="body" idx="1"/>
          </p:nvPr>
        </p:nvSpPr>
        <p:spPr>
          <a:xfrm>
            <a:off x="311700" y="2087924"/>
            <a:ext cx="8520600" cy="1143050"/>
          </a:xfrm>
          <a:prstGeom prst="rect">
            <a:avLst/>
          </a:prstGeom>
        </p:spPr>
        <p:txBody>
          <a:bodyPr spcFirstLastPara="1" wrap="square" lIns="68575" tIns="68575" rIns="68575" bIns="68575" anchor="t" anchorCtr="0">
            <a:noAutofit/>
          </a:bodyPr>
          <a:lstStyle/>
          <a:p>
            <a:pPr marL="444500" indent="-342900">
              <a:buSzPts val="2000"/>
              <a:buFont typeface="Arial" panose="020B0604020202020204" pitchFamily="34" charset="0"/>
              <a:buChar char="•"/>
            </a:pPr>
            <a:r>
              <a:rPr lang="ko-KR" sz="2000" dirty="0">
                <a:latin typeface="프리젠테이션 4 Regular" pitchFamily="2" charset="-127"/>
                <a:ea typeface="프리젠테이션 4 Regular" pitchFamily="2" charset="-127"/>
                <a:cs typeface="Noto Sans KR"/>
                <a:sym typeface="Noto Sans KR"/>
              </a:rPr>
              <a:t>이번 학습을 통해 배운 점</a:t>
            </a:r>
            <a:r>
              <a:rPr lang="ko-KR" altLang="en-US" sz="2000" dirty="0">
                <a:latin typeface="프리젠테이션 4 Regular" pitchFamily="2" charset="-127"/>
                <a:ea typeface="프리젠테이션 4 Regular" pitchFamily="2" charset="-127"/>
                <a:cs typeface="Noto Sans KR"/>
                <a:sym typeface="Noto Sans KR"/>
              </a:rPr>
              <a:t>과</a:t>
            </a:r>
            <a:r>
              <a:rPr lang="ko-KR" sz="2000" dirty="0">
                <a:latin typeface="프리젠테이션 4 Regular" pitchFamily="2" charset="-127"/>
                <a:ea typeface="프리젠테이션 4 Regular" pitchFamily="2" charset="-127"/>
                <a:cs typeface="Noto Sans KR"/>
                <a:sym typeface="Noto Sans KR"/>
              </a:rPr>
              <a:t>, </a:t>
            </a:r>
            <a:r>
              <a:rPr lang="ko-KR" altLang="en-US" sz="2000" dirty="0">
                <a:latin typeface="프리젠테이션 4 Regular" pitchFamily="2" charset="-127"/>
                <a:ea typeface="프리젠테이션 4 Regular" pitchFamily="2" charset="-127"/>
                <a:cs typeface="Noto Sans KR"/>
                <a:sym typeface="Noto Sans KR"/>
              </a:rPr>
              <a:t>느끼고 깨달은 점 등 소감을 나누어 봅시다</a:t>
            </a:r>
            <a:r>
              <a:rPr lang="en-US" altLang="ko-KR" sz="2000" dirty="0">
                <a:latin typeface="프리젠테이션 4 Regular" pitchFamily="2" charset="-127"/>
                <a:ea typeface="프리젠테이션 4 Regular" pitchFamily="2" charset="-127"/>
                <a:cs typeface="Noto Sans KR"/>
                <a:sym typeface="Noto Sans KR"/>
              </a:rPr>
              <a:t>.</a:t>
            </a:r>
          </a:p>
          <a:p>
            <a:pPr marL="444500" indent="-342900">
              <a:buSzPts val="2000"/>
              <a:buFont typeface="Arial" panose="020B0604020202020204" pitchFamily="34" charset="0"/>
              <a:buChar char="•"/>
            </a:pPr>
            <a:r>
              <a:rPr lang="en-US" altLang="ko-KR" sz="2000" dirty="0">
                <a:latin typeface="프리젠테이션 4 Regular" pitchFamily="2" charset="-127"/>
                <a:ea typeface="프리젠테이션 4 Regular" pitchFamily="2" charset="-127"/>
                <a:cs typeface="Noto Sans KR"/>
                <a:sym typeface="Noto Sans KR"/>
              </a:rPr>
              <a:t>AI </a:t>
            </a:r>
            <a:r>
              <a:rPr lang="ko-KR" altLang="en-US" sz="2000" dirty="0">
                <a:latin typeface="프리젠테이션 4 Regular" pitchFamily="2" charset="-127"/>
                <a:ea typeface="프리젠테이션 4 Regular" pitchFamily="2" charset="-127"/>
                <a:cs typeface="Noto Sans KR"/>
                <a:sym typeface="Noto Sans KR"/>
              </a:rPr>
              <a:t>융합 </a:t>
            </a:r>
            <a:r>
              <a:rPr lang="ko-KR" sz="2000" dirty="0">
                <a:latin typeface="프리젠테이션 4 Regular" pitchFamily="2" charset="-127"/>
                <a:ea typeface="프리젠테이션 4 Regular" pitchFamily="2" charset="-127"/>
                <a:cs typeface="Noto Sans KR"/>
                <a:sym typeface="Noto Sans KR"/>
              </a:rPr>
              <a:t>수업</a:t>
            </a:r>
            <a:r>
              <a:rPr lang="ko-KR" altLang="en-US" sz="2000" dirty="0">
                <a:latin typeface="프리젠테이션 4 Regular" pitchFamily="2" charset="-127"/>
                <a:ea typeface="프리젠테이션 4 Regular" pitchFamily="2" charset="-127"/>
                <a:cs typeface="Noto Sans KR"/>
                <a:sym typeface="Noto Sans KR"/>
              </a:rPr>
              <a:t>혁신 실천</a:t>
            </a:r>
            <a:r>
              <a:rPr lang="ko-KR" sz="2000" dirty="0">
                <a:latin typeface="프리젠테이션 4 Regular" pitchFamily="2" charset="-127"/>
                <a:ea typeface="프리젠테이션 4 Regular" pitchFamily="2" charset="-127"/>
                <a:cs typeface="Noto Sans KR"/>
                <a:sym typeface="Noto Sans KR"/>
              </a:rPr>
              <a:t>사례의 적용가능성</a:t>
            </a:r>
            <a:r>
              <a:rPr lang="ko-KR" altLang="en-US" sz="2000" dirty="0">
                <a:latin typeface="프리젠테이션 4 Regular" pitchFamily="2" charset="-127"/>
                <a:ea typeface="프리젠테이션 4 Regular" pitchFamily="2" charset="-127"/>
                <a:cs typeface="Noto Sans KR"/>
                <a:sym typeface="Noto Sans KR"/>
              </a:rPr>
              <a:t>을</a:t>
            </a:r>
            <a:r>
              <a:rPr lang="ko-KR" sz="2000" dirty="0">
                <a:latin typeface="프리젠테이션 4 Regular" pitchFamily="2" charset="-127"/>
                <a:ea typeface="프리젠테이션 4 Regular" pitchFamily="2" charset="-127"/>
                <a:cs typeface="Noto Sans KR"/>
                <a:sym typeface="Noto Sans KR"/>
              </a:rPr>
              <a:t> 탐색</a:t>
            </a:r>
            <a:r>
              <a:rPr lang="ko-KR" altLang="en-US" sz="2000" dirty="0">
                <a:latin typeface="프리젠테이션 4 Regular" pitchFamily="2" charset="-127"/>
                <a:ea typeface="프리젠테이션 4 Regular" pitchFamily="2" charset="-127"/>
                <a:cs typeface="Noto Sans KR"/>
                <a:sym typeface="Noto Sans KR"/>
              </a:rPr>
              <a:t>하고</a:t>
            </a:r>
            <a:r>
              <a:rPr lang="en-US" altLang="ko-KR" sz="2000" dirty="0">
                <a:latin typeface="프리젠테이션 4 Regular" pitchFamily="2" charset="-127"/>
                <a:ea typeface="프리젠테이션 4 Regular" pitchFamily="2" charset="-127"/>
                <a:cs typeface="Noto Sans KR"/>
                <a:sym typeface="Noto Sans KR"/>
              </a:rPr>
              <a:t>, </a:t>
            </a:r>
            <a:r>
              <a:rPr lang="ko-KR" altLang="en-US" sz="2000" dirty="0">
                <a:latin typeface="프리젠테이션 4 Regular" pitchFamily="2" charset="-127"/>
                <a:ea typeface="프리젠테이션 4 Regular" pitchFamily="2" charset="-127"/>
                <a:cs typeface="Noto Sans KR"/>
                <a:sym typeface="Noto Sans KR"/>
              </a:rPr>
              <a:t>본인 수업에 어떻게 적용할지에 대한 아이디어를 나누어 봅시다</a:t>
            </a:r>
            <a:r>
              <a:rPr lang="en-US" altLang="ko-KR" sz="2000" dirty="0">
                <a:latin typeface="프리젠테이션 4 Regular" pitchFamily="2" charset="-127"/>
                <a:ea typeface="프리젠테이션 4 Regular" pitchFamily="2" charset="-127"/>
                <a:cs typeface="Noto Sans KR"/>
                <a:sym typeface="Noto Sans KR"/>
              </a:rPr>
              <a:t>.</a:t>
            </a:r>
            <a:endParaRPr sz="2000" dirty="0">
              <a:latin typeface="프리젠테이션 4 Regular" pitchFamily="2" charset="-127"/>
              <a:ea typeface="프리젠테이션 4 Regular" pitchFamily="2" charset="-127"/>
              <a:cs typeface="Noto Sans KR"/>
              <a:sym typeface="Noto Sans KR"/>
            </a:endParaRPr>
          </a:p>
        </p:txBody>
      </p:sp>
      <p:sp>
        <p:nvSpPr>
          <p:cNvPr id="2" name="Google Shape;87;p16">
            <a:extLst>
              <a:ext uri="{FF2B5EF4-FFF2-40B4-BE49-F238E27FC236}">
                <a16:creationId xmlns:a16="http://schemas.microsoft.com/office/drawing/2014/main" id="{66AB43EB-261C-C8F2-923B-5F5524EBBBD5}"/>
              </a:ext>
            </a:extLst>
          </p:cNvPr>
          <p:cNvSpPr txBox="1">
            <a:spLocks/>
          </p:cNvSpPr>
          <p:nvPr/>
        </p:nvSpPr>
        <p:spPr>
          <a:xfrm>
            <a:off x="661124" y="662034"/>
            <a:ext cx="8383816" cy="429040"/>
          </a:xfrm>
          <a:prstGeom prst="rect">
            <a:avLst/>
          </a:prstGeom>
          <a:noFill/>
          <a:ln>
            <a:noFill/>
          </a:ln>
        </p:spPr>
        <p:txBody>
          <a:bodyPr spcFirstLastPara="1" wrap="square" lIns="68575" tIns="68575" rIns="68575" bIns="6857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100"/>
              <a:buFont typeface="Raleway Black"/>
              <a:buNone/>
              <a:defRPr sz="2800" b="0" i="0" u="none" strike="noStrike" cap="none">
                <a:solidFill>
                  <a:schemeClr val="dk1"/>
                </a:solidFill>
                <a:latin typeface="Nanum Gothic"/>
                <a:ea typeface="Nanum Gothic"/>
                <a:cs typeface="Nanum Gothic"/>
                <a:sym typeface="Nanum Gothic"/>
              </a:defRPr>
            </a:lvl1pPr>
            <a:lvl2pPr marR="0" lvl="1" algn="l" rtl="0">
              <a:lnSpc>
                <a:spcPct val="100000"/>
              </a:lnSpc>
              <a:spcBef>
                <a:spcPts val="0"/>
              </a:spcBef>
              <a:spcAft>
                <a:spcPts val="0"/>
              </a:spcAft>
              <a:buClr>
                <a:schemeClr val="lt1"/>
              </a:buClr>
              <a:buSzPts val="2100"/>
              <a:buFont typeface="Raleway Black"/>
              <a:buNone/>
              <a:defRPr sz="2800" b="0" i="0" u="none" strike="noStrike" cap="none">
                <a:solidFill>
                  <a:schemeClr val="lt1"/>
                </a:solidFill>
                <a:latin typeface="Raleway Black"/>
                <a:ea typeface="Raleway Black"/>
                <a:cs typeface="Raleway Black"/>
                <a:sym typeface="Raleway Black"/>
              </a:defRPr>
            </a:lvl2pPr>
            <a:lvl3pPr marR="0" lvl="2" algn="l" rtl="0">
              <a:lnSpc>
                <a:spcPct val="100000"/>
              </a:lnSpc>
              <a:spcBef>
                <a:spcPts val="0"/>
              </a:spcBef>
              <a:spcAft>
                <a:spcPts val="0"/>
              </a:spcAft>
              <a:buClr>
                <a:schemeClr val="lt1"/>
              </a:buClr>
              <a:buSzPts val="2100"/>
              <a:buFont typeface="Raleway Black"/>
              <a:buNone/>
              <a:defRPr sz="2800" b="0" i="0" u="none" strike="noStrike" cap="none">
                <a:solidFill>
                  <a:schemeClr val="lt1"/>
                </a:solidFill>
                <a:latin typeface="Raleway Black"/>
                <a:ea typeface="Raleway Black"/>
                <a:cs typeface="Raleway Black"/>
                <a:sym typeface="Raleway Black"/>
              </a:defRPr>
            </a:lvl3pPr>
            <a:lvl4pPr marR="0" lvl="3" algn="l" rtl="0">
              <a:lnSpc>
                <a:spcPct val="100000"/>
              </a:lnSpc>
              <a:spcBef>
                <a:spcPts val="0"/>
              </a:spcBef>
              <a:spcAft>
                <a:spcPts val="0"/>
              </a:spcAft>
              <a:buClr>
                <a:schemeClr val="lt1"/>
              </a:buClr>
              <a:buSzPts val="2100"/>
              <a:buFont typeface="Raleway Black"/>
              <a:buNone/>
              <a:defRPr sz="2800" b="0" i="0" u="none" strike="noStrike" cap="none">
                <a:solidFill>
                  <a:schemeClr val="lt1"/>
                </a:solidFill>
                <a:latin typeface="Raleway Black"/>
                <a:ea typeface="Raleway Black"/>
                <a:cs typeface="Raleway Black"/>
                <a:sym typeface="Raleway Black"/>
              </a:defRPr>
            </a:lvl4pPr>
            <a:lvl5pPr marR="0" lvl="4" algn="l" rtl="0">
              <a:lnSpc>
                <a:spcPct val="100000"/>
              </a:lnSpc>
              <a:spcBef>
                <a:spcPts val="0"/>
              </a:spcBef>
              <a:spcAft>
                <a:spcPts val="0"/>
              </a:spcAft>
              <a:buClr>
                <a:schemeClr val="lt1"/>
              </a:buClr>
              <a:buSzPts val="2100"/>
              <a:buFont typeface="Raleway Black"/>
              <a:buNone/>
              <a:defRPr sz="2800" b="0" i="0" u="none" strike="noStrike" cap="none">
                <a:solidFill>
                  <a:schemeClr val="lt1"/>
                </a:solidFill>
                <a:latin typeface="Raleway Black"/>
                <a:ea typeface="Raleway Black"/>
                <a:cs typeface="Raleway Black"/>
                <a:sym typeface="Raleway Black"/>
              </a:defRPr>
            </a:lvl5pPr>
            <a:lvl6pPr marR="0" lvl="5" algn="l" rtl="0">
              <a:lnSpc>
                <a:spcPct val="100000"/>
              </a:lnSpc>
              <a:spcBef>
                <a:spcPts val="0"/>
              </a:spcBef>
              <a:spcAft>
                <a:spcPts val="0"/>
              </a:spcAft>
              <a:buClr>
                <a:schemeClr val="lt1"/>
              </a:buClr>
              <a:buSzPts val="2100"/>
              <a:buFont typeface="Raleway Black"/>
              <a:buNone/>
              <a:defRPr sz="2800" b="0" i="0" u="none" strike="noStrike" cap="none">
                <a:solidFill>
                  <a:schemeClr val="lt1"/>
                </a:solidFill>
                <a:latin typeface="Raleway Black"/>
                <a:ea typeface="Raleway Black"/>
                <a:cs typeface="Raleway Black"/>
                <a:sym typeface="Raleway Black"/>
              </a:defRPr>
            </a:lvl6pPr>
            <a:lvl7pPr marR="0" lvl="6" algn="l" rtl="0">
              <a:lnSpc>
                <a:spcPct val="100000"/>
              </a:lnSpc>
              <a:spcBef>
                <a:spcPts val="0"/>
              </a:spcBef>
              <a:spcAft>
                <a:spcPts val="0"/>
              </a:spcAft>
              <a:buClr>
                <a:schemeClr val="lt1"/>
              </a:buClr>
              <a:buSzPts val="2100"/>
              <a:buFont typeface="Raleway Black"/>
              <a:buNone/>
              <a:defRPr sz="2800" b="0" i="0" u="none" strike="noStrike" cap="none">
                <a:solidFill>
                  <a:schemeClr val="lt1"/>
                </a:solidFill>
                <a:latin typeface="Raleway Black"/>
                <a:ea typeface="Raleway Black"/>
                <a:cs typeface="Raleway Black"/>
                <a:sym typeface="Raleway Black"/>
              </a:defRPr>
            </a:lvl7pPr>
            <a:lvl8pPr marR="0" lvl="7" algn="l" rtl="0">
              <a:lnSpc>
                <a:spcPct val="100000"/>
              </a:lnSpc>
              <a:spcBef>
                <a:spcPts val="0"/>
              </a:spcBef>
              <a:spcAft>
                <a:spcPts val="0"/>
              </a:spcAft>
              <a:buClr>
                <a:schemeClr val="lt1"/>
              </a:buClr>
              <a:buSzPts val="2100"/>
              <a:buFont typeface="Raleway Black"/>
              <a:buNone/>
              <a:defRPr sz="2800" b="0" i="0" u="none" strike="noStrike" cap="none">
                <a:solidFill>
                  <a:schemeClr val="lt1"/>
                </a:solidFill>
                <a:latin typeface="Raleway Black"/>
                <a:ea typeface="Raleway Black"/>
                <a:cs typeface="Raleway Black"/>
                <a:sym typeface="Raleway Black"/>
              </a:defRPr>
            </a:lvl8pPr>
            <a:lvl9pPr marR="0" lvl="8" algn="l" rtl="0">
              <a:lnSpc>
                <a:spcPct val="100000"/>
              </a:lnSpc>
              <a:spcBef>
                <a:spcPts val="0"/>
              </a:spcBef>
              <a:spcAft>
                <a:spcPts val="0"/>
              </a:spcAft>
              <a:buClr>
                <a:schemeClr val="lt1"/>
              </a:buClr>
              <a:buSzPts val="2100"/>
              <a:buFont typeface="Raleway Black"/>
              <a:buNone/>
              <a:defRPr sz="2800" b="0" i="0" u="none" strike="noStrike" cap="none">
                <a:solidFill>
                  <a:schemeClr val="lt1"/>
                </a:solidFill>
                <a:latin typeface="Raleway Black"/>
                <a:ea typeface="Raleway Black"/>
                <a:cs typeface="Raleway Black"/>
                <a:sym typeface="Raleway Black"/>
              </a:defRPr>
            </a:lvl9pPr>
          </a:lstStyle>
          <a:p>
            <a:r>
              <a:rPr lang="ko-KR" altLang="en-US" sz="2200" b="1" spc="-100" dirty="0">
                <a:solidFill>
                  <a:schemeClr val="tx1"/>
                </a:solidFill>
                <a:latin typeface="프리젠테이션 8 ExtraBold" pitchFamily="2" charset="-127"/>
                <a:ea typeface="프리젠테이션 8 ExtraBold" pitchFamily="2" charset="-127"/>
                <a:cs typeface="Noto Sans KR"/>
                <a:sym typeface="Noto Sans KR"/>
              </a:rPr>
              <a:t>성찰 활동 및 수업 나눔 </a:t>
            </a:r>
          </a:p>
        </p:txBody>
      </p:sp>
      <p:sp>
        <p:nvSpPr>
          <p:cNvPr id="3" name="사각형: 둥근 모서리 2">
            <a:extLst>
              <a:ext uri="{FF2B5EF4-FFF2-40B4-BE49-F238E27FC236}">
                <a16:creationId xmlns:a16="http://schemas.microsoft.com/office/drawing/2014/main" id="{B1CCE750-C0B2-FC2E-42A8-E63333FAD778}"/>
              </a:ext>
            </a:extLst>
          </p:cNvPr>
          <p:cNvSpPr/>
          <p:nvPr/>
        </p:nvSpPr>
        <p:spPr>
          <a:xfrm rot="16200000">
            <a:off x="-180000" y="336555"/>
            <a:ext cx="360000" cy="1080000"/>
          </a:xfrm>
          <a:prstGeom prst="roundRect">
            <a:avLst>
              <a:gd name="adj" fmla="val 50000"/>
            </a:avLst>
          </a:prstGeom>
          <a:gradFill>
            <a:gsLst>
              <a:gs pos="0">
                <a:srgbClr val="1E3673">
                  <a:alpha val="0"/>
                </a:srgbClr>
              </a:gs>
              <a:gs pos="100000">
                <a:srgbClr val="1E3673">
                  <a:alpha val="70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latin typeface="프리젠테이션 4 Regular" pitchFamily="2" charset="-127"/>
              <a:ea typeface="프리젠테이션 4 Regular" pitchFamily="2" charset="-127"/>
            </a:endParaRPr>
          </a:p>
        </p:txBody>
      </p:sp>
    </p:spTree>
  </p:cSld>
  <p:clrMapOvr>
    <a:masterClrMapping/>
  </p:clrMapOvr>
</p:sld>
</file>

<file path=ppt/theme/theme1.xml><?xml version="1.0" encoding="utf-8"?>
<a:theme xmlns:a="http://schemas.openxmlformats.org/drawingml/2006/main" name="Structure de la maladie de style futuriste by Slidesgo">
  <a:themeElements>
    <a:clrScheme name="Simple Light">
      <a:dk1>
        <a:srgbClr val="000000"/>
      </a:dk1>
      <a:lt1>
        <a:srgbClr val="FFFFFF"/>
      </a:lt1>
      <a:dk2>
        <a:srgbClr val="FFFFFF"/>
      </a:dk2>
      <a:lt2>
        <a:srgbClr val="FBD7FB"/>
      </a:lt2>
      <a:accent1>
        <a:srgbClr val="FF64FF"/>
      </a:accent1>
      <a:accent2>
        <a:srgbClr val="FFFFFF"/>
      </a:accent2>
      <a:accent3>
        <a:srgbClr val="12013A"/>
      </a:accent3>
      <a:accent4>
        <a:srgbClr val="4910EE"/>
      </a:accent4>
      <a:accent5>
        <a:srgbClr val="000000"/>
      </a:accent5>
      <a:accent6>
        <a:srgbClr val="B234B2"/>
      </a:accent6>
      <a:hlink>
        <a:srgbClr val="FF64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481</TotalTime>
  <Words>16213</Words>
  <Application>Microsoft Office PowerPoint</Application>
  <PresentationFormat>화면 슬라이드 쇼(16:9)</PresentationFormat>
  <Paragraphs>1050</Paragraphs>
  <Slides>63</Slides>
  <Notes>63</Notes>
  <HiddenSlides>0</HiddenSlides>
  <MMClips>0</MMClips>
  <ScaleCrop>false</ScaleCrop>
  <HeadingPairs>
    <vt:vector size="6" baseType="variant">
      <vt:variant>
        <vt:lpstr>사용한 글꼴</vt:lpstr>
      </vt:variant>
      <vt:variant>
        <vt:i4>10</vt:i4>
      </vt:variant>
      <vt:variant>
        <vt:lpstr>테마</vt:lpstr>
      </vt:variant>
      <vt:variant>
        <vt:i4>1</vt:i4>
      </vt:variant>
      <vt:variant>
        <vt:lpstr>슬라이드 제목</vt:lpstr>
      </vt:variant>
      <vt:variant>
        <vt:i4>63</vt:i4>
      </vt:variant>
    </vt:vector>
  </HeadingPairs>
  <TitlesOfParts>
    <vt:vector size="74" baseType="lpstr">
      <vt:lpstr>Arial</vt:lpstr>
      <vt:lpstr>Oswald</vt:lpstr>
      <vt:lpstr>Raleway Black</vt:lpstr>
      <vt:lpstr>Nanum Gothic</vt:lpstr>
      <vt:lpstr>프리젠테이션 9 Black</vt:lpstr>
      <vt:lpstr>프리젠테이션 4 Regular</vt:lpstr>
      <vt:lpstr>Abadi</vt:lpstr>
      <vt:lpstr>Noto Sans KR</vt:lpstr>
      <vt:lpstr>프리젠테이션 8 ExtraBold</vt:lpstr>
      <vt:lpstr>프리젠테이션 5 Medium</vt:lpstr>
      <vt:lpstr>Structure de la maladie de style futuriste by Slidesgo</vt:lpstr>
      <vt:lpstr>AI 융합교육 사례 탐색 및 도구 실습</vt:lpstr>
      <vt:lpstr>목차</vt:lpstr>
      <vt:lpstr>학습 목표</vt:lpstr>
      <vt:lpstr>1장. AI 융합교육 이론과 비판적 고찰</vt:lpstr>
      <vt:lpstr>AI 융합교육 톺아보기 </vt:lpstr>
      <vt:lpstr>AI 융합교육 톺아보기 </vt:lpstr>
      <vt:lpstr>AI 융합교육 톺아보기 </vt:lpstr>
      <vt:lpstr>AI 융합교육 톺아보기 </vt:lpstr>
      <vt:lpstr>AI 융합교육 톺아보기 </vt:lpstr>
      <vt:lpstr>AI 융합교육 톺아보기 </vt:lpstr>
      <vt:lpstr>AI 융합교육 톺아보기 </vt:lpstr>
      <vt:lpstr>AI 활용 · 융합 수업을 시도한 사례에 대한 비판적 고찰</vt:lpstr>
      <vt:lpstr>AI 활용 · 융합 수업을 시도한 사례에 대한 비판적 고찰</vt:lpstr>
      <vt:lpstr>AI 활용 · 융합 수업을 시도한 사례에 대한 비판적 고찰</vt:lpstr>
      <vt:lpstr>AI 활용 · 융합 수업을 시도한 사례에 대한 비판적 고찰</vt:lpstr>
      <vt:lpstr>AI 활용 · 융합 수업을 시도한 사례에 대한 비판적 고찰</vt:lpstr>
      <vt:lpstr>AI 활용 · 융합 수업을 시도한 사례에 대한 비판적 고찰</vt:lpstr>
      <vt:lpstr>2장. AI 융합교육 설계 논문 탐구</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3장. AI 융합교육 실천 사례</vt:lpstr>
      <vt:lpstr>AI 융합 수업혁신 실천의 배경</vt:lpstr>
      <vt:lpstr>AI 융합 수업혁신 실천의 배경</vt:lpstr>
      <vt:lpstr>AI 융합 수업혁신 실천의 필요성</vt:lpstr>
      <vt:lpstr>AI 융합 수업혁신을 시도한 기존 사례에 대한 비판에서 출발</vt:lpstr>
      <vt:lpstr>AI 융합 수업혁신 실천의 목적</vt:lpstr>
      <vt:lpstr>수업 모형 개발 시 참고한 레퍼런스</vt:lpstr>
      <vt:lpstr>D.E.E.P 수업 모형</vt:lpstr>
      <vt:lpstr>오늘 공유할 수업 사례는?</vt:lpstr>
      <vt:lpstr>사례1. 우리의 의사소통 데이터를 분석하고 성찰하며 공동체의 담화 습관 개선 캠페인 실천하기</vt:lpstr>
      <vt:lpstr>사례1. 우리의 의사소통 데이터를 분석하고 성찰하며 공동체의 담화 습관 개선 캠페인 실천하기</vt:lpstr>
      <vt:lpstr>사례1. 우리의 의사소통 데이터를 분석하고 성찰하며 공동체의 담화 습관 개선 캠페인 실천하기</vt:lpstr>
      <vt:lpstr>사례1. 우리의 의사소통 데이터를 분석하고 성찰하며 공동체의 담화 습관 개선 캠페인 실천하기</vt:lpstr>
      <vt:lpstr>사례1. 우리의 의사소통 데이터를 분석하고 성찰하며 공동체의 담화 습관 개선 캠페인 실천하기</vt:lpstr>
      <vt:lpstr>사례1. 우리의 의사소통 데이터를 분석하고 성찰하며 공동체의 담화 습관 개선 캠페인 실천하기</vt:lpstr>
      <vt:lpstr>사례1. 우리의 의사소통 데이터를 분석하고 성찰하며 공동체의 담화 습관 개선 캠페인 실천하기</vt:lpstr>
      <vt:lpstr>사례1. 우리의 의사소통 데이터를 분석하고 성찰하며 공동체의 담화 습관 개선 캠페인 실천하기</vt:lpstr>
      <vt:lpstr>사례1. 우리의 의사소통 데이터를 분석하고 성찰하며 공동체의 담화 습관 개선 캠페인 실천하기</vt:lpstr>
      <vt:lpstr>사례1. 우리의 의사소통 데이터를 분석하고 성찰하며 공동체의 담화 습관 개선 캠페인 실천하기</vt:lpstr>
      <vt:lpstr>사례1. 우리의 의사소통 데이터를 분석하고 성찰하며 공동체의 담화 습관 개선 캠페인 실천하기</vt:lpstr>
      <vt:lpstr>사례1. 우리의 의사소통 데이터를 분석하고 성찰하며 공동체의 담화 습관 개선 캠페인 실천하기</vt:lpstr>
      <vt:lpstr>사례1. 우리의 의사소통 데이터를 분석하고 성찰하며 공동체의 담화 습관 개선 캠페인 실천하기</vt:lpstr>
      <vt:lpstr>사례1. 우리의 의사소통 데이터를 분석하고 성찰하며 공동체의 담화 습관 개선 캠페인 실천하기</vt:lpstr>
      <vt:lpstr>사례1. 우리의 의사소통 데이터를 분석하고 성찰하며 공동체의 담화 습관 개선 캠페인 실천하기</vt:lpstr>
      <vt:lpstr>사례1. 우리의 의사소통 데이터를 분석하고 성찰하며 공동체의 담화 습관 개선 캠페인 실천하기</vt:lpstr>
      <vt:lpstr>사례2. 사회적 쟁점에 대한 여론 데이터를 해석하고 확장하며 사회적 설득 담론에 참여하기</vt:lpstr>
      <vt:lpstr>사례2. 사회적 쟁점에 대한 여론 데이터를 해석하고 확장하며 사회적 설득 담론에 참여하기</vt:lpstr>
      <vt:lpstr>사례2. 사회적 쟁점에 대한 여론 데이터를 해석하고 확장하며 사회적 설득 담론에 참여하기</vt:lpstr>
      <vt:lpstr>사례2. 사회적 쟁점에 대한 여론 데이터를 해석하고 확장하며 사회적 설득 담론에 참여하기</vt:lpstr>
      <vt:lpstr>사례2. 사회적 쟁점에 대한 여론 데이터를 해석하고 확장하며 사회적 설득 담론에 참여하기</vt:lpstr>
      <vt:lpstr>사례2. 사회적 쟁점에 대한 여론 데이터를 해석하고 확장하며 사회적 설득 담론에 참여하기</vt:lpstr>
      <vt:lpstr>사례2. 사회적 쟁점에 대한 여론 데이터를 해석하고 확장하며 사회적 설득 담론에 참여하기</vt:lpstr>
      <vt:lpstr>단순 인공지능 활용을 넘어 인공지능 융합 수업으로 거듭나기 위한 노력 </vt:lpstr>
      <vt:lpstr>단순 인공지능 활용을 넘어 인공지능 융합 수업으로 거듭나기 위한 노력 </vt:lpstr>
      <vt:lpstr>4장. AI 융합교육 도구 실습</vt:lpstr>
      <vt:lpstr>AI · 디지털 도구 실습</vt:lpstr>
      <vt:lpstr>AI · 디지털 도구 실습</vt:lpstr>
      <vt:lpstr>PowerPoint 프레젠테이션</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교안개발 프레임워크  1.2. AI 융합교육 사례 탐색 및  도구 실습 (1)</dc:title>
  <dc:creator>CIFE SNU</dc:creator>
  <cp:lastModifiedBy>김민기</cp:lastModifiedBy>
  <cp:revision>41</cp:revision>
  <dcterms:modified xsi:type="dcterms:W3CDTF">2025-11-01T05:18:10Z</dcterms:modified>
</cp:coreProperties>
</file>