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1" r:id="rId3"/>
    <p:sldId id="258" r:id="rId4"/>
    <p:sldId id="259" r:id="rId5"/>
    <p:sldId id="261" r:id="rId6"/>
    <p:sldId id="262" r:id="rId7"/>
    <p:sldId id="263" r:id="rId8"/>
    <p:sldId id="257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74" d="100"/>
          <a:sy n="74" d="100"/>
        </p:scale>
        <p:origin x="312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034E5E7-0EC7-D25E-68B8-D53A8E4C8E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C6EEC676-CE27-4077-2ED1-656E24E8F72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62C0BE8-4FA0-D084-16D6-F404DF171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6AD-782D-457E-B57F-C1C50104814E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62057C1-0632-7CEC-BB7D-E2DFDAEE7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B68BABF-BDBE-07C4-E18B-C5EE26437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4BA1-2F5D-49D1-96D0-DC574BA44D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339735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AA6451-6A2D-082F-D492-37A5A82A2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A39CB02-A745-79C2-A2CF-E20044F6C8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EB1EC1E-E388-187C-1125-3DEA803C71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6AD-782D-457E-B57F-C1C50104814E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AE85A72-EC85-59DC-DA77-1E8291AFE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4591DAF-09B6-D1B1-29A3-AC1050914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4BA1-2F5D-49D1-96D0-DC574BA44D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7662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8AD924C-7993-8400-09FB-E107E9BDE7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3A376536-7CA7-5D05-4018-BE9E8DB067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2CF1753-5FE4-3675-0DA6-C52B3E6A11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6AD-782D-457E-B57F-C1C50104814E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B0EEB846-8194-73D3-5FE1-D4A9C5D70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6E74DAB7-FBCB-7BBC-46A9-C1744F2EF1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4BA1-2F5D-49D1-96D0-DC574BA44D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45425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8544075-0351-E778-D286-A22A17B2C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6CEAEF3-5659-ADE9-0782-484269153F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0DDBCF8D-6116-EC06-8B0C-B3C0E1F19E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E9462EF0-85CB-FDC9-4424-654CA8BB9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6AD-782D-457E-B57F-C1C50104814E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44A2C79-CB95-1A43-18BB-280B896BA6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C2A3EBD-CA2A-00EF-5759-1D9DDCF218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4BA1-2F5D-49D1-96D0-DC574BA44D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903594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4C15158-4F95-658C-53DD-5B2AFD40A6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CC36BDE-CF4C-5C72-838A-367DF9F9C3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981A789-DE23-0539-F497-584801C474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676209BB-469A-BDEE-1B49-E027DB31618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68922AFE-11BF-D2F8-F847-1085670804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CFF2A462-2122-C490-C130-42D3C6F46E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6AD-782D-457E-B57F-C1C50104814E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C5DBD522-02F7-F67C-55A0-9A5BE6F0A3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2C545E51-4CE3-16A8-6C37-41B3DFA599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4BA1-2F5D-49D1-96D0-DC574BA44D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9309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E015053-23D8-1C38-9A98-EE8CDD4176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BCE13897-F970-EED0-11E4-8AFF71E92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6AD-782D-457E-B57F-C1C50104814E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984BBBE5-BEB7-A34D-445B-3582B08F79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20FE7815-5733-92DA-6541-C65583E0BB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4BA1-2F5D-49D1-96D0-DC574BA44D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99352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A0357D9F-5883-9C3F-66F6-3BD6B16BA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6AD-782D-457E-B57F-C1C50104814E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B73075B4-60A3-10F6-B579-5B4C4213B8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DFC0B546-F12A-7FE5-1B81-C293838BF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4BA1-2F5D-49D1-96D0-DC574BA44D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74041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99D18C3-E79B-387C-1AD0-CFBC255FD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5DAF683A-7A4F-912C-7DDF-53CEECE10A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F8C1279-3809-DD80-5502-DB226323CE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163D93D4-AB23-EF85-C0D9-BB5C2C2DAA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6AD-782D-457E-B57F-C1C50104814E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D920DCD8-8AC4-DA0A-B445-5114CB05CF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7B043E3A-478E-E5B5-2010-9F5697FBEA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4BA1-2F5D-49D1-96D0-DC574BA44D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499399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5FC258F4-0CC0-98CA-7272-D6BD669E9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FA2B6451-635F-D6BB-EBF3-03F5BA8A018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1AD49E20-E6A5-B9ED-5CF5-B76743A498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016C3E3C-BBBC-5BE0-E517-C5B0F72B36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6AD-782D-457E-B57F-C1C50104814E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8E6B52A8-9229-B353-4BF1-6352CD8E7A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680882B1-797E-A5FE-BE20-A52E4F32F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4BA1-2F5D-49D1-96D0-DC574BA44D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10255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AC62E63-5731-8CCA-34CF-3482126D0B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4CFC6E2B-9A2F-18C4-D6DE-1C791E1EF0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0744CFE-2205-1D03-401B-285B348A5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6AD-782D-457E-B57F-C1C50104814E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AC563AC-10DB-B338-2319-2A597F6F0B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B8F72F5-E501-CD5E-7EC6-25F1C184AB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4BA1-2F5D-49D1-96D0-DC574BA44D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061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5A292B3-1F4E-CF92-4DF1-9B6CA6388C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F327EE0C-C689-2B0C-52E8-2FCA78C71F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B2DA842E-6316-E3BF-1C98-07AD5AC25D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6AD-782D-457E-B57F-C1C50104814E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2FF20B63-E884-2191-4F58-08EA7B5DE7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397D8E45-8AE7-8359-788D-F3AE3D7A21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84BA1-2F5D-49D1-96D0-DC574BA44D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650537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10CD9676-A534-9467-0DB3-E6356C640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B3FAA1E2-B42F-ED69-9061-8FCB5E4D00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EAF0DF14-CD84-CDEC-659C-3A07C56303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E37D6AD-782D-457E-B57F-C1C50104814E}" type="datetimeFigureOut">
              <a:rPr lang="ko-KR" altLang="en-US" smtClean="0"/>
              <a:t>2025-10-14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102C121-95AD-8266-F4DE-817A84F0D4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16B4C225-4739-AC6F-A5D6-7B7AC5E605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184BA1-2F5D-49D1-96D0-DC574BA44D06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1546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28A941-0510-6818-1CCE-67A5B17C8B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15032" y="2638245"/>
            <a:ext cx="5161935" cy="1581509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ko-KR" altLang="en-US" sz="3200" dirty="0" err="1">
                <a:latin typeface="프리젠테이션 3 Light" pitchFamily="2" charset="-127"/>
                <a:ea typeface="프리젠테이션 3 Light" pitchFamily="2" charset="-127"/>
              </a:rPr>
              <a:t>삽교고등학교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 </a:t>
            </a:r>
            <a:r>
              <a:rPr lang="en-US" altLang="ko-KR" sz="3200" dirty="0">
                <a:latin typeface="프리젠테이션 3 Light" pitchFamily="2" charset="-127"/>
                <a:ea typeface="프리젠테이션 3 Light" pitchFamily="2" charset="-127"/>
              </a:rPr>
              <a:t>2025. 10. 14.(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화</a:t>
            </a:r>
            <a:r>
              <a:rPr lang="en-US" altLang="ko-KR" sz="3200" dirty="0">
                <a:latin typeface="프리젠테이션 3 Light" pitchFamily="2" charset="-127"/>
                <a:ea typeface="프리젠테이션 3 Light" pitchFamily="2" charset="-127"/>
              </a:rPr>
              <a:t>)</a:t>
            </a:r>
            <a:br>
              <a:rPr lang="en-US" altLang="ko-KR" sz="3200" dirty="0">
                <a:latin typeface="프리젠테이션 3 Light" pitchFamily="2" charset="-127"/>
                <a:ea typeface="프리젠테이션 3 Light" pitchFamily="2" charset="-127"/>
              </a:rPr>
            </a:b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교직원 연수 자료</a:t>
            </a:r>
            <a:br>
              <a:rPr lang="en-US" altLang="ko-KR" sz="3200" dirty="0">
                <a:latin typeface="프리젠테이션 3 Light" pitchFamily="2" charset="-127"/>
                <a:ea typeface="프리젠테이션 3 Light" pitchFamily="2" charset="-127"/>
              </a:rPr>
            </a:b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태안고등학교 김민기</a:t>
            </a:r>
          </a:p>
        </p:txBody>
      </p:sp>
    </p:spTree>
    <p:extLst>
      <p:ext uri="{BB962C8B-B14F-4D97-AF65-F5344CB8AC3E}">
        <p14:creationId xmlns:p14="http://schemas.microsoft.com/office/powerpoint/2010/main" val="2769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973426-B7A4-8C36-EF82-38E85B6098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B5455FA-09EF-7BF6-7612-55B280AD55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980" y="2203911"/>
            <a:ext cx="5161935" cy="1581509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ko-KR" altLang="en-US" sz="3200" dirty="0" err="1">
                <a:latin typeface="프리젠테이션 3 Light" pitchFamily="2" charset="-127"/>
                <a:ea typeface="프리젠테이션 3 Light" pitchFamily="2" charset="-127"/>
              </a:rPr>
              <a:t>민기쌤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 팬클럽 카페 </a:t>
            </a:r>
            <a:r>
              <a:rPr lang="en-US" altLang="ko-KR" sz="3200" dirty="0">
                <a:latin typeface="프리젠테이션 3 Light" pitchFamily="2" charset="-127"/>
                <a:ea typeface="프리젠테이션 3 Light" pitchFamily="2" charset="-127"/>
              </a:rPr>
              <a:t>– </a:t>
            </a:r>
            <a:r>
              <a:rPr lang="ko-KR" altLang="en-US" sz="3200" dirty="0" err="1">
                <a:latin typeface="프리젠테이션 3 Light" pitchFamily="2" charset="-127"/>
                <a:ea typeface="프리젠테이션 3 Light" pitchFamily="2" charset="-127"/>
              </a:rPr>
              <a:t>삽교고등학교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 교직원 연수 자료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0504AFFB-10F3-AE8C-B8D7-DD7BD91C03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7365" y="1822326"/>
            <a:ext cx="6652633" cy="32133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64996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3787FA-B4AB-179E-E105-BC8FFE7734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92B3F30A-3312-65B0-EF9C-2929FD2D57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980" y="2203911"/>
            <a:ext cx="5161935" cy="1581509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altLang="ko-KR" sz="3200" dirty="0">
                <a:latin typeface="프리젠테이션 3 Light" pitchFamily="2" charset="-127"/>
                <a:ea typeface="프리젠테이션 3 Light" pitchFamily="2" charset="-127"/>
              </a:rPr>
              <a:t>Google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 </a:t>
            </a:r>
            <a:r>
              <a:rPr lang="en-US" altLang="ko-KR" sz="3200" dirty="0" err="1">
                <a:latin typeface="프리젠테이션 3 Light" pitchFamily="2" charset="-127"/>
                <a:ea typeface="프리젠테이션 3 Light" pitchFamily="2" charset="-127"/>
              </a:rPr>
              <a:t>gemini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 </a:t>
            </a:r>
            <a:r>
              <a:rPr lang="en-US" altLang="ko-KR" sz="3200" dirty="0" err="1">
                <a:latin typeface="프리젠테이션 3 Light" pitchFamily="2" charset="-127"/>
                <a:ea typeface="프리젠테이션 3 Light" pitchFamily="2" charset="-127"/>
              </a:rPr>
              <a:t>api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 </a:t>
            </a:r>
            <a:r>
              <a:rPr lang="en-US" altLang="ko-KR" sz="3200" dirty="0">
                <a:latin typeface="프리젠테이션 3 Light" pitchFamily="2" charset="-127"/>
                <a:ea typeface="프리젠테이션 3 Light" pitchFamily="2" charset="-127"/>
              </a:rPr>
              <a:t>key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 만들기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7CAAA0AE-F3F5-A16F-A80C-88B42DE5C5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1290" y="901852"/>
            <a:ext cx="5871110" cy="16733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7" name="직선 화살표 연결선 6">
            <a:extLst>
              <a:ext uri="{FF2B5EF4-FFF2-40B4-BE49-F238E27FC236}">
                <a16:creationId xmlns:a16="http://schemas.microsoft.com/office/drawing/2014/main" id="{EC273DDE-DBC5-E892-2AE6-48CC777F6833}"/>
              </a:ext>
            </a:extLst>
          </p:cNvPr>
          <p:cNvCxnSpPr>
            <a:cxnSpLocks/>
          </p:cNvCxnSpPr>
          <p:nvPr/>
        </p:nvCxnSpPr>
        <p:spPr>
          <a:xfrm flipH="1">
            <a:off x="6278880" y="2575226"/>
            <a:ext cx="482767" cy="985520"/>
          </a:xfrm>
          <a:prstGeom prst="straightConnector1">
            <a:avLst/>
          </a:prstGeom>
          <a:ln w="1270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" name="그림 8">
            <a:extLst>
              <a:ext uri="{FF2B5EF4-FFF2-40B4-BE49-F238E27FC236}">
                <a16:creationId xmlns:a16="http://schemas.microsoft.com/office/drawing/2014/main" id="{D6A836BE-68B2-CD75-23AA-09BCBEA74B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8410" y="3785420"/>
            <a:ext cx="10525760" cy="24108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92320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96EEAE-03AC-58B7-7A50-FEF46F017D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>
            <a:extLst>
              <a:ext uri="{FF2B5EF4-FFF2-40B4-BE49-F238E27FC236}">
                <a16:creationId xmlns:a16="http://schemas.microsoft.com/office/drawing/2014/main" id="{94F2D5AB-6E81-A7F9-3C2C-FBE127B30B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629" y="2036868"/>
            <a:ext cx="4327931" cy="22703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E977910A-EA4E-734D-00F5-EA673E279653}"/>
              </a:ext>
            </a:extLst>
          </p:cNvPr>
          <p:cNvCxnSpPr>
            <a:cxnSpLocks/>
          </p:cNvCxnSpPr>
          <p:nvPr/>
        </p:nvCxnSpPr>
        <p:spPr>
          <a:xfrm>
            <a:off x="4947920" y="3347386"/>
            <a:ext cx="853440" cy="0"/>
          </a:xfrm>
          <a:prstGeom prst="straightConnector1">
            <a:avLst/>
          </a:prstGeom>
          <a:ln w="1270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그림 12">
            <a:extLst>
              <a:ext uri="{FF2B5EF4-FFF2-40B4-BE49-F238E27FC236}">
                <a16:creationId xmlns:a16="http://schemas.microsoft.com/office/drawing/2014/main" id="{FA851661-7154-7303-FDFA-08AD80ECC0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8466" y="1838960"/>
            <a:ext cx="5785666" cy="35769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9573445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69E7DB-A419-4A66-DEAC-68AF857948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7CA40244-85FE-052C-8BC2-EFF6B4C57278}"/>
              </a:ext>
            </a:extLst>
          </p:cNvPr>
          <p:cNvCxnSpPr>
            <a:cxnSpLocks/>
          </p:cNvCxnSpPr>
          <p:nvPr/>
        </p:nvCxnSpPr>
        <p:spPr>
          <a:xfrm>
            <a:off x="4947920" y="3347386"/>
            <a:ext cx="853440" cy="0"/>
          </a:xfrm>
          <a:prstGeom prst="straightConnector1">
            <a:avLst/>
          </a:prstGeom>
          <a:ln w="1270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A47CA3F-9E29-AD93-1D96-5486249B7A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659" y="2466508"/>
            <a:ext cx="4497155" cy="1791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DB6238F0-51E5-DDFB-40AA-FEBAE767F9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0546" y="2439051"/>
            <a:ext cx="4134427" cy="17528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04287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780FB3-CE66-7EE1-04B3-159F01ED79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CCC1EE4D-6A31-D2B7-6AF4-CCCBC7FA454F}"/>
              </a:ext>
            </a:extLst>
          </p:cNvPr>
          <p:cNvCxnSpPr>
            <a:cxnSpLocks/>
          </p:cNvCxnSpPr>
          <p:nvPr/>
        </p:nvCxnSpPr>
        <p:spPr>
          <a:xfrm>
            <a:off x="4947920" y="3347386"/>
            <a:ext cx="853440" cy="0"/>
          </a:xfrm>
          <a:prstGeom prst="straightConnector1">
            <a:avLst/>
          </a:prstGeom>
          <a:ln w="1270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그림 2">
            <a:extLst>
              <a:ext uri="{FF2B5EF4-FFF2-40B4-BE49-F238E27FC236}">
                <a16:creationId xmlns:a16="http://schemas.microsoft.com/office/drawing/2014/main" id="{F961456F-DDEF-1C49-63F7-F1EDB56EE1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659" y="2466508"/>
            <a:ext cx="4497155" cy="1791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그림 3">
            <a:extLst>
              <a:ext uri="{FF2B5EF4-FFF2-40B4-BE49-F238E27FC236}">
                <a16:creationId xmlns:a16="http://schemas.microsoft.com/office/drawing/2014/main" id="{AFA24F07-D392-FCA2-0CF7-7984300C45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80546" y="2439051"/>
            <a:ext cx="4134427" cy="17528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409525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770D5C-41FB-7B2A-8327-8867BFC613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8394CFFD-23AD-80AC-5E0A-2546A262F394}"/>
              </a:ext>
            </a:extLst>
          </p:cNvPr>
          <p:cNvCxnSpPr>
            <a:cxnSpLocks/>
          </p:cNvCxnSpPr>
          <p:nvPr/>
        </p:nvCxnSpPr>
        <p:spPr>
          <a:xfrm flipV="1">
            <a:off x="6846046" y="2962465"/>
            <a:ext cx="764622" cy="692677"/>
          </a:xfrm>
          <a:prstGeom prst="straightConnector1">
            <a:avLst/>
          </a:prstGeom>
          <a:ln w="1270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" name="그림 4">
            <a:extLst>
              <a:ext uri="{FF2B5EF4-FFF2-40B4-BE49-F238E27FC236}">
                <a16:creationId xmlns:a16="http://schemas.microsoft.com/office/drawing/2014/main" id="{AAB22463-CD16-FC4C-FF5D-88DBEE637F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238" y="1947307"/>
            <a:ext cx="5918381" cy="3703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제목 1">
            <a:extLst>
              <a:ext uri="{FF2B5EF4-FFF2-40B4-BE49-F238E27FC236}">
                <a16:creationId xmlns:a16="http://schemas.microsoft.com/office/drawing/2014/main" id="{352FCB4D-CC02-7E04-29F1-5C1689B1CD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520" y="896740"/>
            <a:ext cx="5161935" cy="1581509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스프레드시트 열기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89B5A6A9-85BC-3B84-9066-3DD28F09E2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1282" y="1119294"/>
            <a:ext cx="4201111" cy="33913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353977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4D8546-A464-DAC5-4114-CEBD9696BE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15D8047-BC8D-0FF1-796C-F188113BD1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6980" y="2203911"/>
            <a:ext cx="5161935" cy="1581509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altLang="ko-KR" sz="3200" dirty="0">
                <a:latin typeface="프리젠테이션 3 Light" pitchFamily="2" charset="-127"/>
                <a:ea typeface="프리젠테이션 3 Light" pitchFamily="2" charset="-127"/>
              </a:rPr>
              <a:t>Gemini() 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함수 만들기 코드 복사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65772F3D-9115-5DD1-0447-94E97DD7D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2579" y="745535"/>
            <a:ext cx="6796613" cy="499650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505603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0390AD-F7B7-0697-19BC-81175E383C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0CFA47BD-AB90-9725-3B54-15C32B31EC4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9520" y="896740"/>
            <a:ext cx="5161935" cy="1581509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빈 </a:t>
            </a:r>
            <a:r>
              <a:rPr lang="ko-KR" altLang="en-US" sz="3200" dirty="0" err="1">
                <a:latin typeface="프리젠테이션 3 Light" pitchFamily="2" charset="-127"/>
                <a:ea typeface="프리젠테이션 3 Light" pitchFamily="2" charset="-127"/>
              </a:rPr>
              <a:t>앱스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 스크립트 코드에 붙여넣기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3BFEFC77-4F41-6A70-03CA-B421AF2579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432" y="1560871"/>
            <a:ext cx="9055510" cy="29589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1DFCEAB1-BFE7-63B7-5489-40BAB60DB685}"/>
              </a:ext>
            </a:extLst>
          </p:cNvPr>
          <p:cNvCxnSpPr>
            <a:cxnSpLocks/>
          </p:cNvCxnSpPr>
          <p:nvPr/>
        </p:nvCxnSpPr>
        <p:spPr>
          <a:xfrm>
            <a:off x="3835978" y="3194086"/>
            <a:ext cx="1311209" cy="717514"/>
          </a:xfrm>
          <a:prstGeom prst="straightConnector1">
            <a:avLst/>
          </a:prstGeom>
          <a:ln w="1270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그림 10">
            <a:extLst>
              <a:ext uri="{FF2B5EF4-FFF2-40B4-BE49-F238E27FC236}">
                <a16:creationId xmlns:a16="http://schemas.microsoft.com/office/drawing/2014/main" id="{E26C0913-B5FD-C6B2-F694-19F882F6D8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1455" y="2811329"/>
            <a:ext cx="6148506" cy="37013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5450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DE73C-528B-97BC-8F21-4DF662421F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940E881B-79DC-6B72-2297-3F137B9472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855" y="470712"/>
            <a:ext cx="5161935" cy="1581509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실행 및 권한 부여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2FD0F8CF-2C91-2CCD-3554-2CC8B6D57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4926" y="1427446"/>
            <a:ext cx="4087791" cy="5108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B0476D6A-23BA-FF84-B484-AFEEDD65E0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66867" y="1164003"/>
            <a:ext cx="5440099" cy="45299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6" name="직선 화살표 연결선 15">
            <a:extLst>
              <a:ext uri="{FF2B5EF4-FFF2-40B4-BE49-F238E27FC236}">
                <a16:creationId xmlns:a16="http://schemas.microsoft.com/office/drawing/2014/main" id="{A445A057-8A09-5230-0033-FAA63A3AD42C}"/>
              </a:ext>
            </a:extLst>
          </p:cNvPr>
          <p:cNvCxnSpPr>
            <a:cxnSpLocks/>
          </p:cNvCxnSpPr>
          <p:nvPr/>
        </p:nvCxnSpPr>
        <p:spPr>
          <a:xfrm flipV="1">
            <a:off x="5074544" y="3132209"/>
            <a:ext cx="1170487" cy="849455"/>
          </a:xfrm>
          <a:prstGeom prst="straightConnector1">
            <a:avLst/>
          </a:prstGeom>
          <a:ln w="1270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13713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29ADC7-B453-B6B0-23A2-C296398EA4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013A4811-BF9E-9DA5-6E25-77F38B1F75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855" y="470712"/>
            <a:ext cx="5161935" cy="1581509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액세스 요청 수락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632016E1-19C0-6F51-5C6A-66CDF170E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57444" y="0"/>
            <a:ext cx="6898294" cy="68580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52830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EFD0DF-971D-27E4-E785-E12B57F8BA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68DF1A49-E167-B28F-6F9A-19248CF9EA2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855" y="470712"/>
            <a:ext cx="5161935" cy="1581509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코드 실행 완료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0FF746B7-A3AA-D624-8BEE-C5F44CFB3B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214" y="1733313"/>
            <a:ext cx="3877216" cy="1695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1E63DEA-A969-0560-3F77-0DE773CB2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486" y="3881863"/>
            <a:ext cx="7630590" cy="16194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80CB18EA-9853-2DEA-46A1-DD5D82DFC2F9}"/>
              </a:ext>
            </a:extLst>
          </p:cNvPr>
          <p:cNvCxnSpPr>
            <a:cxnSpLocks/>
          </p:cNvCxnSpPr>
          <p:nvPr/>
        </p:nvCxnSpPr>
        <p:spPr>
          <a:xfrm>
            <a:off x="4994994" y="3354539"/>
            <a:ext cx="1101006" cy="791434"/>
          </a:xfrm>
          <a:prstGeom prst="straightConnector1">
            <a:avLst/>
          </a:prstGeom>
          <a:ln w="1270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제목 1">
            <a:extLst>
              <a:ext uri="{FF2B5EF4-FFF2-40B4-BE49-F238E27FC236}">
                <a16:creationId xmlns:a16="http://schemas.microsoft.com/office/drawing/2014/main" id="{778633FB-AA22-5502-B4C3-8FB9BBF3CED2}"/>
              </a:ext>
            </a:extLst>
          </p:cNvPr>
          <p:cNvSpPr txBox="1">
            <a:spLocks/>
          </p:cNvSpPr>
          <p:nvPr/>
        </p:nvSpPr>
        <p:spPr>
          <a:xfrm>
            <a:off x="6462238" y="2892914"/>
            <a:ext cx="5161935" cy="15815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ko-KR" sz="3200" dirty="0">
                <a:latin typeface="프리젠테이션 3 Light" pitchFamily="2" charset="-127"/>
                <a:ea typeface="프리젠테이션 3 Light" pitchFamily="2" charset="-127"/>
              </a:rPr>
              <a:t>‘</a:t>
            </a:r>
            <a:r>
              <a:rPr lang="ko-KR" altLang="en-US" sz="3200" dirty="0" err="1">
                <a:latin typeface="프리젠테이션 3 Light" pitchFamily="2" charset="-127"/>
                <a:ea typeface="프리젠테이션 3 Light" pitchFamily="2" charset="-127"/>
              </a:rPr>
              <a:t>민기쌤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 </a:t>
            </a:r>
            <a:r>
              <a:rPr lang="ko-KR" altLang="en-US" sz="3200" dirty="0" err="1">
                <a:latin typeface="프리젠테이션 3 Light" pitchFamily="2" charset="-127"/>
                <a:ea typeface="프리젠테이션 3 Light" pitchFamily="2" charset="-127"/>
              </a:rPr>
              <a:t>잼민이</a:t>
            </a:r>
            <a:r>
              <a:rPr lang="en-US" altLang="ko-KR" sz="3200" dirty="0">
                <a:latin typeface="프리젠테이션 3 Light" pitchFamily="2" charset="-127"/>
                <a:ea typeface="프리젠테이션 3 Light" pitchFamily="2" charset="-127"/>
              </a:rPr>
              <a:t>’ 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메뉴 생성 확인</a:t>
            </a:r>
          </a:p>
        </p:txBody>
      </p:sp>
    </p:spTree>
    <p:extLst>
      <p:ext uri="{BB962C8B-B14F-4D97-AF65-F5344CB8AC3E}">
        <p14:creationId xmlns:p14="http://schemas.microsoft.com/office/powerpoint/2010/main" val="123111329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2F6522-CA2C-61EA-177C-23B0FD869C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052B78DA-EF24-AB64-2CBB-286EDBC8D0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855" y="470712"/>
            <a:ext cx="5161935" cy="1581509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코드 실행 완료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CBFB097F-8BDF-E86C-7CE9-BD5CEEA818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0214" y="1733313"/>
            <a:ext cx="3877216" cy="16956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4BCF479D-3734-4920-4E2E-78D22E877C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4486" y="3881863"/>
            <a:ext cx="7630590" cy="16194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DCFA6A6A-8192-9338-9239-81406BE11F54}"/>
              </a:ext>
            </a:extLst>
          </p:cNvPr>
          <p:cNvCxnSpPr>
            <a:cxnSpLocks/>
          </p:cNvCxnSpPr>
          <p:nvPr/>
        </p:nvCxnSpPr>
        <p:spPr>
          <a:xfrm>
            <a:off x="4994994" y="3354539"/>
            <a:ext cx="1101006" cy="791434"/>
          </a:xfrm>
          <a:prstGeom prst="straightConnector1">
            <a:avLst/>
          </a:prstGeom>
          <a:ln w="1270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제목 1">
            <a:extLst>
              <a:ext uri="{FF2B5EF4-FFF2-40B4-BE49-F238E27FC236}">
                <a16:creationId xmlns:a16="http://schemas.microsoft.com/office/drawing/2014/main" id="{E4BC6925-979F-D2D6-8F89-AD11B6A457E6}"/>
              </a:ext>
            </a:extLst>
          </p:cNvPr>
          <p:cNvSpPr txBox="1">
            <a:spLocks/>
          </p:cNvSpPr>
          <p:nvPr/>
        </p:nvSpPr>
        <p:spPr>
          <a:xfrm>
            <a:off x="6462238" y="2892914"/>
            <a:ext cx="5161935" cy="15815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ko-KR" sz="3200" dirty="0">
                <a:latin typeface="프리젠테이션 3 Light" pitchFamily="2" charset="-127"/>
                <a:ea typeface="프리젠테이션 3 Light" pitchFamily="2" charset="-127"/>
              </a:rPr>
              <a:t>‘</a:t>
            </a:r>
            <a:r>
              <a:rPr lang="ko-KR" altLang="en-US" sz="3200" dirty="0" err="1">
                <a:latin typeface="프리젠테이션 3 Light" pitchFamily="2" charset="-127"/>
                <a:ea typeface="프리젠테이션 3 Light" pitchFamily="2" charset="-127"/>
              </a:rPr>
              <a:t>민기쌤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 </a:t>
            </a:r>
            <a:r>
              <a:rPr lang="ko-KR" altLang="en-US" sz="3200" dirty="0" err="1">
                <a:latin typeface="프리젠테이션 3 Light" pitchFamily="2" charset="-127"/>
                <a:ea typeface="프리젠테이션 3 Light" pitchFamily="2" charset="-127"/>
              </a:rPr>
              <a:t>잼민이</a:t>
            </a:r>
            <a:r>
              <a:rPr lang="en-US" altLang="ko-KR" sz="3200" dirty="0">
                <a:latin typeface="프리젠테이션 3 Light" pitchFamily="2" charset="-127"/>
                <a:ea typeface="프리젠테이션 3 Light" pitchFamily="2" charset="-127"/>
              </a:rPr>
              <a:t>’ 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메뉴 생성 확인</a:t>
            </a:r>
          </a:p>
        </p:txBody>
      </p:sp>
    </p:spTree>
    <p:extLst>
      <p:ext uri="{BB962C8B-B14F-4D97-AF65-F5344CB8AC3E}">
        <p14:creationId xmlns:p14="http://schemas.microsoft.com/office/powerpoint/2010/main" val="21028713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89652E-E160-F340-145C-8010AEFCB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541D0877-5895-92DB-4D21-382432DDE7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855" y="470712"/>
            <a:ext cx="5161935" cy="1581509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구글 유튜브 </a:t>
            </a:r>
            <a:r>
              <a:rPr lang="en-US" altLang="ko-KR" sz="3200" dirty="0">
                <a:latin typeface="프리젠테이션 3 Light" pitchFamily="2" charset="-127"/>
                <a:ea typeface="프리젠테이션 3 Light" pitchFamily="2" charset="-127"/>
              </a:rPr>
              <a:t>API 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사용 신청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5FF7A766-CE7A-6218-B43C-79F1ABEDF4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428" y="1425517"/>
            <a:ext cx="7354326" cy="29055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8ECDE1A4-712B-5C66-8D8B-B566D6C2E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362" y="1184563"/>
            <a:ext cx="5894335" cy="44057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A81E1867-CA58-C195-EA86-4578F928D150}"/>
              </a:ext>
            </a:extLst>
          </p:cNvPr>
          <p:cNvCxnSpPr>
            <a:cxnSpLocks/>
          </p:cNvCxnSpPr>
          <p:nvPr/>
        </p:nvCxnSpPr>
        <p:spPr>
          <a:xfrm flipV="1">
            <a:off x="3106882" y="2867891"/>
            <a:ext cx="2762409" cy="800100"/>
          </a:xfrm>
          <a:prstGeom prst="straightConnector1">
            <a:avLst/>
          </a:prstGeom>
          <a:ln w="1270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966132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ECB6DA-4530-2E59-01A9-4018CFFDCA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33012472-60D3-2DC1-E1A8-D02F835E056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855" y="470712"/>
            <a:ext cx="5161935" cy="1581509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구글 유튜브 </a:t>
            </a:r>
            <a:r>
              <a:rPr lang="en-US" altLang="ko-KR" sz="3200" dirty="0">
                <a:latin typeface="프리젠테이션 3 Light" pitchFamily="2" charset="-127"/>
                <a:ea typeface="프리젠테이션 3 Light" pitchFamily="2" charset="-127"/>
              </a:rPr>
              <a:t>API 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사용 신청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C4396EA-5EC5-462F-DE99-B2F49DF9A79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428" y="1425517"/>
            <a:ext cx="7354326" cy="29055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61334933-141B-908E-F701-BB31D8C68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2362" y="1184563"/>
            <a:ext cx="5894335" cy="440574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D247B816-0A98-AA76-E0CD-0407A235BFE3}"/>
              </a:ext>
            </a:extLst>
          </p:cNvPr>
          <p:cNvCxnSpPr>
            <a:cxnSpLocks/>
          </p:cNvCxnSpPr>
          <p:nvPr/>
        </p:nvCxnSpPr>
        <p:spPr>
          <a:xfrm flipV="1">
            <a:off x="3106882" y="2867891"/>
            <a:ext cx="2762409" cy="800100"/>
          </a:xfrm>
          <a:prstGeom prst="straightConnector1">
            <a:avLst/>
          </a:prstGeom>
          <a:ln w="1270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5900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18CB71-5452-83F1-CC79-1F92474B5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4FB06280-164A-8685-7D5A-9B384035AE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855" y="470712"/>
            <a:ext cx="5161935" cy="1581509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사용자 인증 정보 구성</a:t>
            </a: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82241F45-9BE7-FCAF-B089-8601B7619F8A}"/>
              </a:ext>
            </a:extLst>
          </p:cNvPr>
          <p:cNvCxnSpPr>
            <a:cxnSpLocks/>
          </p:cNvCxnSpPr>
          <p:nvPr/>
        </p:nvCxnSpPr>
        <p:spPr>
          <a:xfrm>
            <a:off x="3740727" y="3158836"/>
            <a:ext cx="2234046" cy="1143000"/>
          </a:xfrm>
          <a:prstGeom prst="straightConnector1">
            <a:avLst/>
          </a:prstGeom>
          <a:ln w="1270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그림 3">
            <a:extLst>
              <a:ext uri="{FF2B5EF4-FFF2-40B4-BE49-F238E27FC236}">
                <a16:creationId xmlns:a16="http://schemas.microsoft.com/office/drawing/2014/main" id="{F7E090B9-5318-04AB-ABAD-A6185FEFFD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512" y="1350121"/>
            <a:ext cx="2905530" cy="28483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AC24F7B3-A4A3-A317-BAF9-F500EA259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1648" y="4405811"/>
            <a:ext cx="9050013" cy="19814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586680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1FAD64-2B2F-0141-C58E-FA76D6528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4D04672A-3F19-2282-4905-50EF8D238A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855" y="470712"/>
            <a:ext cx="5161935" cy="1581509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en-US" altLang="ko-KR" sz="3200" dirty="0">
                <a:latin typeface="프리젠테이션 3 Light" pitchFamily="2" charset="-127"/>
                <a:ea typeface="프리젠테이션 3 Light" pitchFamily="2" charset="-127"/>
              </a:rPr>
              <a:t>API 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키 만들기 버튼 클릭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AF7718D-C0ED-15F4-9BAB-6B4040FD98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196" y="1490471"/>
            <a:ext cx="5630061" cy="2734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2" name="직선 화살표 연결선 11">
            <a:extLst>
              <a:ext uri="{FF2B5EF4-FFF2-40B4-BE49-F238E27FC236}">
                <a16:creationId xmlns:a16="http://schemas.microsoft.com/office/drawing/2014/main" id="{5C1DE023-0603-28C8-3CCA-218FAF7AE8AB}"/>
              </a:ext>
            </a:extLst>
          </p:cNvPr>
          <p:cNvCxnSpPr>
            <a:cxnSpLocks/>
          </p:cNvCxnSpPr>
          <p:nvPr/>
        </p:nvCxnSpPr>
        <p:spPr>
          <a:xfrm>
            <a:off x="6431147" y="2015835"/>
            <a:ext cx="769753" cy="1007920"/>
          </a:xfrm>
          <a:prstGeom prst="straightConnector1">
            <a:avLst/>
          </a:prstGeom>
          <a:ln w="1270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3C609DCD-CFBF-7001-CDBE-2AEB7C1C50BA}"/>
              </a:ext>
            </a:extLst>
          </p:cNvPr>
          <p:cNvGrpSpPr/>
          <p:nvPr/>
        </p:nvGrpSpPr>
        <p:grpSpPr>
          <a:xfrm>
            <a:off x="5280299" y="2941267"/>
            <a:ext cx="6411220" cy="3515216"/>
            <a:chOff x="5280299" y="2941267"/>
            <a:chExt cx="6411220" cy="3515216"/>
          </a:xfrm>
        </p:grpSpPr>
        <p:pic>
          <p:nvPicPr>
            <p:cNvPr id="10" name="그림 9">
              <a:extLst>
                <a:ext uri="{FF2B5EF4-FFF2-40B4-BE49-F238E27FC236}">
                  <a16:creationId xmlns:a16="http://schemas.microsoft.com/office/drawing/2014/main" id="{24E051E7-388D-C03A-493D-D7F4FEE1F90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80299" y="2941267"/>
              <a:ext cx="6411220" cy="351521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34FE80F0-8B0A-FFC7-F134-FCD89E23F7CB}"/>
                </a:ext>
              </a:extLst>
            </p:cNvPr>
            <p:cNvSpPr/>
            <p:nvPr/>
          </p:nvSpPr>
          <p:spPr>
            <a:xfrm>
              <a:off x="5559136" y="4250522"/>
              <a:ext cx="3626426" cy="24874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8459740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F722F8-D6DD-9D57-7EC8-834B67F0A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6D5AF6FA-1E60-0AFE-56DA-9FF00BB2A8C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855" y="470712"/>
            <a:ext cx="5161935" cy="1581509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스프레드시트 </a:t>
            </a:r>
            <a:r>
              <a:rPr lang="ko-KR" altLang="en-US" sz="3200" dirty="0" err="1">
                <a:latin typeface="프리젠테이션 3 Light" pitchFamily="2" charset="-127"/>
                <a:ea typeface="프리젠테이션 3 Light" pitchFamily="2" charset="-127"/>
              </a:rPr>
              <a:t>앱스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 스크립트에 구글 유튜브 </a:t>
            </a:r>
            <a:r>
              <a:rPr lang="en-US" altLang="ko-KR" sz="3200" dirty="0">
                <a:latin typeface="프리젠테이션 3 Light" pitchFamily="2" charset="-127"/>
                <a:ea typeface="프리젠테이션 3 Light" pitchFamily="2" charset="-127"/>
              </a:rPr>
              <a:t>API 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불러오는 코드 붙여넣기</a:t>
            </a: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70B0F7BD-F453-219F-E0CA-070601D652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112" y="1791224"/>
            <a:ext cx="6506483" cy="48965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그림 6">
            <a:extLst>
              <a:ext uri="{FF2B5EF4-FFF2-40B4-BE49-F238E27FC236}">
                <a16:creationId xmlns:a16="http://schemas.microsoft.com/office/drawing/2014/main" id="{9DF794B7-6D96-FC16-185D-0B0915925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0125" y="2951018"/>
            <a:ext cx="3810532" cy="16290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직선 화살표 연결선 7">
            <a:extLst>
              <a:ext uri="{FF2B5EF4-FFF2-40B4-BE49-F238E27FC236}">
                <a16:creationId xmlns:a16="http://schemas.microsoft.com/office/drawing/2014/main" id="{90EFCA82-9614-7459-8F4C-31D33BD39734}"/>
              </a:ext>
            </a:extLst>
          </p:cNvPr>
          <p:cNvCxnSpPr>
            <a:cxnSpLocks/>
          </p:cNvCxnSpPr>
          <p:nvPr/>
        </p:nvCxnSpPr>
        <p:spPr>
          <a:xfrm>
            <a:off x="6556664" y="2951018"/>
            <a:ext cx="907207" cy="477982"/>
          </a:xfrm>
          <a:prstGeom prst="straightConnector1">
            <a:avLst/>
          </a:prstGeom>
          <a:ln w="1270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제목 1">
            <a:extLst>
              <a:ext uri="{FF2B5EF4-FFF2-40B4-BE49-F238E27FC236}">
                <a16:creationId xmlns:a16="http://schemas.microsoft.com/office/drawing/2014/main" id="{433029DC-F14B-7D84-E6CF-AB76A0A2B122}"/>
              </a:ext>
            </a:extLst>
          </p:cNvPr>
          <p:cNvSpPr txBox="1">
            <a:spLocks/>
          </p:cNvSpPr>
          <p:nvPr/>
        </p:nvSpPr>
        <p:spPr>
          <a:xfrm>
            <a:off x="7463871" y="1693375"/>
            <a:ext cx="5161935" cy="15815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ct val="100000"/>
              </a:lnSpc>
            </a:pPr>
            <a:r>
              <a:rPr lang="en-US" altLang="ko-KR" sz="3200" dirty="0">
                <a:latin typeface="프리젠테이션 3 Light" pitchFamily="2" charset="-127"/>
                <a:ea typeface="프리젠테이션 3 Light" pitchFamily="2" charset="-127"/>
              </a:rPr>
              <a:t>API 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키 설정 메뉴를 눌러</a:t>
            </a:r>
            <a:endParaRPr lang="en-US" altLang="ko-KR" sz="3200" dirty="0">
              <a:latin typeface="프리젠테이션 3 Light" pitchFamily="2" charset="-127"/>
              <a:ea typeface="프리젠테이션 3 Light" pitchFamily="2" charset="-127"/>
            </a:endParaRPr>
          </a:p>
          <a:p>
            <a:pPr algn="l">
              <a:lnSpc>
                <a:spcPct val="100000"/>
              </a:lnSpc>
            </a:pPr>
            <a:r>
              <a:rPr lang="en-US" altLang="ko-KR" sz="3200" dirty="0">
                <a:latin typeface="프리젠테이션 3 Light" pitchFamily="2" charset="-127"/>
                <a:ea typeface="프리젠테이션 3 Light" pitchFamily="2" charset="-127"/>
              </a:rPr>
              <a:t>API 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키 붙여넣기</a:t>
            </a:r>
          </a:p>
        </p:txBody>
      </p:sp>
    </p:spTree>
    <p:extLst>
      <p:ext uri="{BB962C8B-B14F-4D97-AF65-F5344CB8AC3E}">
        <p14:creationId xmlns:p14="http://schemas.microsoft.com/office/powerpoint/2010/main" val="6098876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9194D2-0C22-8200-5FF0-BC88D81E2A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C3E44D7B-AC8F-8176-9367-0E6EC7F5503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855" y="470712"/>
            <a:ext cx="10038527" cy="1581509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동영상 </a:t>
            </a:r>
            <a:r>
              <a:rPr lang="en-US" altLang="ko-KR" sz="3200" dirty="0">
                <a:latin typeface="프리젠테이션 3 Light" pitchFamily="2" charset="-127"/>
                <a:ea typeface="프리젠테이션 3 Light" pitchFamily="2" charset="-127"/>
              </a:rPr>
              <a:t>URL 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확보 및 링크 입력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7472F4E0-8B9C-4622-081B-B0348E5465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091" y="1579417"/>
            <a:ext cx="6166301" cy="46966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그림 8">
            <a:extLst>
              <a:ext uri="{FF2B5EF4-FFF2-40B4-BE49-F238E27FC236}">
                <a16:creationId xmlns:a16="http://schemas.microsoft.com/office/drawing/2014/main" id="{0E5E5264-4D9C-5445-9A55-4050DA3212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85565" y="1494370"/>
            <a:ext cx="3686689" cy="27054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643ED3C1-75B6-155A-E3F2-97E26C870FCA}"/>
              </a:ext>
            </a:extLst>
          </p:cNvPr>
          <p:cNvCxnSpPr>
            <a:cxnSpLocks/>
          </p:cNvCxnSpPr>
          <p:nvPr/>
        </p:nvCxnSpPr>
        <p:spPr>
          <a:xfrm>
            <a:off x="6556664" y="2951018"/>
            <a:ext cx="1111827" cy="0"/>
          </a:xfrm>
          <a:prstGeom prst="straightConnector1">
            <a:avLst/>
          </a:prstGeom>
          <a:ln w="1270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85964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51D3E5-38DE-9A5C-AC80-590D55B952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2CF4BE0E-C9E8-C85D-4501-3837782D30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855" y="827169"/>
            <a:ext cx="5161935" cy="1581509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ko-KR" altLang="en-US" sz="3200">
                <a:latin typeface="프리젠테이션 3 Light" pitchFamily="2" charset="-127"/>
                <a:ea typeface="프리젠테이션 3 Light" pitchFamily="2" charset="-127"/>
              </a:rPr>
              <a:t>유튜브 댓글 데이터 추출</a:t>
            </a:r>
            <a:endParaRPr lang="ko-KR" altLang="en-US" sz="3200" dirty="0">
              <a:latin typeface="프리젠테이션 3 Light" pitchFamily="2" charset="-127"/>
              <a:ea typeface="프리젠테이션 3 Light" pitchFamily="2" charset="-127"/>
            </a:endParaRPr>
          </a:p>
        </p:txBody>
      </p:sp>
      <p:pic>
        <p:nvPicPr>
          <p:cNvPr id="4" name="그림 3">
            <a:extLst>
              <a:ext uri="{FF2B5EF4-FFF2-40B4-BE49-F238E27FC236}">
                <a16:creationId xmlns:a16="http://schemas.microsoft.com/office/drawing/2014/main" id="{977281F3-5D88-E1A8-1452-D6C8DF2085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855" y="1617924"/>
            <a:ext cx="10837718" cy="4376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8468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E96F15-5D42-5616-938F-F0836A5A7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47E1CB44-34B9-6ADE-7AE7-37EE92BFA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855" y="827169"/>
            <a:ext cx="5161935" cy="1581509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한방에 </a:t>
            </a:r>
            <a:r>
              <a:rPr lang="en-US" altLang="ko-KR" sz="3200" dirty="0">
                <a:latin typeface="프리젠테이션 3 Light" pitchFamily="2" charset="-127"/>
                <a:ea typeface="프리젠테이션 3 Light" pitchFamily="2" charset="-127"/>
              </a:rPr>
              <a:t>QR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코드 만들기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24B63BE6-E151-DF06-F977-35E953391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273" y="2408678"/>
            <a:ext cx="4420217" cy="27340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6D415F1A-3F99-42EB-E15F-056A2FBDFDAD}"/>
              </a:ext>
            </a:extLst>
          </p:cNvPr>
          <p:cNvCxnSpPr>
            <a:cxnSpLocks/>
          </p:cNvCxnSpPr>
          <p:nvPr/>
        </p:nvCxnSpPr>
        <p:spPr>
          <a:xfrm flipV="1">
            <a:off x="4631140" y="2971800"/>
            <a:ext cx="1524000" cy="914400"/>
          </a:xfrm>
          <a:prstGeom prst="straightConnector1">
            <a:avLst/>
          </a:prstGeom>
          <a:ln w="1270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그림 9">
            <a:extLst>
              <a:ext uri="{FF2B5EF4-FFF2-40B4-BE49-F238E27FC236}">
                <a16:creationId xmlns:a16="http://schemas.microsoft.com/office/drawing/2014/main" id="{1CF7A61F-8D29-B8CE-D89C-BD6B9B72F3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3998" y="1490456"/>
            <a:ext cx="5234717" cy="29626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7555572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2809EC-9CBE-E833-5B7E-0C7AE29309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97FC131C-FE09-09C6-6209-063B299567D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855" y="827169"/>
            <a:ext cx="10017745" cy="1581509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구글 드라이브 → 다수의 학생 스마트폰으로 빠르게 파일 옮기기</a:t>
            </a: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A5872F99-E73E-B5F1-FA66-15359D1A7B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654" y="2408678"/>
            <a:ext cx="11554691" cy="245516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442653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8C27FE-233A-6D0C-74AA-3FDEAEBE2C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0184EC85-3BD4-492B-4652-A0D4350E01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855" y="827169"/>
            <a:ext cx="10017745" cy="1581509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액세스 뷰어 설정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C2F14D47-DD26-C64C-FE96-F0E63CD3FB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487" y="1707673"/>
            <a:ext cx="5792008" cy="47726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4" name="직선 화살표 연결선 3">
            <a:extLst>
              <a:ext uri="{FF2B5EF4-FFF2-40B4-BE49-F238E27FC236}">
                <a16:creationId xmlns:a16="http://schemas.microsoft.com/office/drawing/2014/main" id="{BA2F6181-23D0-3C8F-859F-483C1E60D09A}"/>
              </a:ext>
            </a:extLst>
          </p:cNvPr>
          <p:cNvCxnSpPr>
            <a:cxnSpLocks/>
          </p:cNvCxnSpPr>
          <p:nvPr/>
        </p:nvCxnSpPr>
        <p:spPr>
          <a:xfrm flipV="1">
            <a:off x="5940395" y="3179618"/>
            <a:ext cx="1524000" cy="914400"/>
          </a:xfrm>
          <a:prstGeom prst="straightConnector1">
            <a:avLst/>
          </a:prstGeom>
          <a:ln w="1270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7" name="그림 6">
            <a:extLst>
              <a:ext uri="{FF2B5EF4-FFF2-40B4-BE49-F238E27FC236}">
                <a16:creationId xmlns:a16="http://schemas.microsoft.com/office/drawing/2014/main" id="{A90206AB-8103-0434-ED86-E31DC0C71A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05959" y="714960"/>
            <a:ext cx="4412921" cy="41925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38667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3BA5DE-F284-172B-C97C-E33D2AACE7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2C6AE81A-064E-08D2-D56D-9F46562386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855" y="827169"/>
            <a:ext cx="10017745" cy="1581509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중요 문서</a:t>
            </a:r>
            <a:r>
              <a:rPr lang="en-US" altLang="ko-KR" sz="3200" dirty="0">
                <a:latin typeface="프리젠테이션 3 Light" pitchFamily="2" charset="-127"/>
                <a:ea typeface="프리젠테이션 3 Light" pitchFamily="2" charset="-127"/>
              </a:rPr>
              <a:t>(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☆</a:t>
            </a:r>
            <a:r>
              <a:rPr lang="en-US" altLang="ko-KR" sz="3200" dirty="0">
                <a:latin typeface="프리젠테이션 3 Light" pitchFamily="2" charset="-127"/>
                <a:ea typeface="프리젠테이션 3 Light" pitchFamily="2" charset="-127"/>
              </a:rPr>
              <a:t>) </a:t>
            </a: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설정</a:t>
            </a:r>
          </a:p>
        </p:txBody>
      </p:sp>
      <p:pic>
        <p:nvPicPr>
          <p:cNvPr id="5" name="그림 4">
            <a:extLst>
              <a:ext uri="{FF2B5EF4-FFF2-40B4-BE49-F238E27FC236}">
                <a16:creationId xmlns:a16="http://schemas.microsoft.com/office/drawing/2014/main" id="{5A1C1CB3-66F1-C707-3E22-9769CAD893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302" y="2580502"/>
            <a:ext cx="11367396" cy="158221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284874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D78750-6560-BE10-56FF-B652EAD41C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제목 1">
            <a:extLst>
              <a:ext uri="{FF2B5EF4-FFF2-40B4-BE49-F238E27FC236}">
                <a16:creationId xmlns:a16="http://schemas.microsoft.com/office/drawing/2014/main" id="{EFE6ED61-FBDC-2AEE-340D-A15B6652B5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97855" y="827169"/>
            <a:ext cx="10017745" cy="1581509"/>
          </a:xfrm>
        </p:spPr>
        <p:txBody>
          <a:bodyPr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lang="ko-KR" altLang="en-US" sz="3200" dirty="0">
                <a:latin typeface="프리젠테이션 3 Light" pitchFamily="2" charset="-127"/>
                <a:ea typeface="프리젠테이션 3 Light" pitchFamily="2" charset="-127"/>
              </a:rPr>
              <a:t>중요 문서함 관리</a:t>
            </a:r>
          </a:p>
        </p:txBody>
      </p:sp>
      <p:pic>
        <p:nvPicPr>
          <p:cNvPr id="3" name="그림 2">
            <a:extLst>
              <a:ext uri="{FF2B5EF4-FFF2-40B4-BE49-F238E27FC236}">
                <a16:creationId xmlns:a16="http://schemas.microsoft.com/office/drawing/2014/main" id="{EC2B26A6-F483-0E7B-5F73-19CAF6369B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2346" y="1882210"/>
            <a:ext cx="5787307" cy="4404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39274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203</TotalTime>
  <Words>140</Words>
  <Application>Microsoft Office PowerPoint</Application>
  <PresentationFormat>와이드스크린</PresentationFormat>
  <Paragraphs>26</Paragraphs>
  <Slides>25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25</vt:i4>
      </vt:variant>
    </vt:vector>
  </HeadingPairs>
  <TitlesOfParts>
    <vt:vector size="29" baseType="lpstr">
      <vt:lpstr>맑은 고딕</vt:lpstr>
      <vt:lpstr>프리젠테이션 3 Light</vt:lpstr>
      <vt:lpstr>Arial</vt:lpstr>
      <vt:lpstr>Office 테마</vt:lpstr>
      <vt:lpstr>삽교고등학교 2025. 10. 14.(화) 교직원 연수 자료 태안고등학교 김민기</vt:lpstr>
      <vt:lpstr>민기쌤 팬클럽 카페 – 삽교고등학교 교직원 연수 자료</vt:lpstr>
      <vt:lpstr>Google gemini api key 만들기</vt:lpstr>
      <vt:lpstr>PowerPoint 프레젠테이션</vt:lpstr>
      <vt:lpstr>PowerPoint 프레젠테이션</vt:lpstr>
      <vt:lpstr>PowerPoint 프레젠테이션</vt:lpstr>
      <vt:lpstr>스프레드시트 열기</vt:lpstr>
      <vt:lpstr>Gemini() 함수 만들기 코드 복사</vt:lpstr>
      <vt:lpstr>빈 앱스 스크립트 코드에 붙여넣기</vt:lpstr>
      <vt:lpstr>실행 및 권한 부여</vt:lpstr>
      <vt:lpstr>액세스 요청 수락</vt:lpstr>
      <vt:lpstr>코드 실행 완료</vt:lpstr>
      <vt:lpstr>코드 실행 완료</vt:lpstr>
      <vt:lpstr>구글 유튜브 API 사용 신청</vt:lpstr>
      <vt:lpstr>구글 유튜브 API 사용 신청</vt:lpstr>
      <vt:lpstr>사용자 인증 정보 구성</vt:lpstr>
      <vt:lpstr>API 키 만들기 버튼 클릭</vt:lpstr>
      <vt:lpstr>스프레드시트 앱스 스크립트에 구글 유튜브 API 불러오는 코드 붙여넣기</vt:lpstr>
      <vt:lpstr>동영상 URL 확보 및 링크 입력</vt:lpstr>
      <vt:lpstr>유튜브 댓글 데이터 추출</vt:lpstr>
      <vt:lpstr>한방에 QR코드 만들기</vt:lpstr>
      <vt:lpstr>구글 드라이브 → 다수의 학생 스마트폰으로 빠르게 파일 옮기기</vt:lpstr>
      <vt:lpstr>액세스 뷰어 설정</vt:lpstr>
      <vt:lpstr>중요 문서(☆) 설정</vt:lpstr>
      <vt:lpstr>중요 문서함 관리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김민기</dc:creator>
  <cp:lastModifiedBy>김민기</cp:lastModifiedBy>
  <cp:revision>1</cp:revision>
  <dcterms:created xsi:type="dcterms:W3CDTF">2025-10-14T01:59:51Z</dcterms:created>
  <dcterms:modified xsi:type="dcterms:W3CDTF">2025-10-14T05:23:14Z</dcterms:modified>
</cp:coreProperties>
</file>