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8" r:id="rId3"/>
    <p:sldId id="280" r:id="rId4"/>
    <p:sldId id="318" r:id="rId5"/>
    <p:sldId id="319" r:id="rId6"/>
    <p:sldId id="320" r:id="rId7"/>
    <p:sldId id="321" r:id="rId8"/>
    <p:sldId id="322" r:id="rId9"/>
    <p:sldId id="301" r:id="rId10"/>
    <p:sldId id="325" r:id="rId11"/>
    <p:sldId id="326" r:id="rId12"/>
    <p:sldId id="328" r:id="rId13"/>
    <p:sldId id="324" r:id="rId14"/>
    <p:sldId id="327" r:id="rId15"/>
    <p:sldId id="329" r:id="rId16"/>
    <p:sldId id="330" r:id="rId17"/>
    <p:sldId id="331" r:id="rId18"/>
    <p:sldId id="332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</p:sldIdLst>
  <p:sldSz cx="12192000" cy="6858000"/>
  <p:notesSz cx="6858000" cy="9144000"/>
  <p:embeddedFontLst>
    <p:embeddedFont>
      <p:font typeface="프리젠테이션 4 Regular" pitchFamily="2" charset="-127"/>
      <p:regular r:id="rId33"/>
    </p:embeddedFont>
    <p:embeddedFont>
      <p:font typeface="프리젠테이션 5 Medium" pitchFamily="2" charset="-127"/>
      <p:regular r:id="rId34"/>
    </p:embeddedFont>
    <p:embeddedFont>
      <p:font typeface="프리젠테이션 6 SemiBold" pitchFamily="2" charset="-127"/>
      <p:bold r:id="rId35"/>
    </p:embeddedFont>
    <p:embeddedFont>
      <p:font typeface="프리젠테이션 8 ExtraBold" pitchFamily="2" charset="-127"/>
      <p:bold r:id="rId3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F6E"/>
    <a:srgbClr val="ECF0EF"/>
    <a:srgbClr val="3B9789"/>
    <a:srgbClr val="0EAA93"/>
    <a:srgbClr val="C2E3DE"/>
    <a:srgbClr val="FFFFFF"/>
    <a:srgbClr val="FFFEF4"/>
    <a:srgbClr val="BBAC85"/>
    <a:srgbClr val="F5E1AE"/>
    <a:srgbClr val="88D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6242" autoAdjust="0"/>
  </p:normalViewPr>
  <p:slideViewPr>
    <p:cSldViewPr snapToGrid="0">
      <p:cViewPr varScale="1">
        <p:scale>
          <a:sx n="106" d="100"/>
          <a:sy n="106" d="100"/>
        </p:scale>
        <p:origin x="93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8613A7-9457-0AE5-B757-0B7437E0D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B700524-31E7-F803-CD3C-8D0E9BC94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FECE7-31FC-FE0F-87B3-A9DC9D24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FC2686-C770-B1A3-5D4F-55F6167A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CD8B0-15CB-413E-84B0-8F7F849D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97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C3AF72-32D4-E0E7-CC26-FD0977CF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34571C-D27A-A49C-FB86-C53A6B68E61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marL="685800" indent="-228600">
              <a:buFont typeface="프리젠테이션 4 Regular" pitchFamily="2" charset="-127"/>
              <a:buChar char="–"/>
              <a:defRPr/>
            </a:lvl2pPr>
          </a:lstStyle>
          <a:p>
            <a:pPr lvl="0"/>
            <a:r>
              <a:rPr lang="ko-KR" altLang="en-US" dirty="0"/>
              <a:t> 마스터 텍스트 스타일을 편집하려면 클릭</a:t>
            </a:r>
          </a:p>
          <a:p>
            <a:pPr lvl="1"/>
            <a:r>
              <a:rPr lang="ko-KR" altLang="en-US" dirty="0"/>
              <a:t> 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C68C57-CEE2-5C52-DD96-7ECD2B0E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79511B-5BB8-6998-BFD1-02505766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A2CB92-2EE3-06D0-2A37-2973759A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10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5940DC-84D8-BCB2-09B5-70DD113F9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8B2B71-3CB9-0032-C77F-4B662246B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1B61FA-341A-3157-470F-3D1F8CAA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9D9D98-BEB9-5866-DA56-621205AF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F2FACD-D701-EEA1-0E60-4F46CACEE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90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190C05-AEA6-33E8-A37A-8CDA3EC1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D0E0E9-BB61-5916-D6B9-50470404A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F183616-F417-B9BE-95CE-1EF2E4138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AB231E-8A7A-9129-6A4E-52BF0266A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47CAF1-4711-6EEF-3BC0-AF4DA224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E00BE9-BFDE-D342-525D-B9D2F972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95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67A03C-162A-2C0D-6DD8-30BE7CBF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65A4AC-795D-D0C2-BAF4-63C15ACBF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5CA1E30-7309-37C7-989C-A17C5BD5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C5341EB-D0F7-F16D-33C3-570C0670C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0A8536-315E-CEB5-FC37-D8004218C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B9A1BE1-B1AF-F259-7894-DC55BE23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441E8CD-7157-694D-7340-1656BBAD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DD92E7C-995A-6F39-D4C1-A49BCD66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34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84A3E0-BEC9-C5BC-AD78-9EC5835D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77A06D3-1758-C05A-489C-4271F0EE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A2D143-5A37-57E1-97FD-46FC3914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D16E02-3611-88D1-5D26-EEDC6845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8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2597CC6-1A91-2DFC-0F95-D8E813D76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419C70-E052-DD22-BF2F-E3AD8ABE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2BBDC3-9A01-9810-63B5-403B3D4B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50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0C2E1-28EF-7FE9-8AFC-D07C606E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E089A-044E-1827-9D8A-F9D962BA0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9DBDF-FED9-4A4E-772F-32A9B5077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9DA514-6F0E-FE16-62F9-2B4CBA70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6F08CE-D79B-38A5-BEF2-46612215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CD0D5C-7447-CB49-D418-EA666CF6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89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83F264-29E6-240E-DE54-EFE8E32F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DD64A9-2421-EBA6-24E4-1DBAFE88E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B8982F4-E67F-BB0B-0F8B-E6F47BF8A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827553-4B66-4416-8032-3C0AF24D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62B78D-D0DA-87D6-9009-BC4CB63A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5D9629-3B68-2761-5560-2073047C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30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90D749-8A20-FE1C-25F5-7FEA929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4E5B33-9678-3855-A744-0C08AEEB4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608A8-B163-FA87-5738-DE48E7EA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9BBCD7-5045-0B28-35A1-D978BFDD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7A6176-E865-8E71-935F-9C4421F04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02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A3B2ABB-0AD8-E184-9D5F-8CED35D92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3877AB-3491-ACEE-5DD7-DFA48018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7E7E4E-AB8B-3487-559A-4D896D93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9BEE90-44B5-6D61-705B-17D46C37C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F5B2B-DB32-D8FF-CCFB-CFEBE514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39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5AB9549-BB57-BA5D-8F32-E92BF20D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B0E491-A178-E118-AA34-847E0D76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 마스터 텍스트 스타일을 편집하려면 클릭</a:t>
            </a:r>
          </a:p>
          <a:p>
            <a:pPr lvl="1"/>
            <a:r>
              <a:rPr lang="ko-KR" altLang="en-US" dirty="0"/>
              <a:t> 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259001-AF1F-D964-32FC-A1CB554F4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fld id="{AE77A059-5AA8-4673-830D-C8C74CE46062}" type="datetimeFigureOut">
              <a:rPr lang="ko-KR" altLang="en-US" smtClean="0"/>
              <a:pPr/>
              <a:t>2025-06-18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752838-4D87-3A26-D1E7-0C5B27C23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D1D72C-DEB3-647E-ECD4-68B483F26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fld id="{4E896965-9941-4284-B547-24D648C65B2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353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프리젠테이션 4 Regular" pitchFamily="2" charset="-127"/>
        <a:buChar char="–"/>
        <a:defRPr sz="24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8AB382-83E0-CB51-7EFF-71667B85E6A0}"/>
              </a:ext>
            </a:extLst>
          </p:cNvPr>
          <p:cNvSpPr txBox="1"/>
          <p:nvPr/>
        </p:nvSpPr>
        <p:spPr>
          <a:xfrm>
            <a:off x="669476" y="1354335"/>
            <a:ext cx="603008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4200" dirty="0">
                <a:solidFill>
                  <a:srgbClr val="88D0C6"/>
                </a:solidFill>
                <a:latin typeface="프리젠테이션 8 ExtraBold" pitchFamily="2" charset="-127"/>
                <a:ea typeface="프리젠테이션 8 ExtraBold" pitchFamily="2" charset="-127"/>
              </a:rPr>
              <a:t>찾아가는 디지털 기반 교육혁신</a:t>
            </a:r>
            <a:endParaRPr lang="en-US" altLang="ko-KR" sz="4200" dirty="0">
              <a:solidFill>
                <a:srgbClr val="88D0C6"/>
              </a:solidFill>
              <a:latin typeface="프리젠테이션 8 ExtraBold" pitchFamily="2" charset="-127"/>
              <a:ea typeface="프리젠테이션 8 ExtraBold" pitchFamily="2" charset="-127"/>
            </a:endParaRPr>
          </a:p>
          <a:p>
            <a:pPr algn="r"/>
            <a:r>
              <a:rPr lang="ko-KR" altLang="en-US" sz="5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에듀테크 활용 역량 강화</a:t>
            </a:r>
            <a:endParaRPr lang="en-US" altLang="ko-KR" sz="5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  <a:p>
            <a:pPr algn="r"/>
            <a:r>
              <a:rPr lang="ko-KR" altLang="en-US" sz="5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망고툰</a:t>
            </a:r>
            <a:r>
              <a:rPr lang="en-US" altLang="ko-KR" sz="5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5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활용법 교사 연수</a:t>
            </a:r>
            <a:endParaRPr lang="en-US" altLang="ko-KR" sz="5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ADFB950-2DCB-BB6B-8D6C-FB6AC5359EC6}"/>
              </a:ext>
            </a:extLst>
          </p:cNvPr>
          <p:cNvCxnSpPr>
            <a:cxnSpLocks/>
          </p:cNvCxnSpPr>
          <p:nvPr/>
        </p:nvCxnSpPr>
        <p:spPr>
          <a:xfrm>
            <a:off x="0" y="4172778"/>
            <a:ext cx="4948518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E4F76A1-99AC-2BED-D353-7FAA50B10A5A}"/>
              </a:ext>
            </a:extLst>
          </p:cNvPr>
          <p:cNvGrpSpPr/>
          <p:nvPr/>
        </p:nvGrpSpPr>
        <p:grpSpPr>
          <a:xfrm>
            <a:off x="6878992" y="959004"/>
            <a:ext cx="2816842" cy="6399533"/>
            <a:chOff x="6005170" y="959004"/>
            <a:chExt cx="2816842" cy="639953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1B8442DA-4627-F5CB-9AC6-6A478DED841F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F8234AB-FE17-F67E-BAF7-00E28EF05086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3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5161102-9BF6-E23D-4E9E-451CF35E2B94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AB036BC-DE25-6039-89AE-A384E8131559}"/>
              </a:ext>
            </a:extLst>
          </p:cNvPr>
          <p:cNvSpPr/>
          <p:nvPr/>
        </p:nvSpPr>
        <p:spPr>
          <a:xfrm rot="5400000">
            <a:off x="-1285068" y="5541523"/>
            <a:ext cx="2570135" cy="2570135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19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E22D10-6B1E-F6A0-5A77-B0D2A9FEADA7}"/>
              </a:ext>
            </a:extLst>
          </p:cNvPr>
          <p:cNvSpPr txBox="1"/>
          <p:nvPr/>
        </p:nvSpPr>
        <p:spPr>
          <a:xfrm>
            <a:off x="892097" y="4316179"/>
            <a:ext cx="50922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태안고등학교 교사 김민기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충청남도교육청교육연수원 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교육과정평가정보원 직무연수 강사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교육부 미래 수업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-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평가 연구회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충청남도교육청 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융합 교육 도움자료 집필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충청남도교육청 미래형 평가 연구회 서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논술형 평가 길라잡이 개발팀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한국과학창의재단 찾아가는 학교 컨설팅 직무연수 강사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▨ 창비교과서 올해의 수업상 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공통국어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1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600" dirty="0" err="1">
                <a:latin typeface="프리젠테이션 4 Regular" pitchFamily="2" charset="-127"/>
                <a:ea typeface="프리젠테이션 4 Regular" pitchFamily="2" charset="-127"/>
              </a:rPr>
              <a:t>독서와작문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 자습서 저자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47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9B772-D0EC-B201-C3BB-BA67618F0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20280D4-3A3F-513D-E8CF-5FC39B815E64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EB3594A-6DCD-D927-1B08-7A90A4C3FC94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기본 인터페이스 안내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A51A963-C978-E1D3-2D41-0C1FDA5D0B9B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1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단계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C09CF9F-25CE-1317-E0F6-B6E0AD3DCCA8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9ED1E1B-FEF3-EA87-2267-96EADDA196A9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571415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384E1EB7-0E34-77A1-28EA-A9B4D9F26140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19A2E24A-5ECB-7001-42F0-959982591CF9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6B923C84-BEE4-7A2D-02F9-862F497A484B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F46978B-7ACE-F261-F7D2-43E443A08D10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8BBC71-BD5C-F44E-E9B4-0AB70413E35D}"/>
              </a:ext>
            </a:extLst>
          </p:cNvPr>
          <p:cNvSpPr txBox="1"/>
          <p:nvPr/>
        </p:nvSpPr>
        <p:spPr>
          <a:xfrm>
            <a:off x="6613236" y="2902938"/>
            <a:ext cx="12358914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좌측 </a:t>
            </a:r>
            <a:r>
              <a:rPr lang="ko-KR" altLang="en-US" dirty="0" err="1">
                <a:latin typeface="프리젠테이션 6 SemiBold" pitchFamily="2" charset="-127"/>
                <a:ea typeface="프리젠테이션 6 SemiBold" pitchFamily="2" charset="-127"/>
              </a:rPr>
              <a:t>도구창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세로 메뉴 버튼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우측 </a:t>
            </a:r>
            <a:r>
              <a:rPr lang="ko-KR" altLang="en-US" dirty="0" err="1">
                <a:latin typeface="프리젠테이션 6 SemiBold" pitchFamily="2" charset="-127"/>
                <a:ea typeface="프리젠테이션 6 SemiBold" pitchFamily="2" charset="-127"/>
              </a:rPr>
              <a:t>도구창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1889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5C308-E4B8-16BA-1A1B-2B96E98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84A1865-2E1C-7E2F-8DEC-11D53FF1D239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91F8794-EFF7-37B3-AA7A-FD01566A75DA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96354257-5A4A-FB97-0632-52FE9AD30893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C190915B-86E8-EA4C-AE67-A444DCFEE54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A621B-A061-043C-F60E-B035F5AF965C}"/>
              </a:ext>
            </a:extLst>
          </p:cNvPr>
          <p:cNvSpPr txBox="1"/>
          <p:nvPr/>
        </p:nvSpPr>
        <p:spPr>
          <a:xfrm>
            <a:off x="805057" y="555460"/>
            <a:ext cx="1058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좌측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r>
              <a:rPr lang="en-US" altLang="ko-KR" sz="2400" dirty="0">
                <a:solidFill>
                  <a:schemeClr val="bg1">
                    <a:lumMod val="7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｜세로 메뉴 버튼 ｜ 우측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endParaRPr lang="ko-KR" altLang="en-US" sz="2400" dirty="0">
              <a:solidFill>
                <a:schemeClr val="bg1">
                  <a:lumMod val="85000"/>
                </a:schemeClr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FED400E-BDF5-C6DB-17C2-E46307333AB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 descr="텍스트, 스크린샷, 소프트웨어, 멀티미디어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5A64BA-8519-7F51-F842-0300E5B6D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31"/>
          <a:stretch>
            <a:fillRect/>
          </a:stretch>
        </p:blipFill>
        <p:spPr>
          <a:xfrm>
            <a:off x="944126" y="1470984"/>
            <a:ext cx="5805017" cy="46205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AB076D-5A67-93CD-3E1B-3D03F82FC096}"/>
              </a:ext>
            </a:extLst>
          </p:cNvPr>
          <p:cNvSpPr txBox="1"/>
          <p:nvPr/>
        </p:nvSpPr>
        <p:spPr>
          <a:xfrm>
            <a:off x="6981278" y="1602075"/>
            <a:ext cx="3977008" cy="2951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좌측 도구창에는 여러 요소를 선택할 수 있는 탭과 메뉴가 있음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애니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눌러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에니메이션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에디터에 진입하면 오디오와 동영상 메뉴가 추가됨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오디오 요소 추가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동영상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투명영상 추가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7094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37D5B-0FC6-F305-1C40-71806F5D7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3B38E1C-6F70-AD1B-DBBE-05EA6668DF59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49B2409-24E2-4F07-F5ED-39AC24CEDC1D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2880219C-5169-80DF-D00B-2F9D0C4E50B9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2A5B94C9-98A8-7E94-18F1-DD77432D7B5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A12F4-1ECD-72D3-EC10-0CA9CEA63517}"/>
              </a:ext>
            </a:extLst>
          </p:cNvPr>
          <p:cNvSpPr txBox="1"/>
          <p:nvPr/>
        </p:nvSpPr>
        <p:spPr>
          <a:xfrm>
            <a:off x="805057" y="555460"/>
            <a:ext cx="1058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좌측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r>
              <a:rPr lang="en-US" altLang="ko-KR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세로 메뉴 버튼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｜ 우측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endParaRPr lang="ko-KR" altLang="en-US" sz="2400" dirty="0">
              <a:solidFill>
                <a:schemeClr val="bg1">
                  <a:lumMod val="85000"/>
                </a:schemeClr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CFEA1B3-AE23-AFBA-6994-F912B75D34F7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7" name="그림 6" descr="텍스트, 스크린샷, 소프트웨어, 멀티미디어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7795D26-878C-46C8-D09F-DFFA4EDBF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1"/>
          <a:stretch>
            <a:fillRect/>
          </a:stretch>
        </p:blipFill>
        <p:spPr>
          <a:xfrm>
            <a:off x="944125" y="1470983"/>
            <a:ext cx="5805017" cy="46205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F39AFB-4AF0-78EA-77C3-AFF2AACAD881}"/>
              </a:ext>
            </a:extLst>
          </p:cNvPr>
          <p:cNvSpPr txBox="1"/>
          <p:nvPr/>
        </p:nvSpPr>
        <p:spPr>
          <a:xfrm>
            <a:off x="6981277" y="1602075"/>
            <a:ext cx="4020097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자주 추가가 필요한 것들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바로 선택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한 번 클릭만으로 선택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활성화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활성화하지 않으면 마우스 더블클릭 필요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활성화하면 여러 대사를 편집할 때 편리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2673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30B8AA-7903-7C0B-ACB1-E0DA3A358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7D0767C5-5F32-71A5-B137-208710C03F9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87809A7D-2631-A223-9024-BE32CA1EE7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B049CDC7-EBAA-5B6B-E3BD-37D275C414F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11DAFB02-BEE7-4F6D-6859-B0A9FEA16D7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36A06-4374-04BC-6126-DA9B239F641F}"/>
              </a:ext>
            </a:extLst>
          </p:cNvPr>
          <p:cNvSpPr txBox="1"/>
          <p:nvPr/>
        </p:nvSpPr>
        <p:spPr>
          <a:xfrm>
            <a:off x="805057" y="555460"/>
            <a:ext cx="1058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좌측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r>
              <a:rPr lang="en-US" altLang="ko-KR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｜세로 메뉴 버튼 ｜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우측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87A6DF4-C8DF-A30E-E346-FC1B6B69CDF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96308-4821-BD71-5D85-1D8CA979AE97}"/>
              </a:ext>
            </a:extLst>
          </p:cNvPr>
          <p:cNvSpPr txBox="1"/>
          <p:nvPr/>
        </p:nvSpPr>
        <p:spPr>
          <a:xfrm>
            <a:off x="6981277" y="1602075"/>
            <a:ext cx="4020097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파워포인트의 우측 도구창과 유사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파일 탭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다운로드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배율 조정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저장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복사본 만들기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B8E1277-0E82-94C9-5C8D-B8B1CE9D3C2A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EE46A673-A252-338D-193F-0744F6288C62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85740C43-56CA-C7D9-3495-7E88D88DF7E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510BA70-9935-B45E-D868-12C1B2082864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파일 탭</a:t>
            </a:r>
          </a:p>
        </p:txBody>
      </p:sp>
      <p:pic>
        <p:nvPicPr>
          <p:cNvPr id="12" name="그림 11" descr="텍스트, 스크린샷, 소프트웨어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614CA97-F1AA-057F-8FF0-E0AF31BCF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6" b="27660"/>
          <a:stretch>
            <a:fillRect/>
          </a:stretch>
        </p:blipFill>
        <p:spPr>
          <a:xfrm>
            <a:off x="1123405" y="2177215"/>
            <a:ext cx="5771941" cy="386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12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86777-FF7B-1A93-31C5-CA438E91B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38B70703-E411-2675-5888-2216130AF3E4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0EA65F7E-46A8-E4AF-45AE-1EF432CED040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97DA744C-7EE0-786A-BA37-D81C67D70DA3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48EE8D49-B87C-34F3-E3AC-9BA3F0B8EB7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E99449-A6D7-3316-57CD-F297B928FD17}"/>
              </a:ext>
            </a:extLst>
          </p:cNvPr>
          <p:cNvSpPr txBox="1"/>
          <p:nvPr/>
        </p:nvSpPr>
        <p:spPr>
          <a:xfrm>
            <a:off x="805057" y="555460"/>
            <a:ext cx="1058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좌측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r>
              <a:rPr lang="en-US" altLang="ko-KR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｜세로 메뉴 버튼 ｜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우측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C85A9B2-1A0F-7BD4-3C5D-A063324E581C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D881EF-6CCB-DAB9-14E3-2C3F24EE03E1}"/>
              </a:ext>
            </a:extLst>
          </p:cNvPr>
          <p:cNvSpPr txBox="1"/>
          <p:nvPr/>
        </p:nvSpPr>
        <p:spPr>
          <a:xfrm>
            <a:off x="6981277" y="1602075"/>
            <a:ext cx="4020097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페이지 복사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삭제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순서 변경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페이지를 더블 클릭하면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요소 탭으로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넘어감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8A642E0-324F-C76E-8780-1EBFA19D2B8B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8C8A3EFA-6DFD-975E-8054-F93EF7646A8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A7086CC5-1DC5-6626-C4C7-21878858FB5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F1010CE-27E4-18B8-E27D-064DE7C41BB2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페이지 탭</a:t>
            </a:r>
          </a:p>
        </p:txBody>
      </p:sp>
      <p:pic>
        <p:nvPicPr>
          <p:cNvPr id="12" name="그림 11" descr="텍스트, 스크린샷, 소프트웨어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271BC0A-1F6C-63B0-C035-E2D24EEC2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6" b="27660"/>
          <a:stretch>
            <a:fillRect/>
          </a:stretch>
        </p:blipFill>
        <p:spPr>
          <a:xfrm>
            <a:off x="1123405" y="2177215"/>
            <a:ext cx="5771941" cy="386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88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B3683-88CC-7721-677C-87516C9FD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0763557F-D81A-79A6-F681-0D68F6D488A8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EA7C1830-0B53-3B48-B83E-E498906D2FD9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37CDD677-579A-5B48-9A8F-02F47176AB7C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pic>
        <p:nvPicPr>
          <p:cNvPr id="11" name="그림 10" descr="텍스트, 스크린샷, 소프트웨어, 멀티미디어 소프트웨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6CB953B-E557-5A59-64FD-8D553A226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8" t="21821" b="21770"/>
          <a:stretch>
            <a:fillRect/>
          </a:stretch>
        </p:blipFill>
        <p:spPr>
          <a:xfrm>
            <a:off x="1123405" y="2177215"/>
            <a:ext cx="5771941" cy="3868477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3D7AB729-E2DF-ABF5-CF6C-694095C7D1D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A9BFE3-D6E4-8B9F-90D7-F631B0192566}"/>
              </a:ext>
            </a:extLst>
          </p:cNvPr>
          <p:cNvSpPr txBox="1"/>
          <p:nvPr/>
        </p:nvSpPr>
        <p:spPr>
          <a:xfrm>
            <a:off x="805057" y="555460"/>
            <a:ext cx="1058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좌측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r>
              <a:rPr lang="en-US" altLang="ko-KR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｜세로 메뉴 버튼 ｜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우측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도구창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B985ABF-F209-ABD0-AA3C-22AC79E8EA9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CAEA01-07A7-EF88-B153-08BF11E01110}"/>
              </a:ext>
            </a:extLst>
          </p:cNvPr>
          <p:cNvSpPr txBox="1"/>
          <p:nvPr/>
        </p:nvSpPr>
        <p:spPr>
          <a:xfrm>
            <a:off x="6981277" y="2325975"/>
            <a:ext cx="402009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선택한 페이지의 요소나 컷 조정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숨기기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잠금 설정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순서 변경 가능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99AA76D-DC22-686F-BB65-6D5D7FBA633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B06E495B-E238-F1E4-1B4F-4D835CF8490E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9C4591CD-F464-9144-2381-4FFC3551602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2824A48-6794-E5E9-4E31-79A6FE935531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레이어 탭</a:t>
            </a:r>
          </a:p>
        </p:txBody>
      </p:sp>
    </p:spTree>
    <p:extLst>
      <p:ext uri="{BB962C8B-B14F-4D97-AF65-F5344CB8AC3E}">
        <p14:creationId xmlns:p14="http://schemas.microsoft.com/office/powerpoint/2010/main" val="643526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FC337-6A05-B6D6-7868-393526B42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9D87CB42-CF30-B110-C117-5623886493B9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44AE0A5-29AB-9197-6006-730C6786F42F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캐릭터 설정하기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426513B-DF91-09DD-13D9-C4F1026E4A2B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2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단계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33D2DB7-FFAA-22CB-4B06-4E13FECA6EDE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420884F1-B4E0-7083-381C-D947989B0657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571415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DCF2960F-2012-19A7-3A24-5626563106C9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77CBA692-2DB9-B171-4810-5A51D91A9A85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BA626B7-FC5E-79A6-B102-A777FD087AD0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90FB955-EF73-5E86-7997-0DBCD49394B8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CE0EE4-29E9-6C44-E735-47BB887B12F1}"/>
              </a:ext>
            </a:extLst>
          </p:cNvPr>
          <p:cNvSpPr txBox="1"/>
          <p:nvPr/>
        </p:nvSpPr>
        <p:spPr>
          <a:xfrm>
            <a:off x="6613236" y="2899906"/>
            <a:ext cx="12358914" cy="1289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캐릭터 불러오기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표정</a:t>
            </a:r>
            <a:r>
              <a:rPr lang="en-US" altLang="ko-KR" dirty="0">
                <a:latin typeface="프리젠테이션 6 SemiBold" pitchFamily="2" charset="-127"/>
                <a:ea typeface="프리젠테이션 6 SemiBold" pitchFamily="2" charset="-127"/>
              </a:rPr>
              <a:t>/</a:t>
            </a: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자세 변경하기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소품 교체하기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6758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F41256-CEA9-5B23-2937-0551EDA0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96F3CE08-12BC-0A2D-B25E-4AD5D14D902E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9509FD8A-3E66-DAFE-3DF3-6C179109DE3D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24024A12-78F7-F3EA-68AB-67683A4F8A87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2E3BBA7A-C10E-774F-54A3-2F7326641D9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53E6976-6F26-A7A9-7A08-C6629DF90CB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2F41B1-6F29-0F79-AED6-EFFF7D255866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불러오기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｜캐릭터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수정하기｜소품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교체하기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977FC460-9614-B896-A8D9-957E045C34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49"/>
          <a:stretch>
            <a:fillRect/>
          </a:stretch>
        </p:blipFill>
        <p:spPr>
          <a:xfrm>
            <a:off x="1117591" y="1692698"/>
            <a:ext cx="5803463" cy="42967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03B2A1-FA30-DA52-4CA9-6752D6586758}"/>
              </a:ext>
            </a:extLst>
          </p:cNvPr>
          <p:cNvSpPr txBox="1"/>
          <p:nvPr/>
        </p:nvSpPr>
        <p:spPr>
          <a:xfrm>
            <a:off x="6981277" y="1913873"/>
            <a:ext cx="4020097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직종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연령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성별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비율 선택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캐릭터마다 자세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복장 구현 요소 다름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6~8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등신 비율 캐릭터보다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4~5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등신 비율 캐릭터가 만화상 더 자연스러워 보임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2143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096B85-048D-FE5C-766D-EA8EE4346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CD9CFD95-0990-C0A5-66BF-A7DB1B44F591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C67CD021-A266-E662-BD6C-7D5A60544137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42491A3-E951-9D89-E89A-7698B7CC161E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69F3839C-036B-BAB6-6908-778A4E47D78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8AEEEBA-7D5F-A6BE-187C-3E21E054C01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E95F9-0E08-2983-8A29-22F452D651AC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불러오기｜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수정하기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｜소품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교체하기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211FFF5-B052-4857-49DC-8035915CD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5" y="2414568"/>
            <a:ext cx="3839111" cy="2772162"/>
          </a:xfrm>
          <a:prstGeom prst="rect">
            <a:avLst/>
          </a:prstGeom>
        </p:spPr>
      </p:pic>
      <p:pic>
        <p:nvPicPr>
          <p:cNvPr id="7" name="그래픽 6" descr="커서 단색으로 채워진">
            <a:extLst>
              <a:ext uri="{FF2B5EF4-FFF2-40B4-BE49-F238E27FC236}">
                <a16:creationId xmlns:a16="http://schemas.microsoft.com/office/drawing/2014/main" id="{A6AE3016-2660-FDEE-8938-2EE59FB23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28024">
            <a:off x="4331265" y="2720577"/>
            <a:ext cx="635224" cy="635224"/>
          </a:xfrm>
          <a:prstGeom prst="rect">
            <a:avLst/>
          </a:prstGeom>
        </p:spPr>
      </p:pic>
      <p:pic>
        <p:nvPicPr>
          <p:cNvPr id="15" name="그래픽 14" descr="오른쪽 화살표 단색으로 채워진">
            <a:extLst>
              <a:ext uri="{FF2B5EF4-FFF2-40B4-BE49-F238E27FC236}">
                <a16:creationId xmlns:a16="http://schemas.microsoft.com/office/drawing/2014/main" id="{D238CE2C-ECC6-0F20-B9C0-E79DADB3E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4946" y="3711759"/>
            <a:ext cx="781624" cy="9144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97898DC-ECCE-7B31-49B7-CB587452AA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5588" y="1432884"/>
            <a:ext cx="5453378" cy="472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854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BB7A0F-D8B2-9981-AE27-F1D9F859F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64D840B-DAE2-AE4D-C3FA-8ECA9CF2E6E3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2DD3F3F1-171E-0541-093A-EB53A9B0F247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36E0B5E-6654-D0FA-79C2-6D85CB1770DE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C9EF7BFE-1DFF-C383-70AC-67B304837E1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A2255D7-274B-6484-DE99-7A1A22C34D7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15603A-A40F-62EE-55C9-7833162C95AC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불러오기｜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수정하기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｜소품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교체하기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1996F405-7CBF-140E-68B3-F4F8A93C49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94"/>
          <a:stretch>
            <a:fillRect/>
          </a:stretch>
        </p:blipFill>
        <p:spPr>
          <a:xfrm>
            <a:off x="1040867" y="1925073"/>
            <a:ext cx="3384222" cy="383199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C7DAED9-A7CE-19A0-E336-D0255A5CF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768" y="1925073"/>
            <a:ext cx="3328232" cy="38319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7ABD5B-D6DF-15F7-E4A7-6CED1C8D2B12}"/>
              </a:ext>
            </a:extLst>
          </p:cNvPr>
          <p:cNvSpPr txBox="1"/>
          <p:nvPr/>
        </p:nvSpPr>
        <p:spPr>
          <a:xfrm>
            <a:off x="8166100" y="1913873"/>
            <a:ext cx="2835274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머리와 몸으로 나누어 부위별 색상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윤곽선 색상 조정 가능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마우스를 가져다 댔을 때 어떤 요소가 수정되는지 점멸 표시됨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9725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C4864-8818-1EB0-D204-31934D44F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C58ADCA5-C5AF-5FC5-FE81-968FC0779D96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D084581-C3ED-375A-8C96-015F1E05A1D2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2D3840EC-D033-0020-EC27-06C583FDD25F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AD7427A1-A3B5-9807-1C49-2425B0CB81E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C5172A1-7F2F-55C7-34EB-1ED4E6E085A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1DDBE7-5092-9E1D-1420-B7C063D0125A}"/>
              </a:ext>
            </a:extLst>
          </p:cNvPr>
          <p:cNvSpPr txBox="1"/>
          <p:nvPr/>
        </p:nvSpPr>
        <p:spPr>
          <a:xfrm>
            <a:off x="805056" y="555460"/>
            <a:ext cx="5824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불러오기｜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수정하기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｜소품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교체하기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758EFB-8718-041C-02EA-039CD8ECACF5}"/>
              </a:ext>
            </a:extLst>
          </p:cNvPr>
          <p:cNvSpPr txBox="1"/>
          <p:nvPr/>
        </p:nvSpPr>
        <p:spPr>
          <a:xfrm>
            <a:off x="8406152" y="2358373"/>
            <a:ext cx="2595222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머리만 남기거나 몸만 남길 수 있음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85FEE6C-1A10-2F6D-B757-E8D9DA657B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39"/>
          <a:stretch>
            <a:fillRect/>
          </a:stretch>
        </p:blipFill>
        <p:spPr>
          <a:xfrm>
            <a:off x="1190626" y="2159810"/>
            <a:ext cx="6880756" cy="32816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CE09294-D5B4-867F-C49B-DE6E3FCA3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465" y="1704855"/>
            <a:ext cx="2238687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48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B856C1-44D7-56DA-7DD7-CF4463B33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D9FB7968-3289-A874-BA0D-5EBF4640A41F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9D726C2-3BC3-8DC8-1F19-A39B2465476F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55BC7ED-38FE-6879-9711-93095EB58B64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5664B6E1-0C3A-2980-C2FC-95123F9FC70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9D1DBC-7104-1A28-33D0-FA8D09F2F9E4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교사 간 협의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CF4C113-D845-B11F-7B67-C4AD173980E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35E3D-F29E-6E92-D411-018774747031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캐릭터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불러오기｜캐릭터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 ｜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소품 교체하기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83233E-9007-970D-6C7A-26F72ADA39E1}"/>
              </a:ext>
            </a:extLst>
          </p:cNvPr>
          <p:cNvSpPr txBox="1"/>
          <p:nvPr/>
        </p:nvSpPr>
        <p:spPr>
          <a:xfrm>
            <a:off x="6095999" y="1913873"/>
            <a:ext cx="4651374" cy="2951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소품을 들고 있는 자세를 선택한 경우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소품 메뉴에서 소품 선택하여 삽입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소품 요소를 클릭하여 캐릭터 연동 옵션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ON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설정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캐릭터의 손이나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캐릭터가 잡고 있는 소품 쪽으로 마우스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드래그하여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교체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캐릭터를 더블 클릭하면 소품의 위치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색상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크기 등 수정 가능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8808217-4B1C-343A-6713-958593C80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933" y="1668262"/>
            <a:ext cx="3877067" cy="426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46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61B8FB-C5E7-6A2C-B933-43FCA8072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93BBBEB0-F89A-97A9-328B-BF36159C6A2A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5F410F0-C652-84BF-75DC-7FBBC18B87F8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컷 설정하기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21F7CE4-D7A0-B7E0-FCC6-569A60D0BD65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3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단계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766FC546-71A0-6D7C-C9DF-C0411479E1DB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60935CFE-6744-F380-8F97-0C2665433D9D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571415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1925054E-06E0-E188-4504-65AE93D8FC04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C1DDCE67-9FBE-2B86-36E0-2D5B44F858D9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BA02B520-4EBD-AB64-C1BC-3130DA7D1B3F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6D5ED89-9826-D21E-243C-512AA8DEDC4A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88874-6FBC-1EDF-4414-F64A62C23B10}"/>
              </a:ext>
            </a:extLst>
          </p:cNvPr>
          <p:cNvSpPr txBox="1"/>
          <p:nvPr/>
        </p:nvSpPr>
        <p:spPr>
          <a:xfrm>
            <a:off x="6613236" y="2899906"/>
            <a:ext cx="12358914" cy="1289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컷 삽입하기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컷 안에 콘텐츠 포함하기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컷 수정하기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755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8078A9-21AD-0B6D-E924-787EC707B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2AA4408D-7F53-4DE8-1597-5EA63DA35A70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C1C1E2C4-28F8-FCBD-9CC4-6B6E0D05DCE8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0E200049-09AC-9B15-1EEA-C26087E98F09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B1722EB-D964-A36C-4B8B-3C8CCBE050DC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678AA6A-2B5A-AB54-ED14-0E71F4C763F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D977A0-0232-8DF3-A322-8472136B0FE6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27C886-ACC9-91D3-702C-35D4D1290237}"/>
              </a:ext>
            </a:extLst>
          </p:cNvPr>
          <p:cNvSpPr txBox="1"/>
          <p:nvPr/>
        </p:nvSpPr>
        <p:spPr>
          <a:xfrm>
            <a:off x="6981277" y="1913873"/>
            <a:ext cx="4020097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빈 컷 추가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버튼을 눌러 컷 삽입 가능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기본 모양은 네모 모양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컷은 배경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캐릭터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말풍선 등을 한데 묶는 그룹과 같은 기능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A4E6A0C-ED4F-31A1-FF92-6F1ADABC2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840" y="2058240"/>
            <a:ext cx="5687067" cy="34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182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8B263-B2EE-0345-07AF-9F698A50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E23F8287-B4DC-39B4-0A30-ADD1CE89AAFD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F1E884DC-DB95-BCED-CDB5-0C8E139EA570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0D355F3-94B8-BBAA-A8B3-E24750E0D747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BFD456C8-73B0-95FF-22BC-236926DD4356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A176BBF-CFD4-65B6-C8F0-B813093EEB4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86F68C-A2FE-4377-E007-1AEC670EF4AA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BC5024-75E0-FB0D-AA47-EFA82BAB69C1}"/>
              </a:ext>
            </a:extLst>
          </p:cNvPr>
          <p:cNvSpPr txBox="1"/>
          <p:nvPr/>
        </p:nvSpPr>
        <p:spPr>
          <a:xfrm>
            <a:off x="6981277" y="1913873"/>
            <a:ext cx="4020097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콘텐츠를 끌어 와서 컷 안에 드래그하기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 테두리에 굵은 선이 생기면 컷 안에 콘텐츠 포함 가능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 안에 포함된 콘텐츠는 컷 이동 시 함께 이동함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C9DD315-8C1F-C4A1-2CE9-FC0594515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674" y="1857278"/>
            <a:ext cx="4439270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749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9D6738-7C0A-E738-B1AD-FE79F4597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ABCB3DF8-18EA-D156-754B-36B84090C2DE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4C509114-A3EA-8625-60C5-D594F2B7465F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44C184D-AFB0-4E24-8664-96A61E57648E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A769F4-CE44-6ADE-2D49-DF9184DA365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635FD7A-5AAA-AD7B-3FB6-A8F70FBD39F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F329E-677F-7F90-25C9-DB9DCB4422AF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71B26E-AB70-E3CE-5362-80D5EEEC85AC}"/>
              </a:ext>
            </a:extLst>
          </p:cNvPr>
          <p:cNvSpPr txBox="1"/>
          <p:nvPr/>
        </p:nvSpPr>
        <p:spPr>
          <a:xfrm>
            <a:off x="6981277" y="1913873"/>
            <a:ext cx="4020097" cy="25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컷은 하나의 프레임처럼 기능함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컷의 크기보다 큰 콘텐츠는 잘려서 보임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콘텐츠의 크기를 바꾸거나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컷의 크기를 바꾸면 콘텐츠가 얼마나 사용자에게 노출되는지 설정 가능함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말풍선 역시 컷에 가려져서 안 보이기도 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C63258C-E0F8-7B87-A2A6-6B0872ADA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274" y="1913873"/>
            <a:ext cx="4734586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559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1F074D-69AD-9669-1850-2B0AD3675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C656F5D1-4C64-295A-8752-EEB5CA79ADF1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E42DA579-CAE8-2AEC-3D81-703AB0FABD9D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DBD19E85-4A27-8EA3-DFEA-9357394736DA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27203E4-5B4C-CDF2-0B3B-FE3FE7CA92E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7CF6A91-2876-49EF-DFAC-1DA0A540F60C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55900A-9BDB-380C-0F3C-7EE49D7879F3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62B92A-36A0-E998-346A-D29009C22259}"/>
              </a:ext>
            </a:extLst>
          </p:cNvPr>
          <p:cNvSpPr txBox="1"/>
          <p:nvPr/>
        </p:nvSpPr>
        <p:spPr>
          <a:xfrm>
            <a:off x="6981277" y="1913873"/>
            <a:ext cx="4020097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 안에 배경 삽입 가능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배경을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드래그하여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컷 안에 포함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배경의 크기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위치를 수정하여 사용자에게 노출되는 부분을 수정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0DFEE6B-85B1-D6F1-C02F-CD1F58FF9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386" y="2128778"/>
            <a:ext cx="5449060" cy="33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122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6B6F2F-8F6E-BA15-1F89-13380E5F2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341D5D4F-3462-69A3-A8AA-9250A2707A8F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9B3F6416-100D-32B4-D62F-85A1C9D3C3B5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B795C59A-4F71-67AC-2C00-5E75E0AE6957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B9D4FDC8-272D-04AE-7D42-B6B4A4E0075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BC1E108-9701-3F8B-54FF-34B7DD622E2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8A6C35-A1E7-1D44-8E76-9EA5100597AB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D79E0E-A2E8-C58D-2371-72E875626268}"/>
              </a:ext>
            </a:extLst>
          </p:cNvPr>
          <p:cNvSpPr txBox="1"/>
          <p:nvPr/>
        </p:nvSpPr>
        <p:spPr>
          <a:xfrm>
            <a:off x="6981277" y="1976573"/>
            <a:ext cx="402009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배경이 다른 콘텐츠를 가린다면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?</a:t>
            </a: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레이어 순서 바꾸기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5B0372A-9125-5BA4-15EB-B695552E2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921" y="2390752"/>
            <a:ext cx="4629796" cy="281979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7A895CA-40FD-FAA7-5E58-041707628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453" y="3057808"/>
            <a:ext cx="4067743" cy="2715004"/>
          </a:xfrm>
          <a:prstGeom prst="rect">
            <a:avLst/>
          </a:prstGeom>
        </p:spPr>
      </p:pic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7A9C5033-AEE8-6BF4-6B2B-199F1C77AA76}"/>
              </a:ext>
            </a:extLst>
          </p:cNvPr>
          <p:cNvSpPr/>
          <p:nvPr/>
        </p:nvSpPr>
        <p:spPr>
          <a:xfrm rot="1484092">
            <a:off x="6245590" y="4065568"/>
            <a:ext cx="703153" cy="416459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2225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8E3B8-4C93-916D-028C-3E4209AE6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A10F66D7-4082-6EF9-8A0D-930FA491500D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2758BC48-6B12-19FC-AF5B-2AC1DEA9BD72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562F58E4-46F5-826C-12B1-53D46D9045A2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D1AF0442-20A7-4793-8AB2-A6C3D3357BD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D04519A-5823-7995-AFCB-1BD3E370032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D817B-8ACC-B14E-477E-62132C270F10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F7DBBD-4464-F59E-B68C-3B152D8D8183}"/>
              </a:ext>
            </a:extLst>
          </p:cNvPr>
          <p:cNvSpPr txBox="1"/>
          <p:nvPr/>
        </p:nvSpPr>
        <p:spPr>
          <a:xfrm>
            <a:off x="6981277" y="1976573"/>
            <a:ext cx="402009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콘텐츠의 크기를 줄였더니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어색해졌어요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742950" lvl="1" indent="-285750" algn="just">
              <a:lnSpc>
                <a:spcPct val="150000"/>
              </a:lnSpc>
              <a:buClr>
                <a:schemeClr val="tx1"/>
              </a:buClr>
              <a:buFont typeface="프리젠테이션 4 Regular" pitchFamily="2" charset="-127"/>
              <a:buChar char="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윤곽선 두께 줄이기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48B793C-900B-FCBF-F29C-B89487832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6" y="2349639"/>
            <a:ext cx="5223706" cy="3175852"/>
          </a:xfrm>
          <a:prstGeom prst="rect">
            <a:avLst/>
          </a:prstGeom>
        </p:spPr>
      </p:pic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9BBD9AF9-3606-861E-676F-99036781BE93}"/>
              </a:ext>
            </a:extLst>
          </p:cNvPr>
          <p:cNvSpPr/>
          <p:nvPr/>
        </p:nvSpPr>
        <p:spPr>
          <a:xfrm rot="1484092">
            <a:off x="6469202" y="4176139"/>
            <a:ext cx="703153" cy="416459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25C8CABB-EE59-928A-E37F-8921B0B4D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557" y="3743206"/>
            <a:ext cx="2753109" cy="16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82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E529A7-DF98-2211-8C91-0A1C847BE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4816F36E-3049-5310-9013-2B32FC75F15C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A06D3376-519B-687E-59AA-F090499F3FD7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46AAB865-DFEB-A853-3F98-111055425C66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A09E154-3168-31F4-723E-0C2477C88ED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2EA319E-D351-A7C1-F3D6-1C22E240126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53CDC1-557B-46A8-25A1-BC3AA7BCB2D5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D70781-3626-71B7-214B-BA98120A8477}"/>
              </a:ext>
            </a:extLst>
          </p:cNvPr>
          <p:cNvSpPr txBox="1"/>
          <p:nvPr/>
        </p:nvSpPr>
        <p:spPr>
          <a:xfrm>
            <a:off x="6981277" y="1976573"/>
            <a:ext cx="4020097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말풍선의 글자 크기 조정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BBE69CD8-864B-4F3A-6D02-A1700A189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726" y="2082296"/>
            <a:ext cx="5399906" cy="3328017"/>
          </a:xfrm>
          <a:prstGeom prst="rect">
            <a:avLst/>
          </a:prstGeom>
        </p:spPr>
      </p:pic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6E14E069-AE63-21A2-A11E-86409417BBE0}"/>
              </a:ext>
            </a:extLst>
          </p:cNvPr>
          <p:cNvSpPr/>
          <p:nvPr/>
        </p:nvSpPr>
        <p:spPr>
          <a:xfrm rot="1484092">
            <a:off x="6469202" y="4176139"/>
            <a:ext cx="703153" cy="416459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E237843D-385C-54B2-5AD2-D802C486B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406" y="2987132"/>
            <a:ext cx="2781688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41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D3054D-BD5A-9B92-1A0A-57612603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988BE0A4-843B-1743-0C15-21C77DC4FF74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EE38C7D3-5121-F70C-5218-61AF204D8744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A99C3656-588C-67A6-52D8-311D1A568844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0FC9CB84-FCCC-DFF3-9424-FE71CDEDDF6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5C47CD0-1171-D0F9-5C2C-4307837273C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2F661-3393-1F82-46FA-EE935DEF0801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3C0BC3-E805-F85C-ACB1-613CF5B2DD84}"/>
              </a:ext>
            </a:extLst>
          </p:cNvPr>
          <p:cNvSpPr txBox="1"/>
          <p:nvPr/>
        </p:nvSpPr>
        <p:spPr>
          <a:xfrm>
            <a:off x="6981277" y="1691861"/>
            <a:ext cx="402009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인물과 말풍선이 컷 바깥에서도 보이는 설정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컷에서 빼기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컷과 관련 없는 독립된 개체가 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1F70F131-3289-E291-F8E1-A638D795FB60}"/>
              </a:ext>
            </a:extLst>
          </p:cNvPr>
          <p:cNvSpPr/>
          <p:nvPr/>
        </p:nvSpPr>
        <p:spPr>
          <a:xfrm rot="1484092">
            <a:off x="4152028" y="3514225"/>
            <a:ext cx="703153" cy="416459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8B452EE-4A6D-BF9E-4607-52A283AB1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953" y="2435481"/>
            <a:ext cx="2753109" cy="1105054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B52B6F9B-8FE5-B925-A7BD-679E3BBBDDC9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83940DE1-CA33-A8CF-194C-18365ED3223E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2" name="직각 삼각형 11">
              <a:extLst>
                <a:ext uri="{FF2B5EF4-FFF2-40B4-BE49-F238E27FC236}">
                  <a16:creationId xmlns:a16="http://schemas.microsoft.com/office/drawing/2014/main" id="{D5065BF0-B93B-292F-D3B4-DA0DE9069B3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8031EF6-50C4-6C98-10BF-63F367DD1CC8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0BBE9AE9-3F32-47B9-A7C9-B56215B3C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375" y="2707085"/>
            <a:ext cx="4963094" cy="345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527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77447-3E4B-CD99-5F6D-7295EA0E3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47464CC4-E098-2E1C-B4FB-B168058DE35E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DE0EA090-06BC-33A8-808E-810AB3E403AB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3AEE4D2C-A39C-1015-2417-BE5486A76AEB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67A27A-0D36-B4A0-7291-71393F0775D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B1D65EC-330C-6742-B8E2-54189EFDF39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80306-E7A0-88D6-A410-628DFD469A08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D906A1-F4FE-CA0A-236B-9D1104E37EED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8597C4CC-A7C0-30FB-DBD5-40F0FEA202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48"/>
          <a:stretch>
            <a:fillRect/>
          </a:stretch>
        </p:blipFill>
        <p:spPr>
          <a:xfrm>
            <a:off x="1450929" y="2442542"/>
            <a:ext cx="4787924" cy="252447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8EA4EBA-A936-FEB1-9CD8-C5E48E6FE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170" y="2634559"/>
            <a:ext cx="4212730" cy="2852566"/>
          </a:xfrm>
          <a:prstGeom prst="rect">
            <a:avLst/>
          </a:prstGeom>
        </p:spPr>
      </p:pic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0469E7E2-C021-00C0-C4B9-81FB28ECF369}"/>
              </a:ext>
            </a:extLst>
          </p:cNvPr>
          <p:cNvSpPr/>
          <p:nvPr/>
        </p:nvSpPr>
        <p:spPr>
          <a:xfrm rot="21202446">
            <a:off x="6355250" y="3632841"/>
            <a:ext cx="703153" cy="416459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4474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2EF001-DDA3-EFCE-87C8-D645240BA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60D4DBCD-2AFA-CCA8-3CC8-A87124FAEB44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611DDAB5-848D-535C-D398-138CB73D0AFB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FF3FFE13-191B-ABEA-2F61-620494AD786F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8F50DCDE-D556-F5E4-BE59-5C8127A68B4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E5F1C07-3046-9241-1239-9219B6A0454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A25C7-7E07-9C71-E2F8-5B72178C18EB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컷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삽입하기｜컷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안에 콘텐츠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포함하기｜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수정하기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A72704-52D6-7247-0329-A14E34E767C5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45B6B29-699C-088C-B420-C176DEB82033}"/>
              </a:ext>
            </a:extLst>
          </p:cNvPr>
          <p:cNvGrpSpPr/>
          <p:nvPr/>
        </p:nvGrpSpPr>
        <p:grpSpPr>
          <a:xfrm>
            <a:off x="687401" y="1659556"/>
            <a:ext cx="2699266" cy="626897"/>
            <a:chOff x="535001" y="1507156"/>
            <a:chExt cx="2699266" cy="626897"/>
          </a:xfrm>
        </p:grpSpPr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A47F13CE-FE0B-011B-D5AC-6A51223FABF4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C179CFA0-5D04-F62E-9EED-DAC720ECD58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F735866-7C5B-6A7C-FB87-0F63F4E86884}"/>
              </a:ext>
            </a:extLst>
          </p:cNvPr>
          <p:cNvSpPr txBox="1"/>
          <p:nvPr/>
        </p:nvSpPr>
        <p:spPr>
          <a:xfrm>
            <a:off x="1023935" y="16595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어떤 효과를 줄까</a:t>
            </a:r>
            <a:r>
              <a:rPr lang="en-US" altLang="ko-KR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3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803C4E16-BC20-450E-F950-AEA28C362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736" y="2466598"/>
            <a:ext cx="8027215" cy="345631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A2A92B6-EB35-EF25-53C0-3B5206E698EA}"/>
              </a:ext>
            </a:extLst>
          </p:cNvPr>
          <p:cNvSpPr txBox="1"/>
          <p:nvPr/>
        </p:nvSpPr>
        <p:spPr>
          <a:xfrm>
            <a:off x="6981277" y="2056999"/>
            <a:ext cx="4020097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>
                <a:latin typeface="프리젠테이션 4 Regular" pitchFamily="2" charset="-127"/>
                <a:ea typeface="프리젠테이션 4 Regular" pitchFamily="2" charset="-127"/>
              </a:rPr>
              <a:t>역동적인 컷 구성 가능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45377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881310-1970-9E84-545A-F6A0C73DA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25875D6-6E81-D3E2-339B-491FEA727849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539AEB7-650D-B314-CFCD-FAD2DFE52F45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애니메이션 설정하기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292BB845-8049-2DEC-7412-70E8CDC8033E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4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단계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288C996-5628-46D5-8566-8BB2BA30CBC4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39330163-4EDD-5603-1B4B-AE7E2CB14ED8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571415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73282363-D960-D98E-021E-D6E11C32ABB6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196B1D17-DABA-B79B-A5CF-7A27203EACAC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F903280A-237D-EE9C-2E36-90C0E05B2DA2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92AAA31-E0DD-3EF0-858E-19D5946FF488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01CB6-9B03-2B3C-99D1-1B1F7008E46F}"/>
              </a:ext>
            </a:extLst>
          </p:cNvPr>
          <p:cNvSpPr txBox="1"/>
          <p:nvPr/>
        </p:nvSpPr>
        <p:spPr>
          <a:xfrm>
            <a:off x="6613236" y="3147520"/>
            <a:ext cx="12358914" cy="87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타임라인 구성하기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오디오 삽입하기</a:t>
            </a:r>
            <a:endParaRPr lang="en-US" altLang="ko-KR" dirty="0">
              <a:latin typeface="프리젠테이션 6 SemiBold" pitchFamily="2" charset="-127"/>
              <a:ea typeface="프리젠테이션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72214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2D5E0-3695-B6C5-50E7-052902935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70893CC-EF85-6E09-F9C4-46CA33B28CBD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D531399A-2B46-CB12-1168-DD5F7D1517CD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9F5CC16C-7057-F079-0A30-944168855510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D3C8ECE2-9457-89C9-D8A1-09C953235BE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7C1F5B0-1B60-063A-C0B9-F71542921E5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E5B4BA-F4DA-25E8-29A9-3694EA3FA9AA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타임라인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구성하기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｜오디오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삽입하기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8F228-6815-DCE5-852E-110D3562C6A8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80951C2-61E9-F007-1E16-30640BDE95B2}"/>
              </a:ext>
            </a:extLst>
          </p:cNvPr>
          <p:cNvGrpSpPr/>
          <p:nvPr/>
        </p:nvGrpSpPr>
        <p:grpSpPr>
          <a:xfrm>
            <a:off x="687401" y="1659556"/>
            <a:ext cx="2699266" cy="626897"/>
            <a:chOff x="535001" y="1507156"/>
            <a:chExt cx="2699266" cy="626897"/>
          </a:xfrm>
        </p:grpSpPr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5AB115A5-FD5F-4D2B-1170-B40E1EDF4CBD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04C68673-97B9-7733-9610-3B150444AE5E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7B1405B-F320-0F70-8FE8-F6BDB178D783}"/>
              </a:ext>
            </a:extLst>
          </p:cNvPr>
          <p:cNvSpPr txBox="1"/>
          <p:nvPr/>
        </p:nvSpPr>
        <p:spPr>
          <a:xfrm>
            <a:off x="1023935" y="16595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타임라인이란</a:t>
            </a:r>
            <a:r>
              <a:rPr lang="en-US" altLang="ko-KR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3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4F6288-D5E5-5740-0F38-39D224E44ACF}"/>
              </a:ext>
            </a:extLst>
          </p:cNvPr>
          <p:cNvSpPr txBox="1"/>
          <p:nvPr/>
        </p:nvSpPr>
        <p:spPr>
          <a:xfrm>
            <a:off x="6706892" y="2554593"/>
            <a:ext cx="4389875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캐릭터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텍스트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소품 등 요소들이 움직이는 시간대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우측 도구창에서 애니메이션 사용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ON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체크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AFB7C1F-AC63-DE58-7C32-13CA03CFD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27"/>
          <a:stretch>
            <a:fillRect/>
          </a:stretch>
        </p:blipFill>
        <p:spPr>
          <a:xfrm>
            <a:off x="1469404" y="2314198"/>
            <a:ext cx="5142770" cy="359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091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4EE75-7883-EC32-0933-3C6FAF6FC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6A9DDD5-8489-E11B-F47D-9DC6B2DE0721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7A5E12DD-7B49-F6B6-4C3A-8B06CD122ABC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0508C71A-E9B9-D4F1-BBFE-86C7B5A993ED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017E55-8146-3BDF-55BE-87D9717D62DA}"/>
              </a:ext>
            </a:extLst>
          </p:cNvPr>
          <p:cNvGrpSpPr/>
          <p:nvPr/>
        </p:nvGrpSpPr>
        <p:grpSpPr>
          <a:xfrm>
            <a:off x="1785074" y="3057300"/>
            <a:ext cx="4884988" cy="2310215"/>
            <a:chOff x="761138" y="1298758"/>
            <a:chExt cx="10764441" cy="508462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31435720-4F75-53E5-AD1C-16CED814AFBB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EED2AAB6-245D-BB98-8062-A53ACAAFD961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90F7A75-9F3E-1E56-C5AC-82344250D41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6957E92-8B00-0846-7A5F-2918905FC22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3EC0D-8BDD-6192-F3F4-3C11050F8AFF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타임라인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구성하기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｜오디오</a:t>
            </a:r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 삽입하기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3A62C9-23AC-BDDF-B8D9-9D41C39E2796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90E6ECA-8245-E1FE-2189-2422A4F1AA86}"/>
              </a:ext>
            </a:extLst>
          </p:cNvPr>
          <p:cNvGrpSpPr/>
          <p:nvPr/>
        </p:nvGrpSpPr>
        <p:grpSpPr>
          <a:xfrm>
            <a:off x="687401" y="1659556"/>
            <a:ext cx="2699266" cy="626897"/>
            <a:chOff x="535001" y="1507156"/>
            <a:chExt cx="2699266" cy="626897"/>
          </a:xfrm>
        </p:grpSpPr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60C60140-BC0C-B60C-30D2-0B26CDFD18B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2BD16A50-454E-B7AE-52C9-7C8B9BC0E1E1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65205F9-429E-3B8A-3836-6F9ED8D316EE}"/>
              </a:ext>
            </a:extLst>
          </p:cNvPr>
          <p:cNvSpPr txBox="1"/>
          <p:nvPr/>
        </p:nvSpPr>
        <p:spPr>
          <a:xfrm>
            <a:off x="1023935" y="16595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화면 전환이란</a:t>
            </a:r>
            <a:r>
              <a:rPr lang="en-US" altLang="ko-KR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3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A72F7D-631C-246E-0803-608AF2A91D12}"/>
              </a:ext>
            </a:extLst>
          </p:cNvPr>
          <p:cNvSpPr txBox="1"/>
          <p:nvPr/>
        </p:nvSpPr>
        <p:spPr>
          <a:xfrm>
            <a:off x="7225721" y="2554593"/>
            <a:ext cx="4389875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가장 간편하게 애니메이션을 적용할 수 있는 방법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프레젠테이션의 화면 전환과 유사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원본 페이지를 복사한 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약간의 수정을 가함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화면 전환 효과를 선택하면 끝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45F693-51BF-AB69-AF56-BCE301C96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5" y="2515908"/>
            <a:ext cx="5847645" cy="328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2469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94D6-AADF-2815-C876-B35CE60F9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1128CB87-4EBD-37DB-3E22-9E71B013462F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6C19A317-9CB0-8298-8B92-A9CC038A894D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1A29734D-E2E2-903F-6B15-F4F4BFE47795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10DFEA08-34F0-B18A-512E-9EEFA209869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A537DC3-916A-A652-83B5-29C095352877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210D69-B4B2-A96B-0BFA-972B78561C10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타임라인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구성하기｜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오디오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삽입하기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5C577B-9AA8-F3A0-924F-83913B1984A2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820D143-AED5-4097-4846-1E8164597848}"/>
              </a:ext>
            </a:extLst>
          </p:cNvPr>
          <p:cNvGrpSpPr/>
          <p:nvPr/>
        </p:nvGrpSpPr>
        <p:grpSpPr>
          <a:xfrm>
            <a:off x="687401" y="1659556"/>
            <a:ext cx="2699266" cy="626897"/>
            <a:chOff x="535001" y="1507156"/>
            <a:chExt cx="2699266" cy="626897"/>
          </a:xfrm>
        </p:grpSpPr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85073463-2676-345D-AE46-AFDB4A874EF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3B09C447-D493-A7A8-1D77-2CFC6ABD07C4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00837A5-511C-C205-702F-29548F9B02E9}"/>
              </a:ext>
            </a:extLst>
          </p:cNvPr>
          <p:cNvSpPr txBox="1"/>
          <p:nvPr/>
        </p:nvSpPr>
        <p:spPr>
          <a:xfrm>
            <a:off x="1023935" y="16595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전체 타임라인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01FACA-AE45-AE8A-9257-93356E1DD254}"/>
              </a:ext>
            </a:extLst>
          </p:cNvPr>
          <p:cNvSpPr txBox="1"/>
          <p:nvPr/>
        </p:nvSpPr>
        <p:spPr>
          <a:xfrm>
            <a:off x="6537659" y="2998213"/>
            <a:ext cx="4687558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첫 페이지부터 오디오가 흘러나오는 형식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유튜브 음원 설정 시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유튜브 사용 가능 음원 보기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체크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D1BB68E-87B8-F928-675C-0BA34DF52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160" y="2402855"/>
            <a:ext cx="4687557" cy="352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06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7506A-A6DA-AEC7-A77A-564939B7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3A7F7D9-7CD2-35D8-4805-FD767C6EF925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5088881F-E259-E223-8812-A6000E69CE74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A6460F11-4FC3-AEA6-9913-0E71557BB19E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0347D8-1E66-D53E-71A7-0FC8F57CC51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9DF8495-6718-1E27-97B4-7F9BD2F7FB7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BCE549-F01A-6272-FB01-564C1F7C2E7B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타임라인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구성하기｜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오디오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삽입하기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637C2E-33B3-B30F-DDE2-730BD9339069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389D545-4F6B-5C88-0D3C-DE452B0B55AB}"/>
              </a:ext>
            </a:extLst>
          </p:cNvPr>
          <p:cNvGrpSpPr/>
          <p:nvPr/>
        </p:nvGrpSpPr>
        <p:grpSpPr>
          <a:xfrm>
            <a:off x="687401" y="1659556"/>
            <a:ext cx="2699266" cy="626897"/>
            <a:chOff x="535001" y="1507156"/>
            <a:chExt cx="2699266" cy="626897"/>
          </a:xfrm>
        </p:grpSpPr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B2E5B77E-49DA-7722-7B51-6B778DEBC65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75737C28-BD12-9E58-3079-C1B227569AA6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47AF7E4-B512-6003-2691-E4B08BBBDBEC}"/>
              </a:ext>
            </a:extLst>
          </p:cNvPr>
          <p:cNvSpPr txBox="1"/>
          <p:nvPr/>
        </p:nvSpPr>
        <p:spPr>
          <a:xfrm>
            <a:off x="1023935" y="16595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페이지 타임라인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641BF1-AED7-9C39-28EE-677138E7A551}"/>
              </a:ext>
            </a:extLst>
          </p:cNvPr>
          <p:cNvSpPr txBox="1"/>
          <p:nvPr/>
        </p:nvSpPr>
        <p:spPr>
          <a:xfrm>
            <a:off x="6537659" y="2998213"/>
            <a:ext cx="4687558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페이지마다 다른 배경음악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효과음 설정 가능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특정 장면을 두드러지게 표현할 수 있는 효과음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EE7134E-E7C8-EF04-73B2-18B737DF7F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969"/>
          <a:stretch>
            <a:fillRect/>
          </a:stretch>
        </p:blipFill>
        <p:spPr>
          <a:xfrm>
            <a:off x="1160316" y="2756309"/>
            <a:ext cx="4935684" cy="253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784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F33590-F947-DB49-8BE8-CCF07510D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BE05DB93-6E3B-D654-16B2-B9DE8F3ED285}"/>
              </a:ext>
            </a:extLst>
          </p:cNvPr>
          <p:cNvGrpSpPr/>
          <p:nvPr/>
        </p:nvGrpSpPr>
        <p:grpSpPr>
          <a:xfrm>
            <a:off x="761138" y="1298758"/>
            <a:ext cx="10764441" cy="5084625"/>
            <a:chOff x="761138" y="1298758"/>
            <a:chExt cx="10764441" cy="508462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08B04F2E-E106-3ED9-A7DA-4C16C7A65BC9}"/>
                </a:ext>
              </a:extLst>
            </p:cNvPr>
            <p:cNvSpPr/>
            <p:nvPr/>
          </p:nvSpPr>
          <p:spPr>
            <a:xfrm>
              <a:off x="855856" y="1298759"/>
              <a:ext cx="10669723" cy="5084624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5EF7A92F-14DA-18F5-88B1-EEC737810C76}"/>
                </a:ext>
              </a:extLst>
            </p:cNvPr>
            <p:cNvSpPr/>
            <p:nvPr/>
          </p:nvSpPr>
          <p:spPr>
            <a:xfrm>
              <a:off x="761138" y="1298758"/>
              <a:ext cx="10669723" cy="500378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40327F81-4978-6A10-E4AB-7A39F570B33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85BB048-4D03-BB37-95FE-27AE7959041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394F9C-1AF2-8598-86D8-F9B337F0256F}"/>
              </a:ext>
            </a:extLst>
          </p:cNvPr>
          <p:cNvSpPr txBox="1"/>
          <p:nvPr/>
        </p:nvSpPr>
        <p:spPr>
          <a:xfrm>
            <a:off x="805056" y="555460"/>
            <a:ext cx="1033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타임라인 </a:t>
            </a:r>
            <a:r>
              <a:rPr lang="ko-KR" altLang="en-US" sz="2400" dirty="0" err="1">
                <a:solidFill>
                  <a:schemeClr val="bg1">
                    <a:lumMod val="85000"/>
                  </a:schemeClr>
                </a:solidFill>
                <a:latin typeface="프리젠테이션 8 ExtraBold" pitchFamily="2" charset="-127"/>
                <a:ea typeface="프리젠테이션 8 ExtraBold" pitchFamily="2" charset="-127"/>
              </a:rPr>
              <a:t>구성하기｜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오디오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삽입하기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50F58B-4B4A-2BCF-2A43-840C5BB7E427}"/>
              </a:ext>
            </a:extLst>
          </p:cNvPr>
          <p:cNvSpPr txBox="1"/>
          <p:nvPr/>
        </p:nvSpPr>
        <p:spPr>
          <a:xfrm>
            <a:off x="871535" y="15071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컷 바깥에서도 보이기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F6419CC-672F-1F7A-1FC9-EF37188F174B}"/>
              </a:ext>
            </a:extLst>
          </p:cNvPr>
          <p:cNvGrpSpPr/>
          <p:nvPr/>
        </p:nvGrpSpPr>
        <p:grpSpPr>
          <a:xfrm>
            <a:off x="687401" y="1659556"/>
            <a:ext cx="2699266" cy="626897"/>
            <a:chOff x="535001" y="1507156"/>
            <a:chExt cx="2699266" cy="626897"/>
          </a:xfrm>
        </p:grpSpPr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EC003773-66C0-7FFC-7761-A14629CC3F2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A89C188F-2B12-DD7E-C648-51D8BA04F943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18AD2D7-4577-C760-6297-77192CD16983}"/>
              </a:ext>
            </a:extLst>
          </p:cNvPr>
          <p:cNvSpPr txBox="1"/>
          <p:nvPr/>
        </p:nvSpPr>
        <p:spPr>
          <a:xfrm>
            <a:off x="1023935" y="1659554"/>
            <a:ext cx="236273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3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음성 읽기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EE08BA-F2E0-5FF4-A31F-CF7E3BDB612A}"/>
              </a:ext>
            </a:extLst>
          </p:cNvPr>
          <p:cNvSpPr txBox="1"/>
          <p:nvPr/>
        </p:nvSpPr>
        <p:spPr>
          <a:xfrm>
            <a:off x="6537659" y="2998213"/>
            <a:ext cx="4687558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말풍선 텍스트를 인공지능으로 음성 생성하는 기능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음성 적용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체크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ON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읽는 속도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음 높이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감정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볼륨 설정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BAE310A-1A09-1DC6-ABD5-1B25661DA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963" y="2674996"/>
            <a:ext cx="5088052" cy="284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965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5A43C4-B17D-C3EF-7456-7B996C29C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55B530A-C258-33C6-DC41-0A9A15087513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8C46A07-7693-7112-22C2-D9BDC0C5FF47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주제별 </a:t>
              </a:r>
              <a:r>
                <a:rPr lang="ko-KR" altLang="en-US" sz="4400" dirty="0" err="1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네컷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 웹툰 만들기 실습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8B13934A-61AB-BE83-6362-36412A660298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5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단계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7DFAB02D-C46C-6403-865B-2C4F20751C5E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56417189-6376-2A5B-5DAE-13BD50AE28B7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571415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9ADC39-8B48-2F56-7CB5-E03469E833C2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BF1DEDC9-4FFC-0F4B-2B08-A894709C0498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228357C-38FF-57D1-B1F6-A0BA77BCF8D7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C9E6229-CD0C-224C-1DAD-721FB3AC622F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38837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B7F6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3547</TotalTime>
  <Words>798</Words>
  <Application>Microsoft Office PowerPoint</Application>
  <PresentationFormat>와이드스크린</PresentationFormat>
  <Paragraphs>136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7" baseType="lpstr">
      <vt:lpstr>프리젠테이션 8 ExtraBold</vt:lpstr>
      <vt:lpstr>프리젠테이션 6 SemiBold</vt:lpstr>
      <vt:lpstr>프리젠테이션 5 Medium</vt:lpstr>
      <vt:lpstr>Arial</vt:lpstr>
      <vt:lpstr>프리젠테이션 4 Regular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수림 최</dc:creator>
  <cp:lastModifiedBy>김민기</cp:lastModifiedBy>
  <cp:revision>51</cp:revision>
  <dcterms:created xsi:type="dcterms:W3CDTF">2024-02-06T07:33:57Z</dcterms:created>
  <dcterms:modified xsi:type="dcterms:W3CDTF">2025-06-18T10:34:00Z</dcterms:modified>
</cp:coreProperties>
</file>