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8" r:id="rId3"/>
    <p:sldId id="280" r:id="rId4"/>
    <p:sldId id="282" r:id="rId5"/>
    <p:sldId id="278" r:id="rId6"/>
    <p:sldId id="277" r:id="rId7"/>
    <p:sldId id="279" r:id="rId8"/>
    <p:sldId id="281" r:id="rId9"/>
    <p:sldId id="283" r:id="rId10"/>
    <p:sldId id="284" r:id="rId11"/>
    <p:sldId id="285" r:id="rId12"/>
    <p:sldId id="286" r:id="rId13"/>
    <p:sldId id="265" r:id="rId14"/>
    <p:sldId id="291" r:id="rId15"/>
    <p:sldId id="290" r:id="rId16"/>
    <p:sldId id="294" r:id="rId17"/>
    <p:sldId id="292" r:id="rId18"/>
    <p:sldId id="295" r:id="rId19"/>
    <p:sldId id="296" r:id="rId20"/>
    <p:sldId id="297" r:id="rId21"/>
    <p:sldId id="298" r:id="rId22"/>
    <p:sldId id="301" r:id="rId23"/>
    <p:sldId id="302" r:id="rId24"/>
    <p:sldId id="303" r:id="rId25"/>
    <p:sldId id="304" r:id="rId26"/>
    <p:sldId id="299" r:id="rId27"/>
    <p:sldId id="300" r:id="rId28"/>
    <p:sldId id="305" r:id="rId29"/>
    <p:sldId id="306" r:id="rId30"/>
    <p:sldId id="307" r:id="rId31"/>
    <p:sldId id="266" r:id="rId32"/>
  </p:sldIdLst>
  <p:sldSz cx="12192000" cy="6858000"/>
  <p:notesSz cx="6858000" cy="9144000"/>
  <p:embeddedFontLst>
    <p:embeddedFont>
      <p:font typeface="나눔고딕" pitchFamily="2" charset="-127"/>
      <p:regular r:id="rId33"/>
      <p:bold r:id="rId34"/>
    </p:embeddedFont>
    <p:embeddedFont>
      <p:font typeface="맑은 고딕" panose="020B0503020000020004" pitchFamily="50" charset="-127"/>
      <p:regular r:id="rId35"/>
      <p:bold r:id="rId36"/>
    </p:embeddedFont>
    <p:embeddedFont>
      <p:font typeface="프리젠테이션 1 Thin" pitchFamily="2" charset="-127"/>
      <p:regular r:id="rId37"/>
    </p:embeddedFont>
    <p:embeddedFont>
      <p:font typeface="프리젠테이션 2 ExtraLight" pitchFamily="2" charset="-127"/>
      <p:regular r:id="rId38"/>
    </p:embeddedFont>
    <p:embeddedFont>
      <p:font typeface="프리젠테이션 3 Light" pitchFamily="2" charset="-127"/>
      <p:regular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6E4"/>
    <a:srgbClr val="FCFCFC"/>
    <a:srgbClr val="F5F5F5"/>
    <a:srgbClr val="F6F6F6"/>
    <a:srgbClr val="FAFAFA"/>
    <a:srgbClr val="FDFDFD"/>
    <a:srgbClr val="0B7F6E"/>
    <a:srgbClr val="0EAA93"/>
    <a:srgbClr val="A6ACAB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7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8613A7-9457-0AE5-B757-0B7437E0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B700524-31E7-F803-CD3C-8D0E9BC9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FECE7-31FC-FE0F-87B3-A9DC9D24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FC2686-C770-B1A3-5D4F-55F6167A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9CD8B0-15CB-413E-84B0-8F7F849DA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972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C3AF72-32D4-E0E7-CC26-FD0977CF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E34571C-D27A-A49C-FB86-C53A6B68E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C68C57-CEE2-5C52-DD96-7ECD2B0EE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79511B-5BB8-6998-BFD1-025057664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7A2CB92-2EE3-06D0-2A37-2973759A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107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5940DC-84D8-BCB2-09B5-70DD113F9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8B2B71-3CB9-0032-C77F-4B662246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1B61FA-341A-3157-470F-3D1F8CAAB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69D9D98-BEB9-5866-DA56-621205AFC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F2FACD-D701-EEA1-0E60-4F46CACEE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909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190C05-AEA6-33E8-A37A-8CDA3EC1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D0E0E9-BB61-5916-D6B9-50470404A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F183616-F417-B9BE-95CE-1EF2E4138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AAB231E-8A7A-9129-6A4E-52BF0266A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47CAF1-4711-6EEF-3BC0-AF4DA2249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0E00BE9-BFDE-D342-525D-B9D2F972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9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7A03C-162A-2C0D-6DD8-30BE7CBFB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65A4AC-795D-D0C2-BAF4-63C15ACBF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5CA1E30-7309-37C7-989C-A17C5BD54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5341EB-D0F7-F16D-33C3-570C0670C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10A8536-315E-CEB5-FC37-D8004218C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B9A1BE1-B1AF-F259-7894-DC55BE236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441E8CD-7157-694D-7340-1656BBAD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DD92E7C-995A-6F39-D4C1-A49BCD66B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34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84A3E0-BEC9-C5BC-AD78-9EC5835D7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7A06D3-1758-C05A-489C-4271F0EE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A2D143-5A37-57E1-97FD-46FC3914D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1D16E02-3611-88D1-5D26-EEDC6845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2597CC6-1A91-2DFC-0F95-D8E813D76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5419C70-E052-DD22-BF2F-E3AD8ABE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02BBDC3-9A01-9810-63B5-403B3D4B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550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0C2E1-28EF-7FE9-8AFC-D07C606E8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2E089A-044E-1827-9D8A-F9D962BA0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E9DBDF-FED9-4A4E-772F-32A9B5077B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9DA514-6F0E-FE16-62F9-2B4CBA709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56F08CE-D79B-38A5-BEF2-46612215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FCD0D5C-7447-CB49-D418-EA666CF62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9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83F264-29E6-240E-DE54-EFE8E32FC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9DD64A9-2421-EBA6-24E4-1DBAFE88E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B8982F4-E67F-BB0B-0F8B-E6F47BF8A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6827553-4B66-4416-8032-3C0AF24D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62B78D-D0DA-87D6-9009-BC4CB63A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45D9629-3B68-2761-5560-2073047C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D749-8A20-FE1C-25F5-7FEA929A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4E5B33-9678-3855-A744-0C08AEEB4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608A8-B163-FA87-5738-DE48E7EA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9BBCD7-5045-0B28-35A1-D978BFDD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57A6176-E865-8E71-935F-9C4421F04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0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A3B2ABB-0AD8-E184-9D5F-8CED35D92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3877AB-3491-ACEE-5DD7-DFA48018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7E7E4E-AB8B-3487-559A-4D896D93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BEE90-44B5-6D61-705B-17D46C37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4F5B2B-DB32-D8FF-CCFB-CFEBE514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839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5AB9549-BB57-BA5D-8F32-E92BF20D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B0E491-A178-E118-AA34-847E0D769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6259001-AF1F-D964-32FC-A1CB554F4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77A059-5AA8-4673-830D-C8C74CE46062}" type="datetimeFigureOut">
              <a:rPr lang="ko-KR" altLang="en-US" smtClean="0"/>
              <a:t>2025-06-04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C752838-4D87-3A26-D1E7-0C5B27C23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D1D72C-DEB3-647E-ECD4-68B483F26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896965-9941-4284-B547-24D648C65B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53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8AB382-83E0-CB51-7EFF-71667B85E6A0}"/>
              </a:ext>
            </a:extLst>
          </p:cNvPr>
          <p:cNvSpPr txBox="1"/>
          <p:nvPr/>
        </p:nvSpPr>
        <p:spPr>
          <a:xfrm>
            <a:off x="892097" y="2042629"/>
            <a:ext cx="6186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교실혁명 역량 이해 </a:t>
            </a:r>
            <a:r>
              <a:rPr lang="en-US" altLang="ko-KR" sz="40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-</a:t>
            </a:r>
          </a:p>
          <a:p>
            <a:r>
              <a:rPr lang="ko-KR" altLang="en-US" sz="40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수업 기초</a:t>
            </a:r>
            <a:endParaRPr lang="en-US" altLang="ko-KR" sz="4000" dirty="0">
              <a:solidFill>
                <a:srgbClr val="0B7F6E"/>
              </a:solidFill>
              <a:latin typeface="프리젠테이션 3 Light" pitchFamily="2" charset="-127"/>
              <a:ea typeface="프리젠테이션 3 Light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B6771-3EF4-BE4D-367B-7F3607361E90}"/>
              </a:ext>
            </a:extLst>
          </p:cNvPr>
          <p:cNvSpPr txBox="1"/>
          <p:nvPr/>
        </p:nvSpPr>
        <p:spPr>
          <a:xfrm>
            <a:off x="892096" y="4434046"/>
            <a:ext cx="43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1 Thin" pitchFamily="2" charset="-127"/>
                <a:ea typeface="프리젠테이션 1 Thin" pitchFamily="2" charset="-127"/>
              </a:rPr>
              <a:t>태안고등학교 김민기 선생님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B139261-F91D-36FC-D409-7781971E2B0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6A5C5EB-2C67-84E5-7CC8-80E323002D86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2ADFB950-2DCB-BB6B-8D6C-FB6AC5359EC6}"/>
              </a:ext>
            </a:extLst>
          </p:cNvPr>
          <p:cNvCxnSpPr>
            <a:cxnSpLocks/>
          </p:cNvCxnSpPr>
          <p:nvPr/>
        </p:nvCxnSpPr>
        <p:spPr>
          <a:xfrm>
            <a:off x="0" y="4162554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9D3916E-D31D-DD6B-2490-BBDCF7900C80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77AB8FB0-4A6B-634A-AB4C-DF8B2D64B23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DAF7BF5-6C76-11E3-2E89-8F3A5F5F19F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CB82FD35-6A12-1E3F-323B-53AFAEB0958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E4F76A1-99AC-2BED-D353-7FAA50B10A5A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1B8442DA-4627-F5CB-9AC6-6A478DED841F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FF8234AB-FE17-F67E-BAF7-00E28EF05086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5161102-9BF6-E23D-4E9E-451CF35E2B94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AB036BC-DE25-6039-89AE-A384E8131559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5347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9B772-D0EC-B201-C3BB-BA67618F0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B20280D4-3A3F-513D-E8CF-5FC39B815E64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EB3594A-6DCD-D927-1B08-7A90A4C3FC94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미래사회 변화와 교육에서의 필요성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9A51A963-C978-E1D3-2D41-0C1FDA5D0B9B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1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BA1F6B94-B3D1-2982-624D-0485088836CD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C5264C5-4510-AF31-DC79-625DC94E6C77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365EF63-2490-05BF-631C-0F011763A01B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00DF993-B1C0-6244-1E08-56C52837BDE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F437ECB-BEAE-A9E0-F957-E14503ED2344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1C09CF9F-25CE-1317-E0F6-B6E0AD3DCCA8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C5C974D6-7DE3-AA29-6982-0584A0B4C49E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889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5C308-E4B8-16BA-1A1B-2B96E982C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190915B-86E8-EA4C-AE67-A444DCFEE54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7A621B-A061-043C-F60E-B035F5AF965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FED400E-BDF5-C6DB-17C2-E46307333AB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EF0E34A5-F6D0-7888-664C-08A0B7E4F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71" y="1251386"/>
            <a:ext cx="11345858" cy="534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9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768AE7-7828-BD63-6CBA-32C2A97E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B8F3625-7C11-3B15-24C6-2049F386466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EB5B94-49AB-2AAC-4E22-95552505A07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A5886AF6-E56A-C088-E395-C8E6C3C9D38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142B76A-2849-9976-2A99-0021F372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30"/>
          <a:stretch>
            <a:fillRect/>
          </a:stretch>
        </p:blipFill>
        <p:spPr>
          <a:xfrm>
            <a:off x="391885" y="1231943"/>
            <a:ext cx="11574669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23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899E53-CFB0-1851-B4C7-B38FFCF70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CBBF898-B87D-6687-C3AC-F8D1141816B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E251F-A7E1-6AD4-C3EC-26BE0FE2BA38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C77DF7-D026-4AC0-C158-7B045752C00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50FECFE-1BAD-1364-2E63-106D1312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34" y="1166628"/>
            <a:ext cx="11517332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753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0F2B6-5664-088D-4612-367D7FF9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23B6DE-CBCB-88C8-F527-B95F89C93D9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73116-60A0-F247-B6D5-E4A982162BF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EED418F-67A7-5A53-7418-9FE12689DB1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51CC9B53-0334-179A-3B7F-00EA5D474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240686"/>
            <a:ext cx="11641175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58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B701E0-EAB9-4D21-80DE-E532BE254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5CC71E0-6891-9169-54B3-5F82922C0CA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DA9D8-B63A-B158-03DF-3FE13DEB3DB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183B445-FD23-F100-DADC-8FFA544E09BF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479FB98-ED97-F076-A26E-79DC1968F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161474"/>
            <a:ext cx="11707859" cy="546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2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91484-6CD1-43A4-47F0-788AEE932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FBF41F8-1081-35C6-32F1-BB63B2A2DFCE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21C14-2639-62FF-3AD5-307B8358446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1196690-6E6E-5D15-B519-17934885C702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FCB7B591-D6AC-7687-C752-264ED1E42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12" y="1217262"/>
            <a:ext cx="11641175" cy="548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3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4BC987-DEE9-CF8D-E2F8-D6B53658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298476B-229A-D6C1-95CC-F186564BA867}"/>
              </a:ext>
            </a:extLst>
          </p:cNvPr>
          <p:cNvSpPr/>
          <p:nvPr/>
        </p:nvSpPr>
        <p:spPr>
          <a:xfrm>
            <a:off x="474133" y="1185333"/>
            <a:ext cx="11277600" cy="5009027"/>
          </a:xfrm>
          <a:prstGeom prst="roundRect">
            <a:avLst>
              <a:gd name="adj" fmla="val 2548"/>
            </a:avLst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77D26C4-3DCC-286A-E0EC-F94E1C93AE1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8BD699-E407-0262-3C38-9361BA145F3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미래사회 변화와 교육에서의 필요성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422945F-A37A-4B8C-A8A7-76B8BF6D9FA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3C94DF1-2B48-7367-41E0-CD368C4FF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02" y="1520193"/>
            <a:ext cx="5137244" cy="335660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C8D6EC5-C844-7744-498C-6A447347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20193"/>
            <a:ext cx="5484886" cy="362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46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F0E0E-324F-2B5D-48F2-E84B5832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72E64428-8C64-5312-492E-DD1C2EFAD319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1BAF098-0D86-3F77-6716-02B6E37E26A0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에듀테크 활용 수업 기초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F83D8E8B-03A8-97D6-B24D-C47307F18B87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2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0831EF9F-2149-265D-5E57-CD74162AFA0D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115AE81-3468-ADEB-F989-8C9845D178A5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1F5428A4-29D7-0568-6F1E-1BEB960EEDC8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7AFF997-BFD6-D2BB-3600-57F26D2C927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F37CCB4-4ECC-E17D-175E-151C3E4E6C51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58223DAF-58BD-B217-3EB7-FC1261077B97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DF153E0-EF3A-E5D4-254A-938CD8C2568D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88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2C356B-357C-979D-E815-BFEA66AD1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A091599F-B691-C155-9B28-12C2B7BA27B4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AF8118-6F1E-6050-E320-9CCE72E01B6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수업 기초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EB6CA8F-92DE-A999-F449-02EEED9ADBED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6A547C4C-CB83-B2FE-31EB-D9E70FD37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73" y="1193641"/>
            <a:ext cx="11564964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45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AC8475-98A8-1862-56A0-73DD7A8DE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354C89BA-5550-A526-2589-6B384ACBD6A8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4A1FE32-AD95-61AD-753C-16FF8B25A305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F98C70C-3F2F-7418-AB80-5A9244164A7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3C742C94-0ED1-0BBD-6014-0010F01DDF16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3653E6CF-9E6B-C0B9-382C-BF4C8397ADDB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04D727-42C3-08DD-E486-339672044F55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E910CF-A26F-8AB0-A067-E0097A80309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활용 수업 기초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69C2190-9B30-3DFA-55FF-B0DBD065985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8837B7E-9727-2D21-2875-69845946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283" y="1432948"/>
            <a:ext cx="3595785" cy="462722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228FA9D-FB5D-BDE4-FB23-A3A3A68ED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024" y="2329587"/>
            <a:ext cx="5782482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48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9EF55E-AC2A-86AF-AAB0-5B1C2AC01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443068-F891-14B1-FDC9-C85BA9A55227}"/>
              </a:ext>
            </a:extLst>
          </p:cNvPr>
          <p:cNvSpPr txBox="1"/>
          <p:nvPr/>
        </p:nvSpPr>
        <p:spPr>
          <a:xfrm>
            <a:off x="805056" y="555460"/>
            <a:ext cx="5500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에듀테크를 교육에 활용할 때 유의할 점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4136C87-F11B-4A15-E218-773F4C05FB2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85501DD-AD58-AC24-F6E2-A913E442F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87" y="1066335"/>
            <a:ext cx="11117226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13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B60D-B79F-FD2C-08DD-667B134B6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2DFFCEF6-A3F0-15D1-7B72-514D1A74F2B5}"/>
              </a:ext>
            </a:extLst>
          </p:cNvPr>
          <p:cNvGrpSpPr/>
          <p:nvPr/>
        </p:nvGrpSpPr>
        <p:grpSpPr>
          <a:xfrm>
            <a:off x="781848" y="2652292"/>
            <a:ext cx="9135876" cy="1491857"/>
            <a:chOff x="992863" y="3729253"/>
            <a:chExt cx="5371074" cy="8394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CD139A8-E1CF-480A-7C03-3D9F2F2723C8}"/>
                </a:ext>
              </a:extLst>
            </p:cNvPr>
            <p:cNvSpPr txBox="1"/>
            <p:nvPr/>
          </p:nvSpPr>
          <p:spPr>
            <a:xfrm>
              <a:off x="992863" y="4135762"/>
              <a:ext cx="5371074" cy="43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4400" dirty="0">
                  <a:solidFill>
                    <a:srgbClr val="0B7F6E"/>
                  </a:solidFill>
                  <a:latin typeface="프리젠테이션 3 Light" pitchFamily="2" charset="-127"/>
                  <a:ea typeface="프리젠테이션 3 Light" pitchFamily="2" charset="-127"/>
                </a:rPr>
                <a:t>에듀테크 유형 및 사례</a:t>
              </a:r>
            </a:p>
          </p:txBody>
        </p:sp>
        <p:sp>
          <p:nvSpPr>
            <p:cNvPr id="3" name="사각형: 둥근 모서리 2">
              <a:extLst>
                <a:ext uri="{FF2B5EF4-FFF2-40B4-BE49-F238E27FC236}">
                  <a16:creationId xmlns:a16="http://schemas.microsoft.com/office/drawing/2014/main" id="{0FB5B461-3430-CBD6-F90B-1E38BF0FA238}"/>
                </a:ext>
              </a:extLst>
            </p:cNvPr>
            <p:cNvSpPr/>
            <p:nvPr/>
          </p:nvSpPr>
          <p:spPr>
            <a:xfrm>
              <a:off x="1061786" y="3729253"/>
              <a:ext cx="677542" cy="278669"/>
            </a:xfrm>
            <a:prstGeom prst="roundRect">
              <a:avLst>
                <a:gd name="adj" fmla="val 50000"/>
              </a:avLst>
            </a:prstGeom>
            <a:solidFill>
              <a:srgbClr val="0EAA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3</a:t>
              </a:r>
              <a:r>
                <a:rPr lang="ko-KR" altLang="en-US" sz="2400" dirty="0">
                  <a:latin typeface="나눔고딕" panose="020B0503020000020004" pitchFamily="2" charset="-127"/>
                  <a:ea typeface="나눔고딕" panose="020B0503020000020004" pitchFamily="2" charset="-127"/>
                </a:rPr>
                <a:t>차시</a:t>
              </a:r>
              <a:endParaRPr lang="ko-KR" altLang="en-US" sz="2400" dirty="0"/>
            </a:p>
          </p:txBody>
        </p:sp>
      </p:grpSp>
      <p:sp>
        <p:nvSpPr>
          <p:cNvPr id="5" name="타원 4">
            <a:extLst>
              <a:ext uri="{FF2B5EF4-FFF2-40B4-BE49-F238E27FC236}">
                <a16:creationId xmlns:a16="http://schemas.microsoft.com/office/drawing/2014/main" id="{04518BA4-FAD4-11E2-1359-32255394B2A8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0C3064F-6806-9F9D-B07C-B8702A07B8F4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AAA88A5-DDEA-2838-B3F7-9ED515B2D4AA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A108388-1C9B-F51A-89A4-DE31A10901F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309DD5-CDBD-A7FB-8673-F3DA388CE0FD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3AFCCA8D-62A1-5C22-7303-2D6FCF2AF8A8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33EF3081-53E0-A376-A156-5AD6FFF3AD53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524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05D536-37FB-3549-B574-99B8737D3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D1D4694-0F36-E0C7-9A15-4BA4EA4D41C6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7D88BD2-6F50-726C-1C6B-A63279C590E3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F2B88E0-E645-7E55-F624-687D0EDF663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BBA041D-EC55-80B1-7D7D-8364BBE0A6BA}"/>
              </a:ext>
            </a:extLst>
          </p:cNvPr>
          <p:cNvSpPr/>
          <p:nvPr/>
        </p:nvSpPr>
        <p:spPr>
          <a:xfrm rot="5400000">
            <a:off x="2779868" y="-737712"/>
            <a:ext cx="461666" cy="4951402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E472C5F2-8B34-D2F5-83E3-E05AFF7DD40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C23982-259E-8F13-6954-7B8CD1E2E233}"/>
              </a:ext>
            </a:extLst>
          </p:cNvPr>
          <p:cNvSpPr txBox="1"/>
          <p:nvPr/>
        </p:nvSpPr>
        <p:spPr>
          <a:xfrm>
            <a:off x="871536" y="1507154"/>
            <a:ext cx="4614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유형에 대한 자료 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F154F6-E4AC-8905-8108-1420A98265F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E9E7F22-BF11-FE48-8A96-BC2D25BD17C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3D2C8B9-8A4B-F8C8-9649-095F1F58E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42" y="2214283"/>
            <a:ext cx="10058400" cy="358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50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C2405-7271-C1B9-53FC-68CA51B3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0DD256E-0771-EFD6-A141-715D344F6D4B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2421228-0A30-59E0-3B69-0A468401BED1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040BFE8-CC50-7A7F-1877-876664012E71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CC8A5D35-E81A-2697-6EA2-B41A916E5DD4}"/>
              </a:ext>
            </a:extLst>
          </p:cNvPr>
          <p:cNvSpPr/>
          <p:nvPr/>
        </p:nvSpPr>
        <p:spPr>
          <a:xfrm rot="5400000">
            <a:off x="2779868" y="-737712"/>
            <a:ext cx="461666" cy="4951402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E08FD591-608B-E912-6241-88798FB14F7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F5D5285-1F61-49B9-1BB8-3B4A549D5AFE}"/>
              </a:ext>
            </a:extLst>
          </p:cNvPr>
          <p:cNvSpPr txBox="1"/>
          <p:nvPr/>
        </p:nvSpPr>
        <p:spPr>
          <a:xfrm>
            <a:off x="871536" y="1507154"/>
            <a:ext cx="4614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유형에 대한 자료 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35D349-3FFD-0544-0482-F190CE368512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DEF16CD8-A717-23C1-C77D-467A704FF81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D75F5FD-FB8C-E555-CD9E-5F6DE9299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217" y="3069625"/>
            <a:ext cx="9239250" cy="142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62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0CA201-7C95-5E24-2F74-FC4594289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8D3AE51-FF07-84F5-ECFD-996A9D702AFD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6538963-A75B-23B1-8F72-79CD4F671059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3FF7BAA-4B3B-5109-D7FD-377040CC284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600C50D-5F61-9B8B-3F31-9A3F84B54F7B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02F174E-9C1C-4ADE-F365-C66EDFB5473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426127-1F7C-B3E0-3DAA-DFDC94D87778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7AC90-61D0-AF53-0740-ABA70E9744DE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2EE83B6-07CA-5BD8-5244-BE5F8FFBBAB8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BC39F5B-0DB9-0C59-A038-F6EDBC631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102" y="2165581"/>
            <a:ext cx="7611048" cy="383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89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76597-C7A3-5191-3C69-2FED28272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1945302E-6ECA-614F-7E09-64909170A612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D00F637-26EC-5EC3-4EAF-55BCE07658D3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B4E5D94-2A6D-3851-0DDA-0F9C270861BE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4E804879-34A7-6C81-7F1A-BE7F1F65D88D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C5B1F291-A9A4-86AA-CE99-7EF3C1B2343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268CFA8-8002-8A8C-F41E-9239BC76CDF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433E8-F4C0-3C42-55A8-EDAE3A2578D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BCC0C929-762E-BB2A-95EC-C1A6CDBB0AE0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B6659-D578-47C5-9604-BA5C920F6D0B}"/>
              </a:ext>
            </a:extLst>
          </p:cNvPr>
          <p:cNvSpPr txBox="1"/>
          <p:nvPr/>
        </p:nvSpPr>
        <p:spPr>
          <a:xfrm>
            <a:off x="1062036" y="2192122"/>
            <a:ext cx="7920000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‘</a:t>
            </a:r>
            <a:r>
              <a:rPr lang="ko-KR" altLang="en-US" sz="2400" dirty="0" err="1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다했니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’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를 활용한 과제 관리 및 과정중심평가 사례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프리젠테이션 1 Thin" pitchFamily="2" charset="-127"/>
              <a:ea typeface="프리젠테이션 1 Thin" pitchFamily="2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E14A7FF-7C3A-EA6E-0B47-1860F727B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18" y="2833919"/>
            <a:ext cx="7277932" cy="32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6963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EC28E3-110B-B9D3-3283-D247267BD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E640FC5-C3CA-7816-B0A0-091AF406165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AA2BA778-4922-B236-F383-B01F785EE2A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83331032-F8C3-434B-F87C-A276D21371E8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2EA0C431-6815-6D12-3A7D-04B575A15C0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1FAF550F-69D6-2FF6-B1E8-C7A762DC105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F48230-20FF-363D-DE9E-18666BF0020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학급관리 및 학급 경영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FBF0D3-33FE-37DF-7C0C-972AF37F9369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82BCB3D-D85B-E0C6-5239-ADFCB7927C7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5A6862-3DDE-8CB8-0D83-090C91628849}"/>
              </a:ext>
            </a:extLst>
          </p:cNvPr>
          <p:cNvSpPr txBox="1"/>
          <p:nvPr/>
        </p:nvSpPr>
        <p:spPr>
          <a:xfrm>
            <a:off x="1062036" y="2192122"/>
            <a:ext cx="7920000" cy="584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EAA93"/>
              </a:buClr>
            </a:pP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‘</a:t>
            </a:r>
            <a:r>
              <a:rPr lang="ko-KR" altLang="en-US" sz="2400" dirty="0" err="1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다했니</a:t>
            </a:r>
            <a:r>
              <a:rPr lang="en-US" altLang="ko-KR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’</a:t>
            </a:r>
            <a:r>
              <a:rPr lang="ko-KR" altLang="en-US" sz="2400" dirty="0">
                <a:solidFill>
                  <a:schemeClr val="bg2">
                    <a:lumMod val="10000"/>
                  </a:schemeClr>
                </a:solidFill>
                <a:latin typeface="프리젠테이션 2 ExtraLight" pitchFamily="2" charset="-127"/>
                <a:ea typeface="프리젠테이션 2 ExtraLight" pitchFamily="2" charset="-127"/>
              </a:rPr>
              <a:t>를 활용한 과제 관리 및 과정중심평가 사례</a:t>
            </a:r>
            <a:endParaRPr lang="en-US" altLang="ko-KR" dirty="0">
              <a:solidFill>
                <a:schemeClr val="bg2">
                  <a:lumMod val="10000"/>
                </a:schemeClr>
              </a:solidFill>
              <a:latin typeface="프리젠테이션 1 Thin" pitchFamily="2" charset="-127"/>
              <a:ea typeface="프리젠테이션 1 Thin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F8531E3-611E-3D18-EDCB-147F088D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19" y="2833920"/>
            <a:ext cx="7216362" cy="328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09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698CBA-D69E-09B2-0EB6-8F32BB9F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1B80B9B-49A2-4C93-A599-73197FEA4977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4C3B9FC-2336-93BD-811D-50ADF612EB0A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F48BEAD-0FD0-2F35-DDA3-15ED121EA89C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2B7AE9C-7988-CAB0-9DA1-83EC7690444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F0E4C42-D6EB-A8B3-D242-EF636899EF6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050317-DE5B-1D4A-94FB-A4EC5CCB67E1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상호작용 및 협업 지원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D35C98-2098-C75A-7000-09EE27AA0C13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78F0CD8-247D-7A45-EF52-B257E965073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18E77F8-BEDB-511C-9680-74C95097E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6" y="2289308"/>
            <a:ext cx="9758786" cy="348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46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3766E-0908-67EC-CCCA-C01E3A2AA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8CD8383-6562-D8D1-17F9-819B01D3F90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05A23873-6E74-0942-17C3-F13F5DC34B34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B16023FF-A098-F4CA-B63A-5B08F9D1DE2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AFA4291B-0AC0-EBA5-8BA7-33AADCE40816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90E370E3-4269-535D-A3FB-A8D8ACBE3581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6A4FB7-6C3D-0E05-35DF-DCCE801A0D0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상호작용 및 협업 지원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12534E-E6E9-E966-1073-4D6DF85FB38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777187A-3635-690E-638E-E8CD957853C3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0C261CD-C104-9E95-C92E-C7043A326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98" b="83072"/>
          <a:stretch/>
        </p:blipFill>
        <p:spPr>
          <a:xfrm>
            <a:off x="987277" y="2537985"/>
            <a:ext cx="5544106" cy="39912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A24FFF1-E829-F327-5FB6-ED536E15DE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524" b="10925"/>
          <a:stretch/>
        </p:blipFill>
        <p:spPr>
          <a:xfrm>
            <a:off x="987277" y="3032387"/>
            <a:ext cx="6042173" cy="3047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09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5FB87-7BD2-5794-6C1B-57FF42A9F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DE7EBAFF-F7AE-AE03-8B29-1749707AE12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6B40E9C-829E-62E6-7D69-1AA580FE3C3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47B906E-8099-89B6-A1DE-AE23B6092236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6F69A171-7FA5-B419-5DD6-C31B6DBA19C9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8DCF8C6-40F9-8838-5AE7-4D97EBD245E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7C5B30-64A4-4C9E-9180-5153032DC330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교수</a:t>
            </a:r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-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7E06D4-3616-3582-14B2-764D16D32F4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53224C6-F73E-DD16-7D86-9F85BF299556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A37645D-1BD3-CB07-BBCE-F4975759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64"/>
          <a:stretch/>
        </p:blipFill>
        <p:spPr>
          <a:xfrm>
            <a:off x="1032791" y="2537985"/>
            <a:ext cx="7839075" cy="334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631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0084DB-9B35-7A44-4119-CACB8CD7C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4ED148E-B4DC-6310-9E38-9D29EFDA111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C9F3646C-3298-8C91-72ED-C66A9654B3ED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39FEF0F-E1A1-CD67-EEED-680BEFD7219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C7626BF5-F183-442D-5D49-F4A1B81D5429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C86CECE-E545-3BE0-8AE9-767F702D8307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E801D52-A6FC-C4BB-0362-036D409F7620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교수</a:t>
            </a:r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-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6708B9-3471-607D-AB05-F1AD7AC813B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9E9EDEE7-C85D-4D8F-99E4-E06527F3383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C38075A-0660-2996-EF5F-C98CEE0CDC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902"/>
          <a:stretch/>
        </p:blipFill>
        <p:spPr>
          <a:xfrm>
            <a:off x="1147534" y="2172153"/>
            <a:ext cx="6968211" cy="38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3ACF6A-6B08-2D21-097E-715FF91E6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CA2E74BE-DC16-59C6-0B5B-912A259B944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A2512CC-B84F-CFDF-3C01-334A0DE27D2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BD6B7D8-ABD0-D4B7-B157-601637CEB030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E04AB8EE-CC4F-1658-FE34-774AE1B34D27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D45F2D8A-B77D-583F-47FA-1807EFCEBA14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8AEB04-EC33-8FE1-23B3-BD4A0D0E03A3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콘텐츠 저작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DF0FF0-4155-ACA9-3E71-55B9467D7A3C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2D654391-7164-996E-8253-F66A104FA3D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3C8ACA5-9C1B-E328-5906-4028133CE8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790"/>
          <a:stretch/>
        </p:blipFill>
        <p:spPr>
          <a:xfrm>
            <a:off x="1009650" y="2537985"/>
            <a:ext cx="7620000" cy="3322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10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6F0550-8706-711F-9CFA-4E02AE061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F257A3A-E554-9E0B-6E22-C48BF75CB839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434D178E-2A08-BE82-B5B3-95A64E96EF2B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5831BDA-F8E3-28C7-C99F-2D0EFDE739C7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96AF96EE-C65A-8AF9-2978-23781998EC10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7934039A-860E-4678-639E-13BBC33A89EA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0A96DB-4670-A321-A3D1-5E3DD0EAC1E2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콘텐츠 저작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A2EAE0-2CB9-5979-E0D4-FF2556C79E96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3421AA4-0983-7C8F-5471-6D66B480B1A1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F798D88-3235-E4B7-176F-13AA3EA61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441" y="2134053"/>
            <a:ext cx="767715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297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50454-0379-16C2-2259-99909740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6244837-7E23-AED0-4BCE-39672997F7B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815F2307-F330-D3AD-AED0-0BE0749A882A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1762F10-F53A-C5DE-72EB-A5C7129AF650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76BED773-8404-02E5-9E89-6A9EAE928A73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5BFD3B6D-D582-683A-EC74-A9CC876C3C7D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EA6B2DA-2B17-3395-2570-4BAF3923D2F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ED03B2-2C96-4137-2453-ACAAD076448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57EC329E-7C90-23DC-00D7-31AF3F6416D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3B3BDC0A-9361-D8B9-82F0-94CF976037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87" b="82954"/>
          <a:stretch/>
        </p:blipFill>
        <p:spPr>
          <a:xfrm>
            <a:off x="1171575" y="2266544"/>
            <a:ext cx="8639175" cy="46166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FDD1DFD-6CA1-2C2F-FE0C-F9FEF489E0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82"/>
          <a:stretch/>
        </p:blipFill>
        <p:spPr>
          <a:xfrm>
            <a:off x="1140353" y="2908594"/>
            <a:ext cx="5660498" cy="298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6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28183A-19FE-05BC-B34F-8683036F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8592702-EA77-C49C-BD00-B0E1CD2736AF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642BADFC-2697-E67E-245C-0D66F205AC09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C47C4771-A3B7-1015-33C4-AE24866C42DA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0385B86F-D78E-D01F-C44A-9AD7CF2F4244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8D4E81B4-29C2-FD49-D84B-9B022BEFD1A2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676B3D-1874-B2B4-1A99-DC1A9C3B8F99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 콘텐츠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9196D2-2FE8-F3CE-2905-EFE1B57D27C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E0391B9F-9D90-99D9-0B4D-45A816015D04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9D75EF1-A6BF-FA9E-1CBD-B8DF76081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505"/>
          <a:stretch/>
        </p:blipFill>
        <p:spPr>
          <a:xfrm>
            <a:off x="1233488" y="2215314"/>
            <a:ext cx="10048875" cy="48655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6EDDD4D-991A-FEC9-3B5D-E5E1F0D831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94"/>
          <a:stretch/>
        </p:blipFill>
        <p:spPr>
          <a:xfrm>
            <a:off x="1233489" y="2701866"/>
            <a:ext cx="7654295" cy="34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913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641C74-F2A0-CAAA-0DCE-C9C0817C7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978B6D86-FF64-6576-4FB7-B6CB71B26A70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510132CD-72DF-9048-F79E-E522EE16528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0F5C24D9-A5E2-538D-133C-586A7F067E92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8B883C81-3319-CF9F-1760-A824F66F79FC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B7EE0AD2-9F15-B4C6-AB30-73EBA3A5917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64E174-3F60-6C8F-C558-C90762C0BECE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기반 시험 채점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A1A550-2462-B132-05B4-6BA7F9686140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6ADA616C-258B-842C-67A2-53550B394F15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F262343-CBAC-D60F-F9C0-98A1E41150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61" r="51524" b="84733"/>
          <a:stretch/>
        </p:blipFill>
        <p:spPr>
          <a:xfrm>
            <a:off x="1233486" y="2366584"/>
            <a:ext cx="5910264" cy="46166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5C83F9F-F805-A50B-0D2A-F1DE67FA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827"/>
          <a:stretch/>
        </p:blipFill>
        <p:spPr>
          <a:xfrm>
            <a:off x="1233486" y="2792082"/>
            <a:ext cx="7234043" cy="311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25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A74316-D2C2-8DC8-EA92-1CEAD8AD1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C10DE8C-BEB4-5CA9-EF91-6839BCCCE28A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E0D236E-880F-F62B-E035-8320BEAE688E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772546D8-A1BE-AF2A-7DE1-01668C009B81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DF755FE1-2303-7357-DFFB-D281A13EE471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FC48F496-25B5-EEFD-3E97-57DCC8EF72E9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B3210BD-FC7C-B104-65B9-10836FBC214C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언어교육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30C5F-9251-7CF0-DC7F-79458FC692ED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3AB49E9-9496-D82E-DA00-2E8ABC1366E9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590CBFF-90FD-DEB0-916F-9056887F8F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6"/>
          <a:stretch/>
        </p:blipFill>
        <p:spPr>
          <a:xfrm>
            <a:off x="1112142" y="2556376"/>
            <a:ext cx="6448425" cy="242532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63ED252-BB65-BD4B-FCFC-11C386CCD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2" y="1737986"/>
            <a:ext cx="1974690" cy="42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64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55C4AE-4C46-5F63-D9DA-B92554FBC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BB8D74CE-BE06-4CAF-499B-9AFF0E617C35}"/>
              </a:ext>
            </a:extLst>
          </p:cNvPr>
          <p:cNvSpPr/>
          <p:nvPr/>
        </p:nvSpPr>
        <p:spPr>
          <a:xfrm rot="16200000" flipH="1">
            <a:off x="6045200" y="-6045200"/>
            <a:ext cx="101600" cy="12192000"/>
          </a:xfrm>
          <a:prstGeom prst="rect">
            <a:avLst/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9A3E9B8C-6F17-CF7C-0653-DB225A18EF46}"/>
              </a:ext>
            </a:extLst>
          </p:cNvPr>
          <p:cNvSpPr/>
          <p:nvPr/>
        </p:nvSpPr>
        <p:spPr>
          <a:xfrm>
            <a:off x="805057" y="1298759"/>
            <a:ext cx="10624944" cy="4971680"/>
          </a:xfrm>
          <a:prstGeom prst="roundRect">
            <a:avLst>
              <a:gd name="adj" fmla="val 2548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115D515E-08A7-5FDE-0518-CB7DC0C7C3FB}"/>
              </a:ext>
            </a:extLst>
          </p:cNvPr>
          <p:cNvSpPr/>
          <p:nvPr/>
        </p:nvSpPr>
        <p:spPr>
          <a:xfrm>
            <a:off x="717221" y="1298758"/>
            <a:ext cx="10603242" cy="4895602"/>
          </a:xfrm>
          <a:prstGeom prst="roundRect">
            <a:avLst>
              <a:gd name="adj" fmla="val 25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사각형: 둥근 위쪽 모서리 29">
            <a:extLst>
              <a:ext uri="{FF2B5EF4-FFF2-40B4-BE49-F238E27FC236}">
                <a16:creationId xmlns:a16="http://schemas.microsoft.com/office/drawing/2014/main" id="{158EAF39-14B0-77A6-5D82-F7F736421BDD}"/>
              </a:ext>
            </a:extLst>
          </p:cNvPr>
          <p:cNvSpPr/>
          <p:nvPr/>
        </p:nvSpPr>
        <p:spPr>
          <a:xfrm rot="5400000">
            <a:off x="2198842" y="-156686"/>
            <a:ext cx="461666" cy="3789350"/>
          </a:xfrm>
          <a:prstGeom prst="round2SameRect">
            <a:avLst>
              <a:gd name="adj1" fmla="val 162"/>
              <a:gd name="adj2" fmla="val 0"/>
            </a:avLst>
          </a:prstGeom>
          <a:solidFill>
            <a:srgbClr val="0EAA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각 삼각형 30">
            <a:extLst>
              <a:ext uri="{FF2B5EF4-FFF2-40B4-BE49-F238E27FC236}">
                <a16:creationId xmlns:a16="http://schemas.microsoft.com/office/drawing/2014/main" id="{374A8850-C679-6B2B-581A-608A243B32BF}"/>
              </a:ext>
            </a:extLst>
          </p:cNvPr>
          <p:cNvSpPr/>
          <p:nvPr/>
        </p:nvSpPr>
        <p:spPr>
          <a:xfrm flipH="1" flipV="1">
            <a:off x="535001" y="1968816"/>
            <a:ext cx="182220" cy="165237"/>
          </a:xfrm>
          <a:prstGeom prst="rtTriangle">
            <a:avLst/>
          </a:prstGeom>
          <a:solidFill>
            <a:srgbClr val="0B7F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C30EC2-3502-2B01-E5CA-CB93374A054A}"/>
              </a:ext>
            </a:extLst>
          </p:cNvPr>
          <p:cNvSpPr txBox="1"/>
          <p:nvPr/>
        </p:nvSpPr>
        <p:spPr>
          <a:xfrm>
            <a:off x="871536" y="1507154"/>
            <a:ext cx="3452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AI </a:t>
            </a:r>
            <a:r>
              <a:rPr lang="ko-KR" altLang="en-US" sz="2400" dirty="0">
                <a:solidFill>
                  <a:schemeClr val="bg1"/>
                </a:solidFill>
                <a:latin typeface="프리젠테이션 3 Light" pitchFamily="2" charset="-127"/>
                <a:ea typeface="프리젠테이션 3 Light" pitchFamily="2" charset="-127"/>
              </a:rPr>
              <a:t>학습분석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C3F8EB-1BE2-8189-8227-A875C6895D65}"/>
              </a:ext>
            </a:extLst>
          </p:cNvPr>
          <p:cNvSpPr txBox="1"/>
          <p:nvPr/>
        </p:nvSpPr>
        <p:spPr>
          <a:xfrm>
            <a:off x="805057" y="555460"/>
            <a:ext cx="512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에듀테크 유형 및 사례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1609211F-6D81-F642-5B3B-6F06F2DD257B}"/>
              </a:ext>
            </a:extLst>
          </p:cNvPr>
          <p:cNvSpPr/>
          <p:nvPr/>
        </p:nvSpPr>
        <p:spPr>
          <a:xfrm rot="16200000">
            <a:off x="141414" y="274347"/>
            <a:ext cx="333319" cy="99396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2838CF-92D6-E140-11AA-8AD38BA0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879"/>
          <a:stretch/>
        </p:blipFill>
        <p:spPr>
          <a:xfrm>
            <a:off x="1066800" y="2329587"/>
            <a:ext cx="5638800" cy="177761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1D02DCE-0536-497D-7844-BAEB19BEFA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466" r="28716"/>
          <a:stretch/>
        </p:blipFill>
        <p:spPr>
          <a:xfrm>
            <a:off x="6793436" y="1960371"/>
            <a:ext cx="4019550" cy="373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156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9B8FE-08E6-4DED-D081-2F1E4E37E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41C9B0-254B-726A-063B-09299D6DEAEA}"/>
              </a:ext>
            </a:extLst>
          </p:cNvPr>
          <p:cNvSpPr txBox="1"/>
          <p:nvPr/>
        </p:nvSpPr>
        <p:spPr>
          <a:xfrm>
            <a:off x="892097" y="2509400"/>
            <a:ext cx="4683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dirty="0">
                <a:solidFill>
                  <a:srgbClr val="0B7F6E"/>
                </a:solidFill>
                <a:latin typeface="프리젠테이션 3 Light" pitchFamily="2" charset="-127"/>
                <a:ea typeface="프리젠테이션 3 Light" pitchFamily="2" charset="-127"/>
              </a:rPr>
              <a:t>감사합니다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027B96-808A-F0D0-CBD2-0CFFE8730EFB}"/>
              </a:ext>
            </a:extLst>
          </p:cNvPr>
          <p:cNvSpPr txBox="1"/>
          <p:nvPr/>
        </p:nvSpPr>
        <p:spPr>
          <a:xfrm>
            <a:off x="892096" y="4434046"/>
            <a:ext cx="4314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프리젠테이션 1 Thin" pitchFamily="2" charset="-127"/>
                <a:ea typeface="프리젠테이션 1 Thin" pitchFamily="2" charset="-127"/>
              </a:rPr>
              <a:t>태안고등학교 김민기 선생님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89C3D66-C3A0-AA79-5D4D-51C4D3A3787B}"/>
              </a:ext>
            </a:extLst>
          </p:cNvPr>
          <p:cNvSpPr/>
          <p:nvPr/>
        </p:nvSpPr>
        <p:spPr>
          <a:xfrm>
            <a:off x="346092" y="-636176"/>
            <a:ext cx="646771" cy="249787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201D52C1-7687-007E-BACF-C7B558A5A686}"/>
              </a:ext>
            </a:extLst>
          </p:cNvPr>
          <p:cNvSpPr/>
          <p:nvPr/>
        </p:nvSpPr>
        <p:spPr>
          <a:xfrm rot="16200000">
            <a:off x="10326029" y="-850271"/>
            <a:ext cx="2587083" cy="2587083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37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A4B13012-9470-1B72-C9C8-CEBE14ABA0F3}"/>
              </a:ext>
            </a:extLst>
          </p:cNvPr>
          <p:cNvCxnSpPr>
            <a:cxnSpLocks/>
          </p:cNvCxnSpPr>
          <p:nvPr/>
        </p:nvCxnSpPr>
        <p:spPr>
          <a:xfrm>
            <a:off x="0" y="4162554"/>
            <a:ext cx="4948518" cy="0"/>
          </a:xfrm>
          <a:prstGeom prst="line">
            <a:avLst/>
          </a:prstGeom>
          <a:ln>
            <a:solidFill>
              <a:srgbClr val="0B7F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F7D386E-6FC9-EF1C-2048-E78BF76ADE00}"/>
              </a:ext>
            </a:extLst>
          </p:cNvPr>
          <p:cNvGrpSpPr/>
          <p:nvPr/>
        </p:nvGrpSpPr>
        <p:grpSpPr>
          <a:xfrm>
            <a:off x="11427017" y="437294"/>
            <a:ext cx="343863" cy="310777"/>
            <a:chOff x="3049398" y="612760"/>
            <a:chExt cx="543656" cy="274709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61F172C5-99C7-E925-C470-3749907D5F53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612760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3D988F4-4311-C676-59A0-02FF852B18B0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750114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33F2BE-B0AD-E0E5-539F-B23A26598871}"/>
                </a:ext>
              </a:extLst>
            </p:cNvPr>
            <p:cNvCxnSpPr>
              <a:cxnSpLocks/>
            </p:cNvCxnSpPr>
            <p:nvPr/>
          </p:nvCxnSpPr>
          <p:spPr>
            <a:xfrm>
              <a:off x="3049398" y="887469"/>
              <a:ext cx="543656" cy="0"/>
            </a:xfrm>
            <a:prstGeom prst="line">
              <a:avLst/>
            </a:prstGeom>
            <a:ln w="28575">
              <a:solidFill>
                <a:srgbClr val="0B7F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D4C2CD2-EA34-8C6B-5331-7D687C01E856}"/>
              </a:ext>
            </a:extLst>
          </p:cNvPr>
          <p:cNvGrpSpPr/>
          <p:nvPr/>
        </p:nvGrpSpPr>
        <p:grpSpPr>
          <a:xfrm>
            <a:off x="6878992" y="959004"/>
            <a:ext cx="2816842" cy="6399533"/>
            <a:chOff x="6005170" y="959004"/>
            <a:chExt cx="2816842" cy="6399533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id="{7DF82CF0-AC8E-B0FE-958A-3B93D2F08567}"/>
                </a:ext>
              </a:extLst>
            </p:cNvPr>
            <p:cNvSpPr/>
            <p:nvPr/>
          </p:nvSpPr>
          <p:spPr>
            <a:xfrm rot="10800000">
              <a:off x="6005171" y="959004"/>
              <a:ext cx="2816841" cy="6399533"/>
            </a:xfrm>
            <a:prstGeom prst="roundRect">
              <a:avLst>
                <a:gd name="adj" fmla="val 50000"/>
              </a:avLst>
            </a:prstGeom>
            <a:blipFill dpi="0" rotWithShape="0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0820991B-7D7E-9464-C1A9-7B609445F35F}"/>
                </a:ext>
              </a:extLst>
            </p:cNvPr>
            <p:cNvSpPr/>
            <p:nvPr/>
          </p:nvSpPr>
          <p:spPr>
            <a:xfrm rot="10800000">
              <a:off x="6005170" y="959004"/>
              <a:ext cx="2816841" cy="639953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EAA93">
                    <a:alpha val="0"/>
                  </a:srgbClr>
                </a:gs>
                <a:gs pos="100000">
                  <a:srgbClr val="0EAA93">
                    <a:alpha val="35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718DA06-ADA0-78E8-9054-7681BD57075B}"/>
              </a:ext>
            </a:extLst>
          </p:cNvPr>
          <p:cNvSpPr/>
          <p:nvPr/>
        </p:nvSpPr>
        <p:spPr>
          <a:xfrm rot="10800000">
            <a:off x="8954039" y="2341756"/>
            <a:ext cx="2816841" cy="6399533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AA93">
                  <a:alpha val="0"/>
                </a:srgbClr>
              </a:gs>
              <a:gs pos="100000">
                <a:srgbClr val="0EAA93">
                  <a:alpha val="47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AF063D9E-136C-9DA4-AA34-CC3FF39F9B34}"/>
              </a:ext>
            </a:extLst>
          </p:cNvPr>
          <p:cNvSpPr/>
          <p:nvPr/>
        </p:nvSpPr>
        <p:spPr>
          <a:xfrm rot="5400000">
            <a:off x="-1285068" y="5541523"/>
            <a:ext cx="2570135" cy="2570135"/>
          </a:xfrm>
          <a:prstGeom prst="ellipse">
            <a:avLst/>
          </a:prstGeom>
          <a:gradFill>
            <a:gsLst>
              <a:gs pos="0">
                <a:schemeClr val="bg1">
                  <a:lumMod val="65000"/>
                  <a:alpha val="19000"/>
                </a:schemeClr>
              </a:gs>
              <a:gs pos="100000">
                <a:schemeClr val="bg1">
                  <a:lumMod val="65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081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B7F6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218</Words>
  <Application>Microsoft Office PowerPoint</Application>
  <PresentationFormat>와이드스크린</PresentationFormat>
  <Paragraphs>56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8" baseType="lpstr">
      <vt:lpstr>프리젠테이션 2 ExtraLight</vt:lpstr>
      <vt:lpstr>Arial</vt:lpstr>
      <vt:lpstr>맑은 고딕</vt:lpstr>
      <vt:lpstr>나눔고딕</vt:lpstr>
      <vt:lpstr>프리젠테이션 1 Thin</vt:lpstr>
      <vt:lpstr>프리젠테이션 3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수림 최</dc:creator>
  <cp:lastModifiedBy>김민기</cp:lastModifiedBy>
  <cp:revision>19</cp:revision>
  <dcterms:created xsi:type="dcterms:W3CDTF">2024-02-06T07:33:57Z</dcterms:created>
  <dcterms:modified xsi:type="dcterms:W3CDTF">2025-06-04T04:52:17Z</dcterms:modified>
</cp:coreProperties>
</file>