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3"/>
  </p:notesMasterIdLst>
  <p:sldIdLst>
    <p:sldId id="256" r:id="rId2"/>
    <p:sldId id="334" r:id="rId3"/>
    <p:sldId id="335" r:id="rId4"/>
    <p:sldId id="311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8" r:id="rId25"/>
    <p:sldId id="359" r:id="rId26"/>
    <p:sldId id="357" r:id="rId27"/>
    <p:sldId id="355" r:id="rId28"/>
    <p:sldId id="356" r:id="rId29"/>
    <p:sldId id="360" r:id="rId30"/>
    <p:sldId id="361" r:id="rId31"/>
    <p:sldId id="362" r:id="rId32"/>
    <p:sldId id="363" r:id="rId33"/>
    <p:sldId id="364" r:id="rId34"/>
    <p:sldId id="365" r:id="rId35"/>
    <p:sldId id="366" r:id="rId36"/>
    <p:sldId id="367" r:id="rId37"/>
    <p:sldId id="368" r:id="rId38"/>
    <p:sldId id="369" r:id="rId39"/>
    <p:sldId id="370" r:id="rId40"/>
    <p:sldId id="371" r:id="rId41"/>
    <p:sldId id="372" r:id="rId42"/>
  </p:sldIdLst>
  <p:sldSz cx="12192000" cy="6858000"/>
  <p:notesSz cx="6858000" cy="9144000"/>
  <p:embeddedFontLst>
    <p:embeddedFont>
      <p:font typeface="나눔스퀘어" panose="020B0600000101010101" pitchFamily="50" charset="-127"/>
      <p:regular r:id="rId44"/>
    </p:embeddedFont>
    <p:embeddedFont>
      <p:font typeface="나눔스퀘어 Bold" panose="020B0600000101010101" pitchFamily="50" charset="-127"/>
      <p:bold r:id="rId45"/>
    </p:embeddedFont>
    <p:embeddedFont>
      <p:font typeface="나눔스퀘어 ExtraBold" panose="020B0600000101010101" pitchFamily="50" charset="-127"/>
      <p:bold r:id="rId46"/>
    </p:embeddedFont>
    <p:embeddedFont>
      <p:font typeface="맑은 고딕" panose="020B0503020000020004" pitchFamily="50" charset="-127"/>
      <p:regular r:id="rId47"/>
      <p:bold r:id="rId4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923C"/>
    <a:srgbClr val="F3BA19"/>
    <a:srgbClr val="B863CF"/>
    <a:srgbClr val="E3F3FD"/>
    <a:srgbClr val="D8E8F2"/>
    <a:srgbClr val="ECD4E6"/>
    <a:srgbClr val="F7DFF1"/>
    <a:srgbClr val="3BB776"/>
    <a:srgbClr val="F39379"/>
    <a:srgbClr val="5B98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2" autoAdjust="0"/>
    <p:restoredTop sz="89756" autoAdjust="0"/>
  </p:normalViewPr>
  <p:slideViewPr>
    <p:cSldViewPr snapToGrid="0">
      <p:cViewPr varScale="1">
        <p:scale>
          <a:sx n="65" d="100"/>
          <a:sy n="65" d="100"/>
        </p:scale>
        <p:origin x="3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7B634-A3DA-42EF-BFA1-3A163B3A2E2C}" type="datetimeFigureOut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AE843-D0E0-455B-B1E0-BEA5CDC1B5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928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434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>
            <a:no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000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7096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886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537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28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710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500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891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4651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359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75227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3673A-B73F-4636-824B-72A7B964AFBD}" type="datetimeFigureOut">
              <a:rPr lang="ko-KR" altLang="en-US" smtClean="0"/>
              <a:t>2024-07-08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7756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 ExtraBold" panose="020B0600000101010101" pitchFamily="50" charset="-127"/>
          <a:ea typeface="나눔스퀘어 ExtraBold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tkbell.co.kr/tkboard/woi/0000940988/x66TK7XsC8.do?localeLanguage=ko&amp;currentURL=%2Ftkboard%2Ftkerbell01%2Fx66TK7XsC8.do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kbell.co.kr/tkboard/woi/0000940988/UQVAHfbJ91.do?localeLanguage=ko&amp;currentURL=%2Ftkboard%2Ftkerbell01%2FUQVAHfbJ91.do" TargetMode="External"/><Relationship Id="rId2" Type="http://schemas.openxmlformats.org/officeDocument/2006/relationships/hyperlink" Target="https://www.tkbell.co.kr/tkboard/woi/0000940988/x66TK7XsC8.do?localeLanguage=ko&amp;currentURL=%2Ftkboard%2Ftkerbell01%2Fx66TK7XsC8.d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kbell.co.kr/tkboard/woi/0000940988/6F3PfQ39y6.do" TargetMode="External"/><Relationship Id="rId2" Type="http://schemas.openxmlformats.org/officeDocument/2006/relationships/hyperlink" Target="https://www.tkbell.co.kr/tkboard/woi/0000940988/x66TK7XsC8.do?localeLanguage=ko&amp;currentURL=%2Ftkboard%2Ftkerbell01%2Fx66TK7XsC8.d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kbell.co.kr/tkboard/woi/0000940988/6F3PfQ39y6.do" TargetMode="External"/><Relationship Id="rId2" Type="http://schemas.openxmlformats.org/officeDocument/2006/relationships/hyperlink" Target="https://www.tkbell.co.kr/tkboard/woi/0000940988/x66TK7XsC8.do?localeLanguage=ko&amp;currentURL=%2Ftkboard%2Ftkerbell01%2Fx66TK7XsC8.d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ctool.co.kr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ai.cne.go.k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7">
            <a:extLst>
              <a:ext uri="{FF2B5EF4-FFF2-40B4-BE49-F238E27FC236}">
                <a16:creationId xmlns:a16="http://schemas.microsoft.com/office/drawing/2014/main" id="{EB0605D4-3941-D620-AD3E-229FF9F62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4894"/>
            <a:ext cx="9144000" cy="446020"/>
          </a:xfrm>
        </p:spPr>
        <p:txBody>
          <a:bodyPr/>
          <a:lstStyle/>
          <a:p>
            <a:r>
              <a:rPr lang="ko-KR" altLang="en-US" sz="3200" dirty="0"/>
              <a:t>연수 강사</a:t>
            </a:r>
            <a:r>
              <a:rPr lang="en-US" altLang="ko-KR" sz="3200" dirty="0"/>
              <a:t>: </a:t>
            </a:r>
            <a:r>
              <a:rPr lang="ko-KR" altLang="en-US" sz="3200" dirty="0"/>
              <a:t>김민기 선생님 </a:t>
            </a:r>
            <a:r>
              <a:rPr lang="en-US" altLang="ko-KR" sz="3200" dirty="0"/>
              <a:t>(</a:t>
            </a:r>
            <a:r>
              <a:rPr lang="ko-KR" altLang="en-US" sz="3200" dirty="0"/>
              <a:t>태안고등학교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  <p:sp>
        <p:nvSpPr>
          <p:cNvPr id="10" name="제목 9">
            <a:extLst>
              <a:ext uri="{FF2B5EF4-FFF2-40B4-BE49-F238E27FC236}">
                <a16:creationId xmlns:a16="http://schemas.microsoft.com/office/drawing/2014/main" id="{6B7019AE-3C35-AEFC-BCB2-AF788EAB1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90377"/>
            <a:ext cx="9144000" cy="2387600"/>
          </a:xfrm>
        </p:spPr>
        <p:txBody>
          <a:bodyPr>
            <a:noAutofit/>
          </a:bodyPr>
          <a:lstStyle/>
          <a:p>
            <a:r>
              <a:rPr lang="ko-KR" altLang="en-US" dirty="0"/>
              <a:t>내가 직접 만드는</a:t>
            </a:r>
            <a:br>
              <a:rPr lang="en-US" altLang="ko-KR" dirty="0"/>
            </a:br>
            <a:r>
              <a:rPr lang="ko-KR" altLang="en-US" dirty="0">
                <a:solidFill>
                  <a:srgbClr val="FA923C"/>
                </a:solidFill>
              </a:rPr>
              <a:t>에듀테크</a:t>
            </a:r>
            <a:r>
              <a:rPr lang="ko-KR" altLang="en-US" dirty="0"/>
              <a:t> 활용 수업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9DBBF63-3C7C-5C4D-F5B0-7C889F420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40" y="141972"/>
            <a:ext cx="4210638" cy="5334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9977789-CAD8-D0BE-2F3E-AB9FA4168BD8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230259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7">
            <a:extLst>
              <a:ext uri="{FF2B5EF4-FFF2-40B4-BE49-F238E27FC236}">
                <a16:creationId xmlns:a16="http://schemas.microsoft.com/office/drawing/2014/main" id="{EB0605D4-3941-D620-AD3E-229FF9F62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89337"/>
            <a:ext cx="9144000" cy="2454070"/>
          </a:xfrm>
        </p:spPr>
        <p:txBody>
          <a:bodyPr/>
          <a:lstStyle/>
          <a:p>
            <a:r>
              <a:rPr lang="en-US" altLang="ko-KR" sz="4400" dirty="0"/>
              <a:t>I-Scream</a:t>
            </a:r>
          </a:p>
          <a:p>
            <a:r>
              <a:rPr lang="ko-KR" altLang="en-US" dirty="0"/>
              <a:t>고등학교 선생님 중 </a:t>
            </a:r>
            <a:r>
              <a:rPr lang="en-US" altLang="ko-KR" dirty="0"/>
              <a:t>80% </a:t>
            </a:r>
            <a:r>
              <a:rPr lang="ko-KR" altLang="en-US" dirty="0"/>
              <a:t>이상이 모르는 사이트</a:t>
            </a:r>
            <a:endParaRPr lang="en-US" altLang="ko-KR" dirty="0"/>
          </a:p>
          <a:p>
            <a:r>
              <a:rPr lang="ko-KR" altLang="en-US" dirty="0" err="1">
                <a:solidFill>
                  <a:srgbClr val="FA923C"/>
                </a:solidFill>
              </a:rPr>
              <a:t>띵커벨</a:t>
            </a:r>
            <a:r>
              <a:rPr lang="en-US" altLang="ko-KR" dirty="0">
                <a:solidFill>
                  <a:srgbClr val="FA923C"/>
                </a:solidFill>
              </a:rPr>
              <a:t>, </a:t>
            </a:r>
            <a:r>
              <a:rPr lang="ko-KR" altLang="en-US" dirty="0" err="1">
                <a:solidFill>
                  <a:srgbClr val="FA923C"/>
                </a:solidFill>
              </a:rPr>
              <a:t>클래스툴</a:t>
            </a:r>
            <a:endParaRPr lang="en-US" altLang="ko-KR" dirty="0">
              <a:solidFill>
                <a:srgbClr val="FA923C"/>
              </a:solidFill>
            </a:endParaRPr>
          </a:p>
          <a:p>
            <a:r>
              <a:rPr lang="ko-KR" altLang="en-US" dirty="0" err="1"/>
              <a:t>우리끼리만</a:t>
            </a:r>
            <a:r>
              <a:rPr lang="ko-KR" altLang="en-US" dirty="0"/>
              <a:t> 잘 씁시다</a:t>
            </a:r>
            <a:r>
              <a:rPr lang="en-US" altLang="ko-KR" dirty="0"/>
              <a:t>. </a:t>
            </a:r>
            <a:r>
              <a:rPr lang="ko-KR" altLang="en-US" dirty="0"/>
              <a:t>이것마저 </a:t>
            </a:r>
            <a:r>
              <a:rPr lang="ko-KR" altLang="en-US" dirty="0" err="1"/>
              <a:t>유료화되면</a:t>
            </a:r>
            <a:r>
              <a:rPr lang="en-US" altLang="ko-KR" dirty="0"/>
              <a:t>…….</a:t>
            </a:r>
          </a:p>
          <a:p>
            <a:endParaRPr lang="en-US" altLang="ko-KR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3936C97-760D-5FF6-BC39-C32A7CD2B1A0}"/>
              </a:ext>
            </a:extLst>
          </p:cNvPr>
          <p:cNvGrpSpPr/>
          <p:nvPr/>
        </p:nvGrpSpPr>
        <p:grpSpPr>
          <a:xfrm>
            <a:off x="1410809" y="3515008"/>
            <a:ext cx="9850570" cy="1893296"/>
            <a:chOff x="1410809" y="3515008"/>
            <a:chExt cx="9850570" cy="1893296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58038519-269F-8AF4-D271-F1CCDF999072}"/>
                </a:ext>
              </a:extLst>
            </p:cNvPr>
            <p:cNvGrpSpPr/>
            <p:nvPr/>
          </p:nvGrpSpPr>
          <p:grpSpPr>
            <a:xfrm>
              <a:off x="1410809" y="3515008"/>
              <a:ext cx="9850570" cy="1893296"/>
              <a:chOff x="1410809" y="3515008"/>
              <a:chExt cx="9850570" cy="1893296"/>
            </a:xfrm>
          </p:grpSpPr>
          <p:pic>
            <p:nvPicPr>
              <p:cNvPr id="5" name="그림 4">
                <a:extLst>
                  <a:ext uri="{FF2B5EF4-FFF2-40B4-BE49-F238E27FC236}">
                    <a16:creationId xmlns:a16="http://schemas.microsoft.com/office/drawing/2014/main" id="{7519A269-CB24-A13C-DF41-4B83C0E8DA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10809" y="4092409"/>
                <a:ext cx="8664404" cy="1315895"/>
              </a:xfrm>
              <a:prstGeom prst="rect">
                <a:avLst/>
              </a:prstGeom>
            </p:spPr>
          </p:pic>
          <p:pic>
            <p:nvPicPr>
              <p:cNvPr id="7" name="그림 6">
                <a:extLst>
                  <a:ext uri="{FF2B5EF4-FFF2-40B4-BE49-F238E27FC236}">
                    <a16:creationId xmlns:a16="http://schemas.microsoft.com/office/drawing/2014/main" id="{91F961A6-0359-40EF-4662-D828231DBD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356232">
                <a:off x="9555818" y="3515008"/>
                <a:ext cx="1705561" cy="145679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B84F8E3-3CCA-7B73-6E9D-935480C5DC7D}"/>
                </a:ext>
              </a:extLst>
            </p:cNvPr>
            <p:cNvCxnSpPr/>
            <p:nvPr/>
          </p:nvCxnSpPr>
          <p:spPr>
            <a:xfrm>
              <a:off x="6886575" y="5314950"/>
              <a:ext cx="13716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1E1CAA2-1DCA-6B06-CCFC-00EB7F93A7A1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243948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1E1CAA2-1DCA-6B06-CCFC-00EB7F93A7A1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A9F59AD-46C6-E0BF-1200-F10DC1AEC1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473347"/>
            <a:ext cx="9144000" cy="795154"/>
          </a:xfrm>
        </p:spPr>
        <p:txBody>
          <a:bodyPr/>
          <a:lstStyle/>
          <a:p>
            <a:r>
              <a:rPr lang="ko-KR" altLang="en-US" dirty="0"/>
              <a:t>카메라를 켜고 위 정보무늬에 초점을 맞추어 보세요</a:t>
            </a:r>
            <a:r>
              <a:rPr lang="en-US" altLang="ko-KR" dirty="0"/>
              <a:t>.</a:t>
            </a:r>
          </a:p>
          <a:p>
            <a:r>
              <a:rPr lang="ko-KR" altLang="en-US" dirty="0">
                <a:solidFill>
                  <a:srgbClr val="FA923C"/>
                </a:solidFill>
              </a:rPr>
              <a:t>번호</a:t>
            </a:r>
            <a:r>
              <a:rPr lang="ko-KR" altLang="en-US" dirty="0"/>
              <a:t>는 자유롭게</a:t>
            </a:r>
            <a:r>
              <a:rPr lang="en-US" altLang="ko-KR" dirty="0"/>
              <a:t>!^^</a:t>
            </a:r>
            <a:endParaRPr lang="ko-KR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1F4949-F33D-D7CB-14BC-D1D078A5D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893" y="1366940"/>
            <a:ext cx="3710214" cy="371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899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김민기 선생님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3B435BE-619B-2A5E-A9A5-12AE9203E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51546"/>
            <a:ext cx="10515600" cy="1752275"/>
          </a:xfrm>
        </p:spPr>
        <p:txBody>
          <a:bodyPr/>
          <a:lstStyle/>
          <a:p>
            <a:r>
              <a:rPr lang="ko-KR" altLang="en-US" dirty="0"/>
              <a:t>네이버</a:t>
            </a:r>
            <a:r>
              <a:rPr lang="en-US" altLang="ko-KR" dirty="0"/>
              <a:t>(NAVER)	</a:t>
            </a:r>
            <a:r>
              <a:rPr lang="ko-KR" altLang="en-US" dirty="0"/>
              <a:t>빅데이터의 교육적 활용 방안 자문</a:t>
            </a:r>
            <a:endParaRPr lang="en-US" altLang="ko-KR" dirty="0"/>
          </a:p>
          <a:p>
            <a:r>
              <a:rPr lang="ko-KR" altLang="en-US" dirty="0"/>
              <a:t>충청남도교육청</a:t>
            </a:r>
            <a:r>
              <a:rPr lang="en-US" altLang="ko-KR" dirty="0"/>
              <a:t>	</a:t>
            </a:r>
            <a:r>
              <a:rPr lang="ko-KR" altLang="en-US" dirty="0"/>
              <a:t>단위교실</a:t>
            </a:r>
            <a:r>
              <a:rPr lang="en-US" altLang="ko-KR" dirty="0"/>
              <a:t>, </a:t>
            </a:r>
            <a:r>
              <a:rPr lang="ko-KR" altLang="en-US" dirty="0"/>
              <a:t>특별실</a:t>
            </a:r>
            <a:r>
              <a:rPr lang="en-US" altLang="ko-KR" dirty="0"/>
              <a:t>, </a:t>
            </a:r>
            <a:r>
              <a:rPr lang="ko-KR" altLang="en-US" dirty="0"/>
              <a:t>스마트교실 구축 연수 강사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			AI </a:t>
            </a:r>
            <a:r>
              <a:rPr lang="ko-KR" altLang="en-US" dirty="0"/>
              <a:t>활용 서술형 평가 피드백 시스템 구축 자문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			</a:t>
            </a:r>
            <a:r>
              <a:rPr lang="ko-KR" altLang="en-US" dirty="0"/>
              <a:t>마주온 교사지원단</a:t>
            </a:r>
            <a:r>
              <a:rPr lang="en-US" altLang="ko-KR" dirty="0"/>
              <a:t>, </a:t>
            </a:r>
            <a:r>
              <a:rPr lang="ko-KR" altLang="en-US" dirty="0"/>
              <a:t>정보교육지원단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			GPTs</a:t>
            </a:r>
            <a:r>
              <a:rPr lang="ko-KR" altLang="en-US" dirty="0"/>
              <a:t>를 활용한 업무 관련 질의 응답 시스템 개발 中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			</a:t>
            </a:r>
            <a:r>
              <a:rPr lang="ko-KR" altLang="en-US" dirty="0"/>
              <a:t>초</a:t>
            </a:r>
            <a:r>
              <a:rPr lang="en-US" altLang="ko-KR" dirty="0"/>
              <a:t>, </a:t>
            </a:r>
            <a:r>
              <a:rPr lang="ko-KR" altLang="en-US" dirty="0"/>
              <a:t>중</a:t>
            </a:r>
            <a:r>
              <a:rPr lang="en-US" altLang="ko-KR" dirty="0"/>
              <a:t>, </a:t>
            </a:r>
            <a:r>
              <a:rPr lang="ko-KR" altLang="en-US" dirty="0"/>
              <a:t>고 에듀테크를 활용한 수업 설계 연수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			</a:t>
            </a:r>
            <a:r>
              <a:rPr lang="ko-KR" altLang="en-US" dirty="0"/>
              <a:t>충남 최초 커뮤니케이션 교과 수업 개발 및 실행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		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715076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선착순 퀴즈</a:t>
            </a:r>
            <a:r>
              <a:rPr lang="en-US" altLang="ko-KR" dirty="0"/>
              <a:t>!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3B435BE-619B-2A5E-A9A5-12AE9203E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51546"/>
            <a:ext cx="10515600" cy="1752275"/>
          </a:xfrm>
        </p:spPr>
        <p:txBody>
          <a:bodyPr/>
          <a:lstStyle/>
          <a:p>
            <a:pPr marL="0" indent="0" algn="ctr">
              <a:buNone/>
            </a:pPr>
            <a:r>
              <a:rPr lang="ko-KR" altLang="en-US" sz="5400" dirty="0"/>
              <a:t>김민기 선생님의</a:t>
            </a:r>
            <a:endParaRPr lang="en-US" altLang="ko-KR" sz="5400" dirty="0"/>
          </a:p>
          <a:p>
            <a:pPr marL="0" indent="0" algn="ctr">
              <a:buNone/>
            </a:pPr>
            <a:r>
              <a:rPr lang="ko-KR" altLang="en-US" sz="5400" b="1" dirty="0">
                <a:solidFill>
                  <a:srgbClr val="FA923C"/>
                </a:solidFill>
              </a:rPr>
              <a:t>소속교</a:t>
            </a:r>
            <a:r>
              <a:rPr lang="ko-KR" altLang="en-US" sz="5400" dirty="0"/>
              <a:t>는 어디인가요</a:t>
            </a:r>
            <a:r>
              <a:rPr lang="en-US" altLang="ko-KR" sz="5400" dirty="0"/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574130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링크 공유하기 기능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3B435BE-619B-2A5E-A9A5-12AE9203E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51546"/>
            <a:ext cx="10515600" cy="1752275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ko-KR" sz="5400" dirty="0"/>
              <a:t>Confess</a:t>
            </a:r>
            <a:r>
              <a:rPr lang="ko-KR" altLang="en-US" sz="5400" dirty="0"/>
              <a:t>의 뜻은</a:t>
            </a:r>
            <a:r>
              <a:rPr lang="en-US" altLang="ko-KR" sz="5400" dirty="0"/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3088371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선착순 퀴즈</a:t>
            </a:r>
            <a:r>
              <a:rPr lang="en-US" altLang="ko-KR" dirty="0"/>
              <a:t>!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3B435BE-619B-2A5E-A9A5-12AE9203E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51546"/>
            <a:ext cx="10515600" cy="1752275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ko-KR" sz="5400" dirty="0"/>
              <a:t>Confess</a:t>
            </a:r>
            <a:r>
              <a:rPr lang="ko-KR" altLang="en-US" sz="5400" dirty="0"/>
              <a:t>의 뜻은</a:t>
            </a:r>
            <a:r>
              <a:rPr lang="en-US" altLang="ko-KR" sz="5400" dirty="0"/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1704120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띵커벨</a:t>
            </a:r>
            <a:r>
              <a:rPr lang="ko-KR" altLang="en-US" dirty="0"/>
              <a:t> 보드 소개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CB57CED-FC95-14B1-5DDC-A59F7AA449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10"/>
          <a:stretch/>
        </p:blipFill>
        <p:spPr>
          <a:xfrm>
            <a:off x="2303789" y="1690688"/>
            <a:ext cx="7298541" cy="498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649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띵커벨</a:t>
            </a:r>
            <a:r>
              <a:rPr lang="ko-KR" altLang="en-US" dirty="0"/>
              <a:t> 보드 소개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1E7F64D-C036-7D06-46C6-EC5F581FD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418" y="1397886"/>
            <a:ext cx="7713164" cy="52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56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띵커벨</a:t>
            </a:r>
            <a:r>
              <a:rPr lang="ko-KR" altLang="en-US" dirty="0"/>
              <a:t> 보드 소개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1AFB4E-E261-FB0B-BF7A-19B503D1E873}"/>
              </a:ext>
            </a:extLst>
          </p:cNvPr>
          <p:cNvSpPr txBox="1"/>
          <p:nvPr/>
        </p:nvSpPr>
        <p:spPr>
          <a:xfrm>
            <a:off x="1194385" y="1959428"/>
            <a:ext cx="951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(1)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타일형</a:t>
            </a:r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콘텐츠가 타일형 레이아웃에 맞추어 빈 공간에 자동 배치됩니다</a:t>
            </a:r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24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9" name="TextBox 8">
            <a:hlinkClick r:id="rId2"/>
            <a:extLst>
              <a:ext uri="{FF2B5EF4-FFF2-40B4-BE49-F238E27FC236}">
                <a16:creationId xmlns:a16="http://schemas.microsoft.com/office/drawing/2014/main" id="{B11A94E9-26D6-F71D-6114-2FFF246C80EB}"/>
              </a:ext>
            </a:extLst>
          </p:cNvPr>
          <p:cNvSpPr txBox="1"/>
          <p:nvPr/>
        </p:nvSpPr>
        <p:spPr>
          <a:xfrm>
            <a:off x="1194385" y="2505670"/>
            <a:ext cx="95173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2"/>
              </a:rPr>
              <a:t>https://www.tkbell.co.kr/tkboard/woi/0000940988/x66TK7XsC8.do?localeLanguage=ko&amp;currentURL=%2Ftkboard%2Ftkerbell01%2Fx66TK7XsC8.do</a:t>
            </a:r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B8C400C-76DF-943F-C23A-96322439F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9942" y="3236578"/>
            <a:ext cx="6212115" cy="301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676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띵커벨</a:t>
            </a:r>
            <a:r>
              <a:rPr lang="ko-KR" altLang="en-US" dirty="0"/>
              <a:t> 보드 소개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1AFB4E-E261-FB0B-BF7A-19B503D1E873}"/>
              </a:ext>
            </a:extLst>
          </p:cNvPr>
          <p:cNvSpPr txBox="1"/>
          <p:nvPr/>
        </p:nvSpPr>
        <p:spPr>
          <a:xfrm>
            <a:off x="1194385" y="1959428"/>
            <a:ext cx="8050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(2)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그룹형</a:t>
            </a:r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콘텐츠를 그룹별로 구분하여 배치할 수 있습니다</a:t>
            </a:r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24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9" name="TextBox 8">
            <a:hlinkClick r:id="rId2"/>
            <a:extLst>
              <a:ext uri="{FF2B5EF4-FFF2-40B4-BE49-F238E27FC236}">
                <a16:creationId xmlns:a16="http://schemas.microsoft.com/office/drawing/2014/main" id="{B11A94E9-26D6-F71D-6114-2FFF246C80EB}"/>
              </a:ext>
            </a:extLst>
          </p:cNvPr>
          <p:cNvSpPr txBox="1"/>
          <p:nvPr/>
        </p:nvSpPr>
        <p:spPr>
          <a:xfrm>
            <a:off x="1194385" y="2505670"/>
            <a:ext cx="95173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3"/>
              </a:rPr>
              <a:t>https://www.tkbell.co.kr/tkboard/woi/0000940988/UQVAHfbJ91.do?localeLanguage=ko&amp;currentURL=%2Ftkboard%2Ftkerbell01%2FUQVAHfbJ91.do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B07968A-85BE-072D-9657-CA0405AEE6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164"/>
          <a:stretch/>
        </p:blipFill>
        <p:spPr>
          <a:xfrm>
            <a:off x="2653418" y="3260238"/>
            <a:ext cx="6885164" cy="323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76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띵커벨</a:t>
            </a:r>
            <a:r>
              <a:rPr lang="ko-KR" altLang="en-US" dirty="0"/>
              <a:t> 보드 소개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1AFB4E-E261-FB0B-BF7A-19B503D1E873}"/>
              </a:ext>
            </a:extLst>
          </p:cNvPr>
          <p:cNvSpPr txBox="1"/>
          <p:nvPr/>
        </p:nvSpPr>
        <p:spPr>
          <a:xfrm>
            <a:off x="1194385" y="1959428"/>
            <a:ext cx="100543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(3)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롤링페이퍼</a:t>
            </a:r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선택한 테마에 맞게 배경</a:t>
            </a:r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스티커와 게시글 커버가 제공됩니다</a:t>
            </a:r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</a:p>
          <a:p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		  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게시글을 쓰고 스티커로 꾸밀 수 있습니다</a:t>
            </a:r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24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9" name="TextBox 8">
            <a:hlinkClick r:id="rId2"/>
            <a:extLst>
              <a:ext uri="{FF2B5EF4-FFF2-40B4-BE49-F238E27FC236}">
                <a16:creationId xmlns:a16="http://schemas.microsoft.com/office/drawing/2014/main" id="{B11A94E9-26D6-F71D-6114-2FFF246C80EB}"/>
              </a:ext>
            </a:extLst>
          </p:cNvPr>
          <p:cNvSpPr txBox="1"/>
          <p:nvPr/>
        </p:nvSpPr>
        <p:spPr>
          <a:xfrm>
            <a:off x="1194386" y="2790425"/>
            <a:ext cx="951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3"/>
              </a:rPr>
              <a:t>https://www.tkbell.co.kr/tkboard/woi/0000940988/6F3PfQ39y6.do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FF7FCDD-3D30-1BDF-645A-916AE1183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9092" y="3229728"/>
            <a:ext cx="6933815" cy="340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34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띵커벨</a:t>
            </a:r>
            <a:r>
              <a:rPr lang="ko-KR" altLang="en-US" dirty="0"/>
              <a:t> 보드 소개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1AFB4E-E261-FB0B-BF7A-19B503D1E873}"/>
              </a:ext>
            </a:extLst>
          </p:cNvPr>
          <p:cNvSpPr txBox="1"/>
          <p:nvPr/>
        </p:nvSpPr>
        <p:spPr>
          <a:xfrm>
            <a:off x="1194385" y="1959428"/>
            <a:ext cx="100543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(3)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롤링페이퍼</a:t>
            </a:r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선택한 테마에 맞게 배경</a:t>
            </a:r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스티커와 게시글 커버가 제공됩니다</a:t>
            </a:r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</a:p>
          <a:p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		   </a:t>
            </a:r>
            <a:r>
              <a:rPr lang="ko-KR" altLang="en-US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게시글을 쓰고 스티커로 꾸밀 수 있습니다</a:t>
            </a:r>
            <a:r>
              <a:rPr lang="en-US" altLang="ko-KR" sz="2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24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9" name="TextBox 8">
            <a:hlinkClick r:id="rId2"/>
            <a:extLst>
              <a:ext uri="{FF2B5EF4-FFF2-40B4-BE49-F238E27FC236}">
                <a16:creationId xmlns:a16="http://schemas.microsoft.com/office/drawing/2014/main" id="{B11A94E9-26D6-F71D-6114-2FFF246C80EB}"/>
              </a:ext>
            </a:extLst>
          </p:cNvPr>
          <p:cNvSpPr txBox="1"/>
          <p:nvPr/>
        </p:nvSpPr>
        <p:spPr>
          <a:xfrm>
            <a:off x="1194386" y="2790425"/>
            <a:ext cx="951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hlinkClick r:id="rId3"/>
              </a:rPr>
              <a:t>https://www.tkbell.co.kr/tkboard/woi/0000940988/6F3PfQ39y6.do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FF7FCDD-3D30-1BDF-645A-916AE1183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9092" y="3229728"/>
            <a:ext cx="6933815" cy="340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35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띵커벨</a:t>
            </a:r>
            <a:r>
              <a:rPr lang="ko-KR" altLang="en-US" dirty="0"/>
              <a:t> 보드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FE8B3B5-9320-147E-A14E-C25714356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613" y="1549606"/>
            <a:ext cx="8411198" cy="4943269"/>
          </a:xfrm>
          <a:prstGeom prst="rect">
            <a:avLst/>
          </a:prstGeom>
        </p:spPr>
      </p:pic>
      <p:grpSp>
        <p:nvGrpSpPr>
          <p:cNvPr id="13" name="그룹 12">
            <a:extLst>
              <a:ext uri="{FF2B5EF4-FFF2-40B4-BE49-F238E27FC236}">
                <a16:creationId xmlns:a16="http://schemas.microsoft.com/office/drawing/2014/main" id="{04C5B368-96F3-3F5E-7FDF-FD9E04333CBC}"/>
              </a:ext>
            </a:extLst>
          </p:cNvPr>
          <p:cNvGrpSpPr/>
          <p:nvPr/>
        </p:nvGrpSpPr>
        <p:grpSpPr>
          <a:xfrm>
            <a:off x="6744662" y="1568366"/>
            <a:ext cx="4956768" cy="1006158"/>
            <a:chOff x="6744662" y="1568366"/>
            <a:chExt cx="4956768" cy="1006158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CD63A05-254D-DEBC-48D8-47B11312FD1D}"/>
                </a:ext>
              </a:extLst>
            </p:cNvPr>
            <p:cNvSpPr/>
            <p:nvPr/>
          </p:nvSpPr>
          <p:spPr>
            <a:xfrm>
              <a:off x="6744662" y="1964935"/>
              <a:ext cx="1103199" cy="609589"/>
            </a:xfrm>
            <a:custGeom>
              <a:avLst/>
              <a:gdLst>
                <a:gd name="connsiteX0" fmla="*/ 0 w 1103199"/>
                <a:gd name="connsiteY0" fmla="*/ 0 h 609589"/>
                <a:gd name="connsiteX1" fmla="*/ 540568 w 1103199"/>
                <a:gd name="connsiteY1" fmla="*/ 0 h 609589"/>
                <a:gd name="connsiteX2" fmla="*/ 1103199 w 1103199"/>
                <a:gd name="connsiteY2" fmla="*/ 0 h 609589"/>
                <a:gd name="connsiteX3" fmla="*/ 1103199 w 1103199"/>
                <a:gd name="connsiteY3" fmla="*/ 316986 h 609589"/>
                <a:gd name="connsiteX4" fmla="*/ 1103199 w 1103199"/>
                <a:gd name="connsiteY4" fmla="*/ 609589 h 609589"/>
                <a:gd name="connsiteX5" fmla="*/ 573663 w 1103199"/>
                <a:gd name="connsiteY5" fmla="*/ 609589 h 609589"/>
                <a:gd name="connsiteX6" fmla="*/ 0 w 1103199"/>
                <a:gd name="connsiteY6" fmla="*/ 609589 h 609589"/>
                <a:gd name="connsiteX7" fmla="*/ 0 w 1103199"/>
                <a:gd name="connsiteY7" fmla="*/ 292603 h 609589"/>
                <a:gd name="connsiteX8" fmla="*/ 0 w 1103199"/>
                <a:gd name="connsiteY8" fmla="*/ 0 h 60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3199" h="609589" extrusionOk="0">
                  <a:moveTo>
                    <a:pt x="0" y="0"/>
                  </a:moveTo>
                  <a:cubicBezTo>
                    <a:pt x="223332" y="-41590"/>
                    <a:pt x="425578" y="39828"/>
                    <a:pt x="540568" y="0"/>
                  </a:cubicBezTo>
                  <a:cubicBezTo>
                    <a:pt x="655558" y="-39828"/>
                    <a:pt x="954498" y="17654"/>
                    <a:pt x="1103199" y="0"/>
                  </a:cubicBezTo>
                  <a:cubicBezTo>
                    <a:pt x="1121402" y="107501"/>
                    <a:pt x="1080751" y="248026"/>
                    <a:pt x="1103199" y="316986"/>
                  </a:cubicBezTo>
                  <a:cubicBezTo>
                    <a:pt x="1125647" y="385946"/>
                    <a:pt x="1070241" y="503397"/>
                    <a:pt x="1103199" y="609589"/>
                  </a:cubicBezTo>
                  <a:cubicBezTo>
                    <a:pt x="880836" y="624607"/>
                    <a:pt x="688088" y="554490"/>
                    <a:pt x="573663" y="609589"/>
                  </a:cubicBezTo>
                  <a:cubicBezTo>
                    <a:pt x="459238" y="664688"/>
                    <a:pt x="196887" y="607962"/>
                    <a:pt x="0" y="609589"/>
                  </a:cubicBezTo>
                  <a:cubicBezTo>
                    <a:pt x="-26556" y="536902"/>
                    <a:pt x="16503" y="397565"/>
                    <a:pt x="0" y="292603"/>
                  </a:cubicBezTo>
                  <a:cubicBezTo>
                    <a:pt x="-16503" y="187641"/>
                    <a:pt x="15914" y="132237"/>
                    <a:pt x="0" y="0"/>
                  </a:cubicBezTo>
                  <a:close/>
                </a:path>
              </a:pathLst>
            </a:custGeom>
            <a:noFill/>
            <a:ln w="57150">
              <a:solidFill>
                <a:srgbClr val="FA923C"/>
              </a:solidFill>
              <a:extLst>
                <a:ext uri="{C807C97D-BFC1-408E-A445-0C87EB9F89A2}">
                  <ask:lineSketchStyleProps xmlns:ask="http://schemas.microsoft.com/office/drawing/2018/sketchyshapes" sd="1218447764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AC37DBDD-3340-A5AE-2706-6F75072C8AEE}"/>
                </a:ext>
              </a:extLst>
            </p:cNvPr>
            <p:cNvSpPr/>
            <p:nvPr/>
          </p:nvSpPr>
          <p:spPr>
            <a:xfrm>
              <a:off x="9596238" y="1568366"/>
              <a:ext cx="2105192" cy="518891"/>
            </a:xfrm>
            <a:custGeom>
              <a:avLst/>
              <a:gdLst>
                <a:gd name="connsiteX0" fmla="*/ 0 w 2105192"/>
                <a:gd name="connsiteY0" fmla="*/ 0 h 518891"/>
                <a:gd name="connsiteX1" fmla="*/ 505246 w 2105192"/>
                <a:gd name="connsiteY1" fmla="*/ 0 h 518891"/>
                <a:gd name="connsiteX2" fmla="*/ 1031544 w 2105192"/>
                <a:gd name="connsiteY2" fmla="*/ 0 h 518891"/>
                <a:gd name="connsiteX3" fmla="*/ 1557842 w 2105192"/>
                <a:gd name="connsiteY3" fmla="*/ 0 h 518891"/>
                <a:gd name="connsiteX4" fmla="*/ 2105192 w 2105192"/>
                <a:gd name="connsiteY4" fmla="*/ 0 h 518891"/>
                <a:gd name="connsiteX5" fmla="*/ 2105192 w 2105192"/>
                <a:gd name="connsiteY5" fmla="*/ 518891 h 518891"/>
                <a:gd name="connsiteX6" fmla="*/ 1578894 w 2105192"/>
                <a:gd name="connsiteY6" fmla="*/ 518891 h 518891"/>
                <a:gd name="connsiteX7" fmla="*/ 1094700 w 2105192"/>
                <a:gd name="connsiteY7" fmla="*/ 518891 h 518891"/>
                <a:gd name="connsiteX8" fmla="*/ 610506 w 2105192"/>
                <a:gd name="connsiteY8" fmla="*/ 518891 h 518891"/>
                <a:gd name="connsiteX9" fmla="*/ 0 w 2105192"/>
                <a:gd name="connsiteY9" fmla="*/ 518891 h 518891"/>
                <a:gd name="connsiteX10" fmla="*/ 0 w 2105192"/>
                <a:gd name="connsiteY10" fmla="*/ 0 h 518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5192" h="518891" fill="none" extrusionOk="0">
                  <a:moveTo>
                    <a:pt x="0" y="0"/>
                  </a:moveTo>
                  <a:cubicBezTo>
                    <a:pt x="227840" y="-1368"/>
                    <a:pt x="347839" y="12482"/>
                    <a:pt x="505246" y="0"/>
                  </a:cubicBezTo>
                  <a:cubicBezTo>
                    <a:pt x="662653" y="-12482"/>
                    <a:pt x="775942" y="7513"/>
                    <a:pt x="1031544" y="0"/>
                  </a:cubicBezTo>
                  <a:cubicBezTo>
                    <a:pt x="1287146" y="-7513"/>
                    <a:pt x="1305265" y="10797"/>
                    <a:pt x="1557842" y="0"/>
                  </a:cubicBezTo>
                  <a:cubicBezTo>
                    <a:pt x="1810419" y="-10797"/>
                    <a:pt x="1977684" y="4125"/>
                    <a:pt x="2105192" y="0"/>
                  </a:cubicBezTo>
                  <a:cubicBezTo>
                    <a:pt x="2137211" y="182047"/>
                    <a:pt x="2049621" y="395736"/>
                    <a:pt x="2105192" y="518891"/>
                  </a:cubicBezTo>
                  <a:cubicBezTo>
                    <a:pt x="1928340" y="576944"/>
                    <a:pt x="1785529" y="474024"/>
                    <a:pt x="1578894" y="518891"/>
                  </a:cubicBezTo>
                  <a:cubicBezTo>
                    <a:pt x="1372259" y="563758"/>
                    <a:pt x="1235762" y="504146"/>
                    <a:pt x="1094700" y="518891"/>
                  </a:cubicBezTo>
                  <a:cubicBezTo>
                    <a:pt x="953638" y="533636"/>
                    <a:pt x="779124" y="507621"/>
                    <a:pt x="610506" y="518891"/>
                  </a:cubicBezTo>
                  <a:cubicBezTo>
                    <a:pt x="441888" y="530161"/>
                    <a:pt x="209986" y="473234"/>
                    <a:pt x="0" y="518891"/>
                  </a:cubicBezTo>
                  <a:cubicBezTo>
                    <a:pt x="-46420" y="372567"/>
                    <a:pt x="33476" y="231449"/>
                    <a:pt x="0" y="0"/>
                  </a:cubicBezTo>
                  <a:close/>
                </a:path>
                <a:path w="2105192" h="518891" stroke="0" extrusionOk="0">
                  <a:moveTo>
                    <a:pt x="0" y="0"/>
                  </a:moveTo>
                  <a:cubicBezTo>
                    <a:pt x="237515" y="-6065"/>
                    <a:pt x="386070" y="23440"/>
                    <a:pt x="505246" y="0"/>
                  </a:cubicBezTo>
                  <a:cubicBezTo>
                    <a:pt x="624422" y="-23440"/>
                    <a:pt x="756647" y="52781"/>
                    <a:pt x="968388" y="0"/>
                  </a:cubicBezTo>
                  <a:cubicBezTo>
                    <a:pt x="1180129" y="-52781"/>
                    <a:pt x="1366107" y="31691"/>
                    <a:pt x="1536790" y="0"/>
                  </a:cubicBezTo>
                  <a:cubicBezTo>
                    <a:pt x="1707473" y="-31691"/>
                    <a:pt x="1882642" y="49328"/>
                    <a:pt x="2105192" y="0"/>
                  </a:cubicBezTo>
                  <a:cubicBezTo>
                    <a:pt x="2155115" y="141582"/>
                    <a:pt x="2059507" y="352407"/>
                    <a:pt x="2105192" y="518891"/>
                  </a:cubicBezTo>
                  <a:cubicBezTo>
                    <a:pt x="1889444" y="575548"/>
                    <a:pt x="1722598" y="492657"/>
                    <a:pt x="1620998" y="518891"/>
                  </a:cubicBezTo>
                  <a:cubicBezTo>
                    <a:pt x="1519398" y="545125"/>
                    <a:pt x="1287025" y="491191"/>
                    <a:pt x="1136804" y="518891"/>
                  </a:cubicBezTo>
                  <a:cubicBezTo>
                    <a:pt x="986583" y="546591"/>
                    <a:pt x="812675" y="458833"/>
                    <a:pt x="568402" y="518891"/>
                  </a:cubicBezTo>
                  <a:cubicBezTo>
                    <a:pt x="324129" y="578949"/>
                    <a:pt x="238002" y="474382"/>
                    <a:pt x="0" y="518891"/>
                  </a:cubicBezTo>
                  <a:cubicBezTo>
                    <a:pt x="-55268" y="354498"/>
                    <a:pt x="40794" y="218571"/>
                    <a:pt x="0" y="0"/>
                  </a:cubicBezTo>
                  <a:close/>
                </a:path>
              </a:pathLst>
            </a:custGeom>
            <a:solidFill>
              <a:srgbClr val="FA923C"/>
            </a:solidFill>
            <a:ln>
              <a:solidFill>
                <a:srgbClr val="FA923C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‘</a:t>
              </a:r>
              <a:r>
                <a:rPr lang="ko-KR" altLang="en-US" dirty="0"/>
                <a:t>만들기</a:t>
              </a:r>
              <a:r>
                <a:rPr lang="en-US" altLang="ko-KR" dirty="0"/>
                <a:t>’ </a:t>
              </a:r>
              <a:r>
                <a:rPr lang="ko-KR" altLang="en-US" dirty="0"/>
                <a:t>클릭</a:t>
              </a:r>
            </a:p>
          </p:txBody>
        </p:sp>
        <p:cxnSp>
          <p:nvCxnSpPr>
            <p:cNvPr id="12" name="직선 화살표 연결선 11">
              <a:extLst>
                <a:ext uri="{FF2B5EF4-FFF2-40B4-BE49-F238E27FC236}">
                  <a16:creationId xmlns:a16="http://schemas.microsoft.com/office/drawing/2014/main" id="{0F682E1F-4E22-F83B-76E7-B9B5F7E0DB0A}"/>
                </a:ext>
              </a:extLst>
            </p:cNvPr>
            <p:cNvCxnSpPr>
              <a:stCxn id="6" idx="3"/>
              <a:endCxn id="10" idx="1"/>
            </p:cNvCxnSpPr>
            <p:nvPr/>
          </p:nvCxnSpPr>
          <p:spPr>
            <a:xfrm flipV="1">
              <a:off x="7847861" y="1827812"/>
              <a:ext cx="1748377" cy="441918"/>
            </a:xfrm>
            <a:prstGeom prst="straightConnector1">
              <a:avLst/>
            </a:prstGeom>
            <a:ln w="63500">
              <a:solidFill>
                <a:srgbClr val="FA923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4810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띵커벨</a:t>
            </a:r>
            <a:r>
              <a:rPr lang="ko-KR" altLang="en-US" dirty="0"/>
              <a:t> 보드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0603824-C3E8-DC3A-1E29-8DE2EB6C6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31771"/>
            <a:ext cx="8301286" cy="392983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CB60F4-7E2F-5487-49E6-4232A7FB18F2}"/>
              </a:ext>
            </a:extLst>
          </p:cNvPr>
          <p:cNvSpPr/>
          <p:nvPr/>
        </p:nvSpPr>
        <p:spPr>
          <a:xfrm>
            <a:off x="4129450" y="3891389"/>
            <a:ext cx="1445727" cy="609589"/>
          </a:xfrm>
          <a:custGeom>
            <a:avLst/>
            <a:gdLst>
              <a:gd name="connsiteX0" fmla="*/ 0 w 1445727"/>
              <a:gd name="connsiteY0" fmla="*/ 0 h 609589"/>
              <a:gd name="connsiteX1" fmla="*/ 467452 w 1445727"/>
              <a:gd name="connsiteY1" fmla="*/ 0 h 609589"/>
              <a:gd name="connsiteX2" fmla="*/ 978275 w 1445727"/>
              <a:gd name="connsiteY2" fmla="*/ 0 h 609589"/>
              <a:gd name="connsiteX3" fmla="*/ 1445727 w 1445727"/>
              <a:gd name="connsiteY3" fmla="*/ 0 h 609589"/>
              <a:gd name="connsiteX4" fmla="*/ 1445727 w 1445727"/>
              <a:gd name="connsiteY4" fmla="*/ 292603 h 609589"/>
              <a:gd name="connsiteX5" fmla="*/ 1445727 w 1445727"/>
              <a:gd name="connsiteY5" fmla="*/ 609589 h 609589"/>
              <a:gd name="connsiteX6" fmla="*/ 934903 w 1445727"/>
              <a:gd name="connsiteY6" fmla="*/ 609589 h 609589"/>
              <a:gd name="connsiteX7" fmla="*/ 424080 w 1445727"/>
              <a:gd name="connsiteY7" fmla="*/ 609589 h 609589"/>
              <a:gd name="connsiteX8" fmla="*/ 0 w 1445727"/>
              <a:gd name="connsiteY8" fmla="*/ 609589 h 609589"/>
              <a:gd name="connsiteX9" fmla="*/ 0 w 1445727"/>
              <a:gd name="connsiteY9" fmla="*/ 292603 h 609589"/>
              <a:gd name="connsiteX10" fmla="*/ 0 w 1445727"/>
              <a:gd name="connsiteY10" fmla="*/ 0 h 609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45727" h="609589" extrusionOk="0">
                <a:moveTo>
                  <a:pt x="0" y="0"/>
                </a:moveTo>
                <a:cubicBezTo>
                  <a:pt x="126115" y="-34236"/>
                  <a:pt x="241136" y="26521"/>
                  <a:pt x="467452" y="0"/>
                </a:cubicBezTo>
                <a:cubicBezTo>
                  <a:pt x="693768" y="-26521"/>
                  <a:pt x="771410" y="36504"/>
                  <a:pt x="978275" y="0"/>
                </a:cubicBezTo>
                <a:cubicBezTo>
                  <a:pt x="1185140" y="-36504"/>
                  <a:pt x="1253483" y="48716"/>
                  <a:pt x="1445727" y="0"/>
                </a:cubicBezTo>
                <a:cubicBezTo>
                  <a:pt x="1470319" y="138335"/>
                  <a:pt x="1412769" y="186411"/>
                  <a:pt x="1445727" y="292603"/>
                </a:cubicBezTo>
                <a:cubicBezTo>
                  <a:pt x="1478685" y="398795"/>
                  <a:pt x="1436516" y="489029"/>
                  <a:pt x="1445727" y="609589"/>
                </a:cubicBezTo>
                <a:cubicBezTo>
                  <a:pt x="1267625" y="624429"/>
                  <a:pt x="1104450" y="577460"/>
                  <a:pt x="934903" y="609589"/>
                </a:cubicBezTo>
                <a:cubicBezTo>
                  <a:pt x="765356" y="641718"/>
                  <a:pt x="591195" y="587827"/>
                  <a:pt x="424080" y="609589"/>
                </a:cubicBezTo>
                <a:cubicBezTo>
                  <a:pt x="256965" y="631351"/>
                  <a:pt x="145634" y="568965"/>
                  <a:pt x="0" y="609589"/>
                </a:cubicBezTo>
                <a:cubicBezTo>
                  <a:pt x="-24714" y="459249"/>
                  <a:pt x="32596" y="378472"/>
                  <a:pt x="0" y="292603"/>
                </a:cubicBezTo>
                <a:cubicBezTo>
                  <a:pt x="-32596" y="206734"/>
                  <a:pt x="22590" y="107069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8E9057F-F30B-DBDE-6CBB-758857C3ADAA}"/>
              </a:ext>
            </a:extLst>
          </p:cNvPr>
          <p:cNvSpPr/>
          <p:nvPr/>
        </p:nvSpPr>
        <p:spPr>
          <a:xfrm>
            <a:off x="9404630" y="3936737"/>
            <a:ext cx="2105192" cy="518891"/>
          </a:xfrm>
          <a:custGeom>
            <a:avLst/>
            <a:gdLst>
              <a:gd name="connsiteX0" fmla="*/ 0 w 2105192"/>
              <a:gd name="connsiteY0" fmla="*/ 0 h 518891"/>
              <a:gd name="connsiteX1" fmla="*/ 505246 w 2105192"/>
              <a:gd name="connsiteY1" fmla="*/ 0 h 518891"/>
              <a:gd name="connsiteX2" fmla="*/ 1031544 w 2105192"/>
              <a:gd name="connsiteY2" fmla="*/ 0 h 518891"/>
              <a:gd name="connsiteX3" fmla="*/ 1557842 w 2105192"/>
              <a:gd name="connsiteY3" fmla="*/ 0 h 518891"/>
              <a:gd name="connsiteX4" fmla="*/ 2105192 w 2105192"/>
              <a:gd name="connsiteY4" fmla="*/ 0 h 518891"/>
              <a:gd name="connsiteX5" fmla="*/ 2105192 w 2105192"/>
              <a:gd name="connsiteY5" fmla="*/ 518891 h 518891"/>
              <a:gd name="connsiteX6" fmla="*/ 1578894 w 2105192"/>
              <a:gd name="connsiteY6" fmla="*/ 518891 h 518891"/>
              <a:gd name="connsiteX7" fmla="*/ 1094700 w 2105192"/>
              <a:gd name="connsiteY7" fmla="*/ 518891 h 518891"/>
              <a:gd name="connsiteX8" fmla="*/ 610506 w 2105192"/>
              <a:gd name="connsiteY8" fmla="*/ 518891 h 518891"/>
              <a:gd name="connsiteX9" fmla="*/ 0 w 2105192"/>
              <a:gd name="connsiteY9" fmla="*/ 518891 h 518891"/>
              <a:gd name="connsiteX10" fmla="*/ 0 w 2105192"/>
              <a:gd name="connsiteY10" fmla="*/ 0 h 518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05192" h="518891" fill="none" extrusionOk="0">
                <a:moveTo>
                  <a:pt x="0" y="0"/>
                </a:moveTo>
                <a:cubicBezTo>
                  <a:pt x="227840" y="-1368"/>
                  <a:pt x="347839" y="12482"/>
                  <a:pt x="505246" y="0"/>
                </a:cubicBezTo>
                <a:cubicBezTo>
                  <a:pt x="662653" y="-12482"/>
                  <a:pt x="775942" y="7513"/>
                  <a:pt x="1031544" y="0"/>
                </a:cubicBezTo>
                <a:cubicBezTo>
                  <a:pt x="1287146" y="-7513"/>
                  <a:pt x="1305265" y="10797"/>
                  <a:pt x="1557842" y="0"/>
                </a:cubicBezTo>
                <a:cubicBezTo>
                  <a:pt x="1810419" y="-10797"/>
                  <a:pt x="1977684" y="4125"/>
                  <a:pt x="2105192" y="0"/>
                </a:cubicBezTo>
                <a:cubicBezTo>
                  <a:pt x="2137211" y="182047"/>
                  <a:pt x="2049621" y="395736"/>
                  <a:pt x="2105192" y="518891"/>
                </a:cubicBezTo>
                <a:cubicBezTo>
                  <a:pt x="1928340" y="576944"/>
                  <a:pt x="1785529" y="474024"/>
                  <a:pt x="1578894" y="518891"/>
                </a:cubicBezTo>
                <a:cubicBezTo>
                  <a:pt x="1372259" y="563758"/>
                  <a:pt x="1235762" y="504146"/>
                  <a:pt x="1094700" y="518891"/>
                </a:cubicBezTo>
                <a:cubicBezTo>
                  <a:pt x="953638" y="533636"/>
                  <a:pt x="779124" y="507621"/>
                  <a:pt x="610506" y="518891"/>
                </a:cubicBezTo>
                <a:cubicBezTo>
                  <a:pt x="441888" y="530161"/>
                  <a:pt x="209986" y="473234"/>
                  <a:pt x="0" y="518891"/>
                </a:cubicBezTo>
                <a:cubicBezTo>
                  <a:pt x="-46420" y="372567"/>
                  <a:pt x="33476" y="231449"/>
                  <a:pt x="0" y="0"/>
                </a:cubicBezTo>
                <a:close/>
              </a:path>
              <a:path w="2105192" h="518891" stroke="0" extrusionOk="0">
                <a:moveTo>
                  <a:pt x="0" y="0"/>
                </a:moveTo>
                <a:cubicBezTo>
                  <a:pt x="237515" y="-6065"/>
                  <a:pt x="386070" y="23440"/>
                  <a:pt x="505246" y="0"/>
                </a:cubicBezTo>
                <a:cubicBezTo>
                  <a:pt x="624422" y="-23440"/>
                  <a:pt x="756647" y="52781"/>
                  <a:pt x="968388" y="0"/>
                </a:cubicBezTo>
                <a:cubicBezTo>
                  <a:pt x="1180129" y="-52781"/>
                  <a:pt x="1366107" y="31691"/>
                  <a:pt x="1536790" y="0"/>
                </a:cubicBezTo>
                <a:cubicBezTo>
                  <a:pt x="1707473" y="-31691"/>
                  <a:pt x="1882642" y="49328"/>
                  <a:pt x="2105192" y="0"/>
                </a:cubicBezTo>
                <a:cubicBezTo>
                  <a:pt x="2155115" y="141582"/>
                  <a:pt x="2059507" y="352407"/>
                  <a:pt x="2105192" y="518891"/>
                </a:cubicBezTo>
                <a:cubicBezTo>
                  <a:pt x="1889444" y="575548"/>
                  <a:pt x="1722598" y="492657"/>
                  <a:pt x="1620998" y="518891"/>
                </a:cubicBezTo>
                <a:cubicBezTo>
                  <a:pt x="1519398" y="545125"/>
                  <a:pt x="1287025" y="491191"/>
                  <a:pt x="1136804" y="518891"/>
                </a:cubicBezTo>
                <a:cubicBezTo>
                  <a:pt x="986583" y="546591"/>
                  <a:pt x="812675" y="458833"/>
                  <a:pt x="568402" y="518891"/>
                </a:cubicBezTo>
                <a:cubicBezTo>
                  <a:pt x="324129" y="578949"/>
                  <a:pt x="238002" y="474382"/>
                  <a:pt x="0" y="518891"/>
                </a:cubicBezTo>
                <a:cubicBezTo>
                  <a:pt x="-55268" y="354498"/>
                  <a:pt x="40794" y="218571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‘</a:t>
            </a:r>
            <a:r>
              <a:rPr lang="ko-KR" altLang="en-US" dirty="0"/>
              <a:t>보드</a:t>
            </a:r>
            <a:r>
              <a:rPr lang="en-US" altLang="ko-KR" dirty="0"/>
              <a:t>’ </a:t>
            </a:r>
            <a:r>
              <a:rPr lang="ko-KR" altLang="en-US" dirty="0"/>
              <a:t>클릭</a:t>
            </a: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B006D529-BEF3-CF7A-D478-83419F733775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 flipV="1">
            <a:off x="5575177" y="4196183"/>
            <a:ext cx="3829453" cy="1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471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5B5CC469-1866-F699-B50F-08C44AE87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886" y="1666876"/>
            <a:ext cx="7655007" cy="375132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띵커벨</a:t>
            </a:r>
            <a:r>
              <a:rPr lang="ko-KR" altLang="en-US" dirty="0"/>
              <a:t> 보드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5A687C6-9FA9-8755-F481-66EA650841DB}"/>
              </a:ext>
            </a:extLst>
          </p:cNvPr>
          <p:cNvSpPr/>
          <p:nvPr/>
        </p:nvSpPr>
        <p:spPr>
          <a:xfrm>
            <a:off x="8096435" y="1895126"/>
            <a:ext cx="482458" cy="333146"/>
          </a:xfrm>
          <a:custGeom>
            <a:avLst/>
            <a:gdLst>
              <a:gd name="connsiteX0" fmla="*/ 0 w 482458"/>
              <a:gd name="connsiteY0" fmla="*/ 0 h 333146"/>
              <a:gd name="connsiteX1" fmla="*/ 482458 w 482458"/>
              <a:gd name="connsiteY1" fmla="*/ 0 h 333146"/>
              <a:gd name="connsiteX2" fmla="*/ 482458 w 482458"/>
              <a:gd name="connsiteY2" fmla="*/ 333146 h 333146"/>
              <a:gd name="connsiteX3" fmla="*/ 0 w 482458"/>
              <a:gd name="connsiteY3" fmla="*/ 333146 h 333146"/>
              <a:gd name="connsiteX4" fmla="*/ 0 w 482458"/>
              <a:gd name="connsiteY4" fmla="*/ 0 h 333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458" h="333146" extrusionOk="0">
                <a:moveTo>
                  <a:pt x="0" y="0"/>
                </a:moveTo>
                <a:cubicBezTo>
                  <a:pt x="222019" y="-3654"/>
                  <a:pt x="333398" y="14748"/>
                  <a:pt x="482458" y="0"/>
                </a:cubicBezTo>
                <a:cubicBezTo>
                  <a:pt x="506027" y="139474"/>
                  <a:pt x="450562" y="207113"/>
                  <a:pt x="482458" y="333146"/>
                </a:cubicBezTo>
                <a:cubicBezTo>
                  <a:pt x="286807" y="390393"/>
                  <a:pt x="151962" y="329876"/>
                  <a:pt x="0" y="333146"/>
                </a:cubicBezTo>
                <a:cubicBezTo>
                  <a:pt x="-2409" y="265836"/>
                  <a:pt x="23470" y="160381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1A291B1-4319-F75A-4913-020602923538}"/>
              </a:ext>
            </a:extLst>
          </p:cNvPr>
          <p:cNvSpPr/>
          <p:nvPr/>
        </p:nvSpPr>
        <p:spPr>
          <a:xfrm>
            <a:off x="9248608" y="3253581"/>
            <a:ext cx="2105192" cy="518891"/>
          </a:xfrm>
          <a:custGeom>
            <a:avLst/>
            <a:gdLst>
              <a:gd name="connsiteX0" fmla="*/ 0 w 2105192"/>
              <a:gd name="connsiteY0" fmla="*/ 0 h 518891"/>
              <a:gd name="connsiteX1" fmla="*/ 505246 w 2105192"/>
              <a:gd name="connsiteY1" fmla="*/ 0 h 518891"/>
              <a:gd name="connsiteX2" fmla="*/ 1031544 w 2105192"/>
              <a:gd name="connsiteY2" fmla="*/ 0 h 518891"/>
              <a:gd name="connsiteX3" fmla="*/ 1557842 w 2105192"/>
              <a:gd name="connsiteY3" fmla="*/ 0 h 518891"/>
              <a:gd name="connsiteX4" fmla="*/ 2105192 w 2105192"/>
              <a:gd name="connsiteY4" fmla="*/ 0 h 518891"/>
              <a:gd name="connsiteX5" fmla="*/ 2105192 w 2105192"/>
              <a:gd name="connsiteY5" fmla="*/ 518891 h 518891"/>
              <a:gd name="connsiteX6" fmla="*/ 1578894 w 2105192"/>
              <a:gd name="connsiteY6" fmla="*/ 518891 h 518891"/>
              <a:gd name="connsiteX7" fmla="*/ 1094700 w 2105192"/>
              <a:gd name="connsiteY7" fmla="*/ 518891 h 518891"/>
              <a:gd name="connsiteX8" fmla="*/ 610506 w 2105192"/>
              <a:gd name="connsiteY8" fmla="*/ 518891 h 518891"/>
              <a:gd name="connsiteX9" fmla="*/ 0 w 2105192"/>
              <a:gd name="connsiteY9" fmla="*/ 518891 h 518891"/>
              <a:gd name="connsiteX10" fmla="*/ 0 w 2105192"/>
              <a:gd name="connsiteY10" fmla="*/ 0 h 518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05192" h="518891" fill="none" extrusionOk="0">
                <a:moveTo>
                  <a:pt x="0" y="0"/>
                </a:moveTo>
                <a:cubicBezTo>
                  <a:pt x="227840" y="-1368"/>
                  <a:pt x="347839" y="12482"/>
                  <a:pt x="505246" y="0"/>
                </a:cubicBezTo>
                <a:cubicBezTo>
                  <a:pt x="662653" y="-12482"/>
                  <a:pt x="775942" y="7513"/>
                  <a:pt x="1031544" y="0"/>
                </a:cubicBezTo>
                <a:cubicBezTo>
                  <a:pt x="1287146" y="-7513"/>
                  <a:pt x="1305265" y="10797"/>
                  <a:pt x="1557842" y="0"/>
                </a:cubicBezTo>
                <a:cubicBezTo>
                  <a:pt x="1810419" y="-10797"/>
                  <a:pt x="1977684" y="4125"/>
                  <a:pt x="2105192" y="0"/>
                </a:cubicBezTo>
                <a:cubicBezTo>
                  <a:pt x="2137211" y="182047"/>
                  <a:pt x="2049621" y="395736"/>
                  <a:pt x="2105192" y="518891"/>
                </a:cubicBezTo>
                <a:cubicBezTo>
                  <a:pt x="1928340" y="576944"/>
                  <a:pt x="1785529" y="474024"/>
                  <a:pt x="1578894" y="518891"/>
                </a:cubicBezTo>
                <a:cubicBezTo>
                  <a:pt x="1372259" y="563758"/>
                  <a:pt x="1235762" y="504146"/>
                  <a:pt x="1094700" y="518891"/>
                </a:cubicBezTo>
                <a:cubicBezTo>
                  <a:pt x="953638" y="533636"/>
                  <a:pt x="779124" y="507621"/>
                  <a:pt x="610506" y="518891"/>
                </a:cubicBezTo>
                <a:cubicBezTo>
                  <a:pt x="441888" y="530161"/>
                  <a:pt x="209986" y="473234"/>
                  <a:pt x="0" y="518891"/>
                </a:cubicBezTo>
                <a:cubicBezTo>
                  <a:pt x="-46420" y="372567"/>
                  <a:pt x="33476" y="231449"/>
                  <a:pt x="0" y="0"/>
                </a:cubicBezTo>
                <a:close/>
              </a:path>
              <a:path w="2105192" h="518891" stroke="0" extrusionOk="0">
                <a:moveTo>
                  <a:pt x="0" y="0"/>
                </a:moveTo>
                <a:cubicBezTo>
                  <a:pt x="237515" y="-6065"/>
                  <a:pt x="386070" y="23440"/>
                  <a:pt x="505246" y="0"/>
                </a:cubicBezTo>
                <a:cubicBezTo>
                  <a:pt x="624422" y="-23440"/>
                  <a:pt x="756647" y="52781"/>
                  <a:pt x="968388" y="0"/>
                </a:cubicBezTo>
                <a:cubicBezTo>
                  <a:pt x="1180129" y="-52781"/>
                  <a:pt x="1366107" y="31691"/>
                  <a:pt x="1536790" y="0"/>
                </a:cubicBezTo>
                <a:cubicBezTo>
                  <a:pt x="1707473" y="-31691"/>
                  <a:pt x="1882642" y="49328"/>
                  <a:pt x="2105192" y="0"/>
                </a:cubicBezTo>
                <a:cubicBezTo>
                  <a:pt x="2155115" y="141582"/>
                  <a:pt x="2059507" y="352407"/>
                  <a:pt x="2105192" y="518891"/>
                </a:cubicBezTo>
                <a:cubicBezTo>
                  <a:pt x="1889444" y="575548"/>
                  <a:pt x="1722598" y="492657"/>
                  <a:pt x="1620998" y="518891"/>
                </a:cubicBezTo>
                <a:cubicBezTo>
                  <a:pt x="1519398" y="545125"/>
                  <a:pt x="1287025" y="491191"/>
                  <a:pt x="1136804" y="518891"/>
                </a:cubicBezTo>
                <a:cubicBezTo>
                  <a:pt x="986583" y="546591"/>
                  <a:pt x="812675" y="458833"/>
                  <a:pt x="568402" y="518891"/>
                </a:cubicBezTo>
                <a:cubicBezTo>
                  <a:pt x="324129" y="578949"/>
                  <a:pt x="238002" y="474382"/>
                  <a:pt x="0" y="518891"/>
                </a:cubicBezTo>
                <a:cubicBezTo>
                  <a:pt x="-55268" y="354498"/>
                  <a:pt x="40794" y="218571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‘</a:t>
            </a:r>
            <a:r>
              <a:rPr lang="ko-KR" altLang="en-US" dirty="0"/>
              <a:t>설정</a:t>
            </a:r>
            <a:r>
              <a:rPr lang="en-US" altLang="ko-KR" dirty="0"/>
              <a:t>’ </a:t>
            </a:r>
            <a:r>
              <a:rPr lang="ko-KR" altLang="en-US" dirty="0"/>
              <a:t>클릭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10AE0D-C958-DEE1-62E5-8639BB32FE77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8578893" y="2061699"/>
            <a:ext cx="669715" cy="1451328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536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4313DA3-6F63-88A6-53BB-B2FE0DDED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73" y="1376039"/>
            <a:ext cx="3308741" cy="535794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띵커벨</a:t>
            </a:r>
            <a:r>
              <a:rPr lang="ko-KR" altLang="en-US" dirty="0"/>
              <a:t> 보드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CB60F4-7E2F-5487-49E6-4232A7FB18F2}"/>
              </a:ext>
            </a:extLst>
          </p:cNvPr>
          <p:cNvSpPr/>
          <p:nvPr/>
        </p:nvSpPr>
        <p:spPr>
          <a:xfrm>
            <a:off x="1084410" y="2651404"/>
            <a:ext cx="1561136" cy="839527"/>
          </a:xfrm>
          <a:custGeom>
            <a:avLst/>
            <a:gdLst>
              <a:gd name="connsiteX0" fmla="*/ 0 w 1561136"/>
              <a:gd name="connsiteY0" fmla="*/ 0 h 839527"/>
              <a:gd name="connsiteX1" fmla="*/ 504767 w 1561136"/>
              <a:gd name="connsiteY1" fmla="*/ 0 h 839527"/>
              <a:gd name="connsiteX2" fmla="*/ 1056369 w 1561136"/>
              <a:gd name="connsiteY2" fmla="*/ 0 h 839527"/>
              <a:gd name="connsiteX3" fmla="*/ 1561136 w 1561136"/>
              <a:gd name="connsiteY3" fmla="*/ 0 h 839527"/>
              <a:gd name="connsiteX4" fmla="*/ 1561136 w 1561136"/>
              <a:gd name="connsiteY4" fmla="*/ 402973 h 839527"/>
              <a:gd name="connsiteX5" fmla="*/ 1561136 w 1561136"/>
              <a:gd name="connsiteY5" fmla="*/ 839527 h 839527"/>
              <a:gd name="connsiteX6" fmla="*/ 1009535 w 1561136"/>
              <a:gd name="connsiteY6" fmla="*/ 839527 h 839527"/>
              <a:gd name="connsiteX7" fmla="*/ 457933 w 1561136"/>
              <a:gd name="connsiteY7" fmla="*/ 839527 h 839527"/>
              <a:gd name="connsiteX8" fmla="*/ 0 w 1561136"/>
              <a:gd name="connsiteY8" fmla="*/ 839527 h 839527"/>
              <a:gd name="connsiteX9" fmla="*/ 0 w 1561136"/>
              <a:gd name="connsiteY9" fmla="*/ 402973 h 839527"/>
              <a:gd name="connsiteX10" fmla="*/ 0 w 1561136"/>
              <a:gd name="connsiteY10" fmla="*/ 0 h 839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1136" h="839527" extrusionOk="0">
                <a:moveTo>
                  <a:pt x="0" y="0"/>
                </a:moveTo>
                <a:cubicBezTo>
                  <a:pt x="214066" y="-1238"/>
                  <a:pt x="385214" y="15388"/>
                  <a:pt x="504767" y="0"/>
                </a:cubicBezTo>
                <a:cubicBezTo>
                  <a:pt x="624320" y="-15388"/>
                  <a:pt x="797658" y="49592"/>
                  <a:pt x="1056369" y="0"/>
                </a:cubicBezTo>
                <a:cubicBezTo>
                  <a:pt x="1315080" y="-49592"/>
                  <a:pt x="1351683" y="34300"/>
                  <a:pt x="1561136" y="0"/>
                </a:cubicBezTo>
                <a:cubicBezTo>
                  <a:pt x="1564917" y="168911"/>
                  <a:pt x="1517976" y="292645"/>
                  <a:pt x="1561136" y="402973"/>
                </a:cubicBezTo>
                <a:cubicBezTo>
                  <a:pt x="1604296" y="513301"/>
                  <a:pt x="1527906" y="630291"/>
                  <a:pt x="1561136" y="839527"/>
                </a:cubicBezTo>
                <a:cubicBezTo>
                  <a:pt x="1381745" y="884498"/>
                  <a:pt x="1162280" y="820703"/>
                  <a:pt x="1009535" y="839527"/>
                </a:cubicBezTo>
                <a:cubicBezTo>
                  <a:pt x="856790" y="858351"/>
                  <a:pt x="726223" y="793834"/>
                  <a:pt x="457933" y="839527"/>
                </a:cubicBezTo>
                <a:cubicBezTo>
                  <a:pt x="189643" y="885220"/>
                  <a:pt x="222238" y="824461"/>
                  <a:pt x="0" y="839527"/>
                </a:cubicBezTo>
                <a:cubicBezTo>
                  <a:pt x="-14014" y="661890"/>
                  <a:pt x="10942" y="572373"/>
                  <a:pt x="0" y="402973"/>
                </a:cubicBezTo>
                <a:cubicBezTo>
                  <a:pt x="-10942" y="233573"/>
                  <a:pt x="1581" y="115654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8E9057F-F30B-DBDE-6CBB-758857C3ADAA}"/>
              </a:ext>
            </a:extLst>
          </p:cNvPr>
          <p:cNvSpPr/>
          <p:nvPr/>
        </p:nvSpPr>
        <p:spPr>
          <a:xfrm>
            <a:off x="9248608" y="2115943"/>
            <a:ext cx="2105192" cy="518891"/>
          </a:xfrm>
          <a:custGeom>
            <a:avLst/>
            <a:gdLst>
              <a:gd name="connsiteX0" fmla="*/ 0 w 2105192"/>
              <a:gd name="connsiteY0" fmla="*/ 0 h 518891"/>
              <a:gd name="connsiteX1" fmla="*/ 505246 w 2105192"/>
              <a:gd name="connsiteY1" fmla="*/ 0 h 518891"/>
              <a:gd name="connsiteX2" fmla="*/ 1031544 w 2105192"/>
              <a:gd name="connsiteY2" fmla="*/ 0 h 518891"/>
              <a:gd name="connsiteX3" fmla="*/ 1557842 w 2105192"/>
              <a:gd name="connsiteY3" fmla="*/ 0 h 518891"/>
              <a:gd name="connsiteX4" fmla="*/ 2105192 w 2105192"/>
              <a:gd name="connsiteY4" fmla="*/ 0 h 518891"/>
              <a:gd name="connsiteX5" fmla="*/ 2105192 w 2105192"/>
              <a:gd name="connsiteY5" fmla="*/ 518891 h 518891"/>
              <a:gd name="connsiteX6" fmla="*/ 1578894 w 2105192"/>
              <a:gd name="connsiteY6" fmla="*/ 518891 h 518891"/>
              <a:gd name="connsiteX7" fmla="*/ 1094700 w 2105192"/>
              <a:gd name="connsiteY7" fmla="*/ 518891 h 518891"/>
              <a:gd name="connsiteX8" fmla="*/ 610506 w 2105192"/>
              <a:gd name="connsiteY8" fmla="*/ 518891 h 518891"/>
              <a:gd name="connsiteX9" fmla="*/ 0 w 2105192"/>
              <a:gd name="connsiteY9" fmla="*/ 518891 h 518891"/>
              <a:gd name="connsiteX10" fmla="*/ 0 w 2105192"/>
              <a:gd name="connsiteY10" fmla="*/ 0 h 518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05192" h="518891" fill="none" extrusionOk="0">
                <a:moveTo>
                  <a:pt x="0" y="0"/>
                </a:moveTo>
                <a:cubicBezTo>
                  <a:pt x="227840" y="-1368"/>
                  <a:pt x="347839" y="12482"/>
                  <a:pt x="505246" y="0"/>
                </a:cubicBezTo>
                <a:cubicBezTo>
                  <a:pt x="662653" y="-12482"/>
                  <a:pt x="775942" y="7513"/>
                  <a:pt x="1031544" y="0"/>
                </a:cubicBezTo>
                <a:cubicBezTo>
                  <a:pt x="1287146" y="-7513"/>
                  <a:pt x="1305265" y="10797"/>
                  <a:pt x="1557842" y="0"/>
                </a:cubicBezTo>
                <a:cubicBezTo>
                  <a:pt x="1810419" y="-10797"/>
                  <a:pt x="1977684" y="4125"/>
                  <a:pt x="2105192" y="0"/>
                </a:cubicBezTo>
                <a:cubicBezTo>
                  <a:pt x="2137211" y="182047"/>
                  <a:pt x="2049621" y="395736"/>
                  <a:pt x="2105192" y="518891"/>
                </a:cubicBezTo>
                <a:cubicBezTo>
                  <a:pt x="1928340" y="576944"/>
                  <a:pt x="1785529" y="474024"/>
                  <a:pt x="1578894" y="518891"/>
                </a:cubicBezTo>
                <a:cubicBezTo>
                  <a:pt x="1372259" y="563758"/>
                  <a:pt x="1235762" y="504146"/>
                  <a:pt x="1094700" y="518891"/>
                </a:cubicBezTo>
                <a:cubicBezTo>
                  <a:pt x="953638" y="533636"/>
                  <a:pt x="779124" y="507621"/>
                  <a:pt x="610506" y="518891"/>
                </a:cubicBezTo>
                <a:cubicBezTo>
                  <a:pt x="441888" y="530161"/>
                  <a:pt x="209986" y="473234"/>
                  <a:pt x="0" y="518891"/>
                </a:cubicBezTo>
                <a:cubicBezTo>
                  <a:pt x="-46420" y="372567"/>
                  <a:pt x="33476" y="231449"/>
                  <a:pt x="0" y="0"/>
                </a:cubicBezTo>
                <a:close/>
              </a:path>
              <a:path w="2105192" h="518891" stroke="0" extrusionOk="0">
                <a:moveTo>
                  <a:pt x="0" y="0"/>
                </a:moveTo>
                <a:cubicBezTo>
                  <a:pt x="237515" y="-6065"/>
                  <a:pt x="386070" y="23440"/>
                  <a:pt x="505246" y="0"/>
                </a:cubicBezTo>
                <a:cubicBezTo>
                  <a:pt x="624422" y="-23440"/>
                  <a:pt x="756647" y="52781"/>
                  <a:pt x="968388" y="0"/>
                </a:cubicBezTo>
                <a:cubicBezTo>
                  <a:pt x="1180129" y="-52781"/>
                  <a:pt x="1366107" y="31691"/>
                  <a:pt x="1536790" y="0"/>
                </a:cubicBezTo>
                <a:cubicBezTo>
                  <a:pt x="1707473" y="-31691"/>
                  <a:pt x="1882642" y="49328"/>
                  <a:pt x="2105192" y="0"/>
                </a:cubicBezTo>
                <a:cubicBezTo>
                  <a:pt x="2155115" y="141582"/>
                  <a:pt x="2059507" y="352407"/>
                  <a:pt x="2105192" y="518891"/>
                </a:cubicBezTo>
                <a:cubicBezTo>
                  <a:pt x="1889444" y="575548"/>
                  <a:pt x="1722598" y="492657"/>
                  <a:pt x="1620998" y="518891"/>
                </a:cubicBezTo>
                <a:cubicBezTo>
                  <a:pt x="1519398" y="545125"/>
                  <a:pt x="1287025" y="491191"/>
                  <a:pt x="1136804" y="518891"/>
                </a:cubicBezTo>
                <a:cubicBezTo>
                  <a:pt x="986583" y="546591"/>
                  <a:pt x="812675" y="458833"/>
                  <a:pt x="568402" y="518891"/>
                </a:cubicBezTo>
                <a:cubicBezTo>
                  <a:pt x="324129" y="578949"/>
                  <a:pt x="238002" y="474382"/>
                  <a:pt x="0" y="518891"/>
                </a:cubicBezTo>
                <a:cubicBezTo>
                  <a:pt x="-55268" y="354498"/>
                  <a:pt x="40794" y="218571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① 보드 제목 입력</a:t>
            </a: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B006D529-BEF3-CF7A-D478-83419F733775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 flipV="1">
            <a:off x="2645546" y="2375389"/>
            <a:ext cx="6603062" cy="695779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F5A687C6-9FA9-8755-F481-66EA650841DB}"/>
              </a:ext>
            </a:extLst>
          </p:cNvPr>
          <p:cNvSpPr/>
          <p:nvPr/>
        </p:nvSpPr>
        <p:spPr>
          <a:xfrm>
            <a:off x="1119919" y="4140845"/>
            <a:ext cx="1561135" cy="954938"/>
          </a:xfrm>
          <a:custGeom>
            <a:avLst/>
            <a:gdLst>
              <a:gd name="connsiteX0" fmla="*/ 0 w 1561135"/>
              <a:gd name="connsiteY0" fmla="*/ 0 h 954938"/>
              <a:gd name="connsiteX1" fmla="*/ 504767 w 1561135"/>
              <a:gd name="connsiteY1" fmla="*/ 0 h 954938"/>
              <a:gd name="connsiteX2" fmla="*/ 1056368 w 1561135"/>
              <a:gd name="connsiteY2" fmla="*/ 0 h 954938"/>
              <a:gd name="connsiteX3" fmla="*/ 1561135 w 1561135"/>
              <a:gd name="connsiteY3" fmla="*/ 0 h 954938"/>
              <a:gd name="connsiteX4" fmla="*/ 1561135 w 1561135"/>
              <a:gd name="connsiteY4" fmla="*/ 458370 h 954938"/>
              <a:gd name="connsiteX5" fmla="*/ 1561135 w 1561135"/>
              <a:gd name="connsiteY5" fmla="*/ 954938 h 954938"/>
              <a:gd name="connsiteX6" fmla="*/ 1009534 w 1561135"/>
              <a:gd name="connsiteY6" fmla="*/ 954938 h 954938"/>
              <a:gd name="connsiteX7" fmla="*/ 457933 w 1561135"/>
              <a:gd name="connsiteY7" fmla="*/ 954938 h 954938"/>
              <a:gd name="connsiteX8" fmla="*/ 0 w 1561135"/>
              <a:gd name="connsiteY8" fmla="*/ 954938 h 954938"/>
              <a:gd name="connsiteX9" fmla="*/ 0 w 1561135"/>
              <a:gd name="connsiteY9" fmla="*/ 458370 h 954938"/>
              <a:gd name="connsiteX10" fmla="*/ 0 w 1561135"/>
              <a:gd name="connsiteY10" fmla="*/ 0 h 95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1135" h="954938" extrusionOk="0">
                <a:moveTo>
                  <a:pt x="0" y="0"/>
                </a:moveTo>
                <a:cubicBezTo>
                  <a:pt x="214066" y="-1238"/>
                  <a:pt x="385214" y="15388"/>
                  <a:pt x="504767" y="0"/>
                </a:cubicBezTo>
                <a:cubicBezTo>
                  <a:pt x="624320" y="-15388"/>
                  <a:pt x="800815" y="53978"/>
                  <a:pt x="1056368" y="0"/>
                </a:cubicBezTo>
                <a:cubicBezTo>
                  <a:pt x="1311921" y="-53978"/>
                  <a:pt x="1351682" y="34300"/>
                  <a:pt x="1561135" y="0"/>
                </a:cubicBezTo>
                <a:cubicBezTo>
                  <a:pt x="1585217" y="119817"/>
                  <a:pt x="1537284" y="292182"/>
                  <a:pt x="1561135" y="458370"/>
                </a:cubicBezTo>
                <a:cubicBezTo>
                  <a:pt x="1584986" y="624558"/>
                  <a:pt x="1540219" y="756121"/>
                  <a:pt x="1561135" y="954938"/>
                </a:cubicBezTo>
                <a:cubicBezTo>
                  <a:pt x="1381744" y="999909"/>
                  <a:pt x="1162279" y="936114"/>
                  <a:pt x="1009534" y="954938"/>
                </a:cubicBezTo>
                <a:cubicBezTo>
                  <a:pt x="856789" y="973762"/>
                  <a:pt x="724406" y="905356"/>
                  <a:pt x="457933" y="954938"/>
                </a:cubicBezTo>
                <a:cubicBezTo>
                  <a:pt x="191460" y="1004520"/>
                  <a:pt x="222238" y="939872"/>
                  <a:pt x="0" y="954938"/>
                </a:cubicBezTo>
                <a:cubicBezTo>
                  <a:pt x="-9510" y="820321"/>
                  <a:pt x="32599" y="698405"/>
                  <a:pt x="0" y="458370"/>
                </a:cubicBezTo>
                <a:cubicBezTo>
                  <a:pt x="-32599" y="218335"/>
                  <a:pt x="32887" y="213104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1A291B1-4319-F75A-4913-020602923538}"/>
              </a:ext>
            </a:extLst>
          </p:cNvPr>
          <p:cNvSpPr/>
          <p:nvPr/>
        </p:nvSpPr>
        <p:spPr>
          <a:xfrm>
            <a:off x="9248608" y="3253581"/>
            <a:ext cx="2105192" cy="518891"/>
          </a:xfrm>
          <a:custGeom>
            <a:avLst/>
            <a:gdLst>
              <a:gd name="connsiteX0" fmla="*/ 0 w 2105192"/>
              <a:gd name="connsiteY0" fmla="*/ 0 h 518891"/>
              <a:gd name="connsiteX1" fmla="*/ 505246 w 2105192"/>
              <a:gd name="connsiteY1" fmla="*/ 0 h 518891"/>
              <a:gd name="connsiteX2" fmla="*/ 1031544 w 2105192"/>
              <a:gd name="connsiteY2" fmla="*/ 0 h 518891"/>
              <a:gd name="connsiteX3" fmla="*/ 1557842 w 2105192"/>
              <a:gd name="connsiteY3" fmla="*/ 0 h 518891"/>
              <a:gd name="connsiteX4" fmla="*/ 2105192 w 2105192"/>
              <a:gd name="connsiteY4" fmla="*/ 0 h 518891"/>
              <a:gd name="connsiteX5" fmla="*/ 2105192 w 2105192"/>
              <a:gd name="connsiteY5" fmla="*/ 518891 h 518891"/>
              <a:gd name="connsiteX6" fmla="*/ 1578894 w 2105192"/>
              <a:gd name="connsiteY6" fmla="*/ 518891 h 518891"/>
              <a:gd name="connsiteX7" fmla="*/ 1094700 w 2105192"/>
              <a:gd name="connsiteY7" fmla="*/ 518891 h 518891"/>
              <a:gd name="connsiteX8" fmla="*/ 610506 w 2105192"/>
              <a:gd name="connsiteY8" fmla="*/ 518891 h 518891"/>
              <a:gd name="connsiteX9" fmla="*/ 0 w 2105192"/>
              <a:gd name="connsiteY9" fmla="*/ 518891 h 518891"/>
              <a:gd name="connsiteX10" fmla="*/ 0 w 2105192"/>
              <a:gd name="connsiteY10" fmla="*/ 0 h 518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05192" h="518891" fill="none" extrusionOk="0">
                <a:moveTo>
                  <a:pt x="0" y="0"/>
                </a:moveTo>
                <a:cubicBezTo>
                  <a:pt x="227840" y="-1368"/>
                  <a:pt x="347839" y="12482"/>
                  <a:pt x="505246" y="0"/>
                </a:cubicBezTo>
                <a:cubicBezTo>
                  <a:pt x="662653" y="-12482"/>
                  <a:pt x="775942" y="7513"/>
                  <a:pt x="1031544" y="0"/>
                </a:cubicBezTo>
                <a:cubicBezTo>
                  <a:pt x="1287146" y="-7513"/>
                  <a:pt x="1305265" y="10797"/>
                  <a:pt x="1557842" y="0"/>
                </a:cubicBezTo>
                <a:cubicBezTo>
                  <a:pt x="1810419" y="-10797"/>
                  <a:pt x="1977684" y="4125"/>
                  <a:pt x="2105192" y="0"/>
                </a:cubicBezTo>
                <a:cubicBezTo>
                  <a:pt x="2137211" y="182047"/>
                  <a:pt x="2049621" y="395736"/>
                  <a:pt x="2105192" y="518891"/>
                </a:cubicBezTo>
                <a:cubicBezTo>
                  <a:pt x="1928340" y="576944"/>
                  <a:pt x="1785529" y="474024"/>
                  <a:pt x="1578894" y="518891"/>
                </a:cubicBezTo>
                <a:cubicBezTo>
                  <a:pt x="1372259" y="563758"/>
                  <a:pt x="1235762" y="504146"/>
                  <a:pt x="1094700" y="518891"/>
                </a:cubicBezTo>
                <a:cubicBezTo>
                  <a:pt x="953638" y="533636"/>
                  <a:pt x="779124" y="507621"/>
                  <a:pt x="610506" y="518891"/>
                </a:cubicBezTo>
                <a:cubicBezTo>
                  <a:pt x="441888" y="530161"/>
                  <a:pt x="209986" y="473234"/>
                  <a:pt x="0" y="518891"/>
                </a:cubicBezTo>
                <a:cubicBezTo>
                  <a:pt x="-46420" y="372567"/>
                  <a:pt x="33476" y="231449"/>
                  <a:pt x="0" y="0"/>
                </a:cubicBezTo>
                <a:close/>
              </a:path>
              <a:path w="2105192" h="518891" stroke="0" extrusionOk="0">
                <a:moveTo>
                  <a:pt x="0" y="0"/>
                </a:moveTo>
                <a:cubicBezTo>
                  <a:pt x="237515" y="-6065"/>
                  <a:pt x="386070" y="23440"/>
                  <a:pt x="505246" y="0"/>
                </a:cubicBezTo>
                <a:cubicBezTo>
                  <a:pt x="624422" y="-23440"/>
                  <a:pt x="756647" y="52781"/>
                  <a:pt x="968388" y="0"/>
                </a:cubicBezTo>
                <a:cubicBezTo>
                  <a:pt x="1180129" y="-52781"/>
                  <a:pt x="1366107" y="31691"/>
                  <a:pt x="1536790" y="0"/>
                </a:cubicBezTo>
                <a:cubicBezTo>
                  <a:pt x="1707473" y="-31691"/>
                  <a:pt x="1882642" y="49328"/>
                  <a:pt x="2105192" y="0"/>
                </a:cubicBezTo>
                <a:cubicBezTo>
                  <a:pt x="2155115" y="141582"/>
                  <a:pt x="2059507" y="352407"/>
                  <a:pt x="2105192" y="518891"/>
                </a:cubicBezTo>
                <a:cubicBezTo>
                  <a:pt x="1889444" y="575548"/>
                  <a:pt x="1722598" y="492657"/>
                  <a:pt x="1620998" y="518891"/>
                </a:cubicBezTo>
                <a:cubicBezTo>
                  <a:pt x="1519398" y="545125"/>
                  <a:pt x="1287025" y="491191"/>
                  <a:pt x="1136804" y="518891"/>
                </a:cubicBezTo>
                <a:cubicBezTo>
                  <a:pt x="986583" y="546591"/>
                  <a:pt x="812675" y="458833"/>
                  <a:pt x="568402" y="518891"/>
                </a:cubicBezTo>
                <a:cubicBezTo>
                  <a:pt x="324129" y="578949"/>
                  <a:pt x="238002" y="474382"/>
                  <a:pt x="0" y="518891"/>
                </a:cubicBezTo>
                <a:cubicBezTo>
                  <a:pt x="-55268" y="354498"/>
                  <a:pt x="40794" y="218571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② 보드 설명 입력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10AE0D-C958-DEE1-62E5-8639BB32FE77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 flipV="1">
            <a:off x="2681054" y="3513027"/>
            <a:ext cx="6567554" cy="1105287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142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E725AD7-A938-87AA-8CF8-0087D82A1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71186"/>
            <a:ext cx="4015463" cy="518896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띵커벨</a:t>
            </a:r>
            <a:r>
              <a:rPr lang="ko-KR" altLang="en-US" dirty="0"/>
              <a:t> 보드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CB60F4-7E2F-5487-49E6-4232A7FB18F2}"/>
              </a:ext>
            </a:extLst>
          </p:cNvPr>
          <p:cNvSpPr/>
          <p:nvPr/>
        </p:nvSpPr>
        <p:spPr>
          <a:xfrm>
            <a:off x="977878" y="2568881"/>
            <a:ext cx="1561136" cy="839527"/>
          </a:xfrm>
          <a:custGeom>
            <a:avLst/>
            <a:gdLst>
              <a:gd name="connsiteX0" fmla="*/ 0 w 1561136"/>
              <a:gd name="connsiteY0" fmla="*/ 0 h 839527"/>
              <a:gd name="connsiteX1" fmla="*/ 504767 w 1561136"/>
              <a:gd name="connsiteY1" fmla="*/ 0 h 839527"/>
              <a:gd name="connsiteX2" fmla="*/ 1056369 w 1561136"/>
              <a:gd name="connsiteY2" fmla="*/ 0 h 839527"/>
              <a:gd name="connsiteX3" fmla="*/ 1561136 w 1561136"/>
              <a:gd name="connsiteY3" fmla="*/ 0 h 839527"/>
              <a:gd name="connsiteX4" fmla="*/ 1561136 w 1561136"/>
              <a:gd name="connsiteY4" fmla="*/ 402973 h 839527"/>
              <a:gd name="connsiteX5" fmla="*/ 1561136 w 1561136"/>
              <a:gd name="connsiteY5" fmla="*/ 839527 h 839527"/>
              <a:gd name="connsiteX6" fmla="*/ 1009535 w 1561136"/>
              <a:gd name="connsiteY6" fmla="*/ 839527 h 839527"/>
              <a:gd name="connsiteX7" fmla="*/ 457933 w 1561136"/>
              <a:gd name="connsiteY7" fmla="*/ 839527 h 839527"/>
              <a:gd name="connsiteX8" fmla="*/ 0 w 1561136"/>
              <a:gd name="connsiteY8" fmla="*/ 839527 h 839527"/>
              <a:gd name="connsiteX9" fmla="*/ 0 w 1561136"/>
              <a:gd name="connsiteY9" fmla="*/ 402973 h 839527"/>
              <a:gd name="connsiteX10" fmla="*/ 0 w 1561136"/>
              <a:gd name="connsiteY10" fmla="*/ 0 h 839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1136" h="839527" extrusionOk="0">
                <a:moveTo>
                  <a:pt x="0" y="0"/>
                </a:moveTo>
                <a:cubicBezTo>
                  <a:pt x="214066" y="-1238"/>
                  <a:pt x="385214" y="15388"/>
                  <a:pt x="504767" y="0"/>
                </a:cubicBezTo>
                <a:cubicBezTo>
                  <a:pt x="624320" y="-15388"/>
                  <a:pt x="797658" y="49592"/>
                  <a:pt x="1056369" y="0"/>
                </a:cubicBezTo>
                <a:cubicBezTo>
                  <a:pt x="1315080" y="-49592"/>
                  <a:pt x="1351683" y="34300"/>
                  <a:pt x="1561136" y="0"/>
                </a:cubicBezTo>
                <a:cubicBezTo>
                  <a:pt x="1564917" y="168911"/>
                  <a:pt x="1517976" y="292645"/>
                  <a:pt x="1561136" y="402973"/>
                </a:cubicBezTo>
                <a:cubicBezTo>
                  <a:pt x="1604296" y="513301"/>
                  <a:pt x="1527906" y="630291"/>
                  <a:pt x="1561136" y="839527"/>
                </a:cubicBezTo>
                <a:cubicBezTo>
                  <a:pt x="1381745" y="884498"/>
                  <a:pt x="1162280" y="820703"/>
                  <a:pt x="1009535" y="839527"/>
                </a:cubicBezTo>
                <a:cubicBezTo>
                  <a:pt x="856790" y="858351"/>
                  <a:pt x="726223" y="793834"/>
                  <a:pt x="457933" y="839527"/>
                </a:cubicBezTo>
                <a:cubicBezTo>
                  <a:pt x="189643" y="885220"/>
                  <a:pt x="222238" y="824461"/>
                  <a:pt x="0" y="839527"/>
                </a:cubicBezTo>
                <a:cubicBezTo>
                  <a:pt x="-14014" y="661890"/>
                  <a:pt x="10942" y="572373"/>
                  <a:pt x="0" y="402973"/>
                </a:cubicBezTo>
                <a:cubicBezTo>
                  <a:pt x="-10942" y="233573"/>
                  <a:pt x="1581" y="115654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8E9057F-F30B-DBDE-6CBB-758857C3ADAA}"/>
              </a:ext>
            </a:extLst>
          </p:cNvPr>
          <p:cNvSpPr/>
          <p:nvPr/>
        </p:nvSpPr>
        <p:spPr>
          <a:xfrm>
            <a:off x="8413670" y="2192716"/>
            <a:ext cx="2800452" cy="518891"/>
          </a:xfrm>
          <a:custGeom>
            <a:avLst/>
            <a:gdLst>
              <a:gd name="connsiteX0" fmla="*/ 0 w 2800452"/>
              <a:gd name="connsiteY0" fmla="*/ 0 h 518891"/>
              <a:gd name="connsiteX1" fmla="*/ 532086 w 2800452"/>
              <a:gd name="connsiteY1" fmla="*/ 0 h 518891"/>
              <a:gd name="connsiteX2" fmla="*/ 1092176 w 2800452"/>
              <a:gd name="connsiteY2" fmla="*/ 0 h 518891"/>
              <a:gd name="connsiteX3" fmla="*/ 1680271 w 2800452"/>
              <a:gd name="connsiteY3" fmla="*/ 0 h 518891"/>
              <a:gd name="connsiteX4" fmla="*/ 2268366 w 2800452"/>
              <a:gd name="connsiteY4" fmla="*/ 0 h 518891"/>
              <a:gd name="connsiteX5" fmla="*/ 2800452 w 2800452"/>
              <a:gd name="connsiteY5" fmla="*/ 0 h 518891"/>
              <a:gd name="connsiteX6" fmla="*/ 2800452 w 2800452"/>
              <a:gd name="connsiteY6" fmla="*/ 518891 h 518891"/>
              <a:gd name="connsiteX7" fmla="*/ 2184353 w 2800452"/>
              <a:gd name="connsiteY7" fmla="*/ 518891 h 518891"/>
              <a:gd name="connsiteX8" fmla="*/ 1568253 w 2800452"/>
              <a:gd name="connsiteY8" fmla="*/ 518891 h 518891"/>
              <a:gd name="connsiteX9" fmla="*/ 1008163 w 2800452"/>
              <a:gd name="connsiteY9" fmla="*/ 518891 h 518891"/>
              <a:gd name="connsiteX10" fmla="*/ 0 w 2800452"/>
              <a:gd name="connsiteY10" fmla="*/ 518891 h 518891"/>
              <a:gd name="connsiteX11" fmla="*/ 0 w 2800452"/>
              <a:gd name="connsiteY11" fmla="*/ 0 h 518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00452" h="518891" fill="none" extrusionOk="0">
                <a:moveTo>
                  <a:pt x="0" y="0"/>
                </a:moveTo>
                <a:cubicBezTo>
                  <a:pt x="250863" y="-26525"/>
                  <a:pt x="285626" y="51040"/>
                  <a:pt x="532086" y="0"/>
                </a:cubicBezTo>
                <a:cubicBezTo>
                  <a:pt x="778546" y="-51040"/>
                  <a:pt x="897090" y="40237"/>
                  <a:pt x="1092176" y="0"/>
                </a:cubicBezTo>
                <a:cubicBezTo>
                  <a:pt x="1287262" y="-40237"/>
                  <a:pt x="1406955" y="47152"/>
                  <a:pt x="1680271" y="0"/>
                </a:cubicBezTo>
                <a:cubicBezTo>
                  <a:pt x="1953587" y="-47152"/>
                  <a:pt x="2062204" y="11713"/>
                  <a:pt x="2268366" y="0"/>
                </a:cubicBezTo>
                <a:cubicBezTo>
                  <a:pt x="2474529" y="-11713"/>
                  <a:pt x="2562294" y="46311"/>
                  <a:pt x="2800452" y="0"/>
                </a:cubicBezTo>
                <a:cubicBezTo>
                  <a:pt x="2854732" y="229656"/>
                  <a:pt x="2761846" y="363187"/>
                  <a:pt x="2800452" y="518891"/>
                </a:cubicBezTo>
                <a:cubicBezTo>
                  <a:pt x="2584854" y="527066"/>
                  <a:pt x="2462772" y="486989"/>
                  <a:pt x="2184353" y="518891"/>
                </a:cubicBezTo>
                <a:cubicBezTo>
                  <a:pt x="1905934" y="550793"/>
                  <a:pt x="1848083" y="445114"/>
                  <a:pt x="1568253" y="518891"/>
                </a:cubicBezTo>
                <a:cubicBezTo>
                  <a:pt x="1288423" y="592668"/>
                  <a:pt x="1153471" y="490508"/>
                  <a:pt x="1008163" y="518891"/>
                </a:cubicBezTo>
                <a:cubicBezTo>
                  <a:pt x="862855" y="547274"/>
                  <a:pt x="500837" y="476396"/>
                  <a:pt x="0" y="518891"/>
                </a:cubicBezTo>
                <a:cubicBezTo>
                  <a:pt x="-50187" y="399086"/>
                  <a:pt x="19718" y="241453"/>
                  <a:pt x="0" y="0"/>
                </a:cubicBezTo>
                <a:close/>
              </a:path>
              <a:path w="2800452" h="518891" stroke="0" extrusionOk="0">
                <a:moveTo>
                  <a:pt x="0" y="0"/>
                </a:moveTo>
                <a:cubicBezTo>
                  <a:pt x="211993" y="-31925"/>
                  <a:pt x="315557" y="37192"/>
                  <a:pt x="532086" y="0"/>
                </a:cubicBezTo>
                <a:cubicBezTo>
                  <a:pt x="748615" y="-37192"/>
                  <a:pt x="802762" y="14869"/>
                  <a:pt x="1008163" y="0"/>
                </a:cubicBezTo>
                <a:cubicBezTo>
                  <a:pt x="1213564" y="-14869"/>
                  <a:pt x="1448586" y="8491"/>
                  <a:pt x="1624262" y="0"/>
                </a:cubicBezTo>
                <a:cubicBezTo>
                  <a:pt x="1799938" y="-8491"/>
                  <a:pt x="2049494" y="26810"/>
                  <a:pt x="2156348" y="0"/>
                </a:cubicBezTo>
                <a:cubicBezTo>
                  <a:pt x="2263202" y="-26810"/>
                  <a:pt x="2623743" y="12439"/>
                  <a:pt x="2800452" y="0"/>
                </a:cubicBezTo>
                <a:cubicBezTo>
                  <a:pt x="2849039" y="190462"/>
                  <a:pt x="2796690" y="360597"/>
                  <a:pt x="2800452" y="518891"/>
                </a:cubicBezTo>
                <a:cubicBezTo>
                  <a:pt x="2629967" y="557180"/>
                  <a:pt x="2376364" y="475514"/>
                  <a:pt x="2240362" y="518891"/>
                </a:cubicBezTo>
                <a:cubicBezTo>
                  <a:pt x="2104360" y="562268"/>
                  <a:pt x="1851373" y="501632"/>
                  <a:pt x="1624262" y="518891"/>
                </a:cubicBezTo>
                <a:cubicBezTo>
                  <a:pt x="1397151" y="536150"/>
                  <a:pt x="1358684" y="462044"/>
                  <a:pt x="1148185" y="518891"/>
                </a:cubicBezTo>
                <a:cubicBezTo>
                  <a:pt x="937686" y="575738"/>
                  <a:pt x="866123" y="490945"/>
                  <a:pt x="588095" y="518891"/>
                </a:cubicBezTo>
                <a:cubicBezTo>
                  <a:pt x="310067" y="546837"/>
                  <a:pt x="128917" y="515745"/>
                  <a:pt x="0" y="518891"/>
                </a:cubicBezTo>
                <a:cubicBezTo>
                  <a:pt x="-62078" y="333434"/>
                  <a:pt x="12128" y="177143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게시물 승인 체크 해제</a:t>
            </a: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B006D529-BEF3-CF7A-D478-83419F733775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 flipV="1">
            <a:off x="2539014" y="2452162"/>
            <a:ext cx="5874656" cy="536483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3278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5B5CC469-1866-F699-B50F-08C44AE87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886" y="1666876"/>
            <a:ext cx="7655007" cy="375132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띵커벨</a:t>
            </a:r>
            <a:r>
              <a:rPr lang="ko-KR" altLang="en-US" dirty="0"/>
              <a:t> 보드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5A687C6-9FA9-8755-F481-66EA650841DB}"/>
              </a:ext>
            </a:extLst>
          </p:cNvPr>
          <p:cNvSpPr/>
          <p:nvPr/>
        </p:nvSpPr>
        <p:spPr>
          <a:xfrm>
            <a:off x="7652552" y="1590331"/>
            <a:ext cx="843378" cy="369331"/>
          </a:xfrm>
          <a:custGeom>
            <a:avLst/>
            <a:gdLst>
              <a:gd name="connsiteX0" fmla="*/ 0 w 843378"/>
              <a:gd name="connsiteY0" fmla="*/ 0 h 369331"/>
              <a:gd name="connsiteX1" fmla="*/ 413255 w 843378"/>
              <a:gd name="connsiteY1" fmla="*/ 0 h 369331"/>
              <a:gd name="connsiteX2" fmla="*/ 843378 w 843378"/>
              <a:gd name="connsiteY2" fmla="*/ 0 h 369331"/>
              <a:gd name="connsiteX3" fmla="*/ 843378 w 843378"/>
              <a:gd name="connsiteY3" fmla="*/ 369331 h 369331"/>
              <a:gd name="connsiteX4" fmla="*/ 421689 w 843378"/>
              <a:gd name="connsiteY4" fmla="*/ 369331 h 369331"/>
              <a:gd name="connsiteX5" fmla="*/ 0 w 843378"/>
              <a:gd name="connsiteY5" fmla="*/ 369331 h 369331"/>
              <a:gd name="connsiteX6" fmla="*/ 0 w 843378"/>
              <a:gd name="connsiteY6" fmla="*/ 0 h 369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3378" h="369331" extrusionOk="0">
                <a:moveTo>
                  <a:pt x="0" y="0"/>
                </a:moveTo>
                <a:cubicBezTo>
                  <a:pt x="116783" y="-12767"/>
                  <a:pt x="306511" y="27749"/>
                  <a:pt x="413255" y="0"/>
                </a:cubicBezTo>
                <a:cubicBezTo>
                  <a:pt x="519999" y="-27749"/>
                  <a:pt x="714710" y="37319"/>
                  <a:pt x="843378" y="0"/>
                </a:cubicBezTo>
                <a:cubicBezTo>
                  <a:pt x="867594" y="176144"/>
                  <a:pt x="816431" y="235176"/>
                  <a:pt x="843378" y="369331"/>
                </a:cubicBezTo>
                <a:cubicBezTo>
                  <a:pt x="727379" y="408430"/>
                  <a:pt x="600512" y="367356"/>
                  <a:pt x="421689" y="369331"/>
                </a:cubicBezTo>
                <a:cubicBezTo>
                  <a:pt x="242866" y="371306"/>
                  <a:pt x="190710" y="350594"/>
                  <a:pt x="0" y="369331"/>
                </a:cubicBezTo>
                <a:cubicBezTo>
                  <a:pt x="-13045" y="217200"/>
                  <a:pt x="39094" y="96580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1A291B1-4319-F75A-4913-020602923538}"/>
              </a:ext>
            </a:extLst>
          </p:cNvPr>
          <p:cNvSpPr/>
          <p:nvPr/>
        </p:nvSpPr>
        <p:spPr>
          <a:xfrm>
            <a:off x="9248608" y="3253581"/>
            <a:ext cx="2105192" cy="518891"/>
          </a:xfrm>
          <a:custGeom>
            <a:avLst/>
            <a:gdLst>
              <a:gd name="connsiteX0" fmla="*/ 0 w 2105192"/>
              <a:gd name="connsiteY0" fmla="*/ 0 h 518891"/>
              <a:gd name="connsiteX1" fmla="*/ 505246 w 2105192"/>
              <a:gd name="connsiteY1" fmla="*/ 0 h 518891"/>
              <a:gd name="connsiteX2" fmla="*/ 1031544 w 2105192"/>
              <a:gd name="connsiteY2" fmla="*/ 0 h 518891"/>
              <a:gd name="connsiteX3" fmla="*/ 1557842 w 2105192"/>
              <a:gd name="connsiteY3" fmla="*/ 0 h 518891"/>
              <a:gd name="connsiteX4" fmla="*/ 2105192 w 2105192"/>
              <a:gd name="connsiteY4" fmla="*/ 0 h 518891"/>
              <a:gd name="connsiteX5" fmla="*/ 2105192 w 2105192"/>
              <a:gd name="connsiteY5" fmla="*/ 518891 h 518891"/>
              <a:gd name="connsiteX6" fmla="*/ 1578894 w 2105192"/>
              <a:gd name="connsiteY6" fmla="*/ 518891 h 518891"/>
              <a:gd name="connsiteX7" fmla="*/ 1094700 w 2105192"/>
              <a:gd name="connsiteY7" fmla="*/ 518891 h 518891"/>
              <a:gd name="connsiteX8" fmla="*/ 610506 w 2105192"/>
              <a:gd name="connsiteY8" fmla="*/ 518891 h 518891"/>
              <a:gd name="connsiteX9" fmla="*/ 0 w 2105192"/>
              <a:gd name="connsiteY9" fmla="*/ 518891 h 518891"/>
              <a:gd name="connsiteX10" fmla="*/ 0 w 2105192"/>
              <a:gd name="connsiteY10" fmla="*/ 0 h 518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05192" h="518891" fill="none" extrusionOk="0">
                <a:moveTo>
                  <a:pt x="0" y="0"/>
                </a:moveTo>
                <a:cubicBezTo>
                  <a:pt x="227840" y="-1368"/>
                  <a:pt x="347839" y="12482"/>
                  <a:pt x="505246" y="0"/>
                </a:cubicBezTo>
                <a:cubicBezTo>
                  <a:pt x="662653" y="-12482"/>
                  <a:pt x="775942" y="7513"/>
                  <a:pt x="1031544" y="0"/>
                </a:cubicBezTo>
                <a:cubicBezTo>
                  <a:pt x="1287146" y="-7513"/>
                  <a:pt x="1305265" y="10797"/>
                  <a:pt x="1557842" y="0"/>
                </a:cubicBezTo>
                <a:cubicBezTo>
                  <a:pt x="1810419" y="-10797"/>
                  <a:pt x="1977684" y="4125"/>
                  <a:pt x="2105192" y="0"/>
                </a:cubicBezTo>
                <a:cubicBezTo>
                  <a:pt x="2137211" y="182047"/>
                  <a:pt x="2049621" y="395736"/>
                  <a:pt x="2105192" y="518891"/>
                </a:cubicBezTo>
                <a:cubicBezTo>
                  <a:pt x="1928340" y="576944"/>
                  <a:pt x="1785529" y="474024"/>
                  <a:pt x="1578894" y="518891"/>
                </a:cubicBezTo>
                <a:cubicBezTo>
                  <a:pt x="1372259" y="563758"/>
                  <a:pt x="1235762" y="504146"/>
                  <a:pt x="1094700" y="518891"/>
                </a:cubicBezTo>
                <a:cubicBezTo>
                  <a:pt x="953638" y="533636"/>
                  <a:pt x="779124" y="507621"/>
                  <a:pt x="610506" y="518891"/>
                </a:cubicBezTo>
                <a:cubicBezTo>
                  <a:pt x="441888" y="530161"/>
                  <a:pt x="209986" y="473234"/>
                  <a:pt x="0" y="518891"/>
                </a:cubicBezTo>
                <a:cubicBezTo>
                  <a:pt x="-46420" y="372567"/>
                  <a:pt x="33476" y="231449"/>
                  <a:pt x="0" y="0"/>
                </a:cubicBezTo>
                <a:close/>
              </a:path>
              <a:path w="2105192" h="518891" stroke="0" extrusionOk="0">
                <a:moveTo>
                  <a:pt x="0" y="0"/>
                </a:moveTo>
                <a:cubicBezTo>
                  <a:pt x="237515" y="-6065"/>
                  <a:pt x="386070" y="23440"/>
                  <a:pt x="505246" y="0"/>
                </a:cubicBezTo>
                <a:cubicBezTo>
                  <a:pt x="624422" y="-23440"/>
                  <a:pt x="756647" y="52781"/>
                  <a:pt x="968388" y="0"/>
                </a:cubicBezTo>
                <a:cubicBezTo>
                  <a:pt x="1180129" y="-52781"/>
                  <a:pt x="1366107" y="31691"/>
                  <a:pt x="1536790" y="0"/>
                </a:cubicBezTo>
                <a:cubicBezTo>
                  <a:pt x="1707473" y="-31691"/>
                  <a:pt x="1882642" y="49328"/>
                  <a:pt x="2105192" y="0"/>
                </a:cubicBezTo>
                <a:cubicBezTo>
                  <a:pt x="2155115" y="141582"/>
                  <a:pt x="2059507" y="352407"/>
                  <a:pt x="2105192" y="518891"/>
                </a:cubicBezTo>
                <a:cubicBezTo>
                  <a:pt x="1889444" y="575548"/>
                  <a:pt x="1722598" y="492657"/>
                  <a:pt x="1620998" y="518891"/>
                </a:cubicBezTo>
                <a:cubicBezTo>
                  <a:pt x="1519398" y="545125"/>
                  <a:pt x="1287025" y="491191"/>
                  <a:pt x="1136804" y="518891"/>
                </a:cubicBezTo>
                <a:cubicBezTo>
                  <a:pt x="986583" y="546591"/>
                  <a:pt x="812675" y="458833"/>
                  <a:pt x="568402" y="518891"/>
                </a:cubicBezTo>
                <a:cubicBezTo>
                  <a:pt x="324129" y="578949"/>
                  <a:pt x="238002" y="474382"/>
                  <a:pt x="0" y="518891"/>
                </a:cubicBezTo>
                <a:cubicBezTo>
                  <a:pt x="-55268" y="354498"/>
                  <a:pt x="40794" y="218571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‘</a:t>
            </a:r>
            <a:r>
              <a:rPr lang="ko-KR" altLang="en-US" dirty="0"/>
              <a:t>공유</a:t>
            </a:r>
            <a:r>
              <a:rPr lang="en-US" altLang="ko-KR" dirty="0"/>
              <a:t>’ </a:t>
            </a:r>
            <a:r>
              <a:rPr lang="ko-KR" altLang="en-US" dirty="0"/>
              <a:t>클릭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10AE0D-C958-DEE1-62E5-8639BB32FE77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8495930" y="1774997"/>
            <a:ext cx="752678" cy="1738030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740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78DCBC7-A818-3B00-AC84-F6145FF2C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118" y="1468114"/>
            <a:ext cx="3070934" cy="5353807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띵커벨</a:t>
            </a:r>
            <a:r>
              <a:rPr lang="ko-KR" altLang="en-US" dirty="0"/>
              <a:t> 보드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5A687C6-9FA9-8755-F481-66EA650841DB}"/>
              </a:ext>
            </a:extLst>
          </p:cNvPr>
          <p:cNvSpPr/>
          <p:nvPr/>
        </p:nvSpPr>
        <p:spPr>
          <a:xfrm>
            <a:off x="2974020" y="3253581"/>
            <a:ext cx="1047564" cy="439530"/>
          </a:xfrm>
          <a:custGeom>
            <a:avLst/>
            <a:gdLst>
              <a:gd name="connsiteX0" fmla="*/ 0 w 1047564"/>
              <a:gd name="connsiteY0" fmla="*/ 0 h 439530"/>
              <a:gd name="connsiteX1" fmla="*/ 513306 w 1047564"/>
              <a:gd name="connsiteY1" fmla="*/ 0 h 439530"/>
              <a:gd name="connsiteX2" fmla="*/ 1047564 w 1047564"/>
              <a:gd name="connsiteY2" fmla="*/ 0 h 439530"/>
              <a:gd name="connsiteX3" fmla="*/ 1047564 w 1047564"/>
              <a:gd name="connsiteY3" fmla="*/ 439530 h 439530"/>
              <a:gd name="connsiteX4" fmla="*/ 523782 w 1047564"/>
              <a:gd name="connsiteY4" fmla="*/ 439530 h 439530"/>
              <a:gd name="connsiteX5" fmla="*/ 0 w 1047564"/>
              <a:gd name="connsiteY5" fmla="*/ 439530 h 439530"/>
              <a:gd name="connsiteX6" fmla="*/ 0 w 1047564"/>
              <a:gd name="connsiteY6" fmla="*/ 0 h 439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7564" h="439530" extrusionOk="0">
                <a:moveTo>
                  <a:pt x="0" y="0"/>
                </a:moveTo>
                <a:cubicBezTo>
                  <a:pt x="106485" y="-42799"/>
                  <a:pt x="332602" y="18751"/>
                  <a:pt x="513306" y="0"/>
                </a:cubicBezTo>
                <a:cubicBezTo>
                  <a:pt x="694010" y="-18751"/>
                  <a:pt x="906271" y="20666"/>
                  <a:pt x="1047564" y="0"/>
                </a:cubicBezTo>
                <a:cubicBezTo>
                  <a:pt x="1098821" y="146524"/>
                  <a:pt x="1022947" y="288572"/>
                  <a:pt x="1047564" y="439530"/>
                </a:cubicBezTo>
                <a:cubicBezTo>
                  <a:pt x="788279" y="483536"/>
                  <a:pt x="707114" y="436955"/>
                  <a:pt x="523782" y="439530"/>
                </a:cubicBezTo>
                <a:cubicBezTo>
                  <a:pt x="340450" y="442105"/>
                  <a:pt x="130202" y="406113"/>
                  <a:pt x="0" y="439530"/>
                </a:cubicBezTo>
                <a:cubicBezTo>
                  <a:pt x="-43981" y="329428"/>
                  <a:pt x="42931" y="202980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1A291B1-4319-F75A-4913-020602923538}"/>
              </a:ext>
            </a:extLst>
          </p:cNvPr>
          <p:cNvSpPr/>
          <p:nvPr/>
        </p:nvSpPr>
        <p:spPr>
          <a:xfrm>
            <a:off x="7304397" y="3058581"/>
            <a:ext cx="2949311" cy="518891"/>
          </a:xfrm>
          <a:custGeom>
            <a:avLst/>
            <a:gdLst>
              <a:gd name="connsiteX0" fmla="*/ 0 w 2949311"/>
              <a:gd name="connsiteY0" fmla="*/ 0 h 518891"/>
              <a:gd name="connsiteX1" fmla="*/ 560369 w 2949311"/>
              <a:gd name="connsiteY1" fmla="*/ 0 h 518891"/>
              <a:gd name="connsiteX2" fmla="*/ 1150231 w 2949311"/>
              <a:gd name="connsiteY2" fmla="*/ 0 h 518891"/>
              <a:gd name="connsiteX3" fmla="*/ 1769587 w 2949311"/>
              <a:gd name="connsiteY3" fmla="*/ 0 h 518891"/>
              <a:gd name="connsiteX4" fmla="*/ 2388942 w 2949311"/>
              <a:gd name="connsiteY4" fmla="*/ 0 h 518891"/>
              <a:gd name="connsiteX5" fmla="*/ 2949311 w 2949311"/>
              <a:gd name="connsiteY5" fmla="*/ 0 h 518891"/>
              <a:gd name="connsiteX6" fmla="*/ 2949311 w 2949311"/>
              <a:gd name="connsiteY6" fmla="*/ 518891 h 518891"/>
              <a:gd name="connsiteX7" fmla="*/ 2300463 w 2949311"/>
              <a:gd name="connsiteY7" fmla="*/ 518891 h 518891"/>
              <a:gd name="connsiteX8" fmla="*/ 1651614 w 2949311"/>
              <a:gd name="connsiteY8" fmla="*/ 518891 h 518891"/>
              <a:gd name="connsiteX9" fmla="*/ 1061752 w 2949311"/>
              <a:gd name="connsiteY9" fmla="*/ 518891 h 518891"/>
              <a:gd name="connsiteX10" fmla="*/ 0 w 2949311"/>
              <a:gd name="connsiteY10" fmla="*/ 518891 h 518891"/>
              <a:gd name="connsiteX11" fmla="*/ 0 w 2949311"/>
              <a:gd name="connsiteY11" fmla="*/ 0 h 518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49311" h="518891" fill="none" extrusionOk="0">
                <a:moveTo>
                  <a:pt x="0" y="0"/>
                </a:moveTo>
                <a:cubicBezTo>
                  <a:pt x="267039" y="-48802"/>
                  <a:pt x="415164" y="36179"/>
                  <a:pt x="560369" y="0"/>
                </a:cubicBezTo>
                <a:cubicBezTo>
                  <a:pt x="705574" y="-36179"/>
                  <a:pt x="927135" y="14055"/>
                  <a:pt x="1150231" y="0"/>
                </a:cubicBezTo>
                <a:cubicBezTo>
                  <a:pt x="1373327" y="-14055"/>
                  <a:pt x="1611608" y="28253"/>
                  <a:pt x="1769587" y="0"/>
                </a:cubicBezTo>
                <a:cubicBezTo>
                  <a:pt x="1927566" y="-28253"/>
                  <a:pt x="2140135" y="53012"/>
                  <a:pt x="2388942" y="0"/>
                </a:cubicBezTo>
                <a:cubicBezTo>
                  <a:pt x="2637750" y="-53012"/>
                  <a:pt x="2835428" y="41276"/>
                  <a:pt x="2949311" y="0"/>
                </a:cubicBezTo>
                <a:cubicBezTo>
                  <a:pt x="3003591" y="229656"/>
                  <a:pt x="2910705" y="363187"/>
                  <a:pt x="2949311" y="518891"/>
                </a:cubicBezTo>
                <a:cubicBezTo>
                  <a:pt x="2805981" y="524293"/>
                  <a:pt x="2561309" y="471843"/>
                  <a:pt x="2300463" y="518891"/>
                </a:cubicBezTo>
                <a:cubicBezTo>
                  <a:pt x="2039617" y="565939"/>
                  <a:pt x="1946940" y="478902"/>
                  <a:pt x="1651614" y="518891"/>
                </a:cubicBezTo>
                <a:cubicBezTo>
                  <a:pt x="1356288" y="558880"/>
                  <a:pt x="1304596" y="451802"/>
                  <a:pt x="1061752" y="518891"/>
                </a:cubicBezTo>
                <a:cubicBezTo>
                  <a:pt x="818908" y="585980"/>
                  <a:pt x="365705" y="507939"/>
                  <a:pt x="0" y="518891"/>
                </a:cubicBezTo>
                <a:cubicBezTo>
                  <a:pt x="-50187" y="399086"/>
                  <a:pt x="19718" y="241453"/>
                  <a:pt x="0" y="0"/>
                </a:cubicBezTo>
                <a:close/>
              </a:path>
              <a:path w="2949311" h="518891" stroke="0" extrusionOk="0">
                <a:moveTo>
                  <a:pt x="0" y="0"/>
                </a:moveTo>
                <a:cubicBezTo>
                  <a:pt x="135681" y="-34263"/>
                  <a:pt x="382972" y="32606"/>
                  <a:pt x="560369" y="0"/>
                </a:cubicBezTo>
                <a:cubicBezTo>
                  <a:pt x="737766" y="-32606"/>
                  <a:pt x="824252" y="49181"/>
                  <a:pt x="1061752" y="0"/>
                </a:cubicBezTo>
                <a:cubicBezTo>
                  <a:pt x="1299252" y="-49181"/>
                  <a:pt x="1526166" y="31961"/>
                  <a:pt x="1710600" y="0"/>
                </a:cubicBezTo>
                <a:cubicBezTo>
                  <a:pt x="1895034" y="-31961"/>
                  <a:pt x="1999867" y="65217"/>
                  <a:pt x="2270969" y="0"/>
                </a:cubicBezTo>
                <a:cubicBezTo>
                  <a:pt x="2542071" y="-65217"/>
                  <a:pt x="2806595" y="43334"/>
                  <a:pt x="2949311" y="0"/>
                </a:cubicBezTo>
                <a:cubicBezTo>
                  <a:pt x="2997898" y="190462"/>
                  <a:pt x="2945549" y="360597"/>
                  <a:pt x="2949311" y="518891"/>
                </a:cubicBezTo>
                <a:cubicBezTo>
                  <a:pt x="2818303" y="524610"/>
                  <a:pt x="2537665" y="511970"/>
                  <a:pt x="2359449" y="518891"/>
                </a:cubicBezTo>
                <a:cubicBezTo>
                  <a:pt x="2181233" y="525812"/>
                  <a:pt x="1915767" y="444506"/>
                  <a:pt x="1710600" y="518891"/>
                </a:cubicBezTo>
                <a:cubicBezTo>
                  <a:pt x="1505433" y="593276"/>
                  <a:pt x="1429154" y="479195"/>
                  <a:pt x="1209218" y="518891"/>
                </a:cubicBezTo>
                <a:cubicBezTo>
                  <a:pt x="989282" y="558587"/>
                  <a:pt x="810442" y="507779"/>
                  <a:pt x="619355" y="518891"/>
                </a:cubicBezTo>
                <a:cubicBezTo>
                  <a:pt x="428268" y="530003"/>
                  <a:pt x="182871" y="502001"/>
                  <a:pt x="0" y="518891"/>
                </a:cubicBezTo>
                <a:cubicBezTo>
                  <a:pt x="-62078" y="333434"/>
                  <a:pt x="12128" y="177143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변경하기 </a:t>
            </a:r>
            <a:r>
              <a:rPr lang="en-US" altLang="ko-KR" dirty="0"/>
              <a:t>– </a:t>
            </a:r>
            <a:r>
              <a:rPr lang="ko-KR" altLang="en-US" dirty="0"/>
              <a:t>전체 공개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10AE0D-C958-DEE1-62E5-8639BB32FE77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 flipV="1">
            <a:off x="4021584" y="3318027"/>
            <a:ext cx="3282813" cy="155319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CC1CC6F-1883-03E7-7445-7AE1C092512B}"/>
              </a:ext>
            </a:extLst>
          </p:cNvPr>
          <p:cNvSpPr/>
          <p:nvPr/>
        </p:nvSpPr>
        <p:spPr>
          <a:xfrm>
            <a:off x="2974020" y="5632715"/>
            <a:ext cx="1047564" cy="439530"/>
          </a:xfrm>
          <a:custGeom>
            <a:avLst/>
            <a:gdLst>
              <a:gd name="connsiteX0" fmla="*/ 0 w 1047564"/>
              <a:gd name="connsiteY0" fmla="*/ 0 h 439530"/>
              <a:gd name="connsiteX1" fmla="*/ 513306 w 1047564"/>
              <a:gd name="connsiteY1" fmla="*/ 0 h 439530"/>
              <a:gd name="connsiteX2" fmla="*/ 1047564 w 1047564"/>
              <a:gd name="connsiteY2" fmla="*/ 0 h 439530"/>
              <a:gd name="connsiteX3" fmla="*/ 1047564 w 1047564"/>
              <a:gd name="connsiteY3" fmla="*/ 439530 h 439530"/>
              <a:gd name="connsiteX4" fmla="*/ 523782 w 1047564"/>
              <a:gd name="connsiteY4" fmla="*/ 439530 h 439530"/>
              <a:gd name="connsiteX5" fmla="*/ 0 w 1047564"/>
              <a:gd name="connsiteY5" fmla="*/ 439530 h 439530"/>
              <a:gd name="connsiteX6" fmla="*/ 0 w 1047564"/>
              <a:gd name="connsiteY6" fmla="*/ 0 h 439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7564" h="439530" extrusionOk="0">
                <a:moveTo>
                  <a:pt x="0" y="0"/>
                </a:moveTo>
                <a:cubicBezTo>
                  <a:pt x="106485" y="-42799"/>
                  <a:pt x="332602" y="18751"/>
                  <a:pt x="513306" y="0"/>
                </a:cubicBezTo>
                <a:cubicBezTo>
                  <a:pt x="694010" y="-18751"/>
                  <a:pt x="906271" y="20666"/>
                  <a:pt x="1047564" y="0"/>
                </a:cubicBezTo>
                <a:cubicBezTo>
                  <a:pt x="1098821" y="146524"/>
                  <a:pt x="1022947" y="288572"/>
                  <a:pt x="1047564" y="439530"/>
                </a:cubicBezTo>
                <a:cubicBezTo>
                  <a:pt x="788279" y="483536"/>
                  <a:pt x="707114" y="436955"/>
                  <a:pt x="523782" y="439530"/>
                </a:cubicBezTo>
                <a:cubicBezTo>
                  <a:pt x="340450" y="442105"/>
                  <a:pt x="130202" y="406113"/>
                  <a:pt x="0" y="439530"/>
                </a:cubicBezTo>
                <a:cubicBezTo>
                  <a:pt x="-43981" y="329428"/>
                  <a:pt x="42931" y="202980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A89F598-1974-BB7E-1CB2-0F251772050A}"/>
              </a:ext>
            </a:extLst>
          </p:cNvPr>
          <p:cNvSpPr/>
          <p:nvPr/>
        </p:nvSpPr>
        <p:spPr>
          <a:xfrm>
            <a:off x="7304397" y="4552112"/>
            <a:ext cx="3507536" cy="1080603"/>
          </a:xfrm>
          <a:custGeom>
            <a:avLst/>
            <a:gdLst>
              <a:gd name="connsiteX0" fmla="*/ 0 w 3507536"/>
              <a:gd name="connsiteY0" fmla="*/ 0 h 1080603"/>
              <a:gd name="connsiteX1" fmla="*/ 549514 w 3507536"/>
              <a:gd name="connsiteY1" fmla="*/ 0 h 1080603"/>
              <a:gd name="connsiteX2" fmla="*/ 1028877 w 3507536"/>
              <a:gd name="connsiteY2" fmla="*/ 0 h 1080603"/>
              <a:gd name="connsiteX3" fmla="*/ 1543316 w 3507536"/>
              <a:gd name="connsiteY3" fmla="*/ 0 h 1080603"/>
              <a:gd name="connsiteX4" fmla="*/ 2162981 w 3507536"/>
              <a:gd name="connsiteY4" fmla="*/ 0 h 1080603"/>
              <a:gd name="connsiteX5" fmla="*/ 2712495 w 3507536"/>
              <a:gd name="connsiteY5" fmla="*/ 0 h 1080603"/>
              <a:gd name="connsiteX6" fmla="*/ 3507536 w 3507536"/>
              <a:gd name="connsiteY6" fmla="*/ 0 h 1080603"/>
              <a:gd name="connsiteX7" fmla="*/ 3507536 w 3507536"/>
              <a:gd name="connsiteY7" fmla="*/ 551108 h 1080603"/>
              <a:gd name="connsiteX8" fmla="*/ 3507536 w 3507536"/>
              <a:gd name="connsiteY8" fmla="*/ 1080603 h 1080603"/>
              <a:gd name="connsiteX9" fmla="*/ 2922947 w 3507536"/>
              <a:gd name="connsiteY9" fmla="*/ 1080603 h 1080603"/>
              <a:gd name="connsiteX10" fmla="*/ 2408508 w 3507536"/>
              <a:gd name="connsiteY10" fmla="*/ 1080603 h 1080603"/>
              <a:gd name="connsiteX11" fmla="*/ 1753768 w 3507536"/>
              <a:gd name="connsiteY11" fmla="*/ 1080603 h 1080603"/>
              <a:gd name="connsiteX12" fmla="*/ 1204254 w 3507536"/>
              <a:gd name="connsiteY12" fmla="*/ 1080603 h 1080603"/>
              <a:gd name="connsiteX13" fmla="*/ 724891 w 3507536"/>
              <a:gd name="connsiteY13" fmla="*/ 1080603 h 1080603"/>
              <a:gd name="connsiteX14" fmla="*/ 0 w 3507536"/>
              <a:gd name="connsiteY14" fmla="*/ 1080603 h 1080603"/>
              <a:gd name="connsiteX15" fmla="*/ 0 w 3507536"/>
              <a:gd name="connsiteY15" fmla="*/ 561914 h 1080603"/>
              <a:gd name="connsiteX16" fmla="*/ 0 w 3507536"/>
              <a:gd name="connsiteY16" fmla="*/ 0 h 1080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507536" h="1080603" fill="none" extrusionOk="0">
                <a:moveTo>
                  <a:pt x="0" y="0"/>
                </a:moveTo>
                <a:cubicBezTo>
                  <a:pt x="252672" y="-11459"/>
                  <a:pt x="319193" y="64963"/>
                  <a:pt x="549514" y="0"/>
                </a:cubicBezTo>
                <a:cubicBezTo>
                  <a:pt x="779835" y="-64963"/>
                  <a:pt x="850999" y="38409"/>
                  <a:pt x="1028877" y="0"/>
                </a:cubicBezTo>
                <a:cubicBezTo>
                  <a:pt x="1206755" y="-38409"/>
                  <a:pt x="1420737" y="7489"/>
                  <a:pt x="1543316" y="0"/>
                </a:cubicBezTo>
                <a:cubicBezTo>
                  <a:pt x="1665895" y="-7489"/>
                  <a:pt x="1874817" y="13871"/>
                  <a:pt x="2162981" y="0"/>
                </a:cubicBezTo>
                <a:cubicBezTo>
                  <a:pt x="2451145" y="-13871"/>
                  <a:pt x="2570032" y="3679"/>
                  <a:pt x="2712495" y="0"/>
                </a:cubicBezTo>
                <a:cubicBezTo>
                  <a:pt x="2854958" y="-3679"/>
                  <a:pt x="3168315" y="30201"/>
                  <a:pt x="3507536" y="0"/>
                </a:cubicBezTo>
                <a:cubicBezTo>
                  <a:pt x="3527532" y="199972"/>
                  <a:pt x="3460754" y="410776"/>
                  <a:pt x="3507536" y="551108"/>
                </a:cubicBezTo>
                <a:cubicBezTo>
                  <a:pt x="3554318" y="691440"/>
                  <a:pt x="3506362" y="825822"/>
                  <a:pt x="3507536" y="1080603"/>
                </a:cubicBezTo>
                <a:cubicBezTo>
                  <a:pt x="3320244" y="1113597"/>
                  <a:pt x="3180391" y="1058839"/>
                  <a:pt x="2922947" y="1080603"/>
                </a:cubicBezTo>
                <a:cubicBezTo>
                  <a:pt x="2665503" y="1102367"/>
                  <a:pt x="2617980" y="1022975"/>
                  <a:pt x="2408508" y="1080603"/>
                </a:cubicBezTo>
                <a:cubicBezTo>
                  <a:pt x="2199036" y="1138231"/>
                  <a:pt x="1969548" y="1042623"/>
                  <a:pt x="1753768" y="1080603"/>
                </a:cubicBezTo>
                <a:cubicBezTo>
                  <a:pt x="1537988" y="1118583"/>
                  <a:pt x="1369093" y="1072346"/>
                  <a:pt x="1204254" y="1080603"/>
                </a:cubicBezTo>
                <a:cubicBezTo>
                  <a:pt x="1039415" y="1088860"/>
                  <a:pt x="901506" y="1029657"/>
                  <a:pt x="724891" y="1080603"/>
                </a:cubicBezTo>
                <a:cubicBezTo>
                  <a:pt x="548276" y="1131549"/>
                  <a:pt x="228828" y="1002886"/>
                  <a:pt x="0" y="1080603"/>
                </a:cubicBezTo>
                <a:cubicBezTo>
                  <a:pt x="-48868" y="869436"/>
                  <a:pt x="12534" y="755158"/>
                  <a:pt x="0" y="561914"/>
                </a:cubicBezTo>
                <a:cubicBezTo>
                  <a:pt x="-12534" y="368670"/>
                  <a:pt x="41183" y="200438"/>
                  <a:pt x="0" y="0"/>
                </a:cubicBezTo>
                <a:close/>
              </a:path>
              <a:path w="3507536" h="1080603" stroke="0" extrusionOk="0">
                <a:moveTo>
                  <a:pt x="0" y="0"/>
                </a:moveTo>
                <a:cubicBezTo>
                  <a:pt x="234394" y="-4870"/>
                  <a:pt x="402126" y="60084"/>
                  <a:pt x="549514" y="0"/>
                </a:cubicBezTo>
                <a:cubicBezTo>
                  <a:pt x="696902" y="-60084"/>
                  <a:pt x="875794" y="32321"/>
                  <a:pt x="1028877" y="0"/>
                </a:cubicBezTo>
                <a:cubicBezTo>
                  <a:pt x="1181960" y="-32321"/>
                  <a:pt x="1543631" y="2573"/>
                  <a:pt x="1683617" y="0"/>
                </a:cubicBezTo>
                <a:cubicBezTo>
                  <a:pt x="1823603" y="-2573"/>
                  <a:pt x="2082293" y="7261"/>
                  <a:pt x="2233131" y="0"/>
                </a:cubicBezTo>
                <a:cubicBezTo>
                  <a:pt x="2383969" y="-7261"/>
                  <a:pt x="2607444" y="20874"/>
                  <a:pt x="2782645" y="0"/>
                </a:cubicBezTo>
                <a:cubicBezTo>
                  <a:pt x="2957846" y="-20874"/>
                  <a:pt x="3247779" y="10398"/>
                  <a:pt x="3507536" y="0"/>
                </a:cubicBezTo>
                <a:cubicBezTo>
                  <a:pt x="3566809" y="124659"/>
                  <a:pt x="3476886" y="336662"/>
                  <a:pt x="3507536" y="518689"/>
                </a:cubicBezTo>
                <a:cubicBezTo>
                  <a:pt x="3538186" y="700716"/>
                  <a:pt x="3447618" y="948516"/>
                  <a:pt x="3507536" y="1080603"/>
                </a:cubicBezTo>
                <a:cubicBezTo>
                  <a:pt x="3282230" y="1129507"/>
                  <a:pt x="3219374" y="1049706"/>
                  <a:pt x="2993097" y="1080603"/>
                </a:cubicBezTo>
                <a:cubicBezTo>
                  <a:pt x="2766820" y="1111500"/>
                  <a:pt x="2649154" y="1058749"/>
                  <a:pt x="2408508" y="1080603"/>
                </a:cubicBezTo>
                <a:cubicBezTo>
                  <a:pt x="2167862" y="1102457"/>
                  <a:pt x="2099187" y="1045198"/>
                  <a:pt x="1823919" y="1080603"/>
                </a:cubicBezTo>
                <a:cubicBezTo>
                  <a:pt x="1548651" y="1116008"/>
                  <a:pt x="1459510" y="1067586"/>
                  <a:pt x="1274405" y="1080603"/>
                </a:cubicBezTo>
                <a:cubicBezTo>
                  <a:pt x="1089300" y="1093620"/>
                  <a:pt x="865980" y="1077789"/>
                  <a:pt x="619665" y="1080603"/>
                </a:cubicBezTo>
                <a:cubicBezTo>
                  <a:pt x="373350" y="1083417"/>
                  <a:pt x="278394" y="1079843"/>
                  <a:pt x="0" y="1080603"/>
                </a:cubicBezTo>
                <a:cubicBezTo>
                  <a:pt x="-23405" y="907672"/>
                  <a:pt x="4633" y="813252"/>
                  <a:pt x="0" y="561914"/>
                </a:cubicBezTo>
                <a:cubicBezTo>
                  <a:pt x="-4633" y="310576"/>
                  <a:pt x="40189" y="132588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변경하기 </a:t>
            </a:r>
            <a:r>
              <a:rPr lang="en-US" altLang="ko-KR" dirty="0"/>
              <a:t>– ‘</a:t>
            </a:r>
            <a:r>
              <a:rPr lang="ko-KR" altLang="en-US" dirty="0"/>
              <a:t>이름을 입력하세요</a:t>
            </a:r>
            <a:r>
              <a:rPr lang="en-US" altLang="ko-KR" dirty="0"/>
              <a:t>’, ‘</a:t>
            </a:r>
            <a:r>
              <a:rPr lang="ko-KR" altLang="en-US" dirty="0"/>
              <a:t>학번과 이름을 입력하세요</a:t>
            </a:r>
            <a:r>
              <a:rPr lang="en-US" altLang="ko-KR" dirty="0"/>
              <a:t>’ </a:t>
            </a:r>
            <a:r>
              <a:rPr lang="ko-KR" altLang="en-US" dirty="0"/>
              <a:t>등</a:t>
            </a:r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0D311432-B71B-9CEB-9F18-DE0CE0F95036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>
          <a:xfrm flipV="1">
            <a:off x="4021584" y="5092414"/>
            <a:ext cx="3282813" cy="760066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003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78DCBC7-A818-3B00-AC84-F6145FF2C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118" y="1468114"/>
            <a:ext cx="3070934" cy="5353807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띵커벨</a:t>
            </a:r>
            <a:r>
              <a:rPr lang="ko-KR" altLang="en-US" dirty="0"/>
              <a:t> 보드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5A687C6-9FA9-8755-F481-66EA650841DB}"/>
              </a:ext>
            </a:extLst>
          </p:cNvPr>
          <p:cNvSpPr/>
          <p:nvPr/>
        </p:nvSpPr>
        <p:spPr>
          <a:xfrm>
            <a:off x="2974020" y="3253581"/>
            <a:ext cx="1047564" cy="439530"/>
          </a:xfrm>
          <a:custGeom>
            <a:avLst/>
            <a:gdLst>
              <a:gd name="connsiteX0" fmla="*/ 0 w 1047564"/>
              <a:gd name="connsiteY0" fmla="*/ 0 h 439530"/>
              <a:gd name="connsiteX1" fmla="*/ 513306 w 1047564"/>
              <a:gd name="connsiteY1" fmla="*/ 0 h 439530"/>
              <a:gd name="connsiteX2" fmla="*/ 1047564 w 1047564"/>
              <a:gd name="connsiteY2" fmla="*/ 0 h 439530"/>
              <a:gd name="connsiteX3" fmla="*/ 1047564 w 1047564"/>
              <a:gd name="connsiteY3" fmla="*/ 439530 h 439530"/>
              <a:gd name="connsiteX4" fmla="*/ 523782 w 1047564"/>
              <a:gd name="connsiteY4" fmla="*/ 439530 h 439530"/>
              <a:gd name="connsiteX5" fmla="*/ 0 w 1047564"/>
              <a:gd name="connsiteY5" fmla="*/ 439530 h 439530"/>
              <a:gd name="connsiteX6" fmla="*/ 0 w 1047564"/>
              <a:gd name="connsiteY6" fmla="*/ 0 h 439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7564" h="439530" extrusionOk="0">
                <a:moveTo>
                  <a:pt x="0" y="0"/>
                </a:moveTo>
                <a:cubicBezTo>
                  <a:pt x="106485" y="-42799"/>
                  <a:pt x="332602" y="18751"/>
                  <a:pt x="513306" y="0"/>
                </a:cubicBezTo>
                <a:cubicBezTo>
                  <a:pt x="694010" y="-18751"/>
                  <a:pt x="906271" y="20666"/>
                  <a:pt x="1047564" y="0"/>
                </a:cubicBezTo>
                <a:cubicBezTo>
                  <a:pt x="1098821" y="146524"/>
                  <a:pt x="1022947" y="288572"/>
                  <a:pt x="1047564" y="439530"/>
                </a:cubicBezTo>
                <a:cubicBezTo>
                  <a:pt x="788279" y="483536"/>
                  <a:pt x="707114" y="436955"/>
                  <a:pt x="523782" y="439530"/>
                </a:cubicBezTo>
                <a:cubicBezTo>
                  <a:pt x="340450" y="442105"/>
                  <a:pt x="130202" y="406113"/>
                  <a:pt x="0" y="439530"/>
                </a:cubicBezTo>
                <a:cubicBezTo>
                  <a:pt x="-43981" y="329428"/>
                  <a:pt x="42931" y="202980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1A291B1-4319-F75A-4913-020602923538}"/>
              </a:ext>
            </a:extLst>
          </p:cNvPr>
          <p:cNvSpPr/>
          <p:nvPr/>
        </p:nvSpPr>
        <p:spPr>
          <a:xfrm>
            <a:off x="7304397" y="3058581"/>
            <a:ext cx="2949311" cy="518891"/>
          </a:xfrm>
          <a:custGeom>
            <a:avLst/>
            <a:gdLst>
              <a:gd name="connsiteX0" fmla="*/ 0 w 2949311"/>
              <a:gd name="connsiteY0" fmla="*/ 0 h 518891"/>
              <a:gd name="connsiteX1" fmla="*/ 560369 w 2949311"/>
              <a:gd name="connsiteY1" fmla="*/ 0 h 518891"/>
              <a:gd name="connsiteX2" fmla="*/ 1150231 w 2949311"/>
              <a:gd name="connsiteY2" fmla="*/ 0 h 518891"/>
              <a:gd name="connsiteX3" fmla="*/ 1769587 w 2949311"/>
              <a:gd name="connsiteY3" fmla="*/ 0 h 518891"/>
              <a:gd name="connsiteX4" fmla="*/ 2388942 w 2949311"/>
              <a:gd name="connsiteY4" fmla="*/ 0 h 518891"/>
              <a:gd name="connsiteX5" fmla="*/ 2949311 w 2949311"/>
              <a:gd name="connsiteY5" fmla="*/ 0 h 518891"/>
              <a:gd name="connsiteX6" fmla="*/ 2949311 w 2949311"/>
              <a:gd name="connsiteY6" fmla="*/ 518891 h 518891"/>
              <a:gd name="connsiteX7" fmla="*/ 2300463 w 2949311"/>
              <a:gd name="connsiteY7" fmla="*/ 518891 h 518891"/>
              <a:gd name="connsiteX8" fmla="*/ 1651614 w 2949311"/>
              <a:gd name="connsiteY8" fmla="*/ 518891 h 518891"/>
              <a:gd name="connsiteX9" fmla="*/ 1061752 w 2949311"/>
              <a:gd name="connsiteY9" fmla="*/ 518891 h 518891"/>
              <a:gd name="connsiteX10" fmla="*/ 0 w 2949311"/>
              <a:gd name="connsiteY10" fmla="*/ 518891 h 518891"/>
              <a:gd name="connsiteX11" fmla="*/ 0 w 2949311"/>
              <a:gd name="connsiteY11" fmla="*/ 0 h 518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49311" h="518891" fill="none" extrusionOk="0">
                <a:moveTo>
                  <a:pt x="0" y="0"/>
                </a:moveTo>
                <a:cubicBezTo>
                  <a:pt x="267039" y="-48802"/>
                  <a:pt x="415164" y="36179"/>
                  <a:pt x="560369" y="0"/>
                </a:cubicBezTo>
                <a:cubicBezTo>
                  <a:pt x="705574" y="-36179"/>
                  <a:pt x="927135" y="14055"/>
                  <a:pt x="1150231" y="0"/>
                </a:cubicBezTo>
                <a:cubicBezTo>
                  <a:pt x="1373327" y="-14055"/>
                  <a:pt x="1611608" y="28253"/>
                  <a:pt x="1769587" y="0"/>
                </a:cubicBezTo>
                <a:cubicBezTo>
                  <a:pt x="1927566" y="-28253"/>
                  <a:pt x="2140135" y="53012"/>
                  <a:pt x="2388942" y="0"/>
                </a:cubicBezTo>
                <a:cubicBezTo>
                  <a:pt x="2637750" y="-53012"/>
                  <a:pt x="2835428" y="41276"/>
                  <a:pt x="2949311" y="0"/>
                </a:cubicBezTo>
                <a:cubicBezTo>
                  <a:pt x="3003591" y="229656"/>
                  <a:pt x="2910705" y="363187"/>
                  <a:pt x="2949311" y="518891"/>
                </a:cubicBezTo>
                <a:cubicBezTo>
                  <a:pt x="2805981" y="524293"/>
                  <a:pt x="2561309" y="471843"/>
                  <a:pt x="2300463" y="518891"/>
                </a:cubicBezTo>
                <a:cubicBezTo>
                  <a:pt x="2039617" y="565939"/>
                  <a:pt x="1946940" y="478902"/>
                  <a:pt x="1651614" y="518891"/>
                </a:cubicBezTo>
                <a:cubicBezTo>
                  <a:pt x="1356288" y="558880"/>
                  <a:pt x="1304596" y="451802"/>
                  <a:pt x="1061752" y="518891"/>
                </a:cubicBezTo>
                <a:cubicBezTo>
                  <a:pt x="818908" y="585980"/>
                  <a:pt x="365705" y="507939"/>
                  <a:pt x="0" y="518891"/>
                </a:cubicBezTo>
                <a:cubicBezTo>
                  <a:pt x="-50187" y="399086"/>
                  <a:pt x="19718" y="241453"/>
                  <a:pt x="0" y="0"/>
                </a:cubicBezTo>
                <a:close/>
              </a:path>
              <a:path w="2949311" h="518891" stroke="0" extrusionOk="0">
                <a:moveTo>
                  <a:pt x="0" y="0"/>
                </a:moveTo>
                <a:cubicBezTo>
                  <a:pt x="135681" y="-34263"/>
                  <a:pt x="382972" y="32606"/>
                  <a:pt x="560369" y="0"/>
                </a:cubicBezTo>
                <a:cubicBezTo>
                  <a:pt x="737766" y="-32606"/>
                  <a:pt x="824252" y="49181"/>
                  <a:pt x="1061752" y="0"/>
                </a:cubicBezTo>
                <a:cubicBezTo>
                  <a:pt x="1299252" y="-49181"/>
                  <a:pt x="1526166" y="31961"/>
                  <a:pt x="1710600" y="0"/>
                </a:cubicBezTo>
                <a:cubicBezTo>
                  <a:pt x="1895034" y="-31961"/>
                  <a:pt x="1999867" y="65217"/>
                  <a:pt x="2270969" y="0"/>
                </a:cubicBezTo>
                <a:cubicBezTo>
                  <a:pt x="2542071" y="-65217"/>
                  <a:pt x="2806595" y="43334"/>
                  <a:pt x="2949311" y="0"/>
                </a:cubicBezTo>
                <a:cubicBezTo>
                  <a:pt x="2997898" y="190462"/>
                  <a:pt x="2945549" y="360597"/>
                  <a:pt x="2949311" y="518891"/>
                </a:cubicBezTo>
                <a:cubicBezTo>
                  <a:pt x="2818303" y="524610"/>
                  <a:pt x="2537665" y="511970"/>
                  <a:pt x="2359449" y="518891"/>
                </a:cubicBezTo>
                <a:cubicBezTo>
                  <a:pt x="2181233" y="525812"/>
                  <a:pt x="1915767" y="444506"/>
                  <a:pt x="1710600" y="518891"/>
                </a:cubicBezTo>
                <a:cubicBezTo>
                  <a:pt x="1505433" y="593276"/>
                  <a:pt x="1429154" y="479195"/>
                  <a:pt x="1209218" y="518891"/>
                </a:cubicBezTo>
                <a:cubicBezTo>
                  <a:pt x="989282" y="558587"/>
                  <a:pt x="810442" y="507779"/>
                  <a:pt x="619355" y="518891"/>
                </a:cubicBezTo>
                <a:cubicBezTo>
                  <a:pt x="428268" y="530003"/>
                  <a:pt x="182871" y="502001"/>
                  <a:pt x="0" y="518891"/>
                </a:cubicBezTo>
                <a:cubicBezTo>
                  <a:pt x="-62078" y="333434"/>
                  <a:pt x="12128" y="177143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변경하기 </a:t>
            </a:r>
            <a:r>
              <a:rPr lang="en-US" altLang="ko-KR" dirty="0"/>
              <a:t>– </a:t>
            </a:r>
            <a:r>
              <a:rPr lang="ko-KR" altLang="en-US" dirty="0"/>
              <a:t>전체 공개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7610AE0D-C958-DEE1-62E5-8639BB32FE77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 flipV="1">
            <a:off x="4021584" y="3318027"/>
            <a:ext cx="3282813" cy="155319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CC1CC6F-1883-03E7-7445-7AE1C092512B}"/>
              </a:ext>
            </a:extLst>
          </p:cNvPr>
          <p:cNvSpPr/>
          <p:nvPr/>
        </p:nvSpPr>
        <p:spPr>
          <a:xfrm>
            <a:off x="2974020" y="5632715"/>
            <a:ext cx="1047564" cy="439530"/>
          </a:xfrm>
          <a:custGeom>
            <a:avLst/>
            <a:gdLst>
              <a:gd name="connsiteX0" fmla="*/ 0 w 1047564"/>
              <a:gd name="connsiteY0" fmla="*/ 0 h 439530"/>
              <a:gd name="connsiteX1" fmla="*/ 513306 w 1047564"/>
              <a:gd name="connsiteY1" fmla="*/ 0 h 439530"/>
              <a:gd name="connsiteX2" fmla="*/ 1047564 w 1047564"/>
              <a:gd name="connsiteY2" fmla="*/ 0 h 439530"/>
              <a:gd name="connsiteX3" fmla="*/ 1047564 w 1047564"/>
              <a:gd name="connsiteY3" fmla="*/ 439530 h 439530"/>
              <a:gd name="connsiteX4" fmla="*/ 523782 w 1047564"/>
              <a:gd name="connsiteY4" fmla="*/ 439530 h 439530"/>
              <a:gd name="connsiteX5" fmla="*/ 0 w 1047564"/>
              <a:gd name="connsiteY5" fmla="*/ 439530 h 439530"/>
              <a:gd name="connsiteX6" fmla="*/ 0 w 1047564"/>
              <a:gd name="connsiteY6" fmla="*/ 0 h 439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7564" h="439530" extrusionOk="0">
                <a:moveTo>
                  <a:pt x="0" y="0"/>
                </a:moveTo>
                <a:cubicBezTo>
                  <a:pt x="106485" y="-42799"/>
                  <a:pt x="332602" y="18751"/>
                  <a:pt x="513306" y="0"/>
                </a:cubicBezTo>
                <a:cubicBezTo>
                  <a:pt x="694010" y="-18751"/>
                  <a:pt x="906271" y="20666"/>
                  <a:pt x="1047564" y="0"/>
                </a:cubicBezTo>
                <a:cubicBezTo>
                  <a:pt x="1098821" y="146524"/>
                  <a:pt x="1022947" y="288572"/>
                  <a:pt x="1047564" y="439530"/>
                </a:cubicBezTo>
                <a:cubicBezTo>
                  <a:pt x="788279" y="483536"/>
                  <a:pt x="707114" y="436955"/>
                  <a:pt x="523782" y="439530"/>
                </a:cubicBezTo>
                <a:cubicBezTo>
                  <a:pt x="340450" y="442105"/>
                  <a:pt x="130202" y="406113"/>
                  <a:pt x="0" y="439530"/>
                </a:cubicBezTo>
                <a:cubicBezTo>
                  <a:pt x="-43981" y="329428"/>
                  <a:pt x="42931" y="202980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A89F598-1974-BB7E-1CB2-0F251772050A}"/>
              </a:ext>
            </a:extLst>
          </p:cNvPr>
          <p:cNvSpPr/>
          <p:nvPr/>
        </p:nvSpPr>
        <p:spPr>
          <a:xfrm>
            <a:off x="7304397" y="4552112"/>
            <a:ext cx="3507536" cy="1080603"/>
          </a:xfrm>
          <a:custGeom>
            <a:avLst/>
            <a:gdLst>
              <a:gd name="connsiteX0" fmla="*/ 0 w 3507536"/>
              <a:gd name="connsiteY0" fmla="*/ 0 h 1080603"/>
              <a:gd name="connsiteX1" fmla="*/ 549514 w 3507536"/>
              <a:gd name="connsiteY1" fmla="*/ 0 h 1080603"/>
              <a:gd name="connsiteX2" fmla="*/ 1028877 w 3507536"/>
              <a:gd name="connsiteY2" fmla="*/ 0 h 1080603"/>
              <a:gd name="connsiteX3" fmla="*/ 1543316 w 3507536"/>
              <a:gd name="connsiteY3" fmla="*/ 0 h 1080603"/>
              <a:gd name="connsiteX4" fmla="*/ 2162981 w 3507536"/>
              <a:gd name="connsiteY4" fmla="*/ 0 h 1080603"/>
              <a:gd name="connsiteX5" fmla="*/ 2712495 w 3507536"/>
              <a:gd name="connsiteY5" fmla="*/ 0 h 1080603"/>
              <a:gd name="connsiteX6" fmla="*/ 3507536 w 3507536"/>
              <a:gd name="connsiteY6" fmla="*/ 0 h 1080603"/>
              <a:gd name="connsiteX7" fmla="*/ 3507536 w 3507536"/>
              <a:gd name="connsiteY7" fmla="*/ 551108 h 1080603"/>
              <a:gd name="connsiteX8" fmla="*/ 3507536 w 3507536"/>
              <a:gd name="connsiteY8" fmla="*/ 1080603 h 1080603"/>
              <a:gd name="connsiteX9" fmla="*/ 2922947 w 3507536"/>
              <a:gd name="connsiteY9" fmla="*/ 1080603 h 1080603"/>
              <a:gd name="connsiteX10" fmla="*/ 2408508 w 3507536"/>
              <a:gd name="connsiteY10" fmla="*/ 1080603 h 1080603"/>
              <a:gd name="connsiteX11" fmla="*/ 1753768 w 3507536"/>
              <a:gd name="connsiteY11" fmla="*/ 1080603 h 1080603"/>
              <a:gd name="connsiteX12" fmla="*/ 1204254 w 3507536"/>
              <a:gd name="connsiteY12" fmla="*/ 1080603 h 1080603"/>
              <a:gd name="connsiteX13" fmla="*/ 724891 w 3507536"/>
              <a:gd name="connsiteY13" fmla="*/ 1080603 h 1080603"/>
              <a:gd name="connsiteX14" fmla="*/ 0 w 3507536"/>
              <a:gd name="connsiteY14" fmla="*/ 1080603 h 1080603"/>
              <a:gd name="connsiteX15" fmla="*/ 0 w 3507536"/>
              <a:gd name="connsiteY15" fmla="*/ 561914 h 1080603"/>
              <a:gd name="connsiteX16" fmla="*/ 0 w 3507536"/>
              <a:gd name="connsiteY16" fmla="*/ 0 h 1080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507536" h="1080603" fill="none" extrusionOk="0">
                <a:moveTo>
                  <a:pt x="0" y="0"/>
                </a:moveTo>
                <a:cubicBezTo>
                  <a:pt x="252672" y="-11459"/>
                  <a:pt x="319193" y="64963"/>
                  <a:pt x="549514" y="0"/>
                </a:cubicBezTo>
                <a:cubicBezTo>
                  <a:pt x="779835" y="-64963"/>
                  <a:pt x="850999" y="38409"/>
                  <a:pt x="1028877" y="0"/>
                </a:cubicBezTo>
                <a:cubicBezTo>
                  <a:pt x="1206755" y="-38409"/>
                  <a:pt x="1420737" y="7489"/>
                  <a:pt x="1543316" y="0"/>
                </a:cubicBezTo>
                <a:cubicBezTo>
                  <a:pt x="1665895" y="-7489"/>
                  <a:pt x="1874817" y="13871"/>
                  <a:pt x="2162981" y="0"/>
                </a:cubicBezTo>
                <a:cubicBezTo>
                  <a:pt x="2451145" y="-13871"/>
                  <a:pt x="2570032" y="3679"/>
                  <a:pt x="2712495" y="0"/>
                </a:cubicBezTo>
                <a:cubicBezTo>
                  <a:pt x="2854958" y="-3679"/>
                  <a:pt x="3168315" y="30201"/>
                  <a:pt x="3507536" y="0"/>
                </a:cubicBezTo>
                <a:cubicBezTo>
                  <a:pt x="3527532" y="199972"/>
                  <a:pt x="3460754" y="410776"/>
                  <a:pt x="3507536" y="551108"/>
                </a:cubicBezTo>
                <a:cubicBezTo>
                  <a:pt x="3554318" y="691440"/>
                  <a:pt x="3506362" y="825822"/>
                  <a:pt x="3507536" y="1080603"/>
                </a:cubicBezTo>
                <a:cubicBezTo>
                  <a:pt x="3320244" y="1113597"/>
                  <a:pt x="3180391" y="1058839"/>
                  <a:pt x="2922947" y="1080603"/>
                </a:cubicBezTo>
                <a:cubicBezTo>
                  <a:pt x="2665503" y="1102367"/>
                  <a:pt x="2617980" y="1022975"/>
                  <a:pt x="2408508" y="1080603"/>
                </a:cubicBezTo>
                <a:cubicBezTo>
                  <a:pt x="2199036" y="1138231"/>
                  <a:pt x="1969548" y="1042623"/>
                  <a:pt x="1753768" y="1080603"/>
                </a:cubicBezTo>
                <a:cubicBezTo>
                  <a:pt x="1537988" y="1118583"/>
                  <a:pt x="1369093" y="1072346"/>
                  <a:pt x="1204254" y="1080603"/>
                </a:cubicBezTo>
                <a:cubicBezTo>
                  <a:pt x="1039415" y="1088860"/>
                  <a:pt x="901506" y="1029657"/>
                  <a:pt x="724891" y="1080603"/>
                </a:cubicBezTo>
                <a:cubicBezTo>
                  <a:pt x="548276" y="1131549"/>
                  <a:pt x="228828" y="1002886"/>
                  <a:pt x="0" y="1080603"/>
                </a:cubicBezTo>
                <a:cubicBezTo>
                  <a:pt x="-48868" y="869436"/>
                  <a:pt x="12534" y="755158"/>
                  <a:pt x="0" y="561914"/>
                </a:cubicBezTo>
                <a:cubicBezTo>
                  <a:pt x="-12534" y="368670"/>
                  <a:pt x="41183" y="200438"/>
                  <a:pt x="0" y="0"/>
                </a:cubicBezTo>
                <a:close/>
              </a:path>
              <a:path w="3507536" h="1080603" stroke="0" extrusionOk="0">
                <a:moveTo>
                  <a:pt x="0" y="0"/>
                </a:moveTo>
                <a:cubicBezTo>
                  <a:pt x="234394" y="-4870"/>
                  <a:pt x="402126" y="60084"/>
                  <a:pt x="549514" y="0"/>
                </a:cubicBezTo>
                <a:cubicBezTo>
                  <a:pt x="696902" y="-60084"/>
                  <a:pt x="875794" y="32321"/>
                  <a:pt x="1028877" y="0"/>
                </a:cubicBezTo>
                <a:cubicBezTo>
                  <a:pt x="1181960" y="-32321"/>
                  <a:pt x="1543631" y="2573"/>
                  <a:pt x="1683617" y="0"/>
                </a:cubicBezTo>
                <a:cubicBezTo>
                  <a:pt x="1823603" y="-2573"/>
                  <a:pt x="2082293" y="7261"/>
                  <a:pt x="2233131" y="0"/>
                </a:cubicBezTo>
                <a:cubicBezTo>
                  <a:pt x="2383969" y="-7261"/>
                  <a:pt x="2607444" y="20874"/>
                  <a:pt x="2782645" y="0"/>
                </a:cubicBezTo>
                <a:cubicBezTo>
                  <a:pt x="2957846" y="-20874"/>
                  <a:pt x="3247779" y="10398"/>
                  <a:pt x="3507536" y="0"/>
                </a:cubicBezTo>
                <a:cubicBezTo>
                  <a:pt x="3566809" y="124659"/>
                  <a:pt x="3476886" y="336662"/>
                  <a:pt x="3507536" y="518689"/>
                </a:cubicBezTo>
                <a:cubicBezTo>
                  <a:pt x="3538186" y="700716"/>
                  <a:pt x="3447618" y="948516"/>
                  <a:pt x="3507536" y="1080603"/>
                </a:cubicBezTo>
                <a:cubicBezTo>
                  <a:pt x="3282230" y="1129507"/>
                  <a:pt x="3219374" y="1049706"/>
                  <a:pt x="2993097" y="1080603"/>
                </a:cubicBezTo>
                <a:cubicBezTo>
                  <a:pt x="2766820" y="1111500"/>
                  <a:pt x="2649154" y="1058749"/>
                  <a:pt x="2408508" y="1080603"/>
                </a:cubicBezTo>
                <a:cubicBezTo>
                  <a:pt x="2167862" y="1102457"/>
                  <a:pt x="2099187" y="1045198"/>
                  <a:pt x="1823919" y="1080603"/>
                </a:cubicBezTo>
                <a:cubicBezTo>
                  <a:pt x="1548651" y="1116008"/>
                  <a:pt x="1459510" y="1067586"/>
                  <a:pt x="1274405" y="1080603"/>
                </a:cubicBezTo>
                <a:cubicBezTo>
                  <a:pt x="1089300" y="1093620"/>
                  <a:pt x="865980" y="1077789"/>
                  <a:pt x="619665" y="1080603"/>
                </a:cubicBezTo>
                <a:cubicBezTo>
                  <a:pt x="373350" y="1083417"/>
                  <a:pt x="278394" y="1079843"/>
                  <a:pt x="0" y="1080603"/>
                </a:cubicBezTo>
                <a:cubicBezTo>
                  <a:pt x="-23405" y="907672"/>
                  <a:pt x="4633" y="813252"/>
                  <a:pt x="0" y="561914"/>
                </a:cubicBezTo>
                <a:cubicBezTo>
                  <a:pt x="-4633" y="310576"/>
                  <a:pt x="40189" y="132588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변경하기 </a:t>
            </a:r>
            <a:r>
              <a:rPr lang="en-US" altLang="ko-KR" dirty="0"/>
              <a:t>– ‘</a:t>
            </a:r>
            <a:r>
              <a:rPr lang="ko-KR" altLang="en-US" dirty="0"/>
              <a:t>이름을 입력하세요</a:t>
            </a:r>
            <a:r>
              <a:rPr lang="en-US" altLang="ko-KR" dirty="0"/>
              <a:t>’, ‘</a:t>
            </a:r>
            <a:r>
              <a:rPr lang="ko-KR" altLang="en-US" dirty="0"/>
              <a:t>학번과 이름을 입력하세요</a:t>
            </a:r>
            <a:r>
              <a:rPr lang="en-US" altLang="ko-KR" dirty="0"/>
              <a:t>’ </a:t>
            </a:r>
            <a:r>
              <a:rPr lang="ko-KR" altLang="en-US" dirty="0"/>
              <a:t>등</a:t>
            </a:r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0D311432-B71B-9CEB-9F18-DE0CE0F95036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>
          <a:xfrm flipV="1">
            <a:off x="4021584" y="5092414"/>
            <a:ext cx="3282813" cy="760066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936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다양한 </a:t>
            </a:r>
            <a:r>
              <a:rPr lang="ko-KR" altLang="en-US" dirty="0" err="1"/>
              <a:t>띵커벨</a:t>
            </a:r>
            <a:r>
              <a:rPr lang="ko-KR" altLang="en-US" dirty="0"/>
              <a:t> 에듀테크 도구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7F039D4-D1FD-6DA7-CBFF-DF641B383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912" y="1523650"/>
            <a:ext cx="10354176" cy="496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27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소개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4" name="그림 3">
            <a:hlinkClick r:id="rId2"/>
            <a:extLst>
              <a:ext uri="{FF2B5EF4-FFF2-40B4-BE49-F238E27FC236}">
                <a16:creationId xmlns:a16="http://schemas.microsoft.com/office/drawing/2014/main" id="{6485B3CF-6A3B-8F2E-76A2-33BBD634F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930" y="1514475"/>
            <a:ext cx="854214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60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3C09AD5-26B3-FB44-BF9D-DD08426FA2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06" t="-1193" r="-417" b="1193"/>
          <a:stretch/>
        </p:blipFill>
        <p:spPr>
          <a:xfrm>
            <a:off x="414867" y="1580621"/>
            <a:ext cx="7003087" cy="50533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CD90614-AACF-1836-03E3-01C6BE5815E4}"/>
              </a:ext>
            </a:extLst>
          </p:cNvPr>
          <p:cNvSpPr/>
          <p:nvPr/>
        </p:nvSpPr>
        <p:spPr>
          <a:xfrm>
            <a:off x="5120710" y="1580621"/>
            <a:ext cx="1047564" cy="387662"/>
          </a:xfrm>
          <a:custGeom>
            <a:avLst/>
            <a:gdLst>
              <a:gd name="connsiteX0" fmla="*/ 0 w 1047564"/>
              <a:gd name="connsiteY0" fmla="*/ 0 h 387662"/>
              <a:gd name="connsiteX1" fmla="*/ 513306 w 1047564"/>
              <a:gd name="connsiteY1" fmla="*/ 0 h 387662"/>
              <a:gd name="connsiteX2" fmla="*/ 1047564 w 1047564"/>
              <a:gd name="connsiteY2" fmla="*/ 0 h 387662"/>
              <a:gd name="connsiteX3" fmla="*/ 1047564 w 1047564"/>
              <a:gd name="connsiteY3" fmla="*/ 387662 h 387662"/>
              <a:gd name="connsiteX4" fmla="*/ 523782 w 1047564"/>
              <a:gd name="connsiteY4" fmla="*/ 387662 h 387662"/>
              <a:gd name="connsiteX5" fmla="*/ 0 w 1047564"/>
              <a:gd name="connsiteY5" fmla="*/ 387662 h 387662"/>
              <a:gd name="connsiteX6" fmla="*/ 0 w 1047564"/>
              <a:gd name="connsiteY6" fmla="*/ 0 h 38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7564" h="387662" extrusionOk="0">
                <a:moveTo>
                  <a:pt x="0" y="0"/>
                </a:moveTo>
                <a:cubicBezTo>
                  <a:pt x="106485" y="-42799"/>
                  <a:pt x="332602" y="18751"/>
                  <a:pt x="513306" y="0"/>
                </a:cubicBezTo>
                <a:cubicBezTo>
                  <a:pt x="694010" y="-18751"/>
                  <a:pt x="906271" y="20666"/>
                  <a:pt x="1047564" y="0"/>
                </a:cubicBezTo>
                <a:cubicBezTo>
                  <a:pt x="1090650" y="141550"/>
                  <a:pt x="1013219" y="259002"/>
                  <a:pt x="1047564" y="387662"/>
                </a:cubicBezTo>
                <a:cubicBezTo>
                  <a:pt x="788279" y="431668"/>
                  <a:pt x="707114" y="385087"/>
                  <a:pt x="523782" y="387662"/>
                </a:cubicBezTo>
                <a:cubicBezTo>
                  <a:pt x="340450" y="390237"/>
                  <a:pt x="130202" y="354245"/>
                  <a:pt x="0" y="387662"/>
                </a:cubicBezTo>
                <a:cubicBezTo>
                  <a:pt x="-31237" y="306208"/>
                  <a:pt x="21708" y="146994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4D2EB97-A508-0009-EEE4-68CB296E0D94}"/>
              </a:ext>
            </a:extLst>
          </p:cNvPr>
          <p:cNvSpPr/>
          <p:nvPr/>
        </p:nvSpPr>
        <p:spPr>
          <a:xfrm>
            <a:off x="8755322" y="1111670"/>
            <a:ext cx="2949311" cy="1325563"/>
          </a:xfrm>
          <a:custGeom>
            <a:avLst/>
            <a:gdLst>
              <a:gd name="connsiteX0" fmla="*/ 0 w 2949311"/>
              <a:gd name="connsiteY0" fmla="*/ 0 h 1325563"/>
              <a:gd name="connsiteX1" fmla="*/ 560369 w 2949311"/>
              <a:gd name="connsiteY1" fmla="*/ 0 h 1325563"/>
              <a:gd name="connsiteX2" fmla="*/ 1061752 w 2949311"/>
              <a:gd name="connsiteY2" fmla="*/ 0 h 1325563"/>
              <a:gd name="connsiteX3" fmla="*/ 1592628 w 2949311"/>
              <a:gd name="connsiteY3" fmla="*/ 0 h 1325563"/>
              <a:gd name="connsiteX4" fmla="*/ 2211983 w 2949311"/>
              <a:gd name="connsiteY4" fmla="*/ 0 h 1325563"/>
              <a:gd name="connsiteX5" fmla="*/ 2949311 w 2949311"/>
              <a:gd name="connsiteY5" fmla="*/ 0 h 1325563"/>
              <a:gd name="connsiteX6" fmla="*/ 2949311 w 2949311"/>
              <a:gd name="connsiteY6" fmla="*/ 415343 h 1325563"/>
              <a:gd name="connsiteX7" fmla="*/ 2949311 w 2949311"/>
              <a:gd name="connsiteY7" fmla="*/ 817431 h 1325563"/>
              <a:gd name="connsiteX8" fmla="*/ 2949311 w 2949311"/>
              <a:gd name="connsiteY8" fmla="*/ 1325563 h 1325563"/>
              <a:gd name="connsiteX9" fmla="*/ 2359449 w 2949311"/>
              <a:gd name="connsiteY9" fmla="*/ 1325563 h 1325563"/>
              <a:gd name="connsiteX10" fmla="*/ 1828573 w 2949311"/>
              <a:gd name="connsiteY10" fmla="*/ 1325563 h 1325563"/>
              <a:gd name="connsiteX11" fmla="*/ 1179724 w 2949311"/>
              <a:gd name="connsiteY11" fmla="*/ 1325563 h 1325563"/>
              <a:gd name="connsiteX12" fmla="*/ 619355 w 2949311"/>
              <a:gd name="connsiteY12" fmla="*/ 1325563 h 1325563"/>
              <a:gd name="connsiteX13" fmla="*/ 0 w 2949311"/>
              <a:gd name="connsiteY13" fmla="*/ 1325563 h 1325563"/>
              <a:gd name="connsiteX14" fmla="*/ 0 w 2949311"/>
              <a:gd name="connsiteY14" fmla="*/ 870453 h 1325563"/>
              <a:gd name="connsiteX15" fmla="*/ 0 w 2949311"/>
              <a:gd name="connsiteY15" fmla="*/ 441854 h 1325563"/>
              <a:gd name="connsiteX16" fmla="*/ 0 w 2949311"/>
              <a:gd name="connsiteY16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49311" h="1325563" fill="none" extrusionOk="0">
                <a:moveTo>
                  <a:pt x="0" y="0"/>
                </a:moveTo>
                <a:cubicBezTo>
                  <a:pt x="252811" y="-35330"/>
                  <a:pt x="446486" y="41276"/>
                  <a:pt x="560369" y="0"/>
                </a:cubicBezTo>
                <a:cubicBezTo>
                  <a:pt x="674252" y="-41276"/>
                  <a:pt x="932392" y="50097"/>
                  <a:pt x="1061752" y="0"/>
                </a:cubicBezTo>
                <a:cubicBezTo>
                  <a:pt x="1191112" y="-50097"/>
                  <a:pt x="1353670" y="34681"/>
                  <a:pt x="1592628" y="0"/>
                </a:cubicBezTo>
                <a:cubicBezTo>
                  <a:pt x="1831586" y="-34681"/>
                  <a:pt x="1975961" y="9227"/>
                  <a:pt x="2211983" y="0"/>
                </a:cubicBezTo>
                <a:cubicBezTo>
                  <a:pt x="2448005" y="-9227"/>
                  <a:pt x="2631238" y="83624"/>
                  <a:pt x="2949311" y="0"/>
                </a:cubicBezTo>
                <a:cubicBezTo>
                  <a:pt x="2981864" y="143362"/>
                  <a:pt x="2942051" y="239271"/>
                  <a:pt x="2949311" y="415343"/>
                </a:cubicBezTo>
                <a:cubicBezTo>
                  <a:pt x="2956571" y="591415"/>
                  <a:pt x="2945731" y="701228"/>
                  <a:pt x="2949311" y="817431"/>
                </a:cubicBezTo>
                <a:cubicBezTo>
                  <a:pt x="2952891" y="933634"/>
                  <a:pt x="2893293" y="1071692"/>
                  <a:pt x="2949311" y="1325563"/>
                </a:cubicBezTo>
                <a:cubicBezTo>
                  <a:pt x="2660162" y="1326733"/>
                  <a:pt x="2630642" y="1306737"/>
                  <a:pt x="2359449" y="1325563"/>
                </a:cubicBezTo>
                <a:cubicBezTo>
                  <a:pt x="2088256" y="1344389"/>
                  <a:pt x="1984723" y="1264951"/>
                  <a:pt x="1828573" y="1325563"/>
                </a:cubicBezTo>
                <a:cubicBezTo>
                  <a:pt x="1672423" y="1386175"/>
                  <a:pt x="1492076" y="1282457"/>
                  <a:pt x="1179724" y="1325563"/>
                </a:cubicBezTo>
                <a:cubicBezTo>
                  <a:pt x="867372" y="1368669"/>
                  <a:pt x="863173" y="1322430"/>
                  <a:pt x="619355" y="1325563"/>
                </a:cubicBezTo>
                <a:cubicBezTo>
                  <a:pt x="375537" y="1328696"/>
                  <a:pt x="198458" y="1313656"/>
                  <a:pt x="0" y="1325563"/>
                </a:cubicBezTo>
                <a:cubicBezTo>
                  <a:pt x="-7442" y="1124035"/>
                  <a:pt x="36" y="961617"/>
                  <a:pt x="0" y="870453"/>
                </a:cubicBezTo>
                <a:cubicBezTo>
                  <a:pt x="-36" y="779289"/>
                  <a:pt x="43913" y="611491"/>
                  <a:pt x="0" y="441854"/>
                </a:cubicBezTo>
                <a:cubicBezTo>
                  <a:pt x="-43913" y="272217"/>
                  <a:pt x="5644" y="114938"/>
                  <a:pt x="0" y="0"/>
                </a:cubicBezTo>
                <a:close/>
              </a:path>
              <a:path w="2949311" h="1325563" stroke="0" extrusionOk="0">
                <a:moveTo>
                  <a:pt x="0" y="0"/>
                </a:moveTo>
                <a:cubicBezTo>
                  <a:pt x="135681" y="-34263"/>
                  <a:pt x="382972" y="32606"/>
                  <a:pt x="560369" y="0"/>
                </a:cubicBezTo>
                <a:cubicBezTo>
                  <a:pt x="737766" y="-32606"/>
                  <a:pt x="824252" y="49181"/>
                  <a:pt x="1061752" y="0"/>
                </a:cubicBezTo>
                <a:cubicBezTo>
                  <a:pt x="1299252" y="-49181"/>
                  <a:pt x="1526166" y="31961"/>
                  <a:pt x="1710600" y="0"/>
                </a:cubicBezTo>
                <a:cubicBezTo>
                  <a:pt x="1895034" y="-31961"/>
                  <a:pt x="1999867" y="65217"/>
                  <a:pt x="2270969" y="0"/>
                </a:cubicBezTo>
                <a:cubicBezTo>
                  <a:pt x="2542071" y="-65217"/>
                  <a:pt x="2806595" y="43334"/>
                  <a:pt x="2949311" y="0"/>
                </a:cubicBezTo>
                <a:cubicBezTo>
                  <a:pt x="3000109" y="218292"/>
                  <a:pt x="2928992" y="281496"/>
                  <a:pt x="2949311" y="468366"/>
                </a:cubicBezTo>
                <a:cubicBezTo>
                  <a:pt x="2969630" y="655236"/>
                  <a:pt x="2943433" y="739884"/>
                  <a:pt x="2949311" y="910220"/>
                </a:cubicBezTo>
                <a:cubicBezTo>
                  <a:pt x="2955189" y="1080556"/>
                  <a:pt x="2911343" y="1139530"/>
                  <a:pt x="2949311" y="1325563"/>
                </a:cubicBezTo>
                <a:cubicBezTo>
                  <a:pt x="2735985" y="1326325"/>
                  <a:pt x="2534012" y="1319460"/>
                  <a:pt x="2418435" y="1325563"/>
                </a:cubicBezTo>
                <a:cubicBezTo>
                  <a:pt x="2302858" y="1331666"/>
                  <a:pt x="2018173" y="1309434"/>
                  <a:pt x="1828573" y="1325563"/>
                </a:cubicBezTo>
                <a:cubicBezTo>
                  <a:pt x="1638973" y="1341692"/>
                  <a:pt x="1469014" y="1298316"/>
                  <a:pt x="1238711" y="1325563"/>
                </a:cubicBezTo>
                <a:cubicBezTo>
                  <a:pt x="1008408" y="1352810"/>
                  <a:pt x="913840" y="1322809"/>
                  <a:pt x="678342" y="1325563"/>
                </a:cubicBezTo>
                <a:cubicBezTo>
                  <a:pt x="442844" y="1328317"/>
                  <a:pt x="337830" y="1288566"/>
                  <a:pt x="0" y="1325563"/>
                </a:cubicBezTo>
                <a:cubicBezTo>
                  <a:pt x="-15518" y="1169812"/>
                  <a:pt x="3325" y="1071979"/>
                  <a:pt x="0" y="857197"/>
                </a:cubicBezTo>
                <a:cubicBezTo>
                  <a:pt x="-3325" y="642415"/>
                  <a:pt x="45664" y="611774"/>
                  <a:pt x="0" y="388832"/>
                </a:cubicBezTo>
                <a:cubicBezTo>
                  <a:pt x="-45664" y="165890"/>
                  <a:pt x="25959" y="192116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클래스 코드</a:t>
            </a:r>
            <a:endParaRPr lang="en-US" altLang="ko-KR" dirty="0"/>
          </a:p>
          <a:p>
            <a:pPr algn="ctr"/>
            <a:r>
              <a:rPr lang="ko-KR" altLang="en-US" dirty="0"/>
              <a:t>한글 가능</a:t>
            </a:r>
            <a:endParaRPr lang="en-US" altLang="ko-KR" dirty="0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1C3F738D-B9E4-2914-9A4F-6FC2548ED5AC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6168274" y="1774452"/>
            <a:ext cx="2587048" cy="0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1445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3C09AD5-26B3-FB44-BF9D-DD08426FA2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06" t="-1193" r="-417" b="1193"/>
          <a:stretch/>
        </p:blipFill>
        <p:spPr>
          <a:xfrm>
            <a:off x="414867" y="1580621"/>
            <a:ext cx="7003087" cy="50533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CD90614-AACF-1836-03E3-01C6BE5815E4}"/>
              </a:ext>
            </a:extLst>
          </p:cNvPr>
          <p:cNvSpPr/>
          <p:nvPr/>
        </p:nvSpPr>
        <p:spPr>
          <a:xfrm>
            <a:off x="5120710" y="1580621"/>
            <a:ext cx="1047564" cy="387662"/>
          </a:xfrm>
          <a:custGeom>
            <a:avLst/>
            <a:gdLst>
              <a:gd name="connsiteX0" fmla="*/ 0 w 1047564"/>
              <a:gd name="connsiteY0" fmla="*/ 0 h 387662"/>
              <a:gd name="connsiteX1" fmla="*/ 513306 w 1047564"/>
              <a:gd name="connsiteY1" fmla="*/ 0 h 387662"/>
              <a:gd name="connsiteX2" fmla="*/ 1047564 w 1047564"/>
              <a:gd name="connsiteY2" fmla="*/ 0 h 387662"/>
              <a:gd name="connsiteX3" fmla="*/ 1047564 w 1047564"/>
              <a:gd name="connsiteY3" fmla="*/ 387662 h 387662"/>
              <a:gd name="connsiteX4" fmla="*/ 523782 w 1047564"/>
              <a:gd name="connsiteY4" fmla="*/ 387662 h 387662"/>
              <a:gd name="connsiteX5" fmla="*/ 0 w 1047564"/>
              <a:gd name="connsiteY5" fmla="*/ 387662 h 387662"/>
              <a:gd name="connsiteX6" fmla="*/ 0 w 1047564"/>
              <a:gd name="connsiteY6" fmla="*/ 0 h 38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7564" h="387662" extrusionOk="0">
                <a:moveTo>
                  <a:pt x="0" y="0"/>
                </a:moveTo>
                <a:cubicBezTo>
                  <a:pt x="106485" y="-42799"/>
                  <a:pt x="332602" y="18751"/>
                  <a:pt x="513306" y="0"/>
                </a:cubicBezTo>
                <a:cubicBezTo>
                  <a:pt x="694010" y="-18751"/>
                  <a:pt x="906271" y="20666"/>
                  <a:pt x="1047564" y="0"/>
                </a:cubicBezTo>
                <a:cubicBezTo>
                  <a:pt x="1090650" y="141550"/>
                  <a:pt x="1013219" y="259002"/>
                  <a:pt x="1047564" y="387662"/>
                </a:cubicBezTo>
                <a:cubicBezTo>
                  <a:pt x="788279" y="431668"/>
                  <a:pt x="707114" y="385087"/>
                  <a:pt x="523782" y="387662"/>
                </a:cubicBezTo>
                <a:cubicBezTo>
                  <a:pt x="340450" y="390237"/>
                  <a:pt x="130202" y="354245"/>
                  <a:pt x="0" y="387662"/>
                </a:cubicBezTo>
                <a:cubicBezTo>
                  <a:pt x="-31237" y="306208"/>
                  <a:pt x="21708" y="146994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1C3F738D-B9E4-2914-9A4F-6FC2548ED5AC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6168274" y="1774452"/>
            <a:ext cx="2617765" cy="856613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>
            <a:extLst>
              <a:ext uri="{FF2B5EF4-FFF2-40B4-BE49-F238E27FC236}">
                <a16:creationId xmlns:a16="http://schemas.microsoft.com/office/drawing/2014/main" id="{E5B429B7-A57F-3696-002B-AE0297A1A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107" y="3071512"/>
            <a:ext cx="4395274" cy="2698512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54D2EB97-A508-0009-EEE4-68CB296E0D94}"/>
              </a:ext>
            </a:extLst>
          </p:cNvPr>
          <p:cNvSpPr/>
          <p:nvPr/>
        </p:nvSpPr>
        <p:spPr>
          <a:xfrm>
            <a:off x="8786039" y="1968283"/>
            <a:ext cx="2949311" cy="1325563"/>
          </a:xfrm>
          <a:custGeom>
            <a:avLst/>
            <a:gdLst>
              <a:gd name="connsiteX0" fmla="*/ 0 w 2949311"/>
              <a:gd name="connsiteY0" fmla="*/ 0 h 1325563"/>
              <a:gd name="connsiteX1" fmla="*/ 560369 w 2949311"/>
              <a:gd name="connsiteY1" fmla="*/ 0 h 1325563"/>
              <a:gd name="connsiteX2" fmla="*/ 1061752 w 2949311"/>
              <a:gd name="connsiteY2" fmla="*/ 0 h 1325563"/>
              <a:gd name="connsiteX3" fmla="*/ 1592628 w 2949311"/>
              <a:gd name="connsiteY3" fmla="*/ 0 h 1325563"/>
              <a:gd name="connsiteX4" fmla="*/ 2211983 w 2949311"/>
              <a:gd name="connsiteY4" fmla="*/ 0 h 1325563"/>
              <a:gd name="connsiteX5" fmla="*/ 2949311 w 2949311"/>
              <a:gd name="connsiteY5" fmla="*/ 0 h 1325563"/>
              <a:gd name="connsiteX6" fmla="*/ 2949311 w 2949311"/>
              <a:gd name="connsiteY6" fmla="*/ 415343 h 1325563"/>
              <a:gd name="connsiteX7" fmla="*/ 2949311 w 2949311"/>
              <a:gd name="connsiteY7" fmla="*/ 817431 h 1325563"/>
              <a:gd name="connsiteX8" fmla="*/ 2949311 w 2949311"/>
              <a:gd name="connsiteY8" fmla="*/ 1325563 h 1325563"/>
              <a:gd name="connsiteX9" fmla="*/ 2359449 w 2949311"/>
              <a:gd name="connsiteY9" fmla="*/ 1325563 h 1325563"/>
              <a:gd name="connsiteX10" fmla="*/ 1828573 w 2949311"/>
              <a:gd name="connsiteY10" fmla="*/ 1325563 h 1325563"/>
              <a:gd name="connsiteX11" fmla="*/ 1179724 w 2949311"/>
              <a:gd name="connsiteY11" fmla="*/ 1325563 h 1325563"/>
              <a:gd name="connsiteX12" fmla="*/ 619355 w 2949311"/>
              <a:gd name="connsiteY12" fmla="*/ 1325563 h 1325563"/>
              <a:gd name="connsiteX13" fmla="*/ 0 w 2949311"/>
              <a:gd name="connsiteY13" fmla="*/ 1325563 h 1325563"/>
              <a:gd name="connsiteX14" fmla="*/ 0 w 2949311"/>
              <a:gd name="connsiteY14" fmla="*/ 870453 h 1325563"/>
              <a:gd name="connsiteX15" fmla="*/ 0 w 2949311"/>
              <a:gd name="connsiteY15" fmla="*/ 441854 h 1325563"/>
              <a:gd name="connsiteX16" fmla="*/ 0 w 2949311"/>
              <a:gd name="connsiteY16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49311" h="1325563" fill="none" extrusionOk="0">
                <a:moveTo>
                  <a:pt x="0" y="0"/>
                </a:moveTo>
                <a:cubicBezTo>
                  <a:pt x="252811" y="-35330"/>
                  <a:pt x="446486" y="41276"/>
                  <a:pt x="560369" y="0"/>
                </a:cubicBezTo>
                <a:cubicBezTo>
                  <a:pt x="674252" y="-41276"/>
                  <a:pt x="932392" y="50097"/>
                  <a:pt x="1061752" y="0"/>
                </a:cubicBezTo>
                <a:cubicBezTo>
                  <a:pt x="1191112" y="-50097"/>
                  <a:pt x="1353670" y="34681"/>
                  <a:pt x="1592628" y="0"/>
                </a:cubicBezTo>
                <a:cubicBezTo>
                  <a:pt x="1831586" y="-34681"/>
                  <a:pt x="1975961" y="9227"/>
                  <a:pt x="2211983" y="0"/>
                </a:cubicBezTo>
                <a:cubicBezTo>
                  <a:pt x="2448005" y="-9227"/>
                  <a:pt x="2631238" y="83624"/>
                  <a:pt x="2949311" y="0"/>
                </a:cubicBezTo>
                <a:cubicBezTo>
                  <a:pt x="2981864" y="143362"/>
                  <a:pt x="2942051" y="239271"/>
                  <a:pt x="2949311" y="415343"/>
                </a:cubicBezTo>
                <a:cubicBezTo>
                  <a:pt x="2956571" y="591415"/>
                  <a:pt x="2945731" y="701228"/>
                  <a:pt x="2949311" y="817431"/>
                </a:cubicBezTo>
                <a:cubicBezTo>
                  <a:pt x="2952891" y="933634"/>
                  <a:pt x="2893293" y="1071692"/>
                  <a:pt x="2949311" y="1325563"/>
                </a:cubicBezTo>
                <a:cubicBezTo>
                  <a:pt x="2660162" y="1326733"/>
                  <a:pt x="2630642" y="1306737"/>
                  <a:pt x="2359449" y="1325563"/>
                </a:cubicBezTo>
                <a:cubicBezTo>
                  <a:pt x="2088256" y="1344389"/>
                  <a:pt x="1984723" y="1264951"/>
                  <a:pt x="1828573" y="1325563"/>
                </a:cubicBezTo>
                <a:cubicBezTo>
                  <a:pt x="1672423" y="1386175"/>
                  <a:pt x="1492076" y="1282457"/>
                  <a:pt x="1179724" y="1325563"/>
                </a:cubicBezTo>
                <a:cubicBezTo>
                  <a:pt x="867372" y="1368669"/>
                  <a:pt x="863173" y="1322430"/>
                  <a:pt x="619355" y="1325563"/>
                </a:cubicBezTo>
                <a:cubicBezTo>
                  <a:pt x="375537" y="1328696"/>
                  <a:pt x="198458" y="1313656"/>
                  <a:pt x="0" y="1325563"/>
                </a:cubicBezTo>
                <a:cubicBezTo>
                  <a:pt x="-7442" y="1124035"/>
                  <a:pt x="36" y="961617"/>
                  <a:pt x="0" y="870453"/>
                </a:cubicBezTo>
                <a:cubicBezTo>
                  <a:pt x="-36" y="779289"/>
                  <a:pt x="43913" y="611491"/>
                  <a:pt x="0" y="441854"/>
                </a:cubicBezTo>
                <a:cubicBezTo>
                  <a:pt x="-43913" y="272217"/>
                  <a:pt x="5644" y="114938"/>
                  <a:pt x="0" y="0"/>
                </a:cubicBezTo>
                <a:close/>
              </a:path>
              <a:path w="2949311" h="1325563" stroke="0" extrusionOk="0">
                <a:moveTo>
                  <a:pt x="0" y="0"/>
                </a:moveTo>
                <a:cubicBezTo>
                  <a:pt x="135681" y="-34263"/>
                  <a:pt x="382972" y="32606"/>
                  <a:pt x="560369" y="0"/>
                </a:cubicBezTo>
                <a:cubicBezTo>
                  <a:pt x="737766" y="-32606"/>
                  <a:pt x="824252" y="49181"/>
                  <a:pt x="1061752" y="0"/>
                </a:cubicBezTo>
                <a:cubicBezTo>
                  <a:pt x="1299252" y="-49181"/>
                  <a:pt x="1526166" y="31961"/>
                  <a:pt x="1710600" y="0"/>
                </a:cubicBezTo>
                <a:cubicBezTo>
                  <a:pt x="1895034" y="-31961"/>
                  <a:pt x="1999867" y="65217"/>
                  <a:pt x="2270969" y="0"/>
                </a:cubicBezTo>
                <a:cubicBezTo>
                  <a:pt x="2542071" y="-65217"/>
                  <a:pt x="2806595" y="43334"/>
                  <a:pt x="2949311" y="0"/>
                </a:cubicBezTo>
                <a:cubicBezTo>
                  <a:pt x="3000109" y="218292"/>
                  <a:pt x="2928992" y="281496"/>
                  <a:pt x="2949311" y="468366"/>
                </a:cubicBezTo>
                <a:cubicBezTo>
                  <a:pt x="2969630" y="655236"/>
                  <a:pt x="2943433" y="739884"/>
                  <a:pt x="2949311" y="910220"/>
                </a:cubicBezTo>
                <a:cubicBezTo>
                  <a:pt x="2955189" y="1080556"/>
                  <a:pt x="2911343" y="1139530"/>
                  <a:pt x="2949311" y="1325563"/>
                </a:cubicBezTo>
                <a:cubicBezTo>
                  <a:pt x="2735985" y="1326325"/>
                  <a:pt x="2534012" y="1319460"/>
                  <a:pt x="2418435" y="1325563"/>
                </a:cubicBezTo>
                <a:cubicBezTo>
                  <a:pt x="2302858" y="1331666"/>
                  <a:pt x="2018173" y="1309434"/>
                  <a:pt x="1828573" y="1325563"/>
                </a:cubicBezTo>
                <a:cubicBezTo>
                  <a:pt x="1638973" y="1341692"/>
                  <a:pt x="1469014" y="1298316"/>
                  <a:pt x="1238711" y="1325563"/>
                </a:cubicBezTo>
                <a:cubicBezTo>
                  <a:pt x="1008408" y="1352810"/>
                  <a:pt x="913840" y="1322809"/>
                  <a:pt x="678342" y="1325563"/>
                </a:cubicBezTo>
                <a:cubicBezTo>
                  <a:pt x="442844" y="1328317"/>
                  <a:pt x="337830" y="1288566"/>
                  <a:pt x="0" y="1325563"/>
                </a:cubicBezTo>
                <a:cubicBezTo>
                  <a:pt x="-15518" y="1169812"/>
                  <a:pt x="3325" y="1071979"/>
                  <a:pt x="0" y="857197"/>
                </a:cubicBezTo>
                <a:cubicBezTo>
                  <a:pt x="-3325" y="642415"/>
                  <a:pt x="45664" y="611774"/>
                  <a:pt x="0" y="388832"/>
                </a:cubicBezTo>
                <a:cubicBezTo>
                  <a:pt x="-45664" y="165890"/>
                  <a:pt x="25959" y="192116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클래스 코드</a:t>
            </a:r>
            <a:endParaRPr lang="en-US" altLang="ko-KR" dirty="0"/>
          </a:p>
          <a:p>
            <a:pPr algn="ctr"/>
            <a:r>
              <a:rPr lang="ko-KR" altLang="en-US" dirty="0"/>
              <a:t>한글 가능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8530026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3C09AD5-26B3-FB44-BF9D-DD08426FA2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06" t="-1193" r="-417" b="1193"/>
          <a:stretch/>
        </p:blipFill>
        <p:spPr>
          <a:xfrm>
            <a:off x="414867" y="1580621"/>
            <a:ext cx="7003087" cy="50533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CD90614-AACF-1836-03E3-01C6BE5815E4}"/>
              </a:ext>
            </a:extLst>
          </p:cNvPr>
          <p:cNvSpPr/>
          <p:nvPr/>
        </p:nvSpPr>
        <p:spPr>
          <a:xfrm>
            <a:off x="6370390" y="1945384"/>
            <a:ext cx="1047564" cy="1325563"/>
          </a:xfrm>
          <a:custGeom>
            <a:avLst/>
            <a:gdLst>
              <a:gd name="connsiteX0" fmla="*/ 0 w 1047564"/>
              <a:gd name="connsiteY0" fmla="*/ 0 h 1325563"/>
              <a:gd name="connsiteX1" fmla="*/ 513306 w 1047564"/>
              <a:gd name="connsiteY1" fmla="*/ 0 h 1325563"/>
              <a:gd name="connsiteX2" fmla="*/ 1047564 w 1047564"/>
              <a:gd name="connsiteY2" fmla="*/ 0 h 1325563"/>
              <a:gd name="connsiteX3" fmla="*/ 1047564 w 1047564"/>
              <a:gd name="connsiteY3" fmla="*/ 468366 h 1325563"/>
              <a:gd name="connsiteX4" fmla="*/ 1047564 w 1047564"/>
              <a:gd name="connsiteY4" fmla="*/ 910220 h 1325563"/>
              <a:gd name="connsiteX5" fmla="*/ 1047564 w 1047564"/>
              <a:gd name="connsiteY5" fmla="*/ 1325563 h 1325563"/>
              <a:gd name="connsiteX6" fmla="*/ 502831 w 1047564"/>
              <a:gd name="connsiteY6" fmla="*/ 1325563 h 1325563"/>
              <a:gd name="connsiteX7" fmla="*/ 0 w 1047564"/>
              <a:gd name="connsiteY7" fmla="*/ 1325563 h 1325563"/>
              <a:gd name="connsiteX8" fmla="*/ 0 w 1047564"/>
              <a:gd name="connsiteY8" fmla="*/ 857197 h 1325563"/>
              <a:gd name="connsiteX9" fmla="*/ 0 w 1047564"/>
              <a:gd name="connsiteY9" fmla="*/ 455110 h 1325563"/>
              <a:gd name="connsiteX10" fmla="*/ 0 w 1047564"/>
              <a:gd name="connsiteY10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7564" h="1325563" extrusionOk="0">
                <a:moveTo>
                  <a:pt x="0" y="0"/>
                </a:moveTo>
                <a:cubicBezTo>
                  <a:pt x="106485" y="-42799"/>
                  <a:pt x="332602" y="18751"/>
                  <a:pt x="513306" y="0"/>
                </a:cubicBezTo>
                <a:cubicBezTo>
                  <a:pt x="694010" y="-18751"/>
                  <a:pt x="906271" y="20666"/>
                  <a:pt x="1047564" y="0"/>
                </a:cubicBezTo>
                <a:cubicBezTo>
                  <a:pt x="1096842" y="180987"/>
                  <a:pt x="1044098" y="348400"/>
                  <a:pt x="1047564" y="468366"/>
                </a:cubicBezTo>
                <a:cubicBezTo>
                  <a:pt x="1051030" y="588332"/>
                  <a:pt x="1029467" y="702236"/>
                  <a:pt x="1047564" y="910220"/>
                </a:cubicBezTo>
                <a:cubicBezTo>
                  <a:pt x="1065661" y="1118204"/>
                  <a:pt x="1006118" y="1240209"/>
                  <a:pt x="1047564" y="1325563"/>
                </a:cubicBezTo>
                <a:cubicBezTo>
                  <a:pt x="786234" y="1342129"/>
                  <a:pt x="662085" y="1301283"/>
                  <a:pt x="502831" y="1325563"/>
                </a:cubicBezTo>
                <a:cubicBezTo>
                  <a:pt x="343577" y="1349843"/>
                  <a:pt x="171247" y="1284367"/>
                  <a:pt x="0" y="1325563"/>
                </a:cubicBezTo>
                <a:cubicBezTo>
                  <a:pt x="-21301" y="1140147"/>
                  <a:pt x="17210" y="1072459"/>
                  <a:pt x="0" y="857197"/>
                </a:cubicBezTo>
                <a:cubicBezTo>
                  <a:pt x="-17210" y="641935"/>
                  <a:pt x="28124" y="595377"/>
                  <a:pt x="0" y="455110"/>
                </a:cubicBezTo>
                <a:cubicBezTo>
                  <a:pt x="-28124" y="314843"/>
                  <a:pt x="36530" y="99292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4D2EB97-A508-0009-EEE4-68CB296E0D94}"/>
              </a:ext>
            </a:extLst>
          </p:cNvPr>
          <p:cNvSpPr/>
          <p:nvPr/>
        </p:nvSpPr>
        <p:spPr>
          <a:xfrm>
            <a:off x="8666545" y="1739446"/>
            <a:ext cx="2949311" cy="1325563"/>
          </a:xfrm>
          <a:custGeom>
            <a:avLst/>
            <a:gdLst>
              <a:gd name="connsiteX0" fmla="*/ 0 w 2949311"/>
              <a:gd name="connsiteY0" fmla="*/ 0 h 1325563"/>
              <a:gd name="connsiteX1" fmla="*/ 560369 w 2949311"/>
              <a:gd name="connsiteY1" fmla="*/ 0 h 1325563"/>
              <a:gd name="connsiteX2" fmla="*/ 1061752 w 2949311"/>
              <a:gd name="connsiteY2" fmla="*/ 0 h 1325563"/>
              <a:gd name="connsiteX3" fmla="*/ 1592628 w 2949311"/>
              <a:gd name="connsiteY3" fmla="*/ 0 h 1325563"/>
              <a:gd name="connsiteX4" fmla="*/ 2211983 w 2949311"/>
              <a:gd name="connsiteY4" fmla="*/ 0 h 1325563"/>
              <a:gd name="connsiteX5" fmla="*/ 2949311 w 2949311"/>
              <a:gd name="connsiteY5" fmla="*/ 0 h 1325563"/>
              <a:gd name="connsiteX6" fmla="*/ 2949311 w 2949311"/>
              <a:gd name="connsiteY6" fmla="*/ 415343 h 1325563"/>
              <a:gd name="connsiteX7" fmla="*/ 2949311 w 2949311"/>
              <a:gd name="connsiteY7" fmla="*/ 817431 h 1325563"/>
              <a:gd name="connsiteX8" fmla="*/ 2949311 w 2949311"/>
              <a:gd name="connsiteY8" fmla="*/ 1325563 h 1325563"/>
              <a:gd name="connsiteX9" fmla="*/ 2359449 w 2949311"/>
              <a:gd name="connsiteY9" fmla="*/ 1325563 h 1325563"/>
              <a:gd name="connsiteX10" fmla="*/ 1828573 w 2949311"/>
              <a:gd name="connsiteY10" fmla="*/ 1325563 h 1325563"/>
              <a:gd name="connsiteX11" fmla="*/ 1179724 w 2949311"/>
              <a:gd name="connsiteY11" fmla="*/ 1325563 h 1325563"/>
              <a:gd name="connsiteX12" fmla="*/ 619355 w 2949311"/>
              <a:gd name="connsiteY12" fmla="*/ 1325563 h 1325563"/>
              <a:gd name="connsiteX13" fmla="*/ 0 w 2949311"/>
              <a:gd name="connsiteY13" fmla="*/ 1325563 h 1325563"/>
              <a:gd name="connsiteX14" fmla="*/ 0 w 2949311"/>
              <a:gd name="connsiteY14" fmla="*/ 870453 h 1325563"/>
              <a:gd name="connsiteX15" fmla="*/ 0 w 2949311"/>
              <a:gd name="connsiteY15" fmla="*/ 441854 h 1325563"/>
              <a:gd name="connsiteX16" fmla="*/ 0 w 2949311"/>
              <a:gd name="connsiteY16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49311" h="1325563" fill="none" extrusionOk="0">
                <a:moveTo>
                  <a:pt x="0" y="0"/>
                </a:moveTo>
                <a:cubicBezTo>
                  <a:pt x="252811" y="-35330"/>
                  <a:pt x="446486" y="41276"/>
                  <a:pt x="560369" y="0"/>
                </a:cubicBezTo>
                <a:cubicBezTo>
                  <a:pt x="674252" y="-41276"/>
                  <a:pt x="932392" y="50097"/>
                  <a:pt x="1061752" y="0"/>
                </a:cubicBezTo>
                <a:cubicBezTo>
                  <a:pt x="1191112" y="-50097"/>
                  <a:pt x="1353670" y="34681"/>
                  <a:pt x="1592628" y="0"/>
                </a:cubicBezTo>
                <a:cubicBezTo>
                  <a:pt x="1831586" y="-34681"/>
                  <a:pt x="1975961" y="9227"/>
                  <a:pt x="2211983" y="0"/>
                </a:cubicBezTo>
                <a:cubicBezTo>
                  <a:pt x="2448005" y="-9227"/>
                  <a:pt x="2631238" y="83624"/>
                  <a:pt x="2949311" y="0"/>
                </a:cubicBezTo>
                <a:cubicBezTo>
                  <a:pt x="2981864" y="143362"/>
                  <a:pt x="2942051" y="239271"/>
                  <a:pt x="2949311" y="415343"/>
                </a:cubicBezTo>
                <a:cubicBezTo>
                  <a:pt x="2956571" y="591415"/>
                  <a:pt x="2945731" y="701228"/>
                  <a:pt x="2949311" y="817431"/>
                </a:cubicBezTo>
                <a:cubicBezTo>
                  <a:pt x="2952891" y="933634"/>
                  <a:pt x="2893293" y="1071692"/>
                  <a:pt x="2949311" y="1325563"/>
                </a:cubicBezTo>
                <a:cubicBezTo>
                  <a:pt x="2660162" y="1326733"/>
                  <a:pt x="2630642" y="1306737"/>
                  <a:pt x="2359449" y="1325563"/>
                </a:cubicBezTo>
                <a:cubicBezTo>
                  <a:pt x="2088256" y="1344389"/>
                  <a:pt x="1984723" y="1264951"/>
                  <a:pt x="1828573" y="1325563"/>
                </a:cubicBezTo>
                <a:cubicBezTo>
                  <a:pt x="1672423" y="1386175"/>
                  <a:pt x="1492076" y="1282457"/>
                  <a:pt x="1179724" y="1325563"/>
                </a:cubicBezTo>
                <a:cubicBezTo>
                  <a:pt x="867372" y="1368669"/>
                  <a:pt x="863173" y="1322430"/>
                  <a:pt x="619355" y="1325563"/>
                </a:cubicBezTo>
                <a:cubicBezTo>
                  <a:pt x="375537" y="1328696"/>
                  <a:pt x="198458" y="1313656"/>
                  <a:pt x="0" y="1325563"/>
                </a:cubicBezTo>
                <a:cubicBezTo>
                  <a:pt x="-7442" y="1124035"/>
                  <a:pt x="36" y="961617"/>
                  <a:pt x="0" y="870453"/>
                </a:cubicBezTo>
                <a:cubicBezTo>
                  <a:pt x="-36" y="779289"/>
                  <a:pt x="43913" y="611491"/>
                  <a:pt x="0" y="441854"/>
                </a:cubicBezTo>
                <a:cubicBezTo>
                  <a:pt x="-43913" y="272217"/>
                  <a:pt x="5644" y="114938"/>
                  <a:pt x="0" y="0"/>
                </a:cubicBezTo>
                <a:close/>
              </a:path>
              <a:path w="2949311" h="1325563" stroke="0" extrusionOk="0">
                <a:moveTo>
                  <a:pt x="0" y="0"/>
                </a:moveTo>
                <a:cubicBezTo>
                  <a:pt x="135681" y="-34263"/>
                  <a:pt x="382972" y="32606"/>
                  <a:pt x="560369" y="0"/>
                </a:cubicBezTo>
                <a:cubicBezTo>
                  <a:pt x="737766" y="-32606"/>
                  <a:pt x="824252" y="49181"/>
                  <a:pt x="1061752" y="0"/>
                </a:cubicBezTo>
                <a:cubicBezTo>
                  <a:pt x="1299252" y="-49181"/>
                  <a:pt x="1526166" y="31961"/>
                  <a:pt x="1710600" y="0"/>
                </a:cubicBezTo>
                <a:cubicBezTo>
                  <a:pt x="1895034" y="-31961"/>
                  <a:pt x="1999867" y="65217"/>
                  <a:pt x="2270969" y="0"/>
                </a:cubicBezTo>
                <a:cubicBezTo>
                  <a:pt x="2542071" y="-65217"/>
                  <a:pt x="2806595" y="43334"/>
                  <a:pt x="2949311" y="0"/>
                </a:cubicBezTo>
                <a:cubicBezTo>
                  <a:pt x="3000109" y="218292"/>
                  <a:pt x="2928992" y="281496"/>
                  <a:pt x="2949311" y="468366"/>
                </a:cubicBezTo>
                <a:cubicBezTo>
                  <a:pt x="2969630" y="655236"/>
                  <a:pt x="2943433" y="739884"/>
                  <a:pt x="2949311" y="910220"/>
                </a:cubicBezTo>
                <a:cubicBezTo>
                  <a:pt x="2955189" y="1080556"/>
                  <a:pt x="2911343" y="1139530"/>
                  <a:pt x="2949311" y="1325563"/>
                </a:cubicBezTo>
                <a:cubicBezTo>
                  <a:pt x="2735985" y="1326325"/>
                  <a:pt x="2534012" y="1319460"/>
                  <a:pt x="2418435" y="1325563"/>
                </a:cubicBezTo>
                <a:cubicBezTo>
                  <a:pt x="2302858" y="1331666"/>
                  <a:pt x="2018173" y="1309434"/>
                  <a:pt x="1828573" y="1325563"/>
                </a:cubicBezTo>
                <a:cubicBezTo>
                  <a:pt x="1638973" y="1341692"/>
                  <a:pt x="1469014" y="1298316"/>
                  <a:pt x="1238711" y="1325563"/>
                </a:cubicBezTo>
                <a:cubicBezTo>
                  <a:pt x="1008408" y="1352810"/>
                  <a:pt x="913840" y="1322809"/>
                  <a:pt x="678342" y="1325563"/>
                </a:cubicBezTo>
                <a:cubicBezTo>
                  <a:pt x="442844" y="1328317"/>
                  <a:pt x="337830" y="1288566"/>
                  <a:pt x="0" y="1325563"/>
                </a:cubicBezTo>
                <a:cubicBezTo>
                  <a:pt x="-15518" y="1169812"/>
                  <a:pt x="3325" y="1071979"/>
                  <a:pt x="0" y="857197"/>
                </a:cubicBezTo>
                <a:cubicBezTo>
                  <a:pt x="-3325" y="642415"/>
                  <a:pt x="45664" y="611774"/>
                  <a:pt x="0" y="388832"/>
                </a:cubicBezTo>
                <a:cubicBezTo>
                  <a:pt x="-45664" y="165890"/>
                  <a:pt x="25959" y="192116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수업 </a:t>
            </a:r>
            <a:r>
              <a:rPr lang="ko-KR" altLang="en-US"/>
              <a:t>시작</a:t>
            </a:r>
            <a:r>
              <a:rPr lang="en-US" altLang="ko-KR" dirty="0"/>
              <a:t>/</a:t>
            </a:r>
            <a:r>
              <a:rPr lang="ko-KR" altLang="en-US" dirty="0"/>
              <a:t>종료하기</a:t>
            </a:r>
            <a:endParaRPr lang="en-US" altLang="ko-KR" dirty="0"/>
          </a:p>
          <a:p>
            <a:pPr algn="ctr"/>
            <a:r>
              <a:rPr lang="ko-KR" altLang="en-US" dirty="0"/>
              <a:t>참가자</a:t>
            </a:r>
            <a:endParaRPr lang="en-US" altLang="ko-KR" dirty="0"/>
          </a:p>
          <a:p>
            <a:pPr algn="ctr"/>
            <a:r>
              <a:rPr lang="ko-KR" altLang="en-US" dirty="0"/>
              <a:t>수업 불러오기</a:t>
            </a:r>
            <a:endParaRPr lang="en-US" altLang="ko-KR" dirty="0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1C3F738D-B9E4-2914-9A4F-6FC2548ED5AC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 flipV="1">
            <a:off x="7417954" y="2402228"/>
            <a:ext cx="1248591" cy="205938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4535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3C09AD5-26B3-FB44-BF9D-DD08426FA2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06" t="-1193" r="-417" b="1193"/>
          <a:stretch/>
        </p:blipFill>
        <p:spPr>
          <a:xfrm>
            <a:off x="414867" y="1580621"/>
            <a:ext cx="7003087" cy="50533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CD90614-AACF-1836-03E3-01C6BE5815E4}"/>
              </a:ext>
            </a:extLst>
          </p:cNvPr>
          <p:cNvSpPr/>
          <p:nvPr/>
        </p:nvSpPr>
        <p:spPr>
          <a:xfrm>
            <a:off x="6370390" y="3887524"/>
            <a:ext cx="1047564" cy="1522676"/>
          </a:xfrm>
          <a:custGeom>
            <a:avLst/>
            <a:gdLst>
              <a:gd name="connsiteX0" fmla="*/ 0 w 1047564"/>
              <a:gd name="connsiteY0" fmla="*/ 0 h 1522676"/>
              <a:gd name="connsiteX1" fmla="*/ 513306 w 1047564"/>
              <a:gd name="connsiteY1" fmla="*/ 0 h 1522676"/>
              <a:gd name="connsiteX2" fmla="*/ 1047564 w 1047564"/>
              <a:gd name="connsiteY2" fmla="*/ 0 h 1522676"/>
              <a:gd name="connsiteX3" fmla="*/ 1047564 w 1047564"/>
              <a:gd name="connsiteY3" fmla="*/ 538012 h 1522676"/>
              <a:gd name="connsiteX4" fmla="*/ 1047564 w 1047564"/>
              <a:gd name="connsiteY4" fmla="*/ 1045571 h 1522676"/>
              <a:gd name="connsiteX5" fmla="*/ 1047564 w 1047564"/>
              <a:gd name="connsiteY5" fmla="*/ 1522676 h 1522676"/>
              <a:gd name="connsiteX6" fmla="*/ 502831 w 1047564"/>
              <a:gd name="connsiteY6" fmla="*/ 1522676 h 1522676"/>
              <a:gd name="connsiteX7" fmla="*/ 0 w 1047564"/>
              <a:gd name="connsiteY7" fmla="*/ 1522676 h 1522676"/>
              <a:gd name="connsiteX8" fmla="*/ 0 w 1047564"/>
              <a:gd name="connsiteY8" fmla="*/ 984664 h 1522676"/>
              <a:gd name="connsiteX9" fmla="*/ 0 w 1047564"/>
              <a:gd name="connsiteY9" fmla="*/ 522785 h 1522676"/>
              <a:gd name="connsiteX10" fmla="*/ 0 w 1047564"/>
              <a:gd name="connsiteY10" fmla="*/ 0 h 152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7564" h="1522676" extrusionOk="0">
                <a:moveTo>
                  <a:pt x="0" y="0"/>
                </a:moveTo>
                <a:cubicBezTo>
                  <a:pt x="106485" y="-42799"/>
                  <a:pt x="332602" y="18751"/>
                  <a:pt x="513306" y="0"/>
                </a:cubicBezTo>
                <a:cubicBezTo>
                  <a:pt x="694010" y="-18751"/>
                  <a:pt x="906271" y="20666"/>
                  <a:pt x="1047564" y="0"/>
                </a:cubicBezTo>
                <a:cubicBezTo>
                  <a:pt x="1111250" y="155736"/>
                  <a:pt x="1000912" y="330450"/>
                  <a:pt x="1047564" y="538012"/>
                </a:cubicBezTo>
                <a:cubicBezTo>
                  <a:pt x="1094216" y="745574"/>
                  <a:pt x="1017910" y="868468"/>
                  <a:pt x="1047564" y="1045571"/>
                </a:cubicBezTo>
                <a:cubicBezTo>
                  <a:pt x="1077218" y="1222674"/>
                  <a:pt x="1029110" y="1308601"/>
                  <a:pt x="1047564" y="1522676"/>
                </a:cubicBezTo>
                <a:cubicBezTo>
                  <a:pt x="786234" y="1539242"/>
                  <a:pt x="662085" y="1498396"/>
                  <a:pt x="502831" y="1522676"/>
                </a:cubicBezTo>
                <a:cubicBezTo>
                  <a:pt x="343577" y="1546956"/>
                  <a:pt x="171247" y="1481480"/>
                  <a:pt x="0" y="1522676"/>
                </a:cubicBezTo>
                <a:cubicBezTo>
                  <a:pt x="-2286" y="1352072"/>
                  <a:pt x="53186" y="1169475"/>
                  <a:pt x="0" y="984664"/>
                </a:cubicBezTo>
                <a:cubicBezTo>
                  <a:pt x="-53186" y="799853"/>
                  <a:pt x="21182" y="650871"/>
                  <a:pt x="0" y="522785"/>
                </a:cubicBezTo>
                <a:cubicBezTo>
                  <a:pt x="-21182" y="394699"/>
                  <a:pt x="32495" y="223502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4D2EB97-A508-0009-EEE4-68CB296E0D94}"/>
              </a:ext>
            </a:extLst>
          </p:cNvPr>
          <p:cNvSpPr/>
          <p:nvPr/>
        </p:nvSpPr>
        <p:spPr>
          <a:xfrm>
            <a:off x="8675423" y="3032159"/>
            <a:ext cx="2949311" cy="1867501"/>
          </a:xfrm>
          <a:custGeom>
            <a:avLst/>
            <a:gdLst>
              <a:gd name="connsiteX0" fmla="*/ 0 w 2949311"/>
              <a:gd name="connsiteY0" fmla="*/ 0 h 1867501"/>
              <a:gd name="connsiteX1" fmla="*/ 530876 w 2949311"/>
              <a:gd name="connsiteY1" fmla="*/ 0 h 1867501"/>
              <a:gd name="connsiteX2" fmla="*/ 1150231 w 2949311"/>
              <a:gd name="connsiteY2" fmla="*/ 0 h 1867501"/>
              <a:gd name="connsiteX3" fmla="*/ 1710600 w 2949311"/>
              <a:gd name="connsiteY3" fmla="*/ 0 h 1867501"/>
              <a:gd name="connsiteX4" fmla="*/ 2241476 w 2949311"/>
              <a:gd name="connsiteY4" fmla="*/ 0 h 1867501"/>
              <a:gd name="connsiteX5" fmla="*/ 2949311 w 2949311"/>
              <a:gd name="connsiteY5" fmla="*/ 0 h 1867501"/>
              <a:gd name="connsiteX6" fmla="*/ 2949311 w 2949311"/>
              <a:gd name="connsiteY6" fmla="*/ 466875 h 1867501"/>
              <a:gd name="connsiteX7" fmla="*/ 2949311 w 2949311"/>
              <a:gd name="connsiteY7" fmla="*/ 933751 h 1867501"/>
              <a:gd name="connsiteX8" fmla="*/ 2949311 w 2949311"/>
              <a:gd name="connsiteY8" fmla="*/ 1363276 h 1867501"/>
              <a:gd name="connsiteX9" fmla="*/ 2949311 w 2949311"/>
              <a:gd name="connsiteY9" fmla="*/ 1867501 h 1867501"/>
              <a:gd name="connsiteX10" fmla="*/ 2418435 w 2949311"/>
              <a:gd name="connsiteY10" fmla="*/ 1867501 h 1867501"/>
              <a:gd name="connsiteX11" fmla="*/ 1917052 w 2949311"/>
              <a:gd name="connsiteY11" fmla="*/ 1867501 h 1867501"/>
              <a:gd name="connsiteX12" fmla="*/ 1297697 w 2949311"/>
              <a:gd name="connsiteY12" fmla="*/ 1867501 h 1867501"/>
              <a:gd name="connsiteX13" fmla="*/ 766821 w 2949311"/>
              <a:gd name="connsiteY13" fmla="*/ 1867501 h 1867501"/>
              <a:gd name="connsiteX14" fmla="*/ 0 w 2949311"/>
              <a:gd name="connsiteY14" fmla="*/ 1867501 h 1867501"/>
              <a:gd name="connsiteX15" fmla="*/ 0 w 2949311"/>
              <a:gd name="connsiteY15" fmla="*/ 1363276 h 1867501"/>
              <a:gd name="connsiteX16" fmla="*/ 0 w 2949311"/>
              <a:gd name="connsiteY16" fmla="*/ 933751 h 1867501"/>
              <a:gd name="connsiteX17" fmla="*/ 0 w 2949311"/>
              <a:gd name="connsiteY17" fmla="*/ 448200 h 1867501"/>
              <a:gd name="connsiteX18" fmla="*/ 0 w 2949311"/>
              <a:gd name="connsiteY18" fmla="*/ 0 h 1867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949311" h="1867501" fill="none" extrusionOk="0">
                <a:moveTo>
                  <a:pt x="0" y="0"/>
                </a:moveTo>
                <a:cubicBezTo>
                  <a:pt x="260951" y="-29458"/>
                  <a:pt x="291918" y="34681"/>
                  <a:pt x="530876" y="0"/>
                </a:cubicBezTo>
                <a:cubicBezTo>
                  <a:pt x="769834" y="-34681"/>
                  <a:pt x="914209" y="9227"/>
                  <a:pt x="1150231" y="0"/>
                </a:cubicBezTo>
                <a:cubicBezTo>
                  <a:pt x="1386253" y="-9227"/>
                  <a:pt x="1445230" y="55437"/>
                  <a:pt x="1710600" y="0"/>
                </a:cubicBezTo>
                <a:cubicBezTo>
                  <a:pt x="1975970" y="-55437"/>
                  <a:pt x="2132290" y="6603"/>
                  <a:pt x="2241476" y="0"/>
                </a:cubicBezTo>
                <a:cubicBezTo>
                  <a:pt x="2350662" y="-6603"/>
                  <a:pt x="2750378" y="23777"/>
                  <a:pt x="2949311" y="0"/>
                </a:cubicBezTo>
                <a:cubicBezTo>
                  <a:pt x="2987747" y="187183"/>
                  <a:pt x="2941106" y="247452"/>
                  <a:pt x="2949311" y="466875"/>
                </a:cubicBezTo>
                <a:cubicBezTo>
                  <a:pt x="2957516" y="686299"/>
                  <a:pt x="2946794" y="765721"/>
                  <a:pt x="2949311" y="933751"/>
                </a:cubicBezTo>
                <a:cubicBezTo>
                  <a:pt x="2951828" y="1101781"/>
                  <a:pt x="2918080" y="1234756"/>
                  <a:pt x="2949311" y="1363276"/>
                </a:cubicBezTo>
                <a:cubicBezTo>
                  <a:pt x="2980542" y="1491797"/>
                  <a:pt x="2937573" y="1673905"/>
                  <a:pt x="2949311" y="1867501"/>
                </a:cubicBezTo>
                <a:cubicBezTo>
                  <a:pt x="2818889" y="1908502"/>
                  <a:pt x="2630775" y="1811347"/>
                  <a:pt x="2418435" y="1867501"/>
                </a:cubicBezTo>
                <a:cubicBezTo>
                  <a:pt x="2206095" y="1923655"/>
                  <a:pt x="2158060" y="1844142"/>
                  <a:pt x="1917052" y="1867501"/>
                </a:cubicBezTo>
                <a:cubicBezTo>
                  <a:pt x="1676044" y="1890860"/>
                  <a:pt x="1484067" y="1817457"/>
                  <a:pt x="1297697" y="1867501"/>
                </a:cubicBezTo>
                <a:cubicBezTo>
                  <a:pt x="1111328" y="1917545"/>
                  <a:pt x="1002712" y="1859293"/>
                  <a:pt x="766821" y="1867501"/>
                </a:cubicBezTo>
                <a:cubicBezTo>
                  <a:pt x="530930" y="1875709"/>
                  <a:pt x="274997" y="1776433"/>
                  <a:pt x="0" y="1867501"/>
                </a:cubicBezTo>
                <a:cubicBezTo>
                  <a:pt x="-14623" y="1683400"/>
                  <a:pt x="55564" y="1581900"/>
                  <a:pt x="0" y="1363276"/>
                </a:cubicBezTo>
                <a:cubicBezTo>
                  <a:pt x="-55564" y="1144653"/>
                  <a:pt x="15046" y="1031708"/>
                  <a:pt x="0" y="933751"/>
                </a:cubicBezTo>
                <a:cubicBezTo>
                  <a:pt x="-15046" y="835794"/>
                  <a:pt x="22058" y="650761"/>
                  <a:pt x="0" y="448200"/>
                </a:cubicBezTo>
                <a:cubicBezTo>
                  <a:pt x="-22058" y="245639"/>
                  <a:pt x="2371" y="100765"/>
                  <a:pt x="0" y="0"/>
                </a:cubicBezTo>
                <a:close/>
              </a:path>
              <a:path w="2949311" h="1867501" stroke="0" extrusionOk="0">
                <a:moveTo>
                  <a:pt x="0" y="0"/>
                </a:moveTo>
                <a:cubicBezTo>
                  <a:pt x="135681" y="-34263"/>
                  <a:pt x="382972" y="32606"/>
                  <a:pt x="560369" y="0"/>
                </a:cubicBezTo>
                <a:cubicBezTo>
                  <a:pt x="737766" y="-32606"/>
                  <a:pt x="824252" y="49181"/>
                  <a:pt x="1061752" y="0"/>
                </a:cubicBezTo>
                <a:cubicBezTo>
                  <a:pt x="1299252" y="-49181"/>
                  <a:pt x="1526166" y="31961"/>
                  <a:pt x="1710600" y="0"/>
                </a:cubicBezTo>
                <a:cubicBezTo>
                  <a:pt x="1895034" y="-31961"/>
                  <a:pt x="1999867" y="65217"/>
                  <a:pt x="2270969" y="0"/>
                </a:cubicBezTo>
                <a:cubicBezTo>
                  <a:pt x="2542071" y="-65217"/>
                  <a:pt x="2806595" y="43334"/>
                  <a:pt x="2949311" y="0"/>
                </a:cubicBezTo>
                <a:cubicBezTo>
                  <a:pt x="2964808" y="127274"/>
                  <a:pt x="2923305" y="306309"/>
                  <a:pt x="2949311" y="504225"/>
                </a:cubicBezTo>
                <a:cubicBezTo>
                  <a:pt x="2975317" y="702141"/>
                  <a:pt x="2940588" y="754864"/>
                  <a:pt x="2949311" y="971101"/>
                </a:cubicBezTo>
                <a:cubicBezTo>
                  <a:pt x="2958034" y="1187338"/>
                  <a:pt x="2926791" y="1237500"/>
                  <a:pt x="2949311" y="1437976"/>
                </a:cubicBezTo>
                <a:cubicBezTo>
                  <a:pt x="2971831" y="1638452"/>
                  <a:pt x="2920187" y="1696754"/>
                  <a:pt x="2949311" y="1867501"/>
                </a:cubicBezTo>
                <a:cubicBezTo>
                  <a:pt x="2779492" y="1899021"/>
                  <a:pt x="2650207" y="1852487"/>
                  <a:pt x="2418435" y="1867501"/>
                </a:cubicBezTo>
                <a:cubicBezTo>
                  <a:pt x="2186663" y="1882515"/>
                  <a:pt x="2058876" y="1840254"/>
                  <a:pt x="1828573" y="1867501"/>
                </a:cubicBezTo>
                <a:cubicBezTo>
                  <a:pt x="1598270" y="1894748"/>
                  <a:pt x="1503702" y="1864747"/>
                  <a:pt x="1268204" y="1867501"/>
                </a:cubicBezTo>
                <a:cubicBezTo>
                  <a:pt x="1032706" y="1870255"/>
                  <a:pt x="881172" y="1802435"/>
                  <a:pt x="619355" y="1867501"/>
                </a:cubicBezTo>
                <a:cubicBezTo>
                  <a:pt x="357538" y="1932567"/>
                  <a:pt x="283469" y="1799660"/>
                  <a:pt x="0" y="1867501"/>
                </a:cubicBezTo>
                <a:cubicBezTo>
                  <a:pt x="-47023" y="1772328"/>
                  <a:pt x="37777" y="1629043"/>
                  <a:pt x="0" y="1437976"/>
                </a:cubicBezTo>
                <a:cubicBezTo>
                  <a:pt x="-37777" y="1246910"/>
                  <a:pt x="9430" y="1095909"/>
                  <a:pt x="0" y="971101"/>
                </a:cubicBezTo>
                <a:cubicBezTo>
                  <a:pt x="-9430" y="846294"/>
                  <a:pt x="6910" y="700501"/>
                  <a:pt x="0" y="522900"/>
                </a:cubicBezTo>
                <a:cubicBezTo>
                  <a:pt x="-6910" y="345299"/>
                  <a:pt x="19836" y="130246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웹 링크</a:t>
            </a:r>
            <a:endParaRPr lang="en-US" altLang="ko-KR" dirty="0"/>
          </a:p>
          <a:p>
            <a:pPr algn="ctr"/>
            <a:r>
              <a:rPr lang="ko-KR" altLang="en-US" dirty="0"/>
              <a:t>콘텐츠 전송</a:t>
            </a:r>
            <a:endParaRPr lang="en-US" altLang="ko-KR" dirty="0"/>
          </a:p>
          <a:p>
            <a:pPr algn="ctr"/>
            <a:r>
              <a:rPr lang="en-US" altLang="ko-KR" dirty="0"/>
              <a:t>OX</a:t>
            </a:r>
          </a:p>
          <a:p>
            <a:pPr algn="ctr"/>
            <a:r>
              <a:rPr lang="ko-KR" altLang="en-US" dirty="0"/>
              <a:t>객관식</a:t>
            </a:r>
            <a:endParaRPr lang="en-US" altLang="ko-KR" dirty="0"/>
          </a:p>
          <a:p>
            <a:pPr algn="ctr"/>
            <a:r>
              <a:rPr lang="ko-KR" altLang="en-US" dirty="0"/>
              <a:t>주관식</a:t>
            </a:r>
            <a:endParaRPr lang="en-US" altLang="ko-KR" dirty="0"/>
          </a:p>
          <a:p>
            <a:pPr algn="ctr"/>
            <a:r>
              <a:rPr lang="ko-KR" altLang="en-US" dirty="0"/>
              <a:t>화이트 보드</a:t>
            </a:r>
            <a:r>
              <a:rPr lang="en-US" altLang="ko-KR" dirty="0"/>
              <a:t>(</a:t>
            </a:r>
            <a:r>
              <a:rPr lang="ko-KR" altLang="en-US" dirty="0"/>
              <a:t>그림 그리기</a:t>
            </a:r>
            <a:r>
              <a:rPr lang="en-US" altLang="ko-KR" dirty="0"/>
              <a:t>)</a:t>
            </a:r>
            <a:endParaRPr lang="ko-KR" altLang="en-US" dirty="0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1C3F738D-B9E4-2914-9A4F-6FC2548ED5AC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 flipV="1">
            <a:off x="7417954" y="3965910"/>
            <a:ext cx="1257469" cy="682952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844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3C09AD5-26B3-FB44-BF9D-DD08426FA2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06" t="-1193" r="-417" b="1193"/>
          <a:stretch/>
        </p:blipFill>
        <p:spPr>
          <a:xfrm>
            <a:off x="414867" y="1580621"/>
            <a:ext cx="7003087" cy="50533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CD90614-AACF-1836-03E3-01C6BE5815E4}"/>
              </a:ext>
            </a:extLst>
          </p:cNvPr>
          <p:cNvSpPr/>
          <p:nvPr/>
        </p:nvSpPr>
        <p:spPr>
          <a:xfrm>
            <a:off x="6370390" y="5442012"/>
            <a:ext cx="1047564" cy="729526"/>
          </a:xfrm>
          <a:custGeom>
            <a:avLst/>
            <a:gdLst>
              <a:gd name="connsiteX0" fmla="*/ 0 w 1047564"/>
              <a:gd name="connsiteY0" fmla="*/ 0 h 729526"/>
              <a:gd name="connsiteX1" fmla="*/ 513306 w 1047564"/>
              <a:gd name="connsiteY1" fmla="*/ 0 h 729526"/>
              <a:gd name="connsiteX2" fmla="*/ 1047564 w 1047564"/>
              <a:gd name="connsiteY2" fmla="*/ 0 h 729526"/>
              <a:gd name="connsiteX3" fmla="*/ 1047564 w 1047564"/>
              <a:gd name="connsiteY3" fmla="*/ 379354 h 729526"/>
              <a:gd name="connsiteX4" fmla="*/ 1047564 w 1047564"/>
              <a:gd name="connsiteY4" fmla="*/ 729526 h 729526"/>
              <a:gd name="connsiteX5" fmla="*/ 544733 w 1047564"/>
              <a:gd name="connsiteY5" fmla="*/ 729526 h 729526"/>
              <a:gd name="connsiteX6" fmla="*/ 0 w 1047564"/>
              <a:gd name="connsiteY6" fmla="*/ 729526 h 729526"/>
              <a:gd name="connsiteX7" fmla="*/ 0 w 1047564"/>
              <a:gd name="connsiteY7" fmla="*/ 350172 h 729526"/>
              <a:gd name="connsiteX8" fmla="*/ 0 w 1047564"/>
              <a:gd name="connsiteY8" fmla="*/ 0 h 729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7564" h="729526" extrusionOk="0">
                <a:moveTo>
                  <a:pt x="0" y="0"/>
                </a:moveTo>
                <a:cubicBezTo>
                  <a:pt x="106485" y="-42799"/>
                  <a:pt x="332602" y="18751"/>
                  <a:pt x="513306" y="0"/>
                </a:cubicBezTo>
                <a:cubicBezTo>
                  <a:pt x="694010" y="-18751"/>
                  <a:pt x="906271" y="20666"/>
                  <a:pt x="1047564" y="0"/>
                </a:cubicBezTo>
                <a:cubicBezTo>
                  <a:pt x="1050707" y="143844"/>
                  <a:pt x="1036020" y="196580"/>
                  <a:pt x="1047564" y="379354"/>
                </a:cubicBezTo>
                <a:cubicBezTo>
                  <a:pt x="1059108" y="562128"/>
                  <a:pt x="1017462" y="591800"/>
                  <a:pt x="1047564" y="729526"/>
                </a:cubicBezTo>
                <a:cubicBezTo>
                  <a:pt x="924603" y="739304"/>
                  <a:pt x="773628" y="692999"/>
                  <a:pt x="544733" y="729526"/>
                </a:cubicBezTo>
                <a:cubicBezTo>
                  <a:pt x="315838" y="766053"/>
                  <a:pt x="159254" y="705246"/>
                  <a:pt x="0" y="729526"/>
                </a:cubicBezTo>
                <a:cubicBezTo>
                  <a:pt x="-10090" y="624104"/>
                  <a:pt x="1439" y="447941"/>
                  <a:pt x="0" y="350172"/>
                </a:cubicBezTo>
                <a:cubicBezTo>
                  <a:pt x="-1439" y="252403"/>
                  <a:pt x="2213" y="139885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4D2EB97-A508-0009-EEE4-68CB296E0D94}"/>
              </a:ext>
            </a:extLst>
          </p:cNvPr>
          <p:cNvSpPr/>
          <p:nvPr/>
        </p:nvSpPr>
        <p:spPr>
          <a:xfrm>
            <a:off x="8755322" y="4655929"/>
            <a:ext cx="2949311" cy="1325563"/>
          </a:xfrm>
          <a:custGeom>
            <a:avLst/>
            <a:gdLst>
              <a:gd name="connsiteX0" fmla="*/ 0 w 2949311"/>
              <a:gd name="connsiteY0" fmla="*/ 0 h 1325563"/>
              <a:gd name="connsiteX1" fmla="*/ 560369 w 2949311"/>
              <a:gd name="connsiteY1" fmla="*/ 0 h 1325563"/>
              <a:gd name="connsiteX2" fmla="*/ 1061752 w 2949311"/>
              <a:gd name="connsiteY2" fmla="*/ 0 h 1325563"/>
              <a:gd name="connsiteX3" fmla="*/ 1592628 w 2949311"/>
              <a:gd name="connsiteY3" fmla="*/ 0 h 1325563"/>
              <a:gd name="connsiteX4" fmla="*/ 2211983 w 2949311"/>
              <a:gd name="connsiteY4" fmla="*/ 0 h 1325563"/>
              <a:gd name="connsiteX5" fmla="*/ 2949311 w 2949311"/>
              <a:gd name="connsiteY5" fmla="*/ 0 h 1325563"/>
              <a:gd name="connsiteX6" fmla="*/ 2949311 w 2949311"/>
              <a:gd name="connsiteY6" fmla="*/ 415343 h 1325563"/>
              <a:gd name="connsiteX7" fmla="*/ 2949311 w 2949311"/>
              <a:gd name="connsiteY7" fmla="*/ 817431 h 1325563"/>
              <a:gd name="connsiteX8" fmla="*/ 2949311 w 2949311"/>
              <a:gd name="connsiteY8" fmla="*/ 1325563 h 1325563"/>
              <a:gd name="connsiteX9" fmla="*/ 2359449 w 2949311"/>
              <a:gd name="connsiteY9" fmla="*/ 1325563 h 1325563"/>
              <a:gd name="connsiteX10" fmla="*/ 1828573 w 2949311"/>
              <a:gd name="connsiteY10" fmla="*/ 1325563 h 1325563"/>
              <a:gd name="connsiteX11" fmla="*/ 1179724 w 2949311"/>
              <a:gd name="connsiteY11" fmla="*/ 1325563 h 1325563"/>
              <a:gd name="connsiteX12" fmla="*/ 619355 w 2949311"/>
              <a:gd name="connsiteY12" fmla="*/ 1325563 h 1325563"/>
              <a:gd name="connsiteX13" fmla="*/ 0 w 2949311"/>
              <a:gd name="connsiteY13" fmla="*/ 1325563 h 1325563"/>
              <a:gd name="connsiteX14" fmla="*/ 0 w 2949311"/>
              <a:gd name="connsiteY14" fmla="*/ 870453 h 1325563"/>
              <a:gd name="connsiteX15" fmla="*/ 0 w 2949311"/>
              <a:gd name="connsiteY15" fmla="*/ 441854 h 1325563"/>
              <a:gd name="connsiteX16" fmla="*/ 0 w 2949311"/>
              <a:gd name="connsiteY16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49311" h="1325563" fill="none" extrusionOk="0">
                <a:moveTo>
                  <a:pt x="0" y="0"/>
                </a:moveTo>
                <a:cubicBezTo>
                  <a:pt x="252811" y="-35330"/>
                  <a:pt x="446486" y="41276"/>
                  <a:pt x="560369" y="0"/>
                </a:cubicBezTo>
                <a:cubicBezTo>
                  <a:pt x="674252" y="-41276"/>
                  <a:pt x="932392" y="50097"/>
                  <a:pt x="1061752" y="0"/>
                </a:cubicBezTo>
                <a:cubicBezTo>
                  <a:pt x="1191112" y="-50097"/>
                  <a:pt x="1353670" y="34681"/>
                  <a:pt x="1592628" y="0"/>
                </a:cubicBezTo>
                <a:cubicBezTo>
                  <a:pt x="1831586" y="-34681"/>
                  <a:pt x="1975961" y="9227"/>
                  <a:pt x="2211983" y="0"/>
                </a:cubicBezTo>
                <a:cubicBezTo>
                  <a:pt x="2448005" y="-9227"/>
                  <a:pt x="2631238" y="83624"/>
                  <a:pt x="2949311" y="0"/>
                </a:cubicBezTo>
                <a:cubicBezTo>
                  <a:pt x="2981864" y="143362"/>
                  <a:pt x="2942051" y="239271"/>
                  <a:pt x="2949311" y="415343"/>
                </a:cubicBezTo>
                <a:cubicBezTo>
                  <a:pt x="2956571" y="591415"/>
                  <a:pt x="2945731" y="701228"/>
                  <a:pt x="2949311" y="817431"/>
                </a:cubicBezTo>
                <a:cubicBezTo>
                  <a:pt x="2952891" y="933634"/>
                  <a:pt x="2893293" y="1071692"/>
                  <a:pt x="2949311" y="1325563"/>
                </a:cubicBezTo>
                <a:cubicBezTo>
                  <a:pt x="2660162" y="1326733"/>
                  <a:pt x="2630642" y="1306737"/>
                  <a:pt x="2359449" y="1325563"/>
                </a:cubicBezTo>
                <a:cubicBezTo>
                  <a:pt x="2088256" y="1344389"/>
                  <a:pt x="1984723" y="1264951"/>
                  <a:pt x="1828573" y="1325563"/>
                </a:cubicBezTo>
                <a:cubicBezTo>
                  <a:pt x="1672423" y="1386175"/>
                  <a:pt x="1492076" y="1282457"/>
                  <a:pt x="1179724" y="1325563"/>
                </a:cubicBezTo>
                <a:cubicBezTo>
                  <a:pt x="867372" y="1368669"/>
                  <a:pt x="863173" y="1322430"/>
                  <a:pt x="619355" y="1325563"/>
                </a:cubicBezTo>
                <a:cubicBezTo>
                  <a:pt x="375537" y="1328696"/>
                  <a:pt x="198458" y="1313656"/>
                  <a:pt x="0" y="1325563"/>
                </a:cubicBezTo>
                <a:cubicBezTo>
                  <a:pt x="-7442" y="1124035"/>
                  <a:pt x="36" y="961617"/>
                  <a:pt x="0" y="870453"/>
                </a:cubicBezTo>
                <a:cubicBezTo>
                  <a:pt x="-36" y="779289"/>
                  <a:pt x="43913" y="611491"/>
                  <a:pt x="0" y="441854"/>
                </a:cubicBezTo>
                <a:cubicBezTo>
                  <a:pt x="-43913" y="272217"/>
                  <a:pt x="5644" y="114938"/>
                  <a:pt x="0" y="0"/>
                </a:cubicBezTo>
                <a:close/>
              </a:path>
              <a:path w="2949311" h="1325563" stroke="0" extrusionOk="0">
                <a:moveTo>
                  <a:pt x="0" y="0"/>
                </a:moveTo>
                <a:cubicBezTo>
                  <a:pt x="135681" y="-34263"/>
                  <a:pt x="382972" y="32606"/>
                  <a:pt x="560369" y="0"/>
                </a:cubicBezTo>
                <a:cubicBezTo>
                  <a:pt x="737766" y="-32606"/>
                  <a:pt x="824252" y="49181"/>
                  <a:pt x="1061752" y="0"/>
                </a:cubicBezTo>
                <a:cubicBezTo>
                  <a:pt x="1299252" y="-49181"/>
                  <a:pt x="1526166" y="31961"/>
                  <a:pt x="1710600" y="0"/>
                </a:cubicBezTo>
                <a:cubicBezTo>
                  <a:pt x="1895034" y="-31961"/>
                  <a:pt x="1999867" y="65217"/>
                  <a:pt x="2270969" y="0"/>
                </a:cubicBezTo>
                <a:cubicBezTo>
                  <a:pt x="2542071" y="-65217"/>
                  <a:pt x="2806595" y="43334"/>
                  <a:pt x="2949311" y="0"/>
                </a:cubicBezTo>
                <a:cubicBezTo>
                  <a:pt x="3000109" y="218292"/>
                  <a:pt x="2928992" y="281496"/>
                  <a:pt x="2949311" y="468366"/>
                </a:cubicBezTo>
                <a:cubicBezTo>
                  <a:pt x="2969630" y="655236"/>
                  <a:pt x="2943433" y="739884"/>
                  <a:pt x="2949311" y="910220"/>
                </a:cubicBezTo>
                <a:cubicBezTo>
                  <a:pt x="2955189" y="1080556"/>
                  <a:pt x="2911343" y="1139530"/>
                  <a:pt x="2949311" y="1325563"/>
                </a:cubicBezTo>
                <a:cubicBezTo>
                  <a:pt x="2735985" y="1326325"/>
                  <a:pt x="2534012" y="1319460"/>
                  <a:pt x="2418435" y="1325563"/>
                </a:cubicBezTo>
                <a:cubicBezTo>
                  <a:pt x="2302858" y="1331666"/>
                  <a:pt x="2018173" y="1309434"/>
                  <a:pt x="1828573" y="1325563"/>
                </a:cubicBezTo>
                <a:cubicBezTo>
                  <a:pt x="1638973" y="1341692"/>
                  <a:pt x="1469014" y="1298316"/>
                  <a:pt x="1238711" y="1325563"/>
                </a:cubicBezTo>
                <a:cubicBezTo>
                  <a:pt x="1008408" y="1352810"/>
                  <a:pt x="913840" y="1322809"/>
                  <a:pt x="678342" y="1325563"/>
                </a:cubicBezTo>
                <a:cubicBezTo>
                  <a:pt x="442844" y="1328317"/>
                  <a:pt x="337830" y="1288566"/>
                  <a:pt x="0" y="1325563"/>
                </a:cubicBezTo>
                <a:cubicBezTo>
                  <a:pt x="-15518" y="1169812"/>
                  <a:pt x="3325" y="1071979"/>
                  <a:pt x="0" y="857197"/>
                </a:cubicBezTo>
                <a:cubicBezTo>
                  <a:pt x="-3325" y="642415"/>
                  <a:pt x="45664" y="611774"/>
                  <a:pt x="0" y="388832"/>
                </a:cubicBezTo>
                <a:cubicBezTo>
                  <a:pt x="-45664" y="165890"/>
                  <a:pt x="25959" y="192116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툴킷</a:t>
            </a:r>
            <a:endParaRPr lang="en-US" altLang="ko-KR" dirty="0"/>
          </a:p>
          <a:p>
            <a:pPr algn="ctr"/>
            <a:r>
              <a:rPr lang="ko-KR" altLang="en-US" dirty="0"/>
              <a:t>선착순 </a:t>
            </a:r>
            <a:r>
              <a:rPr lang="ko-KR" altLang="en-US" dirty="0" err="1"/>
              <a:t>부저</a:t>
            </a:r>
            <a:endParaRPr lang="en-US" altLang="ko-KR" dirty="0"/>
          </a:p>
          <a:p>
            <a:pPr algn="ctr"/>
            <a:r>
              <a:rPr lang="ko-KR" altLang="en-US" dirty="0"/>
              <a:t>주의 집중</a:t>
            </a:r>
            <a:endParaRPr lang="en-US" altLang="ko-KR" dirty="0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1C3F738D-B9E4-2914-9A4F-6FC2548ED5AC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 flipV="1">
            <a:off x="7417954" y="5318711"/>
            <a:ext cx="1337368" cy="488064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049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63FB2FE-7DA0-C3F1-7E2A-5A4AAD898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18" y="1558796"/>
            <a:ext cx="5460904" cy="5075161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1A84338F-7A08-5DE9-8698-11E2EE0486F4}"/>
              </a:ext>
            </a:extLst>
          </p:cNvPr>
          <p:cNvSpPr/>
          <p:nvPr/>
        </p:nvSpPr>
        <p:spPr>
          <a:xfrm>
            <a:off x="4088830" y="5521911"/>
            <a:ext cx="1340448" cy="807868"/>
          </a:xfrm>
          <a:custGeom>
            <a:avLst/>
            <a:gdLst>
              <a:gd name="connsiteX0" fmla="*/ 0 w 1340448"/>
              <a:gd name="connsiteY0" fmla="*/ 0 h 807868"/>
              <a:gd name="connsiteX1" fmla="*/ 433412 w 1340448"/>
              <a:gd name="connsiteY1" fmla="*/ 0 h 807868"/>
              <a:gd name="connsiteX2" fmla="*/ 907036 w 1340448"/>
              <a:gd name="connsiteY2" fmla="*/ 0 h 807868"/>
              <a:gd name="connsiteX3" fmla="*/ 1340448 w 1340448"/>
              <a:gd name="connsiteY3" fmla="*/ 0 h 807868"/>
              <a:gd name="connsiteX4" fmla="*/ 1340448 w 1340448"/>
              <a:gd name="connsiteY4" fmla="*/ 387777 h 807868"/>
              <a:gd name="connsiteX5" fmla="*/ 1340448 w 1340448"/>
              <a:gd name="connsiteY5" fmla="*/ 807868 h 807868"/>
              <a:gd name="connsiteX6" fmla="*/ 866823 w 1340448"/>
              <a:gd name="connsiteY6" fmla="*/ 807868 h 807868"/>
              <a:gd name="connsiteX7" fmla="*/ 393198 w 1340448"/>
              <a:gd name="connsiteY7" fmla="*/ 807868 h 807868"/>
              <a:gd name="connsiteX8" fmla="*/ 0 w 1340448"/>
              <a:gd name="connsiteY8" fmla="*/ 807868 h 807868"/>
              <a:gd name="connsiteX9" fmla="*/ 0 w 1340448"/>
              <a:gd name="connsiteY9" fmla="*/ 387777 h 807868"/>
              <a:gd name="connsiteX10" fmla="*/ 0 w 1340448"/>
              <a:gd name="connsiteY10" fmla="*/ 0 h 807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40448" h="807868" extrusionOk="0">
                <a:moveTo>
                  <a:pt x="0" y="0"/>
                </a:moveTo>
                <a:cubicBezTo>
                  <a:pt x="195314" y="-9109"/>
                  <a:pt x="327464" y="1074"/>
                  <a:pt x="433412" y="0"/>
                </a:cubicBezTo>
                <a:cubicBezTo>
                  <a:pt x="539360" y="-1074"/>
                  <a:pt x="806087" y="28792"/>
                  <a:pt x="907036" y="0"/>
                </a:cubicBezTo>
                <a:cubicBezTo>
                  <a:pt x="1007985" y="-28792"/>
                  <a:pt x="1207178" y="39277"/>
                  <a:pt x="1340448" y="0"/>
                </a:cubicBezTo>
                <a:cubicBezTo>
                  <a:pt x="1355696" y="164265"/>
                  <a:pt x="1316264" y="220261"/>
                  <a:pt x="1340448" y="387777"/>
                </a:cubicBezTo>
                <a:cubicBezTo>
                  <a:pt x="1364632" y="555293"/>
                  <a:pt x="1329810" y="614146"/>
                  <a:pt x="1340448" y="807868"/>
                </a:cubicBezTo>
                <a:cubicBezTo>
                  <a:pt x="1194542" y="833366"/>
                  <a:pt x="1029611" y="791216"/>
                  <a:pt x="866823" y="807868"/>
                </a:cubicBezTo>
                <a:cubicBezTo>
                  <a:pt x="704036" y="824520"/>
                  <a:pt x="592728" y="784993"/>
                  <a:pt x="393198" y="807868"/>
                </a:cubicBezTo>
                <a:cubicBezTo>
                  <a:pt x="193669" y="830743"/>
                  <a:pt x="96945" y="799309"/>
                  <a:pt x="0" y="807868"/>
                </a:cubicBezTo>
                <a:cubicBezTo>
                  <a:pt x="-25401" y="713688"/>
                  <a:pt x="12535" y="525982"/>
                  <a:pt x="0" y="387777"/>
                </a:cubicBezTo>
                <a:cubicBezTo>
                  <a:pt x="-12535" y="249572"/>
                  <a:pt x="35278" y="130168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1400C1C5-1E0B-F4B6-8EC2-52AF78AEF043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5429278" y="5035987"/>
            <a:ext cx="1228974" cy="889858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>
            <a:extLst>
              <a:ext uri="{FF2B5EF4-FFF2-40B4-BE49-F238E27FC236}">
                <a16:creationId xmlns:a16="http://schemas.microsoft.com/office/drawing/2014/main" id="{E779C14E-DC37-3DB4-B121-AB4CDDBEA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461" y="3298311"/>
            <a:ext cx="5941198" cy="173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2786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63FB2FE-7DA0-C3F1-7E2A-5A4AAD898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18" y="1558796"/>
            <a:ext cx="5460904" cy="5075161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1A84338F-7A08-5DE9-8698-11E2EE0486F4}"/>
              </a:ext>
            </a:extLst>
          </p:cNvPr>
          <p:cNvSpPr/>
          <p:nvPr/>
        </p:nvSpPr>
        <p:spPr>
          <a:xfrm>
            <a:off x="4088830" y="5521911"/>
            <a:ext cx="1340448" cy="807868"/>
          </a:xfrm>
          <a:custGeom>
            <a:avLst/>
            <a:gdLst>
              <a:gd name="connsiteX0" fmla="*/ 0 w 1340448"/>
              <a:gd name="connsiteY0" fmla="*/ 0 h 807868"/>
              <a:gd name="connsiteX1" fmla="*/ 433412 w 1340448"/>
              <a:gd name="connsiteY1" fmla="*/ 0 h 807868"/>
              <a:gd name="connsiteX2" fmla="*/ 907036 w 1340448"/>
              <a:gd name="connsiteY2" fmla="*/ 0 h 807868"/>
              <a:gd name="connsiteX3" fmla="*/ 1340448 w 1340448"/>
              <a:gd name="connsiteY3" fmla="*/ 0 h 807868"/>
              <a:gd name="connsiteX4" fmla="*/ 1340448 w 1340448"/>
              <a:gd name="connsiteY4" fmla="*/ 387777 h 807868"/>
              <a:gd name="connsiteX5" fmla="*/ 1340448 w 1340448"/>
              <a:gd name="connsiteY5" fmla="*/ 807868 h 807868"/>
              <a:gd name="connsiteX6" fmla="*/ 866823 w 1340448"/>
              <a:gd name="connsiteY6" fmla="*/ 807868 h 807868"/>
              <a:gd name="connsiteX7" fmla="*/ 393198 w 1340448"/>
              <a:gd name="connsiteY7" fmla="*/ 807868 h 807868"/>
              <a:gd name="connsiteX8" fmla="*/ 0 w 1340448"/>
              <a:gd name="connsiteY8" fmla="*/ 807868 h 807868"/>
              <a:gd name="connsiteX9" fmla="*/ 0 w 1340448"/>
              <a:gd name="connsiteY9" fmla="*/ 387777 h 807868"/>
              <a:gd name="connsiteX10" fmla="*/ 0 w 1340448"/>
              <a:gd name="connsiteY10" fmla="*/ 0 h 807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40448" h="807868" extrusionOk="0">
                <a:moveTo>
                  <a:pt x="0" y="0"/>
                </a:moveTo>
                <a:cubicBezTo>
                  <a:pt x="195314" y="-9109"/>
                  <a:pt x="327464" y="1074"/>
                  <a:pt x="433412" y="0"/>
                </a:cubicBezTo>
                <a:cubicBezTo>
                  <a:pt x="539360" y="-1074"/>
                  <a:pt x="806087" y="28792"/>
                  <a:pt x="907036" y="0"/>
                </a:cubicBezTo>
                <a:cubicBezTo>
                  <a:pt x="1007985" y="-28792"/>
                  <a:pt x="1207178" y="39277"/>
                  <a:pt x="1340448" y="0"/>
                </a:cubicBezTo>
                <a:cubicBezTo>
                  <a:pt x="1355696" y="164265"/>
                  <a:pt x="1316264" y="220261"/>
                  <a:pt x="1340448" y="387777"/>
                </a:cubicBezTo>
                <a:cubicBezTo>
                  <a:pt x="1364632" y="555293"/>
                  <a:pt x="1329810" y="614146"/>
                  <a:pt x="1340448" y="807868"/>
                </a:cubicBezTo>
                <a:cubicBezTo>
                  <a:pt x="1194542" y="833366"/>
                  <a:pt x="1029611" y="791216"/>
                  <a:pt x="866823" y="807868"/>
                </a:cubicBezTo>
                <a:cubicBezTo>
                  <a:pt x="704036" y="824520"/>
                  <a:pt x="592728" y="784993"/>
                  <a:pt x="393198" y="807868"/>
                </a:cubicBezTo>
                <a:cubicBezTo>
                  <a:pt x="193669" y="830743"/>
                  <a:pt x="96945" y="799309"/>
                  <a:pt x="0" y="807868"/>
                </a:cubicBezTo>
                <a:cubicBezTo>
                  <a:pt x="-25401" y="713688"/>
                  <a:pt x="12535" y="525982"/>
                  <a:pt x="0" y="387777"/>
                </a:cubicBezTo>
                <a:cubicBezTo>
                  <a:pt x="-12535" y="249572"/>
                  <a:pt x="35278" y="130168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1400C1C5-1E0B-F4B6-8EC2-52AF78AEF043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5429278" y="5035987"/>
            <a:ext cx="1228974" cy="889858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>
            <a:extLst>
              <a:ext uri="{FF2B5EF4-FFF2-40B4-BE49-F238E27FC236}">
                <a16:creationId xmlns:a16="http://schemas.microsoft.com/office/drawing/2014/main" id="{E779C14E-DC37-3DB4-B121-AB4CDDBEA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461" y="3298311"/>
            <a:ext cx="5941198" cy="173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911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3D55A4E-F21B-393F-D13F-969F005F0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15" y="1822013"/>
            <a:ext cx="10488489" cy="404869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1A84338F-7A08-5DE9-8698-11E2EE0486F4}"/>
              </a:ext>
            </a:extLst>
          </p:cNvPr>
          <p:cNvSpPr/>
          <p:nvPr/>
        </p:nvSpPr>
        <p:spPr>
          <a:xfrm>
            <a:off x="5704566" y="1690688"/>
            <a:ext cx="1340448" cy="807868"/>
          </a:xfrm>
          <a:custGeom>
            <a:avLst/>
            <a:gdLst>
              <a:gd name="connsiteX0" fmla="*/ 0 w 1340448"/>
              <a:gd name="connsiteY0" fmla="*/ 0 h 807868"/>
              <a:gd name="connsiteX1" fmla="*/ 433412 w 1340448"/>
              <a:gd name="connsiteY1" fmla="*/ 0 h 807868"/>
              <a:gd name="connsiteX2" fmla="*/ 907036 w 1340448"/>
              <a:gd name="connsiteY2" fmla="*/ 0 h 807868"/>
              <a:gd name="connsiteX3" fmla="*/ 1340448 w 1340448"/>
              <a:gd name="connsiteY3" fmla="*/ 0 h 807868"/>
              <a:gd name="connsiteX4" fmla="*/ 1340448 w 1340448"/>
              <a:gd name="connsiteY4" fmla="*/ 387777 h 807868"/>
              <a:gd name="connsiteX5" fmla="*/ 1340448 w 1340448"/>
              <a:gd name="connsiteY5" fmla="*/ 807868 h 807868"/>
              <a:gd name="connsiteX6" fmla="*/ 866823 w 1340448"/>
              <a:gd name="connsiteY6" fmla="*/ 807868 h 807868"/>
              <a:gd name="connsiteX7" fmla="*/ 393198 w 1340448"/>
              <a:gd name="connsiteY7" fmla="*/ 807868 h 807868"/>
              <a:gd name="connsiteX8" fmla="*/ 0 w 1340448"/>
              <a:gd name="connsiteY8" fmla="*/ 807868 h 807868"/>
              <a:gd name="connsiteX9" fmla="*/ 0 w 1340448"/>
              <a:gd name="connsiteY9" fmla="*/ 387777 h 807868"/>
              <a:gd name="connsiteX10" fmla="*/ 0 w 1340448"/>
              <a:gd name="connsiteY10" fmla="*/ 0 h 807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40448" h="807868" extrusionOk="0">
                <a:moveTo>
                  <a:pt x="0" y="0"/>
                </a:moveTo>
                <a:cubicBezTo>
                  <a:pt x="195314" y="-9109"/>
                  <a:pt x="327464" y="1074"/>
                  <a:pt x="433412" y="0"/>
                </a:cubicBezTo>
                <a:cubicBezTo>
                  <a:pt x="539360" y="-1074"/>
                  <a:pt x="806087" y="28792"/>
                  <a:pt x="907036" y="0"/>
                </a:cubicBezTo>
                <a:cubicBezTo>
                  <a:pt x="1007985" y="-28792"/>
                  <a:pt x="1207178" y="39277"/>
                  <a:pt x="1340448" y="0"/>
                </a:cubicBezTo>
                <a:cubicBezTo>
                  <a:pt x="1355696" y="164265"/>
                  <a:pt x="1316264" y="220261"/>
                  <a:pt x="1340448" y="387777"/>
                </a:cubicBezTo>
                <a:cubicBezTo>
                  <a:pt x="1364632" y="555293"/>
                  <a:pt x="1329810" y="614146"/>
                  <a:pt x="1340448" y="807868"/>
                </a:cubicBezTo>
                <a:cubicBezTo>
                  <a:pt x="1194542" y="833366"/>
                  <a:pt x="1029611" y="791216"/>
                  <a:pt x="866823" y="807868"/>
                </a:cubicBezTo>
                <a:cubicBezTo>
                  <a:pt x="704036" y="824520"/>
                  <a:pt x="592728" y="784993"/>
                  <a:pt x="393198" y="807868"/>
                </a:cubicBezTo>
                <a:cubicBezTo>
                  <a:pt x="193669" y="830743"/>
                  <a:pt x="96945" y="799309"/>
                  <a:pt x="0" y="807868"/>
                </a:cubicBezTo>
                <a:cubicBezTo>
                  <a:pt x="-25401" y="713688"/>
                  <a:pt x="12535" y="525982"/>
                  <a:pt x="0" y="387777"/>
                </a:cubicBezTo>
                <a:cubicBezTo>
                  <a:pt x="-12535" y="249572"/>
                  <a:pt x="35278" y="130168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1400C1C5-1E0B-F4B6-8EC2-52AF78AEF043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2787588" y="2094622"/>
            <a:ext cx="2916978" cy="1645078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6B21135D-5AFB-A56E-2A2C-4E0C1627A956}"/>
              </a:ext>
            </a:extLst>
          </p:cNvPr>
          <p:cNvSpPr/>
          <p:nvPr/>
        </p:nvSpPr>
        <p:spPr>
          <a:xfrm>
            <a:off x="974564" y="3547600"/>
            <a:ext cx="1813024" cy="464709"/>
          </a:xfrm>
          <a:custGeom>
            <a:avLst/>
            <a:gdLst>
              <a:gd name="connsiteX0" fmla="*/ 0 w 1813024"/>
              <a:gd name="connsiteY0" fmla="*/ 0 h 464709"/>
              <a:gd name="connsiteX1" fmla="*/ 435126 w 1813024"/>
              <a:gd name="connsiteY1" fmla="*/ 0 h 464709"/>
              <a:gd name="connsiteX2" fmla="*/ 924642 w 1813024"/>
              <a:gd name="connsiteY2" fmla="*/ 0 h 464709"/>
              <a:gd name="connsiteX3" fmla="*/ 1414159 w 1813024"/>
              <a:gd name="connsiteY3" fmla="*/ 0 h 464709"/>
              <a:gd name="connsiteX4" fmla="*/ 1813024 w 1813024"/>
              <a:gd name="connsiteY4" fmla="*/ 0 h 464709"/>
              <a:gd name="connsiteX5" fmla="*/ 1813024 w 1813024"/>
              <a:gd name="connsiteY5" fmla="*/ 464709 h 464709"/>
              <a:gd name="connsiteX6" fmla="*/ 1323508 w 1813024"/>
              <a:gd name="connsiteY6" fmla="*/ 464709 h 464709"/>
              <a:gd name="connsiteX7" fmla="*/ 833991 w 1813024"/>
              <a:gd name="connsiteY7" fmla="*/ 464709 h 464709"/>
              <a:gd name="connsiteX8" fmla="*/ 0 w 1813024"/>
              <a:gd name="connsiteY8" fmla="*/ 464709 h 464709"/>
              <a:gd name="connsiteX9" fmla="*/ 0 w 1813024"/>
              <a:gd name="connsiteY9" fmla="*/ 0 h 464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13024" h="464709" extrusionOk="0">
                <a:moveTo>
                  <a:pt x="0" y="0"/>
                </a:moveTo>
                <a:cubicBezTo>
                  <a:pt x="170354" y="-16316"/>
                  <a:pt x="321632" y="33195"/>
                  <a:pt x="435126" y="0"/>
                </a:cubicBezTo>
                <a:cubicBezTo>
                  <a:pt x="548620" y="-33195"/>
                  <a:pt x="681026" y="31247"/>
                  <a:pt x="924642" y="0"/>
                </a:cubicBezTo>
                <a:cubicBezTo>
                  <a:pt x="1168258" y="-31247"/>
                  <a:pt x="1234573" y="44162"/>
                  <a:pt x="1414159" y="0"/>
                </a:cubicBezTo>
                <a:cubicBezTo>
                  <a:pt x="1593745" y="-44162"/>
                  <a:pt x="1676118" y="11178"/>
                  <a:pt x="1813024" y="0"/>
                </a:cubicBezTo>
                <a:cubicBezTo>
                  <a:pt x="1838412" y="205990"/>
                  <a:pt x="1795070" y="261119"/>
                  <a:pt x="1813024" y="464709"/>
                </a:cubicBezTo>
                <a:cubicBezTo>
                  <a:pt x="1690682" y="497017"/>
                  <a:pt x="1563660" y="423900"/>
                  <a:pt x="1323508" y="464709"/>
                </a:cubicBezTo>
                <a:cubicBezTo>
                  <a:pt x="1083356" y="505518"/>
                  <a:pt x="1042070" y="416760"/>
                  <a:pt x="833991" y="464709"/>
                </a:cubicBezTo>
                <a:cubicBezTo>
                  <a:pt x="625912" y="512658"/>
                  <a:pt x="186787" y="441166"/>
                  <a:pt x="0" y="464709"/>
                </a:cubicBezTo>
                <a:cubicBezTo>
                  <a:pt x="-11478" y="323826"/>
                  <a:pt x="41855" y="126441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D8A18CA-176A-0001-C74B-B27F4920C89C}"/>
              </a:ext>
            </a:extLst>
          </p:cNvPr>
          <p:cNvSpPr/>
          <p:nvPr/>
        </p:nvSpPr>
        <p:spPr>
          <a:xfrm>
            <a:off x="878849" y="5501375"/>
            <a:ext cx="4005228" cy="518891"/>
          </a:xfrm>
          <a:custGeom>
            <a:avLst/>
            <a:gdLst>
              <a:gd name="connsiteX0" fmla="*/ 0 w 4005228"/>
              <a:gd name="connsiteY0" fmla="*/ 0 h 518891"/>
              <a:gd name="connsiteX1" fmla="*/ 532123 w 4005228"/>
              <a:gd name="connsiteY1" fmla="*/ 0 h 518891"/>
              <a:gd name="connsiteX2" fmla="*/ 984142 w 4005228"/>
              <a:gd name="connsiteY2" fmla="*/ 0 h 518891"/>
              <a:gd name="connsiteX3" fmla="*/ 1476213 w 4005228"/>
              <a:gd name="connsiteY3" fmla="*/ 0 h 518891"/>
              <a:gd name="connsiteX4" fmla="*/ 2088440 w 4005228"/>
              <a:gd name="connsiteY4" fmla="*/ 0 h 518891"/>
              <a:gd name="connsiteX5" fmla="*/ 2620563 w 4005228"/>
              <a:gd name="connsiteY5" fmla="*/ 0 h 518891"/>
              <a:gd name="connsiteX6" fmla="*/ 3112634 w 4005228"/>
              <a:gd name="connsiteY6" fmla="*/ 0 h 518891"/>
              <a:gd name="connsiteX7" fmla="*/ 4005228 w 4005228"/>
              <a:gd name="connsiteY7" fmla="*/ 0 h 518891"/>
              <a:gd name="connsiteX8" fmla="*/ 4005228 w 4005228"/>
              <a:gd name="connsiteY8" fmla="*/ 518891 h 518891"/>
              <a:gd name="connsiteX9" fmla="*/ 3433053 w 4005228"/>
              <a:gd name="connsiteY9" fmla="*/ 518891 h 518891"/>
              <a:gd name="connsiteX10" fmla="*/ 2940982 w 4005228"/>
              <a:gd name="connsiteY10" fmla="*/ 518891 h 518891"/>
              <a:gd name="connsiteX11" fmla="*/ 2288702 w 4005228"/>
              <a:gd name="connsiteY11" fmla="*/ 518891 h 518891"/>
              <a:gd name="connsiteX12" fmla="*/ 1756579 w 4005228"/>
              <a:gd name="connsiteY12" fmla="*/ 518891 h 518891"/>
              <a:gd name="connsiteX13" fmla="*/ 1304560 w 4005228"/>
              <a:gd name="connsiteY13" fmla="*/ 518891 h 518891"/>
              <a:gd name="connsiteX14" fmla="*/ 692332 w 4005228"/>
              <a:gd name="connsiteY14" fmla="*/ 518891 h 518891"/>
              <a:gd name="connsiteX15" fmla="*/ 0 w 4005228"/>
              <a:gd name="connsiteY15" fmla="*/ 518891 h 518891"/>
              <a:gd name="connsiteX16" fmla="*/ 0 w 4005228"/>
              <a:gd name="connsiteY16" fmla="*/ 0 h 518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05228" h="518891" fill="none" extrusionOk="0">
                <a:moveTo>
                  <a:pt x="0" y="0"/>
                </a:moveTo>
                <a:cubicBezTo>
                  <a:pt x="216697" y="-25813"/>
                  <a:pt x="377671" y="41081"/>
                  <a:pt x="532123" y="0"/>
                </a:cubicBezTo>
                <a:cubicBezTo>
                  <a:pt x="686575" y="-41081"/>
                  <a:pt x="812991" y="41638"/>
                  <a:pt x="984142" y="0"/>
                </a:cubicBezTo>
                <a:cubicBezTo>
                  <a:pt x="1155293" y="-41638"/>
                  <a:pt x="1312478" y="56566"/>
                  <a:pt x="1476213" y="0"/>
                </a:cubicBezTo>
                <a:cubicBezTo>
                  <a:pt x="1639948" y="-56566"/>
                  <a:pt x="1949333" y="2982"/>
                  <a:pt x="2088440" y="0"/>
                </a:cubicBezTo>
                <a:cubicBezTo>
                  <a:pt x="2227547" y="-2982"/>
                  <a:pt x="2512780" y="18912"/>
                  <a:pt x="2620563" y="0"/>
                </a:cubicBezTo>
                <a:cubicBezTo>
                  <a:pt x="2728346" y="-18912"/>
                  <a:pt x="2962690" y="9862"/>
                  <a:pt x="3112634" y="0"/>
                </a:cubicBezTo>
                <a:cubicBezTo>
                  <a:pt x="3262578" y="-9862"/>
                  <a:pt x="3689450" y="102422"/>
                  <a:pt x="4005228" y="0"/>
                </a:cubicBezTo>
                <a:cubicBezTo>
                  <a:pt x="4006210" y="196432"/>
                  <a:pt x="3945977" y="260144"/>
                  <a:pt x="4005228" y="518891"/>
                </a:cubicBezTo>
                <a:cubicBezTo>
                  <a:pt x="3875831" y="521701"/>
                  <a:pt x="3552230" y="509785"/>
                  <a:pt x="3433053" y="518891"/>
                </a:cubicBezTo>
                <a:cubicBezTo>
                  <a:pt x="3313877" y="527997"/>
                  <a:pt x="3170983" y="487015"/>
                  <a:pt x="2940982" y="518891"/>
                </a:cubicBezTo>
                <a:cubicBezTo>
                  <a:pt x="2710981" y="550767"/>
                  <a:pt x="2478389" y="458200"/>
                  <a:pt x="2288702" y="518891"/>
                </a:cubicBezTo>
                <a:cubicBezTo>
                  <a:pt x="2099015" y="579582"/>
                  <a:pt x="1946131" y="480593"/>
                  <a:pt x="1756579" y="518891"/>
                </a:cubicBezTo>
                <a:cubicBezTo>
                  <a:pt x="1567027" y="557189"/>
                  <a:pt x="1500738" y="467599"/>
                  <a:pt x="1304560" y="518891"/>
                </a:cubicBezTo>
                <a:cubicBezTo>
                  <a:pt x="1108382" y="570183"/>
                  <a:pt x="893750" y="445669"/>
                  <a:pt x="692332" y="518891"/>
                </a:cubicBezTo>
                <a:cubicBezTo>
                  <a:pt x="490914" y="592113"/>
                  <a:pt x="188083" y="470181"/>
                  <a:pt x="0" y="518891"/>
                </a:cubicBezTo>
                <a:cubicBezTo>
                  <a:pt x="-14624" y="387784"/>
                  <a:pt x="9699" y="126583"/>
                  <a:pt x="0" y="0"/>
                </a:cubicBezTo>
                <a:close/>
              </a:path>
              <a:path w="4005228" h="518891" stroke="0" extrusionOk="0">
                <a:moveTo>
                  <a:pt x="0" y="0"/>
                </a:moveTo>
                <a:cubicBezTo>
                  <a:pt x="125243" y="-7055"/>
                  <a:pt x="362681" y="43310"/>
                  <a:pt x="532123" y="0"/>
                </a:cubicBezTo>
                <a:cubicBezTo>
                  <a:pt x="701565" y="-43310"/>
                  <a:pt x="761129" y="34898"/>
                  <a:pt x="984142" y="0"/>
                </a:cubicBezTo>
                <a:cubicBezTo>
                  <a:pt x="1207155" y="-34898"/>
                  <a:pt x="1377612" y="77842"/>
                  <a:pt x="1636422" y="0"/>
                </a:cubicBezTo>
                <a:cubicBezTo>
                  <a:pt x="1895232" y="-77842"/>
                  <a:pt x="1961850" y="26068"/>
                  <a:pt x="2168545" y="0"/>
                </a:cubicBezTo>
                <a:cubicBezTo>
                  <a:pt x="2375240" y="-26068"/>
                  <a:pt x="2448842" y="52889"/>
                  <a:pt x="2700668" y="0"/>
                </a:cubicBezTo>
                <a:cubicBezTo>
                  <a:pt x="2952494" y="-52889"/>
                  <a:pt x="3072381" y="44277"/>
                  <a:pt x="3352948" y="0"/>
                </a:cubicBezTo>
                <a:cubicBezTo>
                  <a:pt x="3633515" y="-44277"/>
                  <a:pt x="3763564" y="77201"/>
                  <a:pt x="4005228" y="0"/>
                </a:cubicBezTo>
                <a:cubicBezTo>
                  <a:pt x="4024882" y="226609"/>
                  <a:pt x="3972902" y="313995"/>
                  <a:pt x="4005228" y="518891"/>
                </a:cubicBezTo>
                <a:cubicBezTo>
                  <a:pt x="3802349" y="519314"/>
                  <a:pt x="3701618" y="493878"/>
                  <a:pt x="3513157" y="518891"/>
                </a:cubicBezTo>
                <a:cubicBezTo>
                  <a:pt x="3324696" y="543904"/>
                  <a:pt x="3092999" y="484170"/>
                  <a:pt x="2940982" y="518891"/>
                </a:cubicBezTo>
                <a:cubicBezTo>
                  <a:pt x="2788966" y="553612"/>
                  <a:pt x="2513365" y="469261"/>
                  <a:pt x="2368806" y="518891"/>
                </a:cubicBezTo>
                <a:cubicBezTo>
                  <a:pt x="2224247" y="568521"/>
                  <a:pt x="1991554" y="462818"/>
                  <a:pt x="1836683" y="518891"/>
                </a:cubicBezTo>
                <a:cubicBezTo>
                  <a:pt x="1681812" y="574964"/>
                  <a:pt x="1373898" y="477985"/>
                  <a:pt x="1184403" y="518891"/>
                </a:cubicBezTo>
                <a:cubicBezTo>
                  <a:pt x="994908" y="559797"/>
                  <a:pt x="842089" y="507325"/>
                  <a:pt x="532123" y="518891"/>
                </a:cubicBezTo>
                <a:cubicBezTo>
                  <a:pt x="222157" y="530457"/>
                  <a:pt x="192334" y="489972"/>
                  <a:pt x="0" y="518891"/>
                </a:cubicBezTo>
                <a:cubicBezTo>
                  <a:pt x="-52378" y="320493"/>
                  <a:pt x="50455" y="233367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내 수업 보관함 </a:t>
            </a:r>
            <a:r>
              <a:rPr lang="en-US" altLang="ko-KR" dirty="0"/>
              <a:t>– </a:t>
            </a:r>
            <a:r>
              <a:rPr lang="ko-KR" altLang="en-US" dirty="0"/>
              <a:t>내 수업 만들기</a:t>
            </a:r>
          </a:p>
        </p:txBody>
      </p:sp>
    </p:spTree>
    <p:extLst>
      <p:ext uri="{BB962C8B-B14F-4D97-AF65-F5344CB8AC3E}">
        <p14:creationId xmlns:p14="http://schemas.microsoft.com/office/powerpoint/2010/main" val="7717560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3081391-FDD4-37F4-68B8-71B8C3466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45960"/>
            <a:ext cx="6451436" cy="517443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1A2B2D93-CB9B-3E5D-B519-A02DA8B09C41}"/>
              </a:ext>
            </a:extLst>
          </p:cNvPr>
          <p:cNvSpPr/>
          <p:nvPr/>
        </p:nvSpPr>
        <p:spPr>
          <a:xfrm>
            <a:off x="834421" y="2443781"/>
            <a:ext cx="2574603" cy="2580979"/>
          </a:xfrm>
          <a:custGeom>
            <a:avLst/>
            <a:gdLst>
              <a:gd name="connsiteX0" fmla="*/ 0 w 2574603"/>
              <a:gd name="connsiteY0" fmla="*/ 0 h 2580979"/>
              <a:gd name="connsiteX1" fmla="*/ 489175 w 2574603"/>
              <a:gd name="connsiteY1" fmla="*/ 0 h 2580979"/>
              <a:gd name="connsiteX2" fmla="*/ 1055587 w 2574603"/>
              <a:gd name="connsiteY2" fmla="*/ 0 h 2580979"/>
              <a:gd name="connsiteX3" fmla="*/ 1622000 w 2574603"/>
              <a:gd name="connsiteY3" fmla="*/ 0 h 2580979"/>
              <a:gd name="connsiteX4" fmla="*/ 2085428 w 2574603"/>
              <a:gd name="connsiteY4" fmla="*/ 0 h 2580979"/>
              <a:gd name="connsiteX5" fmla="*/ 2574603 w 2574603"/>
              <a:gd name="connsiteY5" fmla="*/ 0 h 2580979"/>
              <a:gd name="connsiteX6" fmla="*/ 2574603 w 2574603"/>
              <a:gd name="connsiteY6" fmla="*/ 567815 h 2580979"/>
              <a:gd name="connsiteX7" fmla="*/ 2574603 w 2574603"/>
              <a:gd name="connsiteY7" fmla="*/ 1058201 h 2580979"/>
              <a:gd name="connsiteX8" fmla="*/ 2574603 w 2574603"/>
              <a:gd name="connsiteY8" fmla="*/ 1496968 h 2580979"/>
              <a:gd name="connsiteX9" fmla="*/ 2574603 w 2574603"/>
              <a:gd name="connsiteY9" fmla="*/ 2013164 h 2580979"/>
              <a:gd name="connsiteX10" fmla="*/ 2574603 w 2574603"/>
              <a:gd name="connsiteY10" fmla="*/ 2580979 h 2580979"/>
              <a:gd name="connsiteX11" fmla="*/ 2033936 w 2574603"/>
              <a:gd name="connsiteY11" fmla="*/ 2580979 h 2580979"/>
              <a:gd name="connsiteX12" fmla="*/ 1467524 w 2574603"/>
              <a:gd name="connsiteY12" fmla="*/ 2580979 h 2580979"/>
              <a:gd name="connsiteX13" fmla="*/ 926857 w 2574603"/>
              <a:gd name="connsiteY13" fmla="*/ 2580979 h 2580979"/>
              <a:gd name="connsiteX14" fmla="*/ 0 w 2574603"/>
              <a:gd name="connsiteY14" fmla="*/ 2580979 h 2580979"/>
              <a:gd name="connsiteX15" fmla="*/ 0 w 2574603"/>
              <a:gd name="connsiteY15" fmla="*/ 2013164 h 2580979"/>
              <a:gd name="connsiteX16" fmla="*/ 0 w 2574603"/>
              <a:gd name="connsiteY16" fmla="*/ 1574397 h 2580979"/>
              <a:gd name="connsiteX17" fmla="*/ 0 w 2574603"/>
              <a:gd name="connsiteY17" fmla="*/ 1109821 h 2580979"/>
              <a:gd name="connsiteX18" fmla="*/ 0 w 2574603"/>
              <a:gd name="connsiteY18" fmla="*/ 671055 h 2580979"/>
              <a:gd name="connsiteX19" fmla="*/ 0 w 2574603"/>
              <a:gd name="connsiteY19" fmla="*/ 0 h 258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74603" h="2580979" extrusionOk="0">
                <a:moveTo>
                  <a:pt x="0" y="0"/>
                </a:moveTo>
                <a:cubicBezTo>
                  <a:pt x="115931" y="-24189"/>
                  <a:pt x="317143" y="3646"/>
                  <a:pt x="489175" y="0"/>
                </a:cubicBezTo>
                <a:cubicBezTo>
                  <a:pt x="661207" y="-3646"/>
                  <a:pt x="926086" y="3747"/>
                  <a:pt x="1055587" y="0"/>
                </a:cubicBezTo>
                <a:cubicBezTo>
                  <a:pt x="1185088" y="-3747"/>
                  <a:pt x="1342435" y="39879"/>
                  <a:pt x="1622000" y="0"/>
                </a:cubicBezTo>
                <a:cubicBezTo>
                  <a:pt x="1901565" y="-39879"/>
                  <a:pt x="1863655" y="40992"/>
                  <a:pt x="2085428" y="0"/>
                </a:cubicBezTo>
                <a:cubicBezTo>
                  <a:pt x="2307201" y="-40992"/>
                  <a:pt x="2379845" y="34093"/>
                  <a:pt x="2574603" y="0"/>
                </a:cubicBezTo>
                <a:cubicBezTo>
                  <a:pt x="2599749" y="169440"/>
                  <a:pt x="2547519" y="431043"/>
                  <a:pt x="2574603" y="567815"/>
                </a:cubicBezTo>
                <a:cubicBezTo>
                  <a:pt x="2601687" y="704588"/>
                  <a:pt x="2546892" y="817440"/>
                  <a:pt x="2574603" y="1058201"/>
                </a:cubicBezTo>
                <a:cubicBezTo>
                  <a:pt x="2602314" y="1298962"/>
                  <a:pt x="2530180" y="1291615"/>
                  <a:pt x="2574603" y="1496968"/>
                </a:cubicBezTo>
                <a:cubicBezTo>
                  <a:pt x="2619026" y="1702321"/>
                  <a:pt x="2570573" y="1860343"/>
                  <a:pt x="2574603" y="2013164"/>
                </a:cubicBezTo>
                <a:cubicBezTo>
                  <a:pt x="2578633" y="2165985"/>
                  <a:pt x="2561984" y="2406748"/>
                  <a:pt x="2574603" y="2580979"/>
                </a:cubicBezTo>
                <a:cubicBezTo>
                  <a:pt x="2375173" y="2632392"/>
                  <a:pt x="2247324" y="2525595"/>
                  <a:pt x="2033936" y="2580979"/>
                </a:cubicBezTo>
                <a:cubicBezTo>
                  <a:pt x="1820548" y="2636363"/>
                  <a:pt x="1610046" y="2530824"/>
                  <a:pt x="1467524" y="2580979"/>
                </a:cubicBezTo>
                <a:cubicBezTo>
                  <a:pt x="1325002" y="2631134"/>
                  <a:pt x="1136189" y="2530826"/>
                  <a:pt x="926857" y="2580979"/>
                </a:cubicBezTo>
                <a:cubicBezTo>
                  <a:pt x="717525" y="2631132"/>
                  <a:pt x="439943" y="2483700"/>
                  <a:pt x="0" y="2580979"/>
                </a:cubicBezTo>
                <a:cubicBezTo>
                  <a:pt x="-22276" y="2385318"/>
                  <a:pt x="22670" y="2130936"/>
                  <a:pt x="0" y="2013164"/>
                </a:cubicBezTo>
                <a:cubicBezTo>
                  <a:pt x="-22670" y="1895393"/>
                  <a:pt x="9968" y="1712797"/>
                  <a:pt x="0" y="1574397"/>
                </a:cubicBezTo>
                <a:cubicBezTo>
                  <a:pt x="-9968" y="1435997"/>
                  <a:pt x="17714" y="1277868"/>
                  <a:pt x="0" y="1109821"/>
                </a:cubicBezTo>
                <a:cubicBezTo>
                  <a:pt x="-17714" y="941774"/>
                  <a:pt x="24220" y="823917"/>
                  <a:pt x="0" y="671055"/>
                </a:cubicBezTo>
                <a:cubicBezTo>
                  <a:pt x="-24220" y="518193"/>
                  <a:pt x="76845" y="259772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3113854-2919-640F-D96A-46FDA5492226}"/>
              </a:ext>
            </a:extLst>
          </p:cNvPr>
          <p:cNvSpPr/>
          <p:nvPr/>
        </p:nvSpPr>
        <p:spPr>
          <a:xfrm>
            <a:off x="8404489" y="3093459"/>
            <a:ext cx="2949311" cy="1325563"/>
          </a:xfrm>
          <a:custGeom>
            <a:avLst/>
            <a:gdLst>
              <a:gd name="connsiteX0" fmla="*/ 0 w 2949311"/>
              <a:gd name="connsiteY0" fmla="*/ 0 h 1325563"/>
              <a:gd name="connsiteX1" fmla="*/ 560369 w 2949311"/>
              <a:gd name="connsiteY1" fmla="*/ 0 h 1325563"/>
              <a:gd name="connsiteX2" fmla="*/ 1061752 w 2949311"/>
              <a:gd name="connsiteY2" fmla="*/ 0 h 1325563"/>
              <a:gd name="connsiteX3" fmla="*/ 1592628 w 2949311"/>
              <a:gd name="connsiteY3" fmla="*/ 0 h 1325563"/>
              <a:gd name="connsiteX4" fmla="*/ 2211983 w 2949311"/>
              <a:gd name="connsiteY4" fmla="*/ 0 h 1325563"/>
              <a:gd name="connsiteX5" fmla="*/ 2949311 w 2949311"/>
              <a:gd name="connsiteY5" fmla="*/ 0 h 1325563"/>
              <a:gd name="connsiteX6" fmla="*/ 2949311 w 2949311"/>
              <a:gd name="connsiteY6" fmla="*/ 415343 h 1325563"/>
              <a:gd name="connsiteX7" fmla="*/ 2949311 w 2949311"/>
              <a:gd name="connsiteY7" fmla="*/ 817431 h 1325563"/>
              <a:gd name="connsiteX8" fmla="*/ 2949311 w 2949311"/>
              <a:gd name="connsiteY8" fmla="*/ 1325563 h 1325563"/>
              <a:gd name="connsiteX9" fmla="*/ 2359449 w 2949311"/>
              <a:gd name="connsiteY9" fmla="*/ 1325563 h 1325563"/>
              <a:gd name="connsiteX10" fmla="*/ 1828573 w 2949311"/>
              <a:gd name="connsiteY10" fmla="*/ 1325563 h 1325563"/>
              <a:gd name="connsiteX11" fmla="*/ 1179724 w 2949311"/>
              <a:gd name="connsiteY11" fmla="*/ 1325563 h 1325563"/>
              <a:gd name="connsiteX12" fmla="*/ 619355 w 2949311"/>
              <a:gd name="connsiteY12" fmla="*/ 1325563 h 1325563"/>
              <a:gd name="connsiteX13" fmla="*/ 0 w 2949311"/>
              <a:gd name="connsiteY13" fmla="*/ 1325563 h 1325563"/>
              <a:gd name="connsiteX14" fmla="*/ 0 w 2949311"/>
              <a:gd name="connsiteY14" fmla="*/ 870453 h 1325563"/>
              <a:gd name="connsiteX15" fmla="*/ 0 w 2949311"/>
              <a:gd name="connsiteY15" fmla="*/ 441854 h 1325563"/>
              <a:gd name="connsiteX16" fmla="*/ 0 w 2949311"/>
              <a:gd name="connsiteY16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49311" h="1325563" fill="none" extrusionOk="0">
                <a:moveTo>
                  <a:pt x="0" y="0"/>
                </a:moveTo>
                <a:cubicBezTo>
                  <a:pt x="252811" y="-35330"/>
                  <a:pt x="446486" y="41276"/>
                  <a:pt x="560369" y="0"/>
                </a:cubicBezTo>
                <a:cubicBezTo>
                  <a:pt x="674252" y="-41276"/>
                  <a:pt x="932392" y="50097"/>
                  <a:pt x="1061752" y="0"/>
                </a:cubicBezTo>
                <a:cubicBezTo>
                  <a:pt x="1191112" y="-50097"/>
                  <a:pt x="1353670" y="34681"/>
                  <a:pt x="1592628" y="0"/>
                </a:cubicBezTo>
                <a:cubicBezTo>
                  <a:pt x="1831586" y="-34681"/>
                  <a:pt x="1975961" y="9227"/>
                  <a:pt x="2211983" y="0"/>
                </a:cubicBezTo>
                <a:cubicBezTo>
                  <a:pt x="2448005" y="-9227"/>
                  <a:pt x="2631238" y="83624"/>
                  <a:pt x="2949311" y="0"/>
                </a:cubicBezTo>
                <a:cubicBezTo>
                  <a:pt x="2981864" y="143362"/>
                  <a:pt x="2942051" y="239271"/>
                  <a:pt x="2949311" y="415343"/>
                </a:cubicBezTo>
                <a:cubicBezTo>
                  <a:pt x="2956571" y="591415"/>
                  <a:pt x="2945731" y="701228"/>
                  <a:pt x="2949311" y="817431"/>
                </a:cubicBezTo>
                <a:cubicBezTo>
                  <a:pt x="2952891" y="933634"/>
                  <a:pt x="2893293" y="1071692"/>
                  <a:pt x="2949311" y="1325563"/>
                </a:cubicBezTo>
                <a:cubicBezTo>
                  <a:pt x="2660162" y="1326733"/>
                  <a:pt x="2630642" y="1306737"/>
                  <a:pt x="2359449" y="1325563"/>
                </a:cubicBezTo>
                <a:cubicBezTo>
                  <a:pt x="2088256" y="1344389"/>
                  <a:pt x="1984723" y="1264951"/>
                  <a:pt x="1828573" y="1325563"/>
                </a:cubicBezTo>
                <a:cubicBezTo>
                  <a:pt x="1672423" y="1386175"/>
                  <a:pt x="1492076" y="1282457"/>
                  <a:pt x="1179724" y="1325563"/>
                </a:cubicBezTo>
                <a:cubicBezTo>
                  <a:pt x="867372" y="1368669"/>
                  <a:pt x="863173" y="1322430"/>
                  <a:pt x="619355" y="1325563"/>
                </a:cubicBezTo>
                <a:cubicBezTo>
                  <a:pt x="375537" y="1328696"/>
                  <a:pt x="198458" y="1313656"/>
                  <a:pt x="0" y="1325563"/>
                </a:cubicBezTo>
                <a:cubicBezTo>
                  <a:pt x="-7442" y="1124035"/>
                  <a:pt x="36" y="961617"/>
                  <a:pt x="0" y="870453"/>
                </a:cubicBezTo>
                <a:cubicBezTo>
                  <a:pt x="-36" y="779289"/>
                  <a:pt x="43913" y="611491"/>
                  <a:pt x="0" y="441854"/>
                </a:cubicBezTo>
                <a:cubicBezTo>
                  <a:pt x="-43913" y="272217"/>
                  <a:pt x="5644" y="114938"/>
                  <a:pt x="0" y="0"/>
                </a:cubicBezTo>
                <a:close/>
              </a:path>
              <a:path w="2949311" h="1325563" stroke="0" extrusionOk="0">
                <a:moveTo>
                  <a:pt x="0" y="0"/>
                </a:moveTo>
                <a:cubicBezTo>
                  <a:pt x="135681" y="-34263"/>
                  <a:pt x="382972" y="32606"/>
                  <a:pt x="560369" y="0"/>
                </a:cubicBezTo>
                <a:cubicBezTo>
                  <a:pt x="737766" y="-32606"/>
                  <a:pt x="824252" y="49181"/>
                  <a:pt x="1061752" y="0"/>
                </a:cubicBezTo>
                <a:cubicBezTo>
                  <a:pt x="1299252" y="-49181"/>
                  <a:pt x="1526166" y="31961"/>
                  <a:pt x="1710600" y="0"/>
                </a:cubicBezTo>
                <a:cubicBezTo>
                  <a:pt x="1895034" y="-31961"/>
                  <a:pt x="1999867" y="65217"/>
                  <a:pt x="2270969" y="0"/>
                </a:cubicBezTo>
                <a:cubicBezTo>
                  <a:pt x="2542071" y="-65217"/>
                  <a:pt x="2806595" y="43334"/>
                  <a:pt x="2949311" y="0"/>
                </a:cubicBezTo>
                <a:cubicBezTo>
                  <a:pt x="3000109" y="218292"/>
                  <a:pt x="2928992" y="281496"/>
                  <a:pt x="2949311" y="468366"/>
                </a:cubicBezTo>
                <a:cubicBezTo>
                  <a:pt x="2969630" y="655236"/>
                  <a:pt x="2943433" y="739884"/>
                  <a:pt x="2949311" y="910220"/>
                </a:cubicBezTo>
                <a:cubicBezTo>
                  <a:pt x="2955189" y="1080556"/>
                  <a:pt x="2911343" y="1139530"/>
                  <a:pt x="2949311" y="1325563"/>
                </a:cubicBezTo>
                <a:cubicBezTo>
                  <a:pt x="2735985" y="1326325"/>
                  <a:pt x="2534012" y="1319460"/>
                  <a:pt x="2418435" y="1325563"/>
                </a:cubicBezTo>
                <a:cubicBezTo>
                  <a:pt x="2302858" y="1331666"/>
                  <a:pt x="2018173" y="1309434"/>
                  <a:pt x="1828573" y="1325563"/>
                </a:cubicBezTo>
                <a:cubicBezTo>
                  <a:pt x="1638973" y="1341692"/>
                  <a:pt x="1469014" y="1298316"/>
                  <a:pt x="1238711" y="1325563"/>
                </a:cubicBezTo>
                <a:cubicBezTo>
                  <a:pt x="1008408" y="1352810"/>
                  <a:pt x="913840" y="1322809"/>
                  <a:pt x="678342" y="1325563"/>
                </a:cubicBezTo>
                <a:cubicBezTo>
                  <a:pt x="442844" y="1328317"/>
                  <a:pt x="337830" y="1288566"/>
                  <a:pt x="0" y="1325563"/>
                </a:cubicBezTo>
                <a:cubicBezTo>
                  <a:pt x="-15518" y="1169812"/>
                  <a:pt x="3325" y="1071979"/>
                  <a:pt x="0" y="857197"/>
                </a:cubicBezTo>
                <a:cubicBezTo>
                  <a:pt x="-3325" y="642415"/>
                  <a:pt x="45664" y="611774"/>
                  <a:pt x="0" y="388832"/>
                </a:cubicBezTo>
                <a:cubicBezTo>
                  <a:pt x="-45664" y="165890"/>
                  <a:pt x="25959" y="192116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제목</a:t>
            </a:r>
            <a:r>
              <a:rPr lang="en-US" altLang="ko-KR" dirty="0"/>
              <a:t> </a:t>
            </a:r>
            <a:r>
              <a:rPr lang="ko-KR" altLang="en-US" dirty="0"/>
              <a:t>작성</a:t>
            </a:r>
            <a:endParaRPr lang="en-US" altLang="ko-KR" dirty="0"/>
          </a:p>
          <a:p>
            <a:pPr algn="ctr"/>
            <a:r>
              <a:rPr lang="ko-KR" altLang="en-US" dirty="0" err="1"/>
              <a:t>학교급</a:t>
            </a:r>
            <a:r>
              <a:rPr lang="ko-KR" altLang="en-US" dirty="0"/>
              <a:t> 선택</a:t>
            </a:r>
            <a:endParaRPr lang="en-US" altLang="ko-KR" dirty="0"/>
          </a:p>
          <a:p>
            <a:pPr algn="ctr"/>
            <a:r>
              <a:rPr lang="ko-KR" altLang="en-US" dirty="0"/>
              <a:t>내 클래스 선택</a:t>
            </a:r>
            <a:endParaRPr lang="en-US" altLang="ko-KR" dirty="0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C9DE54B-6C7E-BF9E-3AD6-0613BAB1E6C9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3409024" y="3734271"/>
            <a:ext cx="4995465" cy="21970"/>
          </a:xfrm>
          <a:prstGeom prst="straightConnector1">
            <a:avLst/>
          </a:prstGeom>
          <a:ln w="6350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8272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F9C83955-FF6A-C26D-47C3-2A6335892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203" y="1462817"/>
            <a:ext cx="7207594" cy="517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985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9AEAB0D-257A-825F-D8D5-EF1363198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576" y="1340528"/>
            <a:ext cx="6796847" cy="529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0938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CAC05DF-4BDB-3A4E-8335-BB45662BC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878" y="1464815"/>
            <a:ext cx="6528363" cy="528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1435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AC61811-7F9F-4692-7758-43DCC1D3A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428852"/>
            <a:ext cx="6096000" cy="522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233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클래스툴</a:t>
            </a:r>
            <a:r>
              <a:rPr lang="ko-KR" altLang="en-US" dirty="0"/>
              <a:t> 만들기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AC61811-7F9F-4692-7758-43DCC1D3A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428852"/>
            <a:ext cx="6096000" cy="522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7653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충남온배움터</a:t>
            </a:r>
            <a:r>
              <a:rPr lang="ko-KR" altLang="en-US" dirty="0"/>
              <a:t> 소개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1775C85-0F93-6778-9B6E-0A0493F10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765" y="1380361"/>
            <a:ext cx="4344006" cy="5477639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B24FA2B-4516-4CC2-EC18-1D8F892DCC8C}"/>
              </a:ext>
            </a:extLst>
          </p:cNvPr>
          <p:cNvSpPr/>
          <p:nvPr/>
        </p:nvSpPr>
        <p:spPr>
          <a:xfrm>
            <a:off x="7809685" y="3456398"/>
            <a:ext cx="2949311" cy="1325563"/>
          </a:xfrm>
          <a:custGeom>
            <a:avLst/>
            <a:gdLst>
              <a:gd name="connsiteX0" fmla="*/ 0 w 2949311"/>
              <a:gd name="connsiteY0" fmla="*/ 0 h 1325563"/>
              <a:gd name="connsiteX1" fmla="*/ 560369 w 2949311"/>
              <a:gd name="connsiteY1" fmla="*/ 0 h 1325563"/>
              <a:gd name="connsiteX2" fmla="*/ 1061752 w 2949311"/>
              <a:gd name="connsiteY2" fmla="*/ 0 h 1325563"/>
              <a:gd name="connsiteX3" fmla="*/ 1592628 w 2949311"/>
              <a:gd name="connsiteY3" fmla="*/ 0 h 1325563"/>
              <a:gd name="connsiteX4" fmla="*/ 2211983 w 2949311"/>
              <a:gd name="connsiteY4" fmla="*/ 0 h 1325563"/>
              <a:gd name="connsiteX5" fmla="*/ 2949311 w 2949311"/>
              <a:gd name="connsiteY5" fmla="*/ 0 h 1325563"/>
              <a:gd name="connsiteX6" fmla="*/ 2949311 w 2949311"/>
              <a:gd name="connsiteY6" fmla="*/ 415343 h 1325563"/>
              <a:gd name="connsiteX7" fmla="*/ 2949311 w 2949311"/>
              <a:gd name="connsiteY7" fmla="*/ 817431 h 1325563"/>
              <a:gd name="connsiteX8" fmla="*/ 2949311 w 2949311"/>
              <a:gd name="connsiteY8" fmla="*/ 1325563 h 1325563"/>
              <a:gd name="connsiteX9" fmla="*/ 2359449 w 2949311"/>
              <a:gd name="connsiteY9" fmla="*/ 1325563 h 1325563"/>
              <a:gd name="connsiteX10" fmla="*/ 1828573 w 2949311"/>
              <a:gd name="connsiteY10" fmla="*/ 1325563 h 1325563"/>
              <a:gd name="connsiteX11" fmla="*/ 1179724 w 2949311"/>
              <a:gd name="connsiteY11" fmla="*/ 1325563 h 1325563"/>
              <a:gd name="connsiteX12" fmla="*/ 619355 w 2949311"/>
              <a:gd name="connsiteY12" fmla="*/ 1325563 h 1325563"/>
              <a:gd name="connsiteX13" fmla="*/ 0 w 2949311"/>
              <a:gd name="connsiteY13" fmla="*/ 1325563 h 1325563"/>
              <a:gd name="connsiteX14" fmla="*/ 0 w 2949311"/>
              <a:gd name="connsiteY14" fmla="*/ 870453 h 1325563"/>
              <a:gd name="connsiteX15" fmla="*/ 0 w 2949311"/>
              <a:gd name="connsiteY15" fmla="*/ 441854 h 1325563"/>
              <a:gd name="connsiteX16" fmla="*/ 0 w 2949311"/>
              <a:gd name="connsiteY16" fmla="*/ 0 h 132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49311" h="1325563" fill="none" extrusionOk="0">
                <a:moveTo>
                  <a:pt x="0" y="0"/>
                </a:moveTo>
                <a:cubicBezTo>
                  <a:pt x="252811" y="-35330"/>
                  <a:pt x="446486" y="41276"/>
                  <a:pt x="560369" y="0"/>
                </a:cubicBezTo>
                <a:cubicBezTo>
                  <a:pt x="674252" y="-41276"/>
                  <a:pt x="932392" y="50097"/>
                  <a:pt x="1061752" y="0"/>
                </a:cubicBezTo>
                <a:cubicBezTo>
                  <a:pt x="1191112" y="-50097"/>
                  <a:pt x="1353670" y="34681"/>
                  <a:pt x="1592628" y="0"/>
                </a:cubicBezTo>
                <a:cubicBezTo>
                  <a:pt x="1831586" y="-34681"/>
                  <a:pt x="1975961" y="9227"/>
                  <a:pt x="2211983" y="0"/>
                </a:cubicBezTo>
                <a:cubicBezTo>
                  <a:pt x="2448005" y="-9227"/>
                  <a:pt x="2631238" y="83624"/>
                  <a:pt x="2949311" y="0"/>
                </a:cubicBezTo>
                <a:cubicBezTo>
                  <a:pt x="2981864" y="143362"/>
                  <a:pt x="2942051" y="239271"/>
                  <a:pt x="2949311" y="415343"/>
                </a:cubicBezTo>
                <a:cubicBezTo>
                  <a:pt x="2956571" y="591415"/>
                  <a:pt x="2945731" y="701228"/>
                  <a:pt x="2949311" y="817431"/>
                </a:cubicBezTo>
                <a:cubicBezTo>
                  <a:pt x="2952891" y="933634"/>
                  <a:pt x="2893293" y="1071692"/>
                  <a:pt x="2949311" y="1325563"/>
                </a:cubicBezTo>
                <a:cubicBezTo>
                  <a:pt x="2660162" y="1326733"/>
                  <a:pt x="2630642" y="1306737"/>
                  <a:pt x="2359449" y="1325563"/>
                </a:cubicBezTo>
                <a:cubicBezTo>
                  <a:pt x="2088256" y="1344389"/>
                  <a:pt x="1984723" y="1264951"/>
                  <a:pt x="1828573" y="1325563"/>
                </a:cubicBezTo>
                <a:cubicBezTo>
                  <a:pt x="1672423" y="1386175"/>
                  <a:pt x="1492076" y="1282457"/>
                  <a:pt x="1179724" y="1325563"/>
                </a:cubicBezTo>
                <a:cubicBezTo>
                  <a:pt x="867372" y="1368669"/>
                  <a:pt x="863173" y="1322430"/>
                  <a:pt x="619355" y="1325563"/>
                </a:cubicBezTo>
                <a:cubicBezTo>
                  <a:pt x="375537" y="1328696"/>
                  <a:pt x="198458" y="1313656"/>
                  <a:pt x="0" y="1325563"/>
                </a:cubicBezTo>
                <a:cubicBezTo>
                  <a:pt x="-7442" y="1124035"/>
                  <a:pt x="36" y="961617"/>
                  <a:pt x="0" y="870453"/>
                </a:cubicBezTo>
                <a:cubicBezTo>
                  <a:pt x="-36" y="779289"/>
                  <a:pt x="43913" y="611491"/>
                  <a:pt x="0" y="441854"/>
                </a:cubicBezTo>
                <a:cubicBezTo>
                  <a:pt x="-43913" y="272217"/>
                  <a:pt x="5644" y="114938"/>
                  <a:pt x="0" y="0"/>
                </a:cubicBezTo>
                <a:close/>
              </a:path>
              <a:path w="2949311" h="1325563" stroke="0" extrusionOk="0">
                <a:moveTo>
                  <a:pt x="0" y="0"/>
                </a:moveTo>
                <a:cubicBezTo>
                  <a:pt x="135681" y="-34263"/>
                  <a:pt x="382972" y="32606"/>
                  <a:pt x="560369" y="0"/>
                </a:cubicBezTo>
                <a:cubicBezTo>
                  <a:pt x="737766" y="-32606"/>
                  <a:pt x="824252" y="49181"/>
                  <a:pt x="1061752" y="0"/>
                </a:cubicBezTo>
                <a:cubicBezTo>
                  <a:pt x="1299252" y="-49181"/>
                  <a:pt x="1526166" y="31961"/>
                  <a:pt x="1710600" y="0"/>
                </a:cubicBezTo>
                <a:cubicBezTo>
                  <a:pt x="1895034" y="-31961"/>
                  <a:pt x="1999867" y="65217"/>
                  <a:pt x="2270969" y="0"/>
                </a:cubicBezTo>
                <a:cubicBezTo>
                  <a:pt x="2542071" y="-65217"/>
                  <a:pt x="2806595" y="43334"/>
                  <a:pt x="2949311" y="0"/>
                </a:cubicBezTo>
                <a:cubicBezTo>
                  <a:pt x="3000109" y="218292"/>
                  <a:pt x="2928992" y="281496"/>
                  <a:pt x="2949311" y="468366"/>
                </a:cubicBezTo>
                <a:cubicBezTo>
                  <a:pt x="2969630" y="655236"/>
                  <a:pt x="2943433" y="739884"/>
                  <a:pt x="2949311" y="910220"/>
                </a:cubicBezTo>
                <a:cubicBezTo>
                  <a:pt x="2955189" y="1080556"/>
                  <a:pt x="2911343" y="1139530"/>
                  <a:pt x="2949311" y="1325563"/>
                </a:cubicBezTo>
                <a:cubicBezTo>
                  <a:pt x="2735985" y="1326325"/>
                  <a:pt x="2534012" y="1319460"/>
                  <a:pt x="2418435" y="1325563"/>
                </a:cubicBezTo>
                <a:cubicBezTo>
                  <a:pt x="2302858" y="1331666"/>
                  <a:pt x="2018173" y="1309434"/>
                  <a:pt x="1828573" y="1325563"/>
                </a:cubicBezTo>
                <a:cubicBezTo>
                  <a:pt x="1638973" y="1341692"/>
                  <a:pt x="1469014" y="1298316"/>
                  <a:pt x="1238711" y="1325563"/>
                </a:cubicBezTo>
                <a:cubicBezTo>
                  <a:pt x="1008408" y="1352810"/>
                  <a:pt x="913840" y="1322809"/>
                  <a:pt x="678342" y="1325563"/>
                </a:cubicBezTo>
                <a:cubicBezTo>
                  <a:pt x="442844" y="1328317"/>
                  <a:pt x="337830" y="1288566"/>
                  <a:pt x="0" y="1325563"/>
                </a:cubicBezTo>
                <a:cubicBezTo>
                  <a:pt x="-15518" y="1169812"/>
                  <a:pt x="3325" y="1071979"/>
                  <a:pt x="0" y="857197"/>
                </a:cubicBezTo>
                <a:cubicBezTo>
                  <a:pt x="-3325" y="642415"/>
                  <a:pt x="45664" y="611774"/>
                  <a:pt x="0" y="388832"/>
                </a:cubicBezTo>
                <a:cubicBezTo>
                  <a:pt x="-45664" y="165890"/>
                  <a:pt x="25959" y="192116"/>
                  <a:pt x="0" y="0"/>
                </a:cubicBezTo>
                <a:close/>
              </a:path>
            </a:pathLst>
          </a:custGeom>
          <a:solidFill>
            <a:srgbClr val="FA923C"/>
          </a:solidFill>
          <a:ln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마주온</a:t>
            </a:r>
            <a:endParaRPr lang="en-US" altLang="ko-KR" dirty="0"/>
          </a:p>
          <a:p>
            <a:pPr algn="ctr"/>
            <a:r>
              <a:rPr lang="en-US" altLang="ko-KR" dirty="0"/>
              <a:t>https://ai.cne.go.kr</a:t>
            </a:r>
          </a:p>
        </p:txBody>
      </p:sp>
    </p:spTree>
    <p:extLst>
      <p:ext uri="{BB962C8B-B14F-4D97-AF65-F5344CB8AC3E}">
        <p14:creationId xmlns:p14="http://schemas.microsoft.com/office/powerpoint/2010/main" val="36466116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충남온배움터</a:t>
            </a:r>
            <a:r>
              <a:rPr lang="ko-KR" altLang="en-US" dirty="0"/>
              <a:t> 소개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55EE179-8759-FF56-0200-471CB018F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749" y="1688236"/>
            <a:ext cx="9978501" cy="471822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5C107E0D-897C-37C8-C595-83E5DF0E22C9}"/>
              </a:ext>
            </a:extLst>
          </p:cNvPr>
          <p:cNvSpPr/>
          <p:nvPr/>
        </p:nvSpPr>
        <p:spPr>
          <a:xfrm>
            <a:off x="4536410" y="3429000"/>
            <a:ext cx="1624694" cy="681361"/>
          </a:xfrm>
          <a:custGeom>
            <a:avLst/>
            <a:gdLst>
              <a:gd name="connsiteX0" fmla="*/ 0 w 1624694"/>
              <a:gd name="connsiteY0" fmla="*/ 0 h 681361"/>
              <a:gd name="connsiteX1" fmla="*/ 525318 w 1624694"/>
              <a:gd name="connsiteY1" fmla="*/ 0 h 681361"/>
              <a:gd name="connsiteX2" fmla="*/ 1099376 w 1624694"/>
              <a:gd name="connsiteY2" fmla="*/ 0 h 681361"/>
              <a:gd name="connsiteX3" fmla="*/ 1624694 w 1624694"/>
              <a:gd name="connsiteY3" fmla="*/ 0 h 681361"/>
              <a:gd name="connsiteX4" fmla="*/ 1624694 w 1624694"/>
              <a:gd name="connsiteY4" fmla="*/ 327053 h 681361"/>
              <a:gd name="connsiteX5" fmla="*/ 1624694 w 1624694"/>
              <a:gd name="connsiteY5" fmla="*/ 681361 h 681361"/>
              <a:gd name="connsiteX6" fmla="*/ 1050635 w 1624694"/>
              <a:gd name="connsiteY6" fmla="*/ 681361 h 681361"/>
              <a:gd name="connsiteX7" fmla="*/ 476577 w 1624694"/>
              <a:gd name="connsiteY7" fmla="*/ 681361 h 681361"/>
              <a:gd name="connsiteX8" fmla="*/ 0 w 1624694"/>
              <a:gd name="connsiteY8" fmla="*/ 681361 h 681361"/>
              <a:gd name="connsiteX9" fmla="*/ 0 w 1624694"/>
              <a:gd name="connsiteY9" fmla="*/ 327053 h 681361"/>
              <a:gd name="connsiteX10" fmla="*/ 0 w 1624694"/>
              <a:gd name="connsiteY10" fmla="*/ 0 h 68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24694" h="681361" extrusionOk="0">
                <a:moveTo>
                  <a:pt x="0" y="0"/>
                </a:moveTo>
                <a:cubicBezTo>
                  <a:pt x="167158" y="-58739"/>
                  <a:pt x="333533" y="40364"/>
                  <a:pt x="525318" y="0"/>
                </a:cubicBezTo>
                <a:cubicBezTo>
                  <a:pt x="717103" y="-40364"/>
                  <a:pt x="878598" y="65929"/>
                  <a:pt x="1099376" y="0"/>
                </a:cubicBezTo>
                <a:cubicBezTo>
                  <a:pt x="1320154" y="-65929"/>
                  <a:pt x="1427819" y="41712"/>
                  <a:pt x="1624694" y="0"/>
                </a:cubicBezTo>
                <a:cubicBezTo>
                  <a:pt x="1659241" y="141080"/>
                  <a:pt x="1586160" y="231695"/>
                  <a:pt x="1624694" y="327053"/>
                </a:cubicBezTo>
                <a:cubicBezTo>
                  <a:pt x="1663228" y="422411"/>
                  <a:pt x="1614594" y="538759"/>
                  <a:pt x="1624694" y="681361"/>
                </a:cubicBezTo>
                <a:cubicBezTo>
                  <a:pt x="1361976" y="721602"/>
                  <a:pt x="1246160" y="621266"/>
                  <a:pt x="1050635" y="681361"/>
                </a:cubicBezTo>
                <a:cubicBezTo>
                  <a:pt x="855110" y="741456"/>
                  <a:pt x="745132" y="633657"/>
                  <a:pt x="476577" y="681361"/>
                </a:cubicBezTo>
                <a:cubicBezTo>
                  <a:pt x="208022" y="729065"/>
                  <a:pt x="112552" y="662406"/>
                  <a:pt x="0" y="681361"/>
                </a:cubicBezTo>
                <a:cubicBezTo>
                  <a:pt x="-11666" y="545428"/>
                  <a:pt x="6395" y="482599"/>
                  <a:pt x="0" y="327053"/>
                </a:cubicBezTo>
                <a:cubicBezTo>
                  <a:pt x="-6395" y="171507"/>
                  <a:pt x="19883" y="147203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A923C"/>
            </a:solidFill>
            <a:extLst>
              <a:ext uri="{C807C97D-BFC1-408E-A445-0C87EB9F89A2}">
                <ask:lineSketchStyleProps xmlns:ask="http://schemas.microsoft.com/office/drawing/2018/sketchyshapes" sd="121844776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77462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충남온배움터</a:t>
            </a:r>
            <a:r>
              <a:rPr lang="ko-KR" altLang="en-US" dirty="0"/>
              <a:t> 소개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0AE4495-9E2F-F74D-8803-A70D7C601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776" y="1690688"/>
            <a:ext cx="10274447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8407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충남온배움터</a:t>
            </a:r>
            <a:r>
              <a:rPr lang="ko-KR" altLang="en-US" dirty="0"/>
              <a:t> 실습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737DB9-9CBC-3EFD-4A29-D3FA861C0DC2}"/>
              </a:ext>
            </a:extLst>
          </p:cNvPr>
          <p:cNvSpPr txBox="1"/>
          <p:nvPr/>
        </p:nvSpPr>
        <p:spPr>
          <a:xfrm>
            <a:off x="5953060" y="2240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청소초등학교 교직원 연수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9FA3B359-D4C3-8071-4A7D-B4B35DC55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749" y="1688236"/>
            <a:ext cx="9978501" cy="471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33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4313</TotalTime>
  <Words>766</Words>
  <Application>Microsoft Office PowerPoint</Application>
  <PresentationFormat>와이드스크린</PresentationFormat>
  <Paragraphs>142</Paragraphs>
  <Slides>41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7" baseType="lpstr">
      <vt:lpstr>나눔스퀘어 Bold</vt:lpstr>
      <vt:lpstr>맑은 고딕</vt:lpstr>
      <vt:lpstr>나눔스퀘어 ExtraBold</vt:lpstr>
      <vt:lpstr>Arial</vt:lpstr>
      <vt:lpstr>나눔스퀘어</vt:lpstr>
      <vt:lpstr>Office 테마</vt:lpstr>
      <vt:lpstr>내가 직접 만드는 에듀테크 활용 수업</vt:lpstr>
      <vt:lpstr>PowerPoint 프레젠테이션</vt:lpstr>
      <vt:lpstr>PowerPoint 프레젠테이션</vt:lpstr>
      <vt:lpstr>김민기 선생님</vt:lpstr>
      <vt:lpstr>선착순 퀴즈!</vt:lpstr>
      <vt:lpstr>링크 공유하기 기능</vt:lpstr>
      <vt:lpstr>선착순 퀴즈!</vt:lpstr>
      <vt:lpstr>띵커벨 보드 소개</vt:lpstr>
      <vt:lpstr>띵커벨 보드 소개</vt:lpstr>
      <vt:lpstr>띵커벨 보드 소개</vt:lpstr>
      <vt:lpstr>띵커벨 보드 소개</vt:lpstr>
      <vt:lpstr>띵커벨 보드 소개</vt:lpstr>
      <vt:lpstr>띵커벨 보드 소개</vt:lpstr>
      <vt:lpstr>띵커벨 보드 만들기</vt:lpstr>
      <vt:lpstr>띵커벨 보드 만들기</vt:lpstr>
      <vt:lpstr>띵커벨 보드 만들기</vt:lpstr>
      <vt:lpstr>띵커벨 보드 만들기</vt:lpstr>
      <vt:lpstr>띵커벨 보드 만들기</vt:lpstr>
      <vt:lpstr>띵커벨 보드 만들기</vt:lpstr>
      <vt:lpstr>띵커벨 보드 만들기</vt:lpstr>
      <vt:lpstr>띵커벨 보드 만들기</vt:lpstr>
      <vt:lpstr>다양한 띵커벨 에듀테크 도구</vt:lpstr>
      <vt:lpstr>클래스툴 소개</vt:lpstr>
      <vt:lpstr>클래스툴 만들기</vt:lpstr>
      <vt:lpstr>클래스툴 만들기</vt:lpstr>
      <vt:lpstr>클래스툴 만들기</vt:lpstr>
      <vt:lpstr>클래스툴 만들기</vt:lpstr>
      <vt:lpstr>클래스툴 만들기</vt:lpstr>
      <vt:lpstr>클래스툴 만들기</vt:lpstr>
      <vt:lpstr>클래스툴 만들기</vt:lpstr>
      <vt:lpstr>클래스툴 만들기</vt:lpstr>
      <vt:lpstr>클래스툴 만들기</vt:lpstr>
      <vt:lpstr>클래스툴 만들기</vt:lpstr>
      <vt:lpstr>클래스툴 만들기</vt:lpstr>
      <vt:lpstr>클래스툴 만들기</vt:lpstr>
      <vt:lpstr>클래스툴 만들기</vt:lpstr>
      <vt:lpstr>클래스툴 만들기</vt:lpstr>
      <vt:lpstr>충남온배움터 소개</vt:lpstr>
      <vt:lpstr>충남온배움터 소개</vt:lpstr>
      <vt:lpstr>충남온배움터 소개</vt:lpstr>
      <vt:lpstr>충남온배움터 실습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shin aehee</dc:creator>
  <cp:lastModifiedBy>김민기</cp:lastModifiedBy>
  <cp:revision>254</cp:revision>
  <dcterms:created xsi:type="dcterms:W3CDTF">2020-04-02T03:00:06Z</dcterms:created>
  <dcterms:modified xsi:type="dcterms:W3CDTF">2024-07-08T03:34:08Z</dcterms:modified>
</cp:coreProperties>
</file>