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95"/>
  </p:notesMasterIdLst>
  <p:sldIdLst>
    <p:sldId id="261" r:id="rId2"/>
    <p:sldId id="359" r:id="rId3"/>
    <p:sldId id="258" r:id="rId4"/>
    <p:sldId id="257" r:id="rId5"/>
    <p:sldId id="262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59" r:id="rId14"/>
    <p:sldId id="273" r:id="rId15"/>
    <p:sldId id="265" r:id="rId16"/>
    <p:sldId id="274" r:id="rId17"/>
    <p:sldId id="282" r:id="rId18"/>
    <p:sldId id="276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320" r:id="rId29"/>
    <p:sldId id="289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264" r:id="rId38"/>
    <p:sldId id="308" r:id="rId39"/>
    <p:sldId id="301" r:id="rId40"/>
    <p:sldId id="302" r:id="rId41"/>
    <p:sldId id="304" r:id="rId42"/>
    <p:sldId id="306" r:id="rId43"/>
    <p:sldId id="309" r:id="rId44"/>
    <p:sldId id="307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2" r:id="rId55"/>
    <p:sldId id="321" r:id="rId56"/>
    <p:sldId id="323" r:id="rId57"/>
    <p:sldId id="324" r:id="rId58"/>
    <p:sldId id="325" r:id="rId59"/>
    <p:sldId id="326" r:id="rId60"/>
    <p:sldId id="328" r:id="rId61"/>
    <p:sldId id="327" r:id="rId62"/>
    <p:sldId id="329" r:id="rId63"/>
    <p:sldId id="335" r:id="rId64"/>
    <p:sldId id="330" r:id="rId65"/>
    <p:sldId id="331" r:id="rId66"/>
    <p:sldId id="332" r:id="rId67"/>
    <p:sldId id="333" r:id="rId68"/>
    <p:sldId id="336" r:id="rId69"/>
    <p:sldId id="337" r:id="rId70"/>
    <p:sldId id="334" r:id="rId71"/>
    <p:sldId id="338" r:id="rId72"/>
    <p:sldId id="339" r:id="rId73"/>
    <p:sldId id="340" r:id="rId74"/>
    <p:sldId id="341" r:id="rId75"/>
    <p:sldId id="292" r:id="rId76"/>
    <p:sldId id="291" r:id="rId77"/>
    <p:sldId id="290" r:id="rId78"/>
    <p:sldId id="342" r:id="rId79"/>
    <p:sldId id="343" r:id="rId80"/>
    <p:sldId id="344" r:id="rId81"/>
    <p:sldId id="345" r:id="rId82"/>
    <p:sldId id="346" r:id="rId83"/>
    <p:sldId id="347" r:id="rId84"/>
    <p:sldId id="349" r:id="rId85"/>
    <p:sldId id="348" r:id="rId86"/>
    <p:sldId id="350" r:id="rId87"/>
    <p:sldId id="351" r:id="rId88"/>
    <p:sldId id="352" r:id="rId89"/>
    <p:sldId id="355" r:id="rId90"/>
    <p:sldId id="356" r:id="rId91"/>
    <p:sldId id="353" r:id="rId92"/>
    <p:sldId id="357" r:id="rId93"/>
    <p:sldId id="358" r:id="rId94"/>
  </p:sldIdLst>
  <p:sldSz cx="10691813" cy="7559675"/>
  <p:notesSz cx="6858000" cy="9144000"/>
  <p:embeddedFontLst>
    <p:embeddedFont>
      <p:font typeface="나눔고딕 ExtraBold" panose="020B0604020202020204" charset="-127"/>
      <p:bold r:id="rId96"/>
    </p:embeddedFont>
    <p:embeddedFont>
      <p:font typeface="나눔고딕" pitchFamily="2" charset="-127"/>
      <p:regular r:id="rId97"/>
      <p:bold r:id="rId98"/>
    </p:embeddedFont>
    <p:embeddedFont>
      <p:font typeface="나눔바른고딕" panose="020B0603020101020101" pitchFamily="34" charset="-127"/>
      <p:regular r:id="rId99"/>
      <p:bold r:id="rId100"/>
    </p:embeddedFont>
    <p:embeddedFont>
      <p:font typeface="나눔스퀘어" panose="020B0600000101010101" pitchFamily="34" charset="-127"/>
      <p:regular r:id="rId101"/>
    </p:embeddedFont>
    <p:embeddedFont>
      <p:font typeface="나눔스퀘어 Bold" panose="020B0600000101010101" pitchFamily="34" charset="-127"/>
      <p:bold r:id="rId102"/>
    </p:embeddedFont>
    <p:embeddedFont>
      <p:font typeface="나눔스퀘어 ExtraBold" panose="020B0600000101010101" pitchFamily="34" charset="-127"/>
      <p:bold r:id="rId103"/>
    </p:embeddedFont>
    <p:embeddedFont>
      <p:font typeface="맑은 고딕" panose="020B0503020000020004" pitchFamily="34" charset="-127"/>
      <p:regular r:id="rId104"/>
      <p:bold r:id="rId105"/>
    </p:embeddedFont>
    <p:embeddedFont>
      <p:font typeface="맑은 고딕" panose="020B0503020000020004" pitchFamily="34" charset="-127"/>
      <p:regular r:id="rId104"/>
      <p:bold r:id="rId105"/>
    </p:embeddedFont>
  </p:embeddedFontLst>
  <p:defaultTextStyle>
    <a:defPPr>
      <a:defRPr lang="ko-KR"/>
    </a:defPPr>
    <a:lvl1pPr marL="0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1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4F5"/>
    <a:srgbClr val="B2CCFC"/>
    <a:srgbClr val="BBE5FE"/>
    <a:srgbClr val="4BABF8"/>
    <a:srgbClr val="1A3177"/>
    <a:srgbClr val="C55A11"/>
    <a:srgbClr val="C0D5FC"/>
    <a:srgbClr val="4AAAF7"/>
    <a:srgbClr val="BAD2FC"/>
    <a:srgbClr val="CFD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8242" autoAdjust="0"/>
  </p:normalViewPr>
  <p:slideViewPr>
    <p:cSldViewPr snapToGrid="0">
      <p:cViewPr varScale="1">
        <p:scale>
          <a:sx n="91" d="100"/>
          <a:sy n="91" d="100"/>
        </p:scale>
        <p:origin x="174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8.fntdata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Relationship Id="rId104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5.fntdata"/><Relationship Id="rId105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6:19.81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45,'26'1,"-1"2,36 7,35 4,46 0,-81-6,66-1,-102-7,0 1,1 1,-1 2,27 6,145 19,-146-22,0-1,0-3,89-6,-31 0,1936 3,-1754 15,3 0,-282-16,-1 0,1-1,0 0,17-6,32-5,337 7,-219 9,-90-4,103-15,0 0,-32 3,402 0,-347 15,-2-4,234 5,-297 11,62 1,34-18,287 6,-496 2,21 2,-55-7,0 0,0-1,1 1,-1 0,0-1,0 0,0 1,0-1,0 0,0-1,-1 1,1 0,0-1,4-3,-2 2,-1-1,1 1,0 0,1 1,-1-1,0 1,1 0,0 0,-1 1,1 0,0 0,7-1,79 3,-54 0,783 0,-642 14,-4 0,154-17,203 4,-336 11,87 2,2619-16,-2689-13,-19 0,-21-1,9 0,-7 17,128-3,-196-13,-67 8,58-2,-7 8,-27 2,0-4,106-15,-98 8,0 3,143 7,-83 2,-30-1,117-5,-124-10,-60 7,62-3,412 10,-499-1,1-1,-1 0,1-1,20-5,-13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6:29.54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0,'2770'0,"-2600"15,-14 0,-89-14,5-1,103 15,-125-10,99-1,1-1,-55 10,-62-7,64 4,16-11,-89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0:27.97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1,'98'0,"1256"29,-1199-14,90 2,109-1,-11 19,-206-26,150-9,-107-3,1824 3,-1791-15,8-1,35 2,13-1,4353 19,-2407-7,-2193 5,-1 0,40 9,-38-6,0 0,29 0,126-5,-152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0:37.84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1,'1029'0,"-817"15,7 0,-125-16,161 19,-135-6,230-9,-179-6,2200 3,-2317 3,54 9,35 2,749-10,-457-7,213 3,-619-2,1-1,33-7,-31 4,50-3,346 8,-207 2,-193-1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33.02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30,'1251'0,"-1091"14,-17-1,642-10,-403-5,-339 4,59 10,33 2,868-12,-488-5,436 3,-903-2,54-10,28-1,563 10,-354 6,-290-6,53-9,38-2,-45 14,-22 0,129-16,-139 9,123 2,-162 5,6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44.17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15501 1,'-7'1,"-1"0,0 1,0 0,0 0,-11 6,-8 2,-23 2,0-3,0-1,-76 0,-9 2,-132 4,11-1,-275 1,373-18,0 8,-158 23,-26 2,13-4,179-13,-160 6,84-5,29-1,21-11,-242 16,244-4,-196-12,165-4,63 9,-198 33,265-32,-128-3,127-6,-127 14,51 3,-266-10,221-7,-805 2,752-15,36 2,-124 12,-222-10,323-3,-167-16,-346 1,633 25,-119-21,-92-3,-126 13,-3 1,-7 0,-493-25,-792 39,1738 0,-1 0,1-1,-1-1,1 0,-12-4,5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45.89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0,'5'0,"6"0,6 0,5 0,4 0,1 0,2 0,0 0,0 0,0 0,-1 0,1 0,-1 0,0 0,-5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49.94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0,'217'14,"-17"0,1195-12,-678-4,-78 32,281-2,-640-30,-93 16,-4 1,1118-16,-1121 15,-1 1,9-1,-13 0,-93-10,0 5,102 22,-155-25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7:52.34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0,'1815'0,"-1791"0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41.64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32,'1679'0,"-1416"-15,-2-1,1852 16,-949 2,-972 13,-4 0,-171-15,316 16,-184-4,209-10,-165-4,-146 4,-1 3,77 17,-77-12,1-1,77 2,-36-11,-63-1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46.53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61,'2094'0,"-1658"-15,-42 1,289 16,293-5,-672-11,86-1,2359 13,-1324 5,1205-3,-2021 43,-251-10,130-17,-165-8,2318 79,-2225-75,1365 23,-309-37,-1298 15,-32 0,165-7,176 9,429-1,-570-17,-306 5,60 10,20 2,593-10,-364-7,832 3,-986 15,8 1,-175-17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48.49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1,'5'0,"6"0,7 0,5 0,3 0,2 0,7 0,2 0,5 0,-1 0,4 0,-2 0,-7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51.7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60,'2238'0,"-1654"15,-50 0,1415-16,-1407-13,-69-1,395 16,148-3,-438-27,6 1,548 27,-529 3,-565-1,65 12,-64-6,60 1,124 6,-17-1,37-11,286 15,-272-8,30 5,-68 2,256-12,-231-7,193 21,-336-11,113-5,35 1,-143 11,-66-7,45 1,-59-8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8:54.35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33,'13'-1,"1"-1,-1 0,20-5,24-4,461 1,-300 13,35-6,273 7,-380 10,41 1,519-14,-332-2,-341 2,64 13,-62-8,47 2,213-9,-270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4:28.48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0,'588'0,"-567"2,1 0,35 8,-34-5,0-1,26 1,7-4,-23-1,0 1,-1 2,49 9,-37-5,0-1,1-3,0-1,54-6,4 1,-53 3,0 2,73 13,-55-6,1-4,137-5,-75-3,-112 3,38-1,0 3,90 14,-84-8,0-2,0-3,73-6,-15 0,1107 3,-1187 2,57 10,31 2,710-12,-418-4,1553 2,-1937-2,60-10,-59 5,58-1,-9 8,281-16,-154 7,-62 6,-105-3,72-17,-87 15,-1 2,1 0,0 2,1 2,46 1,-74 2,0 0,0 1,-1-1,1 1,0 0,-1 0,1 1,-1-1,7 7,-7-7,-1 1,1-1,0 1,-1-1,1 0,0 0,0-1,0 1,1-1,-1 0,0 0,1 0,6 0,99-11,32-1,160 12,-278-1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14:37.35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51,'189'-2,"203"5,-245 10,79 1,-189-14,91-1,171 19,-172-7,206-9,-160-4,1575 2,-1714-2,61-10,18-2,50 12,-69 2,127-15,-155 8,82 3,-83 4,88-11,-13-3,261 8,-218 9,787-3,-951 1,0 1,0 0,18 7,47 4,82-11,-98-4,123 14,-47 2,267-9,-218-8,14 1,218 5,-387 2,1 1,-1 2,72 24,-65-17,-31-12,0-1,0 0,0-1,0-1,0 0,0-1,0 0,23-6,44-3,723 8,-395 4,-355-2,105-16,-96 9,0 2,96 7,57-4,-122-11,-60 6,61-2,-52 7,49-9,-51 4,61 0,43 10,159-6,-212-10,-59 7,64-4,517 12,-594-4,0 0,37-8,-43 7,10-2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2:19.22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1,'5693'0,"-5623"3,117 21,30 3,22-22,130 8,302 1,-416-17,865 3,-1096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2:28.86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0,'2391'0,"-2125"14,-36-1,141-12,250 10,172 25,-710-33,449 4,163 9,301-2,-621-17,1152 3,-1504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2:30.26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0,'5'0,"11"0,7 0,5 0,7 0,7 0,1 0,3 0,-2 0,-8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6:29.92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1,'81'1,"89"13,-56-4,180-8,-142-4,2820 2,-2932 2,48 8,34 3,141 2,-89-4,-31 0,66 2,-98-14,-14-1,161 19,-22 9,-138-17,131-6,-125-4,105 14,9 1,-40-3,366 0,-335-14,878 4,-1026-4,62-11,-66 7,9-6,-43 9,0 0,32-1,88 5,-112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6:35.94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1,'1845'0,"-1799"2,49 8,28 2,-104-11,213 14,-120-5,178-9,-133-3,28 17,-138-10,347 3,-231-11,-143 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26:41.17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1 127,'1688'0,"-1464"-12,9 0,1443 13,-908-1,-458 15,-163-6,151 11,338 10,1904-32,-1327 3,-1018-13,-11-1,-108 12,282-12,170 1,-42 4,-90-7,120-12,-318 9,148-20,-230 26,2 4,148 10,-90 0,1056-2,-973 13,-19-1,104 3,138-3,-318-14,-124 4,52 8,17 2,526-9,-328-6,240 3,-525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49:45.87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1,'1185'0,"-1153"1,62 12,-33-3,6 1,-37-5,1-2,36 1,53-6,102 2,-127 11,-55-6,51 1,159-8,-228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49:52.19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0 203,'1176'0,"-875"15,-167-5,-94-7,502 20,-487-23,508-16,174 3,-449 16,-264-2,0-2,-1 0,1-2,-1 0,0-2,0-1,44-16,-47 14,0 1,1 0,0 2,1 1,-1 0,25 0,133 5,-84 2,2658-1,-1411-4,-715-47,-130 4,-43 41,43-2,-451 2,68-16,-43 6,-16 7,0 3,98 6,-56 0,244-3,222 3,-360 10,47 1,50 0,16-1,-79 1,-2-1,-186-12,628 14,-203-6,-112-5,-147 9,77 1,63-1,-8 0,1348-14,-233-43,-881 21,-125 18,-432 4,-1-2,1 0,24-9,-24 6,0 1,40-4,385 5,-246 8,-155-3,493 15,130 21,-210-12,-94-1,-48-12,346 4,-635-13,-1 0,29 7,-27-3,53 1,273 7,-38-3,-245 3,-49-9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49:55.36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1,'2542'0,"-2224"12,-22 1,29-1,2 1,176 12,48 0,-272-14,-11 1,914-10,-627-3,-528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4-03T02:50:05.43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3,'3296'0,"-2695"22,-144-1,1242-13,-974-11,381-25,-34 7,-1005 25,71 0,614-14,-453 13,1329-3,-1233 12,21 1,-204-15,277 4,-293 8,151 4,-315-12,56 9,-55-5,50 1,96-8,-158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9CB43-7991-4A84-ACEB-260C0697A7BB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6607B-1009-4CD4-9315-6782B90646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87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821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09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1666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015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0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3250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17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857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112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9134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495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949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5883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2479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915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570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219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945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488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073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562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대부분의 부모님들은 자녀가 게임을 좋아하는 사실만 알고 있을 뿐</a:t>
            </a:r>
            <a:r>
              <a:rPr lang="en-US" altLang="ko-KR" dirty="0"/>
              <a:t>, </a:t>
            </a:r>
            <a:r>
              <a:rPr lang="ko-KR" altLang="en-US" dirty="0"/>
              <a:t>어떻게 중독이 되는지 구체적인 과정은 알지 못합니다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69613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6607B-1009-4CD4-9315-6782B906466A}" type="slidenum">
              <a:rPr lang="ko-KR" altLang="en-US" smtClean="0"/>
              <a:t>93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71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44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99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08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292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A10E29B-C078-4159-A29B-81CBD1B1FD20}"/>
              </a:ext>
            </a:extLst>
          </p:cNvPr>
          <p:cNvSpPr/>
          <p:nvPr userDrawn="1"/>
        </p:nvSpPr>
        <p:spPr>
          <a:xfrm>
            <a:off x="464457" y="856343"/>
            <a:ext cx="4934857" cy="1277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548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0"/>
            <a:ext cx="1069075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84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bg>
      <p:bgPr>
        <a:solidFill>
          <a:srgbClr val="BBE5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2"/>
          <a:stretch/>
        </p:blipFill>
        <p:spPr>
          <a:xfrm>
            <a:off x="3573" y="228600"/>
            <a:ext cx="10684666" cy="715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8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스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" y="0"/>
            <a:ext cx="1069075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2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엔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7C1C547F-922E-45BE-9F3F-47FA2EBE60A6}"/>
              </a:ext>
            </a:extLst>
          </p:cNvPr>
          <p:cNvSpPr/>
          <p:nvPr userDrawn="1"/>
        </p:nvSpPr>
        <p:spPr>
          <a:xfrm>
            <a:off x="495300" y="1612900"/>
            <a:ext cx="38354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30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6096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43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7A9B9-37B1-4162-9920-EE85E76BC8E2}" type="datetimeFigureOut">
              <a:rPr lang="ko-KR" altLang="en-US" smtClean="0"/>
              <a:t>2024-04-08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1B7A-2849-4A1C-BD8C-E320B2A00E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47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customXml" Target="../ink/ink2.xml"/><Relationship Id="rId10" Type="http://schemas.openxmlformats.org/officeDocument/2006/relationships/customXml" Target="../ink/ink4.xml"/><Relationship Id="rId4" Type="http://schemas.openxmlformats.org/officeDocument/2006/relationships/image" Target="../media/image12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12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12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11" Type="http://schemas.openxmlformats.org/officeDocument/2006/relationships/customXml" Target="../ink/ink14.xml"/><Relationship Id="rId5" Type="http://schemas.openxmlformats.org/officeDocument/2006/relationships/customXml" Target="../ink/ink11.xml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customXml" Target="../ink/ink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customXml" Target="../ink/ink1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12" Type="http://schemas.openxmlformats.org/officeDocument/2006/relationships/customXml" Target="../ink/ink2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customXml" Target="../ink/ink18.xml"/><Relationship Id="rId15" Type="http://schemas.openxmlformats.org/officeDocument/2006/relationships/image" Target="../media/image39.png"/><Relationship Id="rId10" Type="http://schemas.openxmlformats.org/officeDocument/2006/relationships/customXml" Target="../ink/ink20.xml"/><Relationship Id="rId4" Type="http://schemas.openxmlformats.org/officeDocument/2006/relationships/image" Target="../media/image33.png"/><Relationship Id="rId9" Type="http://schemas.openxmlformats.org/officeDocument/2006/relationships/image" Target="../media/image36.png"/><Relationship Id="rId14" Type="http://schemas.openxmlformats.org/officeDocument/2006/relationships/customXml" Target="../ink/ink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customXml" Target="../ink/ink23.xml"/><Relationship Id="rId7" Type="http://schemas.openxmlformats.org/officeDocument/2006/relationships/customXml" Target="../ink/ink25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customXml" Target="../ink/ink24.xml"/><Relationship Id="rId10" Type="http://schemas.openxmlformats.org/officeDocument/2006/relationships/image" Target="../media/image44.png"/><Relationship Id="rId4" Type="http://schemas.openxmlformats.org/officeDocument/2006/relationships/image" Target="../media/image41.png"/><Relationship Id="rId9" Type="http://schemas.openxmlformats.org/officeDocument/2006/relationships/customXml" Target="../ink/ink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0306CD41-5A5B-4B12-86B2-01267697FD76}"/>
              </a:ext>
            </a:extLst>
          </p:cNvPr>
          <p:cNvSpPr/>
          <p:nvPr/>
        </p:nvSpPr>
        <p:spPr>
          <a:xfrm>
            <a:off x="247650" y="1171575"/>
            <a:ext cx="5210175" cy="847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85000"/>
                    <a:alpha val="0"/>
                  </a:schemeClr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6972E-82EE-4497-8A72-264B1363482B}"/>
              </a:ext>
            </a:extLst>
          </p:cNvPr>
          <p:cNvSpPr txBox="1"/>
          <p:nvPr/>
        </p:nvSpPr>
        <p:spPr>
          <a:xfrm>
            <a:off x="694814" y="2329092"/>
            <a:ext cx="6791208" cy="1779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 혐오</a:t>
            </a: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를 만드는 부모</a:t>
            </a:r>
            <a:r>
              <a:rPr lang="en-US" altLang="ko-KR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</a:t>
            </a:r>
          </a:p>
          <a:p>
            <a:pPr>
              <a:spcBef>
                <a:spcPts val="200"/>
              </a:spcBef>
            </a:pP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 습관</a:t>
            </a:r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을 만드는 부모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4A90FDB-D4E0-40D0-8807-FD6643046FB5}"/>
              </a:ext>
            </a:extLst>
          </p:cNvPr>
          <p:cNvGrpSpPr/>
          <p:nvPr/>
        </p:nvGrpSpPr>
        <p:grpSpPr>
          <a:xfrm>
            <a:off x="694813" y="1188462"/>
            <a:ext cx="3957019" cy="869559"/>
            <a:chOff x="694813" y="1188462"/>
            <a:chExt cx="3957019" cy="86955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3477138-6F64-4213-852F-C76F8E8A827E}"/>
                </a:ext>
              </a:extLst>
            </p:cNvPr>
            <p:cNvSpPr txBox="1"/>
            <p:nvPr/>
          </p:nvSpPr>
          <p:spPr>
            <a:xfrm>
              <a:off x="694813" y="1350135"/>
              <a:ext cx="39570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i="0" dirty="0">
                  <a:solidFill>
                    <a:srgbClr val="C0D5FC"/>
                  </a:solidFill>
                  <a:effectLst/>
                  <a:latin typeface="Malgun Gothic" panose="020B0503020000020004" pitchFamily="50" charset="-127"/>
                  <a:ea typeface="Malgun Gothic" panose="020B0503020000020004" pitchFamily="50" charset="-127"/>
                </a:rPr>
                <a:t>Let's Go(</a:t>
              </a:r>
              <a:r>
                <a:rPr lang="ko-KR" altLang="en-US" sz="4000" b="1" i="0" dirty="0">
                  <a:solidFill>
                    <a:srgbClr val="C0D5FC"/>
                  </a:solidFill>
                  <a:effectLst/>
                  <a:latin typeface="Malgun Gothic" panose="020B0503020000020004" pitchFamily="50" charset="-127"/>
                  <a:ea typeface="Malgun Gothic" panose="020B0503020000020004" pitchFamily="50" charset="-127"/>
                </a:rPr>
                <a:t>高</a:t>
              </a:r>
              <a:r>
                <a:rPr lang="en-US" altLang="ko-KR" sz="4000" b="1" i="0" dirty="0">
                  <a:solidFill>
                    <a:srgbClr val="C0D5FC"/>
                  </a:solidFill>
                  <a:effectLst/>
                  <a:latin typeface="Malgun Gothic" panose="020B0503020000020004" pitchFamily="50" charset="-127"/>
                  <a:ea typeface="Malgun Gothic" panose="020B0503020000020004" pitchFamily="50" charset="-127"/>
                </a:rPr>
                <a:t>)</a:t>
              </a:r>
              <a:endParaRPr lang="ko-KR" altLang="en-US" sz="41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B2CCF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815164FC-299F-47D0-91BB-A25F65176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536" t="-24688" r="34507" b="-51176"/>
            <a:stretch/>
          </p:blipFill>
          <p:spPr>
            <a:xfrm>
              <a:off x="740776" y="1188462"/>
              <a:ext cx="3535863" cy="146481"/>
            </a:xfrm>
            <a:prstGeom prst="rect">
              <a:avLst/>
            </a:prstGeom>
          </p:spPr>
        </p:pic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012D397-DD4F-475B-B37E-5B9275D1F2F5}"/>
              </a:ext>
            </a:extLst>
          </p:cNvPr>
          <p:cNvGrpSpPr/>
          <p:nvPr/>
        </p:nvGrpSpPr>
        <p:grpSpPr>
          <a:xfrm>
            <a:off x="713863" y="4714266"/>
            <a:ext cx="3534290" cy="838741"/>
            <a:chOff x="713863" y="4714266"/>
            <a:chExt cx="3534290" cy="83874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E8B7010-4719-43F4-868C-B7C9237BE443}"/>
                </a:ext>
              </a:extLst>
            </p:cNvPr>
            <p:cNvSpPr txBox="1"/>
            <p:nvPr/>
          </p:nvSpPr>
          <p:spPr>
            <a:xfrm>
              <a:off x="713863" y="4714266"/>
              <a:ext cx="35342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2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태안고등학교 교사 김민기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863977-623E-468C-B027-43F2DABD5632}"/>
                </a:ext>
              </a:extLst>
            </p:cNvPr>
            <p:cNvSpPr txBox="1"/>
            <p:nvPr/>
          </p:nvSpPr>
          <p:spPr>
            <a:xfrm>
              <a:off x="713863" y="5152897"/>
              <a:ext cx="33165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2024. 4. 9</a:t>
              </a:r>
              <a:endParaRPr lang="ko-KR" altLang="en-US" sz="20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3580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D5FC6B26-0B3E-4AC9-8CBA-5D7D382DBBD8}"/>
              </a:ext>
            </a:extLst>
          </p:cNvPr>
          <p:cNvGrpSpPr/>
          <p:nvPr/>
        </p:nvGrpSpPr>
        <p:grpSpPr>
          <a:xfrm>
            <a:off x="694814" y="1925004"/>
            <a:ext cx="6091732" cy="2560940"/>
            <a:chOff x="721311" y="1886904"/>
            <a:chExt cx="6091732" cy="256094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CC308AA-54AC-411B-A9D0-5B37CED2B5C5}"/>
                </a:ext>
              </a:extLst>
            </p:cNvPr>
            <p:cNvGrpSpPr/>
            <p:nvPr/>
          </p:nvGrpSpPr>
          <p:grpSpPr>
            <a:xfrm>
              <a:off x="721311" y="2052388"/>
              <a:ext cx="6091732" cy="2395456"/>
              <a:chOff x="591457" y="2624068"/>
              <a:chExt cx="6091732" cy="239545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11F4FB-57FA-476E-9415-E8A42C3239DA}"/>
                  </a:ext>
                </a:extLst>
              </p:cNvPr>
              <p:cNvSpPr txBox="1"/>
              <p:nvPr/>
            </p:nvSpPr>
            <p:spPr>
              <a:xfrm>
                <a:off x="656227" y="2624068"/>
                <a:ext cx="179664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87313" indent="-87313"/>
                <a:r>
                  <a:rPr lang="en-US" altLang="ko-KR" sz="40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3E84F5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HELLO</a:t>
                </a:r>
                <a:endParaRPr lang="ko-KR" altLang="en-US" sz="72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912A65-B862-4943-978D-04381BF898FB}"/>
                  </a:ext>
                </a:extLst>
              </p:cNvPr>
              <p:cNvSpPr txBox="1"/>
              <p:nvPr/>
            </p:nvSpPr>
            <p:spPr>
              <a:xfrm>
                <a:off x="591457" y="3249809"/>
                <a:ext cx="6091732" cy="1769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77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반갑습니다</a:t>
                </a:r>
                <a:endParaRPr lang="en-US" altLang="ko-KR" sz="77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이번 차시</a:t>
                </a:r>
                <a:r>
                  <a:rPr lang="en-US" altLang="ko-KR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: </a:t>
                </a:r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공부 혐오를 만드는 부모</a:t>
                </a:r>
              </a:p>
            </p:txBody>
          </p:sp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A68CF0C-DC23-4718-A911-CC764C982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r="12222" b="-29310"/>
            <a:stretch/>
          </p:blipFill>
          <p:spPr>
            <a:xfrm>
              <a:off x="843001" y="1886904"/>
              <a:ext cx="2662115" cy="114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891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C540DB-41A7-4DA1-9A82-935E0C08AF9C}"/>
              </a:ext>
            </a:extLst>
          </p:cNvPr>
          <p:cNvSpPr txBox="1"/>
          <p:nvPr/>
        </p:nvSpPr>
        <p:spPr>
          <a:xfrm>
            <a:off x="5862375" y="2867149"/>
            <a:ext cx="328006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EBS </a:t>
            </a:r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수능완성</a:t>
            </a:r>
            <a:r>
              <a:rPr lang="en-US" altLang="ko-KR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수능특강  교재 집필 교사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08F2F0-4AB6-4775-A116-7049871399C1}"/>
              </a:ext>
            </a:extLst>
          </p:cNvPr>
          <p:cNvSpPr txBox="1"/>
          <p:nvPr/>
        </p:nvSpPr>
        <p:spPr>
          <a:xfrm>
            <a:off x="5862375" y="3253248"/>
            <a:ext cx="341311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충청남도 고입 교육감전형 서류 평가 위원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8C5CE-FFEE-4AA9-8807-5F7738EF1B91}"/>
              </a:ext>
            </a:extLst>
          </p:cNvPr>
          <p:cNvSpPr txBox="1"/>
          <p:nvPr/>
        </p:nvSpPr>
        <p:spPr>
          <a:xfrm>
            <a:off x="5862375" y="3639347"/>
            <a:ext cx="2444900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교육부 고교학점제 연구 위원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D097D5-5009-4BB5-9C36-8792E7D9EC31}"/>
              </a:ext>
            </a:extLst>
          </p:cNvPr>
          <p:cNvSpPr txBox="1"/>
          <p:nvPr/>
        </p:nvSpPr>
        <p:spPr>
          <a:xfrm>
            <a:off x="5862375" y="4025446"/>
            <a:ext cx="431079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서산교육지원청 국어 기간제교사 채용시험 출제 위원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B2C391-DB0E-4581-8FEE-AA8197E39DB0}"/>
              </a:ext>
            </a:extLst>
          </p:cNvPr>
          <p:cNvSpPr txBox="1"/>
          <p:nvPr/>
        </p:nvSpPr>
        <p:spPr>
          <a:xfrm>
            <a:off x="5862375" y="2134802"/>
            <a:ext cx="800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약력</a:t>
            </a: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71B9FD8E-F476-468D-97A4-79A097CD1204}"/>
              </a:ext>
            </a:extLst>
          </p:cNvPr>
          <p:cNvSpPr/>
          <p:nvPr/>
        </p:nvSpPr>
        <p:spPr>
          <a:xfrm>
            <a:off x="5345906" y="2250068"/>
            <a:ext cx="292687" cy="292687"/>
          </a:xfrm>
          <a:prstGeom prst="ellipse">
            <a:avLst/>
          </a:prstGeom>
          <a:solidFill>
            <a:srgbClr val="E6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99809A-4558-466C-B3B9-724C183F5153}"/>
              </a:ext>
            </a:extLst>
          </p:cNvPr>
          <p:cNvSpPr txBox="1"/>
          <p:nvPr/>
        </p:nvSpPr>
        <p:spPr>
          <a:xfrm>
            <a:off x="2422388" y="3267639"/>
            <a:ext cx="184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ko-KR" altLang="en-US" sz="2800" u="sng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889362-7238-4338-A46D-9D146FF337DA}"/>
              </a:ext>
            </a:extLst>
          </p:cNvPr>
          <p:cNvSpPr txBox="1"/>
          <p:nvPr/>
        </p:nvSpPr>
        <p:spPr>
          <a:xfrm>
            <a:off x="1165198" y="2635631"/>
            <a:ext cx="20168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김민기</a:t>
            </a:r>
            <a:endParaRPr lang="en-US" altLang="ko-KR" sz="5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ctr"/>
            <a:r>
              <a:rPr lang="ko-KR" altLang="en-US" sz="5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선생님</a:t>
            </a:r>
            <a:endParaRPr lang="en-US" altLang="ko-KR" sz="5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FD5148-A25F-B784-BC68-A86CED7D860D}"/>
              </a:ext>
            </a:extLst>
          </p:cNvPr>
          <p:cNvSpPr txBox="1"/>
          <p:nvPr/>
        </p:nvSpPr>
        <p:spPr>
          <a:xfrm>
            <a:off x="5862375" y="4411545"/>
            <a:ext cx="298350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독서교육 분야 </a:t>
            </a:r>
            <a:r>
              <a:rPr lang="ko-KR" altLang="en-US" sz="1700" spc="-15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충청남도교육감</a:t>
            </a:r>
            <a:r>
              <a:rPr lang="en-US" altLang="ko-KR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표창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357088-C437-3E87-1288-08D2CE8E2D16}"/>
              </a:ext>
            </a:extLst>
          </p:cNvPr>
          <p:cNvSpPr txBox="1"/>
          <p:nvPr/>
        </p:nvSpPr>
        <p:spPr>
          <a:xfrm>
            <a:off x="5862375" y="4794514"/>
            <a:ext cx="283923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7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미래엔 공통국어 교과서 검토 교사</a:t>
            </a:r>
          </a:p>
        </p:txBody>
      </p:sp>
    </p:spTree>
    <p:extLst>
      <p:ext uri="{BB962C8B-B14F-4D97-AF65-F5344CB8AC3E}">
        <p14:creationId xmlns:p14="http://schemas.microsoft.com/office/powerpoint/2010/main" val="159740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E5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67233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</a:t>
            </a:r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는 알고 있다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상위권 고등학생의 특징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2126346" y="2921039"/>
            <a:ext cx="5068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6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50DF951B-AFEC-45D9-A13E-6C3088B0C4E9}"/>
              </a:ext>
            </a:extLst>
          </p:cNvPr>
          <p:cNvSpPr/>
          <p:nvPr/>
        </p:nvSpPr>
        <p:spPr>
          <a:xfrm>
            <a:off x="592771" y="4611848"/>
            <a:ext cx="9510664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28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고등학생의 학교 학업 성취에 사교육은 어느 정도의 영향력이 있을까</a:t>
            </a:r>
            <a:r>
              <a:rPr lang="en-US" altLang="ko-KR" sz="28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5783CB6-96FE-2BB0-0767-9782C0BD5828}"/>
              </a:ext>
            </a:extLst>
          </p:cNvPr>
          <p:cNvGrpSpPr/>
          <p:nvPr/>
        </p:nvGrpSpPr>
        <p:grpSpPr>
          <a:xfrm>
            <a:off x="4689311" y="2611685"/>
            <a:ext cx="1313189" cy="1313189"/>
            <a:chOff x="907840" y="2510348"/>
            <a:chExt cx="1313189" cy="1313189"/>
          </a:xfrm>
        </p:grpSpPr>
        <p:sp>
          <p:nvSpPr>
            <p:cNvPr id="133" name="눈물 방울 132">
              <a:extLst>
                <a:ext uri="{FF2B5EF4-FFF2-40B4-BE49-F238E27FC236}">
                  <a16:creationId xmlns:a16="http://schemas.microsoft.com/office/drawing/2014/main" id="{96738BF8-EB0F-4322-A8DC-2976E3EA40A1}"/>
                </a:ext>
              </a:extLst>
            </p:cNvPr>
            <p:cNvSpPr/>
            <p:nvPr/>
          </p:nvSpPr>
          <p:spPr>
            <a:xfrm rot="8100000">
              <a:off x="907840" y="2510348"/>
              <a:ext cx="1313189" cy="1313189"/>
            </a:xfrm>
            <a:prstGeom prst="teardrop">
              <a:avLst/>
            </a:prstGeom>
            <a:solidFill>
              <a:srgbClr val="1A3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0"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AF323E50-330F-4C5D-9CC4-F2AF6F457D28}"/>
                </a:ext>
              </a:extLst>
            </p:cNvPr>
            <p:cNvSpPr/>
            <p:nvPr/>
          </p:nvSpPr>
          <p:spPr>
            <a:xfrm>
              <a:off x="992818" y="2868824"/>
              <a:ext cx="1143233" cy="671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latinLnBrk="0"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질문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316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A54347FB-9E59-6A41-58D9-84C8AF8C603B}"/>
              </a:ext>
            </a:extLst>
          </p:cNvPr>
          <p:cNvGrpSpPr/>
          <p:nvPr/>
        </p:nvGrpSpPr>
        <p:grpSpPr>
          <a:xfrm>
            <a:off x="1614317" y="2709250"/>
            <a:ext cx="7463177" cy="3614618"/>
            <a:chOff x="1331079" y="2920266"/>
            <a:chExt cx="7463177" cy="3614618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9E545FFE-0A43-374E-2AD1-94D3111FD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342954">
              <a:off x="1331079" y="2920266"/>
              <a:ext cx="6817028" cy="449548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3319C7E5-BED9-8D6A-CEB0-512747859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9448" y="3711498"/>
              <a:ext cx="6594808" cy="957538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6AD1FDEE-130B-85E6-B8EC-EAA5DB3E9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62009">
              <a:off x="2649554" y="4920284"/>
              <a:ext cx="6144482" cy="543001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3AFF6506-EB21-4457-2983-FAFB1A2A9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52981" y="5714264"/>
              <a:ext cx="5957489" cy="8206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26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7BD729A-F283-6ED6-FE2E-ADD8F2D0F618}"/>
              </a:ext>
            </a:extLst>
          </p:cNvPr>
          <p:cNvGrpSpPr/>
          <p:nvPr/>
        </p:nvGrpSpPr>
        <p:grpSpPr>
          <a:xfrm>
            <a:off x="801297" y="4640161"/>
            <a:ext cx="9115935" cy="1431134"/>
            <a:chOff x="781268" y="4112416"/>
            <a:chExt cx="9007921" cy="1414177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D3CF900A-2A91-EF99-C0C2-DA9BF3E6B26A}"/>
                </a:ext>
              </a:extLst>
            </p:cNvPr>
            <p:cNvGrpSpPr/>
            <p:nvPr/>
          </p:nvGrpSpPr>
          <p:grpSpPr>
            <a:xfrm>
              <a:off x="781268" y="4112416"/>
              <a:ext cx="9007921" cy="1414177"/>
              <a:chOff x="-70339" y="4285663"/>
              <a:chExt cx="10691813" cy="1678536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C247A306-77E2-6C6E-E008-D385C8F5BD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70339" y="4285663"/>
                <a:ext cx="10691813" cy="1646067"/>
              </a:xfrm>
              <a:prstGeom prst="rect">
                <a:avLst/>
              </a:prstGeom>
            </p:spPr>
          </p:pic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828BD406-B566-DC9C-1FED-96AB8D6E9952}"/>
                  </a:ext>
                </a:extLst>
              </p:cNvPr>
              <p:cNvSpPr/>
              <p:nvPr/>
            </p:nvSpPr>
            <p:spPr>
              <a:xfrm>
                <a:off x="0" y="4285663"/>
                <a:ext cx="3798277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49F68715-5A89-4799-07B0-733B1B524654}"/>
                  </a:ext>
                </a:extLst>
              </p:cNvPr>
              <p:cNvSpPr/>
              <p:nvPr/>
            </p:nvSpPr>
            <p:spPr>
              <a:xfrm>
                <a:off x="1909369" y="5630513"/>
                <a:ext cx="8712105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" name="잉크 29">
                  <a:extLst>
                    <a:ext uri="{FF2B5EF4-FFF2-40B4-BE49-F238E27FC236}">
                      <a16:creationId xmlns:a16="http://schemas.microsoft.com/office/drawing/2014/main" id="{1553827D-8579-6D78-109A-6A60189001E5}"/>
                    </a:ext>
                  </a:extLst>
                </p14:cNvPr>
                <p14:cNvContentPartPr/>
                <p14:nvPr/>
              </p14:nvContentPartPr>
              <p14:xfrm>
                <a:off x="3647492" y="4997995"/>
                <a:ext cx="6092280" cy="67320"/>
              </p14:xfrm>
            </p:contentPart>
          </mc:Choice>
          <mc:Fallback xmlns="">
            <p:pic>
              <p:nvPicPr>
                <p:cNvPr id="30" name="잉크 29">
                  <a:extLst>
                    <a:ext uri="{FF2B5EF4-FFF2-40B4-BE49-F238E27FC236}">
                      <a16:creationId xmlns:a16="http://schemas.microsoft.com/office/drawing/2014/main" id="{1553827D-8579-6D78-109A-6A60189001E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11919" y="4926757"/>
                  <a:ext cx="6163071" cy="2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2" name="잉크 31">
                  <a:extLst>
                    <a:ext uri="{FF2B5EF4-FFF2-40B4-BE49-F238E27FC236}">
                      <a16:creationId xmlns:a16="http://schemas.microsoft.com/office/drawing/2014/main" id="{5C1D4412-A67B-5CC4-0B37-D1E3A31C79ED}"/>
                    </a:ext>
                  </a:extLst>
                </p14:cNvPr>
                <p14:cNvContentPartPr/>
                <p14:nvPr/>
              </p14:nvContentPartPr>
              <p14:xfrm>
                <a:off x="924452" y="5385715"/>
                <a:ext cx="1466280" cy="31320"/>
              </p14:xfrm>
            </p:contentPart>
          </mc:Choice>
          <mc:Fallback xmlns="">
            <p:pic>
              <p:nvPicPr>
                <p:cNvPr id="32" name="잉크 31">
                  <a:extLst>
                    <a:ext uri="{FF2B5EF4-FFF2-40B4-BE49-F238E27FC236}">
                      <a16:creationId xmlns:a16="http://schemas.microsoft.com/office/drawing/2014/main" id="{5C1D4412-A67B-5CC4-0B37-D1E3A31C79E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88880" y="5314533"/>
                  <a:ext cx="1537068" cy="17332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B5CC8FE6-7353-50B5-76A4-7480B820F8D8}"/>
              </a:ext>
            </a:extLst>
          </p:cNvPr>
          <p:cNvGrpSpPr/>
          <p:nvPr/>
        </p:nvGrpSpPr>
        <p:grpSpPr>
          <a:xfrm>
            <a:off x="781268" y="2926238"/>
            <a:ext cx="9226686" cy="1201586"/>
            <a:chOff x="1006820" y="3989808"/>
            <a:chExt cx="8672570" cy="112942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E83534B7-72A9-980C-5BD9-380823FC9B5C}"/>
                </a:ext>
              </a:extLst>
            </p:cNvPr>
            <p:cNvGrpSpPr/>
            <p:nvPr/>
          </p:nvGrpSpPr>
          <p:grpSpPr>
            <a:xfrm>
              <a:off x="1006820" y="3989808"/>
              <a:ext cx="8672570" cy="1129424"/>
              <a:chOff x="0" y="3083643"/>
              <a:chExt cx="10691813" cy="1392389"/>
            </a:xfrm>
          </p:grpSpPr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2137827A-80E0-BC08-8BF9-988898C4A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3083643"/>
                <a:ext cx="10691813" cy="1392389"/>
              </a:xfrm>
              <a:prstGeom prst="rect">
                <a:avLst/>
              </a:prstGeom>
            </p:spPr>
          </p:pic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169310A5-2BF6-B658-D7E4-9CDF4EB27639}"/>
                  </a:ext>
                </a:extLst>
              </p:cNvPr>
              <p:cNvSpPr/>
              <p:nvPr/>
            </p:nvSpPr>
            <p:spPr>
              <a:xfrm>
                <a:off x="2268958" y="4078914"/>
                <a:ext cx="8422855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highlight>
                    <a:srgbClr val="FFFF00"/>
                  </a:highlight>
                </a:endParaRPr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9" name="잉크 38">
                  <a:extLst>
                    <a:ext uri="{FF2B5EF4-FFF2-40B4-BE49-F238E27FC236}">
                      <a16:creationId xmlns:a16="http://schemas.microsoft.com/office/drawing/2014/main" id="{C53787DA-30CF-20C8-9E31-CEF22C9798A7}"/>
                    </a:ext>
                  </a:extLst>
                </p14:cNvPr>
                <p14:cNvContentPartPr/>
                <p14:nvPr/>
              </p14:nvContentPartPr>
              <p14:xfrm>
                <a:off x="5003972" y="4139755"/>
                <a:ext cx="4520880" cy="41400"/>
              </p14:xfrm>
            </p:contentPart>
          </mc:Choice>
          <mc:Fallback xmlns="">
            <p:pic>
              <p:nvPicPr>
                <p:cNvPr id="39" name="잉크 38">
                  <a:extLst>
                    <a:ext uri="{FF2B5EF4-FFF2-40B4-BE49-F238E27FC236}">
                      <a16:creationId xmlns:a16="http://schemas.microsoft.com/office/drawing/2014/main" id="{C53787DA-30CF-20C8-9E31-CEF22C9798A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70474" y="4072225"/>
                  <a:ext cx="4588214" cy="1767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2" name="잉크 41">
                  <a:extLst>
                    <a:ext uri="{FF2B5EF4-FFF2-40B4-BE49-F238E27FC236}">
                      <a16:creationId xmlns:a16="http://schemas.microsoft.com/office/drawing/2014/main" id="{08DB74FE-6DCF-2B29-3CAC-C912A8700AA0}"/>
                    </a:ext>
                  </a:extLst>
                </p14:cNvPr>
                <p14:cNvContentPartPr/>
                <p14:nvPr/>
              </p14:nvContentPartPr>
              <p14:xfrm>
                <a:off x="1125332" y="4561675"/>
                <a:ext cx="2712240" cy="31320"/>
              </p14:xfrm>
            </p:contentPart>
          </mc:Choice>
          <mc:Fallback xmlns="">
            <p:pic>
              <p:nvPicPr>
                <p:cNvPr id="42" name="잉크 41">
                  <a:extLst>
                    <a:ext uri="{FF2B5EF4-FFF2-40B4-BE49-F238E27FC236}">
                      <a16:creationId xmlns:a16="http://schemas.microsoft.com/office/drawing/2014/main" id="{08DB74FE-6DCF-2B29-3CAC-C912A8700AA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91492" y="4494657"/>
                  <a:ext cx="2779581" cy="165693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62660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232D9314-3F42-244A-F582-8AC9850A2E4C}"/>
              </a:ext>
            </a:extLst>
          </p:cNvPr>
          <p:cNvGrpSpPr/>
          <p:nvPr/>
        </p:nvGrpSpPr>
        <p:grpSpPr>
          <a:xfrm>
            <a:off x="603084" y="3548725"/>
            <a:ext cx="9485644" cy="1618808"/>
            <a:chOff x="508327" y="5101006"/>
            <a:chExt cx="9485644" cy="1618808"/>
          </a:xfrm>
        </p:grpSpPr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275E0BD0-74D4-ED30-9E2B-348ECC30D4F5}"/>
                </a:ext>
              </a:extLst>
            </p:cNvPr>
            <p:cNvGrpSpPr/>
            <p:nvPr/>
          </p:nvGrpSpPr>
          <p:grpSpPr>
            <a:xfrm>
              <a:off x="508327" y="5101006"/>
              <a:ext cx="9485644" cy="1618808"/>
              <a:chOff x="-532563" y="4858934"/>
              <a:chExt cx="10691813" cy="1824651"/>
            </a:xfrm>
          </p:grpSpPr>
          <p:pic>
            <p:nvPicPr>
              <p:cNvPr id="48" name="그림 47">
                <a:extLst>
                  <a:ext uri="{FF2B5EF4-FFF2-40B4-BE49-F238E27FC236}">
                    <a16:creationId xmlns:a16="http://schemas.microsoft.com/office/drawing/2014/main" id="{093389E6-554F-5E5B-275C-44A92EA5E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532563" y="4858934"/>
                <a:ext cx="10691813" cy="1824651"/>
              </a:xfrm>
              <a:prstGeom prst="rect">
                <a:avLst/>
              </a:prstGeom>
            </p:spPr>
          </p:pic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80672893-2B55-6CAC-F56A-EC9084CCAFF4}"/>
                  </a:ext>
                </a:extLst>
              </p:cNvPr>
              <p:cNvSpPr/>
              <p:nvPr/>
            </p:nvSpPr>
            <p:spPr>
              <a:xfrm>
                <a:off x="-494789" y="4900996"/>
                <a:ext cx="4021760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32207391-C0B0-B808-AA00-6C861EEA8431}"/>
                  </a:ext>
                </a:extLst>
              </p:cNvPr>
              <p:cNvSpPr/>
              <p:nvPr/>
            </p:nvSpPr>
            <p:spPr>
              <a:xfrm>
                <a:off x="2336030" y="6319245"/>
                <a:ext cx="7823220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6" name="잉크 55">
                  <a:extLst>
                    <a:ext uri="{FF2B5EF4-FFF2-40B4-BE49-F238E27FC236}">
                      <a16:creationId xmlns:a16="http://schemas.microsoft.com/office/drawing/2014/main" id="{A7A1FEEF-E480-B568-09C7-C95D055E68A1}"/>
                    </a:ext>
                  </a:extLst>
                </p14:cNvPr>
                <p14:cNvContentPartPr/>
                <p14:nvPr/>
              </p14:nvContentPartPr>
              <p14:xfrm>
                <a:off x="3767732" y="5706835"/>
                <a:ext cx="2788920" cy="31680"/>
              </p14:xfrm>
            </p:contentPart>
          </mc:Choice>
          <mc:Fallback xmlns="">
            <p:pic>
              <p:nvPicPr>
                <p:cNvPr id="56" name="잉크 55">
                  <a:extLst>
                    <a:ext uri="{FF2B5EF4-FFF2-40B4-BE49-F238E27FC236}">
                      <a16:creationId xmlns:a16="http://schemas.microsoft.com/office/drawing/2014/main" id="{A7A1FEEF-E480-B568-09C7-C95D055E68A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32092" y="5635195"/>
                  <a:ext cx="28605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8" name="잉크 57">
                  <a:extLst>
                    <a:ext uri="{FF2B5EF4-FFF2-40B4-BE49-F238E27FC236}">
                      <a16:creationId xmlns:a16="http://schemas.microsoft.com/office/drawing/2014/main" id="{CC7D6474-0DD0-EC77-5578-C41390544493}"/>
                    </a:ext>
                  </a:extLst>
                </p14:cNvPr>
                <p14:cNvContentPartPr/>
                <p14:nvPr/>
              </p14:nvContentPartPr>
              <p14:xfrm>
                <a:off x="4317092" y="5265115"/>
                <a:ext cx="5580720" cy="131760"/>
              </p14:xfrm>
            </p:contentPart>
          </mc:Choice>
          <mc:Fallback xmlns="">
            <p:pic>
              <p:nvPicPr>
                <p:cNvPr id="58" name="잉크 57">
                  <a:extLst>
                    <a:ext uri="{FF2B5EF4-FFF2-40B4-BE49-F238E27FC236}">
                      <a16:creationId xmlns:a16="http://schemas.microsoft.com/office/drawing/2014/main" id="{CC7D6474-0DD0-EC77-5578-C4139054449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81452" y="5193475"/>
                  <a:ext cx="56523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9" name="잉크 58">
                  <a:extLst>
                    <a:ext uri="{FF2B5EF4-FFF2-40B4-BE49-F238E27FC236}">
                      <a16:creationId xmlns:a16="http://schemas.microsoft.com/office/drawing/2014/main" id="{6930F8A4-8EAF-09C6-2853-B430880481FC}"/>
                    </a:ext>
                  </a:extLst>
                </p14:cNvPr>
                <p14:cNvContentPartPr/>
                <p14:nvPr/>
              </p14:nvContentPartPr>
              <p14:xfrm>
                <a:off x="562292" y="5657155"/>
                <a:ext cx="129960" cy="360"/>
              </p14:xfrm>
            </p:contentPart>
          </mc:Choice>
          <mc:Fallback xmlns="">
            <p:pic>
              <p:nvPicPr>
                <p:cNvPr id="59" name="잉크 58">
                  <a:extLst>
                    <a:ext uri="{FF2B5EF4-FFF2-40B4-BE49-F238E27FC236}">
                      <a16:creationId xmlns:a16="http://schemas.microsoft.com/office/drawing/2014/main" id="{6930F8A4-8EAF-09C6-2853-B430880481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6652" y="5585155"/>
                  <a:ext cx="201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0" name="잉크 59">
                  <a:extLst>
                    <a:ext uri="{FF2B5EF4-FFF2-40B4-BE49-F238E27FC236}">
                      <a16:creationId xmlns:a16="http://schemas.microsoft.com/office/drawing/2014/main" id="{F4221441-8DDF-ACBE-64A3-07E32029646D}"/>
                    </a:ext>
                  </a:extLst>
                </p14:cNvPr>
                <p14:cNvContentPartPr/>
                <p14:nvPr/>
              </p14:nvContentPartPr>
              <p14:xfrm>
                <a:off x="7294652" y="6119395"/>
                <a:ext cx="2570040" cy="79200"/>
              </p14:xfrm>
            </p:contentPart>
          </mc:Choice>
          <mc:Fallback xmlns="">
            <p:pic>
              <p:nvPicPr>
                <p:cNvPr id="60" name="잉크 59">
                  <a:extLst>
                    <a:ext uri="{FF2B5EF4-FFF2-40B4-BE49-F238E27FC236}">
                      <a16:creationId xmlns:a16="http://schemas.microsoft.com/office/drawing/2014/main" id="{F4221441-8DDF-ACBE-64A3-07E32029646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59012" y="6047395"/>
                  <a:ext cx="2641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1" name="잉크 60">
                  <a:extLst>
                    <a:ext uri="{FF2B5EF4-FFF2-40B4-BE49-F238E27FC236}">
                      <a16:creationId xmlns:a16="http://schemas.microsoft.com/office/drawing/2014/main" id="{CD07E7A9-7D84-89B7-C9D1-ACF917C19E3D}"/>
                    </a:ext>
                  </a:extLst>
                </p14:cNvPr>
                <p14:cNvContentPartPr/>
                <p14:nvPr/>
              </p14:nvContentPartPr>
              <p14:xfrm>
                <a:off x="613052" y="6611515"/>
                <a:ext cx="662400" cy="360"/>
              </p14:xfrm>
            </p:contentPart>
          </mc:Choice>
          <mc:Fallback xmlns="">
            <p:pic>
              <p:nvPicPr>
                <p:cNvPr id="61" name="잉크 60">
                  <a:extLst>
                    <a:ext uri="{FF2B5EF4-FFF2-40B4-BE49-F238E27FC236}">
                      <a16:creationId xmlns:a16="http://schemas.microsoft.com/office/drawing/2014/main" id="{CD07E7A9-7D84-89B7-C9D1-ACF917C19E3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77052" y="6539515"/>
                  <a:ext cx="734040" cy="144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82037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04C85C4-F98A-1243-F48A-A54AD98EA8B2}"/>
              </a:ext>
            </a:extLst>
          </p:cNvPr>
          <p:cNvGrpSpPr/>
          <p:nvPr/>
        </p:nvGrpSpPr>
        <p:grpSpPr>
          <a:xfrm>
            <a:off x="638737" y="3436536"/>
            <a:ext cx="9414338" cy="1970605"/>
            <a:chOff x="568080" y="3223544"/>
            <a:chExt cx="9053565" cy="1895088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AA8401B4-AE04-EA1D-62FB-58A88F463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080" y="3223544"/>
              <a:ext cx="9053565" cy="1895088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1E580EB0-663B-2716-EE5C-2A57FEBB6A9E}"/>
                    </a:ext>
                  </a:extLst>
                </p14:cNvPr>
                <p14:cNvContentPartPr/>
                <p14:nvPr/>
              </p14:nvContentPartPr>
              <p14:xfrm>
                <a:off x="6852723" y="3777235"/>
                <a:ext cx="2581920" cy="4176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1E580EB0-663B-2716-EE5C-2A57FEBB6A9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18450" y="3707983"/>
                  <a:ext cx="2650813" cy="1806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9" name="잉크 18">
                  <a:extLst>
                    <a:ext uri="{FF2B5EF4-FFF2-40B4-BE49-F238E27FC236}">
                      <a16:creationId xmlns:a16="http://schemas.microsoft.com/office/drawing/2014/main" id="{6DC66802-DB5E-D82A-915D-25145B41E066}"/>
                    </a:ext>
                  </a:extLst>
                </p14:cNvPr>
                <p14:cNvContentPartPr/>
                <p14:nvPr/>
              </p14:nvContentPartPr>
              <p14:xfrm>
                <a:off x="672963" y="4088635"/>
                <a:ext cx="8802000" cy="122400"/>
              </p14:xfrm>
            </p:contentPart>
          </mc:Choice>
          <mc:Fallback xmlns="">
            <p:pic>
              <p:nvPicPr>
                <p:cNvPr id="19" name="잉크 18">
                  <a:extLst>
                    <a:ext uri="{FF2B5EF4-FFF2-40B4-BE49-F238E27FC236}">
                      <a16:creationId xmlns:a16="http://schemas.microsoft.com/office/drawing/2014/main" id="{6DC66802-DB5E-D82A-915D-25145B41E06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38688" y="4019482"/>
                  <a:ext cx="8870895" cy="2603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6AEAF378-DEBE-0558-91F6-C5E590A5FEA6}"/>
                    </a:ext>
                  </a:extLst>
                </p14:cNvPr>
                <p14:cNvContentPartPr/>
                <p14:nvPr/>
              </p14:nvContentPartPr>
              <p14:xfrm>
                <a:off x="703203" y="4581835"/>
                <a:ext cx="135360" cy="36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6AEAF378-DEBE-0558-91F6-C5E590A5FEA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930" y="4510195"/>
                  <a:ext cx="204252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1" name="잉크 20">
                  <a:extLst>
                    <a:ext uri="{FF2B5EF4-FFF2-40B4-BE49-F238E27FC236}">
                      <a16:creationId xmlns:a16="http://schemas.microsoft.com/office/drawing/2014/main" id="{E771AE2D-E732-E29D-77F6-D45415166288}"/>
                    </a:ext>
                  </a:extLst>
                </p14:cNvPr>
                <p14:cNvContentPartPr/>
                <p14:nvPr/>
              </p14:nvContentPartPr>
              <p14:xfrm>
                <a:off x="4210323" y="4531075"/>
                <a:ext cx="5304600" cy="61560"/>
              </p14:xfrm>
            </p:contentPart>
          </mc:Choice>
          <mc:Fallback xmlns="">
            <p:pic>
              <p:nvPicPr>
                <p:cNvPr id="21" name="잉크 20">
                  <a:extLst>
                    <a:ext uri="{FF2B5EF4-FFF2-40B4-BE49-F238E27FC236}">
                      <a16:creationId xmlns:a16="http://schemas.microsoft.com/office/drawing/2014/main" id="{E771AE2D-E732-E29D-77F6-D4541516628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175702" y="4461863"/>
                  <a:ext cx="5373495" cy="2003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2" name="잉크 21">
                  <a:extLst>
                    <a:ext uri="{FF2B5EF4-FFF2-40B4-BE49-F238E27FC236}">
                      <a16:creationId xmlns:a16="http://schemas.microsoft.com/office/drawing/2014/main" id="{DFC40B84-EED3-660D-0CD9-E3CF3BFBC8C2}"/>
                    </a:ext>
                  </a:extLst>
                </p14:cNvPr>
                <p14:cNvContentPartPr/>
                <p14:nvPr/>
              </p14:nvContentPartPr>
              <p14:xfrm>
                <a:off x="672963" y="4962715"/>
                <a:ext cx="1255320" cy="21600"/>
              </p14:xfrm>
            </p:contentPart>
          </mc:Choice>
          <mc:Fallback xmlns="">
            <p:pic>
              <p:nvPicPr>
                <p:cNvPr id="22" name="잉크 21">
                  <a:extLst>
                    <a:ext uri="{FF2B5EF4-FFF2-40B4-BE49-F238E27FC236}">
                      <a16:creationId xmlns:a16="http://schemas.microsoft.com/office/drawing/2014/main" id="{DFC40B84-EED3-660D-0CD9-E3CF3BFBC8C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38689" y="4894144"/>
                  <a:ext cx="1324214" cy="158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59378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69C6723-C723-6C65-18E6-CB63BED0CFEA}"/>
              </a:ext>
            </a:extLst>
          </p:cNvPr>
          <p:cNvGrpSpPr/>
          <p:nvPr/>
        </p:nvGrpSpPr>
        <p:grpSpPr>
          <a:xfrm>
            <a:off x="621033" y="3779837"/>
            <a:ext cx="9460856" cy="1105114"/>
            <a:chOff x="615478" y="3537226"/>
            <a:chExt cx="9460856" cy="1105114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7F3DA1D1-E438-ED24-B8A8-26F1AC35590B}"/>
                </a:ext>
              </a:extLst>
            </p:cNvPr>
            <p:cNvGrpSpPr/>
            <p:nvPr/>
          </p:nvGrpSpPr>
          <p:grpSpPr>
            <a:xfrm>
              <a:off x="615478" y="3537226"/>
              <a:ext cx="9460856" cy="1105114"/>
              <a:chOff x="615478" y="3537226"/>
              <a:chExt cx="9460856" cy="1105114"/>
            </a:xfrm>
          </p:grpSpPr>
          <p:pic>
            <p:nvPicPr>
              <p:cNvPr id="31" name="그림 30">
                <a:extLst>
                  <a:ext uri="{FF2B5EF4-FFF2-40B4-BE49-F238E27FC236}">
                    <a16:creationId xmlns:a16="http://schemas.microsoft.com/office/drawing/2014/main" id="{C28F0698-283A-0F12-8D24-DCACBD4746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5478" y="3537226"/>
                <a:ext cx="9460856" cy="1105114"/>
              </a:xfrm>
              <a:prstGeom prst="rect">
                <a:avLst/>
              </a:prstGeom>
            </p:spPr>
          </p:pic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98C8BAED-F2D2-CB1F-CE18-5C45769EC831}"/>
                  </a:ext>
                </a:extLst>
              </p:cNvPr>
              <p:cNvSpPr/>
              <p:nvPr/>
            </p:nvSpPr>
            <p:spPr>
              <a:xfrm>
                <a:off x="680246" y="3577214"/>
                <a:ext cx="1711262" cy="2713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6" name="잉크 15">
                  <a:extLst>
                    <a:ext uri="{FF2B5EF4-FFF2-40B4-BE49-F238E27FC236}">
                      <a16:creationId xmlns:a16="http://schemas.microsoft.com/office/drawing/2014/main" id="{2A7E23F1-1328-D2F5-A1AE-EEF76FAA5115}"/>
                    </a:ext>
                  </a:extLst>
                </p14:cNvPr>
                <p14:cNvContentPartPr/>
                <p14:nvPr/>
              </p14:nvContentPartPr>
              <p14:xfrm>
                <a:off x="6481052" y="3687595"/>
                <a:ext cx="3506400" cy="51480"/>
              </p14:xfrm>
            </p:contentPart>
          </mc:Choice>
          <mc:Fallback xmlns="">
            <p:pic>
              <p:nvPicPr>
                <p:cNvPr id="16" name="잉크 15">
                  <a:extLst>
                    <a:ext uri="{FF2B5EF4-FFF2-40B4-BE49-F238E27FC236}">
                      <a16:creationId xmlns:a16="http://schemas.microsoft.com/office/drawing/2014/main" id="{2A7E23F1-1328-D2F5-A1AE-EEF76FAA511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45052" y="3615595"/>
                  <a:ext cx="357804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7" name="잉크 16">
                  <a:extLst>
                    <a:ext uri="{FF2B5EF4-FFF2-40B4-BE49-F238E27FC236}">
                      <a16:creationId xmlns:a16="http://schemas.microsoft.com/office/drawing/2014/main" id="{A877DB81-EF9A-96EF-88EC-475CE68B14B8}"/>
                    </a:ext>
                  </a:extLst>
                </p14:cNvPr>
                <p14:cNvContentPartPr/>
                <p14:nvPr/>
              </p14:nvContentPartPr>
              <p14:xfrm>
                <a:off x="723572" y="4081435"/>
                <a:ext cx="4671720" cy="55080"/>
              </p14:xfrm>
            </p:contentPart>
          </mc:Choice>
          <mc:Fallback xmlns="">
            <p:pic>
              <p:nvPicPr>
                <p:cNvPr id="17" name="잉크 16">
                  <a:extLst>
                    <a:ext uri="{FF2B5EF4-FFF2-40B4-BE49-F238E27FC236}">
                      <a16:creationId xmlns:a16="http://schemas.microsoft.com/office/drawing/2014/main" id="{A877DB81-EF9A-96EF-88EC-475CE68B14B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7572" y="4009795"/>
                  <a:ext cx="4743360" cy="198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73176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1C35611-FD9F-27B3-BDA5-1253B42F858F}"/>
              </a:ext>
            </a:extLst>
          </p:cNvPr>
          <p:cNvGrpSpPr/>
          <p:nvPr/>
        </p:nvGrpSpPr>
        <p:grpSpPr>
          <a:xfrm>
            <a:off x="1514192" y="3087110"/>
            <a:ext cx="7116168" cy="1133633"/>
            <a:chOff x="1787822" y="3213021"/>
            <a:chExt cx="7116168" cy="1133633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9242D8EB-9509-9797-C4A1-AE2608D877D6}"/>
                </a:ext>
              </a:extLst>
            </p:cNvPr>
            <p:cNvGrpSpPr/>
            <p:nvPr/>
          </p:nvGrpSpPr>
          <p:grpSpPr>
            <a:xfrm>
              <a:off x="1787822" y="3213021"/>
              <a:ext cx="7116168" cy="1133633"/>
              <a:chOff x="1787822" y="3213021"/>
              <a:chExt cx="7116168" cy="1133633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3D3FB173-367B-8B27-A419-D98D7735D2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87822" y="3213021"/>
                <a:ext cx="7116168" cy="1133633"/>
              </a:xfrm>
              <a:prstGeom prst="rect">
                <a:avLst/>
              </a:prstGeom>
            </p:spPr>
          </p:pic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18B642BE-F828-DF06-919B-6DDBBFF34883}"/>
                  </a:ext>
                </a:extLst>
              </p:cNvPr>
              <p:cNvSpPr/>
              <p:nvPr/>
            </p:nvSpPr>
            <p:spPr>
              <a:xfrm>
                <a:off x="4897656" y="4012968"/>
                <a:ext cx="4006334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6" name="잉크 25">
                  <a:extLst>
                    <a:ext uri="{FF2B5EF4-FFF2-40B4-BE49-F238E27FC236}">
                      <a16:creationId xmlns:a16="http://schemas.microsoft.com/office/drawing/2014/main" id="{3023F7F9-143A-312E-5499-C0B12164B81A}"/>
                    </a:ext>
                  </a:extLst>
                </p14:cNvPr>
                <p14:cNvContentPartPr/>
                <p14:nvPr/>
              </p14:nvContentPartPr>
              <p14:xfrm>
                <a:off x="5566652" y="3315715"/>
                <a:ext cx="3184560" cy="31320"/>
              </p14:xfrm>
            </p:contentPart>
          </mc:Choice>
          <mc:Fallback xmlns="">
            <p:pic>
              <p:nvPicPr>
                <p:cNvPr id="26" name="잉크 25">
                  <a:extLst>
                    <a:ext uri="{FF2B5EF4-FFF2-40B4-BE49-F238E27FC236}">
                      <a16:creationId xmlns:a16="http://schemas.microsoft.com/office/drawing/2014/main" id="{3023F7F9-143A-312E-5499-C0B12164B81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30652" y="3243715"/>
                  <a:ext cx="32562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5" name="잉크 34">
                  <a:extLst>
                    <a:ext uri="{FF2B5EF4-FFF2-40B4-BE49-F238E27FC236}">
                      <a16:creationId xmlns:a16="http://schemas.microsoft.com/office/drawing/2014/main" id="{E1148319-AFC3-3AB7-4878-A96EC3C3119F}"/>
                    </a:ext>
                  </a:extLst>
                </p14:cNvPr>
                <p14:cNvContentPartPr/>
                <p14:nvPr/>
              </p14:nvContentPartPr>
              <p14:xfrm>
                <a:off x="5546492" y="3748075"/>
                <a:ext cx="3205440" cy="41400"/>
              </p14:xfrm>
            </p:contentPart>
          </mc:Choice>
          <mc:Fallback xmlns="">
            <p:pic>
              <p:nvPicPr>
                <p:cNvPr id="35" name="잉크 34">
                  <a:extLst>
                    <a:ext uri="{FF2B5EF4-FFF2-40B4-BE49-F238E27FC236}">
                      <a16:creationId xmlns:a16="http://schemas.microsoft.com/office/drawing/2014/main" id="{E1148319-AFC3-3AB7-4878-A96EC3C3119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10492" y="3676696"/>
                  <a:ext cx="3277080" cy="1838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0" name="잉크 39">
                  <a:extLst>
                    <a:ext uri="{FF2B5EF4-FFF2-40B4-BE49-F238E27FC236}">
                      <a16:creationId xmlns:a16="http://schemas.microsoft.com/office/drawing/2014/main" id="{CB9A69EB-406B-A1F7-7470-DB89BC256A38}"/>
                    </a:ext>
                  </a:extLst>
                </p14:cNvPr>
                <p14:cNvContentPartPr/>
                <p14:nvPr/>
              </p14:nvContentPartPr>
              <p14:xfrm>
                <a:off x="1929212" y="4240195"/>
                <a:ext cx="114840" cy="360"/>
              </p14:xfrm>
            </p:contentPart>
          </mc:Choice>
          <mc:Fallback xmlns="">
            <p:pic>
              <p:nvPicPr>
                <p:cNvPr id="40" name="잉크 39">
                  <a:extLst>
                    <a:ext uri="{FF2B5EF4-FFF2-40B4-BE49-F238E27FC236}">
                      <a16:creationId xmlns:a16="http://schemas.microsoft.com/office/drawing/2014/main" id="{CB9A69EB-406B-A1F7-7470-DB89BC256A3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893212" y="4168195"/>
                  <a:ext cx="18648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4CBBFB80-A565-3238-8CE2-AEB995C1BDCF}"/>
              </a:ext>
            </a:extLst>
          </p:cNvPr>
          <p:cNvGrpSpPr/>
          <p:nvPr/>
        </p:nvGrpSpPr>
        <p:grpSpPr>
          <a:xfrm>
            <a:off x="612887" y="4504627"/>
            <a:ext cx="9466037" cy="1527008"/>
            <a:chOff x="-313609" y="2652479"/>
            <a:chExt cx="10691813" cy="1724743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E0EFD7AC-3C9A-739F-3FA9-CCE428F04F20}"/>
                </a:ext>
              </a:extLst>
            </p:cNvPr>
            <p:cNvGrpSpPr/>
            <p:nvPr/>
          </p:nvGrpSpPr>
          <p:grpSpPr>
            <a:xfrm>
              <a:off x="-313609" y="2652479"/>
              <a:ext cx="10691813" cy="1724743"/>
              <a:chOff x="550549" y="4300663"/>
              <a:chExt cx="10691813" cy="1724743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AAD83A46-BCD9-FDD2-920B-C066456AA5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0549" y="4300663"/>
                <a:ext cx="10691813" cy="1724743"/>
              </a:xfrm>
              <a:prstGeom prst="rect">
                <a:avLst/>
              </a:prstGeom>
            </p:spPr>
          </p:pic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FFEF07A3-6167-A908-1AE7-ABE7D53F4759}"/>
                  </a:ext>
                </a:extLst>
              </p:cNvPr>
              <p:cNvSpPr/>
              <p:nvPr/>
            </p:nvSpPr>
            <p:spPr>
              <a:xfrm>
                <a:off x="726461" y="4320882"/>
                <a:ext cx="9414803" cy="3336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E12FE0AD-1865-AF4B-D5FD-47EA97709FC7}"/>
                    </a:ext>
                  </a:extLst>
                </p14:cNvPr>
                <p14:cNvContentPartPr/>
                <p14:nvPr/>
              </p14:nvContentPartPr>
              <p14:xfrm>
                <a:off x="160382" y="3255235"/>
                <a:ext cx="3652560" cy="8172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E12FE0AD-1865-AF4B-D5FD-47EA97709FC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9721" y="3173922"/>
                  <a:ext cx="3733475" cy="2439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" name="잉크 20">
                  <a:extLst>
                    <a:ext uri="{FF2B5EF4-FFF2-40B4-BE49-F238E27FC236}">
                      <a16:creationId xmlns:a16="http://schemas.microsoft.com/office/drawing/2014/main" id="{5209E3CA-D473-0871-AE76-01B0E70965E9}"/>
                    </a:ext>
                  </a:extLst>
                </p14:cNvPr>
                <p14:cNvContentPartPr/>
                <p14:nvPr/>
              </p14:nvContentPartPr>
              <p14:xfrm>
                <a:off x="8742062" y="3757795"/>
                <a:ext cx="1516320" cy="31680"/>
              </p14:xfrm>
            </p:contentPart>
          </mc:Choice>
          <mc:Fallback xmlns="">
            <p:pic>
              <p:nvPicPr>
                <p:cNvPr id="21" name="잉크 20">
                  <a:extLst>
                    <a:ext uri="{FF2B5EF4-FFF2-40B4-BE49-F238E27FC236}">
                      <a16:creationId xmlns:a16="http://schemas.microsoft.com/office/drawing/2014/main" id="{5209E3CA-D473-0871-AE76-01B0E70965E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701399" y="3676564"/>
                  <a:ext cx="1597239" cy="1937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2" name="잉크 21">
                  <a:extLst>
                    <a:ext uri="{FF2B5EF4-FFF2-40B4-BE49-F238E27FC236}">
                      <a16:creationId xmlns:a16="http://schemas.microsoft.com/office/drawing/2014/main" id="{B90D5A7A-FB6D-D228-F0AE-444831953775}"/>
                    </a:ext>
                  </a:extLst>
                </p14:cNvPr>
                <p14:cNvContentPartPr/>
                <p14:nvPr/>
              </p14:nvContentPartPr>
              <p14:xfrm>
                <a:off x="-180898" y="4208515"/>
                <a:ext cx="7386840" cy="72720"/>
              </p14:xfrm>
            </p:contentPart>
          </mc:Choice>
          <mc:Fallback xmlns="">
            <p:pic>
              <p:nvPicPr>
                <p:cNvPr id="22" name="잉크 21">
                  <a:extLst>
                    <a:ext uri="{FF2B5EF4-FFF2-40B4-BE49-F238E27FC236}">
                      <a16:creationId xmlns:a16="http://schemas.microsoft.com/office/drawing/2014/main" id="{B90D5A7A-FB6D-D228-F0AE-44483195377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-221561" y="4127264"/>
                  <a:ext cx="7467759" cy="234817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50897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03125" cy="400110"/>
            <a:chOff x="143742" y="1435101"/>
            <a:chExt cx="3203125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545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상위권 고등학생의 특징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17B68-7B62-655F-C3F4-046E00AF9EE6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964D054A-EB98-0CA8-EE9F-00AE07360C1E}"/>
              </a:ext>
            </a:extLst>
          </p:cNvPr>
          <p:cNvGrpSpPr/>
          <p:nvPr/>
        </p:nvGrpSpPr>
        <p:grpSpPr>
          <a:xfrm>
            <a:off x="568080" y="3279244"/>
            <a:ext cx="9515789" cy="2093925"/>
            <a:chOff x="0" y="2603484"/>
            <a:chExt cx="10691813" cy="235270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992754B-D3EE-36FA-B91A-ADA5C0FA34DC}"/>
                </a:ext>
              </a:extLst>
            </p:cNvPr>
            <p:cNvGrpSpPr/>
            <p:nvPr/>
          </p:nvGrpSpPr>
          <p:grpSpPr>
            <a:xfrm>
              <a:off x="0" y="2603484"/>
              <a:ext cx="10691813" cy="2352706"/>
              <a:chOff x="0" y="2603484"/>
              <a:chExt cx="10691813" cy="2352706"/>
            </a:xfrm>
          </p:grpSpPr>
          <p:pic>
            <p:nvPicPr>
              <p:cNvPr id="15" name="그림 14">
                <a:extLst>
                  <a:ext uri="{FF2B5EF4-FFF2-40B4-BE49-F238E27FC236}">
                    <a16:creationId xmlns:a16="http://schemas.microsoft.com/office/drawing/2014/main" id="{86433C3E-7F02-48AA-1C3B-15C067625A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2603484"/>
                <a:ext cx="10691813" cy="2352706"/>
              </a:xfrm>
              <a:prstGeom prst="rect">
                <a:avLst/>
              </a:prstGeom>
            </p:spPr>
          </p:pic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0E2887CC-140B-2663-3C54-6BF18A72A98A}"/>
                  </a:ext>
                </a:extLst>
              </p:cNvPr>
              <p:cNvSpPr/>
              <p:nvPr/>
            </p:nvSpPr>
            <p:spPr>
              <a:xfrm>
                <a:off x="143742" y="2707629"/>
                <a:ext cx="7422667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0" name="잉크 19">
                  <a:extLst>
                    <a:ext uri="{FF2B5EF4-FFF2-40B4-BE49-F238E27FC236}">
                      <a16:creationId xmlns:a16="http://schemas.microsoft.com/office/drawing/2014/main" id="{A7360672-077F-329C-BFFB-60FE523A9D7D}"/>
                    </a:ext>
                  </a:extLst>
                </p14:cNvPr>
                <p14:cNvContentPartPr/>
                <p14:nvPr/>
              </p14:nvContentPartPr>
              <p14:xfrm>
                <a:off x="9536012" y="2873635"/>
                <a:ext cx="973800" cy="30600"/>
              </p14:xfrm>
            </p:contentPart>
          </mc:Choice>
          <mc:Fallback xmlns="">
            <p:pic>
              <p:nvPicPr>
                <p:cNvPr id="20" name="잉크 19">
                  <a:extLst>
                    <a:ext uri="{FF2B5EF4-FFF2-40B4-BE49-F238E27FC236}">
                      <a16:creationId xmlns:a16="http://schemas.microsoft.com/office/drawing/2014/main" id="{A7360672-077F-329C-BFFB-60FE523A9D7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495555" y="2793511"/>
                  <a:ext cx="1054309" cy="19125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EBD53239-9F05-CD94-F9C4-A49979178BF1}"/>
                </a:ext>
              </a:extLst>
            </p:cNvPr>
            <p:cNvGrpSpPr/>
            <p:nvPr/>
          </p:nvGrpSpPr>
          <p:grpSpPr>
            <a:xfrm>
              <a:off x="100412" y="3284035"/>
              <a:ext cx="10443960" cy="555120"/>
              <a:chOff x="100412" y="3284035"/>
              <a:chExt cx="10443960" cy="555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1" name="잉크 20">
                    <a:extLst>
                      <a:ext uri="{FF2B5EF4-FFF2-40B4-BE49-F238E27FC236}">
                        <a16:creationId xmlns:a16="http://schemas.microsoft.com/office/drawing/2014/main" id="{67975708-0748-C17A-EBAE-C62FFDBB812F}"/>
                      </a:ext>
                    </a:extLst>
                  </p14:cNvPr>
                  <p14:cNvContentPartPr/>
                  <p14:nvPr/>
                </p14:nvContentPartPr>
                <p14:xfrm>
                  <a:off x="170612" y="3284035"/>
                  <a:ext cx="10373760" cy="102960"/>
                </p14:xfrm>
              </p:contentPart>
            </mc:Choice>
            <mc:Fallback xmlns="">
              <p:pic>
                <p:nvPicPr>
                  <p:cNvPr id="21" name="잉크 20">
                    <a:extLst>
                      <a:ext uri="{FF2B5EF4-FFF2-40B4-BE49-F238E27FC236}">
                        <a16:creationId xmlns:a16="http://schemas.microsoft.com/office/drawing/2014/main" id="{67975708-0748-C17A-EBAE-C62FFDBB812F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30162" y="3202964"/>
                    <a:ext cx="10454255" cy="2646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잉크 21">
                    <a:extLst>
                      <a:ext uri="{FF2B5EF4-FFF2-40B4-BE49-F238E27FC236}">
                        <a16:creationId xmlns:a16="http://schemas.microsoft.com/office/drawing/2014/main" id="{5D01AF38-2077-A205-D060-6610A83FBFC5}"/>
                      </a:ext>
                    </a:extLst>
                  </p14:cNvPr>
                  <p14:cNvContentPartPr/>
                  <p14:nvPr/>
                </p14:nvContentPartPr>
                <p14:xfrm>
                  <a:off x="100412" y="3788035"/>
                  <a:ext cx="2901960" cy="50760"/>
                </p14:xfrm>
              </p:contentPart>
            </mc:Choice>
            <mc:Fallback xmlns="">
              <p:pic>
                <p:nvPicPr>
                  <p:cNvPr id="22" name="잉크 21">
                    <a:extLst>
                      <a:ext uri="{FF2B5EF4-FFF2-40B4-BE49-F238E27FC236}">
                        <a16:creationId xmlns:a16="http://schemas.microsoft.com/office/drawing/2014/main" id="{5D01AF38-2077-A205-D060-6610A83FBFC5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59961" y="3707866"/>
                    <a:ext cx="2982458" cy="2115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24" name="잉크 23">
                    <a:extLst>
                      <a:ext uri="{FF2B5EF4-FFF2-40B4-BE49-F238E27FC236}">
                        <a16:creationId xmlns:a16="http://schemas.microsoft.com/office/drawing/2014/main" id="{64763B44-6D71-D20B-808F-71245C00C1A8}"/>
                      </a:ext>
                    </a:extLst>
                  </p14:cNvPr>
                  <p14:cNvContentPartPr/>
                  <p14:nvPr/>
                </p14:nvContentPartPr>
                <p14:xfrm>
                  <a:off x="3787892" y="3807475"/>
                  <a:ext cx="5797440" cy="31680"/>
                </p14:xfrm>
              </p:contentPart>
            </mc:Choice>
            <mc:Fallback xmlns="">
              <p:pic>
                <p:nvPicPr>
                  <p:cNvPr id="24" name="잉크 23">
                    <a:extLst>
                      <a:ext uri="{FF2B5EF4-FFF2-40B4-BE49-F238E27FC236}">
                        <a16:creationId xmlns:a16="http://schemas.microsoft.com/office/drawing/2014/main" id="{64763B44-6D71-D20B-808F-71245C00C1A8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3747848" y="3726244"/>
                    <a:ext cx="5877932" cy="193735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580600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7EDAC86-EEB9-4729-AF3F-A6D442A81DDD}"/>
              </a:ext>
            </a:extLst>
          </p:cNvPr>
          <p:cNvSpPr txBox="1"/>
          <p:nvPr/>
        </p:nvSpPr>
        <p:spPr>
          <a:xfrm>
            <a:off x="1579119" y="621115"/>
            <a:ext cx="3318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고등학교 교사는 알고 있다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781268" y="394709"/>
            <a:ext cx="34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Ⅰ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0ED11E8A-4813-40EA-9B34-82B88D36C2CB}"/>
              </a:ext>
            </a:extLst>
          </p:cNvPr>
          <p:cNvCxnSpPr/>
          <p:nvPr/>
        </p:nvCxnSpPr>
        <p:spPr>
          <a:xfrm>
            <a:off x="2139852" y="4856293"/>
            <a:ext cx="6225295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46FA634-F1E9-4524-A7C3-52197F80E713}"/>
              </a:ext>
            </a:extLst>
          </p:cNvPr>
          <p:cNvSpPr txBox="1"/>
          <p:nvPr/>
        </p:nvSpPr>
        <p:spPr>
          <a:xfrm>
            <a:off x="562058" y="6505660"/>
            <a:ext cx="1902705" cy="397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자녀와 진솔한 이야기를 나누는 시간을 꼭 가지는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직사각형 10">
            <a:extLst>
              <a:ext uri="{FF2B5EF4-FFF2-40B4-BE49-F238E27FC236}">
                <a16:creationId xmlns:a16="http://schemas.microsoft.com/office/drawing/2014/main" id="{70F078DF-84B5-4EDC-8AC6-FBDC69E53661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683600" y="4028190"/>
            <a:ext cx="1659624" cy="1659744"/>
          </a:xfrm>
          <a:prstGeom prst="roundRect">
            <a:avLst/>
          </a:prstGeom>
          <a:solidFill>
            <a:srgbClr val="1A3177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sp>
        <p:nvSpPr>
          <p:cNvPr id="51" name="Rectangle 304">
            <a:extLst>
              <a:ext uri="{FF2B5EF4-FFF2-40B4-BE49-F238E27FC236}">
                <a16:creationId xmlns:a16="http://schemas.microsoft.com/office/drawing/2014/main" id="{DBD1E33D-4CC4-41E2-8E8F-84C7594DC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707" y="4563905"/>
            <a:ext cx="13254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kumimoji="0" lang="ko-KR" altLang="en-US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자녀와 적극적인 소통</a:t>
            </a:r>
            <a:r>
              <a: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kumimoji="0" lang="ko-KR" altLang="en-US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교감</a:t>
            </a:r>
            <a:endParaRPr kumimoji="0"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2" name="Rectangle 304">
            <a:extLst>
              <a:ext uri="{FF2B5EF4-FFF2-40B4-BE49-F238E27FC236}">
                <a16:creationId xmlns:a16="http://schemas.microsoft.com/office/drawing/2014/main" id="{62F1D538-4A55-4545-9E53-6D0CA1ECC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185" y="5125124"/>
            <a:ext cx="1146534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kumimoji="0" lang="en-US" altLang="ko-KR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01</a:t>
            </a:r>
          </a:p>
        </p:txBody>
      </p:sp>
      <p:sp>
        <p:nvSpPr>
          <p:cNvPr id="53" name="직사각형 43">
            <a:extLst>
              <a:ext uri="{FF2B5EF4-FFF2-40B4-BE49-F238E27FC236}">
                <a16:creationId xmlns:a16="http://schemas.microsoft.com/office/drawing/2014/main" id="{43AA6B71-F301-4330-8C2F-4EE36EC2F537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3234755" y="4028190"/>
            <a:ext cx="1659624" cy="1659744"/>
          </a:xfrm>
          <a:prstGeom prst="roundRect">
            <a:avLst/>
          </a:prstGeom>
          <a:solidFill>
            <a:srgbClr val="4BABF8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grpSp>
        <p:nvGrpSpPr>
          <p:cNvPr id="54" name="그룹 49">
            <a:extLst>
              <a:ext uri="{FF2B5EF4-FFF2-40B4-BE49-F238E27FC236}">
                <a16:creationId xmlns:a16="http://schemas.microsoft.com/office/drawing/2014/main" id="{5BA62EA2-21F0-4829-B461-28E2D77AF7A5}"/>
              </a:ext>
            </a:extLst>
          </p:cNvPr>
          <p:cNvGrpSpPr>
            <a:grpSpLocks/>
          </p:cNvGrpSpPr>
          <p:nvPr/>
        </p:nvGrpSpPr>
        <p:grpSpPr bwMode="auto">
          <a:xfrm>
            <a:off x="3378864" y="4534363"/>
            <a:ext cx="1371139" cy="902525"/>
            <a:chOff x="9328930" y="2426230"/>
            <a:chExt cx="1420070" cy="935256"/>
          </a:xfrm>
        </p:grpSpPr>
        <p:sp>
          <p:nvSpPr>
            <p:cNvPr id="55" name="Rectangle 304">
              <a:extLst>
                <a:ext uri="{FF2B5EF4-FFF2-40B4-BE49-F238E27FC236}">
                  <a16:creationId xmlns:a16="http://schemas.microsoft.com/office/drawing/2014/main" id="{C856ADAF-F003-4939-9405-18EA6BDC5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8930" y="2426230"/>
              <a:ext cx="1420070" cy="605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자녀의 공부에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관심 가지기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56" name="Rectangle 304">
              <a:extLst>
                <a:ext uri="{FF2B5EF4-FFF2-40B4-BE49-F238E27FC236}">
                  <a16:creationId xmlns:a16="http://schemas.microsoft.com/office/drawing/2014/main" id="{563BFCDE-8DA9-4AA8-8180-D4DC143FF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9275" y="3042548"/>
              <a:ext cx="1187450" cy="318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02</a:t>
              </a:r>
            </a:p>
          </p:txBody>
        </p:sp>
      </p:grpSp>
      <p:sp>
        <p:nvSpPr>
          <p:cNvPr id="57" name="직사각형 44">
            <a:extLst>
              <a:ext uri="{FF2B5EF4-FFF2-40B4-BE49-F238E27FC236}">
                <a16:creationId xmlns:a16="http://schemas.microsoft.com/office/drawing/2014/main" id="{A541CAA4-C79A-4B77-8ED7-B1FE95FED95A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5785910" y="4028190"/>
            <a:ext cx="1659624" cy="1659744"/>
          </a:xfrm>
          <a:prstGeom prst="roundRect">
            <a:avLst/>
          </a:prstGeom>
          <a:solidFill>
            <a:srgbClr val="1A3177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grpSp>
        <p:nvGrpSpPr>
          <p:cNvPr id="58" name="그룹 52">
            <a:extLst>
              <a:ext uri="{FF2B5EF4-FFF2-40B4-BE49-F238E27FC236}">
                <a16:creationId xmlns:a16="http://schemas.microsoft.com/office/drawing/2014/main" id="{45440A01-2ADE-40E3-B43C-BC9BBCD9EC85}"/>
              </a:ext>
            </a:extLst>
          </p:cNvPr>
          <p:cNvGrpSpPr>
            <a:grpSpLocks/>
          </p:cNvGrpSpPr>
          <p:nvPr/>
        </p:nvGrpSpPr>
        <p:grpSpPr bwMode="auto">
          <a:xfrm>
            <a:off x="5916488" y="4563903"/>
            <a:ext cx="1373312" cy="872984"/>
            <a:chOff x="9317000" y="2456842"/>
            <a:chExt cx="1422321" cy="904644"/>
          </a:xfrm>
        </p:grpSpPr>
        <p:sp>
          <p:nvSpPr>
            <p:cNvPr id="59" name="Rectangle 304">
              <a:extLst>
                <a:ext uri="{FF2B5EF4-FFF2-40B4-BE49-F238E27FC236}">
                  <a16:creationId xmlns:a16="http://schemas.microsoft.com/office/drawing/2014/main" id="{1E095B1C-AFE4-4959-9A5D-A1CA44E0C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7000" y="2456842"/>
              <a:ext cx="1422321" cy="605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ko-KR" altLang="en-US" sz="1600" b="1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자기조절력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길러 주기</a:t>
              </a:r>
            </a:p>
          </p:txBody>
        </p:sp>
        <p:sp>
          <p:nvSpPr>
            <p:cNvPr id="60" name="Rectangle 304">
              <a:extLst>
                <a:ext uri="{FF2B5EF4-FFF2-40B4-BE49-F238E27FC236}">
                  <a16:creationId xmlns:a16="http://schemas.microsoft.com/office/drawing/2014/main" id="{57362F3E-F9DB-4820-9D3E-83EFE3D7A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9275" y="3042548"/>
              <a:ext cx="1187450" cy="318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03</a:t>
              </a:r>
            </a:p>
          </p:txBody>
        </p:sp>
      </p:grpSp>
      <p:sp>
        <p:nvSpPr>
          <p:cNvPr id="61" name="직사각형 46">
            <a:extLst>
              <a:ext uri="{FF2B5EF4-FFF2-40B4-BE49-F238E27FC236}">
                <a16:creationId xmlns:a16="http://schemas.microsoft.com/office/drawing/2014/main" id="{420A82B3-F520-48BE-81EE-30C7810C3E69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8337066" y="4028190"/>
            <a:ext cx="1659624" cy="1659744"/>
          </a:xfrm>
          <a:prstGeom prst="roundRect">
            <a:avLst/>
          </a:prstGeom>
          <a:solidFill>
            <a:srgbClr val="4BABF8"/>
          </a:solidFill>
          <a:ln>
            <a:noFill/>
          </a:ln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1600" b="1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grpSp>
        <p:nvGrpSpPr>
          <p:cNvPr id="62" name="그룹 55">
            <a:extLst>
              <a:ext uri="{FF2B5EF4-FFF2-40B4-BE49-F238E27FC236}">
                <a16:creationId xmlns:a16="http://schemas.microsoft.com/office/drawing/2014/main" id="{3580AAA8-5FF1-447C-8E4F-A71099AE1408}"/>
              </a:ext>
            </a:extLst>
          </p:cNvPr>
          <p:cNvGrpSpPr>
            <a:grpSpLocks/>
          </p:cNvGrpSpPr>
          <p:nvPr/>
        </p:nvGrpSpPr>
        <p:grpSpPr bwMode="auto">
          <a:xfrm>
            <a:off x="8597496" y="4422416"/>
            <a:ext cx="1151132" cy="1014472"/>
            <a:chOff x="9434513" y="2310223"/>
            <a:chExt cx="1192212" cy="1051263"/>
          </a:xfrm>
        </p:grpSpPr>
        <p:sp>
          <p:nvSpPr>
            <p:cNvPr id="63" name="Rectangle 304">
              <a:extLst>
                <a:ext uri="{FF2B5EF4-FFF2-40B4-BE49-F238E27FC236}">
                  <a16:creationId xmlns:a16="http://schemas.microsoft.com/office/drawing/2014/main" id="{67163D9A-F607-4FB3-8D76-21D9BD114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4513" y="2310223"/>
              <a:ext cx="1187450" cy="605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동기부여</a:t>
              </a:r>
              <a:r>
                <a:rPr kumimoji="0" lang="en-US" altLang="ko-KR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kumimoji="0" lang="ko-KR" altLang="en-US" sz="1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학습법 제시</a:t>
              </a:r>
              <a:endParaRPr kumimoji="0"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4" name="Rectangle 304">
              <a:extLst>
                <a:ext uri="{FF2B5EF4-FFF2-40B4-BE49-F238E27FC236}">
                  <a16:creationId xmlns:a16="http://schemas.microsoft.com/office/drawing/2014/main" id="{B58BB500-0974-441A-AE0D-0659142E0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9275" y="3042548"/>
              <a:ext cx="1187450" cy="318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kumimoji="0" lang="en-US" altLang="ko-KR" sz="1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04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32B5BD0B-FE51-4151-A72D-42FED6194A6E}"/>
              </a:ext>
            </a:extLst>
          </p:cNvPr>
          <p:cNvSpPr txBox="1"/>
          <p:nvPr/>
        </p:nvSpPr>
        <p:spPr>
          <a:xfrm>
            <a:off x="3113213" y="6505660"/>
            <a:ext cx="1902705" cy="600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 행사에 참여하거나 주요 활동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과목별 평가 계획 등을 알고 있는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EF1C148-49DA-4640-AEA6-6737861DC806}"/>
              </a:ext>
            </a:extLst>
          </p:cNvPr>
          <p:cNvSpPr txBox="1"/>
          <p:nvPr/>
        </p:nvSpPr>
        <p:spPr>
          <a:xfrm>
            <a:off x="5651868" y="6505660"/>
            <a:ext cx="1902705" cy="600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시키지 않아도 공부하는 습관을 만들어 줄 수 있는 부모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환경을 바꾸어 줄 수 있는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4B25F00-054D-4085-9BA0-CA6446E1FA7F}"/>
              </a:ext>
            </a:extLst>
          </p:cNvPr>
          <p:cNvSpPr txBox="1"/>
          <p:nvPr/>
        </p:nvSpPr>
        <p:spPr>
          <a:xfrm>
            <a:off x="8227047" y="6505660"/>
            <a:ext cx="1902705" cy="600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자녀의 욕구를 발견하고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불타는 의욕을 심어 줄 수 있는 부모</a:t>
            </a:r>
            <a:r>
              <a:rPr lang="en-US" altLang="ko-KR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1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직접 학습 코칭을 할 수 있는 부모</a:t>
            </a:r>
            <a:endParaRPr lang="en-US" altLang="ko-KR" sz="11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ADF4484A-BE3D-4CCA-B6C3-A5EEC88121AA}"/>
              </a:ext>
            </a:extLst>
          </p:cNvPr>
          <p:cNvCxnSpPr/>
          <p:nvPr/>
        </p:nvCxnSpPr>
        <p:spPr>
          <a:xfrm>
            <a:off x="1338312" y="6254612"/>
            <a:ext cx="350197" cy="0"/>
          </a:xfrm>
          <a:prstGeom prst="line">
            <a:avLst/>
          </a:prstGeom>
          <a:ln w="38100" cap="rnd">
            <a:solidFill>
              <a:srgbClr val="1A3177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37179BC1-65FC-4688-9C05-D2D8F33B156F}"/>
              </a:ext>
            </a:extLst>
          </p:cNvPr>
          <p:cNvCxnSpPr/>
          <p:nvPr/>
        </p:nvCxnSpPr>
        <p:spPr>
          <a:xfrm>
            <a:off x="3905908" y="6254612"/>
            <a:ext cx="350197" cy="0"/>
          </a:xfrm>
          <a:prstGeom prst="line">
            <a:avLst/>
          </a:prstGeom>
          <a:ln w="38100" cap="rnd">
            <a:solidFill>
              <a:srgbClr val="4BABF8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91ABF71A-05EB-4CB6-8B5C-9904405D0EED}"/>
              </a:ext>
            </a:extLst>
          </p:cNvPr>
          <p:cNvCxnSpPr/>
          <p:nvPr/>
        </p:nvCxnSpPr>
        <p:spPr>
          <a:xfrm>
            <a:off x="6440622" y="6254612"/>
            <a:ext cx="350197" cy="0"/>
          </a:xfrm>
          <a:prstGeom prst="line">
            <a:avLst/>
          </a:prstGeom>
          <a:ln w="38100" cap="rnd">
            <a:solidFill>
              <a:srgbClr val="1A3177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5D6A72C0-3FAD-4375-802E-A2680673CED6}"/>
              </a:ext>
            </a:extLst>
          </p:cNvPr>
          <p:cNvCxnSpPr/>
          <p:nvPr/>
        </p:nvCxnSpPr>
        <p:spPr>
          <a:xfrm>
            <a:off x="8991779" y="6254612"/>
            <a:ext cx="350197" cy="0"/>
          </a:xfrm>
          <a:prstGeom prst="line">
            <a:avLst/>
          </a:prstGeom>
          <a:ln w="38100" cap="rnd">
            <a:solidFill>
              <a:srgbClr val="4BABF8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18DCE58-ABCC-1974-7E49-13E071E01A2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19" name="그림 18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0F19B10A-7396-43D9-BF18-5ADFD1CE7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5708CB9-BF4E-C314-8015-AA5511CB7288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4591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58560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가장 효과적인 노하우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3E84F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965244" y="2921039"/>
            <a:ext cx="8290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47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1B88AA5D-463E-430F-A8FE-B3E33FD55B9F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E4E9EE8-09AF-4D66-A00A-AC8354227C42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3891B8B-DA3B-454C-9B3D-DB0F9374431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39F267D1-8C49-4988-AAA4-8963DD51C2C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7FFA4F24-01AC-4635-8FE1-5DDFF955314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F4FF85C3-05D3-483C-8DC6-03270BB3F96B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84AE24-5812-4442-8C87-5FAFC339913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FA152200-B579-48B1-8F6C-01C620ABADA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ACDDC118-5AB1-4C37-A4A6-90A6F71575BA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41CD79CF-AA8A-4F89-978D-92736749D436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DE48F1CF-D4E5-4398-9BCD-45FBEB307611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7EDAC86-EEB9-4729-AF3F-A6D442A81DDD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FDFC12E-3737-47F5-8CA0-FCFAC9DF5E58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E7F712-DAE8-5D19-78DB-0D9E7143DD68}"/>
              </a:ext>
            </a:extLst>
          </p:cNvPr>
          <p:cNvSpPr txBox="1"/>
          <p:nvPr/>
        </p:nvSpPr>
        <p:spPr>
          <a:xfrm>
            <a:off x="915224" y="2461888"/>
            <a:ext cx="9143175" cy="2505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2875" indent="-142875" fontAlgn="base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" panose="05000000000000000000" pitchFamily="2" charset="2"/>
              <a:buChar char="§"/>
              <a:tabLst>
                <a:tab pos="85725" algn="l"/>
              </a:tabLst>
            </a:pP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사이 좋은 부모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자녀를 부러워하나요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</a:p>
          <a:p>
            <a:pPr marL="142875" indent="-142875" fontAlgn="base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" panose="05000000000000000000" pitchFamily="2" charset="2"/>
              <a:buChar char="§"/>
              <a:tabLst>
                <a:tab pos="85725" algn="l"/>
              </a:tabLst>
            </a:pP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자녀와의 관계 문제는 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100% </a:t>
            </a: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부모 책임</a:t>
            </a:r>
            <a:endParaRPr lang="en-US" altLang="ko-KR" sz="3600" spc="-7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42875" indent="-142875" fontAlgn="base">
              <a:lnSpc>
                <a:spcPct val="150000"/>
              </a:lnSpc>
              <a:buClr>
                <a:schemeClr val="tx1">
                  <a:lumMod val="65000"/>
                  <a:lumOff val="35000"/>
                </a:schemeClr>
              </a:buClr>
              <a:buSzPct val="75000"/>
              <a:buFont typeface="Wingdings" panose="05000000000000000000" pitchFamily="2" charset="2"/>
              <a:buChar char="§"/>
              <a:tabLst>
                <a:tab pos="85725" algn="l"/>
              </a:tabLst>
            </a:pPr>
            <a:r>
              <a:rPr lang="ko-KR" altLang="en-US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 평소에 자녀에게 공부 이야기를 자주 하시나요</a:t>
            </a:r>
            <a:r>
              <a:rPr lang="en-US" altLang="ko-KR" sz="36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sz="3600" spc="-7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7922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967489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자식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성공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을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바라는 부모</a:t>
            </a:r>
            <a:endParaRPr lang="en-US" altLang="ko-KR" sz="3600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8EBFB89-C118-CB88-C0E6-69EB27412021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6E09059-9550-2854-296F-978938D4066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B8B5A65-8E9D-8B59-2C90-39ADC4CF5D4A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3B61C4E4-6FF1-1893-E0EC-ECE2E8C799E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F8A5264-01CC-C8AF-C62B-372F8B27CD2F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988437B4-9FF5-5BFE-E1A7-D56CAB66FD0C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FAA53E3-BD21-8BAD-1D39-650D80688B20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432161D-DCD3-651F-D687-286A9CCBDF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351959E4-61E1-562D-BD3C-27F4B76E07C3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894DEFD5-E45A-3E30-8759-E6C54EEF769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92C7B0BB-8378-0C6C-47EF-EFFF1B063DE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7CCCBF2-371E-745D-7D51-FE8C690DC0EC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666603-ED54-947F-7DBF-EA2DE342C55F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509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967489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성공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자식</a:t>
            </a:r>
            <a:r>
              <a:rPr lang="ko-KR" altLang="en-US" sz="1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600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은 어떤 모습？</a:t>
            </a:r>
            <a:endParaRPr lang="en-US" altLang="ko-KR" sz="3600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561BF13-D4F8-9054-487D-E008D5DCD3C7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34B2C6-C67E-80AD-2116-F4C604FE945A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652E620-D7FE-2A10-0E49-17F1B6713C4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B617B6E5-19AD-8A99-10E4-A8DDBE913FF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BE7545CF-E822-7F6B-5309-BF7AC94BD968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19D6784-D21D-6A00-1A50-FDB5F1CA7772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B15D25A-06DF-D9A5-A33E-38AA7805DBA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9B8D65D3-1ED9-BF75-60C0-E3ACCD1C0C9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8D87B7BE-36C8-7858-4CF3-42952BB716A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0E765966-D0B2-D1F9-2C73-F450F322C78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80B4581-8B7D-8D67-754D-7DA891E8E65B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608F37E-49E8-E35F-442F-3C37E109679F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5F199E-CECF-D2A1-162C-165DAC018B19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687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대학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9543A3E-7D7C-35FF-739E-2C0B6B3ED9E6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88F4931-58C6-13F2-C6F5-6795AFD35B3C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2FC4B22-F3B5-2329-0DF8-B5926E1C06E2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15434452-643B-55FB-7FDA-9A94244F90FB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041C17A2-1AE3-E12E-419D-D5401E75BCBC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899E8DB0-169E-BF6D-D43F-F0E68775C86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95392E2-F4BE-13DF-3C3D-9C410A47D809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3D88081F-A506-E4B7-AFBE-F08BFFB91B7C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2040AACA-A89F-982F-407E-E46A62115642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61E6AC4-B685-BFE9-ED75-B90CF58AAFBD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30FD6102-7376-2C24-2642-A3BDB1F1B9EA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0D8026F-28B3-EBA9-881A-9F07F4D7BF4C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5EA4AD-88F7-D0B9-C1E3-4467662E6BD2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53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회사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1E0EE55-FB14-2C3A-3801-708C2A53A13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558BADC-827F-15A0-50FD-D90D2511FA3D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1DCB4B9-7456-E951-B160-45ACADF84E64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8DB56E20-0A9F-0F2B-8934-640370B83B1A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E7A8A9D0-AC74-0C8C-EE15-46D66163623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B5398DDF-8972-203B-CEFE-398C5D1DE151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9E0F184-7B3C-FF04-8532-2B72979C96F7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E756D479-296D-87A0-E288-A5CA57317AB6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9787D08B-EC1E-396C-ED56-D036B476C0E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AEDC4F30-7408-E12E-2F7B-9CD1E5273887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23761C3-0B68-A2FB-AB52-48D4B1E299B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CD585BE-A862-FCCF-C93A-E793E9CB1A00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5ACB1E-6610-6CC8-098B-77690E1DAC2A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35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성적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41460DA-FA77-34BE-89C4-D7496545CF21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0DF6ED4-A0C2-E7DD-0259-97926EAB20F3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5AA4F75-B7E1-9426-F3C2-3725B14AF90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DBE40F3E-F60B-4628-42EA-69903294D848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654CC709-621A-AC83-ACA1-3940DD4954A4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7D689C9B-58D7-2B51-1907-F8C4F99B7AAA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FB1BD335-FB9B-FD74-6DD9-4DACC2B3765B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ABDF605B-0318-2A66-1CF1-C44DCC78148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F074E828-10C2-FD99-8698-8C3B07C37A1B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BF46D0C2-EF2C-A41A-F70B-67DFF846BBA7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577273A1-8C3D-C8D5-993D-2B07D39EE5C8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C90EBFD-F2C6-D17F-E4D4-BEAC4AD1696C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6D4F02-73E1-B1A1-FE2C-802C5D3F71F0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41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좋은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BB07CF1-C27A-C4CF-9699-5FB745DD1DB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B142B3D-8457-0883-F085-C7C9CE45BBC2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11CD57C-97D3-536B-84F9-B9D1F81E0F0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C4D7ADD1-79B5-5499-B9F7-663CA205C34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DDB05935-DC00-8A88-9C6A-2C85324DEA05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C07D101-2A2F-9A9E-C65D-F48D9331B80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F8F8B335-D507-F4B2-CD0B-41897FB7CBA1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D765A30-8CAD-BE61-031F-26633D633E8F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31667B47-859E-1D52-4A46-55B961E60B9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E2D0E2D-6297-5F7C-D78C-057F456EC1C9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3CC8800A-0CFA-EACB-5BED-6CF2A87130AB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61AAC68-B141-91EB-546A-45DE2BA98E97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DBDD54-73B2-E1CB-6263-837F64C58F64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174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이런 부모</a:t>
            </a:r>
            <a:r>
              <a:rPr lang="ko-KR" altLang="en-US" sz="1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에게 </a:t>
            </a:r>
            <a:r>
              <a:rPr lang="ko-KR" altLang="en-US" sz="36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존중받을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수 있는 것은 좋은 </a:t>
            </a:r>
            <a:r>
              <a:rPr lang="ko-KR" altLang="en-US" sz="36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성적뿐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85A6385-ECC4-D325-32AC-C53D63E1EDBC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CD18190-522A-B34A-585D-9BD65F7C4C2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BEDCF65-8680-48ED-1DCA-893C2F58482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CC9D0A3E-01AF-45A2-5FD8-F83A2CE4210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E41A2146-0009-9A3C-6D62-EF08E26CFB13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E238311F-1A7D-C057-0A4D-AD8007BDAB0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6CB144B-996C-5E28-B06C-D18926F4710C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6D982DE7-C2D3-5374-8F01-59EC6E83F2E1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4B6FE74C-CA0E-969B-026D-958DC4BFD5E5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378608E-C228-EB81-DCCE-0C83CF455BD9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F16C5A4-AAB6-B342-436A-1368C2910FD9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5E203FF-D306-D2C7-50AB-6B956D7DCE9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F6B569-90E9-80BA-99F5-3B4B4D15C426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739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904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초등학교 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학년 이후로는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공부로 칭찬받기 어렵다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88A16E-E8AC-C921-560E-7A6C5B13A1F0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82D308B-F0CE-A17C-A38F-94E84785B8C7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B8BEC935-169C-9EAD-7D49-6E9B06EB03BC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1FCEFA8F-89C4-75ED-85C3-D8AA26AA0C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DD3B3B31-DC02-00D6-671F-BE0595613EA1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03993518-5F8E-7F08-28AD-187DBF5A65F7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5548DDB2-6881-040B-B8B7-B83EB58CC6EE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430397E6-4CCD-FC4B-2FA7-531F0D1B59AA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9A1B140C-3C7A-BAD4-FBEC-22C74D5414E2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4E1DE22D-5E05-17B0-B8DC-E31A174C14C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7159980-7478-7900-6676-6C7BFD57AA2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CE61181-66DE-B647-DCCF-BAFF7B43E66A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BADBB9-A848-0A20-8242-7DD050ECA0DC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327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904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부모와 자녀가 어릴 때부터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공부로 자주 상호작용하는 것은 매우 위험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0A3EA0-DBB1-750B-C385-AC243FF3F2DA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28D0481-793C-3A45-2BC1-E721EC4E7E62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6A8AB39-C65D-998F-3081-03597473F9C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913B5357-84C2-D4BE-6867-117A8227C015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655085F-D61E-8570-F3B4-0DD8963A0619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914BF3EF-7AA4-D8E0-C448-93C18AB6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5814D5D-66BC-7FDF-9ED3-4F49EC413EDC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962DEB9E-E897-6C42-A26B-DBFDEEA4ECD8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C1DB9EB6-E326-1513-ECF7-2CA7CB605950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642FAEA2-AB90-06F3-8E8C-974ABBA4B83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9FA2DFD2-BDB0-C72B-E9CE-AD105323A1F0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A02791C-1589-0247-C6D3-D989111A57B0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85FBEF-66E3-CBE7-A993-3640E7D8ADA9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074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공부가 재미있어서 했을까요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4A58409-AD6E-CB6F-6361-4C79696393C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1A78F0D-DC9A-7C17-7127-92CE305ADF53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D2864FC1-CA62-C684-54C7-8313E1D3054C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4F358088-C150-F430-5A2B-6AE0270D1E0F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AA1AC1C4-734C-8C40-D8FB-F56D805E540F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31DDF32-CC3A-CA5C-69EE-A296C06B93D7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4DF9AFA9-B792-A1DA-ABD4-C9732377E211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00024B19-6BA7-06D9-2C90-C67FF3D8CF1C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4569DA91-1B81-4436-6913-D5454B805FD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767AF8F3-7053-EA1D-7CC0-0B2ADA4CA3AA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E1E6F0BF-69A6-F125-0D75-C80456534BC5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7AFE180-1F7B-97FA-2919-2D9DC0921E1B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7EF1F8-94FC-5A66-46F0-84BD2C837553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550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904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부모가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긍정적인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반응을 해 주기 때문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공부할 때 자신이 사랑받는다고 느끼고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그게 기뻐서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897EE35-6F94-1976-C332-7C0697950F27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6C895D7-37D4-459E-C67C-23240261C777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91AF93AD-D23F-17BC-7AA3-4D49A391EB9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9C9F99E3-2732-E755-0EDD-C0CC1FB93B1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80231980-6D5F-7FCC-980B-8FA67357ED8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43EFA1D7-0CB5-17D6-85AE-BB4842ED5424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ECADEC0-1757-73D2-E5C3-5C72A26745F7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336BD52E-D76C-2E73-DF63-A9C11474E093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11B5F480-80E5-A992-6A59-911C0B4E2A79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60B44A09-BC03-A4E7-58C7-8122D3607B78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DD96AB7B-C454-7EDF-0D19-56ACE8EA05E3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2C8F595-E5ED-96CD-0F87-86B531BEEA79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19BD56-7C2F-4AA9-A1CD-3E7D27DF1E0E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118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612405"/>
            <a:ext cx="9510664" cy="7617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긍정적 관계를 만들 통로가 사라짐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0C62C3-9D6D-2F6B-5C50-C5D7EBBE593E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EC65C8-E5BB-AB0F-E1CF-2C6B89EE9BA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8AAE81F-6E1E-5840-C184-69EB3B42CC3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B4D02020-38DA-59AD-4374-14694EA502F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5871ABDE-0EE5-E7EB-FFFF-464F62269BF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B9899D1C-03AA-A112-C696-D253D175947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0001F5-6673-9F44-6C8A-86412A07DB1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C165074-8E89-3FCC-41EA-1C228FAB300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BCFA9841-D31C-D5D1-8232-B237C615BC64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FA6B849A-EE57-0C1E-7BDF-EBED7AAD0B92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C8BEC4C2-AF23-E1BD-083B-F74CAA893AB8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116085E-B764-8341-744A-8DCF1B00911A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2CA4BF-53F5-70BD-D17A-EFF673FCF0BD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507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342895"/>
            <a:ext cx="9510664" cy="1605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학원에 모든 것을 일임하고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공부 문제를 방치하고 있지는 </a:t>
            </a:r>
            <a:r>
              <a:rPr lang="ko-KR" altLang="en-US" sz="36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0C62C3-9D6D-2F6B-5C50-C5D7EBBE593E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EC65C8-E5BB-AB0F-E1CF-2C6B89EE9BAB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08AAE81F-6E1E-5840-C184-69EB3B42CC3E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B4D02020-38DA-59AD-4374-14694EA502F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5871ABDE-0EE5-E7EB-FFFF-464F62269BFA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B9899D1C-03AA-A112-C696-D253D175947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0001F5-6673-9F44-6C8A-86412A07DB1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DC165074-8E89-3FCC-41EA-1C228FAB300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BCFA9841-D31C-D5D1-8232-B237C615BC64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FA6B849A-EE57-0C1E-7BDF-EBED7AAD0B92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C8BEC4C2-AF23-E1BD-083B-F74CAA893AB8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116085E-B764-8341-744A-8DCF1B00911A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2CA4BF-53F5-70BD-D17A-EFF673FCF0BD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60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338CE91-5543-C596-B119-07D05D8AC6A0}"/>
              </a:ext>
            </a:extLst>
          </p:cNvPr>
          <p:cNvSpPr/>
          <p:nvPr/>
        </p:nvSpPr>
        <p:spPr>
          <a:xfrm>
            <a:off x="592771" y="3137354"/>
            <a:ext cx="9510664" cy="2254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최근 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년간 학생 상담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부모와 사이가 좋지 않다고 응답한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남학생들의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불만 사항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328FB8A-6390-58B9-FE63-CFD8242FFB8B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BD0EC47-0CA4-2659-04EC-A212491CC0E8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9EFF06B-D2DF-E9FB-95F9-63BFC82382B5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DF754CBA-84FA-92B6-D1FC-B8D1F82F278F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54167AA0-28E9-178C-0163-054E7F354A03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F5849D8A-DE35-8AE6-73E6-3F585071DB5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5F57F95-B727-B846-CE8A-7B1BA2EF78D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18F570B5-1478-A7F4-2CC8-FB163D9F0A0B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EEB2996E-703B-1897-4A8D-76966403205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BA3D2625-8F52-0A0D-ED9D-2693AFCCC762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64CFB9D2-5660-9BAC-3F1D-7D24D60350B0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D4A9C45-E5FA-9D03-9FA2-D24F15BFCA80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5B7AF4-88BF-CA44-9747-8CAC2BA24FE8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253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64844"/>
            <a:ext cx="9510664" cy="1120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지금 딸이 어떤 것들에 불안을 느끼는지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TOP 3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바로 말할 수 없는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3DD3FF0-9CCA-5366-2339-FDC7114DD38E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F322BF8-EEB0-80FC-A269-7EC4A61AA37E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B3A8352-F59B-8D65-6EEA-52AA48F27B73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FB985122-F0B3-0FAD-3BCE-C031780A00F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4FD352DE-5EEF-929D-8B91-43AE714B1F7D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D1E645F9-480C-CD90-E8C9-CB4EB7BCF3A4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22902BFA-B275-101D-4338-FE0BCA03125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72DF6F7A-C6A0-1860-54C0-863872CF2EA0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0E79202D-5CDB-A3CE-3A43-CE6790660F06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57925474-CB24-2859-C292-7CD1538C68E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770E12C3-C0ED-5EA1-8EFE-E4A294727004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6CCDC1A-9584-3095-3416-AC4C8CF34FA7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938D82-FE17-FB05-7126-6FDFF4868A63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852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348255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대화할 때 자주 말을 끊는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80DA208-EDED-612E-FAAD-CC5D598314A2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AB07D0D4-1F10-CB6D-8636-572974B4888A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5EA9B037-9ECB-C3D9-9F2B-22E69A941DD1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B05E3EEF-4FB1-2D77-A780-90845006FB1F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D9F8D3E0-3F54-8024-118F-B5E3BB193C29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BBEFC7-561B-FD2B-9C94-390E3A1F9B65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98CABCD-F48A-1EA4-B97D-AB65DEAB979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AC04F123-BD58-A7B7-ED63-36CF60F76C45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557C77B8-122B-F39D-2F33-CE583B351BCB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79EB2D55-BB14-1909-844D-43A1EA764FF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8EFE38FD-1F31-54B2-4125-CBD9BCA75D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5AE57D8-36AE-6985-40F4-E726BC601AA1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50D91B-9B32-D850-D907-41D4F9E536D2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586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컴퓨터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r>
              <a:rPr lang="en-US" altLang="ko-KR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집안일을 하면서 어깨 너머로만 대화하는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9647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80689" y="2264715"/>
            <a:ext cx="1130434" cy="1130429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여학생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자신에게 관심을 잘 보이지 않거나 시간을 내어 보살피지 않는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77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14">
            <a:extLst>
              <a:ext uri="{FF2B5EF4-FFF2-40B4-BE49-F238E27FC236}">
                <a16:creationId xmlns:a16="http://schemas.microsoft.com/office/drawing/2014/main" id="{82F829B9-A6E8-00B1-51BD-25C0A8B4266A}"/>
              </a:ext>
            </a:extLst>
          </p:cNvPr>
          <p:cNvSpPr/>
          <p:nvPr/>
        </p:nvSpPr>
        <p:spPr>
          <a:xfrm>
            <a:off x="4775410" y="2255742"/>
            <a:ext cx="1130435" cy="1130430"/>
          </a:xfrm>
          <a:prstGeom prst="ellipse">
            <a:avLst/>
          </a:prstGeom>
          <a:solidFill>
            <a:srgbClr val="4AAAF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348255"/>
            <a:ext cx="9510664" cy="553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취미 생활을 이해하지 못하고 통제하는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9043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14">
            <a:extLst>
              <a:ext uri="{FF2B5EF4-FFF2-40B4-BE49-F238E27FC236}">
                <a16:creationId xmlns:a16="http://schemas.microsoft.com/office/drawing/2014/main" id="{82F829B9-A6E8-00B1-51BD-25C0A8B4266A}"/>
              </a:ext>
            </a:extLst>
          </p:cNvPr>
          <p:cNvSpPr/>
          <p:nvPr/>
        </p:nvSpPr>
        <p:spPr>
          <a:xfrm>
            <a:off x="4775410" y="2255742"/>
            <a:ext cx="1130435" cy="1130430"/>
          </a:xfrm>
          <a:prstGeom prst="ellipse">
            <a:avLst/>
          </a:prstGeom>
          <a:solidFill>
            <a:srgbClr val="4AAAF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친구 관계를 폄하하고 친구들과 시간을 보내는 것을 막는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896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타원 14">
            <a:extLst>
              <a:ext uri="{FF2B5EF4-FFF2-40B4-BE49-F238E27FC236}">
                <a16:creationId xmlns:a16="http://schemas.microsoft.com/office/drawing/2014/main" id="{82F829B9-A6E8-00B1-51BD-25C0A8B4266A}"/>
              </a:ext>
            </a:extLst>
          </p:cNvPr>
          <p:cNvSpPr/>
          <p:nvPr/>
        </p:nvSpPr>
        <p:spPr>
          <a:xfrm>
            <a:off x="4775410" y="2255742"/>
            <a:ext cx="1130435" cy="1130430"/>
          </a:xfrm>
          <a:prstGeom prst="ellipse">
            <a:avLst/>
          </a:prstGeom>
          <a:solidFill>
            <a:srgbClr val="4AAAF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남학생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B834E97-7D17-C065-2577-E47E6440A4AC}"/>
              </a:ext>
            </a:extLst>
          </p:cNvPr>
          <p:cNvSpPr/>
          <p:nvPr/>
        </p:nvSpPr>
        <p:spPr>
          <a:xfrm>
            <a:off x="592771" y="4071256"/>
            <a:ext cx="9510664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latinLnBrk="0"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6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자신이 노력하고 있는 점을 몰라주고 매일 똑같이 혼내는 부모</a:t>
            </a:r>
            <a:endParaRPr lang="en-US" altLang="ko-KR" sz="36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5BA6856-0027-0344-1E7A-0F2940A4B204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BD10F36-AB01-75AA-AE01-A81BF2297754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공부 혐오를 만드는 부모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51790DF-8F4E-2F1D-A9AA-AA29EA86530B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D2F047DC-72B7-D8C2-BC5F-501123AF7244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60846964-EA03-DB4C-AC44-33AB0AD13C9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234B9CD5-5970-5B74-3FF8-5D19A9A11EC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9BFCE88D-7E1A-9723-66BC-F7B9AF0839E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8" name="더하기 기호 40">
                <a:extLst>
                  <a:ext uri="{FF2B5EF4-FFF2-40B4-BE49-F238E27FC236}">
                    <a16:creationId xmlns:a16="http://schemas.microsoft.com/office/drawing/2014/main" id="{85834119-2D3C-20AB-FB9B-389730E0C77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1">
                <a:extLst>
                  <a:ext uri="{FF2B5EF4-FFF2-40B4-BE49-F238E27FC236}">
                    <a16:creationId xmlns:a16="http://schemas.microsoft.com/office/drawing/2014/main" id="{111ED534-F537-86FE-4531-167BE2B51FF8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2">
                <a:extLst>
                  <a:ext uri="{FF2B5EF4-FFF2-40B4-BE49-F238E27FC236}">
                    <a16:creationId xmlns:a16="http://schemas.microsoft.com/office/drawing/2014/main" id="{FD782376-401E-5287-2911-4E43BFD43310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" name="더하기 기호 43">
                <a:extLst>
                  <a:ext uri="{FF2B5EF4-FFF2-40B4-BE49-F238E27FC236}">
                    <a16:creationId xmlns:a16="http://schemas.microsoft.com/office/drawing/2014/main" id="{ACD1995C-D5B8-FCB2-8E06-5D44F90C060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FC92CD6-A348-9E15-67E4-AA8B06B996F8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170CF0-BCFD-5CBF-7979-116798C82DB7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483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E93F9468-5429-336E-243A-B4AA867BC902}"/>
              </a:ext>
            </a:extLst>
          </p:cNvPr>
          <p:cNvGrpSpPr/>
          <p:nvPr/>
        </p:nvGrpSpPr>
        <p:grpSpPr>
          <a:xfrm>
            <a:off x="3150306" y="3937740"/>
            <a:ext cx="4391199" cy="1939678"/>
            <a:chOff x="3400952" y="3627810"/>
            <a:chExt cx="4391199" cy="1939678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84671383-C5D7-4BD2-8C5A-58B6AFB43636}"/>
                </a:ext>
              </a:extLst>
            </p:cNvPr>
            <p:cNvSpPr/>
            <p:nvPr/>
          </p:nvSpPr>
          <p:spPr>
            <a:xfrm>
              <a:off x="3400952" y="3627810"/>
              <a:ext cx="1939686" cy="1939678"/>
            </a:xfrm>
            <a:prstGeom prst="ellipse">
              <a:avLst/>
            </a:prstGeom>
            <a:solidFill>
              <a:srgbClr val="1A317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여학생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EB73B9D9-2C9E-4E6C-9802-024E19B4C2FF}"/>
                </a:ext>
              </a:extLst>
            </p:cNvPr>
            <p:cNvSpPr/>
            <p:nvPr/>
          </p:nvSpPr>
          <p:spPr>
            <a:xfrm>
              <a:off x="5852465" y="3627810"/>
              <a:ext cx="1939686" cy="1939678"/>
            </a:xfrm>
            <a:prstGeom prst="ellipse">
              <a:avLst/>
            </a:prstGeom>
            <a:solidFill>
              <a:srgbClr val="4AAAF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남학생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920A8F0-2BC8-4E54-93CC-C959D9B7A0FC}"/>
              </a:ext>
            </a:extLst>
          </p:cNvPr>
          <p:cNvSpPr/>
          <p:nvPr/>
        </p:nvSpPr>
        <p:spPr>
          <a:xfrm>
            <a:off x="592771" y="3845503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자신이 느끼는 불안을 공감해 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83E463-BC14-9777-7EB2-19E89B9DEAA7}"/>
              </a:ext>
            </a:extLst>
          </p:cNvPr>
          <p:cNvSpPr/>
          <p:nvPr/>
        </p:nvSpPr>
        <p:spPr>
          <a:xfrm>
            <a:off x="592771" y="4507325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말을 끊거나</a:t>
            </a:r>
            <a:r>
              <a:rPr lang="en-US" altLang="ko-KR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평가하지 말고 끝까지 들어줄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4040AF1-B562-98D7-D03D-D6D74208C5D6}"/>
              </a:ext>
            </a:extLst>
          </p:cNvPr>
          <p:cNvSpPr/>
          <p:nvPr/>
        </p:nvSpPr>
        <p:spPr>
          <a:xfrm>
            <a:off x="592771" y="5169147"/>
            <a:ext cx="2375650" cy="7082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컴퓨터</a:t>
            </a:r>
            <a:r>
              <a:rPr lang="en-US" altLang="ko-KR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r>
              <a:rPr lang="en-US" altLang="ko-KR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집안일을 멈추고 자신의 고민을 들어줄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E34A487-F12F-2E73-66E8-B9116DBE97F4}"/>
              </a:ext>
            </a:extLst>
          </p:cNvPr>
          <p:cNvSpPr/>
          <p:nvPr/>
        </p:nvSpPr>
        <p:spPr>
          <a:xfrm>
            <a:off x="621033" y="6067059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자신에게 관심을 가지고 시간을 투자해줄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033DAE3-41F6-BD5D-B7CD-22A6C8F72DDD}"/>
              </a:ext>
            </a:extLst>
          </p:cNvPr>
          <p:cNvSpPr/>
          <p:nvPr/>
        </p:nvSpPr>
        <p:spPr>
          <a:xfrm>
            <a:off x="7723393" y="4081593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취미생활을 이해할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1EF1017-45AF-7492-7ADA-D6E4A189313C}"/>
              </a:ext>
            </a:extLst>
          </p:cNvPr>
          <p:cNvSpPr/>
          <p:nvPr/>
        </p:nvSpPr>
        <p:spPr>
          <a:xfrm>
            <a:off x="7723393" y="4743415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자신의 친구 관계를 인정해 줄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1E704B0-7676-6DAD-91A7-CABF3AED77B6}"/>
              </a:ext>
            </a:extLst>
          </p:cNvPr>
          <p:cNvSpPr/>
          <p:nvPr/>
        </p:nvSpPr>
        <p:spPr>
          <a:xfrm>
            <a:off x="7723393" y="5405237"/>
            <a:ext cx="2375650" cy="472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1534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자신이 노력하고 있는 점을 알아볼 수 있는 부모</a:t>
            </a:r>
            <a:endParaRPr lang="en-US" altLang="ko-KR" sz="1534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BFE4218-35BB-E9BB-6746-12CB761D966D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5710EE6-7AE7-1DB1-629C-B91768824682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C6E98C0-E7A3-2CCC-7544-B522B51568A1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CAE73522-DE45-4345-B6D7-A2CBFE956EC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9C9C9534-C732-0C60-CF4B-A0D7F2FEB0EE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B1723F08-0C87-D957-B36A-E4D88EEDD28D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0FC3D35-EA87-BE2C-4604-1B97651A6E6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2F8EF567-5DA6-852B-CDAA-F6AAA5A073B0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D63277A7-EC18-7847-129D-FF3923346D3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CECBD352-59C6-3539-B577-8E60A5CDAE2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7DB868C8-74E9-83F1-24C8-6F58591A718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1442AC3-B0F4-F471-92A0-A1594D5FFE5D}"/>
              </a:ext>
            </a:extLst>
          </p:cNvPr>
          <p:cNvSpPr txBox="1"/>
          <p:nvPr/>
        </p:nvSpPr>
        <p:spPr>
          <a:xfrm>
            <a:off x="1482576" y="656406"/>
            <a:ext cx="44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공부를 싫어하게 만드는 가장 효과적인 노하우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8177A5-B911-BC12-D4D4-A24CB73215DC}"/>
              </a:ext>
            </a:extLst>
          </p:cNvPr>
          <p:cNvSpPr txBox="1"/>
          <p:nvPr/>
        </p:nvSpPr>
        <p:spPr>
          <a:xfrm>
            <a:off x="699514" y="394709"/>
            <a:ext cx="5084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Ⅱ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A5236B3-B9BE-10BE-089C-2462E6393BB8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0" name="그림 39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9D9675CE-386C-CACA-A92A-7117A4436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8F7EDBE1-F2B5-EEFE-CB95-E2FDDEEB6B92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3737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54505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</a:t>
            </a:r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를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이해하기 위한 접근법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804943" y="2921039"/>
            <a:ext cx="11496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4482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2883606" y="3779837"/>
            <a:ext cx="1939686" cy="1939678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BFE4218-35BB-E9BB-6746-12CB761D966D}"/>
              </a:ext>
            </a:extLst>
          </p:cNvPr>
          <p:cNvGrpSpPr/>
          <p:nvPr/>
        </p:nvGrpSpPr>
        <p:grpSpPr>
          <a:xfrm>
            <a:off x="143742" y="1435101"/>
            <a:ext cx="4706741" cy="400110"/>
            <a:chOff x="143742" y="1435101"/>
            <a:chExt cx="4706741" cy="40011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5710EE6-7AE7-1DB1-629C-B91768824682}"/>
                </a:ext>
              </a:extLst>
            </p:cNvPr>
            <p:cNvSpPr/>
            <p:nvPr/>
          </p:nvSpPr>
          <p:spPr>
            <a:xfrm>
              <a:off x="801298" y="1435101"/>
              <a:ext cx="40491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공부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어떤 고민인가요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C6E98C0-E7A3-2CCC-7544-B522B51568A1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CAE73522-DE45-4345-B6D7-A2CBFE956EC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9C9C9534-C732-0C60-CF4B-A0D7F2FEB0EE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3" name="이등변 삼각형 12">
                <a:extLst>
                  <a:ext uri="{FF2B5EF4-FFF2-40B4-BE49-F238E27FC236}">
                    <a16:creationId xmlns:a16="http://schemas.microsoft.com/office/drawing/2014/main" id="{B1723F08-0C87-D957-B36A-E4D88EEDD28D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30FC3D35-EA87-BE2C-4604-1B97651A6E6A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7" name="더하기 기호 40">
                <a:extLst>
                  <a:ext uri="{FF2B5EF4-FFF2-40B4-BE49-F238E27FC236}">
                    <a16:creationId xmlns:a16="http://schemas.microsoft.com/office/drawing/2014/main" id="{2F8EF567-5DA6-852B-CDAA-F6AAA5A073B0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" name="더하기 기호 41">
                <a:extLst>
                  <a:ext uri="{FF2B5EF4-FFF2-40B4-BE49-F238E27FC236}">
                    <a16:creationId xmlns:a16="http://schemas.microsoft.com/office/drawing/2014/main" id="{D63277A7-EC18-7847-129D-FF3923346D3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" name="더하기 기호 42">
                <a:extLst>
                  <a:ext uri="{FF2B5EF4-FFF2-40B4-BE49-F238E27FC236}">
                    <a16:creationId xmlns:a16="http://schemas.microsoft.com/office/drawing/2014/main" id="{CECBD352-59C6-3539-B577-8E60A5CDAE2B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" name="더하기 기호 43">
                <a:extLst>
                  <a:ext uri="{FF2B5EF4-FFF2-40B4-BE49-F238E27FC236}">
                    <a16:creationId xmlns:a16="http://schemas.microsoft.com/office/drawing/2014/main" id="{7DB868C8-74E9-83F1-24C8-6F58591A718D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1442AC3-B0F4-F471-92A0-A1594D5FFE5D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8177A5-B911-BC12-D4D4-A24CB73215D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378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2883606" y="3779837"/>
            <a:ext cx="1939686" cy="1939678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AEB5DBE-1BC7-DE0E-E9B5-14442BB059F9}"/>
              </a:ext>
            </a:extLst>
          </p:cNvPr>
          <p:cNvSpPr/>
          <p:nvPr/>
        </p:nvSpPr>
        <p:spPr>
          <a:xfrm>
            <a:off x="4823292" y="2166937"/>
            <a:ext cx="1939686" cy="1939678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F1EE05F-61E6-91F6-356F-09B03EE2BC42}"/>
              </a:ext>
            </a:extLst>
          </p:cNvPr>
          <p:cNvGrpSpPr/>
          <p:nvPr/>
        </p:nvGrpSpPr>
        <p:grpSpPr>
          <a:xfrm>
            <a:off x="143742" y="1435101"/>
            <a:ext cx="4706741" cy="400110"/>
            <a:chOff x="143742" y="1435101"/>
            <a:chExt cx="4706741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5736E71-7576-790D-1976-666819DF9910}"/>
                </a:ext>
              </a:extLst>
            </p:cNvPr>
            <p:cNvSpPr/>
            <p:nvPr/>
          </p:nvSpPr>
          <p:spPr>
            <a:xfrm>
              <a:off x="801298" y="1435101"/>
              <a:ext cx="40491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공부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어떤 고민인가요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139C7DD-B4F2-C8FA-0567-684FDDC6A9C2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A661036-A913-5442-D7E6-1DD1F8D9A22D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0CC41662-9691-141B-2352-9FCD0E9263EF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86B0FC0-4BFC-6E32-B2EA-1C4B58223EAC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98A13210-EDF8-0EDB-657F-E362A288A73D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8" name="더하기 기호 40">
                <a:extLst>
                  <a:ext uri="{FF2B5EF4-FFF2-40B4-BE49-F238E27FC236}">
                    <a16:creationId xmlns:a16="http://schemas.microsoft.com/office/drawing/2014/main" id="{7A9D476D-BDC1-315B-4FD1-11D1FA5F26BC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1">
                <a:extLst>
                  <a:ext uri="{FF2B5EF4-FFF2-40B4-BE49-F238E27FC236}">
                    <a16:creationId xmlns:a16="http://schemas.microsoft.com/office/drawing/2014/main" id="{1A42F9D8-4D6C-DD36-22F7-36F494C9CB41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2">
                <a:extLst>
                  <a:ext uri="{FF2B5EF4-FFF2-40B4-BE49-F238E27FC236}">
                    <a16:creationId xmlns:a16="http://schemas.microsoft.com/office/drawing/2014/main" id="{A08A68E3-F0C4-9DAE-95D2-BAB0AA65031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3">
                <a:extLst>
                  <a:ext uri="{FF2B5EF4-FFF2-40B4-BE49-F238E27FC236}">
                    <a16:creationId xmlns:a16="http://schemas.microsoft.com/office/drawing/2014/main" id="{92E5D359-692C-37CC-E94E-FC727E612AAE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2A04AB1-460A-F50F-A03F-A3E0DCFEB039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2B7208-140B-AAD2-BA9F-C079E0CD218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12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2883606" y="3779837"/>
            <a:ext cx="1939686" cy="1939678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2AEB5DBE-1BC7-DE0E-E9B5-14442BB059F9}"/>
              </a:ext>
            </a:extLst>
          </p:cNvPr>
          <p:cNvSpPr/>
          <p:nvPr/>
        </p:nvSpPr>
        <p:spPr>
          <a:xfrm>
            <a:off x="4823292" y="2166937"/>
            <a:ext cx="1939686" cy="1939678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79B79EA7-6684-DD44-A245-12E7C831D090}"/>
              </a:ext>
            </a:extLst>
          </p:cNvPr>
          <p:cNvSpPr/>
          <p:nvPr/>
        </p:nvSpPr>
        <p:spPr>
          <a:xfrm>
            <a:off x="5972908" y="4630737"/>
            <a:ext cx="1939686" cy="1939678"/>
          </a:xfrm>
          <a:prstGeom prst="ellipse">
            <a:avLst/>
          </a:prstGeom>
          <a:solidFill>
            <a:srgbClr val="00B0F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학원을 가도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성과가 안 나옴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BCE402A-3872-0606-D2DF-DAB4359C4D17}"/>
              </a:ext>
            </a:extLst>
          </p:cNvPr>
          <p:cNvGrpSpPr/>
          <p:nvPr/>
        </p:nvGrpSpPr>
        <p:grpSpPr>
          <a:xfrm>
            <a:off x="143742" y="1435101"/>
            <a:ext cx="4706741" cy="400110"/>
            <a:chOff x="143742" y="1435101"/>
            <a:chExt cx="4706741" cy="40011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738BC31-6E04-AF74-A1F9-4FAD2EE17859}"/>
                </a:ext>
              </a:extLst>
            </p:cNvPr>
            <p:cNvSpPr/>
            <p:nvPr/>
          </p:nvSpPr>
          <p:spPr>
            <a:xfrm>
              <a:off x="801298" y="1435101"/>
              <a:ext cx="404918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공부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어떤 고민인가요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2F09BA5-E27B-41F1-7398-EA6448FEB9E2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88FD9FD7-8753-665E-2D94-4C3D14A7D697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2A5D1E82-23B0-4081-0F68-E157AF9B0480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5123AD28-6500-8D18-9F1C-57D3C4096529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4D2B915-8D76-3E0A-AE2C-874EE0419A3E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9" name="더하기 기호 40">
                <a:extLst>
                  <a:ext uri="{FF2B5EF4-FFF2-40B4-BE49-F238E27FC236}">
                    <a16:creationId xmlns:a16="http://schemas.microsoft.com/office/drawing/2014/main" id="{B2B1195B-4D0A-8ACB-751E-57B9063B1C6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1">
                <a:extLst>
                  <a:ext uri="{FF2B5EF4-FFF2-40B4-BE49-F238E27FC236}">
                    <a16:creationId xmlns:a16="http://schemas.microsoft.com/office/drawing/2014/main" id="{0989D6C8-80DD-61AB-8493-473504227143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2">
                <a:extLst>
                  <a:ext uri="{FF2B5EF4-FFF2-40B4-BE49-F238E27FC236}">
                    <a16:creationId xmlns:a16="http://schemas.microsoft.com/office/drawing/2014/main" id="{644B1301-F0FF-364E-7CA7-C0C4F1B982D3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3">
                <a:extLst>
                  <a:ext uri="{FF2B5EF4-FFF2-40B4-BE49-F238E27FC236}">
                    <a16:creationId xmlns:a16="http://schemas.microsoft.com/office/drawing/2014/main" id="{5E5F8E0F-21D8-63CF-BA1D-1CBDD9937A47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E1E6415-235A-FFB0-BF13-95F718E8441D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B82FBD-3433-E5D8-A8CF-73411724B577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21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743248" y="2221585"/>
            <a:ext cx="1558258" cy="1558252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2997200" y="2527621"/>
            <a:ext cx="6400800" cy="946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손에서 스마트폰을 내려놓지 않아요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2412610" y="4044097"/>
            <a:ext cx="7120595" cy="25391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스마트폰은 인류 문명의 선물이자 저주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산만한 아이 → 의욕 없고 무기력한 아이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인정받고 싶은 욕구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나만의 세상을 만드는 재미 충족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스마트폰을 내려놓지 못하는 중독 문제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254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uiExpand="1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3258268" cy="400110"/>
            <a:chOff x="143742" y="1435101"/>
            <a:chExt cx="3258268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6007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708220" y="2244661"/>
            <a:ext cx="1558258" cy="1558252"/>
          </a:xfrm>
          <a:prstGeom prst="ellipse">
            <a:avLst/>
          </a:prstGeom>
          <a:solidFill>
            <a:srgbClr val="1A317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8C82EF7-D4B1-DE5D-2325-C86617B63FED}"/>
              </a:ext>
            </a:extLst>
          </p:cNvPr>
          <p:cNvGrpSpPr/>
          <p:nvPr/>
        </p:nvGrpSpPr>
        <p:grpSpPr>
          <a:xfrm>
            <a:off x="3299051" y="4036475"/>
            <a:ext cx="1741386" cy="2489759"/>
            <a:chOff x="3299051" y="4036475"/>
            <a:chExt cx="1741386" cy="2489759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B73A4B8-A1A8-42A8-17F3-1EE6DD867486}"/>
                </a:ext>
              </a:extLst>
            </p:cNvPr>
            <p:cNvSpPr/>
            <p:nvPr/>
          </p:nvSpPr>
          <p:spPr>
            <a:xfrm>
              <a:off x="329905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SNS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DD958CA-D5E7-99A8-AF42-376719251E64}"/>
                </a:ext>
              </a:extLst>
            </p:cNvPr>
            <p:cNvGrpSpPr/>
            <p:nvPr/>
          </p:nvGrpSpPr>
          <p:grpSpPr>
            <a:xfrm>
              <a:off x="4451789" y="4036475"/>
              <a:ext cx="588648" cy="719125"/>
              <a:chOff x="4310346" y="4013399"/>
              <a:chExt cx="588648" cy="719125"/>
            </a:xfrm>
          </p:grpSpPr>
          <p:sp>
            <p:nvSpPr>
              <p:cNvPr id="7" name="화살표: 갈매기형 수장 6">
                <a:extLst>
                  <a:ext uri="{FF2B5EF4-FFF2-40B4-BE49-F238E27FC236}">
                    <a16:creationId xmlns:a16="http://schemas.microsoft.com/office/drawing/2014/main" id="{37088C03-DFCD-4CB6-6146-9CD681136776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화살표: 갈매기형 수장 9">
                <a:extLst>
                  <a:ext uri="{FF2B5EF4-FFF2-40B4-BE49-F238E27FC236}">
                    <a16:creationId xmlns:a16="http://schemas.microsoft.com/office/drawing/2014/main" id="{AEFADA0E-E57E-C190-E3D4-F872F2E87865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57303D7-2F38-9A50-A557-3E18B67CC4D3}"/>
              </a:ext>
            </a:extLst>
          </p:cNvPr>
          <p:cNvGrpSpPr/>
          <p:nvPr/>
        </p:nvGrpSpPr>
        <p:grpSpPr>
          <a:xfrm>
            <a:off x="6051614" y="4120838"/>
            <a:ext cx="1825708" cy="2405396"/>
            <a:chOff x="6051614" y="4120838"/>
            <a:chExt cx="1825708" cy="2405396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21E15AA-498D-132A-1559-03928DBEB06F}"/>
                </a:ext>
              </a:extLst>
            </p:cNvPr>
            <p:cNvGrpSpPr/>
            <p:nvPr/>
          </p:nvGrpSpPr>
          <p:grpSpPr>
            <a:xfrm rot="18232672">
              <a:off x="6116853" y="4055599"/>
              <a:ext cx="588648" cy="719125"/>
              <a:chOff x="4310346" y="4013399"/>
              <a:chExt cx="588648" cy="719125"/>
            </a:xfrm>
          </p:grpSpPr>
          <p:sp>
            <p:nvSpPr>
              <p:cNvPr id="13" name="화살표: 갈매기형 수장 12">
                <a:extLst>
                  <a:ext uri="{FF2B5EF4-FFF2-40B4-BE49-F238E27FC236}">
                    <a16:creationId xmlns:a16="http://schemas.microsoft.com/office/drawing/2014/main" id="{6D05B909-CF77-426D-9E6C-17E21B6B5F01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화살표: 갈매기형 수장 13">
                <a:extLst>
                  <a:ext uri="{FF2B5EF4-FFF2-40B4-BE49-F238E27FC236}">
                    <a16:creationId xmlns:a16="http://schemas.microsoft.com/office/drawing/2014/main" id="{F284F1CC-835D-8EF0-C114-067A75D7F2C0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A10D8BB-0363-4364-68AD-52AE5B59380C}"/>
                </a:ext>
              </a:extLst>
            </p:cNvPr>
            <p:cNvSpPr/>
            <p:nvPr/>
          </p:nvSpPr>
          <p:spPr>
            <a:xfrm>
              <a:off x="6319064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게임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3229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그룹 37">
            <a:extLst>
              <a:ext uri="{FF2B5EF4-FFF2-40B4-BE49-F238E27FC236}">
                <a16:creationId xmlns:a16="http://schemas.microsoft.com/office/drawing/2014/main" id="{0E58D766-0E05-0116-4FA6-CCAC13190411}"/>
              </a:ext>
            </a:extLst>
          </p:cNvPr>
          <p:cNvGrpSpPr/>
          <p:nvPr/>
        </p:nvGrpSpPr>
        <p:grpSpPr>
          <a:xfrm>
            <a:off x="473466" y="2833658"/>
            <a:ext cx="9744881" cy="946179"/>
            <a:chOff x="473466" y="2616521"/>
            <a:chExt cx="9744881" cy="946179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2055EF2-82E5-258D-EFAD-A521699E6794}"/>
                </a:ext>
              </a:extLst>
            </p:cNvPr>
            <p:cNvSpPr/>
            <p:nvPr/>
          </p:nvSpPr>
          <p:spPr>
            <a:xfrm>
              <a:off x="473466" y="2616521"/>
              <a:ext cx="4622800" cy="94617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조금만 맛을 봐도 중독되는 아이</a:t>
              </a:r>
              <a:endParaRPr lang="en-US" altLang="ko-KR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750173C-BFB9-B8B3-F709-6EBF74EED842}"/>
                </a:ext>
              </a:extLst>
            </p:cNvPr>
            <p:cNvSpPr/>
            <p:nvPr/>
          </p:nvSpPr>
          <p:spPr>
            <a:xfrm>
              <a:off x="5595547" y="2616521"/>
              <a:ext cx="4622800" cy="94617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더 오랜 시간 해도 중독되지 않는 아이</a:t>
              </a:r>
              <a:endParaRPr lang="en-US" altLang="ko-KR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102BF6D-CC93-2999-4BB3-04F922890092}"/>
              </a:ext>
            </a:extLst>
          </p:cNvPr>
          <p:cNvGrpSpPr/>
          <p:nvPr/>
        </p:nvGrpSpPr>
        <p:grpSpPr>
          <a:xfrm>
            <a:off x="473466" y="4677160"/>
            <a:ext cx="9744881" cy="946179"/>
            <a:chOff x="473466" y="3975421"/>
            <a:chExt cx="9744881" cy="946179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1F2F29B-474E-5988-34D8-77A6071B2C51}"/>
                </a:ext>
              </a:extLst>
            </p:cNvPr>
            <p:cNvSpPr/>
            <p:nvPr/>
          </p:nvSpPr>
          <p:spPr>
            <a:xfrm>
              <a:off x="473466" y="3975421"/>
              <a:ext cx="4622800" cy="94617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1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스마트폰을 빼앗으면 울고 과격해지는 아이</a:t>
              </a:r>
              <a:endParaRPr lang="en-US" altLang="ko-KR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76018AF-D8FE-A39D-01F3-67760A5011A9}"/>
                </a:ext>
              </a:extLst>
            </p:cNvPr>
            <p:cNvSpPr/>
            <p:nvPr/>
          </p:nvSpPr>
          <p:spPr>
            <a:xfrm>
              <a:off x="5595547" y="3975421"/>
              <a:ext cx="4622800" cy="94617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100" b="1" spc="-6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시간이 되면 스마트폰을 내려놓는 아이</a:t>
              </a:r>
              <a:endParaRPr lang="en-US" altLang="ko-KR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709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AAAEDED-6D8D-4EA7-A897-F2DF98B28CBE}"/>
              </a:ext>
            </a:extLst>
          </p:cNvPr>
          <p:cNvSpPr/>
          <p:nvPr/>
        </p:nvSpPr>
        <p:spPr>
          <a:xfrm>
            <a:off x="1225376" y="3142397"/>
            <a:ext cx="8241060" cy="2205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심리학자 브루스 알렉산더 박사의 연구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실험용 쥐로 헤로인에 중독되기 쉬운 환경을 알아냄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소통이 단절되고 외로운 쥐만 중독이 됨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9861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473466" y="2833658"/>
            <a:ext cx="4622800" cy="946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조금만 맛을 봐도 중독되는 아이</a:t>
            </a:r>
            <a:endParaRPr lang="en-US" altLang="ko-KR" sz="24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750173C-BFB9-B8B3-F709-6EBF74EED842}"/>
              </a:ext>
            </a:extLst>
          </p:cNvPr>
          <p:cNvSpPr/>
          <p:nvPr/>
        </p:nvSpPr>
        <p:spPr>
          <a:xfrm>
            <a:off x="5595547" y="2833658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더 오랜 시간 해도 중독되지 않는 아이</a:t>
            </a:r>
            <a:endParaRPr lang="en-US" altLang="ko-KR" sz="24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1F2F29B-474E-5988-34D8-77A6071B2C51}"/>
              </a:ext>
            </a:extLst>
          </p:cNvPr>
          <p:cNvSpPr/>
          <p:nvPr/>
        </p:nvSpPr>
        <p:spPr>
          <a:xfrm>
            <a:off x="473466" y="4677160"/>
            <a:ext cx="4622800" cy="9461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스마트폰을 빼앗으면 울고 과격해지는 아이</a:t>
            </a:r>
            <a:endParaRPr lang="en-US" altLang="ko-KR" sz="2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76018AF-D8FE-A39D-01F3-67760A5011A9}"/>
              </a:ext>
            </a:extLst>
          </p:cNvPr>
          <p:cNvSpPr/>
          <p:nvPr/>
        </p:nvSpPr>
        <p:spPr>
          <a:xfrm>
            <a:off x="5595547" y="4677160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시간이 되면 스마트폰을 내려놓는 아이</a:t>
            </a:r>
            <a:endParaRPr lang="en-US" altLang="ko-KR" sz="2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517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7750173C-BFB9-B8B3-F709-6EBF74EED842}"/>
              </a:ext>
            </a:extLst>
          </p:cNvPr>
          <p:cNvSpPr/>
          <p:nvPr/>
        </p:nvSpPr>
        <p:spPr>
          <a:xfrm>
            <a:off x="371590" y="3335035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더 오랜 시간 해도 중독되지 않는 아이</a:t>
            </a:r>
            <a:endParaRPr lang="en-US" altLang="ko-KR" sz="24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3885043" cy="400110"/>
            <a:chOff x="143742" y="1435101"/>
            <a:chExt cx="388504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2274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스마트폰 문제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: SNS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76018AF-D8FE-A39D-01F3-67760A5011A9}"/>
              </a:ext>
            </a:extLst>
          </p:cNvPr>
          <p:cNvSpPr/>
          <p:nvPr/>
        </p:nvSpPr>
        <p:spPr>
          <a:xfrm>
            <a:off x="371590" y="4312079"/>
            <a:ext cx="4622800" cy="9461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1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시간이 되면 스마트폰을 내려놓는 아이</a:t>
            </a:r>
            <a:endParaRPr lang="en-US" altLang="ko-KR" sz="2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5175654" y="3868368"/>
            <a:ext cx="4979193" cy="8874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평소 가족과 보내는 시간이 많고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깊이 공감해줄 부모가 있는 아이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285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3779837"/>
            <a:ext cx="7590888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스마트폰을 빼앗는 방법을 먼저 생각하셨나요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702862" y="4558532"/>
            <a:ext cx="7590888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정서 공감의 결여를 채울 생각부터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2F118C22-BC43-DB44-30E0-E90B2CA78146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6" name="그림 5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DC01DBC8-15F8-8ACA-0168-78F4A49F3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64D4231-96D8-C6E7-6DB3-A9519D3636E9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5498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7974947" y="2218027"/>
            <a:ext cx="1558258" cy="1558252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953751" y="2524064"/>
            <a:ext cx="6400800" cy="946179"/>
          </a:xfrm>
          <a:prstGeom prst="rect">
            <a:avLst/>
          </a:prstGeom>
          <a:solidFill>
            <a:srgbClr val="B2CCFC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게임하는 모습을 보면 답답해요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2412610" y="4044097"/>
            <a:ext cx="7120595" cy="1687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 아이의 게임 문제를 해결하기 위해서는 게임을 왜 하는지를 정확히 알아야 함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아이에게 게임이 중요한 이유가 분명 있음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83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uiExpand="1" build="allAtOnce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4566777" y="2244661"/>
            <a:ext cx="1558258" cy="1558252"/>
          </a:xfrm>
          <a:prstGeom prst="ellipse">
            <a:avLst/>
          </a:prstGeom>
          <a:solidFill>
            <a:srgbClr val="3E84F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</a:t>
            </a:r>
            <a:endParaRPr lang="en-US" altLang="ko-KR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F5851913-65F4-B5F8-2EAE-9441F9DCA5B0}"/>
              </a:ext>
            </a:extLst>
          </p:cNvPr>
          <p:cNvGrpSpPr/>
          <p:nvPr/>
        </p:nvGrpSpPr>
        <p:grpSpPr>
          <a:xfrm>
            <a:off x="4621301" y="4010335"/>
            <a:ext cx="1558258" cy="2515899"/>
            <a:chOff x="4621301" y="4010335"/>
            <a:chExt cx="1558258" cy="2515899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B73A4B8-A1A8-42A8-17F3-1EE6DD867486}"/>
                </a:ext>
              </a:extLst>
            </p:cNvPr>
            <p:cNvSpPr/>
            <p:nvPr/>
          </p:nvSpPr>
          <p:spPr>
            <a:xfrm>
              <a:off x="462130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자존감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회복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욕구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3DD958CA-D5E7-99A8-AF42-376719251E64}"/>
                </a:ext>
              </a:extLst>
            </p:cNvPr>
            <p:cNvGrpSpPr/>
            <p:nvPr/>
          </p:nvGrpSpPr>
          <p:grpSpPr>
            <a:xfrm rot="19856816">
              <a:off x="5086223" y="4010335"/>
              <a:ext cx="588648" cy="719125"/>
              <a:chOff x="4310346" y="4013399"/>
              <a:chExt cx="588648" cy="719125"/>
            </a:xfrm>
          </p:grpSpPr>
          <p:sp>
            <p:nvSpPr>
              <p:cNvPr id="7" name="화살표: 갈매기형 수장 6">
                <a:extLst>
                  <a:ext uri="{FF2B5EF4-FFF2-40B4-BE49-F238E27FC236}">
                    <a16:creationId xmlns:a16="http://schemas.microsoft.com/office/drawing/2014/main" id="{37088C03-DFCD-4CB6-6146-9CD681136776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0" name="화살표: 갈매기형 수장 9">
                <a:extLst>
                  <a:ext uri="{FF2B5EF4-FFF2-40B4-BE49-F238E27FC236}">
                    <a16:creationId xmlns:a16="http://schemas.microsoft.com/office/drawing/2014/main" id="{AEFADA0E-E57E-C190-E3D4-F872F2E87865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57303D7-2F38-9A50-A557-3E18B67CC4D3}"/>
              </a:ext>
            </a:extLst>
          </p:cNvPr>
          <p:cNvGrpSpPr/>
          <p:nvPr/>
        </p:nvGrpSpPr>
        <p:grpSpPr>
          <a:xfrm>
            <a:off x="6666648" y="4120838"/>
            <a:ext cx="1825708" cy="2405396"/>
            <a:chOff x="6051614" y="4120838"/>
            <a:chExt cx="1825708" cy="2405396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D21E15AA-498D-132A-1559-03928DBEB06F}"/>
                </a:ext>
              </a:extLst>
            </p:cNvPr>
            <p:cNvGrpSpPr/>
            <p:nvPr/>
          </p:nvGrpSpPr>
          <p:grpSpPr>
            <a:xfrm rot="18232672">
              <a:off x="6116853" y="4055599"/>
              <a:ext cx="588648" cy="719125"/>
              <a:chOff x="4310346" y="4013399"/>
              <a:chExt cx="588648" cy="719125"/>
            </a:xfrm>
          </p:grpSpPr>
          <p:sp>
            <p:nvSpPr>
              <p:cNvPr id="13" name="화살표: 갈매기형 수장 12">
                <a:extLst>
                  <a:ext uri="{FF2B5EF4-FFF2-40B4-BE49-F238E27FC236}">
                    <a16:creationId xmlns:a16="http://schemas.microsoft.com/office/drawing/2014/main" id="{6D05B909-CF77-426D-9E6C-17E21B6B5F01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4" name="화살표: 갈매기형 수장 13">
                <a:extLst>
                  <a:ext uri="{FF2B5EF4-FFF2-40B4-BE49-F238E27FC236}">
                    <a16:creationId xmlns:a16="http://schemas.microsoft.com/office/drawing/2014/main" id="{F284F1CC-835D-8EF0-C114-067A75D7F2C0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EA10D8BB-0363-4364-68AD-52AE5B59380C}"/>
                </a:ext>
              </a:extLst>
            </p:cNvPr>
            <p:cNvSpPr/>
            <p:nvPr/>
          </p:nvSpPr>
          <p:spPr>
            <a:xfrm>
              <a:off x="6319064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자아 실현의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욕구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6C7CCED-1C0E-2B36-923E-016E7332DE36}"/>
              </a:ext>
            </a:extLst>
          </p:cNvPr>
          <p:cNvGrpSpPr/>
          <p:nvPr/>
        </p:nvGrpSpPr>
        <p:grpSpPr>
          <a:xfrm>
            <a:off x="2269881" y="4036475"/>
            <a:ext cx="1741386" cy="2489759"/>
            <a:chOff x="3299051" y="4036475"/>
            <a:chExt cx="1741386" cy="2489759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64B412DA-C20A-F555-E530-3D710D64F32E}"/>
                </a:ext>
              </a:extLst>
            </p:cNvPr>
            <p:cNvSpPr/>
            <p:nvPr/>
          </p:nvSpPr>
          <p:spPr>
            <a:xfrm>
              <a:off x="329905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소속감의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욕구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BE3CE4B-0427-4F12-EA47-F3CE42E44473}"/>
                </a:ext>
              </a:extLst>
            </p:cNvPr>
            <p:cNvGrpSpPr/>
            <p:nvPr/>
          </p:nvGrpSpPr>
          <p:grpSpPr>
            <a:xfrm>
              <a:off x="4451789" y="4036475"/>
              <a:ext cx="588648" cy="719125"/>
              <a:chOff x="4310346" y="4013399"/>
              <a:chExt cx="588648" cy="719125"/>
            </a:xfrm>
          </p:grpSpPr>
          <p:sp>
            <p:nvSpPr>
              <p:cNvPr id="5" name="화살표: 갈매기형 수장 4">
                <a:extLst>
                  <a:ext uri="{FF2B5EF4-FFF2-40B4-BE49-F238E27FC236}">
                    <a16:creationId xmlns:a16="http://schemas.microsoft.com/office/drawing/2014/main" id="{208B6213-0165-1500-4B37-691490DCC597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화살표: 갈매기형 수장 5">
                <a:extLst>
                  <a:ext uri="{FF2B5EF4-FFF2-40B4-BE49-F238E27FC236}">
                    <a16:creationId xmlns:a16="http://schemas.microsoft.com/office/drawing/2014/main" id="{C2B7883C-68FD-5E0C-FA47-BD30F135CE28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0832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2579508"/>
            <a:ext cx="7590888" cy="2154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누구는 자존감 때문에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누구는 지독히 하기 싫은 공부를 피하기 위해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누구는 무리에서 인정받고 소속되고 싶어 게임을 한다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5478241"/>
            <a:ext cx="7590888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통제하기 전에 먼저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빈구석을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채워주려는 노력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25924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2579508"/>
            <a:ext cx="7590888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&lt;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오해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&gt;</a:t>
            </a: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게임을 그만둬야 사이가 좋아질 거야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27C8DB-C4DB-0146-8B36-48D412D96BC8}"/>
              </a:ext>
            </a:extLst>
          </p:cNvPr>
          <p:cNvSpPr/>
          <p:nvPr/>
        </p:nvSpPr>
        <p:spPr>
          <a:xfrm>
            <a:off x="1550462" y="4765225"/>
            <a:ext cx="7590888" cy="10105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&lt;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진실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&gt;</a:t>
            </a: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부모와의 사이가 좋아야 게임을 통제할 수 있음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677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2808145" cy="400110"/>
            <a:chOff x="143742" y="1435101"/>
            <a:chExt cx="2808145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215058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내 아이의 게임 문제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6DA442E-407B-4DB4-BBA1-9495B3515445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63806D3A-0817-016F-6D8B-1F8B3B935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7609AF2-8CE2-7C71-D45B-9C399D8FFA45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가장 잘못된 명제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게임을 하지 않는 시간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=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공부해야 하는 시간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8666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6DA442E-407B-4DB4-BBA1-9495B3515445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63806D3A-0817-016F-6D8B-1F8B3B935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7609AF2-8CE2-7C71-D45B-9C399D8FFA45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1415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어떻게 하면 게임하지 않는 시간을 행복하고 즐겁게 보낼 수 있을까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3386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부모님이 그 게임을 직접 해 보고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왜 자극적이고 빠져드는지 파악해 보셨는지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62BC16E-B7CB-089E-DAC4-E4AEA44950F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" name="그림 3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F2DCF607-3384-E48F-8762-9F51D220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28F4791-0306-5C86-31A1-05837BF7D036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2866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4347349" cy="400110"/>
            <a:chOff x="143742" y="1435101"/>
            <a:chExt cx="4347349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36897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그러면 어떤 부모가 되어야 하는가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193079" y="3572938"/>
            <a:ext cx="8749238" cy="3913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자녀가 스스로 한 약속을 반드시 종이에 적어 잘 보이는 곳에 놓아 두기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endParaRPr lang="en-US" altLang="ko-KR" sz="1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규칙엔 약속을 지키지 않을 시 어떤 조치를 해야 할지를 명시하기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endParaRPr lang="en-US" altLang="ko-KR" sz="11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게임을 조절해야 하는 이유가 부모님의 기분을 좋게 하려는 것이 아니라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자신을 위한 것임을 알게 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514350" indent="-514350" algn="ctr">
              <a:spcBef>
                <a:spcPts val="171"/>
              </a:spcBef>
              <a:buAutoNum type="arabicPeriod"/>
              <a:tabLst>
                <a:tab pos="60873" algn="l"/>
                <a:tab pos="97396" algn="l"/>
              </a:tabLst>
            </a:pP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62BC16E-B7CB-089E-DAC4-E4AEA44950F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" name="그림 3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F2DCF607-3384-E48F-8762-9F51D220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28F4791-0306-5C86-31A1-05837BF7D036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5252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타원 87">
            <a:extLst>
              <a:ext uri="{FF2B5EF4-FFF2-40B4-BE49-F238E27FC236}">
                <a16:creationId xmlns:a16="http://schemas.microsoft.com/office/drawing/2014/main" id="{84671383-C5D7-4BD2-8C5A-58B6AFB43636}"/>
              </a:ext>
            </a:extLst>
          </p:cNvPr>
          <p:cNvSpPr/>
          <p:nvPr/>
        </p:nvSpPr>
        <p:spPr>
          <a:xfrm>
            <a:off x="743248" y="2221585"/>
            <a:ext cx="1558258" cy="1558252"/>
          </a:xfrm>
          <a:prstGeom prst="ellipse">
            <a:avLst/>
          </a:prstGeom>
          <a:solidFill>
            <a:srgbClr val="4BABF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학원을 가도</a:t>
            </a:r>
            <a:endParaRPr lang="en-US" altLang="ko-KR" sz="1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성과가 안 나옴</a:t>
            </a:r>
            <a:endParaRPr lang="en-US" altLang="ko-KR" sz="1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2055EF2-82E5-258D-EFAD-A521699E6794}"/>
              </a:ext>
            </a:extLst>
          </p:cNvPr>
          <p:cNvSpPr/>
          <p:nvPr/>
        </p:nvSpPr>
        <p:spPr>
          <a:xfrm>
            <a:off x="2997200" y="2527621"/>
            <a:ext cx="6400800" cy="946179"/>
          </a:xfrm>
          <a:prstGeom prst="rect">
            <a:avLst/>
          </a:prstGeom>
          <a:solidFill>
            <a:srgbClr val="BBE5FE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학원을 보내도 소용이 없어요</a:t>
            </a:r>
            <a:endParaRPr lang="en-US" altLang="ko-KR" sz="28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2412610" y="4044097"/>
            <a:ext cx="7120595" cy="1749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의미없는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선행 학습을 하고 있진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  <a:p>
            <a:pPr marL="285750" indent="-28575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강의 중심의 학원을 수강한 후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자습 시간이 부족하지는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000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uiExpand="1" build="allAtOnce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030537"/>
            <a:ext cx="7120595" cy="2267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2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수학 선생님의 한숨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제발 가르친 것이나 잘 기억하고 있어라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algn="ctr"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그래야 다음 개념을 제대로 배울 수 있다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.”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77677" cy="400110"/>
            <a:chOff x="143742" y="1435101"/>
            <a:chExt cx="5077677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4201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59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919537"/>
            <a:ext cx="7120595" cy="677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배운 것 ≠ 할 줄 아는 것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276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94454" y="3449637"/>
            <a:ext cx="7902903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사고를 깊이 하는 기회가 필요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 문제를 가지고 길게 씨름하는 기회가 매우 중요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141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398837"/>
            <a:ext cx="7120595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학교에서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익힐 수 있는 기회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’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를 주지 못해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미안합니다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084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919537"/>
            <a:ext cx="7120595" cy="677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하지만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선행학습을 왜 하나요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315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785608" y="3081337"/>
            <a:ext cx="7120595" cy="2205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시간의 수업을 듣는 것보다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낑낑대며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시간동안 머리 싸매는 것이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훨씬 실력을 향상시킨다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0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081337"/>
            <a:ext cx="8056892" cy="2205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 수업보다 빨라야 한다는 압박감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진도가 빠른 것이 좋은 커리큘럼이라는 오해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진도를 나간 정도로 부모들에게 성과를 말하는 구조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44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1441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어려운 유형을 해낼 줄 아는 스킬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(X)</a:t>
            </a:r>
          </a:p>
          <a:p>
            <a:pPr algn="ctr">
              <a:lnSpc>
                <a:spcPct val="150000"/>
              </a:lnSpc>
              <a:spcBef>
                <a:spcPts val="171"/>
              </a:spcBef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기본 개념을 확고히 다지는 학습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(O)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275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학원에 모든 것을 일임하고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공부 문제를 방치하고 있지는 </a:t>
            </a:r>
            <a:r>
              <a:rPr lang="ko-KR" altLang="en-US" sz="32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12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무엇을 어려워하는지 아시나요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어려워하던 점이 해소되었는지 아시나요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605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182937"/>
            <a:ext cx="8056892" cy="2180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강의를 듣느라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혼자서 고민하는 시간이 부족하다면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개탄스러운 일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511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6F47CC4F-F44D-5CF5-C36A-DE2A8BBFABDA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7FAFD7E-6F1A-9F41-476A-52E0FF159870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A7D138AD-926A-054B-86D7-34A3DCD25289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4" name="이등변 삼각형 23">
                <a:extLst>
                  <a:ext uri="{FF2B5EF4-FFF2-40B4-BE49-F238E27FC236}">
                    <a16:creationId xmlns:a16="http://schemas.microsoft.com/office/drawing/2014/main" id="{A9CEECB6-8D2C-4CF5-E05F-390897DC27A1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이등변 삼각형 24">
                <a:extLst>
                  <a:ext uri="{FF2B5EF4-FFF2-40B4-BE49-F238E27FC236}">
                    <a16:creationId xmlns:a16="http://schemas.microsoft.com/office/drawing/2014/main" id="{06C80C6A-3805-799C-A9F4-2A8EA655B932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F6A5A4B6-8D0F-8D07-6E88-C7D0F77BD9F6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32C45E2-332C-6B30-0DA3-35AAFC2202F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0" name="더하기 기호 40">
                <a:extLst>
                  <a:ext uri="{FF2B5EF4-FFF2-40B4-BE49-F238E27FC236}">
                    <a16:creationId xmlns:a16="http://schemas.microsoft.com/office/drawing/2014/main" id="{D12AFAEF-EE14-E509-B099-FDFF3C4829D9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" name="더하기 기호 41">
                <a:extLst>
                  <a:ext uri="{FF2B5EF4-FFF2-40B4-BE49-F238E27FC236}">
                    <a16:creationId xmlns:a16="http://schemas.microsoft.com/office/drawing/2014/main" id="{E11BB596-AE2F-9F64-CD6A-F3310712A0B7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더하기 기호 42">
                <a:extLst>
                  <a:ext uri="{FF2B5EF4-FFF2-40B4-BE49-F238E27FC236}">
                    <a16:creationId xmlns:a16="http://schemas.microsoft.com/office/drawing/2014/main" id="{6765FDC2-1CB5-992B-719D-71A9C8A34A91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3">
                <a:extLst>
                  <a:ext uri="{FF2B5EF4-FFF2-40B4-BE49-F238E27FC236}">
                    <a16:creationId xmlns:a16="http://schemas.microsoft.com/office/drawing/2014/main" id="{AFE44063-ABE1-D35E-E508-0B2E8693D366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1D1FF-0B29-C333-44F0-BA9F3A1F9DD1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8872C0-5803-7F8C-7007-E47192BD6811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9BDF4CB-C408-91D8-D6A2-CFBB96EBB4B0}"/>
              </a:ext>
            </a:extLst>
          </p:cNvPr>
          <p:cNvSpPr/>
          <p:nvPr/>
        </p:nvSpPr>
        <p:spPr>
          <a:xfrm>
            <a:off x="1550462" y="3779837"/>
            <a:ext cx="7590888" cy="2174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marL="457200" indent="-45720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강의 시간보다 혼자 공부할 시간이 </a:t>
            </a:r>
            <a:r>
              <a:rPr lang="en-US" altLang="ko-KR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배 이상 확보되어 있는지 확인하기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457200" indent="-45720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endParaRPr lang="en-US" altLang="ko-KR" sz="10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457200" indent="-457200">
              <a:spcBef>
                <a:spcPts val="171"/>
              </a:spcBef>
              <a:buFont typeface="Arial" panose="020B0604020202020204" pitchFamily="34" charset="0"/>
              <a:buChar char="•"/>
              <a:tabLst>
                <a:tab pos="60873" algn="l"/>
                <a:tab pos="97396" algn="l"/>
              </a:tabLst>
            </a:pP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제대로 이해하지 못한 채 진도 나가기에만 급급하지 </a:t>
            </a:r>
            <a:r>
              <a:rPr lang="ko-KR" altLang="en-US" sz="3200" b="1" spc="-6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않은지</a:t>
            </a:r>
            <a:r>
              <a:rPr lang="ko-KR" altLang="en-US" sz="3200" b="1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확인하기</a:t>
            </a:r>
            <a:endParaRPr lang="en-US" altLang="ko-KR" sz="3200" b="1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62BC16E-B7CB-089E-DAC4-E4AEA44950F1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4" name="그림 3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F2DCF607-3384-E48F-8762-9F51D2209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28F4791-0306-5C86-31A1-05837BF7D036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532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2337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영어 선생님의 당부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중학교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때 공부가 치명적인 중요도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881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3988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단어가 안 되면 문장 해석이 어렵고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문법이 안 되면 문장 해석이 어렵다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000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56393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그런데도 억지로 문장을 해석해 나가야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진도를 맞출 수 있는 현실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695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4086917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영어 학습 수준이 낮다면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기초를 잡아줄 수 있는 학원을 선택하기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E6A6B6C-19FC-EA5D-421C-28361607914C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3" name="그림 2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B7DCA1BF-C744-2F37-D1F3-A94F6D054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36D86483-A590-1691-D580-7F42834ED560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5735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DB7BB1B5-4E7D-B2A3-0D85-E7947E8832FD}"/>
              </a:ext>
            </a:extLst>
          </p:cNvPr>
          <p:cNvSpPr/>
          <p:nvPr/>
        </p:nvSpPr>
        <p:spPr>
          <a:xfrm>
            <a:off x="1317460" y="3572938"/>
            <a:ext cx="8056892" cy="677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영어 학습 수준이 높다면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80F7523-2702-B6FE-41ED-9F454EF484B5}"/>
              </a:ext>
            </a:extLst>
          </p:cNvPr>
          <p:cNvGrpSpPr/>
          <p:nvPr/>
        </p:nvGrpSpPr>
        <p:grpSpPr>
          <a:xfrm>
            <a:off x="143742" y="1435101"/>
            <a:ext cx="5022533" cy="400110"/>
            <a:chOff x="143742" y="1435101"/>
            <a:chExt cx="5022533" cy="40011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498EBE4-92EE-7DD6-F6CA-BF0B00907D96}"/>
                </a:ext>
              </a:extLst>
            </p:cNvPr>
            <p:cNvSpPr/>
            <p:nvPr/>
          </p:nvSpPr>
          <p:spPr>
            <a:xfrm>
              <a:off x="801298" y="1435101"/>
              <a:ext cx="43649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자녀가 학원에서 어떻게 공부하고 있나요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?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CB50824E-180C-631A-9EA5-BAD827AFDBF0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6" name="이등변 삼각형 25">
                <a:extLst>
                  <a:ext uri="{FF2B5EF4-FFF2-40B4-BE49-F238E27FC236}">
                    <a16:creationId xmlns:a16="http://schemas.microsoft.com/office/drawing/2014/main" id="{EB315086-47CD-05C1-EA10-9EB12D31D6F0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7" name="이등변 삼각형 26">
                <a:extLst>
                  <a:ext uri="{FF2B5EF4-FFF2-40B4-BE49-F238E27FC236}">
                    <a16:creationId xmlns:a16="http://schemas.microsoft.com/office/drawing/2014/main" id="{E778D167-5ECD-2C65-D897-B21D9AB841B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8" name="이등변 삼각형 27">
                <a:extLst>
                  <a:ext uri="{FF2B5EF4-FFF2-40B4-BE49-F238E27FC236}">
                    <a16:creationId xmlns:a16="http://schemas.microsoft.com/office/drawing/2014/main" id="{97145BA8-C78C-E074-6DE1-F370ABDED780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3D9272C-E5D8-DB85-55D7-9A68EA36F4DF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22" name="더하기 기호 40">
                <a:extLst>
                  <a:ext uri="{FF2B5EF4-FFF2-40B4-BE49-F238E27FC236}">
                    <a16:creationId xmlns:a16="http://schemas.microsoft.com/office/drawing/2014/main" id="{CC588241-EC6D-5DB1-BC3E-5731EB824484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더하기 기호 41">
                <a:extLst>
                  <a:ext uri="{FF2B5EF4-FFF2-40B4-BE49-F238E27FC236}">
                    <a16:creationId xmlns:a16="http://schemas.microsoft.com/office/drawing/2014/main" id="{60CEED25-C27C-AB4C-234F-0D5AB42FCCAF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4" name="더하기 기호 42">
                <a:extLst>
                  <a:ext uri="{FF2B5EF4-FFF2-40B4-BE49-F238E27FC236}">
                    <a16:creationId xmlns:a16="http://schemas.microsoft.com/office/drawing/2014/main" id="{A9C7C97E-4A12-0D7F-286E-F6E8AB3EECCE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5" name="더하기 기호 43">
                <a:extLst>
                  <a:ext uri="{FF2B5EF4-FFF2-40B4-BE49-F238E27FC236}">
                    <a16:creationId xmlns:a16="http://schemas.microsoft.com/office/drawing/2014/main" id="{36B4EA9E-3E8F-81E6-AD56-F1A78DB644FF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8D08482-7949-137C-D972-D05D96EC1265}"/>
              </a:ext>
            </a:extLst>
          </p:cNvPr>
          <p:cNvSpPr txBox="1"/>
          <p:nvPr/>
        </p:nvSpPr>
        <p:spPr>
          <a:xfrm>
            <a:off x="1482576" y="656406"/>
            <a:ext cx="4320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 아이의 공부 문제를 이해하기 위한 접근법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3115FA-67E3-B99E-6415-8B69940E08AC}"/>
              </a:ext>
            </a:extLst>
          </p:cNvPr>
          <p:cNvSpPr txBox="1"/>
          <p:nvPr/>
        </p:nvSpPr>
        <p:spPr>
          <a:xfrm>
            <a:off x="615357" y="394709"/>
            <a:ext cx="676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Ⅲ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78EA329-429B-7E03-B05B-7A04797B38CB}"/>
              </a:ext>
            </a:extLst>
          </p:cNvPr>
          <p:cNvGrpSpPr/>
          <p:nvPr/>
        </p:nvGrpSpPr>
        <p:grpSpPr>
          <a:xfrm>
            <a:off x="6666648" y="4726739"/>
            <a:ext cx="1825708" cy="2405396"/>
            <a:chOff x="6051614" y="4120838"/>
            <a:chExt cx="1825708" cy="240539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C74D7106-6D2D-24EF-2327-143CFB3FD26B}"/>
                </a:ext>
              </a:extLst>
            </p:cNvPr>
            <p:cNvGrpSpPr/>
            <p:nvPr/>
          </p:nvGrpSpPr>
          <p:grpSpPr>
            <a:xfrm rot="18232672">
              <a:off x="6116853" y="4055599"/>
              <a:ext cx="588648" cy="719125"/>
              <a:chOff x="4310346" y="4013399"/>
              <a:chExt cx="588648" cy="719125"/>
            </a:xfrm>
          </p:grpSpPr>
          <p:sp>
            <p:nvSpPr>
              <p:cNvPr id="5" name="화살표: 갈매기형 수장 4">
                <a:extLst>
                  <a:ext uri="{FF2B5EF4-FFF2-40B4-BE49-F238E27FC236}">
                    <a16:creationId xmlns:a16="http://schemas.microsoft.com/office/drawing/2014/main" id="{C3CAD655-E8DA-A292-9AF5-05051F124DA1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6" name="화살표: 갈매기형 수장 5">
                <a:extLst>
                  <a:ext uri="{FF2B5EF4-FFF2-40B4-BE49-F238E27FC236}">
                    <a16:creationId xmlns:a16="http://schemas.microsoft.com/office/drawing/2014/main" id="{D9889D88-EF5D-9E05-266C-335266461A98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9A634E6F-281A-8A3E-E657-E8CA1D580BC2}"/>
                </a:ext>
              </a:extLst>
            </p:cNvPr>
            <p:cNvSpPr/>
            <p:nvPr/>
          </p:nvSpPr>
          <p:spPr>
            <a:xfrm>
              <a:off x="6319064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공부 시간을 줄이는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16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요점 정리 학원</a:t>
              </a:r>
              <a:endPara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C9F3E87-E307-687C-91E0-89FCB49B3942}"/>
              </a:ext>
            </a:extLst>
          </p:cNvPr>
          <p:cNvGrpSpPr/>
          <p:nvPr/>
        </p:nvGrpSpPr>
        <p:grpSpPr>
          <a:xfrm>
            <a:off x="2269881" y="4642376"/>
            <a:ext cx="1741386" cy="2489759"/>
            <a:chOff x="3299051" y="4036475"/>
            <a:chExt cx="1741386" cy="2489759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6B25FA87-6440-E8FD-4118-425729D60D54}"/>
                </a:ext>
              </a:extLst>
            </p:cNvPr>
            <p:cNvSpPr/>
            <p:nvPr/>
          </p:nvSpPr>
          <p:spPr>
            <a:xfrm>
              <a:off x="3299051" y="4967982"/>
              <a:ext cx="1558258" cy="15582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회화 등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>
                <a:spcBef>
                  <a:spcPts val="171"/>
                </a:spcBef>
                <a:tabLst>
                  <a:tab pos="60873" algn="l"/>
                  <a:tab pos="97396" algn="l"/>
                </a:tabLst>
              </a:pPr>
              <a:r>
                <a:rPr lang="ko-KR" altLang="en-US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실용 영어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803EE955-C385-AA83-135D-F33067B1A321}"/>
                </a:ext>
              </a:extLst>
            </p:cNvPr>
            <p:cNvGrpSpPr/>
            <p:nvPr/>
          </p:nvGrpSpPr>
          <p:grpSpPr>
            <a:xfrm>
              <a:off x="4451789" y="4036475"/>
              <a:ext cx="588648" cy="719125"/>
              <a:chOff x="4310346" y="4013399"/>
              <a:chExt cx="588648" cy="719125"/>
            </a:xfrm>
          </p:grpSpPr>
          <p:sp>
            <p:nvSpPr>
              <p:cNvPr id="10" name="화살표: 갈매기형 수장 9">
                <a:extLst>
                  <a:ext uri="{FF2B5EF4-FFF2-40B4-BE49-F238E27FC236}">
                    <a16:creationId xmlns:a16="http://schemas.microsoft.com/office/drawing/2014/main" id="{9540E9E1-3ADC-DE3C-285E-DEEAE4055DCC}"/>
                  </a:ext>
                </a:extLst>
              </p:cNvPr>
              <p:cNvSpPr/>
              <p:nvPr/>
            </p:nvSpPr>
            <p:spPr>
              <a:xfrm rot="7119047">
                <a:off x="4364812" y="4420737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11" name="화살표: 갈매기형 수장 10">
                <a:extLst>
                  <a:ext uri="{FF2B5EF4-FFF2-40B4-BE49-F238E27FC236}">
                    <a16:creationId xmlns:a16="http://schemas.microsoft.com/office/drawing/2014/main" id="{44543024-257D-0E82-C836-5928A1181D25}"/>
                  </a:ext>
                </a:extLst>
              </p:cNvPr>
              <p:cNvSpPr/>
              <p:nvPr/>
            </p:nvSpPr>
            <p:spPr>
              <a:xfrm rot="7119047">
                <a:off x="4587206" y="3958933"/>
                <a:ext cx="257321" cy="366254"/>
              </a:xfrm>
              <a:prstGeom prst="chevron">
                <a:avLst>
                  <a:gd name="adj" fmla="val 56533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latinLnBrk="0">
                  <a:spcBef>
                    <a:spcPts val="171"/>
                  </a:spcBef>
                  <a:tabLst>
                    <a:tab pos="60873" algn="l"/>
                    <a:tab pos="97396" algn="l"/>
                  </a:tabLst>
                </a:pPr>
                <a:endParaRPr lang="ko-KR" altLang="en-US" b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84DE1A61-A2E7-85D9-A56C-C0417590B6F2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13" name="그림 12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A1DA6F94-F601-12B4-6499-8AD29ED84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90BE00C-3162-E596-BB5D-663D2B71556C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0486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8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allAtOnce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67201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</a:t>
            </a:r>
            <a:endParaRPr lang="en-US" altLang="ko-KR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3E84F5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얼마나 관심을 가지십니까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ko-KR" altLang="en-US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757657" y="2921039"/>
            <a:ext cx="12442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9200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5F488DA-0DF8-ED06-3D5E-B55D731BC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828" y="1928149"/>
            <a:ext cx="8636155" cy="523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456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60F6DC8-2C66-2CE1-55E9-C004A1984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43" y="1719197"/>
            <a:ext cx="3038725" cy="553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4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0BFCE8-5C41-05BD-5EE9-7289A1CAA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561" y="1719197"/>
            <a:ext cx="3324689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142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7" name="그림 6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E1E89986-3DD2-7DE4-6471-DEB10414ED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26"/>
          <a:stretch/>
        </p:blipFill>
        <p:spPr>
          <a:xfrm>
            <a:off x="3672917" y="1580641"/>
            <a:ext cx="3345977" cy="572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798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F14DED06-1565-C771-2186-09845AE391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208" y="1835211"/>
            <a:ext cx="2709396" cy="558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131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7" name="그림 6" descr="텍스트, 스크린샷, 디스플레이, 소프트웨어이(가) 표시된 사진&#10;&#10;자동 생성된 설명">
            <a:extLst>
              <a:ext uri="{FF2B5EF4-FFF2-40B4-BE49-F238E27FC236}">
                <a16:creationId xmlns:a16="http://schemas.microsoft.com/office/drawing/2014/main" id="{76FD4693-464C-ED0E-B1C2-DAEF8D3CCA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76" b="25241"/>
          <a:stretch/>
        </p:blipFill>
        <p:spPr>
          <a:xfrm>
            <a:off x="3512022" y="2474676"/>
            <a:ext cx="3667767" cy="381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6305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4" name="그림 3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732DFECD-22E7-FAF5-9CD8-ED2249166B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6"/>
          <a:stretch/>
        </p:blipFill>
        <p:spPr>
          <a:xfrm>
            <a:off x="3818967" y="1622863"/>
            <a:ext cx="3053877" cy="562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383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1CB9FDA-D973-C7CA-E10A-EA64F013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770" y="1947497"/>
            <a:ext cx="6430272" cy="52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4153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1C07DC0-2AE1-12E7-D994-646942CFF836}"/>
              </a:ext>
            </a:extLst>
          </p:cNvPr>
          <p:cNvSpPr/>
          <p:nvPr/>
        </p:nvSpPr>
        <p:spPr>
          <a:xfrm>
            <a:off x="1317460" y="2751137"/>
            <a:ext cx="8056892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요즘 과학 공부는 좀 어때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?”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부모님은 어차피 말씀 드려도 몰라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.’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…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그냥 그래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15712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1967530" cy="400110"/>
            <a:chOff x="143742" y="1435101"/>
            <a:chExt cx="1967530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30997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 err="1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학교알리미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1C07DC0-2AE1-12E7-D994-646942CFF836}"/>
              </a:ext>
            </a:extLst>
          </p:cNvPr>
          <p:cNvSpPr/>
          <p:nvPr/>
        </p:nvSpPr>
        <p:spPr>
          <a:xfrm>
            <a:off x="1317460" y="2751137"/>
            <a:ext cx="8056892" cy="4408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물리 공식들을 여러 가지로 바꿔 쓰는 게 어렵지 않아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부분은 어떻게 </a:t>
            </a:r>
            <a:r>
              <a:rPr lang="ko-KR" altLang="en-US" sz="32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공부했어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?”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‘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부모님은 내 말을 이해하실 것 같아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.’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…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그래프 문제가 너무 어려워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속력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거리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…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그 그래프 있잖아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800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5" name="그림 4" descr="텍스트, 책, 친필, 종이이(가) 표시된 사진&#10;&#10;자동 생성된 설명">
            <a:extLst>
              <a:ext uri="{FF2B5EF4-FFF2-40B4-BE49-F238E27FC236}">
                <a16:creationId xmlns:a16="http://schemas.microsoft.com/office/drawing/2014/main" id="{D57B6BEA-172B-78F7-445E-1706EC433B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8" r="20874"/>
          <a:stretch/>
        </p:blipFill>
        <p:spPr>
          <a:xfrm rot="5400000">
            <a:off x="3155155" y="2477991"/>
            <a:ext cx="4381502" cy="425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35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2751137"/>
            <a:ext cx="8056892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아이가 공부한 흔적을 눈으로 확인해 보셨습니까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왜 이 부분에 공부가 소홀했는지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학교 선생님이나 학원 선생님과 상담해 보셨습니까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422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3157537"/>
            <a:ext cx="8056892" cy="2180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아이에게 직접 압박이 되어서는 안 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공부를 검사하는 부모가 되어서는 안 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알아야， 눈앞이 깜깜하지 않다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682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3845503"/>
            <a:ext cx="8056892" cy="2931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아무것도 모르면서 공부만 하라고 잔소리하는 부모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Vs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아이의 현재 상태를 정확히 파악하고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해결책을 모색할 수 있는 부모</a:t>
            </a:r>
            <a:endParaRPr lang="en-US" altLang="ko-KR" sz="3200" b="1" spc="-4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799B075-ECED-56C6-AFAF-A3D7E24F48C4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0E48E9C4-1A68-6960-ABBF-C6AB10CF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9D93D79-7BA5-00E7-2AA5-5841386C4762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34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5382567" cy="400110"/>
            <a:chOff x="143742" y="1435101"/>
            <a:chExt cx="5382567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47250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아이의 교과서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자습서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학원 문제집 살펴 보기</a:t>
              </a:r>
              <a:endParaRPr lang="en-US" altLang="ko-KR" sz="2000" spc="-7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407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아이의 공부에 관심을 가지는 부모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621769" y="394709"/>
            <a:ext cx="6639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Ⅳ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3845503"/>
            <a:ext cx="8056892" cy="1428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다음 강의에서 알려 드릴 학습 방법은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내가 내 아이를 아는 상황에서 의미가 있습니다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799B075-ECED-56C6-AFAF-A3D7E24F48C4}"/>
              </a:ext>
            </a:extLst>
          </p:cNvPr>
          <p:cNvGrpSpPr/>
          <p:nvPr/>
        </p:nvGrpSpPr>
        <p:grpSpPr>
          <a:xfrm>
            <a:off x="561467" y="2208745"/>
            <a:ext cx="5657232" cy="1263224"/>
            <a:chOff x="673987" y="2208745"/>
            <a:chExt cx="5657232" cy="1263224"/>
          </a:xfrm>
        </p:grpSpPr>
        <p:pic>
          <p:nvPicPr>
            <p:cNvPr id="5" name="그림 4" descr="클립아트, 만화 영화이(가) 표시된 사진&#10;&#10;자동 생성된 설명">
              <a:extLst>
                <a:ext uri="{FF2B5EF4-FFF2-40B4-BE49-F238E27FC236}">
                  <a16:creationId xmlns:a16="http://schemas.microsoft.com/office/drawing/2014/main" id="{0E48E9C4-1A68-6960-ABBF-C6AB10CF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987" y="2208745"/>
              <a:ext cx="1263224" cy="1263224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29D93D79-7BA5-00E7-2AA5-5841386C4762}"/>
                </a:ext>
              </a:extLst>
            </p:cNvPr>
            <p:cNvSpPr/>
            <p:nvPr/>
          </p:nvSpPr>
          <p:spPr>
            <a:xfrm>
              <a:off x="2134438" y="2450159"/>
              <a:ext cx="4196781" cy="5078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atinLnBrk="0">
                <a:lnSpc>
                  <a:spcPct val="150000"/>
                </a:lnSpc>
                <a:spcBef>
                  <a:spcPts val="139"/>
                </a:spcBef>
                <a:tabLst>
                  <a:tab pos="49459" algn="l"/>
                  <a:tab pos="79133" algn="l"/>
                </a:tabLst>
              </a:pPr>
              <a:r>
                <a:rPr lang="ko-KR" altLang="en-US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딱 잘라 말씀드립니다</a:t>
              </a:r>
              <a:r>
                <a:rPr lang="en-US" altLang="ko-KR" sz="2400" b="1" spc="-49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258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6D1A18-BCB7-4DD3-9963-816D7D061FF9}"/>
              </a:ext>
            </a:extLst>
          </p:cNvPr>
          <p:cNvSpPr txBox="1"/>
          <p:nvPr/>
        </p:nvSpPr>
        <p:spPr>
          <a:xfrm>
            <a:off x="3402781" y="2797928"/>
            <a:ext cx="50994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 아이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</a:t>
            </a:r>
          </a:p>
          <a:p>
            <a:r>
              <a:rPr lang="ko-KR" altLang="en-US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어떻게 해야 할까요</a:t>
            </a:r>
            <a:r>
              <a:rPr lang="en-US" altLang="ko-KR" sz="48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ko-KR" altLang="en-US" sz="48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0206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91DBD1-C256-4285-81CC-AFAE8F6BC7F6}"/>
              </a:ext>
            </a:extLst>
          </p:cNvPr>
          <p:cNvSpPr txBox="1"/>
          <p:nvPr/>
        </p:nvSpPr>
        <p:spPr>
          <a:xfrm>
            <a:off x="1926772" y="2921039"/>
            <a:ext cx="90601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5164E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Ⅴ</a:t>
            </a:r>
            <a:endParaRPr lang="ko-KR" altLang="en-US" sz="80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05164E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8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C723012-B30E-5BED-8CAB-D5426CB4AF28}"/>
              </a:ext>
            </a:extLst>
          </p:cNvPr>
          <p:cNvGrpSpPr/>
          <p:nvPr/>
        </p:nvGrpSpPr>
        <p:grpSpPr>
          <a:xfrm>
            <a:off x="143742" y="1435101"/>
            <a:ext cx="2306084" cy="400110"/>
            <a:chOff x="143742" y="1435101"/>
            <a:chExt cx="2306084" cy="40011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B023FB8-EFBA-5C2A-2E20-AD2C6B4F39EF}"/>
                </a:ext>
              </a:extLst>
            </p:cNvPr>
            <p:cNvSpPr/>
            <p:nvPr/>
          </p:nvSpPr>
          <p:spPr>
            <a:xfrm>
              <a:off x="801298" y="1435101"/>
              <a:ext cx="164852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04800" indent="-304800" fontAlgn="base"/>
              <a:r>
                <a:rPr lang="ko-KR" altLang="en-US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선생님과 </a:t>
              </a:r>
              <a:r>
                <a:rPr lang="en-US" altLang="ko-KR" sz="2000" spc="-7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Q&amp;A</a:t>
              </a:r>
            </a:p>
          </p:txBody>
        </p: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FDAA2966-E9F1-745D-6556-63AA85C3FF9F}"/>
                </a:ext>
              </a:extLst>
            </p:cNvPr>
            <p:cNvGrpSpPr/>
            <p:nvPr/>
          </p:nvGrpSpPr>
          <p:grpSpPr>
            <a:xfrm>
              <a:off x="568081" y="1528039"/>
              <a:ext cx="233218" cy="191158"/>
              <a:chOff x="704029" y="2023871"/>
              <a:chExt cx="233218" cy="191158"/>
            </a:xfrm>
          </p:grpSpPr>
          <p:sp>
            <p:nvSpPr>
              <p:cNvPr id="21" name="이등변 삼각형 20">
                <a:extLst>
                  <a:ext uri="{FF2B5EF4-FFF2-40B4-BE49-F238E27FC236}">
                    <a16:creationId xmlns:a16="http://schemas.microsoft.com/office/drawing/2014/main" id="{764F84DD-F9C1-D87D-D0AD-5751CDF360E3}"/>
                  </a:ext>
                </a:extLst>
              </p:cNvPr>
              <p:cNvSpPr/>
              <p:nvPr/>
            </p:nvSpPr>
            <p:spPr>
              <a:xfrm rot="5400000">
                <a:off x="788715" y="2066497"/>
                <a:ext cx="191157" cy="105906"/>
              </a:xfrm>
              <a:prstGeom prst="triangle">
                <a:avLst/>
              </a:prstGeom>
              <a:solidFill>
                <a:srgbClr val="1A3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2" name="이등변 삼각형 21">
                <a:extLst>
                  <a:ext uri="{FF2B5EF4-FFF2-40B4-BE49-F238E27FC236}">
                    <a16:creationId xmlns:a16="http://schemas.microsoft.com/office/drawing/2014/main" id="{0B871B01-13BE-2BF6-A33D-C272ABAE9267}"/>
                  </a:ext>
                </a:extLst>
              </p:cNvPr>
              <p:cNvSpPr/>
              <p:nvPr/>
            </p:nvSpPr>
            <p:spPr>
              <a:xfrm rot="5400000">
                <a:off x="730664" y="2066497"/>
                <a:ext cx="191157" cy="105906"/>
              </a:xfrm>
              <a:prstGeom prst="triangle">
                <a:avLst/>
              </a:prstGeom>
              <a:solidFill>
                <a:srgbClr val="BBE5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3" name="이등변 삼각형 22">
                <a:extLst>
                  <a:ext uri="{FF2B5EF4-FFF2-40B4-BE49-F238E27FC236}">
                    <a16:creationId xmlns:a16="http://schemas.microsoft.com/office/drawing/2014/main" id="{9901C164-8E66-B151-93EC-1EE62972F44E}"/>
                  </a:ext>
                </a:extLst>
              </p:cNvPr>
              <p:cNvSpPr/>
              <p:nvPr/>
            </p:nvSpPr>
            <p:spPr>
              <a:xfrm rot="5400000">
                <a:off x="661403" y="2066498"/>
                <a:ext cx="191157" cy="10590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B938723F-0B61-B581-CCAE-70AB51481B08}"/>
                </a:ext>
              </a:extLst>
            </p:cNvPr>
            <p:cNvGrpSpPr/>
            <p:nvPr/>
          </p:nvGrpSpPr>
          <p:grpSpPr>
            <a:xfrm>
              <a:off x="143742" y="1580641"/>
              <a:ext cx="449029" cy="87777"/>
              <a:chOff x="-31952" y="2463800"/>
              <a:chExt cx="641552" cy="125412"/>
            </a:xfrm>
          </p:grpSpPr>
          <p:sp>
            <p:nvSpPr>
              <p:cNvPr id="17" name="더하기 기호 40">
                <a:extLst>
                  <a:ext uri="{FF2B5EF4-FFF2-40B4-BE49-F238E27FC236}">
                    <a16:creationId xmlns:a16="http://schemas.microsoft.com/office/drawing/2014/main" id="{B1219BEC-E595-75E5-92D3-FCA67CEB3AF7}"/>
                  </a:ext>
                </a:extLst>
              </p:cNvPr>
              <p:cNvSpPr/>
              <p:nvPr/>
            </p:nvSpPr>
            <p:spPr>
              <a:xfrm>
                <a:off x="488950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" name="더하기 기호 41">
                <a:extLst>
                  <a:ext uri="{FF2B5EF4-FFF2-40B4-BE49-F238E27FC236}">
                    <a16:creationId xmlns:a16="http://schemas.microsoft.com/office/drawing/2014/main" id="{C571433F-46BF-7012-4445-DB7AEB96B83C}"/>
                  </a:ext>
                </a:extLst>
              </p:cNvPr>
              <p:cNvSpPr/>
              <p:nvPr/>
            </p:nvSpPr>
            <p:spPr>
              <a:xfrm>
                <a:off x="318493" y="2463800"/>
                <a:ext cx="120650" cy="120650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" name="더하기 기호 42">
                <a:extLst>
                  <a:ext uri="{FF2B5EF4-FFF2-40B4-BE49-F238E27FC236}">
                    <a16:creationId xmlns:a16="http://schemas.microsoft.com/office/drawing/2014/main" id="{DA345B1B-559C-72A0-E652-54DCCED9C625}"/>
                  </a:ext>
                </a:extLst>
              </p:cNvPr>
              <p:cNvSpPr/>
              <p:nvPr/>
            </p:nvSpPr>
            <p:spPr>
              <a:xfrm>
                <a:off x="143271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" name="더하기 기호 43">
                <a:extLst>
                  <a:ext uri="{FF2B5EF4-FFF2-40B4-BE49-F238E27FC236}">
                    <a16:creationId xmlns:a16="http://schemas.microsoft.com/office/drawing/2014/main" id="{424B0388-A850-B30C-D5B7-B847AE8BE08C}"/>
                  </a:ext>
                </a:extLst>
              </p:cNvPr>
              <p:cNvSpPr/>
              <p:nvPr/>
            </p:nvSpPr>
            <p:spPr>
              <a:xfrm>
                <a:off x="-31952" y="2463800"/>
                <a:ext cx="125412" cy="125412"/>
              </a:xfrm>
              <a:prstGeom prst="mathPlus">
                <a:avLst/>
              </a:prstGeom>
              <a:solidFill>
                <a:srgbClr val="98BA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CA6DD9B-DD27-34D4-0513-CD74FAE4181A}"/>
              </a:ext>
            </a:extLst>
          </p:cNvPr>
          <p:cNvSpPr txBox="1"/>
          <p:nvPr/>
        </p:nvSpPr>
        <p:spPr>
          <a:xfrm>
            <a:off x="1482576" y="603903"/>
            <a:ext cx="3789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아이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어떻게 해야 할까요</a:t>
            </a:r>
            <a:r>
              <a:rPr lang="en-US" altLang="ko-KR" sz="2400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ko-KR" altLang="en-US" sz="2400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EB94A9-D6C5-4778-1F6E-07E351B65A83}"/>
              </a:ext>
            </a:extLst>
          </p:cNvPr>
          <p:cNvSpPr txBox="1"/>
          <p:nvPr/>
        </p:nvSpPr>
        <p:spPr>
          <a:xfrm>
            <a:off x="709133" y="394709"/>
            <a:ext cx="48923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500" b="1" spc="-15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1A3177"/>
                </a:solidFill>
                <a:latin typeface="Times New Roman" panose="02020603050405020304" pitchFamily="18" charset="0"/>
                <a:ea typeface="나눔스퀘어 Bold" panose="020B0600000101010101" pitchFamily="50" charset="-127"/>
                <a:cs typeface="Times New Roman" panose="02020603050405020304" pitchFamily="18" charset="0"/>
              </a:rPr>
              <a:t>Ⅴ</a:t>
            </a:r>
            <a:endParaRPr lang="ko-KR" altLang="en-US" sz="3500" b="1" spc="-150" dirty="0">
              <a:ln>
                <a:solidFill>
                  <a:schemeClr val="bg1">
                    <a:lumMod val="85000"/>
                    <a:alpha val="0"/>
                  </a:schemeClr>
                </a:solidFill>
              </a:ln>
              <a:solidFill>
                <a:srgbClr val="1A3177"/>
              </a:solidFill>
              <a:latin typeface="Times New Roman" panose="02020603050405020304" pitchFamily="18" charset="0"/>
              <a:ea typeface="나눔스퀘어 Bold" panose="020B0600000101010101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9A2051-EC7E-F16C-5BC0-5CED4DEDF240}"/>
              </a:ext>
            </a:extLst>
          </p:cNvPr>
          <p:cNvSpPr/>
          <p:nvPr/>
        </p:nvSpPr>
        <p:spPr>
          <a:xfrm>
            <a:off x="1317460" y="2766003"/>
            <a:ext cx="8056892" cy="291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E84F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부모님들의 고민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을 적어 주세요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 질문부터 해결해 보겠습니다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:</a:t>
            </a:r>
          </a:p>
          <a:p>
            <a:pPr algn="ctr" latinLnBrk="0">
              <a:lnSpc>
                <a:spcPct val="150000"/>
              </a:lnSpc>
              <a:spcBef>
                <a:spcPts val="139"/>
              </a:spcBef>
              <a:tabLst>
                <a:tab pos="49459" algn="l"/>
                <a:tab pos="79133" algn="l"/>
              </a:tabLst>
            </a:pP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우리 아이가 장차 </a:t>
            </a:r>
            <a:r>
              <a:rPr lang="ko-KR" altLang="en-US" sz="3200" b="1" spc="-49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유투버를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하겠다고 하면서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공부는 아무것도 안 해요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 </a:t>
            </a:r>
            <a:r>
              <a:rPr lang="ko-KR" altLang="en-US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어떻게 해야 하나요</a:t>
            </a:r>
            <a:r>
              <a:rPr lang="en-US" altLang="ko-KR" sz="3200" b="1" spc="-4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?”</a:t>
            </a:r>
          </a:p>
        </p:txBody>
      </p:sp>
    </p:spTree>
    <p:extLst>
      <p:ext uri="{BB962C8B-B14F-4D97-AF65-F5344CB8AC3E}">
        <p14:creationId xmlns:p14="http://schemas.microsoft.com/office/powerpoint/2010/main" val="402392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D5FC6B26-0B3E-4AC9-8CBA-5D7D382DBBD8}"/>
              </a:ext>
            </a:extLst>
          </p:cNvPr>
          <p:cNvGrpSpPr/>
          <p:nvPr/>
        </p:nvGrpSpPr>
        <p:grpSpPr>
          <a:xfrm>
            <a:off x="694814" y="1925004"/>
            <a:ext cx="6091732" cy="2560940"/>
            <a:chOff x="721311" y="1886904"/>
            <a:chExt cx="6091732" cy="256094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BCC308AA-54AC-411B-A9D0-5B37CED2B5C5}"/>
                </a:ext>
              </a:extLst>
            </p:cNvPr>
            <p:cNvGrpSpPr/>
            <p:nvPr/>
          </p:nvGrpSpPr>
          <p:grpSpPr>
            <a:xfrm>
              <a:off x="721311" y="2052388"/>
              <a:ext cx="6091732" cy="2395456"/>
              <a:chOff x="591457" y="2624068"/>
              <a:chExt cx="6091732" cy="239545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11F4FB-57FA-476E-9415-E8A42C3239DA}"/>
                  </a:ext>
                </a:extLst>
              </p:cNvPr>
              <p:cNvSpPr txBox="1"/>
              <p:nvPr/>
            </p:nvSpPr>
            <p:spPr>
              <a:xfrm>
                <a:off x="656227" y="2624068"/>
                <a:ext cx="276325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87313" indent="-87313"/>
                <a:r>
                  <a:rPr lang="en-US" altLang="ko-KR" sz="40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3E84F5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Thank You</a:t>
                </a:r>
                <a:endParaRPr lang="ko-KR" altLang="en-US" sz="72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912A65-B862-4943-978D-04381BF898FB}"/>
                  </a:ext>
                </a:extLst>
              </p:cNvPr>
              <p:cNvSpPr txBox="1"/>
              <p:nvPr/>
            </p:nvSpPr>
            <p:spPr>
              <a:xfrm>
                <a:off x="591457" y="3249809"/>
                <a:ext cx="6091732" cy="1769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77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감사합니다</a:t>
                </a:r>
                <a:endParaRPr lang="en-US" altLang="ko-KR" sz="7700" dirty="0">
                  <a:ln>
                    <a:solidFill>
                      <a:schemeClr val="bg1">
                        <a:lumMod val="85000"/>
                        <a:alpha val="0"/>
                      </a:schemeClr>
                    </a:solidFill>
                  </a:ln>
                  <a:solidFill>
                    <a:srgbClr val="05164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  <a:p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다음 차시</a:t>
                </a:r>
                <a:r>
                  <a:rPr lang="en-US" altLang="ko-KR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: </a:t>
                </a:r>
                <a:r>
                  <a:rPr lang="ko-KR" altLang="en-US" sz="3200" dirty="0">
                    <a:ln>
                      <a:solidFill>
                        <a:schemeClr val="bg1">
                          <a:lumMod val="85000"/>
                          <a:alpha val="0"/>
                        </a:schemeClr>
                      </a:solidFill>
                    </a:ln>
                    <a:solidFill>
                      <a:srgbClr val="05164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공부 습관을 만드는 부모</a:t>
                </a:r>
              </a:p>
            </p:txBody>
          </p:sp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A68CF0C-DC23-4718-A911-CC764C982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r="12222" b="-29310"/>
            <a:stretch/>
          </p:blipFill>
          <p:spPr>
            <a:xfrm>
              <a:off x="843001" y="1886904"/>
              <a:ext cx="2662115" cy="114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8888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1942</TotalTime>
  <Words>2324</Words>
  <Application>Microsoft Office PowerPoint</Application>
  <PresentationFormat>사용자 지정</PresentationFormat>
  <Paragraphs>523</Paragraphs>
  <Slides>93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93</vt:i4>
      </vt:variant>
    </vt:vector>
  </HeadingPairs>
  <TitlesOfParts>
    <vt:vector size="107" baseType="lpstr">
      <vt:lpstr>맑은 고딕</vt:lpstr>
      <vt:lpstr>Arial</vt:lpstr>
      <vt:lpstr>나눔바른고딕</vt:lpstr>
      <vt:lpstr>맑은 고딕</vt:lpstr>
      <vt:lpstr>Wingdings</vt:lpstr>
      <vt:lpstr>Times New Roman</vt:lpstr>
      <vt:lpstr>나눔스퀘어 Bold</vt:lpstr>
      <vt:lpstr>Calibri</vt:lpstr>
      <vt:lpstr>나눔고딕 ExtraBold</vt:lpstr>
      <vt:lpstr>Calibri Light</vt:lpstr>
      <vt:lpstr>나눔스퀘어</vt:lpstr>
      <vt:lpstr>나눔고딕</vt:lpstr>
      <vt:lpstr>나눔스퀘어 ExtraBold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Baek Mi A</dc:creator>
  <cp:lastModifiedBy>김민기</cp:lastModifiedBy>
  <cp:revision>76</cp:revision>
  <dcterms:created xsi:type="dcterms:W3CDTF">2019-12-13T00:37:28Z</dcterms:created>
  <dcterms:modified xsi:type="dcterms:W3CDTF">2024-04-08T13:45:09Z</dcterms:modified>
</cp:coreProperties>
</file>