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303" r:id="rId6"/>
    <p:sldId id="304" r:id="rId7"/>
    <p:sldId id="305" r:id="rId8"/>
    <p:sldId id="454" r:id="rId9"/>
    <p:sldId id="638" r:id="rId10"/>
    <p:sldId id="701" r:id="rId11"/>
    <p:sldId id="702" r:id="rId12"/>
    <p:sldId id="707" r:id="rId13"/>
    <p:sldId id="703" r:id="rId14"/>
    <p:sldId id="704" r:id="rId15"/>
    <p:sldId id="708" r:id="rId16"/>
    <p:sldId id="705" r:id="rId17"/>
    <p:sldId id="706" r:id="rId18"/>
    <p:sldId id="709" r:id="rId19"/>
    <p:sldId id="710" r:id="rId20"/>
    <p:sldId id="711" r:id="rId21"/>
    <p:sldId id="712" r:id="rId22"/>
    <p:sldId id="725" r:id="rId23"/>
    <p:sldId id="713" r:id="rId24"/>
    <p:sldId id="714" r:id="rId25"/>
    <p:sldId id="715" r:id="rId26"/>
    <p:sldId id="716" r:id="rId27"/>
    <p:sldId id="726" r:id="rId28"/>
    <p:sldId id="717" r:id="rId29"/>
    <p:sldId id="718" r:id="rId30"/>
    <p:sldId id="727" r:id="rId31"/>
    <p:sldId id="719" r:id="rId32"/>
    <p:sldId id="720" r:id="rId33"/>
    <p:sldId id="721" r:id="rId34"/>
    <p:sldId id="722" r:id="rId35"/>
    <p:sldId id="728" r:id="rId36"/>
    <p:sldId id="723" r:id="rId37"/>
    <p:sldId id="724" r:id="rId38"/>
    <p:sldId id="730" r:id="rId39"/>
    <p:sldId id="731" r:id="rId40"/>
    <p:sldId id="734" r:id="rId41"/>
    <p:sldId id="732" r:id="rId42"/>
    <p:sldId id="733" r:id="rId43"/>
    <p:sldId id="735" r:id="rId44"/>
    <p:sldId id="736" r:id="rId45"/>
    <p:sldId id="335" r:id="rId4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4" autoAdjust="0"/>
    <p:restoredTop sz="93896" autoAdjust="0"/>
  </p:normalViewPr>
  <p:slideViewPr>
    <p:cSldViewPr>
      <p:cViewPr varScale="1">
        <p:scale>
          <a:sx n="74" d="100"/>
          <a:sy n="74" d="100"/>
        </p:scale>
        <p:origin x="192" y="72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8/28/2018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8/28/2018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37AAC-BD81-4476-A948-294A4622E4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1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62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84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39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2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95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66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04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02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6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56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62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2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07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9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73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10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6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56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64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5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69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74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90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17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398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451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886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9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215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9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7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5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27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8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4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8/28/2018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source=images&amp;cd=&amp;cad=rja&amp;uact=8&amp;ved=2ahUKEwj16q-FzI_dAhVS1IMKHcbOBc4QjRx6BAgBEAU&amp;url=http%3A%2F%2Fvirtualartmagazine.blogspot.com%2F2011%2F09%2Fwater-cup.html&amp;psig=AOvVaw39XsnRq_gfzG6wM4bPfIL_&amp;ust=1535540430158819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wuIiZzpzZAhUD6YMKHZxcCuMQjRx6BAgAEAY&amp;url=https://www.youtube.com/watch?v%3Dtit7k7Rrqk8&amp;psig=AOvVaw0ErpBFRH19bwrs6Qz8jXF0&amp;ust=1518395484279027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2667000"/>
            <a:ext cx="9296400" cy="3200400"/>
          </a:xfrm>
        </p:spPr>
        <p:txBody>
          <a:bodyPr/>
          <a:lstStyle/>
          <a:p>
            <a:r>
              <a:rPr lang="en-US" dirty="0" smtClean="0"/>
              <a:t>Week 11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Shamail al-Muhammadiyya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Wudu </a:t>
            </a:r>
            <a:r>
              <a:rPr lang="en-US" dirty="0"/>
              <a:t>at the </a:t>
            </a:r>
            <a:r>
              <a:rPr lang="en-US" dirty="0" smtClean="0"/>
              <a:t>Time </a:t>
            </a:r>
            <a:r>
              <a:rPr lang="en-US" dirty="0"/>
              <a:t>of </a:t>
            </a:r>
            <a:r>
              <a:rPr lang="en-US" dirty="0" smtClean="0"/>
              <a:t>Eating and Words Uttered Before and After Eating, and the Cup </a:t>
            </a:r>
            <a:r>
              <a:rPr lang="en-US" sz="4800" dirty="0" smtClean="0"/>
              <a:t>of </a:t>
            </a:r>
            <a:r>
              <a:rPr lang="en-US" sz="4800" dirty="0" err="1"/>
              <a:t>Sayyidina</a:t>
            </a:r>
            <a:r>
              <a:rPr lang="en-US" sz="4800" dirty="0"/>
              <a:t> </a:t>
            </a:r>
            <a:r>
              <a:rPr lang="en-US" sz="4800" dirty="0" err="1" smtClean="0"/>
              <a:t>Rasulullah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55" y="5257800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>      performing </a:t>
            </a:r>
            <a:r>
              <a:rPr lang="en-US" sz="3200" dirty="0"/>
              <a:t>wudu at the time of </a:t>
            </a:r>
            <a:r>
              <a:rPr lang="en-US" sz="3200" dirty="0" smtClean="0"/>
              <a:t>eating – Hadith 2</a:t>
            </a:r>
            <a:endParaRPr lang="en-US" sz="3200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775"/>
            <a:ext cx="509457" cy="5048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ar-AE" sz="4400" dirty="0"/>
              <a:t>حَدَّثَنَا سَعِيدُ بْنُ عَبْدِ الرَّحْمَنِ الْمَخْزُومِيُّ، قَالَ‏:‏ حَدَّثَنَا سُفْيَانُ بْنُ عُيَيْنَةَ، عَنْ عَمْرِو بْنِ دِينَارٍ، عَنْ سَعِيدِ بْنِ الْحُوَيْرِثِ، عَنِ ابْنِ عَبَّاسٍ، قَالَ‏:‏ خَرَجَ رَسُولُ اللهِ صلى الله عليه وسلم مِنَ الْغَائِطِ فَأُتِيَ بِطَعَامٍ، فَقِيلَ لَهُ‏:‏ أَلا تَتَوَضَّأُ‏؟‏ فَقَالَ‏:‏ أَأُصَلِّي، فَأَتَوَضَّأُ‏.</a:t>
            </a:r>
            <a:r>
              <a:rPr lang="ar-AE" sz="4400" dirty="0" smtClean="0"/>
              <a:t>‏</a:t>
            </a:r>
            <a:endParaRPr lang="ar-AE" sz="4400" dirty="0"/>
          </a:p>
        </p:txBody>
      </p:sp>
    </p:spTree>
    <p:extLst>
      <p:ext uri="{BB962C8B-B14F-4D97-AF65-F5344CB8AC3E}">
        <p14:creationId xmlns:p14="http://schemas.microsoft.com/office/powerpoint/2010/main" val="648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>      performing </a:t>
            </a:r>
            <a:r>
              <a:rPr lang="en-US" sz="3200" dirty="0"/>
              <a:t>wudu at the time of </a:t>
            </a:r>
            <a:r>
              <a:rPr lang="en-US" sz="3200" dirty="0" smtClean="0"/>
              <a:t>eating – Hadith 2</a:t>
            </a:r>
            <a:endParaRPr lang="en-US" sz="3200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775"/>
            <a:ext cx="509457" cy="5048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Ibn '</a:t>
            </a:r>
            <a:r>
              <a:rPr lang="en-US" sz="3600" dirty="0" err="1"/>
              <a:t>Abbaas</a:t>
            </a:r>
            <a:r>
              <a:rPr lang="en-US" sz="3600" dirty="0"/>
              <a:t> </a:t>
            </a:r>
            <a:r>
              <a:rPr lang="en-US" sz="3600" dirty="0" err="1"/>
              <a:t>Radiyallahu</a:t>
            </a:r>
            <a:r>
              <a:rPr lang="en-US" sz="3600" dirty="0"/>
              <a:t> '</a:t>
            </a:r>
            <a:r>
              <a:rPr lang="en-US" sz="3600" dirty="0" err="1"/>
              <a:t>Anhu</a:t>
            </a:r>
            <a:r>
              <a:rPr lang="en-US" sz="3600" dirty="0"/>
              <a:t> relates:</a:t>
            </a:r>
          </a:p>
          <a:p>
            <a:pPr marL="0" indent="0" algn="ctr">
              <a:buNone/>
            </a:pPr>
            <a:r>
              <a:rPr lang="en-US" sz="3600" dirty="0"/>
              <a:t>"</a:t>
            </a:r>
            <a:r>
              <a:rPr lang="en-US" sz="3600" dirty="0" err="1"/>
              <a:t>Rasulullah</a:t>
            </a:r>
            <a:r>
              <a:rPr lang="en-US" sz="3600" dirty="0"/>
              <a:t> </a:t>
            </a:r>
            <a:r>
              <a:rPr lang="en-US" sz="3600" dirty="0" err="1"/>
              <a:t>Sallallahu</a:t>
            </a:r>
            <a:r>
              <a:rPr lang="en-US" sz="3600" dirty="0"/>
              <a:t> '</a:t>
            </a:r>
            <a:r>
              <a:rPr lang="en-US" sz="3600" dirty="0" err="1"/>
              <a:t>Alayhi</a:t>
            </a:r>
            <a:r>
              <a:rPr lang="en-US" sz="3600" dirty="0"/>
              <a:t> </a:t>
            </a:r>
            <a:r>
              <a:rPr lang="en-US" sz="3600" dirty="0" err="1"/>
              <a:t>Wasallam</a:t>
            </a:r>
            <a:r>
              <a:rPr lang="en-US" sz="3600" dirty="0"/>
              <a:t> once, after relieving himself in the toilet, came out, and was served food. The </a:t>
            </a:r>
            <a:r>
              <a:rPr lang="en-US" sz="3600" dirty="0" err="1"/>
              <a:t>Sahaabah</a:t>
            </a:r>
            <a:r>
              <a:rPr lang="en-US" sz="3600" dirty="0"/>
              <a:t> inquired: 'Will you not perform wudu?'. </a:t>
            </a:r>
            <a:r>
              <a:rPr lang="en-US" sz="3600" dirty="0" err="1"/>
              <a:t>Rasulullah</a:t>
            </a:r>
            <a:r>
              <a:rPr lang="en-US" sz="3600" dirty="0"/>
              <a:t> </a:t>
            </a:r>
            <a:r>
              <a:rPr lang="en-US" sz="3600" dirty="0" err="1"/>
              <a:t>Saliallahu</a:t>
            </a:r>
            <a:r>
              <a:rPr lang="en-US" sz="3600" dirty="0"/>
              <a:t> '</a:t>
            </a:r>
            <a:r>
              <a:rPr lang="en-US" sz="3600" dirty="0" err="1"/>
              <a:t>Alayhi</a:t>
            </a:r>
            <a:r>
              <a:rPr lang="en-US" sz="3600" dirty="0"/>
              <a:t> </a:t>
            </a:r>
            <a:r>
              <a:rPr lang="en-US" sz="3600" dirty="0" err="1"/>
              <a:t>Wasallam</a:t>
            </a:r>
            <a:r>
              <a:rPr lang="en-US" sz="3600" dirty="0"/>
              <a:t> replied: 'Do I have to perform </a:t>
            </a:r>
            <a:r>
              <a:rPr lang="en-US" sz="3600" dirty="0" err="1"/>
              <a:t>salaah</a:t>
            </a:r>
            <a:r>
              <a:rPr lang="en-US" sz="3600" dirty="0"/>
              <a:t>, that wudu must be performed?'"</a:t>
            </a:r>
          </a:p>
          <a:p>
            <a:pPr marL="0" indent="0" algn="ctr">
              <a:buNone/>
            </a:pPr>
            <a:endParaRPr lang="ar-AE" sz="3600" dirty="0"/>
          </a:p>
        </p:txBody>
      </p:sp>
    </p:spTree>
    <p:extLst>
      <p:ext uri="{BB962C8B-B14F-4D97-AF65-F5344CB8AC3E}">
        <p14:creationId xmlns:p14="http://schemas.microsoft.com/office/powerpoint/2010/main" val="18157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>      performing </a:t>
            </a:r>
            <a:r>
              <a:rPr lang="en-US" sz="3200" dirty="0"/>
              <a:t>wudu at the time of </a:t>
            </a:r>
            <a:r>
              <a:rPr lang="en-US" sz="3200" dirty="0" smtClean="0"/>
              <a:t>eating – Hadith 2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has been mentioned in the previous hadith, that it is not </a:t>
            </a:r>
            <a:r>
              <a:rPr lang="en-US" sz="2800" dirty="0" err="1"/>
              <a:t>mustahab</a:t>
            </a:r>
            <a:r>
              <a:rPr lang="en-US" sz="2800" dirty="0"/>
              <a:t> to perform wudu before eating.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better to be in the state of wudu at all times. </a:t>
            </a:r>
            <a:endParaRPr lang="en-US" sz="2800" dirty="0" smtClean="0"/>
          </a:p>
          <a:p>
            <a:r>
              <a:rPr lang="en-US" sz="2800" dirty="0" smtClean="0"/>
              <a:t>Physical </a:t>
            </a:r>
            <a:r>
              <a:rPr lang="en-US" sz="2800" dirty="0"/>
              <a:t>cleanliness has an effect on spiritual cleanliness.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therefore recommended that wudu be performed after visiting the toilet. 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775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>      performing </a:t>
            </a:r>
            <a:r>
              <a:rPr lang="en-US" sz="3200" dirty="0"/>
              <a:t>wudu at the time of </a:t>
            </a:r>
            <a:r>
              <a:rPr lang="en-US" sz="3200" dirty="0" smtClean="0"/>
              <a:t>eating – Hadith 3</a:t>
            </a:r>
            <a:endParaRPr lang="en-US" sz="3200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775"/>
            <a:ext cx="509457" cy="5048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ar-AE" sz="3600" dirty="0"/>
              <a:t>حَدَّثَنَا يَحْيَى بْنُ مُوسَى، قَالَ‏:‏ حَدَّثَنَا عَبْدُ اللهِ بْنُ نُمَيْرٍ، قَالَ‏:‏ حَدَّثَنَا قَيْسُ بْنُ الرَّبِيعِ ‏(‏ح‏)‏ وَحَدَّثَنَا قُتَيْبَةُ، قَالَ‏:‏ حَدَّثَنَا عَبْدُ الْكَرِيمِ الْجُرْجَانِيُّ، عَنْ قَيْسِ بْنِ الرَّبِيعِ، عَنْ أَبِي هَاشِمٍ، عَنْ زَاذَانَ، عَنْ سَلْمَانَ، قَالَ‏:‏ قَرَأْتُ فِي التَّوْرَاةِ، أَنَّ بَرَكَةَ الطَّعَامِ الْوُضُوءُ بَعْدَهُ، فَذَكَرْتُ ذَلِكَ لِلنَّبِيِّ صلى الله عليه وسلم، وَأَخْبَرْتُهُ بِمَا قَرَأْتُ فِي التَّوْرَاةِ، فَقَالَ رَسُولُ اللهِ صلى الله عليه وسلم‏:‏ بَرَكَةُ الطَّعَامِ الْوُضُوءُ قَبْلَهُ، وَالْوُضُوءُ بَعْدَهُ‏.</a:t>
            </a:r>
            <a:r>
              <a:rPr lang="ar-AE" sz="3600" dirty="0" smtClean="0"/>
              <a:t>‏</a:t>
            </a:r>
            <a:endParaRPr lang="ar-AE" sz="3600" dirty="0"/>
          </a:p>
        </p:txBody>
      </p:sp>
    </p:spTree>
    <p:extLst>
      <p:ext uri="{BB962C8B-B14F-4D97-AF65-F5344CB8AC3E}">
        <p14:creationId xmlns:p14="http://schemas.microsoft.com/office/powerpoint/2010/main" val="8809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>      performing </a:t>
            </a:r>
            <a:r>
              <a:rPr lang="en-US" sz="3200" dirty="0"/>
              <a:t>wudu at the time of </a:t>
            </a:r>
            <a:r>
              <a:rPr lang="en-US" sz="3200" dirty="0" smtClean="0"/>
              <a:t>eating – Hadith 3</a:t>
            </a:r>
            <a:endParaRPr lang="en-US" sz="3200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775"/>
            <a:ext cx="509457" cy="5048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050" dirty="0" smtClean="0"/>
          </a:p>
          <a:p>
            <a:pPr marL="0" indent="0" algn="ctr">
              <a:buNone/>
            </a:pPr>
            <a:r>
              <a:rPr lang="en-US" sz="3200" dirty="0" err="1" smtClean="0"/>
              <a:t>Salmaan</a:t>
            </a:r>
            <a:r>
              <a:rPr lang="en-US" sz="3200" dirty="0" smtClean="0"/>
              <a:t> </a:t>
            </a:r>
            <a:r>
              <a:rPr lang="en-US" sz="3200" dirty="0" err="1"/>
              <a:t>Faarisi</a:t>
            </a:r>
            <a:r>
              <a:rPr lang="en-US" sz="3200" dirty="0"/>
              <a:t> </a:t>
            </a:r>
            <a:r>
              <a:rPr lang="en-US" sz="3200" dirty="0" err="1"/>
              <a:t>Radiyallahu</a:t>
            </a:r>
            <a:r>
              <a:rPr lang="en-US" sz="3200" dirty="0"/>
              <a:t> '</a:t>
            </a:r>
            <a:r>
              <a:rPr lang="en-US" sz="3200" dirty="0" err="1"/>
              <a:t>Anhu</a:t>
            </a:r>
            <a:r>
              <a:rPr lang="en-US" sz="3200" dirty="0"/>
              <a:t> says:</a:t>
            </a:r>
          </a:p>
          <a:p>
            <a:pPr marL="0" indent="0" algn="ctr">
              <a:buNone/>
            </a:pPr>
            <a:r>
              <a:rPr lang="en-US" sz="3200" dirty="0"/>
              <a:t>"I have read in-the </a:t>
            </a:r>
            <a:r>
              <a:rPr lang="en-US" sz="3200" dirty="0" err="1"/>
              <a:t>Tauraah</a:t>
            </a:r>
            <a:r>
              <a:rPr lang="en-US" sz="3200" dirty="0"/>
              <a:t>, that performing wudu (washing the hands) after eating increases blessings. I mentioned this to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err="1"/>
              <a:t>Sallailahu</a:t>
            </a:r>
            <a:r>
              <a:rPr lang="en-US" sz="3200" dirty="0"/>
              <a:t> '</a:t>
            </a:r>
            <a:r>
              <a:rPr lang="en-US" sz="3200" dirty="0" err="1"/>
              <a:t>Alayhi</a:t>
            </a:r>
            <a:r>
              <a:rPr lang="en-US" sz="3200" dirty="0"/>
              <a:t> </a:t>
            </a:r>
            <a:r>
              <a:rPr lang="en-US" sz="3200" dirty="0" err="1"/>
              <a:t>Wasallam</a:t>
            </a:r>
            <a:r>
              <a:rPr lang="en-US" sz="3200" dirty="0"/>
              <a:t>.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err="1"/>
              <a:t>Sallallahu</a:t>
            </a:r>
            <a:r>
              <a:rPr lang="en-US" sz="3200" dirty="0"/>
              <a:t> '</a:t>
            </a:r>
            <a:r>
              <a:rPr lang="en-US" sz="3200" dirty="0" err="1"/>
              <a:t>Alayhi</a:t>
            </a:r>
            <a:r>
              <a:rPr lang="en-US" sz="3200" dirty="0"/>
              <a:t> </a:t>
            </a:r>
            <a:r>
              <a:rPr lang="en-US" sz="3200" dirty="0" err="1"/>
              <a:t>Wasallam</a:t>
            </a:r>
            <a:r>
              <a:rPr lang="en-US" sz="3200" dirty="0"/>
              <a:t> said: "Wudu before and after eating (washing the hands and mouth) increases blessings."</a:t>
            </a:r>
          </a:p>
          <a:p>
            <a:pPr marL="0" indent="0" algn="ctr">
              <a:buNone/>
            </a:pPr>
            <a:endParaRPr lang="ar-AE" sz="3200" dirty="0"/>
          </a:p>
        </p:txBody>
      </p:sp>
    </p:spTree>
    <p:extLst>
      <p:ext uri="{BB962C8B-B14F-4D97-AF65-F5344CB8AC3E}">
        <p14:creationId xmlns:p14="http://schemas.microsoft.com/office/powerpoint/2010/main" val="36063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>      performing </a:t>
            </a:r>
            <a:r>
              <a:rPr lang="en-US" sz="3200" dirty="0"/>
              <a:t>wudu at the time of </a:t>
            </a:r>
            <a:r>
              <a:rPr lang="en-US" sz="3200" dirty="0" smtClean="0"/>
              <a:t>eating – Hadith 3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It may be possible that only the time (after eating) is mentioned in the </a:t>
            </a:r>
            <a:r>
              <a:rPr lang="en-US" sz="2800" dirty="0" err="1"/>
              <a:t>Tauraah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this manner the other time (before eating) was added to the </a:t>
            </a:r>
            <a:r>
              <a:rPr lang="en-US" sz="2800" dirty="0" err="1"/>
              <a:t>shari'ah</a:t>
            </a:r>
            <a:r>
              <a:rPr lang="en-US" sz="2800" dirty="0"/>
              <a:t> of Muhammad </a:t>
            </a:r>
            <a:r>
              <a:rPr lang="en-US" sz="2800" dirty="0" err="1"/>
              <a:t>Sallallahu</a:t>
            </a:r>
            <a:r>
              <a:rPr lang="en-US" sz="2800" dirty="0"/>
              <a:t> '</a:t>
            </a:r>
            <a:r>
              <a:rPr lang="en-US" sz="2800" dirty="0" err="1"/>
              <a:t>Alayhi</a:t>
            </a:r>
            <a:r>
              <a:rPr lang="en-US" sz="2800" dirty="0"/>
              <a:t> </a:t>
            </a:r>
            <a:r>
              <a:rPr lang="en-US" sz="2800" dirty="0" err="1"/>
              <a:t>Wasallam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Many </a:t>
            </a:r>
            <a:r>
              <a:rPr lang="en-US" sz="2800" dirty="0"/>
              <a:t>laws have </a:t>
            </a:r>
            <a:r>
              <a:rPr lang="en-US" sz="2800" dirty="0" smtClean="0"/>
              <a:t>been </a:t>
            </a:r>
            <a:r>
              <a:rPr lang="en-US" sz="2800" dirty="0"/>
              <a:t>revealed that were not in the </a:t>
            </a:r>
            <a:r>
              <a:rPr lang="en-US" sz="2800" dirty="0" err="1" smtClean="0"/>
              <a:t>shari'ah</a:t>
            </a:r>
            <a:r>
              <a:rPr lang="en-US" sz="2800" dirty="0" smtClean="0"/>
              <a:t> </a:t>
            </a:r>
            <a:r>
              <a:rPr lang="en-US" sz="2800" dirty="0"/>
              <a:t>of the previous </a:t>
            </a:r>
            <a:r>
              <a:rPr lang="en-US" sz="2800" dirty="0" err="1"/>
              <a:t>ambiyaa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possible that both times are mentioned in the </a:t>
            </a:r>
            <a:r>
              <a:rPr lang="en-US" sz="2800" dirty="0" err="1"/>
              <a:t>Tauraah</a:t>
            </a:r>
            <a:r>
              <a:rPr lang="en-US" sz="2800" dirty="0"/>
              <a:t>, and since </a:t>
            </a:r>
            <a:r>
              <a:rPr lang="en-US" sz="2800" dirty="0" smtClean="0"/>
              <a:t>changes have been </a:t>
            </a:r>
            <a:r>
              <a:rPr lang="en-US" sz="2800" dirty="0"/>
              <a:t>made to it, the law of washing the hands before eating, may have been removed from </a:t>
            </a:r>
            <a:r>
              <a:rPr lang="en-US" sz="2800" dirty="0" smtClean="0"/>
              <a:t>it.</a:t>
            </a:r>
            <a:endParaRPr lang="en-US" sz="2800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775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du'aas</a:t>
            </a:r>
            <a:r>
              <a:rPr lang="en-US" sz="2800" dirty="0"/>
              <a:t> that </a:t>
            </a:r>
            <a:r>
              <a:rPr lang="en-US" sz="2800" dirty="0" err="1"/>
              <a:t>Sayyidina</a:t>
            </a:r>
            <a:r>
              <a:rPr lang="en-US" sz="2800" dirty="0"/>
              <a:t> '</a:t>
            </a:r>
            <a:r>
              <a:rPr lang="en-US" sz="2800" dirty="0" err="1"/>
              <a:t>Rasulullah</a:t>
            </a:r>
            <a:r>
              <a:rPr lang="en-US" sz="2800" dirty="0"/>
              <a:t> </a:t>
            </a:r>
            <a:r>
              <a:rPr lang="en-US" sz="2800" dirty="0" err="1"/>
              <a:t>Sallallahu</a:t>
            </a:r>
            <a:r>
              <a:rPr lang="en-US" sz="2800" dirty="0"/>
              <a:t> '</a:t>
            </a:r>
            <a:r>
              <a:rPr lang="en-US" sz="2800" dirty="0" err="1"/>
              <a:t>Alayhi</a:t>
            </a:r>
            <a:r>
              <a:rPr lang="en-US" sz="2800" dirty="0"/>
              <a:t> </a:t>
            </a:r>
            <a:r>
              <a:rPr lang="en-US" sz="2800" dirty="0" err="1"/>
              <a:t>Wasallam</a:t>
            </a:r>
            <a:r>
              <a:rPr lang="en-US" sz="2800" dirty="0"/>
              <a:t> recited before and after meals are mentioned in this </a:t>
            </a:r>
            <a:r>
              <a:rPr lang="en-US" sz="2800" dirty="0" smtClean="0"/>
              <a:t>chapter</a:t>
            </a:r>
          </a:p>
          <a:p>
            <a:r>
              <a:rPr lang="en-US" sz="2800" dirty="0" err="1" smtClean="0"/>
              <a:t>lmaam</a:t>
            </a:r>
            <a:r>
              <a:rPr lang="en-US" sz="2800" dirty="0" smtClean="0"/>
              <a:t> </a:t>
            </a:r>
            <a:r>
              <a:rPr lang="en-US" sz="2800" dirty="0" err="1"/>
              <a:t>Tirmiai</a:t>
            </a:r>
            <a:r>
              <a:rPr lang="en-US" sz="2800" dirty="0"/>
              <a:t> has mentioned seven </a:t>
            </a:r>
            <a:r>
              <a:rPr lang="en-US" sz="2800" dirty="0" err="1" smtClean="0"/>
              <a:t>ahaadith</a:t>
            </a:r>
            <a:r>
              <a:rPr lang="en-US" sz="2800" dirty="0" smtClean="0"/>
              <a:t> </a:t>
            </a:r>
            <a:r>
              <a:rPr lang="en-US" sz="2800" dirty="0"/>
              <a:t>here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ar-AE" sz="3600" dirty="0"/>
              <a:t>حَدَّثَنَا قُتَيْبَةُ بْنُ سَعِيدٍ، قَالَ‏:‏ حَدَّثَنَا ابْنُ لَهِيعَةَ، عَنْ يَزِيدَ بْنِ أَبِي حَبِيبٍ، عَنْ رَاشِدِ بْنِ جَنْدَلٍ الْيَافِعِيِّ، عَنْ حَبِيبِ بْنِ أَوْسٍ، عَنْ أَبِي أَيُّوبَ الأَنْصَارِيِّ، قَالَ‏:‏ كُنَّا عِنْدَ النَّبِيِّ صلى الله عليه وسلم، يَوْمًا، فَقَرَّبَ طَعَامًا، فَلَمْ أَرَ طَعَامًا كَانَ أَعْظَمَ بَرَكَةً مِنْهُ، أَوَّلَ مَا أَكَلْنَا، وَلا أَقَلَّ بَرَكَةً فِي آخِرِهِ، قُلْنَا‏:‏ يَا رَسُولَ اللهِ، كَيْفَ هَذَا‏؟‏ قَالَ‏:‏ إِنَّا ذَكَرْنَا اسْمَ اللهِ حِينَ أَكَلْنَا، ثُمَّ قَعَدَ مَنْ أَكَلَ وَلَمْ يُسَمِّ اللَّهَ تَعَالَى فَأَكَلَ مَعَهُ الشَّيْطَانُ‏.</a:t>
            </a:r>
            <a:r>
              <a:rPr lang="ar-AE" sz="3600" dirty="0" smtClean="0"/>
              <a:t>‏</a:t>
            </a:r>
            <a:endParaRPr lang="ar-AE" sz="36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1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Abu Ayyub </a:t>
            </a:r>
            <a:r>
              <a:rPr lang="en-US" sz="2800" dirty="0" err="1"/>
              <a:t>Ansaari</a:t>
            </a:r>
            <a:r>
              <a:rPr lang="en-US" sz="2800" dirty="0"/>
              <a:t> </a:t>
            </a:r>
            <a:r>
              <a:rPr lang="en-US" sz="2800" dirty="0" err="1"/>
              <a:t>Radiyallahu'Anhu</a:t>
            </a:r>
            <a:r>
              <a:rPr lang="en-US" sz="2800" dirty="0"/>
              <a:t> reports:</a:t>
            </a:r>
          </a:p>
          <a:p>
            <a:pPr marL="0" indent="0" algn="ctr">
              <a:buNone/>
            </a:pPr>
            <a:r>
              <a:rPr lang="en-US" sz="2800" dirty="0"/>
              <a:t>"We were once present in the assembly of </a:t>
            </a:r>
            <a:r>
              <a:rPr lang="en-US" sz="2800" dirty="0" err="1"/>
              <a:t>Rasulullah</a:t>
            </a:r>
            <a:r>
              <a:rPr lang="en-US" sz="2800" dirty="0"/>
              <a:t> </a:t>
            </a:r>
            <a:r>
              <a:rPr lang="en-US" sz="2800" dirty="0" err="1"/>
              <a:t>Sallallahu</a:t>
            </a:r>
            <a:r>
              <a:rPr lang="en-US" sz="2800" dirty="0"/>
              <a:t> '</a:t>
            </a:r>
            <a:r>
              <a:rPr lang="en-US" sz="2800" dirty="0" err="1"/>
              <a:t>Alayhi</a:t>
            </a:r>
            <a:r>
              <a:rPr lang="en-US" sz="2800" dirty="0"/>
              <a:t> </a:t>
            </a:r>
            <a:r>
              <a:rPr lang="en-US" sz="2800" dirty="0" err="1"/>
              <a:t>Wasallam</a:t>
            </a:r>
            <a:r>
              <a:rPr lang="en-US" sz="2800" dirty="0"/>
              <a:t>. Food was brought to him. 1 did not observe any food that had so much </a:t>
            </a:r>
            <a:r>
              <a:rPr lang="en-US" sz="2800" dirty="0" err="1"/>
              <a:t>barakah</a:t>
            </a:r>
            <a:r>
              <a:rPr lang="en-US" sz="2800" dirty="0"/>
              <a:t> at the beginning and at the end of which there was no </a:t>
            </a:r>
            <a:r>
              <a:rPr lang="en-US" sz="2800" dirty="0" err="1"/>
              <a:t>barakah</a:t>
            </a:r>
            <a:r>
              <a:rPr lang="en-US" sz="2800" dirty="0"/>
              <a:t> left in the food. We therefore asked </a:t>
            </a:r>
            <a:r>
              <a:rPr lang="en-US" sz="2800" dirty="0" err="1"/>
              <a:t>Rasulullah</a:t>
            </a:r>
            <a:r>
              <a:rPr lang="en-US" sz="2800" dirty="0"/>
              <a:t> </a:t>
            </a:r>
            <a:r>
              <a:rPr lang="en-US" sz="2800" dirty="0" err="1"/>
              <a:t>Sallallahu</a:t>
            </a:r>
            <a:r>
              <a:rPr lang="en-US" sz="2800" dirty="0"/>
              <a:t> '</a:t>
            </a:r>
            <a:r>
              <a:rPr lang="en-US" sz="2800" dirty="0" err="1"/>
              <a:t>Alayhi</a:t>
            </a:r>
            <a:r>
              <a:rPr lang="en-US" sz="2800" dirty="0"/>
              <a:t> </a:t>
            </a:r>
            <a:r>
              <a:rPr lang="en-US" sz="2800" dirty="0" err="1"/>
              <a:t>Wasallam</a:t>
            </a:r>
            <a:r>
              <a:rPr lang="en-US" sz="2800" dirty="0"/>
              <a:t> reason?. He replied: 'In the beginning we all recited '</a:t>
            </a:r>
            <a:r>
              <a:rPr lang="en-US" sz="2800" dirty="0" err="1"/>
              <a:t>Bismillah</a:t>
            </a:r>
            <a:r>
              <a:rPr lang="en-US" sz="2800" dirty="0"/>
              <a:t>' before we began eating. Then someone in the end joined us, and did not recite ''</a:t>
            </a:r>
            <a:r>
              <a:rPr lang="en-US" sz="2800" dirty="0" err="1"/>
              <a:t>Bismillah</a:t>
            </a:r>
            <a:r>
              <a:rPr lang="en-US" sz="2800" dirty="0"/>
              <a:t>'. The </a:t>
            </a:r>
            <a:r>
              <a:rPr lang="en-US" sz="2800" dirty="0" err="1"/>
              <a:t>shaitaan</a:t>
            </a:r>
            <a:r>
              <a:rPr lang="en-US" sz="2800" dirty="0"/>
              <a:t> ate with him'".</a:t>
            </a:r>
          </a:p>
          <a:p>
            <a:pPr marL="0" indent="0" algn="ctr">
              <a:buNone/>
            </a:pPr>
            <a:endParaRPr lang="ar-AE" sz="28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1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1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majority of the '</a:t>
            </a:r>
            <a:r>
              <a:rPr lang="en-US" dirty="0" err="1"/>
              <a:t>ulama</a:t>
            </a:r>
            <a:r>
              <a:rPr lang="en-US" dirty="0"/>
              <a:t>, by the word '</a:t>
            </a:r>
            <a:r>
              <a:rPr lang="en-US" dirty="0" err="1"/>
              <a:t>Shayiaan</a:t>
            </a:r>
            <a:r>
              <a:rPr lang="en-US" dirty="0"/>
              <a:t> eating', the </a:t>
            </a:r>
            <a:r>
              <a:rPr lang="en-US" dirty="0" err="1"/>
              <a:t>actualmeaning</a:t>
            </a:r>
            <a:r>
              <a:rPr lang="en-US" dirty="0"/>
              <a:t> is intended. It is not impossible for the </a:t>
            </a:r>
            <a:r>
              <a:rPr lang="en-US" dirty="0" err="1"/>
              <a:t>shaytaan</a:t>
            </a:r>
            <a:r>
              <a:rPr lang="en-US" dirty="0"/>
              <a:t> to eat and drink.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hadith only </a:t>
            </a:r>
            <a:r>
              <a:rPr lang="en-US" dirty="0" err="1"/>
              <a:t>Bismillah</a:t>
            </a:r>
            <a:r>
              <a:rPr lang="en-US" dirty="0"/>
              <a:t> is mentioned, therefore the '</a:t>
            </a:r>
            <a:r>
              <a:rPr lang="en-US" dirty="0" err="1"/>
              <a:t>ulama</a:t>
            </a:r>
            <a:r>
              <a:rPr lang="en-US" dirty="0"/>
              <a:t> say, if one only recites </a:t>
            </a:r>
            <a:r>
              <a:rPr lang="en-US" dirty="0" err="1"/>
              <a:t>Bismillah</a:t>
            </a:r>
            <a:r>
              <a:rPr lang="en-US" dirty="0"/>
              <a:t> before eating, it will suffice, but it is better and recommended that the full '</a:t>
            </a:r>
            <a:r>
              <a:rPr lang="en-US" dirty="0" err="1"/>
              <a:t>Bismillahir</a:t>
            </a:r>
            <a:r>
              <a:rPr lang="en-US" dirty="0"/>
              <a:t> </a:t>
            </a:r>
            <a:r>
              <a:rPr lang="en-US" dirty="0" err="1"/>
              <a:t>Rahmanir</a:t>
            </a:r>
            <a:r>
              <a:rPr lang="en-US" dirty="0"/>
              <a:t> Rahim' be recited.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'</a:t>
            </a:r>
            <a:r>
              <a:rPr lang="en-US" dirty="0" err="1"/>
              <a:t>ulama</a:t>
            </a:r>
            <a:r>
              <a:rPr lang="en-US" dirty="0"/>
              <a:t> have also written that it is better to say the </a:t>
            </a:r>
            <a:r>
              <a:rPr lang="en-US" dirty="0" err="1"/>
              <a:t>Bismillah</a:t>
            </a:r>
            <a:r>
              <a:rPr lang="en-US" dirty="0"/>
              <a:t> audibly so that others who may have forgotten may also remember it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Dua for Studying</a:t>
            </a:r>
            <a:endParaRPr lang="en-US" dirty="0"/>
          </a:p>
        </p:txBody>
      </p:sp>
      <p:pic>
        <p:nvPicPr>
          <p:cNvPr id="4" name="Picture 2" descr="Image result for surah taha 25-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 b="22069"/>
          <a:stretch/>
        </p:blipFill>
        <p:spPr bwMode="auto">
          <a:xfrm>
            <a:off x="2208212" y="1981200"/>
            <a:ext cx="7772400" cy="3991149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ar-AE" sz="4000" dirty="0"/>
              <a:t>حَدَّثَنَا يَحْيَى بْنُ مُوسَى، قَالَ‏:‏ حَدَّثَنَا أَبُو دَاوُدَ، قَالَ‏:‏ حَدَّثَنَا هِشَامٌ الدَّسْتُوائِيُّ، عَنْ بُدَيْلٍ الْعُقَيْلِيُّ، عَنْ عَبْدِ اللهِ بْنِ عُبَيْدِ بْنِ عُمَيْرٍ، عَنْ أُمِّ كُلْثُومٍ، عَنْ عَائِشَةَ، قَالَتْ‏:‏ قَالَ رَسُولُ اللهِ صلى الله عليه وسلم‏:‏ إِذَا أَكَلَ أَحَدُكُمْ، فَنَسِيَ أَنْ يَذْكُرَ اللَّهَ تَعَالَى عَلَى طَعَامِهِ، فَلْيَقُلْ‏:‏ بِسْمِ اللهِ أَوَّلَهُ وَآخِرَهُ‏.</a:t>
            </a:r>
            <a:r>
              <a:rPr lang="ar-AE" sz="4000" dirty="0" smtClean="0"/>
              <a:t>‏</a:t>
            </a:r>
            <a:endParaRPr lang="ar-AE" sz="40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2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/>
              <a:t>Aayeshah</a:t>
            </a:r>
            <a:r>
              <a:rPr lang="en-US" sz="4000" dirty="0"/>
              <a:t> </a:t>
            </a:r>
            <a:r>
              <a:rPr lang="en-US" sz="4000" dirty="0" err="1"/>
              <a:t>radiyallahu</a:t>
            </a:r>
            <a:r>
              <a:rPr lang="en-US" sz="4000" dirty="0"/>
              <a:t> '</a:t>
            </a:r>
            <a:r>
              <a:rPr lang="en-US" sz="4000" dirty="0" err="1"/>
              <a:t>Anha</a:t>
            </a:r>
            <a:r>
              <a:rPr lang="en-US" sz="4000" dirty="0"/>
              <a:t> says:</a:t>
            </a:r>
          </a:p>
          <a:p>
            <a:pPr marL="0" indent="0" algn="ctr">
              <a:buNone/>
            </a:pPr>
            <a:r>
              <a:rPr lang="en-US" sz="4000" dirty="0"/>
              <a:t>"</a:t>
            </a:r>
            <a:r>
              <a:rPr lang="en-US" sz="4000" dirty="0" err="1"/>
              <a:t>Rasulullah</a:t>
            </a:r>
            <a:r>
              <a:rPr lang="en-US" sz="4000" dirty="0"/>
              <a:t> </a:t>
            </a:r>
            <a:r>
              <a:rPr lang="en-US" sz="4000" dirty="0" err="1"/>
              <a:t>Sallallahli</a:t>
            </a:r>
            <a:r>
              <a:rPr lang="en-US" sz="4000" dirty="0"/>
              <a:t> '</a:t>
            </a:r>
            <a:r>
              <a:rPr lang="en-US" sz="4000" dirty="0" err="1"/>
              <a:t>Alayi</a:t>
            </a:r>
            <a:r>
              <a:rPr lang="en-US" sz="4000" dirty="0"/>
              <a:t> </a:t>
            </a:r>
            <a:r>
              <a:rPr lang="en-US" sz="4000" dirty="0" err="1"/>
              <a:t>Wasallam</a:t>
            </a:r>
            <a:r>
              <a:rPr lang="en-US" sz="4000" dirty="0"/>
              <a:t> said: 'When one eats and has forgotten to recite '</a:t>
            </a:r>
            <a:r>
              <a:rPr lang="en-US" sz="4000" dirty="0" err="1"/>
              <a:t>Bismillah</a:t>
            </a:r>
            <a:r>
              <a:rPr lang="en-US" sz="4000" dirty="0"/>
              <a:t>', then when one remembers while eating, one should recite '</a:t>
            </a:r>
            <a:r>
              <a:rPr lang="en-US" sz="4000" dirty="0" err="1"/>
              <a:t>Bismillahi</a:t>
            </a:r>
            <a:r>
              <a:rPr lang="en-US" sz="4000" dirty="0"/>
              <a:t> </a:t>
            </a:r>
            <a:r>
              <a:rPr lang="en-US" sz="4000" dirty="0" err="1"/>
              <a:t>awwalahu</a:t>
            </a:r>
            <a:r>
              <a:rPr lang="en-US" sz="4000" dirty="0"/>
              <a:t> </a:t>
            </a:r>
            <a:r>
              <a:rPr lang="en-US" sz="4000" dirty="0" err="1"/>
              <a:t>wa</a:t>
            </a:r>
            <a:r>
              <a:rPr lang="en-US" sz="4000" dirty="0"/>
              <a:t> aa-</a:t>
            </a:r>
            <a:r>
              <a:rPr lang="en-US" sz="4000" dirty="0" err="1"/>
              <a:t>khirahu</a:t>
            </a:r>
            <a:r>
              <a:rPr lang="en-US" sz="4000" dirty="0"/>
              <a:t>'".</a:t>
            </a:r>
          </a:p>
          <a:p>
            <a:pPr marL="0" indent="0" algn="ctr">
              <a:buNone/>
            </a:pPr>
            <a:endParaRPr lang="ar-AE" sz="40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2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ar-AE" sz="4000" dirty="0"/>
              <a:t>حَدَّثَنَا عَبْدُ اللهِ بْنُ الصَّبَّاحِ الْهَاشِمِيُّ الْبَصْرِيُّ، قَالَ‏:‏ حَدَّثَنَا عَبْدُ الأَعْلَى، عَنْ مَعْمَرٍ، عَنْ هِشَامِ بْنِ عُرْوَةَ، عَنْ أَبِيهِ، عَنْ عُمَرَ بْنِ أَبِي سَلَمَةَ، أَنَّهُ دَخَلَ عَلَى رَسُولِ اللهِ صلى الله عليه وسلم، وَعِنْدَهُ طَعَامٌ، فَقَالَ‏:‏ ادْنُ يَا بُنَيَّ، فَسَمِّ اللَّهَ تَعَالَى، وَكُلْ بِيَمِينِكَ، وَكُلْ مِمَّا يَلِيكَ‏.</a:t>
            </a:r>
            <a:r>
              <a:rPr lang="ar-AE" sz="4000" dirty="0" smtClean="0"/>
              <a:t>‏</a:t>
            </a:r>
            <a:endParaRPr lang="ar-AE" sz="40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3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Umar bin Abi </a:t>
            </a:r>
            <a:r>
              <a:rPr lang="en-US" sz="3600" dirty="0" err="1"/>
              <a:t>Salamah</a:t>
            </a:r>
            <a:r>
              <a:rPr lang="en-US" sz="3600" dirty="0"/>
              <a:t> </a:t>
            </a:r>
            <a:r>
              <a:rPr lang="en-US" sz="3600" dirty="0" err="1"/>
              <a:t>Radiyallahu</a:t>
            </a:r>
            <a:r>
              <a:rPr lang="en-US" sz="3600" dirty="0"/>
              <a:t> '</a:t>
            </a:r>
            <a:r>
              <a:rPr lang="en-US" sz="3600" dirty="0" err="1"/>
              <a:t>Anbu</a:t>
            </a:r>
            <a:r>
              <a:rPr lang="en-US" sz="3600" dirty="0"/>
              <a:t> came to </a:t>
            </a:r>
            <a:r>
              <a:rPr lang="en-US" sz="3600" dirty="0" err="1"/>
              <a:t>Rasululah</a:t>
            </a:r>
            <a:r>
              <a:rPr lang="en-US" sz="3600" dirty="0"/>
              <a:t> </a:t>
            </a:r>
            <a:r>
              <a:rPr lang="en-US" sz="3600" dirty="0" err="1"/>
              <a:t>Sallallahu</a:t>
            </a:r>
            <a:r>
              <a:rPr lang="en-US" sz="3600" dirty="0"/>
              <a:t> '</a:t>
            </a:r>
            <a:r>
              <a:rPr lang="en-US" sz="3600" dirty="0" err="1"/>
              <a:t>Alayhi</a:t>
            </a:r>
            <a:r>
              <a:rPr lang="en-US" sz="3600" dirty="0"/>
              <a:t> </a:t>
            </a:r>
            <a:r>
              <a:rPr lang="en-US" sz="3600" dirty="0" err="1"/>
              <a:t>Wasallam</a:t>
            </a:r>
            <a:r>
              <a:rPr lang="en-US" sz="3600" dirty="0"/>
              <a:t> while food had been served to him. </a:t>
            </a:r>
            <a:r>
              <a:rPr lang="en-US" sz="3600" dirty="0" err="1"/>
              <a:t>Rasulullah</a:t>
            </a:r>
            <a:r>
              <a:rPr lang="en-US" sz="3600" dirty="0"/>
              <a:t> </a:t>
            </a:r>
            <a:r>
              <a:rPr lang="en-US" sz="3600" dirty="0" err="1"/>
              <a:t>Saliallahu</a:t>
            </a:r>
            <a:r>
              <a:rPr lang="en-US" sz="3600" dirty="0"/>
              <a:t> '</a:t>
            </a:r>
            <a:r>
              <a:rPr lang="en-US" sz="3600" dirty="0" err="1"/>
              <a:t>Alayhi</a:t>
            </a:r>
            <a:r>
              <a:rPr lang="en-US" sz="3600" dirty="0"/>
              <a:t> </a:t>
            </a:r>
            <a:r>
              <a:rPr lang="en-US" sz="3600" dirty="0" err="1"/>
              <a:t>Wasallam</a:t>
            </a:r>
            <a:r>
              <a:rPr lang="en-US" sz="3600" dirty="0"/>
              <a:t> said:</a:t>
            </a:r>
          </a:p>
          <a:p>
            <a:pPr marL="0" indent="0" algn="ctr">
              <a:buNone/>
            </a:pPr>
            <a:r>
              <a:rPr lang="en-US" sz="3600" dirty="0"/>
              <a:t>"O my Son come near, recite </a:t>
            </a:r>
            <a:r>
              <a:rPr lang="en-US" sz="3600" dirty="0" err="1"/>
              <a:t>Bismillah</a:t>
            </a:r>
            <a:r>
              <a:rPr lang="en-US" sz="3600" dirty="0"/>
              <a:t>, and eat with your right hand from that portion which is in front of you".</a:t>
            </a:r>
          </a:p>
          <a:p>
            <a:pPr marL="0" indent="0" algn="ctr">
              <a:buNone/>
            </a:pPr>
            <a:endParaRPr lang="ar-AE" sz="36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3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3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3814" y="1828800"/>
            <a:ext cx="9601200" cy="4876800"/>
          </a:xfrm>
        </p:spPr>
        <p:txBody>
          <a:bodyPr>
            <a:normAutofit/>
          </a:bodyPr>
          <a:lstStyle/>
          <a:p>
            <a:r>
              <a:rPr lang="en-US" dirty="0"/>
              <a:t>The '</a:t>
            </a:r>
            <a:r>
              <a:rPr lang="en-US" dirty="0" err="1"/>
              <a:t>ulama</a:t>
            </a:r>
            <a:r>
              <a:rPr lang="en-US" dirty="0"/>
              <a:t> are unanimous that it is </a:t>
            </a:r>
            <a:r>
              <a:rPr lang="en-US" dirty="0" err="1"/>
              <a:t>sunnah</a:t>
            </a:r>
            <a:r>
              <a:rPr lang="en-US" dirty="0"/>
              <a:t> to recite '</a:t>
            </a:r>
            <a:r>
              <a:rPr lang="en-US" dirty="0" err="1"/>
              <a:t>Bismillah</a:t>
            </a:r>
            <a:r>
              <a:rPr lang="en-US" dirty="0"/>
              <a:t>'. 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the majority it is </a:t>
            </a:r>
            <a:r>
              <a:rPr lang="en-US" dirty="0" err="1"/>
              <a:t>sunnah</a:t>
            </a:r>
            <a:r>
              <a:rPr lang="en-US" dirty="0"/>
              <a:t> to eat with the right hand, and some say it is </a:t>
            </a:r>
            <a:r>
              <a:rPr lang="en-US" dirty="0" err="1"/>
              <a:t>waajib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reason being </a:t>
            </a:r>
            <a:r>
              <a:rPr lang="en-US" dirty="0" err="1"/>
              <a:t>Sayyidina</a:t>
            </a:r>
            <a:r>
              <a:rPr lang="en-US" dirty="0"/>
              <a:t> </a:t>
            </a:r>
            <a:r>
              <a:rPr lang="en-US" dirty="0" err="1"/>
              <a:t>Rasulullah</a:t>
            </a:r>
            <a:r>
              <a:rPr lang="en-US" dirty="0"/>
              <a:t> </a:t>
            </a:r>
            <a:r>
              <a:rPr lang="en-US" dirty="0" err="1"/>
              <a:t>Sallallahu</a:t>
            </a:r>
            <a:r>
              <a:rPr lang="en-US" dirty="0"/>
              <a:t> '</a:t>
            </a:r>
            <a:r>
              <a:rPr lang="en-US" dirty="0" err="1"/>
              <a:t>Alayhi</a:t>
            </a:r>
            <a:r>
              <a:rPr lang="en-US" dirty="0"/>
              <a:t> </a:t>
            </a:r>
            <a:r>
              <a:rPr lang="en-US" dirty="0" err="1"/>
              <a:t>Wasallam</a:t>
            </a:r>
            <a:r>
              <a:rPr lang="en-US" dirty="0"/>
              <a:t> cursed a person who ate with his left hand, </a:t>
            </a:r>
            <a:r>
              <a:rPr lang="en-US" dirty="0" err="1"/>
              <a:t>subse</a:t>
            </a:r>
            <a:r>
              <a:rPr lang="en-US" dirty="0"/>
              <a:t>- </a:t>
            </a:r>
            <a:r>
              <a:rPr lang="en-US" dirty="0" err="1"/>
              <a:t>quently</a:t>
            </a:r>
            <a:r>
              <a:rPr lang="en-US" dirty="0"/>
              <a:t> that persons hand became </a:t>
            </a:r>
            <a:r>
              <a:rPr lang="en-US" dirty="0" err="1"/>
              <a:t>paralysed</a:t>
            </a:r>
            <a:r>
              <a:rPr lang="en-US" dirty="0"/>
              <a:t>. This exemplary incident is mentioned in the </a:t>
            </a:r>
            <a:r>
              <a:rPr lang="en-US" dirty="0" err="1"/>
              <a:t>kitaabs</a:t>
            </a:r>
            <a:r>
              <a:rPr lang="en-US" dirty="0"/>
              <a:t> of </a:t>
            </a:r>
            <a:r>
              <a:rPr lang="en-US" dirty="0" smtClean="0"/>
              <a:t>hadith, </a:t>
            </a:r>
            <a:r>
              <a:rPr lang="en-US" dirty="0"/>
              <a:t>that a person was eating with the left hand. </a:t>
            </a:r>
            <a:r>
              <a:rPr lang="en-US" dirty="0" err="1"/>
              <a:t>Sayyidina</a:t>
            </a:r>
            <a:r>
              <a:rPr lang="en-US" dirty="0"/>
              <a:t> </a:t>
            </a:r>
            <a:r>
              <a:rPr lang="en-US" dirty="0" err="1"/>
              <a:t>Rasulullah</a:t>
            </a:r>
            <a:r>
              <a:rPr lang="en-US" dirty="0"/>
              <a:t> </a:t>
            </a:r>
            <a:r>
              <a:rPr lang="en-US" dirty="0" err="1"/>
              <a:t>Sallallahu</a:t>
            </a:r>
            <a:r>
              <a:rPr lang="en-US" dirty="0"/>
              <a:t> '</a:t>
            </a:r>
            <a:r>
              <a:rPr lang="en-US" dirty="0" err="1"/>
              <a:t>Alayhi</a:t>
            </a:r>
            <a:r>
              <a:rPr lang="en-US" dirty="0"/>
              <a:t> </a:t>
            </a:r>
            <a:r>
              <a:rPr lang="en-US" dirty="0" err="1"/>
              <a:t>Wasallam</a:t>
            </a:r>
            <a:r>
              <a:rPr lang="en-US" dirty="0"/>
              <a:t> advised him to eat with the right hand. He replied: 'I cannot eat with the right hand'. </a:t>
            </a:r>
            <a:r>
              <a:rPr lang="en-US" dirty="0" err="1"/>
              <a:t>Sayyidina</a:t>
            </a:r>
            <a:r>
              <a:rPr lang="en-US" dirty="0"/>
              <a:t> </a:t>
            </a:r>
            <a:r>
              <a:rPr lang="en-US" dirty="0" err="1"/>
              <a:t>Rasulullah</a:t>
            </a:r>
            <a:r>
              <a:rPr lang="en-US" dirty="0"/>
              <a:t> </a:t>
            </a:r>
            <a:r>
              <a:rPr lang="en-US" dirty="0" err="1"/>
              <a:t>Sallallahu</a:t>
            </a:r>
            <a:r>
              <a:rPr lang="en-US" dirty="0"/>
              <a:t> '</a:t>
            </a:r>
            <a:r>
              <a:rPr lang="en-US" dirty="0" err="1"/>
              <a:t>Alayhi</a:t>
            </a:r>
            <a:r>
              <a:rPr lang="en-US" dirty="0"/>
              <a:t> </a:t>
            </a:r>
            <a:r>
              <a:rPr lang="en-US" dirty="0" err="1"/>
              <a:t>Wasallam</a:t>
            </a:r>
            <a:r>
              <a:rPr lang="en-US" dirty="0"/>
              <a:t> said: 'You will not be able to eat with it in the future also'. After that, his right hand did not reach his </a:t>
            </a:r>
            <a:r>
              <a:rPr lang="en-US" dirty="0" smtClean="0"/>
              <a:t>mouth.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ar-AE" sz="4000" dirty="0"/>
              <a:t>حَدَّثَنَا مَحْمُودُ بْنُ غَيْلانَ، قَالَ‏:‏ حَدَّثَنَا أَبُو أَحْمَدَ الزُّبَيْرِيُّ، قَالَ‏:‏ حَدَّثَنَا سُفْيَانُ الثَّوْرِيُّ، عَنْ أَبِي هَاشِمٍ، عَنِ إِسْمَاعِيلَ بْنِ رِيَاحٍ، عَنْ أَبِيهِ رِيَاحِ بْنِ عَبِيدَةَ، عَنْ أَبِي سَعِيدٍ الْخُدْرِيِّ، قَالَ‏:‏ كَانَ رَسُولُ اللهِ صلى الله عليه وسلم إِذَا فَرَغَ مِنْ طَعَامِهِ، قَالَ‏:‏ الْحَمْدُ لِلَّهِ الَّذِي أَطْعَمَنَا وَسَقَانَا وَجَعَلَنَا مُسْلِمِينَ‏.</a:t>
            </a:r>
            <a:r>
              <a:rPr lang="ar-AE" sz="4000" dirty="0" smtClean="0"/>
              <a:t>‏</a:t>
            </a:r>
            <a:endParaRPr lang="ar-AE" sz="40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4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/>
              <a:t>Abu </a:t>
            </a:r>
            <a:r>
              <a:rPr lang="en-US" sz="4000" dirty="0" err="1"/>
              <a:t>Sa'eed</a:t>
            </a:r>
            <a:r>
              <a:rPr lang="en-US" sz="4000" dirty="0"/>
              <a:t> </a:t>
            </a:r>
            <a:r>
              <a:rPr lang="en-US" sz="4000" dirty="0" err="1"/>
              <a:t>Khudari</a:t>
            </a:r>
            <a:r>
              <a:rPr lang="en-US" sz="4000" dirty="0"/>
              <a:t> </a:t>
            </a:r>
            <a:r>
              <a:rPr lang="en-US" sz="4000" dirty="0" err="1"/>
              <a:t>Radiyallahu</a:t>
            </a:r>
            <a:r>
              <a:rPr lang="en-US" sz="4000" dirty="0"/>
              <a:t> '</a:t>
            </a:r>
            <a:r>
              <a:rPr lang="en-US" sz="4000" dirty="0" err="1"/>
              <a:t>Anhu</a:t>
            </a:r>
            <a:r>
              <a:rPr lang="en-US" sz="4000" dirty="0"/>
              <a:t> says:</a:t>
            </a:r>
          </a:p>
          <a:p>
            <a:pPr marL="0" indent="0" algn="ctr">
              <a:buNone/>
            </a:pPr>
            <a:r>
              <a:rPr lang="en-US" sz="4000" dirty="0"/>
              <a:t>"After eating </a:t>
            </a:r>
            <a:r>
              <a:rPr lang="en-US" sz="4000" dirty="0" err="1"/>
              <a:t>Rasulullah</a:t>
            </a:r>
            <a:r>
              <a:rPr lang="en-US" sz="4000" dirty="0"/>
              <a:t> </a:t>
            </a:r>
            <a:r>
              <a:rPr lang="en-US" sz="4000" dirty="0" err="1"/>
              <a:t>Sallallahu</a:t>
            </a:r>
            <a:r>
              <a:rPr lang="en-US" sz="4000" dirty="0"/>
              <a:t> '</a:t>
            </a:r>
            <a:r>
              <a:rPr lang="en-US" sz="4000" dirty="0" err="1"/>
              <a:t>Alayhi</a:t>
            </a:r>
            <a:r>
              <a:rPr lang="en-US" sz="4000" dirty="0"/>
              <a:t> </a:t>
            </a:r>
            <a:r>
              <a:rPr lang="en-US" sz="4000" dirty="0" err="1"/>
              <a:t>Wasallam</a:t>
            </a:r>
            <a:r>
              <a:rPr lang="en-US" sz="4000" dirty="0"/>
              <a:t> read this </a:t>
            </a:r>
            <a:r>
              <a:rPr lang="en-US" sz="4000" dirty="0" err="1"/>
              <a:t>du'aa</a:t>
            </a:r>
            <a:r>
              <a:rPr lang="en-US" sz="4000" dirty="0"/>
              <a:t>: </a:t>
            </a:r>
            <a:r>
              <a:rPr lang="en-US" sz="4000" dirty="0" err="1"/>
              <a:t>Alhamdulillaahil-ladhi</a:t>
            </a:r>
            <a:r>
              <a:rPr lang="en-US" sz="4000" dirty="0"/>
              <a:t> at-</a:t>
            </a:r>
            <a:r>
              <a:rPr lang="en-US" sz="4000" dirty="0" err="1"/>
              <a:t>amanaa</a:t>
            </a:r>
            <a:r>
              <a:rPr lang="en-US" sz="4000" dirty="0"/>
              <a:t> </a:t>
            </a:r>
            <a:r>
              <a:rPr lang="en-US" sz="4000" dirty="0" err="1"/>
              <a:t>wa-saqaa-naa</a:t>
            </a:r>
            <a:r>
              <a:rPr lang="en-US" sz="4000" dirty="0"/>
              <a:t> </a:t>
            </a:r>
            <a:r>
              <a:rPr lang="en-US" sz="4000" dirty="0" err="1"/>
              <a:t>wa</a:t>
            </a:r>
            <a:r>
              <a:rPr lang="en-US" sz="4000" dirty="0"/>
              <a:t>-ja-a-</a:t>
            </a:r>
            <a:r>
              <a:rPr lang="en-US" sz="4000" dirty="0" err="1"/>
              <a:t>lanaa</a:t>
            </a:r>
            <a:r>
              <a:rPr lang="en-US" sz="4000" dirty="0"/>
              <a:t> </a:t>
            </a:r>
            <a:r>
              <a:rPr lang="en-US" sz="4000" dirty="0" err="1"/>
              <a:t>muslimeen</a:t>
            </a:r>
            <a:r>
              <a:rPr lang="en-US" sz="4000" dirty="0"/>
              <a:t>.</a:t>
            </a:r>
          </a:p>
          <a:p>
            <a:pPr marL="0" indent="0" algn="ctr">
              <a:buNone/>
            </a:pPr>
            <a:endParaRPr lang="en-US" sz="4000" dirty="0" smtClean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4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4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evident that after eating we must thank Allah and as stated in the </a:t>
            </a:r>
            <a:r>
              <a:rPr lang="en-US" dirty="0" err="1"/>
              <a:t>Qur-aan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'. </a:t>
            </a:r>
            <a:r>
              <a:rPr lang="en-US" dirty="0"/>
              <a:t>. . if you give thanks to Me </a:t>
            </a:r>
            <a:r>
              <a:rPr lang="en-US" dirty="0" smtClean="0"/>
              <a:t>I </a:t>
            </a:r>
            <a:r>
              <a:rPr lang="en-US" dirty="0"/>
              <a:t>will increase for you'.-Surah </a:t>
            </a:r>
            <a:r>
              <a:rPr lang="en-US" dirty="0" err="1"/>
              <a:t>Ebrahim</a:t>
            </a:r>
            <a:r>
              <a:rPr lang="en-US" dirty="0"/>
              <a:t>, 7.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an opportunity for </a:t>
            </a:r>
            <a:r>
              <a:rPr lang="en-US" dirty="0" smtClean="0"/>
              <a:t>giving thanks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word 'made us Muslims' is included because together with worldly </a:t>
            </a:r>
            <a:r>
              <a:rPr lang="en-US" dirty="0" smtClean="0"/>
              <a:t>favors, </a:t>
            </a:r>
            <a:r>
              <a:rPr lang="en-US" dirty="0"/>
              <a:t>Allah has granted us spiritual </a:t>
            </a:r>
            <a:r>
              <a:rPr lang="en-US" dirty="0" smtClean="0"/>
              <a:t>favors </a:t>
            </a:r>
            <a:r>
              <a:rPr lang="en-US" dirty="0"/>
              <a:t>by making us Muslims. Or because in reality the offering of thanks for eating and drinking and also the </a:t>
            </a:r>
            <a:r>
              <a:rPr lang="en-US" dirty="0" smtClean="0"/>
              <a:t>praising </a:t>
            </a:r>
            <a:r>
              <a:rPr lang="en-US" dirty="0"/>
              <a:t>and thanking of Allah is the result of </a:t>
            </a:r>
            <a:r>
              <a:rPr lang="en-US" dirty="0" err="1"/>
              <a:t>Islaam</a:t>
            </a:r>
            <a:r>
              <a:rPr lang="en-US" dirty="0"/>
              <a:t>. Therefore this too has been included </a:t>
            </a:r>
            <a:r>
              <a:rPr lang="en-US" dirty="0" smtClean="0"/>
              <a:t>Alhamdulillah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ar-AE" sz="4000" dirty="0"/>
              <a:t>حَدَّثَنَا مُحَمَّدُ بْنُ بَشَّارٍ، قَالَ‏:‏ حَدَّثَنَا يَحْيَى بْنُ سَعِيدٍ، قَالَ‏:‏ حَدَّثَنَا ثَوْرُ بْنُ يَزِيدَ، عَنْ خَالِدُ بْنُ مَعْدَانَ، عَنْ أَبِي أُمَامَةَ، قَالَ‏:‏ كَانَ رَسُولُ اللهِ صلى الله عليه وسلم إِذَا رُفِعَتِ الْمَائِدَةُ مِنْ بَيْنِ يَدَيْهِ، يَقُولُ‏:‏ الْحَمْدُ لِلَّهِ حَمْدًا كَثِيرًا طَيِّبًا مُبَارَكًا فِيهِ، غَيْرَ مُودَعٍ، وَلا مُسْتَغْنًى عَنْهُ رَبَّنَا‏.</a:t>
            </a:r>
            <a:r>
              <a:rPr lang="ar-AE" sz="4000" dirty="0" smtClean="0"/>
              <a:t>‏</a:t>
            </a:r>
            <a:endParaRPr lang="ar-AE" sz="40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5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Abu </a:t>
            </a:r>
            <a:r>
              <a:rPr lang="en-US" sz="3200" dirty="0" err="1"/>
              <a:t>Umaamah</a:t>
            </a:r>
            <a:r>
              <a:rPr lang="en-US" sz="3200" dirty="0"/>
              <a:t> </a:t>
            </a:r>
            <a:r>
              <a:rPr lang="en-US" sz="3200" dirty="0" err="1"/>
              <a:t>Radiyallahu</a:t>
            </a:r>
            <a:r>
              <a:rPr lang="en-US" sz="3200" dirty="0"/>
              <a:t>-'</a:t>
            </a:r>
            <a:r>
              <a:rPr lang="en-US" sz="3200" dirty="0" err="1"/>
              <a:t>Anhu</a:t>
            </a:r>
            <a:r>
              <a:rPr lang="en-US" sz="3200" dirty="0"/>
              <a:t> says:</a:t>
            </a:r>
          </a:p>
          <a:p>
            <a:pPr marL="0" indent="0" algn="ctr">
              <a:buNone/>
            </a:pPr>
            <a:r>
              <a:rPr lang="en-US" sz="3200" dirty="0"/>
              <a:t>"When the </a:t>
            </a:r>
            <a:r>
              <a:rPr lang="en-US" sz="3200" dirty="0" err="1"/>
              <a:t>dastarkhaan</a:t>
            </a:r>
            <a:r>
              <a:rPr lang="en-US" sz="3200" dirty="0"/>
              <a:t> (table cloth) was being removed in the presence of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err="1"/>
              <a:t>Sallailahu</a:t>
            </a:r>
            <a:r>
              <a:rPr lang="en-US" sz="3200" dirty="0"/>
              <a:t> '</a:t>
            </a:r>
            <a:r>
              <a:rPr lang="en-US" sz="3200" dirty="0" err="1"/>
              <a:t>Alayhi</a:t>
            </a:r>
            <a:r>
              <a:rPr lang="en-US" sz="3200" dirty="0"/>
              <a:t> </a:t>
            </a:r>
            <a:r>
              <a:rPr lang="en-US" sz="3200" dirty="0" err="1"/>
              <a:t>Wasallam</a:t>
            </a:r>
            <a:r>
              <a:rPr lang="en-US" sz="3200" dirty="0"/>
              <a:t>,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err="1"/>
              <a:t>Saliallahu</a:t>
            </a:r>
            <a:r>
              <a:rPr lang="en-US" sz="3200" dirty="0"/>
              <a:t> '</a:t>
            </a:r>
            <a:r>
              <a:rPr lang="en-US" sz="3200" dirty="0" err="1"/>
              <a:t>Alayhi</a:t>
            </a:r>
            <a:r>
              <a:rPr lang="en-US" sz="3200" dirty="0"/>
              <a:t> </a:t>
            </a:r>
            <a:r>
              <a:rPr lang="en-US" sz="3200" dirty="0" err="1"/>
              <a:t>Wasallam</a:t>
            </a:r>
            <a:r>
              <a:rPr lang="en-US" sz="3200" dirty="0"/>
              <a:t> recited this </a:t>
            </a:r>
            <a:r>
              <a:rPr lang="en-US" sz="3200" dirty="0" err="1"/>
              <a:t>du'aa</a:t>
            </a:r>
            <a:r>
              <a:rPr lang="en-US" sz="3200" dirty="0"/>
              <a:t>: </a:t>
            </a:r>
            <a:r>
              <a:rPr lang="en-US" sz="3200" dirty="0" err="1"/>
              <a:t>Alhamdulillaahi</a:t>
            </a:r>
            <a:r>
              <a:rPr lang="en-US" sz="3200" dirty="0"/>
              <a:t> </a:t>
            </a:r>
            <a:r>
              <a:rPr lang="en-US" sz="3200" dirty="0" err="1"/>
              <a:t>hamdan</a:t>
            </a:r>
            <a:r>
              <a:rPr lang="en-US" sz="3200" dirty="0"/>
              <a:t> </a:t>
            </a:r>
            <a:r>
              <a:rPr lang="en-US" sz="3200" dirty="0" err="1"/>
              <a:t>kathiran</a:t>
            </a:r>
            <a:r>
              <a:rPr lang="en-US" sz="3200" dirty="0"/>
              <a:t> </a:t>
            </a:r>
            <a:r>
              <a:rPr lang="en-US" sz="3200" dirty="0" err="1"/>
              <a:t>tayyiban</a:t>
            </a:r>
            <a:r>
              <a:rPr lang="en-US" sz="3200" dirty="0"/>
              <a:t> </a:t>
            </a:r>
            <a:r>
              <a:rPr lang="en-US" sz="3200" dirty="0" err="1"/>
              <a:t>mubaarakan</a:t>
            </a:r>
            <a:r>
              <a:rPr lang="en-US" sz="3200" dirty="0"/>
              <a:t> </a:t>
            </a:r>
            <a:r>
              <a:rPr lang="en-US" sz="3200" dirty="0" err="1"/>
              <a:t>fihi-ghayra</a:t>
            </a:r>
            <a:r>
              <a:rPr lang="en-US" sz="3200" dirty="0"/>
              <a:t> mu-</a:t>
            </a:r>
            <a:r>
              <a:rPr lang="en-US" sz="3200" dirty="0" err="1"/>
              <a:t>wadda</a:t>
            </a:r>
            <a:r>
              <a:rPr lang="en-US" sz="3200" dirty="0"/>
              <a:t>-in </a:t>
            </a:r>
            <a:r>
              <a:rPr lang="en-US" sz="3200" dirty="0" err="1"/>
              <a:t>wa-laa</a:t>
            </a:r>
            <a:r>
              <a:rPr lang="en-US" sz="3200" dirty="0"/>
              <a:t> </a:t>
            </a:r>
            <a:r>
              <a:rPr lang="en-US" sz="3200" dirty="0" err="1"/>
              <a:t>mus-taghnan</a:t>
            </a:r>
            <a:r>
              <a:rPr lang="en-US" sz="3200" dirty="0"/>
              <a:t> '</a:t>
            </a:r>
            <a:r>
              <a:rPr lang="en-US" sz="3200" dirty="0" err="1"/>
              <a:t>anhu</a:t>
            </a:r>
            <a:r>
              <a:rPr lang="en-US" sz="3200" dirty="0"/>
              <a:t> </a:t>
            </a:r>
            <a:r>
              <a:rPr lang="en-US" sz="3200" dirty="0" err="1"/>
              <a:t>rabbuna</a:t>
            </a:r>
            <a:r>
              <a:rPr lang="en-US" sz="3200" dirty="0"/>
              <a:t>.</a:t>
            </a:r>
          </a:p>
          <a:p>
            <a:pPr marL="0" indent="0" algn="ctr">
              <a:buNone/>
            </a:pPr>
            <a:endParaRPr lang="ar-AE" sz="32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5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Dua </a:t>
            </a:r>
            <a:r>
              <a:rPr lang="en-US" b="1" dirty="0"/>
              <a:t>for Studying</a:t>
            </a:r>
          </a:p>
        </p:txBody>
      </p:sp>
      <p:sp>
        <p:nvSpPr>
          <p:cNvPr id="5" name="AutoShape 4" descr="Image result for Dua for studying"/>
          <p:cNvSpPr>
            <a:spLocks noChangeAspect="1" noChangeArrowheads="1"/>
          </p:cNvSpPr>
          <p:nvPr/>
        </p:nvSpPr>
        <p:spPr bwMode="auto">
          <a:xfrm>
            <a:off x="157082" y="-142602"/>
            <a:ext cx="304642" cy="3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1798" dirty="0"/>
          </a:p>
        </p:txBody>
      </p:sp>
      <p:pic>
        <p:nvPicPr>
          <p:cNvPr id="1026" name="Picture 2" descr="http://clearhaven.files.wordpress.com/2012/07/dua-for-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07" y="1905397"/>
            <a:ext cx="5010962" cy="4635141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ar-AE" sz="4000" dirty="0"/>
              <a:t>حَدَّثَنَا أَبُو بَكْرٍ مُحَمَّدُ بْنُ أَبَانَ، قَالَ‏:‏ حَدَّثَنَا وَكِيعٌ، عَنْ هِشَامٍ الدَّسْتُوائِيِّ، عَنْ بُدَيْلِ بْنِ مَيْسَرَةَ الْعُقَيْلِيِّ، عَنْ عَبْدِ اللهِ بْنِ عُبَيْدِ بْنِ عُمَيْرٍ، عَنْ أُمِّ كُلْثُومٍ، عَنْ عَائِشَةَ، قَالَتْ‏:‏ كَانَ النَّبِيُّ صلى الله عليه وسلم يَأْكُلُ الطَّعَامَ فِي سِتَّةٍ مِنْ أَصْحَابِهِ، فَجَاءَ أَعْرَابِيٌّ، فَأَكَلَهُ بِلُقْمَتَيْنِ، فَقَالَ رَسُولُ اللهِ صلى الله عليه وسلم‏:‏ لَوْ سَمَّى لَكَفَاكُمْ‏.</a:t>
            </a:r>
            <a:r>
              <a:rPr lang="ar-AE" sz="4000" dirty="0" smtClean="0"/>
              <a:t>‏</a:t>
            </a:r>
            <a:endParaRPr lang="ar-AE" sz="40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6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/>
              <a:t>Aayeshah</a:t>
            </a:r>
            <a:r>
              <a:rPr lang="en-US" sz="3600" dirty="0"/>
              <a:t> </a:t>
            </a:r>
            <a:r>
              <a:rPr lang="en-US" sz="3600" dirty="0" err="1"/>
              <a:t>Radiyallahu</a:t>
            </a:r>
            <a:r>
              <a:rPr lang="en-US" sz="3600" dirty="0"/>
              <a:t> '</a:t>
            </a:r>
            <a:r>
              <a:rPr lang="en-US" sz="3600" dirty="0" err="1"/>
              <a:t>Anha</a:t>
            </a:r>
            <a:r>
              <a:rPr lang="en-US" sz="3600" dirty="0"/>
              <a:t> relates that while </a:t>
            </a:r>
            <a:r>
              <a:rPr lang="en-US" sz="3600" dirty="0" err="1"/>
              <a:t>Rasulullah</a:t>
            </a:r>
            <a:r>
              <a:rPr lang="en-US" sz="3600" dirty="0"/>
              <a:t> </a:t>
            </a:r>
            <a:r>
              <a:rPr lang="en-US" sz="3600" dirty="0" err="1"/>
              <a:t>Saliallahu</a:t>
            </a:r>
            <a:r>
              <a:rPr lang="en-US" sz="3600" dirty="0"/>
              <a:t> </a:t>
            </a:r>
            <a:r>
              <a:rPr lang="en-US" sz="3600" dirty="0" err="1"/>
              <a:t>aIayhi</a:t>
            </a:r>
            <a:r>
              <a:rPr lang="en-US" sz="3600" dirty="0"/>
              <a:t> </a:t>
            </a:r>
            <a:r>
              <a:rPr lang="en-US" sz="3600" dirty="0" err="1"/>
              <a:t>Wasallam</a:t>
            </a:r>
            <a:r>
              <a:rPr lang="en-US" sz="3600" dirty="0"/>
              <a:t> and six of the </a:t>
            </a:r>
            <a:r>
              <a:rPr lang="en-US" sz="3600" dirty="0" err="1"/>
              <a:t>Sahaabah</a:t>
            </a:r>
            <a:r>
              <a:rPr lang="en-US" sz="3600" dirty="0"/>
              <a:t> were having meals, a </a:t>
            </a:r>
            <a:r>
              <a:rPr lang="en-US" sz="3600" dirty="0" err="1"/>
              <a:t>badawi</a:t>
            </a:r>
            <a:r>
              <a:rPr lang="en-US" sz="3600" dirty="0"/>
              <a:t> came. He ate all the food up in two bites. </a:t>
            </a:r>
            <a:r>
              <a:rPr lang="en-US" sz="3600" dirty="0" err="1"/>
              <a:t>Rasulullah</a:t>
            </a:r>
            <a:r>
              <a:rPr lang="en-US" sz="3600" dirty="0"/>
              <a:t> </a:t>
            </a:r>
            <a:r>
              <a:rPr lang="en-US" sz="3600" dirty="0" err="1"/>
              <a:t>Sallallahu</a:t>
            </a:r>
            <a:r>
              <a:rPr lang="en-US" sz="3600" dirty="0"/>
              <a:t> '</a:t>
            </a:r>
            <a:r>
              <a:rPr lang="en-US" sz="3600" dirty="0" err="1"/>
              <a:t>Alayhi</a:t>
            </a:r>
            <a:r>
              <a:rPr lang="en-US" sz="3600" dirty="0"/>
              <a:t> </a:t>
            </a:r>
            <a:r>
              <a:rPr lang="en-US" sz="3600" dirty="0" err="1"/>
              <a:t>Wasallam</a:t>
            </a:r>
            <a:r>
              <a:rPr lang="en-US" sz="3600" dirty="0"/>
              <a:t> said:</a:t>
            </a:r>
          </a:p>
          <a:p>
            <a:pPr marL="0" indent="0" algn="ctr">
              <a:buNone/>
            </a:pPr>
            <a:r>
              <a:rPr lang="en-US" sz="3600" dirty="0"/>
              <a:t>"If he had read '</a:t>
            </a:r>
            <a:r>
              <a:rPr lang="en-US" sz="3600" dirty="0" err="1"/>
              <a:t>Bismillah</a:t>
            </a:r>
            <a:r>
              <a:rPr lang="en-US" sz="3600" dirty="0"/>
              <a:t>' it should have been sufficient for all."</a:t>
            </a:r>
          </a:p>
          <a:p>
            <a:pPr marL="0" indent="0" algn="ctr">
              <a:buNone/>
            </a:pPr>
            <a:endParaRPr lang="ar-AE" sz="36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6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6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Because the </a:t>
            </a:r>
            <a:r>
              <a:rPr lang="en-US" sz="3200" dirty="0" err="1"/>
              <a:t>badawi</a:t>
            </a:r>
            <a:r>
              <a:rPr lang="en-US" sz="3200" dirty="0"/>
              <a:t> did not recite </a:t>
            </a:r>
            <a:r>
              <a:rPr lang="en-US" sz="3200" dirty="0" err="1"/>
              <a:t>Bismillah</a:t>
            </a:r>
            <a:r>
              <a:rPr lang="en-US" sz="3200" dirty="0"/>
              <a:t>, the </a:t>
            </a:r>
            <a:r>
              <a:rPr lang="en-US" sz="3200" dirty="0" err="1"/>
              <a:t>shaytaan</a:t>
            </a:r>
            <a:r>
              <a:rPr lang="en-US" sz="3200" dirty="0"/>
              <a:t> joined and finished everything.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 err="1"/>
              <a:t>barakah</a:t>
            </a:r>
            <a:r>
              <a:rPr lang="en-US" sz="3200" dirty="0"/>
              <a:t> of the food vanished.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ar-AE" sz="4800" dirty="0"/>
              <a:t>حَدَّثَنَا هَنَّادٌ، وَمَحْمُودُ بْنُ غَيْلانَ، قَالا‏:‏ حَدَّثَنَا أَبُو أُسَامَةَ، عَنْ زَكَرِيَّا بْنِ أَبِي زَائِدَةَ، عَنْ سَعِيدِ بْنِ أَبِي بُرْدَةَ، عَنْ أَنَسِ بْنِ مَالِكٍ، قَالَ‏:‏ قَالَ رَسُولُ اللهِ صلى الله عليه وسلم‏:‏ إِنَّ اللَّهَ لَيَرْضَى عَنِ الْعَبْدِ أَنْ يَأْكُلَ الأَكْلَةَ، أَوْ يَشْرَبَ الشَّرْبَةَ فَيَحْمَدَهُ عَلَيْهَا‏.</a:t>
            </a:r>
            <a:r>
              <a:rPr lang="ar-AE" sz="4800" dirty="0" smtClean="0"/>
              <a:t>‏</a:t>
            </a:r>
            <a:endParaRPr lang="ar-AE" sz="48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7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/>
              <a:t>Anas</a:t>
            </a:r>
            <a:r>
              <a:rPr lang="en-US" sz="4400" dirty="0"/>
              <a:t> </a:t>
            </a:r>
            <a:r>
              <a:rPr lang="en-US" sz="4400" dirty="0" err="1"/>
              <a:t>Radiyallahu</a:t>
            </a:r>
            <a:r>
              <a:rPr lang="en-US" sz="4400" dirty="0"/>
              <a:t> '</a:t>
            </a:r>
            <a:r>
              <a:rPr lang="en-US" sz="4400" dirty="0" err="1"/>
              <a:t>Anhu</a:t>
            </a:r>
            <a:r>
              <a:rPr lang="en-US" sz="4400" dirty="0"/>
              <a:t> relates from </a:t>
            </a:r>
            <a:r>
              <a:rPr lang="en-US" sz="4400" dirty="0" err="1"/>
              <a:t>Rasulullah</a:t>
            </a:r>
            <a:r>
              <a:rPr lang="en-US" sz="4400" dirty="0"/>
              <a:t> </a:t>
            </a:r>
            <a:r>
              <a:rPr lang="en-US" sz="4400" dirty="0" err="1"/>
              <a:t>Sallallahu</a:t>
            </a:r>
            <a:r>
              <a:rPr lang="en-US" sz="4400" dirty="0"/>
              <a:t> '</a:t>
            </a:r>
            <a:r>
              <a:rPr lang="en-US" sz="4400" dirty="0" err="1"/>
              <a:t>Alayhi</a:t>
            </a:r>
            <a:r>
              <a:rPr lang="en-US" sz="4400" dirty="0"/>
              <a:t> </a:t>
            </a:r>
            <a:r>
              <a:rPr lang="en-US" sz="4400" dirty="0" err="1"/>
              <a:t>Wasallam</a:t>
            </a:r>
            <a:r>
              <a:rPr lang="en-US" sz="4400" dirty="0"/>
              <a:t> that, Allah </a:t>
            </a:r>
            <a:r>
              <a:rPr lang="en-US" sz="4400" dirty="0" err="1"/>
              <a:t>Ta'aala</a:t>
            </a:r>
            <a:r>
              <a:rPr lang="en-US" sz="4400" dirty="0"/>
              <a:t> is pleased with that servant who eats one morsel (bite) or drinks one sip and gives thanks to Him.</a:t>
            </a:r>
            <a:endParaRPr lang="ar-AE" sz="44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Chapter on the </a:t>
            </a:r>
            <a:r>
              <a:rPr lang="en-US" sz="3200" dirty="0" smtClean="0"/>
              <a:t>Words </a:t>
            </a:r>
            <a:r>
              <a:rPr lang="en-US" sz="3200" dirty="0"/>
              <a:t>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Uttered Before </a:t>
            </a:r>
            <a:r>
              <a:rPr lang="en-US" sz="3200" dirty="0"/>
              <a:t>and </a:t>
            </a:r>
            <a:r>
              <a:rPr lang="en-US" sz="3200" dirty="0" smtClean="0"/>
              <a:t>After Eating – Hadith 7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623887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ar-AE" sz="4800" dirty="0"/>
              <a:t>حَدَّثَنَا الْحُسَيْنُ بْنُ الأَسْوَدِ الْبَغْدَادِيُّ، قَالَ‏:‏ حَدَّثَنَا عَمْرُو بْنُ مُحَمَّدٍ، قَالَ‏:‏ حَدَّثَنَا عِيسَى بْنُ طَهْمَانَ، عَنْ ثَابِتٍ، قَالَ‏:‏ أَخَرَجَ إِلَيْنَا أَنَسُ بْنُ مَالِكٍ، قَدَحَ خَشَبٍ، غَلِيظًا، مُضَبَّبًا بِحَدِيدٍ، فَقَالَ‏:‏ يَا ثَابِتُ، هَذَا قَدَحُ رَسُولِ اللهِ صلى الله عليه وسلم‏.‏</a:t>
            </a:r>
          </a:p>
          <a:p>
            <a:pPr marL="0" indent="0" algn="ctr">
              <a:buNone/>
            </a:pPr>
            <a:endParaRPr lang="ar-AE" sz="48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Chapter on the </a:t>
            </a:r>
            <a:r>
              <a:rPr lang="en-US" dirty="0" smtClean="0"/>
              <a:t>Cup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Sayyidina</a:t>
            </a:r>
            <a:r>
              <a:rPr lang="en-US" dirty="0" smtClean="0"/>
              <a:t> </a:t>
            </a:r>
            <a:r>
              <a:rPr lang="en-US" dirty="0" err="1" smtClean="0"/>
              <a:t>Rasulullah</a:t>
            </a:r>
            <a:r>
              <a:rPr lang="en-US" dirty="0" smtClean="0"/>
              <a:t>      – Hadith 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925204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000" dirty="0" err="1" smtClean="0"/>
              <a:t>Thaabit</a:t>
            </a:r>
            <a:r>
              <a:rPr lang="en-US" sz="4000" dirty="0" smtClean="0"/>
              <a:t> </a:t>
            </a:r>
            <a:r>
              <a:rPr lang="en-US" sz="4000" dirty="0" err="1"/>
              <a:t>radiyallahu</a:t>
            </a:r>
            <a:r>
              <a:rPr lang="en-US" sz="4000" dirty="0"/>
              <a:t> </a:t>
            </a:r>
            <a:r>
              <a:rPr lang="en-US" sz="4000" dirty="0" err="1"/>
              <a:t>anhu</a:t>
            </a:r>
            <a:r>
              <a:rPr lang="en-US" sz="4000" dirty="0"/>
              <a:t> relates that </a:t>
            </a:r>
            <a:r>
              <a:rPr lang="en-US" sz="4000" dirty="0" err="1"/>
              <a:t>Anas</a:t>
            </a:r>
            <a:r>
              <a:rPr lang="en-US" sz="4000" dirty="0"/>
              <a:t> </a:t>
            </a:r>
            <a:r>
              <a:rPr lang="en-US" sz="4000" dirty="0" err="1"/>
              <a:t>radiyallahu</a:t>
            </a:r>
            <a:r>
              <a:rPr lang="en-US" sz="4000" dirty="0"/>
              <a:t> </a:t>
            </a:r>
            <a:r>
              <a:rPr lang="en-US" sz="4000" dirty="0" err="1"/>
              <a:t>anhu</a:t>
            </a:r>
            <a:r>
              <a:rPr lang="en-US" sz="4000" dirty="0"/>
              <a:t> showed us a large wooden cup, which was lined with metal, and said, O </a:t>
            </a:r>
            <a:r>
              <a:rPr lang="en-US" sz="4000" dirty="0" err="1"/>
              <a:t>Thaabit</a:t>
            </a:r>
            <a:r>
              <a:rPr lang="en-US" sz="4000" dirty="0"/>
              <a:t>, this is the cup of </a:t>
            </a:r>
            <a:r>
              <a:rPr lang="en-US" sz="4000" dirty="0" err="1"/>
              <a:t>Rasoolullah</a:t>
            </a:r>
            <a:r>
              <a:rPr lang="en-US" sz="4000" dirty="0"/>
              <a:t> </a:t>
            </a:r>
            <a:r>
              <a:rPr lang="en-US" sz="4000" dirty="0" err="1"/>
              <a:t>sallallahu</a:t>
            </a:r>
            <a:r>
              <a:rPr lang="en-US" sz="4000" dirty="0"/>
              <a:t> </a:t>
            </a:r>
            <a:r>
              <a:rPr lang="en-US" sz="4000" dirty="0" err="1"/>
              <a:t>alaihe</a:t>
            </a:r>
            <a:r>
              <a:rPr lang="en-US" sz="4000" dirty="0"/>
              <a:t> </a:t>
            </a:r>
            <a:r>
              <a:rPr lang="en-US" sz="4000" dirty="0" err="1"/>
              <a:t>wasallam</a:t>
            </a:r>
            <a:endParaRPr lang="ar-AE" sz="40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Chapter on the </a:t>
            </a:r>
            <a:r>
              <a:rPr lang="en-US" dirty="0" smtClean="0"/>
              <a:t>Cup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Sayyidina</a:t>
            </a:r>
            <a:r>
              <a:rPr lang="en-US" dirty="0" smtClean="0"/>
              <a:t> </a:t>
            </a:r>
            <a:r>
              <a:rPr lang="en-US" dirty="0" err="1" smtClean="0"/>
              <a:t>Rasulullah</a:t>
            </a:r>
            <a:r>
              <a:rPr lang="en-US" dirty="0" smtClean="0"/>
              <a:t>      – Hadith 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925204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Chapter on the </a:t>
            </a:r>
            <a:r>
              <a:rPr lang="en-US" dirty="0" smtClean="0"/>
              <a:t>Cup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Sayyidina</a:t>
            </a:r>
            <a:r>
              <a:rPr lang="en-US" dirty="0" smtClean="0"/>
              <a:t> </a:t>
            </a:r>
            <a:r>
              <a:rPr lang="en-US" dirty="0" err="1" smtClean="0"/>
              <a:t>Rasulullah</a:t>
            </a:r>
            <a:r>
              <a:rPr lang="en-US" dirty="0" smtClean="0"/>
              <a:t>      – Hadith 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said that this cup was sold from the estate of </a:t>
            </a:r>
            <a:r>
              <a:rPr lang="en-US" sz="2800" dirty="0" err="1"/>
              <a:t>Sayyidina</a:t>
            </a:r>
            <a:r>
              <a:rPr lang="en-US" sz="2800" dirty="0"/>
              <a:t> </a:t>
            </a:r>
            <a:r>
              <a:rPr lang="en-US" sz="2800" dirty="0" err="1"/>
              <a:t>Nadr</a:t>
            </a:r>
            <a:r>
              <a:rPr lang="en-US" sz="2800" dirty="0"/>
              <a:t> bin </a:t>
            </a:r>
            <a:r>
              <a:rPr lang="en-US" sz="2800" dirty="0" err="1"/>
              <a:t>Anas</a:t>
            </a:r>
            <a:r>
              <a:rPr lang="en-US" sz="2800" dirty="0"/>
              <a:t> </a:t>
            </a:r>
            <a:r>
              <a:rPr lang="en-US" sz="2800" dirty="0" err="1"/>
              <a:t>Radiyallahu</a:t>
            </a:r>
            <a:r>
              <a:rPr lang="en-US" sz="2800" dirty="0"/>
              <a:t> '</a:t>
            </a:r>
            <a:r>
              <a:rPr lang="en-US" sz="2800" dirty="0" err="1"/>
              <a:t>Anhu</a:t>
            </a:r>
            <a:r>
              <a:rPr lang="en-US" sz="2800" dirty="0"/>
              <a:t> for eight lakh Dirhams and </a:t>
            </a:r>
            <a:r>
              <a:rPr lang="en-US" sz="2800" dirty="0" err="1"/>
              <a:t>Imaam</a:t>
            </a:r>
            <a:r>
              <a:rPr lang="en-US" sz="2800" dirty="0"/>
              <a:t> </a:t>
            </a:r>
            <a:r>
              <a:rPr lang="en-US" sz="2800" dirty="0" err="1"/>
              <a:t>Bubaari</a:t>
            </a:r>
            <a:r>
              <a:rPr lang="en-US" sz="2800" dirty="0"/>
              <a:t> drank water from it in </a:t>
            </a:r>
            <a:r>
              <a:rPr lang="en-US" sz="2800" dirty="0" err="1"/>
              <a:t>Basrah</a:t>
            </a:r>
            <a:r>
              <a:rPr lang="en-US" sz="2800" dirty="0"/>
              <a:t>. Some say that, that was another cup.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925204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ar-AE" sz="4800" dirty="0"/>
              <a:t>حَدَّثَنَا عَبْدُ اللهِ بْنُ عَبْدِ الرَّحْمَنِ، قَالَ‏:‏ أَنْبَأَنَا عَمْرُو بْنُ عَاصِمٍ، قَالَ‏:‏ أَنْبَأَنَا حَمَّادُ بْنُ سَلَمَةَ، قَالَ‏:‏ أَنْبَأَنَا حُمَيْدٌ، وَثَابِتٌ، عَنْ أَنَسٍ، قَالَ‏:‏ لَقَدْ سَقَيْتُ رَسُولَ اللهِ صلى الله عليه وسلم، بِهَذَا الْقَدَحِ الشَّرَابَ كُلَّهُ، الْمَاءَ، وَالنَّبِيذَ، وَالْعَسَلَ، وَاللَّبَنَ‏.</a:t>
            </a:r>
            <a:r>
              <a:rPr lang="ar-AE" sz="4800" dirty="0" smtClean="0"/>
              <a:t>‏</a:t>
            </a:r>
            <a:endParaRPr lang="ar-AE" sz="48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Chapter on the </a:t>
            </a:r>
            <a:r>
              <a:rPr lang="en-US" dirty="0" smtClean="0"/>
              <a:t>Cup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Sayyidina</a:t>
            </a:r>
            <a:r>
              <a:rPr lang="en-US" dirty="0" smtClean="0"/>
              <a:t> </a:t>
            </a:r>
            <a:r>
              <a:rPr lang="en-US" dirty="0" err="1" smtClean="0"/>
              <a:t>Rasulullah</a:t>
            </a:r>
            <a:r>
              <a:rPr lang="en-US" dirty="0" smtClean="0"/>
              <a:t>      – Hadith 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925204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800" dirty="0" err="1" smtClean="0"/>
              <a:t>Anas</a:t>
            </a:r>
            <a:r>
              <a:rPr lang="en-US" sz="4800" dirty="0" smtClean="0"/>
              <a:t> </a:t>
            </a:r>
            <a:r>
              <a:rPr lang="en-US" sz="4800" dirty="0" err="1"/>
              <a:t>radiyallahu</a:t>
            </a:r>
            <a:r>
              <a:rPr lang="en-US" sz="4800" dirty="0"/>
              <a:t> </a:t>
            </a:r>
            <a:r>
              <a:rPr lang="en-US" sz="4800" dirty="0" err="1"/>
              <a:t>anhu</a:t>
            </a:r>
            <a:r>
              <a:rPr lang="en-US" sz="4800" dirty="0"/>
              <a:t> says, I gave </a:t>
            </a:r>
            <a:r>
              <a:rPr lang="en-US" sz="4800" dirty="0" err="1"/>
              <a:t>Rasoolullah</a:t>
            </a:r>
            <a:r>
              <a:rPr lang="en-US" sz="4800" dirty="0"/>
              <a:t> </a:t>
            </a:r>
            <a:r>
              <a:rPr lang="en-US" sz="4800" dirty="0" err="1"/>
              <a:t>sallallahu</a:t>
            </a:r>
            <a:r>
              <a:rPr lang="en-US" sz="4800" dirty="0"/>
              <a:t> </a:t>
            </a:r>
            <a:r>
              <a:rPr lang="en-US" sz="4800" dirty="0" err="1"/>
              <a:t>alaihe</a:t>
            </a:r>
            <a:r>
              <a:rPr lang="en-US" sz="4800" dirty="0"/>
              <a:t> </a:t>
            </a:r>
            <a:r>
              <a:rPr lang="en-US" sz="4800" dirty="0" err="1"/>
              <a:t>wasallam</a:t>
            </a:r>
            <a:r>
              <a:rPr lang="en-US" sz="4800" dirty="0"/>
              <a:t> to drink from this cup all those things which are drunk; </a:t>
            </a:r>
            <a:r>
              <a:rPr lang="en-US" sz="4800" dirty="0" err="1"/>
              <a:t>Nabeedh</a:t>
            </a:r>
            <a:r>
              <a:rPr lang="en-US" sz="4800" dirty="0"/>
              <a:t>, milk, etc.</a:t>
            </a:r>
            <a:endParaRPr lang="ar-AE" sz="4800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Chapter on the </a:t>
            </a:r>
            <a:r>
              <a:rPr lang="en-US" dirty="0" smtClean="0"/>
              <a:t>Cup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Sayyidina</a:t>
            </a:r>
            <a:r>
              <a:rPr lang="en-US" dirty="0" smtClean="0"/>
              <a:t> </a:t>
            </a:r>
            <a:r>
              <a:rPr lang="en-US" dirty="0" err="1" smtClean="0"/>
              <a:t>Rasulullah</a:t>
            </a:r>
            <a:r>
              <a:rPr lang="en-US" dirty="0" smtClean="0"/>
              <a:t>      – Hadith 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925204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Intentions for Studying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9008" y="1524000"/>
            <a:ext cx="6476604" cy="4578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99" dirty="0"/>
              <a:t>I intend to study and teach, </a:t>
            </a:r>
          </a:p>
          <a:p>
            <a:pPr marL="0" indent="0">
              <a:buNone/>
            </a:pPr>
            <a:r>
              <a:rPr lang="en-US" sz="2599" dirty="0"/>
              <a:t>take and give a reminder, </a:t>
            </a:r>
          </a:p>
          <a:p>
            <a:pPr marL="0" indent="0">
              <a:buNone/>
            </a:pPr>
            <a:r>
              <a:rPr lang="en-US" sz="2599" dirty="0"/>
              <a:t>take and give benefit, </a:t>
            </a:r>
          </a:p>
          <a:p>
            <a:pPr marL="0" indent="0">
              <a:buNone/>
            </a:pPr>
            <a:r>
              <a:rPr lang="en-US" sz="2599" dirty="0"/>
              <a:t>take and give advantage, </a:t>
            </a:r>
          </a:p>
          <a:p>
            <a:pPr marL="0" indent="0">
              <a:buNone/>
            </a:pPr>
            <a:r>
              <a:rPr lang="en-US" sz="2599" dirty="0"/>
              <a:t>to encourage the holding fast to the book of Allah and the way of his Messenger, </a:t>
            </a:r>
          </a:p>
          <a:p>
            <a:pPr marL="0" indent="0">
              <a:buNone/>
            </a:pPr>
            <a:r>
              <a:rPr lang="en-US" sz="2599" dirty="0"/>
              <a:t>and calling to guidance and directing towards good, </a:t>
            </a:r>
          </a:p>
          <a:p>
            <a:pPr marL="0" indent="0">
              <a:buNone/>
            </a:pPr>
            <a:r>
              <a:rPr lang="en-US" sz="2599" dirty="0"/>
              <a:t>hoping for the support of Allah and His pleasure, closeness and reward, transcendent is He.</a:t>
            </a:r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22670"/>
          <a:stretch/>
        </p:blipFill>
        <p:spPr>
          <a:xfrm>
            <a:off x="680144" y="1840969"/>
            <a:ext cx="4195068" cy="4589219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146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Chapter on the </a:t>
            </a:r>
            <a:r>
              <a:rPr lang="en-US" dirty="0" smtClean="0"/>
              <a:t>Cup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Sayyidina</a:t>
            </a:r>
            <a:r>
              <a:rPr lang="en-US" dirty="0" smtClean="0"/>
              <a:t> </a:t>
            </a:r>
            <a:r>
              <a:rPr lang="en-US" dirty="0" err="1" smtClean="0"/>
              <a:t>Rasulullah</a:t>
            </a:r>
            <a:r>
              <a:rPr lang="en-US" dirty="0" smtClean="0"/>
              <a:t>      – Hadith 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Nabeea</a:t>
            </a:r>
            <a:r>
              <a:rPr lang="en-US" sz="2800" dirty="0"/>
              <a:t> is a drink made by soaking dates raisins etc. in water till these things (became soft and) give off its effect.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a tonic and gives strength. </a:t>
            </a:r>
            <a:endParaRPr lang="en-US" sz="2800" dirty="0" smtClean="0"/>
          </a:p>
          <a:p>
            <a:r>
              <a:rPr lang="en-US" sz="2800" dirty="0" smtClean="0"/>
              <a:t>Dates </a:t>
            </a:r>
            <a:r>
              <a:rPr lang="en-US" sz="2800" dirty="0"/>
              <a:t>etc. were soaked for </a:t>
            </a:r>
            <a:r>
              <a:rPr lang="en-US" sz="2800" dirty="0" err="1"/>
              <a:t>Sayyidina</a:t>
            </a:r>
            <a:r>
              <a:rPr lang="en-US" sz="2800" dirty="0"/>
              <a:t> </a:t>
            </a:r>
            <a:r>
              <a:rPr lang="en-US" sz="2800" dirty="0" err="1"/>
              <a:t>Rasulullah</a:t>
            </a:r>
            <a:r>
              <a:rPr lang="en-US" sz="2800" dirty="0"/>
              <a:t> </a:t>
            </a:r>
            <a:r>
              <a:rPr lang="en-US" sz="2800" dirty="0" err="1"/>
              <a:t>Sallallahu</a:t>
            </a:r>
            <a:r>
              <a:rPr lang="en-US" sz="2800" dirty="0"/>
              <a:t> '</a:t>
            </a:r>
            <a:r>
              <a:rPr lang="en-US" sz="2800" dirty="0" err="1"/>
              <a:t>Alayhi</a:t>
            </a:r>
            <a:r>
              <a:rPr lang="en-US" sz="2800" dirty="0"/>
              <a:t> </a:t>
            </a:r>
            <a:r>
              <a:rPr lang="en-US" sz="2800" dirty="0" err="1"/>
              <a:t>Wasallam</a:t>
            </a:r>
            <a:r>
              <a:rPr lang="en-US" sz="2800" dirty="0"/>
              <a:t> at night and he drank it in the morning.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was also sometimes used the next day, provided it did not ferment and become , intoxicating.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925204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Chapter on the </a:t>
            </a:r>
            <a:r>
              <a:rPr lang="en-US" dirty="0" smtClean="0"/>
              <a:t>Cup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Sayyidina</a:t>
            </a:r>
            <a:r>
              <a:rPr lang="en-US" dirty="0" smtClean="0"/>
              <a:t> </a:t>
            </a:r>
            <a:r>
              <a:rPr lang="en-US" dirty="0" err="1" smtClean="0"/>
              <a:t>Rasulullah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55" y="925204"/>
            <a:ext cx="509457" cy="504825"/>
          </a:xfrm>
          <a:prstGeom prst="rect">
            <a:avLst/>
          </a:prstGeom>
        </p:spPr>
      </p:pic>
      <p:pic>
        <p:nvPicPr>
          <p:cNvPr id="1026" name="Picture 2" descr="Image result for cup of the Prophet Muhammad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 bwMode="auto">
          <a:xfrm>
            <a:off x="2865437" y="1925397"/>
            <a:ext cx="6457950" cy="43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Dua upon Concluding a </a:t>
            </a:r>
            <a:r>
              <a:rPr lang="en-US" dirty="0"/>
              <a:t>M</a:t>
            </a:r>
            <a:r>
              <a:rPr lang="en-US" dirty="0" smtClean="0"/>
              <a:t>ajlis of </a:t>
            </a:r>
            <a:r>
              <a:rPr lang="en-US" dirty="0"/>
              <a:t>I</a:t>
            </a:r>
            <a:r>
              <a:rPr lang="en-US" dirty="0" smtClean="0"/>
              <a:t>lm</a:t>
            </a:r>
            <a:endParaRPr lang="en-US" dirty="0"/>
          </a:p>
        </p:txBody>
      </p:sp>
      <p:pic>
        <p:nvPicPr>
          <p:cNvPr id="4" name="Picture 2" descr="Image result for Dua end gatheri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7" b="16456"/>
          <a:stretch/>
        </p:blipFill>
        <p:spPr bwMode="auto">
          <a:xfrm>
            <a:off x="918153" y="2057400"/>
            <a:ext cx="10352517" cy="4031216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11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Chapter on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err="1"/>
              <a:t>Sallallahu</a:t>
            </a:r>
            <a:r>
              <a:rPr lang="en-US" sz="3200" dirty="0"/>
              <a:t> '</a:t>
            </a:r>
            <a:r>
              <a:rPr lang="en-US" sz="3200" dirty="0" err="1"/>
              <a:t>Alayhi</a:t>
            </a:r>
            <a:r>
              <a:rPr lang="en-US" sz="3200" dirty="0"/>
              <a:t> </a:t>
            </a:r>
            <a:r>
              <a:rPr lang="en-US" sz="3200" dirty="0" err="1"/>
              <a:t>Wasallam</a:t>
            </a:r>
            <a:r>
              <a:rPr lang="en-US" sz="3200" dirty="0"/>
              <a:t> performing wudu at the time of </a:t>
            </a:r>
            <a:r>
              <a:rPr lang="en-US" sz="3200" dirty="0" smtClean="0"/>
              <a:t>eating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Chapter on the words that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err="1" smtClean="0"/>
              <a:t>Sallallahu</a:t>
            </a:r>
            <a:r>
              <a:rPr lang="en-US" sz="3200" dirty="0" smtClean="0"/>
              <a:t> </a:t>
            </a:r>
            <a:r>
              <a:rPr lang="en-US" sz="3200" dirty="0"/>
              <a:t>'</a:t>
            </a:r>
            <a:r>
              <a:rPr lang="en-US" sz="3200" dirty="0" err="1"/>
              <a:t>Alayhi</a:t>
            </a:r>
            <a:r>
              <a:rPr lang="en-US" sz="3200" dirty="0"/>
              <a:t> </a:t>
            </a:r>
            <a:r>
              <a:rPr lang="en-US" sz="3200" dirty="0" err="1"/>
              <a:t>Wasallam</a:t>
            </a:r>
            <a:r>
              <a:rPr lang="en-US" sz="3200" dirty="0"/>
              <a:t> uttered before and after </a:t>
            </a:r>
            <a:r>
              <a:rPr lang="en-US" sz="3200" dirty="0" smtClean="0"/>
              <a:t>eating</a:t>
            </a:r>
          </a:p>
          <a:p>
            <a:pPr marL="0" indent="0" algn="ctr">
              <a:buNone/>
            </a:pPr>
            <a:r>
              <a:rPr lang="en-US" sz="3200" dirty="0"/>
              <a:t>Chapter on the </a:t>
            </a:r>
            <a:r>
              <a:rPr lang="en-US" sz="3200" dirty="0" smtClean="0"/>
              <a:t>Cup </a:t>
            </a:r>
            <a:r>
              <a:rPr lang="en-US" sz="3200" dirty="0"/>
              <a:t>of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err="1"/>
              <a:t>Sallallahu</a:t>
            </a:r>
            <a:r>
              <a:rPr lang="en-US" sz="3200" dirty="0"/>
              <a:t> '</a:t>
            </a:r>
            <a:r>
              <a:rPr lang="en-US" sz="3200" dirty="0" err="1"/>
              <a:t>Alayhi</a:t>
            </a:r>
            <a:r>
              <a:rPr lang="en-US" sz="3200" dirty="0"/>
              <a:t> </a:t>
            </a:r>
            <a:r>
              <a:rPr lang="en-US" sz="3200" dirty="0" err="1"/>
              <a:t>wasallam</a:t>
            </a:r>
            <a:r>
              <a:rPr lang="en-US" sz="3200" dirty="0"/>
              <a:t>. 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789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Chapter on </a:t>
            </a:r>
            <a:r>
              <a:rPr lang="en-US" dirty="0" err="1"/>
              <a:t>Sayyidina</a:t>
            </a:r>
            <a:r>
              <a:rPr lang="en-US" dirty="0"/>
              <a:t> </a:t>
            </a:r>
            <a:r>
              <a:rPr lang="en-US" dirty="0" err="1"/>
              <a:t>Rasulullah</a:t>
            </a:r>
            <a:r>
              <a:rPr lang="en-US" dirty="0"/>
              <a:t> </a:t>
            </a:r>
            <a:r>
              <a:rPr lang="en-US" dirty="0" smtClean="0"/>
              <a:t>performing </a:t>
            </a:r>
            <a:r>
              <a:rPr lang="en-US" dirty="0"/>
              <a:t>wudu at the time of eating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the time of eating is general, before or after. </a:t>
            </a:r>
            <a:endParaRPr lang="en-US" dirty="0" smtClean="0"/>
          </a:p>
          <a:p>
            <a:r>
              <a:rPr lang="en-US" dirty="0" smtClean="0"/>
              <a:t>Technically</a:t>
            </a:r>
            <a:r>
              <a:rPr lang="en-US" dirty="0"/>
              <a:t>, wudu is that which is a requirement for </a:t>
            </a:r>
            <a:r>
              <a:rPr lang="en-US" dirty="0" err="1"/>
              <a:t>salaah</a:t>
            </a:r>
            <a:r>
              <a:rPr lang="en-US" dirty="0"/>
              <a:t> and performed at the times of </a:t>
            </a:r>
            <a:r>
              <a:rPr lang="en-US" dirty="0" err="1"/>
              <a:t>salaah</a:t>
            </a:r>
            <a:r>
              <a:rPr lang="en-US" dirty="0"/>
              <a:t>. It is well known.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'Arabic language only the washing of the hands and face is also called wudu.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commonly known as the </a:t>
            </a:r>
            <a:r>
              <a:rPr lang="en-US" dirty="0" err="1" smtClean="0"/>
              <a:t>Lughawi</a:t>
            </a:r>
            <a:r>
              <a:rPr lang="en-US" dirty="0" smtClean="0"/>
              <a:t> </a:t>
            </a:r>
            <a:r>
              <a:rPr lang="en-US" dirty="0"/>
              <a:t>(linguists-literal) Wudu.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types of narrations are </a:t>
            </a:r>
            <a:r>
              <a:rPr lang="en-US" dirty="0" smtClean="0"/>
              <a:t>mentioned </a:t>
            </a:r>
            <a:r>
              <a:rPr lang="en-US" dirty="0"/>
              <a:t>in this chapter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2" y="447675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>      performing </a:t>
            </a:r>
            <a:r>
              <a:rPr lang="en-US" sz="3200" dirty="0"/>
              <a:t>wudu at the time of </a:t>
            </a:r>
            <a:r>
              <a:rPr lang="en-US" sz="3200" dirty="0" smtClean="0"/>
              <a:t>eating – Hadith 1</a:t>
            </a:r>
            <a:endParaRPr lang="en-US" sz="3200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775"/>
            <a:ext cx="509457" cy="5048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ar-AE" sz="4800" dirty="0"/>
              <a:t>حَدَّثَنَا أَحْمَدُ بْنُ مَنِيعٍ، قَالَ‏:‏ حَدَّثَنَا إِسْمَاعِيلُ بْنُ إِبْرَاهِيمَ، عَنْ أَيُّوبَ، عَنِ ابْنِ أَبِي مُلَيْكَةَ، عَنِ ابْنِ عَبَّاسٍ، أَنَّ رَسُولَ اللهِ صلى الله عليه وسلم خَرَجَ مِنَ الْخَلاءِ، فَقُرِّبَ إِلَيْهِ الطَّعَامُ، فَقَالُوا‏:‏ أَلا نَأْتِيكَ بِوَضُوءٍ‏؟‏ قَالَ‏:‏ إِنَّمَا أُمِرْتُ بِالْوُضُوءِ، إِذَا قُمْتُ إِلَى الصَّلاةِ‏.‏</a:t>
            </a:r>
          </a:p>
          <a:p>
            <a:pPr marL="0" indent="0" algn="ctr">
              <a:buNone/>
            </a:pPr>
            <a:endParaRPr lang="ar-AE" sz="4800" dirty="0"/>
          </a:p>
        </p:txBody>
      </p:sp>
    </p:spTree>
    <p:extLst>
      <p:ext uri="{BB962C8B-B14F-4D97-AF65-F5344CB8AC3E}">
        <p14:creationId xmlns:p14="http://schemas.microsoft.com/office/powerpoint/2010/main" val="1941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>      performing </a:t>
            </a:r>
            <a:r>
              <a:rPr lang="en-US" sz="3200" dirty="0"/>
              <a:t>wudu at the time of </a:t>
            </a:r>
            <a:r>
              <a:rPr lang="en-US" sz="3200" dirty="0" smtClean="0"/>
              <a:t>eating – Hadith 1</a:t>
            </a:r>
            <a:endParaRPr lang="en-US" sz="3200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775"/>
            <a:ext cx="509457" cy="5048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46214" y="1981200"/>
            <a:ext cx="9601200" cy="4343400"/>
          </a:xfrm>
          <a:prstGeom prst="rect">
            <a:avLst/>
          </a:prstGeom>
          <a:ln w="19050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/>
              <a:t>Ibn'Abbaas</a:t>
            </a:r>
            <a:r>
              <a:rPr lang="en-US" sz="3600" dirty="0"/>
              <a:t> </a:t>
            </a:r>
            <a:r>
              <a:rPr lang="en-US" sz="3600" dirty="0" err="1"/>
              <a:t>Radiyallahu'Anhu</a:t>
            </a:r>
            <a:r>
              <a:rPr lang="en-US" sz="3600" dirty="0"/>
              <a:t> says:</a:t>
            </a:r>
          </a:p>
          <a:p>
            <a:pPr marL="0" indent="0" algn="ctr">
              <a:buNone/>
            </a:pPr>
            <a:r>
              <a:rPr lang="en-US" sz="3600" dirty="0"/>
              <a:t>"Once when </a:t>
            </a:r>
            <a:r>
              <a:rPr lang="en-US" sz="3600" dirty="0" err="1"/>
              <a:t>Rasulullah</a:t>
            </a:r>
            <a:r>
              <a:rPr lang="en-US" sz="3600" dirty="0"/>
              <a:t> </a:t>
            </a:r>
            <a:r>
              <a:rPr lang="en-US" sz="3600" dirty="0" err="1"/>
              <a:t>Sallailahu</a:t>
            </a:r>
            <a:r>
              <a:rPr lang="en-US" sz="3600" dirty="0"/>
              <a:t> '</a:t>
            </a:r>
            <a:r>
              <a:rPr lang="en-US" sz="3600" dirty="0" err="1"/>
              <a:t>Alayhi</a:t>
            </a:r>
            <a:r>
              <a:rPr lang="en-US" sz="3600" dirty="0"/>
              <a:t> </a:t>
            </a:r>
            <a:r>
              <a:rPr lang="en-US" sz="3600" dirty="0" err="1"/>
              <a:t>Wasallam</a:t>
            </a:r>
            <a:r>
              <a:rPr lang="en-US" sz="3600" dirty="0"/>
              <a:t> came out of the toilet, after relieving himself from the call of nature, food was served to him. They asked if water for wudu should be brought? He replied: 'I have been commanded to perform wudu when 1 perform </a:t>
            </a:r>
            <a:r>
              <a:rPr lang="en-US" sz="3600" dirty="0" err="1"/>
              <a:t>salaah</a:t>
            </a:r>
            <a:r>
              <a:rPr lang="en-US" sz="3600" dirty="0"/>
              <a:t>'".</a:t>
            </a:r>
          </a:p>
          <a:p>
            <a:pPr marL="0" indent="0" algn="ctr">
              <a:buNone/>
            </a:pPr>
            <a:endParaRPr lang="ar-AE" sz="3600" dirty="0"/>
          </a:p>
        </p:txBody>
      </p:sp>
    </p:spTree>
    <p:extLst>
      <p:ext uri="{BB962C8B-B14F-4D97-AF65-F5344CB8AC3E}">
        <p14:creationId xmlns:p14="http://schemas.microsoft.com/office/powerpoint/2010/main" val="10135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Chapter on </a:t>
            </a:r>
            <a:r>
              <a:rPr lang="en-US" sz="3200" dirty="0" err="1"/>
              <a:t>Sayyidina</a:t>
            </a:r>
            <a:r>
              <a:rPr lang="en-US" sz="3200" dirty="0"/>
              <a:t> </a:t>
            </a:r>
            <a:r>
              <a:rPr lang="en-US" sz="3200" dirty="0" err="1"/>
              <a:t>Rasulullah</a:t>
            </a:r>
            <a:r>
              <a:rPr lang="en-US" sz="3200" dirty="0"/>
              <a:t> </a:t>
            </a:r>
            <a:r>
              <a:rPr lang="en-US" sz="3200" dirty="0" smtClean="0"/>
              <a:t>      performing </a:t>
            </a:r>
            <a:r>
              <a:rPr lang="en-US" sz="3200" dirty="0"/>
              <a:t>wudu at the time of </a:t>
            </a:r>
            <a:r>
              <a:rPr lang="en-US" sz="3200" dirty="0" smtClean="0"/>
              <a:t>eating – Hadith 1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Technical wudu is only </a:t>
            </a:r>
            <a:r>
              <a:rPr lang="en-US" sz="2800" dirty="0" err="1"/>
              <a:t>waajib</a:t>
            </a:r>
            <a:r>
              <a:rPr lang="en-US" sz="2800" dirty="0"/>
              <a:t> for </a:t>
            </a:r>
            <a:r>
              <a:rPr lang="en-US" sz="2800" dirty="0" err="1"/>
              <a:t>salaah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not necessary to perform wudu before eating or immediately after relieving one's self. </a:t>
            </a:r>
            <a:endParaRPr lang="en-US" sz="2800" dirty="0" smtClean="0"/>
          </a:p>
          <a:p>
            <a:r>
              <a:rPr lang="en-US" sz="2800" dirty="0" err="1" smtClean="0"/>
              <a:t>Sayyidina</a:t>
            </a:r>
            <a:r>
              <a:rPr lang="en-US" sz="2800" dirty="0" smtClean="0"/>
              <a:t> </a:t>
            </a:r>
            <a:r>
              <a:rPr lang="en-US" sz="2800" dirty="0" err="1"/>
              <a:t>Rasulullah</a:t>
            </a:r>
            <a:r>
              <a:rPr lang="en-US" sz="2800" dirty="0"/>
              <a:t> </a:t>
            </a:r>
            <a:r>
              <a:rPr lang="en-US" sz="2800" dirty="0" err="1"/>
              <a:t>Sallallahu</a:t>
            </a:r>
            <a:r>
              <a:rPr lang="en-US" sz="2800" dirty="0"/>
              <a:t> '</a:t>
            </a:r>
            <a:r>
              <a:rPr lang="en-US" sz="2800" dirty="0" err="1"/>
              <a:t>Alayhi</a:t>
            </a:r>
            <a:r>
              <a:rPr lang="en-US" sz="2800" dirty="0"/>
              <a:t> </a:t>
            </a:r>
            <a:r>
              <a:rPr lang="en-US" sz="2800" dirty="0" err="1"/>
              <a:t>Wasallam</a:t>
            </a:r>
            <a:r>
              <a:rPr lang="en-US" sz="2800" dirty="0"/>
              <a:t> did not perform wudu, for it must not be thought that wudu is compulsory after visiting the toilet. 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93812" y="304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775"/>
            <a:ext cx="50945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17885</TotalTime>
  <Words>2727</Words>
  <Application>Microsoft Office PowerPoint</Application>
  <PresentationFormat>Custom</PresentationFormat>
  <Paragraphs>173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Century</vt:lpstr>
      <vt:lpstr>Woodgrain 16x9</vt:lpstr>
      <vt:lpstr>Week 11  Shamail al-Muhammadiyya  Wudu at the Time of Eating and Words Uttered Before and After Eating, and the Cup of Sayyidina Rasulullah</vt:lpstr>
      <vt:lpstr>Dua for Studying</vt:lpstr>
      <vt:lpstr>Dua for Studying</vt:lpstr>
      <vt:lpstr>Intentions for Studying</vt:lpstr>
      <vt:lpstr>Week 11 </vt:lpstr>
      <vt:lpstr>Chapter on Sayyidina Rasulullah performing wudu at the time of eating</vt:lpstr>
      <vt:lpstr>Chapter on Sayyidina Rasulullah       performing wudu at the time of eating – Hadith 1</vt:lpstr>
      <vt:lpstr>Chapter on Sayyidina Rasulullah       performing wudu at the time of eating – Hadith 1</vt:lpstr>
      <vt:lpstr>Chapter on Sayyidina Rasulullah       performing wudu at the time of eating – Hadith 1</vt:lpstr>
      <vt:lpstr>Chapter on Sayyidina Rasulullah       performing wudu at the time of eating – Hadith 2</vt:lpstr>
      <vt:lpstr>Chapter on Sayyidina Rasulullah       performing wudu at the time of eating – Hadith 2</vt:lpstr>
      <vt:lpstr>Chapter on Sayyidina Rasulullah       performing wudu at the time of eating – Hadith 2</vt:lpstr>
      <vt:lpstr>Chapter on Sayyidina Rasulullah       performing wudu at the time of eating – Hadith 3</vt:lpstr>
      <vt:lpstr>Chapter on Sayyidina Rasulullah       performing wudu at the time of eating – Hadith 3</vt:lpstr>
      <vt:lpstr>Chapter on Sayyidina Rasulullah       performing wudu at the time of eating – Hadith 3</vt:lpstr>
      <vt:lpstr>Chapter on the Words that Sayyidina Rasulullah  Uttered Before and After Eating </vt:lpstr>
      <vt:lpstr>Chapter on the Words that Sayyidina Rasulullah  Uttered Before and After Eating – Hadith 1</vt:lpstr>
      <vt:lpstr>Chapter on the Words that Sayyidina Rasulullah  Uttered Before and After Eating – Hadith 1</vt:lpstr>
      <vt:lpstr>Chapter on the Words that Sayyidina Rasulullah  Uttered Before and After Eating – Hadith 1</vt:lpstr>
      <vt:lpstr>Chapter on the Words that Sayyidina Rasulullah  Uttered Before and After Eating – Hadith 2</vt:lpstr>
      <vt:lpstr>Chapter on the Words that Sayyidina Rasulullah  Uttered Before and After Eating – Hadith 2</vt:lpstr>
      <vt:lpstr>Chapter on the Words that Sayyidina Rasulullah  Uttered Before and After Eating – Hadith 3</vt:lpstr>
      <vt:lpstr>Chapter on the Words that Sayyidina Rasulullah  Uttered Before and After Eating – Hadith 3</vt:lpstr>
      <vt:lpstr>Chapter on the Words that Sayyidina Rasulullah  Uttered Before and After Eating – Hadith 3</vt:lpstr>
      <vt:lpstr>Chapter on the Words that Sayyidina Rasulullah  Uttered Before and After Eating – Hadith 4</vt:lpstr>
      <vt:lpstr>Chapter on the Words that Sayyidina Rasulullah  Uttered Before and After Eating – Hadith 4</vt:lpstr>
      <vt:lpstr>Chapter on the Words that Sayyidina Rasulullah  Uttered Before and After Eating – Hadith 4</vt:lpstr>
      <vt:lpstr>Chapter on the Words that Sayyidina Rasulullah  Uttered Before and After Eating – Hadith 5</vt:lpstr>
      <vt:lpstr>Chapter on the Words that Sayyidina Rasulullah  Uttered Before and After Eating – Hadith 5</vt:lpstr>
      <vt:lpstr>Chapter on the Words that Sayyidina Rasulullah  Uttered Before and After Eating – Hadith 6</vt:lpstr>
      <vt:lpstr>Chapter on the Words that Sayyidina Rasulullah  Uttered Before and After Eating – Hadith 6</vt:lpstr>
      <vt:lpstr>Chapter on the Words that Sayyidina Rasulullah  Uttered Before and After Eating – Hadith 6</vt:lpstr>
      <vt:lpstr>Chapter on the Words that Sayyidina Rasulullah  Uttered Before and After Eating – Hadith 7</vt:lpstr>
      <vt:lpstr>Chapter on the Words that Sayyidina Rasulullah  Uttered Before and After Eating – Hadith 7</vt:lpstr>
      <vt:lpstr>Chapter on the Cup of  Sayyidina Rasulullah      – Hadith 1</vt:lpstr>
      <vt:lpstr>Chapter on the Cup of  Sayyidina Rasulullah      – Hadith 1</vt:lpstr>
      <vt:lpstr>Chapter on the Cup of  Sayyidina Rasulullah      – Hadith 1</vt:lpstr>
      <vt:lpstr>Chapter on the Cup of  Sayyidina Rasulullah      – Hadith 2</vt:lpstr>
      <vt:lpstr>Chapter on the Cup of  Sayyidina Rasulullah      – Hadith 2</vt:lpstr>
      <vt:lpstr>Chapter on the Cup of  Sayyidina Rasulullah      – Hadith 2</vt:lpstr>
      <vt:lpstr>Chapter on the Cup of  Sayyidina Rasulullah</vt:lpstr>
      <vt:lpstr>Dua upon Concluding a Majlis of Ilm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Shamail – An Introduction</dc:title>
  <dc:creator>Hafsa Hussain</dc:creator>
  <cp:lastModifiedBy>Hafsa Hussain</cp:lastModifiedBy>
  <cp:revision>334</cp:revision>
  <dcterms:created xsi:type="dcterms:W3CDTF">2018-01-12T17:47:53Z</dcterms:created>
  <dcterms:modified xsi:type="dcterms:W3CDTF">2018-08-28T11:02:01Z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