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339" r:id="rId5"/>
    <p:sldId id="340" r:id="rId6"/>
    <p:sldId id="341" r:id="rId7"/>
    <p:sldId id="315" r:id="rId8"/>
    <p:sldId id="380" r:id="rId9"/>
    <p:sldId id="381" r:id="rId10"/>
    <p:sldId id="382" r:id="rId11"/>
    <p:sldId id="383" r:id="rId12"/>
    <p:sldId id="384" r:id="rId13"/>
    <p:sldId id="386" r:id="rId14"/>
    <p:sldId id="387" r:id="rId15"/>
    <p:sldId id="357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F05"/>
    <a:srgbClr val="EED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6" autoAdjust="0"/>
    <p:restoredTop sz="86894" autoAdjust="0"/>
  </p:normalViewPr>
  <p:slideViewPr>
    <p:cSldViewPr>
      <p:cViewPr varScale="1">
        <p:scale>
          <a:sx n="74" d="100"/>
          <a:sy n="74" d="100"/>
        </p:scale>
        <p:origin x="150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7978A-7D0E-4013-90A0-46FD2D3359A3}" type="doc">
      <dgm:prSet loTypeId="urn:diagrams.loki3.com/Bracke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6CF926-9726-467E-A6C6-19711D053C6E}">
      <dgm:prSet phldrT="[Text]" custT="1"/>
      <dgm:spPr/>
      <dgm:t>
        <a:bodyPr/>
        <a:lstStyle/>
        <a:p>
          <a:r>
            <a:rPr lang="en-US" sz="2400" dirty="0" smtClean="0"/>
            <a:t>1</a:t>
          </a:r>
          <a:endParaRPr lang="en-US" sz="2400" dirty="0"/>
        </a:p>
      </dgm:t>
    </dgm:pt>
    <dgm:pt modelId="{DEBD3D60-C828-4A25-A694-E4AC7C54EBA4}" type="parTrans" cxnId="{8365C481-FBB8-4804-8F83-45DAA7FC5691}">
      <dgm:prSet/>
      <dgm:spPr/>
      <dgm:t>
        <a:bodyPr/>
        <a:lstStyle/>
        <a:p>
          <a:endParaRPr lang="en-US" sz="2000"/>
        </a:p>
      </dgm:t>
    </dgm:pt>
    <dgm:pt modelId="{98079955-AF04-4414-A9DC-3E35B22D6F8F}" type="sibTrans" cxnId="{8365C481-FBB8-4804-8F83-45DAA7FC5691}">
      <dgm:prSet/>
      <dgm:spPr/>
      <dgm:t>
        <a:bodyPr/>
        <a:lstStyle/>
        <a:p>
          <a:endParaRPr lang="en-US" sz="2000"/>
        </a:p>
      </dgm:t>
    </dgm:pt>
    <dgm:pt modelId="{CE530A14-FDDF-4826-A712-0E30608A17A2}">
      <dgm:prSet phldrT="[Text]" custT="1"/>
      <dgm:spPr/>
      <dgm:t>
        <a:bodyPr/>
        <a:lstStyle/>
        <a:p>
          <a:r>
            <a:rPr lang="en-US" sz="2400" dirty="0" smtClean="0"/>
            <a:t>The person should have worn the thick socks in a state of Wudu</a:t>
          </a:r>
          <a:endParaRPr lang="en-US" sz="2400" dirty="0"/>
        </a:p>
      </dgm:t>
    </dgm:pt>
    <dgm:pt modelId="{E90564FD-B4CF-4897-A14E-CAA5F7DCA6AC}" type="parTrans" cxnId="{9DC62043-8FB1-4BE7-8EE5-1D690ADE7252}">
      <dgm:prSet/>
      <dgm:spPr/>
      <dgm:t>
        <a:bodyPr/>
        <a:lstStyle/>
        <a:p>
          <a:endParaRPr lang="en-US" sz="2000"/>
        </a:p>
      </dgm:t>
    </dgm:pt>
    <dgm:pt modelId="{5352972B-E4F7-4A65-AFAC-CCADB670B062}" type="sibTrans" cxnId="{9DC62043-8FB1-4BE7-8EE5-1D690ADE7252}">
      <dgm:prSet/>
      <dgm:spPr/>
      <dgm:t>
        <a:bodyPr/>
        <a:lstStyle/>
        <a:p>
          <a:endParaRPr lang="en-US" sz="2000"/>
        </a:p>
      </dgm:t>
    </dgm:pt>
    <dgm:pt modelId="{5F6AD33F-2D3B-4FB9-8557-F99288EC715E}">
      <dgm:prSet phldrT="[Text]" custT="1"/>
      <dgm:spPr/>
      <dgm:t>
        <a:bodyPr/>
        <a:lstStyle/>
        <a:p>
          <a:r>
            <a:rPr lang="en-US" sz="2400" dirty="0" smtClean="0"/>
            <a:t>2</a:t>
          </a:r>
          <a:endParaRPr lang="en-US" sz="2400" dirty="0"/>
        </a:p>
      </dgm:t>
    </dgm:pt>
    <dgm:pt modelId="{C1F6950B-4354-44FD-932C-A468AC710BAC}" type="parTrans" cxnId="{2B89D98D-E17E-48E1-B79E-8832BD758897}">
      <dgm:prSet/>
      <dgm:spPr/>
      <dgm:t>
        <a:bodyPr/>
        <a:lstStyle/>
        <a:p>
          <a:endParaRPr lang="en-US" sz="2000"/>
        </a:p>
      </dgm:t>
    </dgm:pt>
    <dgm:pt modelId="{28AA9F6B-ECDC-4131-AF91-F2BB717547CD}" type="sibTrans" cxnId="{2B89D98D-E17E-48E1-B79E-8832BD758897}">
      <dgm:prSet/>
      <dgm:spPr/>
      <dgm:t>
        <a:bodyPr/>
        <a:lstStyle/>
        <a:p>
          <a:endParaRPr lang="en-US" sz="2000"/>
        </a:p>
      </dgm:t>
    </dgm:pt>
    <dgm:pt modelId="{6EE40081-8DD3-4CFC-AF91-53AC5850297E}">
      <dgm:prSet phldrT="[Text]" custT="1"/>
      <dgm:spPr/>
      <dgm:t>
        <a:bodyPr/>
        <a:lstStyle/>
        <a:p>
          <a:r>
            <a:rPr lang="en-US" sz="2400" dirty="0" smtClean="0"/>
            <a:t>The thick socks should cover the ankles</a:t>
          </a:r>
          <a:endParaRPr lang="en-US" sz="2400" dirty="0"/>
        </a:p>
      </dgm:t>
    </dgm:pt>
    <dgm:pt modelId="{BC6DFC1A-613F-4685-AAB5-8C4536EC9FDE}" type="parTrans" cxnId="{553A6771-288F-4A04-97B7-46E16D93D729}">
      <dgm:prSet/>
      <dgm:spPr/>
      <dgm:t>
        <a:bodyPr/>
        <a:lstStyle/>
        <a:p>
          <a:endParaRPr lang="en-US" sz="2000"/>
        </a:p>
      </dgm:t>
    </dgm:pt>
    <dgm:pt modelId="{98391BFD-8059-41EB-A428-32C83A3B2401}" type="sibTrans" cxnId="{553A6771-288F-4A04-97B7-46E16D93D729}">
      <dgm:prSet/>
      <dgm:spPr/>
      <dgm:t>
        <a:bodyPr/>
        <a:lstStyle/>
        <a:p>
          <a:endParaRPr lang="en-US" sz="2000"/>
        </a:p>
      </dgm:t>
    </dgm:pt>
    <dgm:pt modelId="{5E8EE93B-58AA-4293-A94A-77EEDD684B5E}">
      <dgm:prSet phldrT="[Text]" custT="1"/>
      <dgm:spPr/>
      <dgm:t>
        <a:bodyPr/>
        <a:lstStyle/>
        <a:p>
          <a:r>
            <a:rPr lang="en-US" sz="2400" dirty="0" smtClean="0"/>
            <a:t>3</a:t>
          </a:r>
          <a:endParaRPr lang="en-US" sz="2400" dirty="0"/>
        </a:p>
      </dgm:t>
    </dgm:pt>
    <dgm:pt modelId="{30997319-93BF-4C29-973E-7E4C8FEDAA6C}" type="parTrans" cxnId="{E83B55AB-B46A-4CE6-A4B2-293FC8596820}">
      <dgm:prSet/>
      <dgm:spPr/>
      <dgm:t>
        <a:bodyPr/>
        <a:lstStyle/>
        <a:p>
          <a:endParaRPr lang="en-US" sz="2000"/>
        </a:p>
      </dgm:t>
    </dgm:pt>
    <dgm:pt modelId="{FE1E650E-25D3-474F-A493-38973AB9D24C}" type="sibTrans" cxnId="{E83B55AB-B46A-4CE6-A4B2-293FC8596820}">
      <dgm:prSet/>
      <dgm:spPr/>
      <dgm:t>
        <a:bodyPr/>
        <a:lstStyle/>
        <a:p>
          <a:endParaRPr lang="en-US" sz="2000"/>
        </a:p>
      </dgm:t>
    </dgm:pt>
    <dgm:pt modelId="{EFAD86B8-EF07-4C21-BE30-730FC0AB5543}">
      <dgm:prSet phldrT="[Text]" custT="1"/>
      <dgm:spPr/>
      <dgm:t>
        <a:bodyPr/>
        <a:lstStyle/>
        <a:p>
          <a:r>
            <a:rPr lang="en-US" sz="2400" dirty="0" smtClean="0"/>
            <a:t>The thick socks should be free of hole the size of 3 smallest toes</a:t>
          </a:r>
          <a:endParaRPr lang="en-US" sz="2400" dirty="0"/>
        </a:p>
      </dgm:t>
    </dgm:pt>
    <dgm:pt modelId="{F74098D3-A363-4B0D-A5BF-553FA44EF06C}" type="parTrans" cxnId="{356043B5-29A9-4834-BB7B-E142D25E1C0D}">
      <dgm:prSet/>
      <dgm:spPr/>
      <dgm:t>
        <a:bodyPr/>
        <a:lstStyle/>
        <a:p>
          <a:endParaRPr lang="en-US" sz="2000"/>
        </a:p>
      </dgm:t>
    </dgm:pt>
    <dgm:pt modelId="{A9B7548C-C87F-44EB-8DEE-9C1B909A6A46}" type="sibTrans" cxnId="{356043B5-29A9-4834-BB7B-E142D25E1C0D}">
      <dgm:prSet/>
      <dgm:spPr/>
      <dgm:t>
        <a:bodyPr/>
        <a:lstStyle/>
        <a:p>
          <a:endParaRPr lang="en-US" sz="2000"/>
        </a:p>
      </dgm:t>
    </dgm:pt>
    <dgm:pt modelId="{FA3B6B69-30E6-4639-A958-72CA3670DF8A}">
      <dgm:prSet phldrT="[Text]" custT="1"/>
      <dgm:spPr/>
      <dgm:t>
        <a:bodyPr/>
        <a:lstStyle/>
        <a:p>
          <a:r>
            <a:rPr lang="en-US" sz="2400" dirty="0" smtClean="0"/>
            <a:t>4</a:t>
          </a:r>
          <a:endParaRPr lang="en-US" sz="2400" dirty="0"/>
        </a:p>
      </dgm:t>
    </dgm:pt>
    <dgm:pt modelId="{AA166D49-ECAF-4643-820C-485366ABEAE9}" type="parTrans" cxnId="{75EDE452-4FB5-426E-B68D-FC9E5DEE0C23}">
      <dgm:prSet/>
      <dgm:spPr/>
      <dgm:t>
        <a:bodyPr/>
        <a:lstStyle/>
        <a:p>
          <a:endParaRPr lang="en-US" sz="2000"/>
        </a:p>
      </dgm:t>
    </dgm:pt>
    <dgm:pt modelId="{E7ED6799-4CAF-4CF5-B7C0-01FBF2ADCB35}" type="sibTrans" cxnId="{75EDE452-4FB5-426E-B68D-FC9E5DEE0C23}">
      <dgm:prSet/>
      <dgm:spPr/>
      <dgm:t>
        <a:bodyPr/>
        <a:lstStyle/>
        <a:p>
          <a:endParaRPr lang="en-US" sz="2000"/>
        </a:p>
      </dgm:t>
    </dgm:pt>
    <dgm:pt modelId="{43F1A003-DDA2-4CD1-811C-F83C0CED2450}">
      <dgm:prSet phldrT="[Text]" custT="1"/>
      <dgm:spPr/>
      <dgm:t>
        <a:bodyPr/>
        <a:lstStyle/>
        <a:p>
          <a:r>
            <a:rPr lang="en-US" sz="2400" dirty="0" smtClean="0"/>
            <a:t>The thick socks should hold on to the legs without a need of tying</a:t>
          </a:r>
          <a:endParaRPr lang="en-US" sz="2400" dirty="0"/>
        </a:p>
      </dgm:t>
    </dgm:pt>
    <dgm:pt modelId="{5777806A-AC9C-4C92-92CB-2793DDACBE27}" type="parTrans" cxnId="{AA0258A1-B628-43A2-9566-07B40FFDEFEC}">
      <dgm:prSet/>
      <dgm:spPr/>
      <dgm:t>
        <a:bodyPr/>
        <a:lstStyle/>
        <a:p>
          <a:endParaRPr lang="en-US" sz="2000"/>
        </a:p>
      </dgm:t>
    </dgm:pt>
    <dgm:pt modelId="{47420F9A-D686-4808-95AD-BAC5CC8EA1FE}" type="sibTrans" cxnId="{AA0258A1-B628-43A2-9566-07B40FFDEFEC}">
      <dgm:prSet/>
      <dgm:spPr/>
      <dgm:t>
        <a:bodyPr/>
        <a:lstStyle/>
        <a:p>
          <a:endParaRPr lang="en-US" sz="2000"/>
        </a:p>
      </dgm:t>
    </dgm:pt>
    <dgm:pt modelId="{5E4AF808-0C38-4713-B492-B2DA1B3C4956}">
      <dgm:prSet phldrT="[Text]" custT="1"/>
      <dgm:spPr/>
      <dgm:t>
        <a:bodyPr/>
        <a:lstStyle/>
        <a:p>
          <a:r>
            <a:rPr lang="en-US" sz="2400" dirty="0" smtClean="0"/>
            <a:t>5</a:t>
          </a:r>
          <a:endParaRPr lang="en-US" sz="2400" dirty="0"/>
        </a:p>
      </dgm:t>
    </dgm:pt>
    <dgm:pt modelId="{20745CA8-FEC9-4D17-8F29-302DED40C63C}" type="parTrans" cxnId="{B7D93428-D8BC-407D-B6CD-AA9CEC0397AB}">
      <dgm:prSet/>
      <dgm:spPr/>
      <dgm:t>
        <a:bodyPr/>
        <a:lstStyle/>
        <a:p>
          <a:endParaRPr lang="en-US" sz="2000"/>
        </a:p>
      </dgm:t>
    </dgm:pt>
    <dgm:pt modelId="{391A6829-6E9D-4639-8C31-4918EBCA720D}" type="sibTrans" cxnId="{B7D93428-D8BC-407D-B6CD-AA9CEC0397AB}">
      <dgm:prSet/>
      <dgm:spPr/>
      <dgm:t>
        <a:bodyPr/>
        <a:lstStyle/>
        <a:p>
          <a:endParaRPr lang="en-US" sz="2000"/>
        </a:p>
      </dgm:t>
    </dgm:pt>
    <dgm:pt modelId="{FDD6EC42-18AD-485E-A7D4-6666E54DE671}">
      <dgm:prSet phldrT="[Text]" custT="1"/>
      <dgm:spPr/>
      <dgm:t>
        <a:bodyPr/>
        <a:lstStyle/>
        <a:p>
          <a:r>
            <a:rPr lang="en-US" sz="2400" dirty="0" smtClean="0"/>
            <a:t>They should prevent outside water from reaching to the feet</a:t>
          </a:r>
          <a:endParaRPr lang="en-US" sz="2400" dirty="0"/>
        </a:p>
      </dgm:t>
    </dgm:pt>
    <dgm:pt modelId="{A1197DA8-65AB-4AE8-8DF7-0BEFC7B470B7}" type="parTrans" cxnId="{C0D5504E-F9B5-42A3-B444-8396B2897724}">
      <dgm:prSet/>
      <dgm:spPr/>
      <dgm:t>
        <a:bodyPr/>
        <a:lstStyle/>
        <a:p>
          <a:endParaRPr lang="en-US" sz="2000"/>
        </a:p>
      </dgm:t>
    </dgm:pt>
    <dgm:pt modelId="{2A9F48A5-B721-451B-B30C-BAA13BBF88CB}" type="sibTrans" cxnId="{C0D5504E-F9B5-42A3-B444-8396B2897724}">
      <dgm:prSet/>
      <dgm:spPr/>
      <dgm:t>
        <a:bodyPr/>
        <a:lstStyle/>
        <a:p>
          <a:endParaRPr lang="en-US" sz="2000"/>
        </a:p>
      </dgm:t>
    </dgm:pt>
    <dgm:pt modelId="{4BD06C34-A240-461B-BFE2-D54ECF24B2F5}">
      <dgm:prSet phldrT="[Text]" custT="1"/>
      <dgm:spPr/>
      <dgm:t>
        <a:bodyPr/>
        <a:lstStyle/>
        <a:p>
          <a:r>
            <a:rPr lang="en-US" sz="2400" dirty="0" smtClean="0"/>
            <a:t>6</a:t>
          </a:r>
          <a:endParaRPr lang="en-US" sz="2400" dirty="0"/>
        </a:p>
      </dgm:t>
    </dgm:pt>
    <dgm:pt modelId="{CCF50598-A77A-48EE-A46C-BC73D355FEBB}" type="parTrans" cxnId="{757311C1-2D72-40FF-B5E7-0DB0FFAD7996}">
      <dgm:prSet/>
      <dgm:spPr/>
      <dgm:t>
        <a:bodyPr/>
        <a:lstStyle/>
        <a:p>
          <a:endParaRPr lang="en-US" sz="2000"/>
        </a:p>
      </dgm:t>
    </dgm:pt>
    <dgm:pt modelId="{5CEAF533-99A9-4B2A-B3CE-DFBD14442745}" type="sibTrans" cxnId="{757311C1-2D72-40FF-B5E7-0DB0FFAD7996}">
      <dgm:prSet/>
      <dgm:spPr/>
      <dgm:t>
        <a:bodyPr/>
        <a:lstStyle/>
        <a:p>
          <a:endParaRPr lang="en-US" sz="2000"/>
        </a:p>
      </dgm:t>
    </dgm:pt>
    <dgm:pt modelId="{4485B0B1-3D0D-46A0-B56A-B8A1A1560DC7}">
      <dgm:prSet phldrT="[Text]" custT="1"/>
      <dgm:spPr/>
      <dgm:t>
        <a:bodyPr/>
        <a:lstStyle/>
        <a:p>
          <a:r>
            <a:rPr lang="en-US" sz="2400" dirty="0" smtClean="0"/>
            <a:t>It should be possible to take consecutive steps wearing them</a:t>
          </a:r>
          <a:endParaRPr lang="en-US" sz="2400" dirty="0"/>
        </a:p>
      </dgm:t>
    </dgm:pt>
    <dgm:pt modelId="{2D9A42D0-6255-4D39-A13A-E93C9E70F78D}" type="parTrans" cxnId="{60606116-2B95-4927-819C-441A37D50FD9}">
      <dgm:prSet/>
      <dgm:spPr/>
      <dgm:t>
        <a:bodyPr/>
        <a:lstStyle/>
        <a:p>
          <a:endParaRPr lang="en-US" sz="2000"/>
        </a:p>
      </dgm:t>
    </dgm:pt>
    <dgm:pt modelId="{54A4F912-2A1F-449D-82B8-3EE8ED2D66B1}" type="sibTrans" cxnId="{60606116-2B95-4927-819C-441A37D50FD9}">
      <dgm:prSet/>
      <dgm:spPr/>
      <dgm:t>
        <a:bodyPr/>
        <a:lstStyle/>
        <a:p>
          <a:endParaRPr lang="en-US" sz="2000"/>
        </a:p>
      </dgm:t>
    </dgm:pt>
    <dgm:pt modelId="{CBA640AE-6024-4318-962D-AF2D736AA454}" type="pres">
      <dgm:prSet presAssocID="{7187978A-7D0E-4013-90A0-46FD2D3359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50F36-B209-48A3-B35D-0729B31BBE8C}" type="pres">
      <dgm:prSet presAssocID="{E46CF926-9726-467E-A6C6-19711D053C6E}" presName="linNode" presStyleCnt="0"/>
      <dgm:spPr/>
    </dgm:pt>
    <dgm:pt modelId="{16F9DE87-8083-4895-AF43-687F7761BCAE}" type="pres">
      <dgm:prSet presAssocID="{E46CF926-9726-467E-A6C6-19711D053C6E}" presName="parTx" presStyleLbl="revTx" presStyleIdx="0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87476-E51A-414F-B987-2B02DA6C498A}" type="pres">
      <dgm:prSet presAssocID="{E46CF926-9726-467E-A6C6-19711D053C6E}" presName="bracket" presStyleLbl="parChTrans1D1" presStyleIdx="0" presStyleCnt="6"/>
      <dgm:spPr/>
    </dgm:pt>
    <dgm:pt modelId="{86167FC5-7D19-4536-BE50-B388C02134C7}" type="pres">
      <dgm:prSet presAssocID="{E46CF926-9726-467E-A6C6-19711D053C6E}" presName="spH" presStyleCnt="0"/>
      <dgm:spPr/>
    </dgm:pt>
    <dgm:pt modelId="{97AD91CD-53F3-4BF6-B033-FFA6F1089F40}" type="pres">
      <dgm:prSet presAssocID="{E46CF926-9726-467E-A6C6-19711D053C6E}" presName="desTx" presStyleLbl="node1" presStyleIdx="0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B614-DAFE-4443-AD5B-C89723B4F045}" type="pres">
      <dgm:prSet presAssocID="{98079955-AF04-4414-A9DC-3E35B22D6F8F}" presName="spV" presStyleCnt="0"/>
      <dgm:spPr/>
    </dgm:pt>
    <dgm:pt modelId="{BBE3DAB7-5922-4E35-A69B-A7BC26EBCD36}" type="pres">
      <dgm:prSet presAssocID="{5F6AD33F-2D3B-4FB9-8557-F99288EC715E}" presName="linNode" presStyleCnt="0"/>
      <dgm:spPr/>
    </dgm:pt>
    <dgm:pt modelId="{DC5650EE-7704-4FC3-A2E5-F755BDBDDFCB}" type="pres">
      <dgm:prSet presAssocID="{5F6AD33F-2D3B-4FB9-8557-F99288EC715E}" presName="parTx" presStyleLbl="revTx" presStyleIdx="1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6D773-30EA-41A3-ACB8-314780089C5B}" type="pres">
      <dgm:prSet presAssocID="{5F6AD33F-2D3B-4FB9-8557-F99288EC715E}" presName="bracket" presStyleLbl="parChTrans1D1" presStyleIdx="1" presStyleCnt="6"/>
      <dgm:spPr/>
    </dgm:pt>
    <dgm:pt modelId="{02E7AB09-1DBB-4565-A406-B16BB4910673}" type="pres">
      <dgm:prSet presAssocID="{5F6AD33F-2D3B-4FB9-8557-F99288EC715E}" presName="spH" presStyleCnt="0"/>
      <dgm:spPr/>
    </dgm:pt>
    <dgm:pt modelId="{74AAE8EE-48F3-413A-8CA0-B709E2D6EBAC}" type="pres">
      <dgm:prSet presAssocID="{5F6AD33F-2D3B-4FB9-8557-F99288EC715E}" presName="desTx" presStyleLbl="node1" presStyleIdx="1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02F7-541A-4379-A59E-E4D3EAB8B6E8}" type="pres">
      <dgm:prSet presAssocID="{28AA9F6B-ECDC-4131-AF91-F2BB717547CD}" presName="spV" presStyleCnt="0"/>
      <dgm:spPr/>
    </dgm:pt>
    <dgm:pt modelId="{731C4C9F-91B4-4943-AC18-2D24E1C381EA}" type="pres">
      <dgm:prSet presAssocID="{5E8EE93B-58AA-4293-A94A-77EEDD684B5E}" presName="linNode" presStyleCnt="0"/>
      <dgm:spPr/>
    </dgm:pt>
    <dgm:pt modelId="{1DBB099D-4F0B-47BC-AA20-21DEB13FBFCE}" type="pres">
      <dgm:prSet presAssocID="{5E8EE93B-58AA-4293-A94A-77EEDD684B5E}" presName="parTx" presStyleLbl="revTx" presStyleIdx="2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B747D-F214-44D5-805B-A289AD6228DD}" type="pres">
      <dgm:prSet presAssocID="{5E8EE93B-58AA-4293-A94A-77EEDD684B5E}" presName="bracket" presStyleLbl="parChTrans1D1" presStyleIdx="2" presStyleCnt="6"/>
      <dgm:spPr/>
    </dgm:pt>
    <dgm:pt modelId="{25DD782B-53FB-4988-B424-CEF3BA78FE79}" type="pres">
      <dgm:prSet presAssocID="{5E8EE93B-58AA-4293-A94A-77EEDD684B5E}" presName="spH" presStyleCnt="0"/>
      <dgm:spPr/>
    </dgm:pt>
    <dgm:pt modelId="{62BA0C58-592E-407A-924C-CDFC77DB6A7F}" type="pres">
      <dgm:prSet presAssocID="{5E8EE93B-58AA-4293-A94A-77EEDD684B5E}" presName="desTx" presStyleLbl="node1" presStyleIdx="2" presStyleCnt="6" custScaleX="123526" custLinFactNeighborX="1182" custLinFactNeighborY="-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AC83D-65BD-4A78-8DBB-5FC1CA5BC095}" type="pres">
      <dgm:prSet presAssocID="{FE1E650E-25D3-474F-A493-38973AB9D24C}" presName="spV" presStyleCnt="0"/>
      <dgm:spPr/>
    </dgm:pt>
    <dgm:pt modelId="{D99DADA6-BD2B-43C7-AFB8-D9B8226D00E3}" type="pres">
      <dgm:prSet presAssocID="{FA3B6B69-30E6-4639-A958-72CA3670DF8A}" presName="linNode" presStyleCnt="0"/>
      <dgm:spPr/>
    </dgm:pt>
    <dgm:pt modelId="{CB9B5468-CB05-4A64-9158-4A52FB6A9CEA}" type="pres">
      <dgm:prSet presAssocID="{FA3B6B69-30E6-4639-A958-72CA3670DF8A}" presName="parTx" presStyleLbl="revTx" presStyleIdx="3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90FD2-17A5-41C4-B0A5-92EFB537E23A}" type="pres">
      <dgm:prSet presAssocID="{FA3B6B69-30E6-4639-A958-72CA3670DF8A}" presName="bracket" presStyleLbl="parChTrans1D1" presStyleIdx="3" presStyleCnt="6"/>
      <dgm:spPr/>
    </dgm:pt>
    <dgm:pt modelId="{48B7FEC2-CB9D-4B65-BF50-817473CBD582}" type="pres">
      <dgm:prSet presAssocID="{FA3B6B69-30E6-4639-A958-72CA3670DF8A}" presName="spH" presStyleCnt="0"/>
      <dgm:spPr/>
    </dgm:pt>
    <dgm:pt modelId="{2A80E945-C115-4A5A-8F08-56373200F43A}" type="pres">
      <dgm:prSet presAssocID="{FA3B6B69-30E6-4639-A958-72CA3670DF8A}" presName="desTx" presStyleLbl="node1" presStyleIdx="3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A5FC0-5194-43D0-A61A-48B55E296248}" type="pres">
      <dgm:prSet presAssocID="{E7ED6799-4CAF-4CF5-B7C0-01FBF2ADCB35}" presName="spV" presStyleCnt="0"/>
      <dgm:spPr/>
    </dgm:pt>
    <dgm:pt modelId="{51E5073F-9D78-497F-91AD-A3CC69C3A4B2}" type="pres">
      <dgm:prSet presAssocID="{5E4AF808-0C38-4713-B492-B2DA1B3C4956}" presName="linNode" presStyleCnt="0"/>
      <dgm:spPr/>
    </dgm:pt>
    <dgm:pt modelId="{CDA2B296-EF99-4DA3-BD6C-DBBBA62ECA32}" type="pres">
      <dgm:prSet presAssocID="{5E4AF808-0C38-4713-B492-B2DA1B3C4956}" presName="parTx" presStyleLbl="revTx" presStyleIdx="4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BF6ED-0604-4815-B854-9CB203DBAF1B}" type="pres">
      <dgm:prSet presAssocID="{5E4AF808-0C38-4713-B492-B2DA1B3C4956}" presName="bracket" presStyleLbl="parChTrans1D1" presStyleIdx="4" presStyleCnt="6"/>
      <dgm:spPr/>
    </dgm:pt>
    <dgm:pt modelId="{2BD7AE64-EE20-4431-8DEF-2B290D4B7025}" type="pres">
      <dgm:prSet presAssocID="{5E4AF808-0C38-4713-B492-B2DA1B3C4956}" presName="spH" presStyleCnt="0"/>
      <dgm:spPr/>
    </dgm:pt>
    <dgm:pt modelId="{F021734F-D6A5-492B-8472-4ECC876C9490}" type="pres">
      <dgm:prSet presAssocID="{5E4AF808-0C38-4713-B492-B2DA1B3C4956}" presName="desTx" presStyleLbl="node1" presStyleIdx="4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DE8B9-136F-4E63-9DE0-40C1BE69C69C}" type="pres">
      <dgm:prSet presAssocID="{391A6829-6E9D-4639-8C31-4918EBCA720D}" presName="spV" presStyleCnt="0"/>
      <dgm:spPr/>
    </dgm:pt>
    <dgm:pt modelId="{5CBDE6BC-D38C-4BAB-99FF-C5A5C00AC60F}" type="pres">
      <dgm:prSet presAssocID="{4BD06C34-A240-461B-BFE2-D54ECF24B2F5}" presName="linNode" presStyleCnt="0"/>
      <dgm:spPr/>
    </dgm:pt>
    <dgm:pt modelId="{6B50E7BB-8139-4966-A5A1-E7EFD4009615}" type="pres">
      <dgm:prSet presAssocID="{4BD06C34-A240-461B-BFE2-D54ECF24B2F5}" presName="parTx" presStyleLbl="revTx" presStyleIdx="5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7D9DB-021C-43A1-8855-BC2FDACB7366}" type="pres">
      <dgm:prSet presAssocID="{4BD06C34-A240-461B-BFE2-D54ECF24B2F5}" presName="bracket" presStyleLbl="parChTrans1D1" presStyleIdx="5" presStyleCnt="6"/>
      <dgm:spPr/>
    </dgm:pt>
    <dgm:pt modelId="{18E14496-BF65-4CB8-B935-D89FDD63A15D}" type="pres">
      <dgm:prSet presAssocID="{4BD06C34-A240-461B-BFE2-D54ECF24B2F5}" presName="spH" presStyleCnt="0"/>
      <dgm:spPr/>
    </dgm:pt>
    <dgm:pt modelId="{5513A60D-A167-45A2-B04D-1AF2C8E610F1}" type="pres">
      <dgm:prSet presAssocID="{4BD06C34-A240-461B-BFE2-D54ECF24B2F5}" presName="desTx" presStyleLbl="node1" presStyleIdx="5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6ABCAA-94A5-4F29-9947-DC95B59DCBC3}" type="presOf" srcId="{4BD06C34-A240-461B-BFE2-D54ECF24B2F5}" destId="{6B50E7BB-8139-4966-A5A1-E7EFD4009615}" srcOrd="0" destOrd="0" presId="urn:diagrams.loki3.com/BracketList"/>
    <dgm:cxn modelId="{580FEBA2-F1CF-4E07-9211-B21120E76F0A}" type="presOf" srcId="{5E4AF808-0C38-4713-B492-B2DA1B3C4956}" destId="{CDA2B296-EF99-4DA3-BD6C-DBBBA62ECA32}" srcOrd="0" destOrd="0" presId="urn:diagrams.loki3.com/BracketList"/>
    <dgm:cxn modelId="{F1FE4918-A507-4E0B-9988-CA3838E622DA}" type="presOf" srcId="{EFAD86B8-EF07-4C21-BE30-730FC0AB5543}" destId="{62BA0C58-592E-407A-924C-CDFC77DB6A7F}" srcOrd="0" destOrd="0" presId="urn:diagrams.loki3.com/BracketList"/>
    <dgm:cxn modelId="{F27B4453-4E1B-4A75-8E8B-9518D3043395}" type="presOf" srcId="{5E8EE93B-58AA-4293-A94A-77EEDD684B5E}" destId="{1DBB099D-4F0B-47BC-AA20-21DEB13FBFCE}" srcOrd="0" destOrd="0" presId="urn:diagrams.loki3.com/BracketList"/>
    <dgm:cxn modelId="{2B89D98D-E17E-48E1-B79E-8832BD758897}" srcId="{7187978A-7D0E-4013-90A0-46FD2D3359A3}" destId="{5F6AD33F-2D3B-4FB9-8557-F99288EC715E}" srcOrd="1" destOrd="0" parTransId="{C1F6950B-4354-44FD-932C-A468AC710BAC}" sibTransId="{28AA9F6B-ECDC-4131-AF91-F2BB717547CD}"/>
    <dgm:cxn modelId="{C0D5504E-F9B5-42A3-B444-8396B2897724}" srcId="{5E4AF808-0C38-4713-B492-B2DA1B3C4956}" destId="{FDD6EC42-18AD-485E-A7D4-6666E54DE671}" srcOrd="0" destOrd="0" parTransId="{A1197DA8-65AB-4AE8-8DF7-0BEFC7B470B7}" sibTransId="{2A9F48A5-B721-451B-B30C-BAA13BBF88CB}"/>
    <dgm:cxn modelId="{757311C1-2D72-40FF-B5E7-0DB0FFAD7996}" srcId="{7187978A-7D0E-4013-90A0-46FD2D3359A3}" destId="{4BD06C34-A240-461B-BFE2-D54ECF24B2F5}" srcOrd="5" destOrd="0" parTransId="{CCF50598-A77A-48EE-A46C-BC73D355FEBB}" sibTransId="{5CEAF533-99A9-4B2A-B3CE-DFBD14442745}"/>
    <dgm:cxn modelId="{1D8BE290-381D-47C1-8A9F-2BF2BC2F573A}" type="presOf" srcId="{6EE40081-8DD3-4CFC-AF91-53AC5850297E}" destId="{74AAE8EE-48F3-413A-8CA0-B709E2D6EBAC}" srcOrd="0" destOrd="0" presId="urn:diagrams.loki3.com/BracketList"/>
    <dgm:cxn modelId="{356043B5-29A9-4834-BB7B-E142D25E1C0D}" srcId="{5E8EE93B-58AA-4293-A94A-77EEDD684B5E}" destId="{EFAD86B8-EF07-4C21-BE30-730FC0AB5543}" srcOrd="0" destOrd="0" parTransId="{F74098D3-A363-4B0D-A5BF-553FA44EF06C}" sibTransId="{A9B7548C-C87F-44EB-8DEE-9C1B909A6A46}"/>
    <dgm:cxn modelId="{AA0258A1-B628-43A2-9566-07B40FFDEFEC}" srcId="{FA3B6B69-30E6-4639-A958-72CA3670DF8A}" destId="{43F1A003-DDA2-4CD1-811C-F83C0CED2450}" srcOrd="0" destOrd="0" parTransId="{5777806A-AC9C-4C92-92CB-2793DDACBE27}" sibTransId="{47420F9A-D686-4808-95AD-BAC5CC8EA1FE}"/>
    <dgm:cxn modelId="{60606116-2B95-4927-819C-441A37D50FD9}" srcId="{4BD06C34-A240-461B-BFE2-D54ECF24B2F5}" destId="{4485B0B1-3D0D-46A0-B56A-B8A1A1560DC7}" srcOrd="0" destOrd="0" parTransId="{2D9A42D0-6255-4D39-A13A-E93C9E70F78D}" sibTransId="{54A4F912-2A1F-449D-82B8-3EE8ED2D66B1}"/>
    <dgm:cxn modelId="{1B3BF723-7420-49D3-9592-8A31459C2AEF}" type="presOf" srcId="{CE530A14-FDDF-4826-A712-0E30608A17A2}" destId="{97AD91CD-53F3-4BF6-B033-FFA6F1089F40}" srcOrd="0" destOrd="0" presId="urn:diagrams.loki3.com/BracketList"/>
    <dgm:cxn modelId="{3DB02AD2-FED4-4D29-A95E-ABF731CD22B5}" type="presOf" srcId="{E46CF926-9726-467E-A6C6-19711D053C6E}" destId="{16F9DE87-8083-4895-AF43-687F7761BCAE}" srcOrd="0" destOrd="0" presId="urn:diagrams.loki3.com/BracketList"/>
    <dgm:cxn modelId="{B7D93428-D8BC-407D-B6CD-AA9CEC0397AB}" srcId="{7187978A-7D0E-4013-90A0-46FD2D3359A3}" destId="{5E4AF808-0C38-4713-B492-B2DA1B3C4956}" srcOrd="4" destOrd="0" parTransId="{20745CA8-FEC9-4D17-8F29-302DED40C63C}" sibTransId="{391A6829-6E9D-4639-8C31-4918EBCA720D}"/>
    <dgm:cxn modelId="{AC332F72-76C8-45D2-B24F-9CF4297EBBF7}" type="presOf" srcId="{7187978A-7D0E-4013-90A0-46FD2D3359A3}" destId="{CBA640AE-6024-4318-962D-AF2D736AA454}" srcOrd="0" destOrd="0" presId="urn:diagrams.loki3.com/BracketList"/>
    <dgm:cxn modelId="{8365C481-FBB8-4804-8F83-45DAA7FC5691}" srcId="{7187978A-7D0E-4013-90A0-46FD2D3359A3}" destId="{E46CF926-9726-467E-A6C6-19711D053C6E}" srcOrd="0" destOrd="0" parTransId="{DEBD3D60-C828-4A25-A694-E4AC7C54EBA4}" sibTransId="{98079955-AF04-4414-A9DC-3E35B22D6F8F}"/>
    <dgm:cxn modelId="{75EDE452-4FB5-426E-B68D-FC9E5DEE0C23}" srcId="{7187978A-7D0E-4013-90A0-46FD2D3359A3}" destId="{FA3B6B69-30E6-4639-A958-72CA3670DF8A}" srcOrd="3" destOrd="0" parTransId="{AA166D49-ECAF-4643-820C-485366ABEAE9}" sibTransId="{E7ED6799-4CAF-4CF5-B7C0-01FBF2ADCB35}"/>
    <dgm:cxn modelId="{EA9E6D47-CAF4-4137-A7AE-F8850A010D3D}" type="presOf" srcId="{FDD6EC42-18AD-485E-A7D4-6666E54DE671}" destId="{F021734F-D6A5-492B-8472-4ECC876C9490}" srcOrd="0" destOrd="0" presId="urn:diagrams.loki3.com/BracketList"/>
    <dgm:cxn modelId="{553A6771-288F-4A04-97B7-46E16D93D729}" srcId="{5F6AD33F-2D3B-4FB9-8557-F99288EC715E}" destId="{6EE40081-8DD3-4CFC-AF91-53AC5850297E}" srcOrd="0" destOrd="0" parTransId="{BC6DFC1A-613F-4685-AAB5-8C4536EC9FDE}" sibTransId="{98391BFD-8059-41EB-A428-32C83A3B2401}"/>
    <dgm:cxn modelId="{7223BE57-B9B8-4DA9-AF63-B16DC0B71171}" type="presOf" srcId="{FA3B6B69-30E6-4639-A958-72CA3670DF8A}" destId="{CB9B5468-CB05-4A64-9158-4A52FB6A9CEA}" srcOrd="0" destOrd="0" presId="urn:diagrams.loki3.com/BracketList"/>
    <dgm:cxn modelId="{E83B55AB-B46A-4CE6-A4B2-293FC8596820}" srcId="{7187978A-7D0E-4013-90A0-46FD2D3359A3}" destId="{5E8EE93B-58AA-4293-A94A-77EEDD684B5E}" srcOrd="2" destOrd="0" parTransId="{30997319-93BF-4C29-973E-7E4C8FEDAA6C}" sibTransId="{FE1E650E-25D3-474F-A493-38973AB9D24C}"/>
    <dgm:cxn modelId="{1460B731-BF0A-44A4-9710-62667838CA1A}" type="presOf" srcId="{43F1A003-DDA2-4CD1-811C-F83C0CED2450}" destId="{2A80E945-C115-4A5A-8F08-56373200F43A}" srcOrd="0" destOrd="0" presId="urn:diagrams.loki3.com/BracketList"/>
    <dgm:cxn modelId="{534296B1-D2A9-44AD-AEA6-FFCC2B6FFF08}" type="presOf" srcId="{5F6AD33F-2D3B-4FB9-8557-F99288EC715E}" destId="{DC5650EE-7704-4FC3-A2E5-F755BDBDDFCB}" srcOrd="0" destOrd="0" presId="urn:diagrams.loki3.com/BracketList"/>
    <dgm:cxn modelId="{1B266050-832C-4025-9C1D-70C53494BE31}" type="presOf" srcId="{4485B0B1-3D0D-46A0-B56A-B8A1A1560DC7}" destId="{5513A60D-A167-45A2-B04D-1AF2C8E610F1}" srcOrd="0" destOrd="0" presId="urn:diagrams.loki3.com/BracketList"/>
    <dgm:cxn modelId="{9DC62043-8FB1-4BE7-8EE5-1D690ADE7252}" srcId="{E46CF926-9726-467E-A6C6-19711D053C6E}" destId="{CE530A14-FDDF-4826-A712-0E30608A17A2}" srcOrd="0" destOrd="0" parTransId="{E90564FD-B4CF-4897-A14E-CAA5F7DCA6AC}" sibTransId="{5352972B-E4F7-4A65-AFAC-CCADB670B062}"/>
    <dgm:cxn modelId="{1CA20F8A-1056-4322-A730-E6D0F6C3BAB6}" type="presParOf" srcId="{CBA640AE-6024-4318-962D-AF2D736AA454}" destId="{6AF50F36-B209-48A3-B35D-0729B31BBE8C}" srcOrd="0" destOrd="0" presId="urn:diagrams.loki3.com/BracketList"/>
    <dgm:cxn modelId="{679C1E99-3B48-42D9-9455-CC169B4632C7}" type="presParOf" srcId="{6AF50F36-B209-48A3-B35D-0729B31BBE8C}" destId="{16F9DE87-8083-4895-AF43-687F7761BCAE}" srcOrd="0" destOrd="0" presId="urn:diagrams.loki3.com/BracketList"/>
    <dgm:cxn modelId="{4DDA8C09-B926-4241-BFEA-FA469F4C4E60}" type="presParOf" srcId="{6AF50F36-B209-48A3-B35D-0729B31BBE8C}" destId="{1C187476-E51A-414F-B987-2B02DA6C498A}" srcOrd="1" destOrd="0" presId="urn:diagrams.loki3.com/BracketList"/>
    <dgm:cxn modelId="{7A3ED8D6-CFA9-465A-A55B-7F90E6E51EEE}" type="presParOf" srcId="{6AF50F36-B209-48A3-B35D-0729B31BBE8C}" destId="{86167FC5-7D19-4536-BE50-B388C02134C7}" srcOrd="2" destOrd="0" presId="urn:diagrams.loki3.com/BracketList"/>
    <dgm:cxn modelId="{AE766A8B-FC65-4C45-8504-672071CE69CF}" type="presParOf" srcId="{6AF50F36-B209-48A3-B35D-0729B31BBE8C}" destId="{97AD91CD-53F3-4BF6-B033-FFA6F1089F40}" srcOrd="3" destOrd="0" presId="urn:diagrams.loki3.com/BracketList"/>
    <dgm:cxn modelId="{E24E52BC-7554-4A16-A0DB-0D2FE42D39CC}" type="presParOf" srcId="{CBA640AE-6024-4318-962D-AF2D736AA454}" destId="{ED15B614-DAFE-4443-AD5B-C89723B4F045}" srcOrd="1" destOrd="0" presId="urn:diagrams.loki3.com/BracketList"/>
    <dgm:cxn modelId="{AE66978F-4201-455C-97E7-F02DDEF2BB7D}" type="presParOf" srcId="{CBA640AE-6024-4318-962D-AF2D736AA454}" destId="{BBE3DAB7-5922-4E35-A69B-A7BC26EBCD36}" srcOrd="2" destOrd="0" presId="urn:diagrams.loki3.com/BracketList"/>
    <dgm:cxn modelId="{3C3BB5BD-49BB-494E-8D92-EA3F95D5B52F}" type="presParOf" srcId="{BBE3DAB7-5922-4E35-A69B-A7BC26EBCD36}" destId="{DC5650EE-7704-4FC3-A2E5-F755BDBDDFCB}" srcOrd="0" destOrd="0" presId="urn:diagrams.loki3.com/BracketList"/>
    <dgm:cxn modelId="{6618092B-CC34-4B61-8028-6F6C0E995158}" type="presParOf" srcId="{BBE3DAB7-5922-4E35-A69B-A7BC26EBCD36}" destId="{54A6D773-30EA-41A3-ACB8-314780089C5B}" srcOrd="1" destOrd="0" presId="urn:diagrams.loki3.com/BracketList"/>
    <dgm:cxn modelId="{8B02BE7F-B617-433C-97AC-9C49101BD505}" type="presParOf" srcId="{BBE3DAB7-5922-4E35-A69B-A7BC26EBCD36}" destId="{02E7AB09-1DBB-4565-A406-B16BB4910673}" srcOrd="2" destOrd="0" presId="urn:diagrams.loki3.com/BracketList"/>
    <dgm:cxn modelId="{198CCA64-8C36-4D7D-8A97-4A3AFCEFD45C}" type="presParOf" srcId="{BBE3DAB7-5922-4E35-A69B-A7BC26EBCD36}" destId="{74AAE8EE-48F3-413A-8CA0-B709E2D6EBAC}" srcOrd="3" destOrd="0" presId="urn:diagrams.loki3.com/BracketList"/>
    <dgm:cxn modelId="{3A9EBB41-7C15-4A6A-9B58-9BAFC3CE315A}" type="presParOf" srcId="{CBA640AE-6024-4318-962D-AF2D736AA454}" destId="{094D02F7-541A-4379-A59E-E4D3EAB8B6E8}" srcOrd="3" destOrd="0" presId="urn:diagrams.loki3.com/BracketList"/>
    <dgm:cxn modelId="{90115CBF-D69F-4050-B8A1-744AEB77F307}" type="presParOf" srcId="{CBA640AE-6024-4318-962D-AF2D736AA454}" destId="{731C4C9F-91B4-4943-AC18-2D24E1C381EA}" srcOrd="4" destOrd="0" presId="urn:diagrams.loki3.com/BracketList"/>
    <dgm:cxn modelId="{9EAE06C4-CE1C-4853-A03E-4C7F4F44550D}" type="presParOf" srcId="{731C4C9F-91B4-4943-AC18-2D24E1C381EA}" destId="{1DBB099D-4F0B-47BC-AA20-21DEB13FBFCE}" srcOrd="0" destOrd="0" presId="urn:diagrams.loki3.com/BracketList"/>
    <dgm:cxn modelId="{FB2A105D-A9D1-4482-9C06-BEA797AD4EF4}" type="presParOf" srcId="{731C4C9F-91B4-4943-AC18-2D24E1C381EA}" destId="{656B747D-F214-44D5-805B-A289AD6228DD}" srcOrd="1" destOrd="0" presId="urn:diagrams.loki3.com/BracketList"/>
    <dgm:cxn modelId="{F96EE855-D620-40CD-B736-7E63E0A3B8E8}" type="presParOf" srcId="{731C4C9F-91B4-4943-AC18-2D24E1C381EA}" destId="{25DD782B-53FB-4988-B424-CEF3BA78FE79}" srcOrd="2" destOrd="0" presId="urn:diagrams.loki3.com/BracketList"/>
    <dgm:cxn modelId="{58516838-2745-43DF-A40B-B7D48439D0AD}" type="presParOf" srcId="{731C4C9F-91B4-4943-AC18-2D24E1C381EA}" destId="{62BA0C58-592E-407A-924C-CDFC77DB6A7F}" srcOrd="3" destOrd="0" presId="urn:diagrams.loki3.com/BracketList"/>
    <dgm:cxn modelId="{9EAADBFE-348E-45BE-98D9-C2F92BB868F5}" type="presParOf" srcId="{CBA640AE-6024-4318-962D-AF2D736AA454}" destId="{9E2AC83D-65BD-4A78-8DBB-5FC1CA5BC095}" srcOrd="5" destOrd="0" presId="urn:diagrams.loki3.com/BracketList"/>
    <dgm:cxn modelId="{87F732CB-70D3-4B79-9AB0-01BF682518BE}" type="presParOf" srcId="{CBA640AE-6024-4318-962D-AF2D736AA454}" destId="{D99DADA6-BD2B-43C7-AFB8-D9B8226D00E3}" srcOrd="6" destOrd="0" presId="urn:diagrams.loki3.com/BracketList"/>
    <dgm:cxn modelId="{38C99B3B-F5B2-47A8-B314-FE30B644708E}" type="presParOf" srcId="{D99DADA6-BD2B-43C7-AFB8-D9B8226D00E3}" destId="{CB9B5468-CB05-4A64-9158-4A52FB6A9CEA}" srcOrd="0" destOrd="0" presId="urn:diagrams.loki3.com/BracketList"/>
    <dgm:cxn modelId="{B673FFBA-30BB-496D-BC6D-4670635C9852}" type="presParOf" srcId="{D99DADA6-BD2B-43C7-AFB8-D9B8226D00E3}" destId="{D2B90FD2-17A5-41C4-B0A5-92EFB537E23A}" srcOrd="1" destOrd="0" presId="urn:diagrams.loki3.com/BracketList"/>
    <dgm:cxn modelId="{92D0FB6E-8A25-477E-93D6-211F5CC0A256}" type="presParOf" srcId="{D99DADA6-BD2B-43C7-AFB8-D9B8226D00E3}" destId="{48B7FEC2-CB9D-4B65-BF50-817473CBD582}" srcOrd="2" destOrd="0" presId="urn:diagrams.loki3.com/BracketList"/>
    <dgm:cxn modelId="{E00783C4-2F53-4726-BCF0-6DA3EDE20814}" type="presParOf" srcId="{D99DADA6-BD2B-43C7-AFB8-D9B8226D00E3}" destId="{2A80E945-C115-4A5A-8F08-56373200F43A}" srcOrd="3" destOrd="0" presId="urn:diagrams.loki3.com/BracketList"/>
    <dgm:cxn modelId="{0575A77F-8D38-4164-952E-EE08225C38D2}" type="presParOf" srcId="{CBA640AE-6024-4318-962D-AF2D736AA454}" destId="{025A5FC0-5194-43D0-A61A-48B55E296248}" srcOrd="7" destOrd="0" presId="urn:diagrams.loki3.com/BracketList"/>
    <dgm:cxn modelId="{2910CAB7-23E4-4C36-BD30-D3EBB146A4E9}" type="presParOf" srcId="{CBA640AE-6024-4318-962D-AF2D736AA454}" destId="{51E5073F-9D78-497F-91AD-A3CC69C3A4B2}" srcOrd="8" destOrd="0" presId="urn:diagrams.loki3.com/BracketList"/>
    <dgm:cxn modelId="{8BA1D0A4-A950-4CBC-8093-AED719C3C15A}" type="presParOf" srcId="{51E5073F-9D78-497F-91AD-A3CC69C3A4B2}" destId="{CDA2B296-EF99-4DA3-BD6C-DBBBA62ECA32}" srcOrd="0" destOrd="0" presId="urn:diagrams.loki3.com/BracketList"/>
    <dgm:cxn modelId="{35D5866F-9A5A-4BAF-BEDA-656F0814853C}" type="presParOf" srcId="{51E5073F-9D78-497F-91AD-A3CC69C3A4B2}" destId="{6ECBF6ED-0604-4815-B854-9CB203DBAF1B}" srcOrd="1" destOrd="0" presId="urn:diagrams.loki3.com/BracketList"/>
    <dgm:cxn modelId="{4A50C0F6-6A0A-444B-8F93-0003C4C79D4C}" type="presParOf" srcId="{51E5073F-9D78-497F-91AD-A3CC69C3A4B2}" destId="{2BD7AE64-EE20-4431-8DEF-2B290D4B7025}" srcOrd="2" destOrd="0" presId="urn:diagrams.loki3.com/BracketList"/>
    <dgm:cxn modelId="{4D50D257-3D13-4774-BB6C-395FE844514E}" type="presParOf" srcId="{51E5073F-9D78-497F-91AD-A3CC69C3A4B2}" destId="{F021734F-D6A5-492B-8472-4ECC876C9490}" srcOrd="3" destOrd="0" presId="urn:diagrams.loki3.com/BracketList"/>
    <dgm:cxn modelId="{18BBCD6B-408F-4DC1-A431-B1B592218863}" type="presParOf" srcId="{CBA640AE-6024-4318-962D-AF2D736AA454}" destId="{D6CDE8B9-136F-4E63-9DE0-40C1BE69C69C}" srcOrd="9" destOrd="0" presId="urn:diagrams.loki3.com/BracketList"/>
    <dgm:cxn modelId="{590AAF6B-9788-4276-B8E1-5CF844D49AF3}" type="presParOf" srcId="{CBA640AE-6024-4318-962D-AF2D736AA454}" destId="{5CBDE6BC-D38C-4BAB-99FF-C5A5C00AC60F}" srcOrd="10" destOrd="0" presId="urn:diagrams.loki3.com/BracketList"/>
    <dgm:cxn modelId="{612300E5-0DD1-417E-BD15-17219084A225}" type="presParOf" srcId="{5CBDE6BC-D38C-4BAB-99FF-C5A5C00AC60F}" destId="{6B50E7BB-8139-4966-A5A1-E7EFD4009615}" srcOrd="0" destOrd="0" presId="urn:diagrams.loki3.com/BracketList"/>
    <dgm:cxn modelId="{6DDADB05-224B-42BD-963E-DE9BB2F98355}" type="presParOf" srcId="{5CBDE6BC-D38C-4BAB-99FF-C5A5C00AC60F}" destId="{FC67D9DB-021C-43A1-8855-BC2FDACB7366}" srcOrd="1" destOrd="0" presId="urn:diagrams.loki3.com/BracketList"/>
    <dgm:cxn modelId="{F7CCEE58-4EAE-43A6-AD55-6651A04E402B}" type="presParOf" srcId="{5CBDE6BC-D38C-4BAB-99FF-C5A5C00AC60F}" destId="{18E14496-BF65-4CB8-B935-D89FDD63A15D}" srcOrd="2" destOrd="0" presId="urn:diagrams.loki3.com/BracketList"/>
    <dgm:cxn modelId="{F803A853-63B3-4AA0-9435-5AB076B30B16}" type="presParOf" srcId="{5CBDE6BC-D38C-4BAB-99FF-C5A5C00AC60F}" destId="{5513A60D-A167-45A2-B04D-1AF2C8E610F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7978A-7D0E-4013-90A0-46FD2D3359A3}" type="doc">
      <dgm:prSet loTypeId="urn:diagrams.loki3.com/Bracke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6CF926-9726-467E-A6C6-19711D053C6E}">
      <dgm:prSet phldrT="[Text]" custT="1"/>
      <dgm:spPr/>
      <dgm:t>
        <a:bodyPr/>
        <a:lstStyle/>
        <a:p>
          <a:r>
            <a:rPr lang="en-US" sz="2400" dirty="0" smtClean="0"/>
            <a:t>1</a:t>
          </a:r>
          <a:endParaRPr lang="en-US" sz="2400" dirty="0"/>
        </a:p>
      </dgm:t>
    </dgm:pt>
    <dgm:pt modelId="{DEBD3D60-C828-4A25-A694-E4AC7C54EBA4}" type="parTrans" cxnId="{8365C481-FBB8-4804-8F83-45DAA7FC5691}">
      <dgm:prSet/>
      <dgm:spPr/>
      <dgm:t>
        <a:bodyPr/>
        <a:lstStyle/>
        <a:p>
          <a:endParaRPr lang="en-US" sz="2000"/>
        </a:p>
      </dgm:t>
    </dgm:pt>
    <dgm:pt modelId="{98079955-AF04-4414-A9DC-3E35B22D6F8F}" type="sibTrans" cxnId="{8365C481-FBB8-4804-8F83-45DAA7FC5691}">
      <dgm:prSet/>
      <dgm:spPr/>
      <dgm:t>
        <a:bodyPr/>
        <a:lstStyle/>
        <a:p>
          <a:endParaRPr lang="en-US" sz="2000"/>
        </a:p>
      </dgm:t>
    </dgm:pt>
    <dgm:pt modelId="{CE530A14-FDDF-4826-A712-0E30608A17A2}">
      <dgm:prSet phldrT="[Text]" custT="1"/>
      <dgm:spPr/>
      <dgm:t>
        <a:bodyPr/>
        <a:lstStyle/>
        <a:p>
          <a:r>
            <a:rPr lang="en-US" sz="2400" dirty="0" smtClean="0"/>
            <a:t>Anything that invalidates Ablution</a:t>
          </a:r>
          <a:endParaRPr lang="en-US" sz="2400" dirty="0"/>
        </a:p>
      </dgm:t>
    </dgm:pt>
    <dgm:pt modelId="{E90564FD-B4CF-4897-A14E-CAA5F7DCA6AC}" type="parTrans" cxnId="{9DC62043-8FB1-4BE7-8EE5-1D690ADE7252}">
      <dgm:prSet/>
      <dgm:spPr/>
      <dgm:t>
        <a:bodyPr/>
        <a:lstStyle/>
        <a:p>
          <a:endParaRPr lang="en-US" sz="2000"/>
        </a:p>
      </dgm:t>
    </dgm:pt>
    <dgm:pt modelId="{5352972B-E4F7-4A65-AFAC-CCADB670B062}" type="sibTrans" cxnId="{9DC62043-8FB1-4BE7-8EE5-1D690ADE7252}">
      <dgm:prSet/>
      <dgm:spPr/>
      <dgm:t>
        <a:bodyPr/>
        <a:lstStyle/>
        <a:p>
          <a:endParaRPr lang="en-US" sz="2000"/>
        </a:p>
      </dgm:t>
    </dgm:pt>
    <dgm:pt modelId="{5F6AD33F-2D3B-4FB9-8557-F99288EC715E}">
      <dgm:prSet phldrT="[Text]" custT="1"/>
      <dgm:spPr/>
      <dgm:t>
        <a:bodyPr/>
        <a:lstStyle/>
        <a:p>
          <a:r>
            <a:rPr lang="en-US" sz="2400" dirty="0" smtClean="0"/>
            <a:t>2</a:t>
          </a:r>
          <a:endParaRPr lang="en-US" sz="2400" dirty="0"/>
        </a:p>
      </dgm:t>
    </dgm:pt>
    <dgm:pt modelId="{C1F6950B-4354-44FD-932C-A468AC710BAC}" type="parTrans" cxnId="{2B89D98D-E17E-48E1-B79E-8832BD758897}">
      <dgm:prSet/>
      <dgm:spPr/>
      <dgm:t>
        <a:bodyPr/>
        <a:lstStyle/>
        <a:p>
          <a:endParaRPr lang="en-US" sz="2000"/>
        </a:p>
      </dgm:t>
    </dgm:pt>
    <dgm:pt modelId="{28AA9F6B-ECDC-4131-AF91-F2BB717547CD}" type="sibTrans" cxnId="{2B89D98D-E17E-48E1-B79E-8832BD758897}">
      <dgm:prSet/>
      <dgm:spPr/>
      <dgm:t>
        <a:bodyPr/>
        <a:lstStyle/>
        <a:p>
          <a:endParaRPr lang="en-US" sz="2000"/>
        </a:p>
      </dgm:t>
    </dgm:pt>
    <dgm:pt modelId="{6EE40081-8DD3-4CFC-AF91-53AC5850297E}">
      <dgm:prSet phldrT="[Text]" custT="1"/>
      <dgm:spPr/>
      <dgm:t>
        <a:bodyPr/>
        <a:lstStyle/>
        <a:p>
          <a:r>
            <a:rPr lang="en-US" sz="2400" dirty="0" smtClean="0"/>
            <a:t> Taking off a sock</a:t>
          </a:r>
          <a:endParaRPr lang="en-US" sz="2400" dirty="0"/>
        </a:p>
      </dgm:t>
    </dgm:pt>
    <dgm:pt modelId="{BC6DFC1A-613F-4685-AAB5-8C4536EC9FDE}" type="parTrans" cxnId="{553A6771-288F-4A04-97B7-46E16D93D729}">
      <dgm:prSet/>
      <dgm:spPr/>
      <dgm:t>
        <a:bodyPr/>
        <a:lstStyle/>
        <a:p>
          <a:endParaRPr lang="en-US" sz="2000"/>
        </a:p>
      </dgm:t>
    </dgm:pt>
    <dgm:pt modelId="{98391BFD-8059-41EB-A428-32C83A3B2401}" type="sibTrans" cxnId="{553A6771-288F-4A04-97B7-46E16D93D729}">
      <dgm:prSet/>
      <dgm:spPr/>
      <dgm:t>
        <a:bodyPr/>
        <a:lstStyle/>
        <a:p>
          <a:endParaRPr lang="en-US" sz="2000"/>
        </a:p>
      </dgm:t>
    </dgm:pt>
    <dgm:pt modelId="{5E8EE93B-58AA-4293-A94A-77EEDD684B5E}">
      <dgm:prSet phldrT="[Text]" custT="1"/>
      <dgm:spPr/>
      <dgm:t>
        <a:bodyPr/>
        <a:lstStyle/>
        <a:p>
          <a:r>
            <a:rPr lang="en-US" sz="2400" dirty="0" smtClean="0"/>
            <a:t>3</a:t>
          </a:r>
          <a:endParaRPr lang="en-US" sz="2400" dirty="0"/>
        </a:p>
      </dgm:t>
    </dgm:pt>
    <dgm:pt modelId="{30997319-93BF-4C29-973E-7E4C8FEDAA6C}" type="parTrans" cxnId="{E83B55AB-B46A-4CE6-A4B2-293FC8596820}">
      <dgm:prSet/>
      <dgm:spPr/>
      <dgm:t>
        <a:bodyPr/>
        <a:lstStyle/>
        <a:p>
          <a:endParaRPr lang="en-US" sz="2000"/>
        </a:p>
      </dgm:t>
    </dgm:pt>
    <dgm:pt modelId="{FE1E650E-25D3-474F-A493-38973AB9D24C}" type="sibTrans" cxnId="{E83B55AB-B46A-4CE6-A4B2-293FC8596820}">
      <dgm:prSet/>
      <dgm:spPr/>
      <dgm:t>
        <a:bodyPr/>
        <a:lstStyle/>
        <a:p>
          <a:endParaRPr lang="en-US" sz="2000"/>
        </a:p>
      </dgm:t>
    </dgm:pt>
    <dgm:pt modelId="{EFAD86B8-EF07-4C21-BE30-730FC0AB5543}">
      <dgm:prSet phldrT="[Text]" custT="1"/>
      <dgm:spPr/>
      <dgm:t>
        <a:bodyPr/>
        <a:lstStyle/>
        <a:p>
          <a:r>
            <a:rPr lang="en-US" sz="2400" dirty="0" smtClean="0"/>
            <a:t>If major part of a foot comes out to the shin portion of sock </a:t>
          </a:r>
          <a:endParaRPr lang="en-US" sz="2400" dirty="0"/>
        </a:p>
      </dgm:t>
    </dgm:pt>
    <dgm:pt modelId="{F74098D3-A363-4B0D-A5BF-553FA44EF06C}" type="parTrans" cxnId="{356043B5-29A9-4834-BB7B-E142D25E1C0D}">
      <dgm:prSet/>
      <dgm:spPr/>
      <dgm:t>
        <a:bodyPr/>
        <a:lstStyle/>
        <a:p>
          <a:endParaRPr lang="en-US" sz="2000"/>
        </a:p>
      </dgm:t>
    </dgm:pt>
    <dgm:pt modelId="{A9B7548C-C87F-44EB-8DEE-9C1B909A6A46}" type="sibTrans" cxnId="{356043B5-29A9-4834-BB7B-E142D25E1C0D}">
      <dgm:prSet/>
      <dgm:spPr/>
      <dgm:t>
        <a:bodyPr/>
        <a:lstStyle/>
        <a:p>
          <a:endParaRPr lang="en-US" sz="2000"/>
        </a:p>
      </dgm:t>
    </dgm:pt>
    <dgm:pt modelId="{FA3B6B69-30E6-4639-A958-72CA3670DF8A}">
      <dgm:prSet phldrT="[Text]" custT="1"/>
      <dgm:spPr/>
      <dgm:t>
        <a:bodyPr/>
        <a:lstStyle/>
        <a:p>
          <a:r>
            <a:rPr lang="en-US" sz="2400" dirty="0" smtClean="0"/>
            <a:t>4</a:t>
          </a:r>
          <a:endParaRPr lang="en-US" sz="2400" dirty="0"/>
        </a:p>
      </dgm:t>
    </dgm:pt>
    <dgm:pt modelId="{AA166D49-ECAF-4643-820C-485366ABEAE9}" type="parTrans" cxnId="{75EDE452-4FB5-426E-B68D-FC9E5DEE0C23}">
      <dgm:prSet/>
      <dgm:spPr/>
      <dgm:t>
        <a:bodyPr/>
        <a:lstStyle/>
        <a:p>
          <a:endParaRPr lang="en-US" sz="2000"/>
        </a:p>
      </dgm:t>
    </dgm:pt>
    <dgm:pt modelId="{E7ED6799-4CAF-4CF5-B7C0-01FBF2ADCB35}" type="sibTrans" cxnId="{75EDE452-4FB5-426E-B68D-FC9E5DEE0C23}">
      <dgm:prSet/>
      <dgm:spPr/>
      <dgm:t>
        <a:bodyPr/>
        <a:lstStyle/>
        <a:p>
          <a:endParaRPr lang="en-US" sz="2000"/>
        </a:p>
      </dgm:t>
    </dgm:pt>
    <dgm:pt modelId="{43F1A003-DDA2-4CD1-811C-F83C0CED2450}">
      <dgm:prSet phldrT="[Text]" custT="1"/>
      <dgm:spPr/>
      <dgm:t>
        <a:bodyPr/>
        <a:lstStyle/>
        <a:p>
          <a:r>
            <a:rPr lang="en-US" sz="2400" smtClean="0"/>
            <a:t>Wiping is invalidated at </a:t>
          </a:r>
          <a:r>
            <a:rPr lang="en-US" sz="2400" dirty="0" smtClean="0"/>
            <a:t>the completion of the period of permissibility</a:t>
          </a:r>
          <a:endParaRPr lang="en-US" sz="2400" dirty="0"/>
        </a:p>
      </dgm:t>
    </dgm:pt>
    <dgm:pt modelId="{5777806A-AC9C-4C92-92CB-2793DDACBE27}" type="parTrans" cxnId="{AA0258A1-B628-43A2-9566-07B40FFDEFEC}">
      <dgm:prSet/>
      <dgm:spPr/>
      <dgm:t>
        <a:bodyPr/>
        <a:lstStyle/>
        <a:p>
          <a:endParaRPr lang="en-US" sz="2000"/>
        </a:p>
      </dgm:t>
    </dgm:pt>
    <dgm:pt modelId="{47420F9A-D686-4808-95AD-BAC5CC8EA1FE}" type="sibTrans" cxnId="{AA0258A1-B628-43A2-9566-07B40FFDEFEC}">
      <dgm:prSet/>
      <dgm:spPr/>
      <dgm:t>
        <a:bodyPr/>
        <a:lstStyle/>
        <a:p>
          <a:endParaRPr lang="en-US" sz="2000"/>
        </a:p>
      </dgm:t>
    </dgm:pt>
    <dgm:pt modelId="{5E4AF808-0C38-4713-B492-B2DA1B3C4956}">
      <dgm:prSet phldrT="[Text]" custT="1"/>
      <dgm:spPr/>
      <dgm:t>
        <a:bodyPr/>
        <a:lstStyle/>
        <a:p>
          <a:r>
            <a:rPr lang="en-US" sz="2400" dirty="0" smtClean="0"/>
            <a:t>5</a:t>
          </a:r>
          <a:endParaRPr lang="en-US" sz="2400" dirty="0"/>
        </a:p>
      </dgm:t>
    </dgm:pt>
    <dgm:pt modelId="{20745CA8-FEC9-4D17-8F29-302DED40C63C}" type="parTrans" cxnId="{B7D93428-D8BC-407D-B6CD-AA9CEC0397AB}">
      <dgm:prSet/>
      <dgm:spPr/>
      <dgm:t>
        <a:bodyPr/>
        <a:lstStyle/>
        <a:p>
          <a:endParaRPr lang="en-US" sz="2000"/>
        </a:p>
      </dgm:t>
    </dgm:pt>
    <dgm:pt modelId="{391A6829-6E9D-4639-8C31-4918EBCA720D}" type="sibTrans" cxnId="{B7D93428-D8BC-407D-B6CD-AA9CEC0397AB}">
      <dgm:prSet/>
      <dgm:spPr/>
      <dgm:t>
        <a:bodyPr/>
        <a:lstStyle/>
        <a:p>
          <a:endParaRPr lang="en-US" sz="2000"/>
        </a:p>
      </dgm:t>
    </dgm:pt>
    <dgm:pt modelId="{FDD6EC42-18AD-485E-A7D4-6666E54DE671}">
      <dgm:prSet phldrT="[Text]" custT="1"/>
      <dgm:spPr/>
      <dgm:t>
        <a:bodyPr/>
        <a:lstStyle/>
        <a:p>
          <a:r>
            <a:rPr lang="en-US" sz="2400" dirty="0" smtClean="0"/>
            <a:t>If water reaches major part of either of the two feet</a:t>
          </a:r>
          <a:endParaRPr lang="en-US" sz="2400" dirty="0"/>
        </a:p>
      </dgm:t>
    </dgm:pt>
    <dgm:pt modelId="{A1197DA8-65AB-4AE8-8DF7-0BEFC7B470B7}" type="parTrans" cxnId="{C0D5504E-F9B5-42A3-B444-8396B2897724}">
      <dgm:prSet/>
      <dgm:spPr/>
      <dgm:t>
        <a:bodyPr/>
        <a:lstStyle/>
        <a:p>
          <a:endParaRPr lang="en-US" sz="2000"/>
        </a:p>
      </dgm:t>
    </dgm:pt>
    <dgm:pt modelId="{2A9F48A5-B721-451B-B30C-BAA13BBF88CB}" type="sibTrans" cxnId="{C0D5504E-F9B5-42A3-B444-8396B2897724}">
      <dgm:prSet/>
      <dgm:spPr/>
      <dgm:t>
        <a:bodyPr/>
        <a:lstStyle/>
        <a:p>
          <a:endParaRPr lang="en-US" sz="2000"/>
        </a:p>
      </dgm:t>
    </dgm:pt>
    <dgm:pt modelId="{4485B0B1-3D0D-46A0-B56A-B8A1A1560DC7}">
      <dgm:prSet phldrT="[Text]" custT="1"/>
      <dgm:spPr/>
      <dgm:t>
        <a:bodyPr/>
        <a:lstStyle/>
        <a:p>
          <a:r>
            <a:rPr lang="en-US" sz="2400" dirty="0" smtClean="0"/>
            <a:t>Wiping turban, cap or veil instead of wiping head during wudu is impermissible</a:t>
          </a:r>
          <a:endParaRPr lang="en-US" sz="2400" dirty="0"/>
        </a:p>
      </dgm:t>
    </dgm:pt>
    <dgm:pt modelId="{4BD06C34-A240-461B-BFE2-D54ECF24B2F5}">
      <dgm:prSet phldrT="[Text]" custT="1"/>
      <dgm:spPr/>
      <dgm:t>
        <a:bodyPr/>
        <a:lstStyle/>
        <a:p>
          <a:r>
            <a:rPr lang="en-US" sz="2400" dirty="0" smtClean="0"/>
            <a:t>6</a:t>
          </a:r>
          <a:endParaRPr lang="en-US" sz="2400" dirty="0"/>
        </a:p>
      </dgm:t>
    </dgm:pt>
    <dgm:pt modelId="{5CEAF533-99A9-4B2A-B3CE-DFBD14442745}" type="sibTrans" cxnId="{757311C1-2D72-40FF-B5E7-0DB0FFAD7996}">
      <dgm:prSet/>
      <dgm:spPr/>
      <dgm:t>
        <a:bodyPr/>
        <a:lstStyle/>
        <a:p>
          <a:endParaRPr lang="en-US" sz="2000"/>
        </a:p>
      </dgm:t>
    </dgm:pt>
    <dgm:pt modelId="{CCF50598-A77A-48EE-A46C-BC73D355FEBB}" type="parTrans" cxnId="{757311C1-2D72-40FF-B5E7-0DB0FFAD7996}">
      <dgm:prSet/>
      <dgm:spPr/>
      <dgm:t>
        <a:bodyPr/>
        <a:lstStyle/>
        <a:p>
          <a:endParaRPr lang="en-US" sz="2000"/>
        </a:p>
      </dgm:t>
    </dgm:pt>
    <dgm:pt modelId="{54A4F912-2A1F-449D-82B8-3EE8ED2D66B1}" type="sibTrans" cxnId="{60606116-2B95-4927-819C-441A37D50FD9}">
      <dgm:prSet/>
      <dgm:spPr/>
      <dgm:t>
        <a:bodyPr/>
        <a:lstStyle/>
        <a:p>
          <a:endParaRPr lang="en-US" sz="2000"/>
        </a:p>
      </dgm:t>
    </dgm:pt>
    <dgm:pt modelId="{2D9A42D0-6255-4D39-A13A-E93C9E70F78D}" type="parTrans" cxnId="{60606116-2B95-4927-819C-441A37D50FD9}">
      <dgm:prSet/>
      <dgm:spPr/>
      <dgm:t>
        <a:bodyPr/>
        <a:lstStyle/>
        <a:p>
          <a:endParaRPr lang="en-US" sz="2000"/>
        </a:p>
      </dgm:t>
    </dgm:pt>
    <dgm:pt modelId="{CBA640AE-6024-4318-962D-AF2D736AA454}" type="pres">
      <dgm:prSet presAssocID="{7187978A-7D0E-4013-90A0-46FD2D3359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50F36-B209-48A3-B35D-0729B31BBE8C}" type="pres">
      <dgm:prSet presAssocID="{E46CF926-9726-467E-A6C6-19711D053C6E}" presName="linNode" presStyleCnt="0"/>
      <dgm:spPr/>
    </dgm:pt>
    <dgm:pt modelId="{16F9DE87-8083-4895-AF43-687F7761BCAE}" type="pres">
      <dgm:prSet presAssocID="{E46CF926-9726-467E-A6C6-19711D053C6E}" presName="parTx" presStyleLbl="revTx" presStyleIdx="0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87476-E51A-414F-B987-2B02DA6C498A}" type="pres">
      <dgm:prSet presAssocID="{E46CF926-9726-467E-A6C6-19711D053C6E}" presName="bracket" presStyleLbl="parChTrans1D1" presStyleIdx="0" presStyleCnt="6"/>
      <dgm:spPr/>
    </dgm:pt>
    <dgm:pt modelId="{86167FC5-7D19-4536-BE50-B388C02134C7}" type="pres">
      <dgm:prSet presAssocID="{E46CF926-9726-467E-A6C6-19711D053C6E}" presName="spH" presStyleCnt="0"/>
      <dgm:spPr/>
    </dgm:pt>
    <dgm:pt modelId="{97AD91CD-53F3-4BF6-B033-FFA6F1089F40}" type="pres">
      <dgm:prSet presAssocID="{E46CF926-9726-467E-A6C6-19711D053C6E}" presName="desTx" presStyleLbl="node1" presStyleIdx="0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B614-DAFE-4443-AD5B-C89723B4F045}" type="pres">
      <dgm:prSet presAssocID="{98079955-AF04-4414-A9DC-3E35B22D6F8F}" presName="spV" presStyleCnt="0"/>
      <dgm:spPr/>
    </dgm:pt>
    <dgm:pt modelId="{BBE3DAB7-5922-4E35-A69B-A7BC26EBCD36}" type="pres">
      <dgm:prSet presAssocID="{5F6AD33F-2D3B-4FB9-8557-F99288EC715E}" presName="linNode" presStyleCnt="0"/>
      <dgm:spPr/>
    </dgm:pt>
    <dgm:pt modelId="{DC5650EE-7704-4FC3-A2E5-F755BDBDDFCB}" type="pres">
      <dgm:prSet presAssocID="{5F6AD33F-2D3B-4FB9-8557-F99288EC715E}" presName="parTx" presStyleLbl="revTx" presStyleIdx="1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6D773-30EA-41A3-ACB8-314780089C5B}" type="pres">
      <dgm:prSet presAssocID="{5F6AD33F-2D3B-4FB9-8557-F99288EC715E}" presName="bracket" presStyleLbl="parChTrans1D1" presStyleIdx="1" presStyleCnt="6"/>
      <dgm:spPr/>
    </dgm:pt>
    <dgm:pt modelId="{02E7AB09-1DBB-4565-A406-B16BB4910673}" type="pres">
      <dgm:prSet presAssocID="{5F6AD33F-2D3B-4FB9-8557-F99288EC715E}" presName="spH" presStyleCnt="0"/>
      <dgm:spPr/>
    </dgm:pt>
    <dgm:pt modelId="{74AAE8EE-48F3-413A-8CA0-B709E2D6EBAC}" type="pres">
      <dgm:prSet presAssocID="{5F6AD33F-2D3B-4FB9-8557-F99288EC715E}" presName="desTx" presStyleLbl="node1" presStyleIdx="1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02F7-541A-4379-A59E-E4D3EAB8B6E8}" type="pres">
      <dgm:prSet presAssocID="{28AA9F6B-ECDC-4131-AF91-F2BB717547CD}" presName="spV" presStyleCnt="0"/>
      <dgm:spPr/>
    </dgm:pt>
    <dgm:pt modelId="{731C4C9F-91B4-4943-AC18-2D24E1C381EA}" type="pres">
      <dgm:prSet presAssocID="{5E8EE93B-58AA-4293-A94A-77EEDD684B5E}" presName="linNode" presStyleCnt="0"/>
      <dgm:spPr/>
    </dgm:pt>
    <dgm:pt modelId="{1DBB099D-4F0B-47BC-AA20-21DEB13FBFCE}" type="pres">
      <dgm:prSet presAssocID="{5E8EE93B-58AA-4293-A94A-77EEDD684B5E}" presName="parTx" presStyleLbl="revTx" presStyleIdx="2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B747D-F214-44D5-805B-A289AD6228DD}" type="pres">
      <dgm:prSet presAssocID="{5E8EE93B-58AA-4293-A94A-77EEDD684B5E}" presName="bracket" presStyleLbl="parChTrans1D1" presStyleIdx="2" presStyleCnt="6"/>
      <dgm:spPr/>
    </dgm:pt>
    <dgm:pt modelId="{25DD782B-53FB-4988-B424-CEF3BA78FE79}" type="pres">
      <dgm:prSet presAssocID="{5E8EE93B-58AA-4293-A94A-77EEDD684B5E}" presName="spH" presStyleCnt="0"/>
      <dgm:spPr/>
    </dgm:pt>
    <dgm:pt modelId="{62BA0C58-592E-407A-924C-CDFC77DB6A7F}" type="pres">
      <dgm:prSet presAssocID="{5E8EE93B-58AA-4293-A94A-77EEDD684B5E}" presName="desTx" presStyleLbl="node1" presStyleIdx="2" presStyleCnt="6" custScaleX="123526" custLinFactNeighborX="1182" custLinFactNeighborY="-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AC83D-65BD-4A78-8DBB-5FC1CA5BC095}" type="pres">
      <dgm:prSet presAssocID="{FE1E650E-25D3-474F-A493-38973AB9D24C}" presName="spV" presStyleCnt="0"/>
      <dgm:spPr/>
    </dgm:pt>
    <dgm:pt modelId="{D99DADA6-BD2B-43C7-AFB8-D9B8226D00E3}" type="pres">
      <dgm:prSet presAssocID="{FA3B6B69-30E6-4639-A958-72CA3670DF8A}" presName="linNode" presStyleCnt="0"/>
      <dgm:spPr/>
    </dgm:pt>
    <dgm:pt modelId="{CB9B5468-CB05-4A64-9158-4A52FB6A9CEA}" type="pres">
      <dgm:prSet presAssocID="{FA3B6B69-30E6-4639-A958-72CA3670DF8A}" presName="parTx" presStyleLbl="revTx" presStyleIdx="3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90FD2-17A5-41C4-B0A5-92EFB537E23A}" type="pres">
      <dgm:prSet presAssocID="{FA3B6B69-30E6-4639-A958-72CA3670DF8A}" presName="bracket" presStyleLbl="parChTrans1D1" presStyleIdx="3" presStyleCnt="6"/>
      <dgm:spPr/>
    </dgm:pt>
    <dgm:pt modelId="{48B7FEC2-CB9D-4B65-BF50-817473CBD582}" type="pres">
      <dgm:prSet presAssocID="{FA3B6B69-30E6-4639-A958-72CA3670DF8A}" presName="spH" presStyleCnt="0"/>
      <dgm:spPr/>
    </dgm:pt>
    <dgm:pt modelId="{2A80E945-C115-4A5A-8F08-56373200F43A}" type="pres">
      <dgm:prSet presAssocID="{FA3B6B69-30E6-4639-A958-72CA3670DF8A}" presName="desTx" presStyleLbl="node1" presStyleIdx="3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A5FC0-5194-43D0-A61A-48B55E296248}" type="pres">
      <dgm:prSet presAssocID="{E7ED6799-4CAF-4CF5-B7C0-01FBF2ADCB35}" presName="spV" presStyleCnt="0"/>
      <dgm:spPr/>
    </dgm:pt>
    <dgm:pt modelId="{51E5073F-9D78-497F-91AD-A3CC69C3A4B2}" type="pres">
      <dgm:prSet presAssocID="{5E4AF808-0C38-4713-B492-B2DA1B3C4956}" presName="linNode" presStyleCnt="0"/>
      <dgm:spPr/>
    </dgm:pt>
    <dgm:pt modelId="{CDA2B296-EF99-4DA3-BD6C-DBBBA62ECA32}" type="pres">
      <dgm:prSet presAssocID="{5E4AF808-0C38-4713-B492-B2DA1B3C4956}" presName="parTx" presStyleLbl="revTx" presStyleIdx="4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BF6ED-0604-4815-B854-9CB203DBAF1B}" type="pres">
      <dgm:prSet presAssocID="{5E4AF808-0C38-4713-B492-B2DA1B3C4956}" presName="bracket" presStyleLbl="parChTrans1D1" presStyleIdx="4" presStyleCnt="6"/>
      <dgm:spPr/>
    </dgm:pt>
    <dgm:pt modelId="{2BD7AE64-EE20-4431-8DEF-2B290D4B7025}" type="pres">
      <dgm:prSet presAssocID="{5E4AF808-0C38-4713-B492-B2DA1B3C4956}" presName="spH" presStyleCnt="0"/>
      <dgm:spPr/>
    </dgm:pt>
    <dgm:pt modelId="{F021734F-D6A5-492B-8472-4ECC876C9490}" type="pres">
      <dgm:prSet presAssocID="{5E4AF808-0C38-4713-B492-B2DA1B3C4956}" presName="desTx" presStyleLbl="node1" presStyleIdx="4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DE8B9-136F-4E63-9DE0-40C1BE69C69C}" type="pres">
      <dgm:prSet presAssocID="{391A6829-6E9D-4639-8C31-4918EBCA720D}" presName="spV" presStyleCnt="0"/>
      <dgm:spPr/>
    </dgm:pt>
    <dgm:pt modelId="{5CBDE6BC-D38C-4BAB-99FF-C5A5C00AC60F}" type="pres">
      <dgm:prSet presAssocID="{4BD06C34-A240-461B-BFE2-D54ECF24B2F5}" presName="linNode" presStyleCnt="0"/>
      <dgm:spPr/>
    </dgm:pt>
    <dgm:pt modelId="{6B50E7BB-8139-4966-A5A1-E7EFD4009615}" type="pres">
      <dgm:prSet presAssocID="{4BD06C34-A240-461B-BFE2-D54ECF24B2F5}" presName="parTx" presStyleLbl="revTx" presStyleIdx="5" presStyleCnt="6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7D9DB-021C-43A1-8855-BC2FDACB7366}" type="pres">
      <dgm:prSet presAssocID="{4BD06C34-A240-461B-BFE2-D54ECF24B2F5}" presName="bracket" presStyleLbl="parChTrans1D1" presStyleIdx="5" presStyleCnt="6"/>
      <dgm:spPr/>
    </dgm:pt>
    <dgm:pt modelId="{18E14496-BF65-4CB8-B935-D89FDD63A15D}" type="pres">
      <dgm:prSet presAssocID="{4BD06C34-A240-461B-BFE2-D54ECF24B2F5}" presName="spH" presStyleCnt="0"/>
      <dgm:spPr/>
    </dgm:pt>
    <dgm:pt modelId="{5513A60D-A167-45A2-B04D-1AF2C8E610F1}" type="pres">
      <dgm:prSet presAssocID="{4BD06C34-A240-461B-BFE2-D54ECF24B2F5}" presName="desTx" presStyleLbl="node1" presStyleIdx="5" presStyleCnt="6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E6865-0223-4BB9-A179-B365E04D5DCA}" type="presOf" srcId="{5E8EE93B-58AA-4293-A94A-77EEDD684B5E}" destId="{1DBB099D-4F0B-47BC-AA20-21DEB13FBFCE}" srcOrd="0" destOrd="0" presId="urn:diagrams.loki3.com/BracketList"/>
    <dgm:cxn modelId="{451D9AA9-3762-4695-8EF3-6611395BD7DC}" type="presOf" srcId="{CE530A14-FDDF-4826-A712-0E30608A17A2}" destId="{97AD91CD-53F3-4BF6-B033-FFA6F1089F40}" srcOrd="0" destOrd="0" presId="urn:diagrams.loki3.com/BracketList"/>
    <dgm:cxn modelId="{2B89D98D-E17E-48E1-B79E-8832BD758897}" srcId="{7187978A-7D0E-4013-90A0-46FD2D3359A3}" destId="{5F6AD33F-2D3B-4FB9-8557-F99288EC715E}" srcOrd="1" destOrd="0" parTransId="{C1F6950B-4354-44FD-932C-A468AC710BAC}" sibTransId="{28AA9F6B-ECDC-4131-AF91-F2BB717547CD}"/>
    <dgm:cxn modelId="{C0D5504E-F9B5-42A3-B444-8396B2897724}" srcId="{5E4AF808-0C38-4713-B492-B2DA1B3C4956}" destId="{FDD6EC42-18AD-485E-A7D4-6666E54DE671}" srcOrd="0" destOrd="0" parTransId="{A1197DA8-65AB-4AE8-8DF7-0BEFC7B470B7}" sibTransId="{2A9F48A5-B721-451B-B30C-BAA13BBF88CB}"/>
    <dgm:cxn modelId="{8C769B9A-6536-4934-81D4-92CAF4157186}" type="presOf" srcId="{6EE40081-8DD3-4CFC-AF91-53AC5850297E}" destId="{74AAE8EE-48F3-413A-8CA0-B709E2D6EBAC}" srcOrd="0" destOrd="0" presId="urn:diagrams.loki3.com/BracketList"/>
    <dgm:cxn modelId="{757311C1-2D72-40FF-B5E7-0DB0FFAD7996}" srcId="{7187978A-7D0E-4013-90A0-46FD2D3359A3}" destId="{4BD06C34-A240-461B-BFE2-D54ECF24B2F5}" srcOrd="5" destOrd="0" parTransId="{CCF50598-A77A-48EE-A46C-BC73D355FEBB}" sibTransId="{5CEAF533-99A9-4B2A-B3CE-DFBD14442745}"/>
    <dgm:cxn modelId="{356043B5-29A9-4834-BB7B-E142D25E1C0D}" srcId="{5E8EE93B-58AA-4293-A94A-77EEDD684B5E}" destId="{EFAD86B8-EF07-4C21-BE30-730FC0AB5543}" srcOrd="0" destOrd="0" parTransId="{F74098D3-A363-4B0D-A5BF-553FA44EF06C}" sibTransId="{A9B7548C-C87F-44EB-8DEE-9C1B909A6A46}"/>
    <dgm:cxn modelId="{EEC82E7E-4C37-4A20-9002-A34E29813D16}" type="presOf" srcId="{4485B0B1-3D0D-46A0-B56A-B8A1A1560DC7}" destId="{5513A60D-A167-45A2-B04D-1AF2C8E610F1}" srcOrd="0" destOrd="0" presId="urn:diagrams.loki3.com/BracketList"/>
    <dgm:cxn modelId="{6122C334-B182-4821-9769-EF7370E6D81A}" type="presOf" srcId="{5F6AD33F-2D3B-4FB9-8557-F99288EC715E}" destId="{DC5650EE-7704-4FC3-A2E5-F755BDBDDFCB}" srcOrd="0" destOrd="0" presId="urn:diagrams.loki3.com/BracketList"/>
    <dgm:cxn modelId="{AA0258A1-B628-43A2-9566-07B40FFDEFEC}" srcId="{FA3B6B69-30E6-4639-A958-72CA3670DF8A}" destId="{43F1A003-DDA2-4CD1-811C-F83C0CED2450}" srcOrd="0" destOrd="0" parTransId="{5777806A-AC9C-4C92-92CB-2793DDACBE27}" sibTransId="{47420F9A-D686-4808-95AD-BAC5CC8EA1FE}"/>
    <dgm:cxn modelId="{60606116-2B95-4927-819C-441A37D50FD9}" srcId="{4BD06C34-A240-461B-BFE2-D54ECF24B2F5}" destId="{4485B0B1-3D0D-46A0-B56A-B8A1A1560DC7}" srcOrd="0" destOrd="0" parTransId="{2D9A42D0-6255-4D39-A13A-E93C9E70F78D}" sibTransId="{54A4F912-2A1F-449D-82B8-3EE8ED2D66B1}"/>
    <dgm:cxn modelId="{8CDFC9D8-1072-46FA-8956-6EB535A379FA}" type="presOf" srcId="{7187978A-7D0E-4013-90A0-46FD2D3359A3}" destId="{CBA640AE-6024-4318-962D-AF2D736AA454}" srcOrd="0" destOrd="0" presId="urn:diagrams.loki3.com/BracketList"/>
    <dgm:cxn modelId="{81D8FCAE-FA16-4FDA-B901-9B21ADB96A83}" type="presOf" srcId="{FDD6EC42-18AD-485E-A7D4-6666E54DE671}" destId="{F021734F-D6A5-492B-8472-4ECC876C9490}" srcOrd="0" destOrd="0" presId="urn:diagrams.loki3.com/BracketList"/>
    <dgm:cxn modelId="{5FBB7BFE-5BBD-487A-875D-92196E9707C5}" type="presOf" srcId="{FA3B6B69-30E6-4639-A958-72CA3670DF8A}" destId="{CB9B5468-CB05-4A64-9158-4A52FB6A9CEA}" srcOrd="0" destOrd="0" presId="urn:diagrams.loki3.com/BracketList"/>
    <dgm:cxn modelId="{0B7431D9-F413-4880-92A9-A67A5D869428}" type="presOf" srcId="{EFAD86B8-EF07-4C21-BE30-730FC0AB5543}" destId="{62BA0C58-592E-407A-924C-CDFC77DB6A7F}" srcOrd="0" destOrd="0" presId="urn:diagrams.loki3.com/BracketList"/>
    <dgm:cxn modelId="{EC0EDA15-2288-493F-BBD6-4D34AF853FE4}" type="presOf" srcId="{43F1A003-DDA2-4CD1-811C-F83C0CED2450}" destId="{2A80E945-C115-4A5A-8F08-56373200F43A}" srcOrd="0" destOrd="0" presId="urn:diagrams.loki3.com/BracketList"/>
    <dgm:cxn modelId="{B7D93428-D8BC-407D-B6CD-AA9CEC0397AB}" srcId="{7187978A-7D0E-4013-90A0-46FD2D3359A3}" destId="{5E4AF808-0C38-4713-B492-B2DA1B3C4956}" srcOrd="4" destOrd="0" parTransId="{20745CA8-FEC9-4D17-8F29-302DED40C63C}" sibTransId="{391A6829-6E9D-4639-8C31-4918EBCA720D}"/>
    <dgm:cxn modelId="{8365C481-FBB8-4804-8F83-45DAA7FC5691}" srcId="{7187978A-7D0E-4013-90A0-46FD2D3359A3}" destId="{E46CF926-9726-467E-A6C6-19711D053C6E}" srcOrd="0" destOrd="0" parTransId="{DEBD3D60-C828-4A25-A694-E4AC7C54EBA4}" sibTransId="{98079955-AF04-4414-A9DC-3E35B22D6F8F}"/>
    <dgm:cxn modelId="{75EDE452-4FB5-426E-B68D-FC9E5DEE0C23}" srcId="{7187978A-7D0E-4013-90A0-46FD2D3359A3}" destId="{FA3B6B69-30E6-4639-A958-72CA3670DF8A}" srcOrd="3" destOrd="0" parTransId="{AA166D49-ECAF-4643-820C-485366ABEAE9}" sibTransId="{E7ED6799-4CAF-4CF5-B7C0-01FBF2ADCB35}"/>
    <dgm:cxn modelId="{AF67CD1B-447A-4AE2-8448-E4CFE3223EF1}" type="presOf" srcId="{E46CF926-9726-467E-A6C6-19711D053C6E}" destId="{16F9DE87-8083-4895-AF43-687F7761BCAE}" srcOrd="0" destOrd="0" presId="urn:diagrams.loki3.com/BracketList"/>
    <dgm:cxn modelId="{553A6771-288F-4A04-97B7-46E16D93D729}" srcId="{5F6AD33F-2D3B-4FB9-8557-F99288EC715E}" destId="{6EE40081-8DD3-4CFC-AF91-53AC5850297E}" srcOrd="0" destOrd="0" parTransId="{BC6DFC1A-613F-4685-AAB5-8C4536EC9FDE}" sibTransId="{98391BFD-8059-41EB-A428-32C83A3B2401}"/>
    <dgm:cxn modelId="{EEE69026-95E4-4E31-B38F-92AFFCC98AD5}" type="presOf" srcId="{5E4AF808-0C38-4713-B492-B2DA1B3C4956}" destId="{CDA2B296-EF99-4DA3-BD6C-DBBBA62ECA32}" srcOrd="0" destOrd="0" presId="urn:diagrams.loki3.com/BracketList"/>
    <dgm:cxn modelId="{E83B55AB-B46A-4CE6-A4B2-293FC8596820}" srcId="{7187978A-7D0E-4013-90A0-46FD2D3359A3}" destId="{5E8EE93B-58AA-4293-A94A-77EEDD684B5E}" srcOrd="2" destOrd="0" parTransId="{30997319-93BF-4C29-973E-7E4C8FEDAA6C}" sibTransId="{FE1E650E-25D3-474F-A493-38973AB9D24C}"/>
    <dgm:cxn modelId="{9DC62043-8FB1-4BE7-8EE5-1D690ADE7252}" srcId="{E46CF926-9726-467E-A6C6-19711D053C6E}" destId="{CE530A14-FDDF-4826-A712-0E30608A17A2}" srcOrd="0" destOrd="0" parTransId="{E90564FD-B4CF-4897-A14E-CAA5F7DCA6AC}" sibTransId="{5352972B-E4F7-4A65-AFAC-CCADB670B062}"/>
    <dgm:cxn modelId="{1AB92904-82C8-48EE-A9AD-42F9A67D3499}" type="presOf" srcId="{4BD06C34-A240-461B-BFE2-D54ECF24B2F5}" destId="{6B50E7BB-8139-4966-A5A1-E7EFD4009615}" srcOrd="0" destOrd="0" presId="urn:diagrams.loki3.com/BracketList"/>
    <dgm:cxn modelId="{8C1944B7-63BA-49F2-847E-6C136037485D}" type="presParOf" srcId="{CBA640AE-6024-4318-962D-AF2D736AA454}" destId="{6AF50F36-B209-48A3-B35D-0729B31BBE8C}" srcOrd="0" destOrd="0" presId="urn:diagrams.loki3.com/BracketList"/>
    <dgm:cxn modelId="{7307AEFA-D7DF-4BB8-B64F-52938C34D3E8}" type="presParOf" srcId="{6AF50F36-B209-48A3-B35D-0729B31BBE8C}" destId="{16F9DE87-8083-4895-AF43-687F7761BCAE}" srcOrd="0" destOrd="0" presId="urn:diagrams.loki3.com/BracketList"/>
    <dgm:cxn modelId="{C6303497-9052-4650-840F-A17B035A0E2F}" type="presParOf" srcId="{6AF50F36-B209-48A3-B35D-0729B31BBE8C}" destId="{1C187476-E51A-414F-B987-2B02DA6C498A}" srcOrd="1" destOrd="0" presId="urn:diagrams.loki3.com/BracketList"/>
    <dgm:cxn modelId="{8D9ACB2F-482C-483D-943D-40073F3DB760}" type="presParOf" srcId="{6AF50F36-B209-48A3-B35D-0729B31BBE8C}" destId="{86167FC5-7D19-4536-BE50-B388C02134C7}" srcOrd="2" destOrd="0" presId="urn:diagrams.loki3.com/BracketList"/>
    <dgm:cxn modelId="{2091EBC6-E55C-423F-A13E-326FEE97CDDB}" type="presParOf" srcId="{6AF50F36-B209-48A3-B35D-0729B31BBE8C}" destId="{97AD91CD-53F3-4BF6-B033-FFA6F1089F40}" srcOrd="3" destOrd="0" presId="urn:diagrams.loki3.com/BracketList"/>
    <dgm:cxn modelId="{9C0C3F49-2C9A-41DB-9C10-F9C9D8379C9F}" type="presParOf" srcId="{CBA640AE-6024-4318-962D-AF2D736AA454}" destId="{ED15B614-DAFE-4443-AD5B-C89723B4F045}" srcOrd="1" destOrd="0" presId="urn:diagrams.loki3.com/BracketList"/>
    <dgm:cxn modelId="{4D791369-4573-4B6C-8E41-0E125B60E8F6}" type="presParOf" srcId="{CBA640AE-6024-4318-962D-AF2D736AA454}" destId="{BBE3DAB7-5922-4E35-A69B-A7BC26EBCD36}" srcOrd="2" destOrd="0" presId="urn:diagrams.loki3.com/BracketList"/>
    <dgm:cxn modelId="{94D511E9-715E-40CF-B2DD-C1253EA8C067}" type="presParOf" srcId="{BBE3DAB7-5922-4E35-A69B-A7BC26EBCD36}" destId="{DC5650EE-7704-4FC3-A2E5-F755BDBDDFCB}" srcOrd="0" destOrd="0" presId="urn:diagrams.loki3.com/BracketList"/>
    <dgm:cxn modelId="{BAF89712-AD5E-42F2-9665-54650997CF6B}" type="presParOf" srcId="{BBE3DAB7-5922-4E35-A69B-A7BC26EBCD36}" destId="{54A6D773-30EA-41A3-ACB8-314780089C5B}" srcOrd="1" destOrd="0" presId="urn:diagrams.loki3.com/BracketList"/>
    <dgm:cxn modelId="{06836333-8757-4CB5-9185-07B021E8A317}" type="presParOf" srcId="{BBE3DAB7-5922-4E35-A69B-A7BC26EBCD36}" destId="{02E7AB09-1DBB-4565-A406-B16BB4910673}" srcOrd="2" destOrd="0" presId="urn:diagrams.loki3.com/BracketList"/>
    <dgm:cxn modelId="{AB103813-8053-4540-8168-5B235C7F7B3B}" type="presParOf" srcId="{BBE3DAB7-5922-4E35-A69B-A7BC26EBCD36}" destId="{74AAE8EE-48F3-413A-8CA0-B709E2D6EBAC}" srcOrd="3" destOrd="0" presId="urn:diagrams.loki3.com/BracketList"/>
    <dgm:cxn modelId="{08ACDC83-DD24-4C1C-9DCB-11ABBEE3C8BB}" type="presParOf" srcId="{CBA640AE-6024-4318-962D-AF2D736AA454}" destId="{094D02F7-541A-4379-A59E-E4D3EAB8B6E8}" srcOrd="3" destOrd="0" presId="urn:diagrams.loki3.com/BracketList"/>
    <dgm:cxn modelId="{550AF57E-635F-4E3F-A1BE-2CCBDF766A7A}" type="presParOf" srcId="{CBA640AE-6024-4318-962D-AF2D736AA454}" destId="{731C4C9F-91B4-4943-AC18-2D24E1C381EA}" srcOrd="4" destOrd="0" presId="urn:diagrams.loki3.com/BracketList"/>
    <dgm:cxn modelId="{8A60D677-E0E8-4FC4-8AEB-73650D05FB8D}" type="presParOf" srcId="{731C4C9F-91B4-4943-AC18-2D24E1C381EA}" destId="{1DBB099D-4F0B-47BC-AA20-21DEB13FBFCE}" srcOrd="0" destOrd="0" presId="urn:diagrams.loki3.com/BracketList"/>
    <dgm:cxn modelId="{E85B2FD3-D3EB-4C83-9AD0-86BF414C0F54}" type="presParOf" srcId="{731C4C9F-91B4-4943-AC18-2D24E1C381EA}" destId="{656B747D-F214-44D5-805B-A289AD6228DD}" srcOrd="1" destOrd="0" presId="urn:diagrams.loki3.com/BracketList"/>
    <dgm:cxn modelId="{FABF1580-4544-4945-AA0C-3B8C0BB91642}" type="presParOf" srcId="{731C4C9F-91B4-4943-AC18-2D24E1C381EA}" destId="{25DD782B-53FB-4988-B424-CEF3BA78FE79}" srcOrd="2" destOrd="0" presId="urn:diagrams.loki3.com/BracketList"/>
    <dgm:cxn modelId="{C6186C91-5CE6-4A0B-AAA5-C1C264108377}" type="presParOf" srcId="{731C4C9F-91B4-4943-AC18-2D24E1C381EA}" destId="{62BA0C58-592E-407A-924C-CDFC77DB6A7F}" srcOrd="3" destOrd="0" presId="urn:diagrams.loki3.com/BracketList"/>
    <dgm:cxn modelId="{0AFF4717-8AFC-43F7-BD2F-7362F5260187}" type="presParOf" srcId="{CBA640AE-6024-4318-962D-AF2D736AA454}" destId="{9E2AC83D-65BD-4A78-8DBB-5FC1CA5BC095}" srcOrd="5" destOrd="0" presId="urn:diagrams.loki3.com/BracketList"/>
    <dgm:cxn modelId="{B3E162C4-ACC1-4D4D-96B0-3AB09765D2D3}" type="presParOf" srcId="{CBA640AE-6024-4318-962D-AF2D736AA454}" destId="{D99DADA6-BD2B-43C7-AFB8-D9B8226D00E3}" srcOrd="6" destOrd="0" presId="urn:diagrams.loki3.com/BracketList"/>
    <dgm:cxn modelId="{C8548997-3280-4853-95E8-9A3F2F5BD8BF}" type="presParOf" srcId="{D99DADA6-BD2B-43C7-AFB8-D9B8226D00E3}" destId="{CB9B5468-CB05-4A64-9158-4A52FB6A9CEA}" srcOrd="0" destOrd="0" presId="urn:diagrams.loki3.com/BracketList"/>
    <dgm:cxn modelId="{E214F98E-EA07-4711-9DEA-5B915CE6D13F}" type="presParOf" srcId="{D99DADA6-BD2B-43C7-AFB8-D9B8226D00E3}" destId="{D2B90FD2-17A5-41C4-B0A5-92EFB537E23A}" srcOrd="1" destOrd="0" presId="urn:diagrams.loki3.com/BracketList"/>
    <dgm:cxn modelId="{CEF2F600-A33D-4A9E-B284-E81568EB273F}" type="presParOf" srcId="{D99DADA6-BD2B-43C7-AFB8-D9B8226D00E3}" destId="{48B7FEC2-CB9D-4B65-BF50-817473CBD582}" srcOrd="2" destOrd="0" presId="urn:diagrams.loki3.com/BracketList"/>
    <dgm:cxn modelId="{6BABAB57-E99C-4342-B05F-F481245CDC61}" type="presParOf" srcId="{D99DADA6-BD2B-43C7-AFB8-D9B8226D00E3}" destId="{2A80E945-C115-4A5A-8F08-56373200F43A}" srcOrd="3" destOrd="0" presId="urn:diagrams.loki3.com/BracketList"/>
    <dgm:cxn modelId="{CCD90BB9-81B4-47F4-A65D-6B0E6348A4DA}" type="presParOf" srcId="{CBA640AE-6024-4318-962D-AF2D736AA454}" destId="{025A5FC0-5194-43D0-A61A-48B55E296248}" srcOrd="7" destOrd="0" presId="urn:diagrams.loki3.com/BracketList"/>
    <dgm:cxn modelId="{57AED058-CE51-4053-8C01-BAF5EE8F932A}" type="presParOf" srcId="{CBA640AE-6024-4318-962D-AF2D736AA454}" destId="{51E5073F-9D78-497F-91AD-A3CC69C3A4B2}" srcOrd="8" destOrd="0" presId="urn:diagrams.loki3.com/BracketList"/>
    <dgm:cxn modelId="{328E42EB-F870-46F6-B0D8-6A2302665E4A}" type="presParOf" srcId="{51E5073F-9D78-497F-91AD-A3CC69C3A4B2}" destId="{CDA2B296-EF99-4DA3-BD6C-DBBBA62ECA32}" srcOrd="0" destOrd="0" presId="urn:diagrams.loki3.com/BracketList"/>
    <dgm:cxn modelId="{3715277B-72D0-4636-BEDD-BED595B52606}" type="presParOf" srcId="{51E5073F-9D78-497F-91AD-A3CC69C3A4B2}" destId="{6ECBF6ED-0604-4815-B854-9CB203DBAF1B}" srcOrd="1" destOrd="0" presId="urn:diagrams.loki3.com/BracketList"/>
    <dgm:cxn modelId="{B00977DB-4280-480F-8A2B-929E7167B433}" type="presParOf" srcId="{51E5073F-9D78-497F-91AD-A3CC69C3A4B2}" destId="{2BD7AE64-EE20-4431-8DEF-2B290D4B7025}" srcOrd="2" destOrd="0" presId="urn:diagrams.loki3.com/BracketList"/>
    <dgm:cxn modelId="{C1016412-9303-4277-B09B-BD2469970F84}" type="presParOf" srcId="{51E5073F-9D78-497F-91AD-A3CC69C3A4B2}" destId="{F021734F-D6A5-492B-8472-4ECC876C9490}" srcOrd="3" destOrd="0" presId="urn:diagrams.loki3.com/BracketList"/>
    <dgm:cxn modelId="{DD88EA89-724D-4837-80A6-982A46536C06}" type="presParOf" srcId="{CBA640AE-6024-4318-962D-AF2D736AA454}" destId="{D6CDE8B9-136F-4E63-9DE0-40C1BE69C69C}" srcOrd="9" destOrd="0" presId="urn:diagrams.loki3.com/BracketList"/>
    <dgm:cxn modelId="{E9FC9046-3AEC-43E8-8BAC-240502EA1F89}" type="presParOf" srcId="{CBA640AE-6024-4318-962D-AF2D736AA454}" destId="{5CBDE6BC-D38C-4BAB-99FF-C5A5C00AC60F}" srcOrd="10" destOrd="0" presId="urn:diagrams.loki3.com/BracketList"/>
    <dgm:cxn modelId="{B6279077-1FD1-40B9-A76D-2D48948A6607}" type="presParOf" srcId="{5CBDE6BC-D38C-4BAB-99FF-C5A5C00AC60F}" destId="{6B50E7BB-8139-4966-A5A1-E7EFD4009615}" srcOrd="0" destOrd="0" presId="urn:diagrams.loki3.com/BracketList"/>
    <dgm:cxn modelId="{87D0D6D2-3582-4F7C-B28D-B97622503219}" type="presParOf" srcId="{5CBDE6BC-D38C-4BAB-99FF-C5A5C00AC60F}" destId="{FC67D9DB-021C-43A1-8855-BC2FDACB7366}" srcOrd="1" destOrd="0" presId="urn:diagrams.loki3.com/BracketList"/>
    <dgm:cxn modelId="{6EC62673-D5F8-4E0D-9915-757080371A69}" type="presParOf" srcId="{5CBDE6BC-D38C-4BAB-99FF-C5A5C00AC60F}" destId="{18E14496-BF65-4CB8-B935-D89FDD63A15D}" srcOrd="2" destOrd="0" presId="urn:diagrams.loki3.com/BracketList"/>
    <dgm:cxn modelId="{8986C5FF-7F25-4168-BFFA-6158D0321D0D}" type="presParOf" srcId="{5CBDE6BC-D38C-4BAB-99FF-C5A5C00AC60F}" destId="{5513A60D-A167-45A2-B04D-1AF2C8E610F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7978A-7D0E-4013-90A0-46FD2D3359A3}" type="doc">
      <dgm:prSet loTypeId="urn:diagrams.loki3.com/Bracke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6CF926-9726-467E-A6C6-19711D053C6E}">
      <dgm:prSet phldrT="[Text]" custT="1"/>
      <dgm:spPr/>
      <dgm:t>
        <a:bodyPr/>
        <a:lstStyle/>
        <a:p>
          <a:r>
            <a:rPr lang="en-US" sz="2800" dirty="0" smtClean="0"/>
            <a:t>1</a:t>
          </a:r>
          <a:endParaRPr lang="en-US" sz="2800" dirty="0"/>
        </a:p>
      </dgm:t>
    </dgm:pt>
    <dgm:pt modelId="{DEBD3D60-C828-4A25-A694-E4AC7C54EBA4}" type="parTrans" cxnId="{8365C481-FBB8-4804-8F83-45DAA7FC5691}">
      <dgm:prSet/>
      <dgm:spPr/>
      <dgm:t>
        <a:bodyPr/>
        <a:lstStyle/>
        <a:p>
          <a:endParaRPr lang="en-US" sz="2400"/>
        </a:p>
      </dgm:t>
    </dgm:pt>
    <dgm:pt modelId="{98079955-AF04-4414-A9DC-3E35B22D6F8F}" type="sibTrans" cxnId="{8365C481-FBB8-4804-8F83-45DAA7FC5691}">
      <dgm:prSet/>
      <dgm:spPr/>
      <dgm:t>
        <a:bodyPr/>
        <a:lstStyle/>
        <a:p>
          <a:endParaRPr lang="en-US" sz="2400"/>
        </a:p>
      </dgm:t>
    </dgm:pt>
    <dgm:pt modelId="{CE530A14-FDDF-4826-A712-0E30608A17A2}">
      <dgm:prSet phldrT="[Text]" custT="1"/>
      <dgm:spPr/>
      <dgm:t>
        <a:bodyPr/>
        <a:lstStyle/>
        <a:p>
          <a:r>
            <a:rPr lang="en-US" sz="2800" dirty="0" smtClean="0"/>
            <a:t>If an organ is injured, wound-dressing is applied on it and the person can neither wash nor wipe the organ directly, he will wipe the major part of the dressing from top. </a:t>
          </a:r>
          <a:endParaRPr lang="en-US" sz="2800" dirty="0"/>
        </a:p>
      </dgm:t>
    </dgm:pt>
    <dgm:pt modelId="{E90564FD-B4CF-4897-A14E-CAA5F7DCA6AC}" type="parTrans" cxnId="{9DC62043-8FB1-4BE7-8EE5-1D690ADE7252}">
      <dgm:prSet/>
      <dgm:spPr/>
      <dgm:t>
        <a:bodyPr/>
        <a:lstStyle/>
        <a:p>
          <a:endParaRPr lang="en-US" sz="2400"/>
        </a:p>
      </dgm:t>
    </dgm:pt>
    <dgm:pt modelId="{5352972B-E4F7-4A65-AFAC-CCADB670B062}" type="sibTrans" cxnId="{9DC62043-8FB1-4BE7-8EE5-1D690ADE7252}">
      <dgm:prSet/>
      <dgm:spPr/>
      <dgm:t>
        <a:bodyPr/>
        <a:lstStyle/>
        <a:p>
          <a:endParaRPr lang="en-US" sz="2400"/>
        </a:p>
      </dgm:t>
    </dgm:pt>
    <dgm:pt modelId="{5F6AD33F-2D3B-4FB9-8557-F99288EC715E}">
      <dgm:prSet phldrT="[Text]" custT="1"/>
      <dgm:spPr/>
      <dgm:t>
        <a:bodyPr/>
        <a:lstStyle/>
        <a:p>
          <a:r>
            <a:rPr lang="en-US" sz="2800" dirty="0" smtClean="0"/>
            <a:t>2</a:t>
          </a:r>
          <a:endParaRPr lang="en-US" sz="2800" dirty="0"/>
        </a:p>
      </dgm:t>
    </dgm:pt>
    <dgm:pt modelId="{C1F6950B-4354-44FD-932C-A468AC710BAC}" type="parTrans" cxnId="{2B89D98D-E17E-48E1-B79E-8832BD758897}">
      <dgm:prSet/>
      <dgm:spPr/>
      <dgm:t>
        <a:bodyPr/>
        <a:lstStyle/>
        <a:p>
          <a:endParaRPr lang="en-US" sz="2400"/>
        </a:p>
      </dgm:t>
    </dgm:pt>
    <dgm:pt modelId="{28AA9F6B-ECDC-4131-AF91-F2BB717547CD}" type="sibTrans" cxnId="{2B89D98D-E17E-48E1-B79E-8832BD758897}">
      <dgm:prSet/>
      <dgm:spPr/>
      <dgm:t>
        <a:bodyPr/>
        <a:lstStyle/>
        <a:p>
          <a:endParaRPr lang="en-US" sz="2400"/>
        </a:p>
      </dgm:t>
    </dgm:pt>
    <dgm:pt modelId="{6EE40081-8DD3-4CFC-AF91-53AC5850297E}">
      <dgm:prSet phldrT="[Text]" custT="1"/>
      <dgm:spPr/>
      <dgm:t>
        <a:bodyPr/>
        <a:lstStyle/>
        <a:p>
          <a:r>
            <a:rPr lang="en-US" sz="2800" dirty="0" smtClean="0"/>
            <a:t>Continue wiping till the wound is healed</a:t>
          </a:r>
          <a:endParaRPr lang="en-US" sz="2800" dirty="0"/>
        </a:p>
      </dgm:t>
    </dgm:pt>
    <dgm:pt modelId="{BC6DFC1A-613F-4685-AAB5-8C4536EC9FDE}" type="parTrans" cxnId="{553A6771-288F-4A04-97B7-46E16D93D729}">
      <dgm:prSet/>
      <dgm:spPr/>
      <dgm:t>
        <a:bodyPr/>
        <a:lstStyle/>
        <a:p>
          <a:endParaRPr lang="en-US" sz="2400"/>
        </a:p>
      </dgm:t>
    </dgm:pt>
    <dgm:pt modelId="{98391BFD-8059-41EB-A428-32C83A3B2401}" type="sibTrans" cxnId="{553A6771-288F-4A04-97B7-46E16D93D729}">
      <dgm:prSet/>
      <dgm:spPr/>
      <dgm:t>
        <a:bodyPr/>
        <a:lstStyle/>
        <a:p>
          <a:endParaRPr lang="en-US" sz="2400"/>
        </a:p>
      </dgm:t>
    </dgm:pt>
    <dgm:pt modelId="{5E8EE93B-58AA-4293-A94A-77EEDD684B5E}">
      <dgm:prSet phldrT="[Text]" custT="1"/>
      <dgm:spPr/>
      <dgm:t>
        <a:bodyPr/>
        <a:lstStyle/>
        <a:p>
          <a:r>
            <a:rPr lang="en-US" sz="2800" dirty="0" smtClean="0"/>
            <a:t>3</a:t>
          </a:r>
          <a:endParaRPr lang="en-US" sz="2800" dirty="0"/>
        </a:p>
      </dgm:t>
    </dgm:pt>
    <dgm:pt modelId="{30997319-93BF-4C29-973E-7E4C8FEDAA6C}" type="parTrans" cxnId="{E83B55AB-B46A-4CE6-A4B2-293FC8596820}">
      <dgm:prSet/>
      <dgm:spPr/>
      <dgm:t>
        <a:bodyPr/>
        <a:lstStyle/>
        <a:p>
          <a:endParaRPr lang="en-US" sz="2400"/>
        </a:p>
      </dgm:t>
    </dgm:pt>
    <dgm:pt modelId="{FE1E650E-25D3-474F-A493-38973AB9D24C}" type="sibTrans" cxnId="{E83B55AB-B46A-4CE6-A4B2-293FC8596820}">
      <dgm:prSet/>
      <dgm:spPr/>
      <dgm:t>
        <a:bodyPr/>
        <a:lstStyle/>
        <a:p>
          <a:endParaRPr lang="en-US" sz="2400"/>
        </a:p>
      </dgm:t>
    </dgm:pt>
    <dgm:pt modelId="{EFAD86B8-EF07-4C21-BE30-730FC0AB5543}">
      <dgm:prSet phldrT="[Text]" custT="1"/>
      <dgm:spPr/>
      <dgm:t>
        <a:bodyPr/>
        <a:lstStyle/>
        <a:p>
          <a:r>
            <a:rPr lang="en-US" sz="2800" dirty="0" smtClean="0"/>
            <a:t>Putting on the dressing in a state of Wudu is not a prerequisite</a:t>
          </a:r>
          <a:endParaRPr lang="en-US" sz="2800" dirty="0"/>
        </a:p>
      </dgm:t>
    </dgm:pt>
    <dgm:pt modelId="{F74098D3-A363-4B0D-A5BF-553FA44EF06C}" type="parTrans" cxnId="{356043B5-29A9-4834-BB7B-E142D25E1C0D}">
      <dgm:prSet/>
      <dgm:spPr/>
      <dgm:t>
        <a:bodyPr/>
        <a:lstStyle/>
        <a:p>
          <a:endParaRPr lang="en-US" sz="2400"/>
        </a:p>
      </dgm:t>
    </dgm:pt>
    <dgm:pt modelId="{A9B7548C-C87F-44EB-8DEE-9C1B909A6A46}" type="sibTrans" cxnId="{356043B5-29A9-4834-BB7B-E142D25E1C0D}">
      <dgm:prSet/>
      <dgm:spPr/>
      <dgm:t>
        <a:bodyPr/>
        <a:lstStyle/>
        <a:p>
          <a:endParaRPr lang="en-US" sz="2400"/>
        </a:p>
      </dgm:t>
    </dgm:pt>
    <dgm:pt modelId="{FA3B6B69-30E6-4639-A958-72CA3670DF8A}">
      <dgm:prSet phldrT="[Text]" custT="1"/>
      <dgm:spPr/>
      <dgm:t>
        <a:bodyPr/>
        <a:lstStyle/>
        <a:p>
          <a:r>
            <a:rPr lang="en-US" sz="2800" dirty="0" smtClean="0"/>
            <a:t>4</a:t>
          </a:r>
          <a:endParaRPr lang="en-US" sz="2800" dirty="0"/>
        </a:p>
      </dgm:t>
    </dgm:pt>
    <dgm:pt modelId="{AA166D49-ECAF-4643-820C-485366ABEAE9}" type="parTrans" cxnId="{75EDE452-4FB5-426E-B68D-FC9E5DEE0C23}">
      <dgm:prSet/>
      <dgm:spPr/>
      <dgm:t>
        <a:bodyPr/>
        <a:lstStyle/>
        <a:p>
          <a:endParaRPr lang="en-US" sz="2400"/>
        </a:p>
      </dgm:t>
    </dgm:pt>
    <dgm:pt modelId="{E7ED6799-4CAF-4CF5-B7C0-01FBF2ADCB35}" type="sibTrans" cxnId="{75EDE452-4FB5-426E-B68D-FC9E5DEE0C23}">
      <dgm:prSet/>
      <dgm:spPr/>
      <dgm:t>
        <a:bodyPr/>
        <a:lstStyle/>
        <a:p>
          <a:endParaRPr lang="en-US" sz="2400"/>
        </a:p>
      </dgm:t>
    </dgm:pt>
    <dgm:pt modelId="{43F1A003-DDA2-4CD1-811C-F83C0CED2450}">
      <dgm:prSet phldrT="[Text]" custT="1"/>
      <dgm:spPr/>
      <dgm:t>
        <a:bodyPr/>
        <a:lstStyle/>
        <a:p>
          <a:r>
            <a:rPr lang="en-US" sz="2800" dirty="0" smtClean="0"/>
            <a:t>Permissible to wipe the splint of one of the feet and wash the other</a:t>
          </a:r>
          <a:endParaRPr lang="en-US" sz="2800" dirty="0"/>
        </a:p>
      </dgm:t>
    </dgm:pt>
    <dgm:pt modelId="{5777806A-AC9C-4C92-92CB-2793DDACBE27}" type="parTrans" cxnId="{AA0258A1-B628-43A2-9566-07B40FFDEFEC}">
      <dgm:prSet/>
      <dgm:spPr/>
      <dgm:t>
        <a:bodyPr/>
        <a:lstStyle/>
        <a:p>
          <a:endParaRPr lang="en-US" sz="2400"/>
        </a:p>
      </dgm:t>
    </dgm:pt>
    <dgm:pt modelId="{47420F9A-D686-4808-95AD-BAC5CC8EA1FE}" type="sibTrans" cxnId="{AA0258A1-B628-43A2-9566-07B40FFDEFEC}">
      <dgm:prSet/>
      <dgm:spPr/>
      <dgm:t>
        <a:bodyPr/>
        <a:lstStyle/>
        <a:p>
          <a:endParaRPr lang="en-US" sz="2400"/>
        </a:p>
      </dgm:t>
    </dgm:pt>
    <dgm:pt modelId="{CBA640AE-6024-4318-962D-AF2D736AA454}" type="pres">
      <dgm:prSet presAssocID="{7187978A-7D0E-4013-90A0-46FD2D3359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50F36-B209-48A3-B35D-0729B31BBE8C}" type="pres">
      <dgm:prSet presAssocID="{E46CF926-9726-467E-A6C6-19711D053C6E}" presName="linNode" presStyleCnt="0"/>
      <dgm:spPr/>
    </dgm:pt>
    <dgm:pt modelId="{16F9DE87-8083-4895-AF43-687F7761BCAE}" type="pres">
      <dgm:prSet presAssocID="{E46CF926-9726-467E-A6C6-19711D053C6E}" presName="parTx" presStyleLbl="revTx" presStyleIdx="0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87476-E51A-414F-B987-2B02DA6C498A}" type="pres">
      <dgm:prSet presAssocID="{E46CF926-9726-467E-A6C6-19711D053C6E}" presName="bracket" presStyleLbl="parChTrans1D1" presStyleIdx="0" presStyleCnt="4"/>
      <dgm:spPr/>
    </dgm:pt>
    <dgm:pt modelId="{86167FC5-7D19-4536-BE50-B388C02134C7}" type="pres">
      <dgm:prSet presAssocID="{E46CF926-9726-467E-A6C6-19711D053C6E}" presName="spH" presStyleCnt="0"/>
      <dgm:spPr/>
    </dgm:pt>
    <dgm:pt modelId="{97AD91CD-53F3-4BF6-B033-FFA6F1089F40}" type="pres">
      <dgm:prSet presAssocID="{E46CF926-9726-467E-A6C6-19711D053C6E}" presName="desTx" presStyleLbl="node1" presStyleIdx="0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B614-DAFE-4443-AD5B-C89723B4F045}" type="pres">
      <dgm:prSet presAssocID="{98079955-AF04-4414-A9DC-3E35B22D6F8F}" presName="spV" presStyleCnt="0"/>
      <dgm:spPr/>
    </dgm:pt>
    <dgm:pt modelId="{BBE3DAB7-5922-4E35-A69B-A7BC26EBCD36}" type="pres">
      <dgm:prSet presAssocID="{5F6AD33F-2D3B-4FB9-8557-F99288EC715E}" presName="linNode" presStyleCnt="0"/>
      <dgm:spPr/>
    </dgm:pt>
    <dgm:pt modelId="{DC5650EE-7704-4FC3-A2E5-F755BDBDDFCB}" type="pres">
      <dgm:prSet presAssocID="{5F6AD33F-2D3B-4FB9-8557-F99288EC715E}" presName="parTx" presStyleLbl="revTx" presStyleIdx="1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6D773-30EA-41A3-ACB8-314780089C5B}" type="pres">
      <dgm:prSet presAssocID="{5F6AD33F-2D3B-4FB9-8557-F99288EC715E}" presName="bracket" presStyleLbl="parChTrans1D1" presStyleIdx="1" presStyleCnt="4"/>
      <dgm:spPr/>
    </dgm:pt>
    <dgm:pt modelId="{02E7AB09-1DBB-4565-A406-B16BB4910673}" type="pres">
      <dgm:prSet presAssocID="{5F6AD33F-2D3B-4FB9-8557-F99288EC715E}" presName="spH" presStyleCnt="0"/>
      <dgm:spPr/>
    </dgm:pt>
    <dgm:pt modelId="{74AAE8EE-48F3-413A-8CA0-B709E2D6EBAC}" type="pres">
      <dgm:prSet presAssocID="{5F6AD33F-2D3B-4FB9-8557-F99288EC715E}" presName="desTx" presStyleLbl="node1" presStyleIdx="1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02F7-541A-4379-A59E-E4D3EAB8B6E8}" type="pres">
      <dgm:prSet presAssocID="{28AA9F6B-ECDC-4131-AF91-F2BB717547CD}" presName="spV" presStyleCnt="0"/>
      <dgm:spPr/>
    </dgm:pt>
    <dgm:pt modelId="{731C4C9F-91B4-4943-AC18-2D24E1C381EA}" type="pres">
      <dgm:prSet presAssocID="{5E8EE93B-58AA-4293-A94A-77EEDD684B5E}" presName="linNode" presStyleCnt="0"/>
      <dgm:spPr/>
    </dgm:pt>
    <dgm:pt modelId="{1DBB099D-4F0B-47BC-AA20-21DEB13FBFCE}" type="pres">
      <dgm:prSet presAssocID="{5E8EE93B-58AA-4293-A94A-77EEDD684B5E}" presName="parTx" presStyleLbl="revTx" presStyleIdx="2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B747D-F214-44D5-805B-A289AD6228DD}" type="pres">
      <dgm:prSet presAssocID="{5E8EE93B-58AA-4293-A94A-77EEDD684B5E}" presName="bracket" presStyleLbl="parChTrans1D1" presStyleIdx="2" presStyleCnt="4"/>
      <dgm:spPr/>
    </dgm:pt>
    <dgm:pt modelId="{25DD782B-53FB-4988-B424-CEF3BA78FE79}" type="pres">
      <dgm:prSet presAssocID="{5E8EE93B-58AA-4293-A94A-77EEDD684B5E}" presName="spH" presStyleCnt="0"/>
      <dgm:spPr/>
    </dgm:pt>
    <dgm:pt modelId="{62BA0C58-592E-407A-924C-CDFC77DB6A7F}" type="pres">
      <dgm:prSet presAssocID="{5E8EE93B-58AA-4293-A94A-77EEDD684B5E}" presName="desTx" presStyleLbl="node1" presStyleIdx="2" presStyleCnt="4" custScaleX="123526" custLinFactNeighborX="1182" custLinFactNeighborY="-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AC83D-65BD-4A78-8DBB-5FC1CA5BC095}" type="pres">
      <dgm:prSet presAssocID="{FE1E650E-25D3-474F-A493-38973AB9D24C}" presName="spV" presStyleCnt="0"/>
      <dgm:spPr/>
    </dgm:pt>
    <dgm:pt modelId="{D99DADA6-BD2B-43C7-AFB8-D9B8226D00E3}" type="pres">
      <dgm:prSet presAssocID="{FA3B6B69-30E6-4639-A958-72CA3670DF8A}" presName="linNode" presStyleCnt="0"/>
      <dgm:spPr/>
    </dgm:pt>
    <dgm:pt modelId="{CB9B5468-CB05-4A64-9158-4A52FB6A9CEA}" type="pres">
      <dgm:prSet presAssocID="{FA3B6B69-30E6-4639-A958-72CA3670DF8A}" presName="parTx" presStyleLbl="revTx" presStyleIdx="3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90FD2-17A5-41C4-B0A5-92EFB537E23A}" type="pres">
      <dgm:prSet presAssocID="{FA3B6B69-30E6-4639-A958-72CA3670DF8A}" presName="bracket" presStyleLbl="parChTrans1D1" presStyleIdx="3" presStyleCnt="4"/>
      <dgm:spPr/>
    </dgm:pt>
    <dgm:pt modelId="{48B7FEC2-CB9D-4B65-BF50-817473CBD582}" type="pres">
      <dgm:prSet presAssocID="{FA3B6B69-30E6-4639-A958-72CA3670DF8A}" presName="spH" presStyleCnt="0"/>
      <dgm:spPr/>
    </dgm:pt>
    <dgm:pt modelId="{2A80E945-C115-4A5A-8F08-56373200F43A}" type="pres">
      <dgm:prSet presAssocID="{FA3B6B69-30E6-4639-A958-72CA3670DF8A}" presName="desTx" presStyleLbl="node1" presStyleIdx="3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6E759-58DB-4B42-A5C7-E21A74F606F2}" type="presOf" srcId="{EFAD86B8-EF07-4C21-BE30-730FC0AB5543}" destId="{62BA0C58-592E-407A-924C-CDFC77DB6A7F}" srcOrd="0" destOrd="0" presId="urn:diagrams.loki3.com/BracketList"/>
    <dgm:cxn modelId="{D235B9A4-0697-4DE4-B36B-B8E312861AF7}" type="presOf" srcId="{E46CF926-9726-467E-A6C6-19711D053C6E}" destId="{16F9DE87-8083-4895-AF43-687F7761BCAE}" srcOrd="0" destOrd="0" presId="urn:diagrams.loki3.com/BracketList"/>
    <dgm:cxn modelId="{356043B5-29A9-4834-BB7B-E142D25E1C0D}" srcId="{5E8EE93B-58AA-4293-A94A-77EEDD684B5E}" destId="{EFAD86B8-EF07-4C21-BE30-730FC0AB5543}" srcOrd="0" destOrd="0" parTransId="{F74098D3-A363-4B0D-A5BF-553FA44EF06C}" sibTransId="{A9B7548C-C87F-44EB-8DEE-9C1B909A6A46}"/>
    <dgm:cxn modelId="{AA0258A1-B628-43A2-9566-07B40FFDEFEC}" srcId="{FA3B6B69-30E6-4639-A958-72CA3670DF8A}" destId="{43F1A003-DDA2-4CD1-811C-F83C0CED2450}" srcOrd="0" destOrd="0" parTransId="{5777806A-AC9C-4C92-92CB-2793DDACBE27}" sibTransId="{47420F9A-D686-4808-95AD-BAC5CC8EA1FE}"/>
    <dgm:cxn modelId="{9DC62043-8FB1-4BE7-8EE5-1D690ADE7252}" srcId="{E46CF926-9726-467E-A6C6-19711D053C6E}" destId="{CE530A14-FDDF-4826-A712-0E30608A17A2}" srcOrd="0" destOrd="0" parTransId="{E90564FD-B4CF-4897-A14E-CAA5F7DCA6AC}" sibTransId="{5352972B-E4F7-4A65-AFAC-CCADB670B062}"/>
    <dgm:cxn modelId="{E83B55AB-B46A-4CE6-A4B2-293FC8596820}" srcId="{7187978A-7D0E-4013-90A0-46FD2D3359A3}" destId="{5E8EE93B-58AA-4293-A94A-77EEDD684B5E}" srcOrd="2" destOrd="0" parTransId="{30997319-93BF-4C29-973E-7E4C8FEDAA6C}" sibTransId="{FE1E650E-25D3-474F-A493-38973AB9D24C}"/>
    <dgm:cxn modelId="{CCB1F9EB-CA07-415B-A54D-3EFCE71E81B4}" type="presOf" srcId="{CE530A14-FDDF-4826-A712-0E30608A17A2}" destId="{97AD91CD-53F3-4BF6-B033-FFA6F1089F40}" srcOrd="0" destOrd="0" presId="urn:diagrams.loki3.com/BracketList"/>
    <dgm:cxn modelId="{43950FF5-3B47-4C4A-8D81-4D70A861CDA8}" type="presOf" srcId="{FA3B6B69-30E6-4639-A958-72CA3670DF8A}" destId="{CB9B5468-CB05-4A64-9158-4A52FB6A9CEA}" srcOrd="0" destOrd="0" presId="urn:diagrams.loki3.com/BracketList"/>
    <dgm:cxn modelId="{FE6E8CAA-4936-4A3F-B22A-966B410B9E0C}" type="presOf" srcId="{43F1A003-DDA2-4CD1-811C-F83C0CED2450}" destId="{2A80E945-C115-4A5A-8F08-56373200F43A}" srcOrd="0" destOrd="0" presId="urn:diagrams.loki3.com/BracketList"/>
    <dgm:cxn modelId="{553A6771-288F-4A04-97B7-46E16D93D729}" srcId="{5F6AD33F-2D3B-4FB9-8557-F99288EC715E}" destId="{6EE40081-8DD3-4CFC-AF91-53AC5850297E}" srcOrd="0" destOrd="0" parTransId="{BC6DFC1A-613F-4685-AAB5-8C4536EC9FDE}" sibTransId="{98391BFD-8059-41EB-A428-32C83A3B2401}"/>
    <dgm:cxn modelId="{1F01A220-5286-4810-B9F0-62D2E329C9CD}" type="presOf" srcId="{5F6AD33F-2D3B-4FB9-8557-F99288EC715E}" destId="{DC5650EE-7704-4FC3-A2E5-F755BDBDDFCB}" srcOrd="0" destOrd="0" presId="urn:diagrams.loki3.com/BracketList"/>
    <dgm:cxn modelId="{75EDE452-4FB5-426E-B68D-FC9E5DEE0C23}" srcId="{7187978A-7D0E-4013-90A0-46FD2D3359A3}" destId="{FA3B6B69-30E6-4639-A958-72CA3670DF8A}" srcOrd="3" destOrd="0" parTransId="{AA166D49-ECAF-4643-820C-485366ABEAE9}" sibTransId="{E7ED6799-4CAF-4CF5-B7C0-01FBF2ADCB35}"/>
    <dgm:cxn modelId="{8B19E3F5-574C-4896-B491-BA130BC72978}" type="presOf" srcId="{7187978A-7D0E-4013-90A0-46FD2D3359A3}" destId="{CBA640AE-6024-4318-962D-AF2D736AA454}" srcOrd="0" destOrd="0" presId="urn:diagrams.loki3.com/BracketList"/>
    <dgm:cxn modelId="{592140B0-6F5D-4812-AD44-71AD1D44395C}" type="presOf" srcId="{5E8EE93B-58AA-4293-A94A-77EEDD684B5E}" destId="{1DBB099D-4F0B-47BC-AA20-21DEB13FBFCE}" srcOrd="0" destOrd="0" presId="urn:diagrams.loki3.com/BracketList"/>
    <dgm:cxn modelId="{ECB00FDB-ECDD-453D-8EA1-1E683F7FE263}" type="presOf" srcId="{6EE40081-8DD3-4CFC-AF91-53AC5850297E}" destId="{74AAE8EE-48F3-413A-8CA0-B709E2D6EBAC}" srcOrd="0" destOrd="0" presId="urn:diagrams.loki3.com/BracketList"/>
    <dgm:cxn modelId="{8365C481-FBB8-4804-8F83-45DAA7FC5691}" srcId="{7187978A-7D0E-4013-90A0-46FD2D3359A3}" destId="{E46CF926-9726-467E-A6C6-19711D053C6E}" srcOrd="0" destOrd="0" parTransId="{DEBD3D60-C828-4A25-A694-E4AC7C54EBA4}" sibTransId="{98079955-AF04-4414-A9DC-3E35B22D6F8F}"/>
    <dgm:cxn modelId="{2B89D98D-E17E-48E1-B79E-8832BD758897}" srcId="{7187978A-7D0E-4013-90A0-46FD2D3359A3}" destId="{5F6AD33F-2D3B-4FB9-8557-F99288EC715E}" srcOrd="1" destOrd="0" parTransId="{C1F6950B-4354-44FD-932C-A468AC710BAC}" sibTransId="{28AA9F6B-ECDC-4131-AF91-F2BB717547CD}"/>
    <dgm:cxn modelId="{AD85D878-D4D6-460B-966F-DC7671C97C0E}" type="presParOf" srcId="{CBA640AE-6024-4318-962D-AF2D736AA454}" destId="{6AF50F36-B209-48A3-B35D-0729B31BBE8C}" srcOrd="0" destOrd="0" presId="urn:diagrams.loki3.com/BracketList"/>
    <dgm:cxn modelId="{A6580DDB-EC73-48E3-9733-707718CCD8FA}" type="presParOf" srcId="{6AF50F36-B209-48A3-B35D-0729B31BBE8C}" destId="{16F9DE87-8083-4895-AF43-687F7761BCAE}" srcOrd="0" destOrd="0" presId="urn:diagrams.loki3.com/BracketList"/>
    <dgm:cxn modelId="{FD1D9C5E-DD1C-4127-B366-F84A692D0DFF}" type="presParOf" srcId="{6AF50F36-B209-48A3-B35D-0729B31BBE8C}" destId="{1C187476-E51A-414F-B987-2B02DA6C498A}" srcOrd="1" destOrd="0" presId="urn:diagrams.loki3.com/BracketList"/>
    <dgm:cxn modelId="{A293EECD-7A85-4DCD-9465-6B8044607E59}" type="presParOf" srcId="{6AF50F36-B209-48A3-B35D-0729B31BBE8C}" destId="{86167FC5-7D19-4536-BE50-B388C02134C7}" srcOrd="2" destOrd="0" presId="urn:diagrams.loki3.com/BracketList"/>
    <dgm:cxn modelId="{2BFE4D4B-4FBB-466F-B772-DD39A9EAA95A}" type="presParOf" srcId="{6AF50F36-B209-48A3-B35D-0729B31BBE8C}" destId="{97AD91CD-53F3-4BF6-B033-FFA6F1089F40}" srcOrd="3" destOrd="0" presId="urn:diagrams.loki3.com/BracketList"/>
    <dgm:cxn modelId="{4289F717-6614-4C16-9949-967784BBE95C}" type="presParOf" srcId="{CBA640AE-6024-4318-962D-AF2D736AA454}" destId="{ED15B614-DAFE-4443-AD5B-C89723B4F045}" srcOrd="1" destOrd="0" presId="urn:diagrams.loki3.com/BracketList"/>
    <dgm:cxn modelId="{857FAF43-6372-4BB2-B81A-F347368F06C8}" type="presParOf" srcId="{CBA640AE-6024-4318-962D-AF2D736AA454}" destId="{BBE3DAB7-5922-4E35-A69B-A7BC26EBCD36}" srcOrd="2" destOrd="0" presId="urn:diagrams.loki3.com/BracketList"/>
    <dgm:cxn modelId="{90BC3335-E6D5-4379-9B36-5023F424247A}" type="presParOf" srcId="{BBE3DAB7-5922-4E35-A69B-A7BC26EBCD36}" destId="{DC5650EE-7704-4FC3-A2E5-F755BDBDDFCB}" srcOrd="0" destOrd="0" presId="urn:diagrams.loki3.com/BracketList"/>
    <dgm:cxn modelId="{F966EE9B-A391-4580-915E-A74FC8CB98E0}" type="presParOf" srcId="{BBE3DAB7-5922-4E35-A69B-A7BC26EBCD36}" destId="{54A6D773-30EA-41A3-ACB8-314780089C5B}" srcOrd="1" destOrd="0" presId="urn:diagrams.loki3.com/BracketList"/>
    <dgm:cxn modelId="{7BE8E672-BB5A-4370-96DA-52A9D94F555E}" type="presParOf" srcId="{BBE3DAB7-5922-4E35-A69B-A7BC26EBCD36}" destId="{02E7AB09-1DBB-4565-A406-B16BB4910673}" srcOrd="2" destOrd="0" presId="urn:diagrams.loki3.com/BracketList"/>
    <dgm:cxn modelId="{DDC4CC45-F0FD-40DB-BB71-0F6C8C431952}" type="presParOf" srcId="{BBE3DAB7-5922-4E35-A69B-A7BC26EBCD36}" destId="{74AAE8EE-48F3-413A-8CA0-B709E2D6EBAC}" srcOrd="3" destOrd="0" presId="urn:diagrams.loki3.com/BracketList"/>
    <dgm:cxn modelId="{0F3B210B-4C84-48A1-9445-A0160A0D0F24}" type="presParOf" srcId="{CBA640AE-6024-4318-962D-AF2D736AA454}" destId="{094D02F7-541A-4379-A59E-E4D3EAB8B6E8}" srcOrd="3" destOrd="0" presId="urn:diagrams.loki3.com/BracketList"/>
    <dgm:cxn modelId="{FEC9C3B4-93CE-4C30-8A9C-43A3E71C9697}" type="presParOf" srcId="{CBA640AE-6024-4318-962D-AF2D736AA454}" destId="{731C4C9F-91B4-4943-AC18-2D24E1C381EA}" srcOrd="4" destOrd="0" presId="urn:diagrams.loki3.com/BracketList"/>
    <dgm:cxn modelId="{6A8672D1-1A48-40CE-A75F-30822A5F7F6E}" type="presParOf" srcId="{731C4C9F-91B4-4943-AC18-2D24E1C381EA}" destId="{1DBB099D-4F0B-47BC-AA20-21DEB13FBFCE}" srcOrd="0" destOrd="0" presId="urn:diagrams.loki3.com/BracketList"/>
    <dgm:cxn modelId="{885D2468-CC33-4093-BC6A-984FA7EA5D25}" type="presParOf" srcId="{731C4C9F-91B4-4943-AC18-2D24E1C381EA}" destId="{656B747D-F214-44D5-805B-A289AD6228DD}" srcOrd="1" destOrd="0" presId="urn:diagrams.loki3.com/BracketList"/>
    <dgm:cxn modelId="{0F76CAEE-D7ED-413E-B9EB-F5E8CA58CDE3}" type="presParOf" srcId="{731C4C9F-91B4-4943-AC18-2D24E1C381EA}" destId="{25DD782B-53FB-4988-B424-CEF3BA78FE79}" srcOrd="2" destOrd="0" presId="urn:diagrams.loki3.com/BracketList"/>
    <dgm:cxn modelId="{3D23A6B3-6BC2-4B41-A01E-39D9F63AEB7D}" type="presParOf" srcId="{731C4C9F-91B4-4943-AC18-2D24E1C381EA}" destId="{62BA0C58-592E-407A-924C-CDFC77DB6A7F}" srcOrd="3" destOrd="0" presId="urn:diagrams.loki3.com/BracketList"/>
    <dgm:cxn modelId="{4DEE7E68-DDD4-49BF-8CBE-AAA03083DADB}" type="presParOf" srcId="{CBA640AE-6024-4318-962D-AF2D736AA454}" destId="{9E2AC83D-65BD-4A78-8DBB-5FC1CA5BC095}" srcOrd="5" destOrd="0" presId="urn:diagrams.loki3.com/BracketList"/>
    <dgm:cxn modelId="{78596537-51A6-4D54-970E-C5BE60BF31FB}" type="presParOf" srcId="{CBA640AE-6024-4318-962D-AF2D736AA454}" destId="{D99DADA6-BD2B-43C7-AFB8-D9B8226D00E3}" srcOrd="6" destOrd="0" presId="urn:diagrams.loki3.com/BracketList"/>
    <dgm:cxn modelId="{71FEBB7E-98F1-4D3D-B9D1-6FDEFE71E3EC}" type="presParOf" srcId="{D99DADA6-BD2B-43C7-AFB8-D9B8226D00E3}" destId="{CB9B5468-CB05-4A64-9158-4A52FB6A9CEA}" srcOrd="0" destOrd="0" presId="urn:diagrams.loki3.com/BracketList"/>
    <dgm:cxn modelId="{2924B271-B43B-4783-949F-CCB9E3947555}" type="presParOf" srcId="{D99DADA6-BD2B-43C7-AFB8-D9B8226D00E3}" destId="{D2B90FD2-17A5-41C4-B0A5-92EFB537E23A}" srcOrd="1" destOrd="0" presId="urn:diagrams.loki3.com/BracketList"/>
    <dgm:cxn modelId="{2A42C1C8-F194-469D-9700-A697279FC8C7}" type="presParOf" srcId="{D99DADA6-BD2B-43C7-AFB8-D9B8226D00E3}" destId="{48B7FEC2-CB9D-4B65-BF50-817473CBD582}" srcOrd="2" destOrd="0" presId="urn:diagrams.loki3.com/BracketList"/>
    <dgm:cxn modelId="{23018FFF-AF7D-45C0-AFD6-9739A368B56E}" type="presParOf" srcId="{D99DADA6-BD2B-43C7-AFB8-D9B8226D00E3}" destId="{2A80E945-C115-4A5A-8F08-56373200F43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87978A-7D0E-4013-90A0-46FD2D3359A3}" type="doc">
      <dgm:prSet loTypeId="urn:diagrams.loki3.com/Bracke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6CF926-9726-467E-A6C6-19711D053C6E}">
      <dgm:prSet phldrT="[Text]" custT="1"/>
      <dgm:spPr/>
      <dgm:t>
        <a:bodyPr/>
        <a:lstStyle/>
        <a:p>
          <a:r>
            <a:rPr lang="en-US" sz="2800" smtClean="0"/>
            <a:t>5</a:t>
          </a:r>
          <a:endParaRPr lang="en-US" sz="2800" dirty="0"/>
        </a:p>
      </dgm:t>
    </dgm:pt>
    <dgm:pt modelId="{DEBD3D60-C828-4A25-A694-E4AC7C54EBA4}" type="parTrans" cxnId="{8365C481-FBB8-4804-8F83-45DAA7FC5691}">
      <dgm:prSet/>
      <dgm:spPr/>
      <dgm:t>
        <a:bodyPr/>
        <a:lstStyle/>
        <a:p>
          <a:endParaRPr lang="en-US" sz="2400"/>
        </a:p>
      </dgm:t>
    </dgm:pt>
    <dgm:pt modelId="{98079955-AF04-4414-A9DC-3E35B22D6F8F}" type="sibTrans" cxnId="{8365C481-FBB8-4804-8F83-45DAA7FC5691}">
      <dgm:prSet/>
      <dgm:spPr/>
      <dgm:t>
        <a:bodyPr/>
        <a:lstStyle/>
        <a:p>
          <a:endParaRPr lang="en-US" sz="2400"/>
        </a:p>
      </dgm:t>
    </dgm:pt>
    <dgm:pt modelId="{CE530A14-FDDF-4826-A712-0E30608A17A2}">
      <dgm:prSet phldrT="[Text]" custT="1"/>
      <dgm:spPr/>
      <dgm:t>
        <a:bodyPr/>
        <a:lstStyle/>
        <a:p>
          <a:r>
            <a:rPr lang="en-US" sz="2800" dirty="0" smtClean="0"/>
            <a:t>Wiping will not be invalidated if the bandage falls off before the wound has healed</a:t>
          </a:r>
          <a:endParaRPr lang="en-US" sz="2800" dirty="0"/>
        </a:p>
      </dgm:t>
    </dgm:pt>
    <dgm:pt modelId="{E90564FD-B4CF-4897-A14E-CAA5F7DCA6AC}" type="parTrans" cxnId="{9DC62043-8FB1-4BE7-8EE5-1D690ADE7252}">
      <dgm:prSet/>
      <dgm:spPr/>
      <dgm:t>
        <a:bodyPr/>
        <a:lstStyle/>
        <a:p>
          <a:endParaRPr lang="en-US" sz="2400"/>
        </a:p>
      </dgm:t>
    </dgm:pt>
    <dgm:pt modelId="{5352972B-E4F7-4A65-AFAC-CCADB670B062}" type="sibTrans" cxnId="{9DC62043-8FB1-4BE7-8EE5-1D690ADE7252}">
      <dgm:prSet/>
      <dgm:spPr/>
      <dgm:t>
        <a:bodyPr/>
        <a:lstStyle/>
        <a:p>
          <a:endParaRPr lang="en-US" sz="2400"/>
        </a:p>
      </dgm:t>
    </dgm:pt>
    <dgm:pt modelId="{5F6AD33F-2D3B-4FB9-8557-F99288EC715E}">
      <dgm:prSet phldrT="[Text]" custT="1"/>
      <dgm:spPr/>
      <dgm:t>
        <a:bodyPr/>
        <a:lstStyle/>
        <a:p>
          <a:r>
            <a:rPr lang="en-US" sz="2800" smtClean="0"/>
            <a:t>6</a:t>
          </a:r>
          <a:endParaRPr lang="en-US" sz="2800" dirty="0"/>
        </a:p>
      </dgm:t>
    </dgm:pt>
    <dgm:pt modelId="{C1F6950B-4354-44FD-932C-A468AC710BAC}" type="parTrans" cxnId="{2B89D98D-E17E-48E1-B79E-8832BD758897}">
      <dgm:prSet/>
      <dgm:spPr/>
      <dgm:t>
        <a:bodyPr/>
        <a:lstStyle/>
        <a:p>
          <a:endParaRPr lang="en-US" sz="2400"/>
        </a:p>
      </dgm:t>
    </dgm:pt>
    <dgm:pt modelId="{28AA9F6B-ECDC-4131-AF91-F2BB717547CD}" type="sibTrans" cxnId="{2B89D98D-E17E-48E1-B79E-8832BD758897}">
      <dgm:prSet/>
      <dgm:spPr/>
      <dgm:t>
        <a:bodyPr/>
        <a:lstStyle/>
        <a:p>
          <a:endParaRPr lang="en-US" sz="2400"/>
        </a:p>
      </dgm:t>
    </dgm:pt>
    <dgm:pt modelId="{6EE40081-8DD3-4CFC-AF91-53AC5850297E}">
      <dgm:prSet phldrT="[Text]" custT="1"/>
      <dgm:spPr/>
      <dgm:t>
        <a:bodyPr/>
        <a:lstStyle/>
        <a:p>
          <a:r>
            <a:rPr lang="en-US" sz="2800" dirty="0" smtClean="0"/>
            <a:t>Replacing the bandage is will not necessitate repetition of wiping over it</a:t>
          </a:r>
          <a:endParaRPr lang="en-US" sz="2800" dirty="0"/>
        </a:p>
      </dgm:t>
    </dgm:pt>
    <dgm:pt modelId="{BC6DFC1A-613F-4685-AAB5-8C4536EC9FDE}" type="parTrans" cxnId="{553A6771-288F-4A04-97B7-46E16D93D729}">
      <dgm:prSet/>
      <dgm:spPr/>
      <dgm:t>
        <a:bodyPr/>
        <a:lstStyle/>
        <a:p>
          <a:endParaRPr lang="en-US" sz="2400"/>
        </a:p>
      </dgm:t>
    </dgm:pt>
    <dgm:pt modelId="{98391BFD-8059-41EB-A428-32C83A3B2401}" type="sibTrans" cxnId="{553A6771-288F-4A04-97B7-46E16D93D729}">
      <dgm:prSet/>
      <dgm:spPr/>
      <dgm:t>
        <a:bodyPr/>
        <a:lstStyle/>
        <a:p>
          <a:endParaRPr lang="en-US" sz="2400"/>
        </a:p>
      </dgm:t>
    </dgm:pt>
    <dgm:pt modelId="{5E8EE93B-58AA-4293-A94A-77EEDD684B5E}">
      <dgm:prSet phldrT="[Text]" custT="1"/>
      <dgm:spPr/>
      <dgm:t>
        <a:bodyPr/>
        <a:lstStyle/>
        <a:p>
          <a:r>
            <a:rPr lang="en-US" sz="2800" smtClean="0"/>
            <a:t>7</a:t>
          </a:r>
          <a:endParaRPr lang="en-US" sz="2800" dirty="0"/>
        </a:p>
      </dgm:t>
    </dgm:pt>
    <dgm:pt modelId="{30997319-93BF-4C29-973E-7E4C8FEDAA6C}" type="parTrans" cxnId="{E83B55AB-B46A-4CE6-A4B2-293FC8596820}">
      <dgm:prSet/>
      <dgm:spPr/>
      <dgm:t>
        <a:bodyPr/>
        <a:lstStyle/>
        <a:p>
          <a:endParaRPr lang="en-US" sz="2400"/>
        </a:p>
      </dgm:t>
    </dgm:pt>
    <dgm:pt modelId="{FE1E650E-25D3-474F-A493-38973AB9D24C}" type="sibTrans" cxnId="{E83B55AB-B46A-4CE6-A4B2-293FC8596820}">
      <dgm:prSet/>
      <dgm:spPr/>
      <dgm:t>
        <a:bodyPr/>
        <a:lstStyle/>
        <a:p>
          <a:endParaRPr lang="en-US" sz="2400"/>
        </a:p>
      </dgm:t>
    </dgm:pt>
    <dgm:pt modelId="{EFAD86B8-EF07-4C21-BE30-730FC0AB5543}">
      <dgm:prSet phldrT="[Text]" custT="1"/>
      <dgm:spPr/>
      <dgm:t>
        <a:bodyPr/>
        <a:lstStyle/>
        <a:p>
          <a:r>
            <a:rPr lang="en-US" sz="2800" dirty="0" smtClean="0"/>
            <a:t>Preferable to repeat wiping on the new bandage after replacement</a:t>
          </a:r>
          <a:endParaRPr lang="en-US" sz="2800" dirty="0"/>
        </a:p>
      </dgm:t>
    </dgm:pt>
    <dgm:pt modelId="{F74098D3-A363-4B0D-A5BF-553FA44EF06C}" type="parTrans" cxnId="{356043B5-29A9-4834-BB7B-E142D25E1C0D}">
      <dgm:prSet/>
      <dgm:spPr/>
      <dgm:t>
        <a:bodyPr/>
        <a:lstStyle/>
        <a:p>
          <a:endParaRPr lang="en-US" sz="2400"/>
        </a:p>
      </dgm:t>
    </dgm:pt>
    <dgm:pt modelId="{A9B7548C-C87F-44EB-8DEE-9C1B909A6A46}" type="sibTrans" cxnId="{356043B5-29A9-4834-BB7B-E142D25E1C0D}">
      <dgm:prSet/>
      <dgm:spPr/>
      <dgm:t>
        <a:bodyPr/>
        <a:lstStyle/>
        <a:p>
          <a:endParaRPr lang="en-US" sz="2400"/>
        </a:p>
      </dgm:t>
    </dgm:pt>
    <dgm:pt modelId="{FA3B6B69-30E6-4639-A958-72CA3670DF8A}">
      <dgm:prSet phldrT="[Text]" custT="1"/>
      <dgm:spPr/>
      <dgm:t>
        <a:bodyPr/>
        <a:lstStyle/>
        <a:p>
          <a:r>
            <a:rPr lang="en-US" sz="2800" smtClean="0"/>
            <a:t>8</a:t>
          </a:r>
          <a:endParaRPr lang="en-US" sz="2800" dirty="0"/>
        </a:p>
      </dgm:t>
    </dgm:pt>
    <dgm:pt modelId="{AA166D49-ECAF-4643-820C-485366ABEAE9}" type="parTrans" cxnId="{75EDE452-4FB5-426E-B68D-FC9E5DEE0C23}">
      <dgm:prSet/>
      <dgm:spPr/>
      <dgm:t>
        <a:bodyPr/>
        <a:lstStyle/>
        <a:p>
          <a:endParaRPr lang="en-US" sz="2400"/>
        </a:p>
      </dgm:t>
    </dgm:pt>
    <dgm:pt modelId="{E7ED6799-4CAF-4CF5-B7C0-01FBF2ADCB35}" type="sibTrans" cxnId="{75EDE452-4FB5-426E-B68D-FC9E5DEE0C23}">
      <dgm:prSet/>
      <dgm:spPr/>
      <dgm:t>
        <a:bodyPr/>
        <a:lstStyle/>
        <a:p>
          <a:endParaRPr lang="en-US" sz="2400"/>
        </a:p>
      </dgm:t>
    </dgm:pt>
    <dgm:pt modelId="{43F1A003-DDA2-4CD1-811C-F83C0CED2450}">
      <dgm:prSet phldrT="[Text]" custT="1"/>
      <dgm:spPr/>
      <dgm:t>
        <a:bodyPr/>
        <a:lstStyle/>
        <a:p>
          <a:r>
            <a:rPr lang="en-US" sz="2800" dirty="0" smtClean="0"/>
            <a:t>Intention is not a prerequisite </a:t>
          </a:r>
          <a:endParaRPr lang="en-US" sz="2800" dirty="0"/>
        </a:p>
      </dgm:t>
    </dgm:pt>
    <dgm:pt modelId="{5777806A-AC9C-4C92-92CB-2793DDACBE27}" type="parTrans" cxnId="{AA0258A1-B628-43A2-9566-07B40FFDEFEC}">
      <dgm:prSet/>
      <dgm:spPr/>
      <dgm:t>
        <a:bodyPr/>
        <a:lstStyle/>
        <a:p>
          <a:endParaRPr lang="en-US" sz="2400"/>
        </a:p>
      </dgm:t>
    </dgm:pt>
    <dgm:pt modelId="{47420F9A-D686-4808-95AD-BAC5CC8EA1FE}" type="sibTrans" cxnId="{AA0258A1-B628-43A2-9566-07B40FFDEFEC}">
      <dgm:prSet/>
      <dgm:spPr/>
      <dgm:t>
        <a:bodyPr/>
        <a:lstStyle/>
        <a:p>
          <a:endParaRPr lang="en-US" sz="2400"/>
        </a:p>
      </dgm:t>
    </dgm:pt>
    <dgm:pt modelId="{CBA640AE-6024-4318-962D-AF2D736AA454}" type="pres">
      <dgm:prSet presAssocID="{7187978A-7D0E-4013-90A0-46FD2D3359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50F36-B209-48A3-B35D-0729B31BBE8C}" type="pres">
      <dgm:prSet presAssocID="{E46CF926-9726-467E-A6C6-19711D053C6E}" presName="linNode" presStyleCnt="0"/>
      <dgm:spPr/>
    </dgm:pt>
    <dgm:pt modelId="{16F9DE87-8083-4895-AF43-687F7761BCAE}" type="pres">
      <dgm:prSet presAssocID="{E46CF926-9726-467E-A6C6-19711D053C6E}" presName="parTx" presStyleLbl="revTx" presStyleIdx="0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87476-E51A-414F-B987-2B02DA6C498A}" type="pres">
      <dgm:prSet presAssocID="{E46CF926-9726-467E-A6C6-19711D053C6E}" presName="bracket" presStyleLbl="parChTrans1D1" presStyleIdx="0" presStyleCnt="4"/>
      <dgm:spPr/>
    </dgm:pt>
    <dgm:pt modelId="{86167FC5-7D19-4536-BE50-B388C02134C7}" type="pres">
      <dgm:prSet presAssocID="{E46CF926-9726-467E-A6C6-19711D053C6E}" presName="spH" presStyleCnt="0"/>
      <dgm:spPr/>
    </dgm:pt>
    <dgm:pt modelId="{97AD91CD-53F3-4BF6-B033-FFA6F1089F40}" type="pres">
      <dgm:prSet presAssocID="{E46CF926-9726-467E-A6C6-19711D053C6E}" presName="desTx" presStyleLbl="node1" presStyleIdx="0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B614-DAFE-4443-AD5B-C89723B4F045}" type="pres">
      <dgm:prSet presAssocID="{98079955-AF04-4414-A9DC-3E35B22D6F8F}" presName="spV" presStyleCnt="0"/>
      <dgm:spPr/>
    </dgm:pt>
    <dgm:pt modelId="{BBE3DAB7-5922-4E35-A69B-A7BC26EBCD36}" type="pres">
      <dgm:prSet presAssocID="{5F6AD33F-2D3B-4FB9-8557-F99288EC715E}" presName="linNode" presStyleCnt="0"/>
      <dgm:spPr/>
    </dgm:pt>
    <dgm:pt modelId="{DC5650EE-7704-4FC3-A2E5-F755BDBDDFCB}" type="pres">
      <dgm:prSet presAssocID="{5F6AD33F-2D3B-4FB9-8557-F99288EC715E}" presName="parTx" presStyleLbl="revTx" presStyleIdx="1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6D773-30EA-41A3-ACB8-314780089C5B}" type="pres">
      <dgm:prSet presAssocID="{5F6AD33F-2D3B-4FB9-8557-F99288EC715E}" presName="bracket" presStyleLbl="parChTrans1D1" presStyleIdx="1" presStyleCnt="4"/>
      <dgm:spPr/>
    </dgm:pt>
    <dgm:pt modelId="{02E7AB09-1DBB-4565-A406-B16BB4910673}" type="pres">
      <dgm:prSet presAssocID="{5F6AD33F-2D3B-4FB9-8557-F99288EC715E}" presName="spH" presStyleCnt="0"/>
      <dgm:spPr/>
    </dgm:pt>
    <dgm:pt modelId="{74AAE8EE-48F3-413A-8CA0-B709E2D6EBAC}" type="pres">
      <dgm:prSet presAssocID="{5F6AD33F-2D3B-4FB9-8557-F99288EC715E}" presName="desTx" presStyleLbl="node1" presStyleIdx="1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02F7-541A-4379-A59E-E4D3EAB8B6E8}" type="pres">
      <dgm:prSet presAssocID="{28AA9F6B-ECDC-4131-AF91-F2BB717547CD}" presName="spV" presStyleCnt="0"/>
      <dgm:spPr/>
    </dgm:pt>
    <dgm:pt modelId="{731C4C9F-91B4-4943-AC18-2D24E1C381EA}" type="pres">
      <dgm:prSet presAssocID="{5E8EE93B-58AA-4293-A94A-77EEDD684B5E}" presName="linNode" presStyleCnt="0"/>
      <dgm:spPr/>
    </dgm:pt>
    <dgm:pt modelId="{1DBB099D-4F0B-47BC-AA20-21DEB13FBFCE}" type="pres">
      <dgm:prSet presAssocID="{5E8EE93B-58AA-4293-A94A-77EEDD684B5E}" presName="parTx" presStyleLbl="revTx" presStyleIdx="2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B747D-F214-44D5-805B-A289AD6228DD}" type="pres">
      <dgm:prSet presAssocID="{5E8EE93B-58AA-4293-A94A-77EEDD684B5E}" presName="bracket" presStyleLbl="parChTrans1D1" presStyleIdx="2" presStyleCnt="4"/>
      <dgm:spPr/>
    </dgm:pt>
    <dgm:pt modelId="{25DD782B-53FB-4988-B424-CEF3BA78FE79}" type="pres">
      <dgm:prSet presAssocID="{5E8EE93B-58AA-4293-A94A-77EEDD684B5E}" presName="spH" presStyleCnt="0"/>
      <dgm:spPr/>
    </dgm:pt>
    <dgm:pt modelId="{62BA0C58-592E-407A-924C-CDFC77DB6A7F}" type="pres">
      <dgm:prSet presAssocID="{5E8EE93B-58AA-4293-A94A-77EEDD684B5E}" presName="desTx" presStyleLbl="node1" presStyleIdx="2" presStyleCnt="4" custScaleX="123526" custLinFactNeighborX="1182" custLinFactNeighborY="-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AC83D-65BD-4A78-8DBB-5FC1CA5BC095}" type="pres">
      <dgm:prSet presAssocID="{FE1E650E-25D3-474F-A493-38973AB9D24C}" presName="spV" presStyleCnt="0"/>
      <dgm:spPr/>
    </dgm:pt>
    <dgm:pt modelId="{D99DADA6-BD2B-43C7-AFB8-D9B8226D00E3}" type="pres">
      <dgm:prSet presAssocID="{FA3B6B69-30E6-4639-A958-72CA3670DF8A}" presName="linNode" presStyleCnt="0"/>
      <dgm:spPr/>
    </dgm:pt>
    <dgm:pt modelId="{CB9B5468-CB05-4A64-9158-4A52FB6A9CEA}" type="pres">
      <dgm:prSet presAssocID="{FA3B6B69-30E6-4639-A958-72CA3670DF8A}" presName="parTx" presStyleLbl="revTx" presStyleIdx="3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90FD2-17A5-41C4-B0A5-92EFB537E23A}" type="pres">
      <dgm:prSet presAssocID="{FA3B6B69-30E6-4639-A958-72CA3670DF8A}" presName="bracket" presStyleLbl="parChTrans1D1" presStyleIdx="3" presStyleCnt="4"/>
      <dgm:spPr/>
    </dgm:pt>
    <dgm:pt modelId="{48B7FEC2-CB9D-4B65-BF50-817473CBD582}" type="pres">
      <dgm:prSet presAssocID="{FA3B6B69-30E6-4639-A958-72CA3670DF8A}" presName="spH" presStyleCnt="0"/>
      <dgm:spPr/>
    </dgm:pt>
    <dgm:pt modelId="{2A80E945-C115-4A5A-8F08-56373200F43A}" type="pres">
      <dgm:prSet presAssocID="{FA3B6B69-30E6-4639-A958-72CA3670DF8A}" presName="desTx" presStyleLbl="node1" presStyleIdx="3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2C4F2-19C1-4B2A-8023-80AC5B4AF239}" type="presOf" srcId="{5F6AD33F-2D3B-4FB9-8557-F99288EC715E}" destId="{DC5650EE-7704-4FC3-A2E5-F755BDBDDFCB}" srcOrd="0" destOrd="0" presId="urn:diagrams.loki3.com/BracketList"/>
    <dgm:cxn modelId="{325851FF-1B42-4E06-9160-3F02FEE47CA9}" type="presOf" srcId="{6EE40081-8DD3-4CFC-AF91-53AC5850297E}" destId="{74AAE8EE-48F3-413A-8CA0-B709E2D6EBAC}" srcOrd="0" destOrd="0" presId="urn:diagrams.loki3.com/BracketList"/>
    <dgm:cxn modelId="{31827D7D-5A1E-4602-A7A0-0FD30D19243A}" type="presOf" srcId="{CE530A14-FDDF-4826-A712-0E30608A17A2}" destId="{97AD91CD-53F3-4BF6-B033-FFA6F1089F40}" srcOrd="0" destOrd="0" presId="urn:diagrams.loki3.com/BracketList"/>
    <dgm:cxn modelId="{79381007-421D-43A9-8233-F7F818823F93}" type="presOf" srcId="{E46CF926-9726-467E-A6C6-19711D053C6E}" destId="{16F9DE87-8083-4895-AF43-687F7761BCAE}" srcOrd="0" destOrd="0" presId="urn:diagrams.loki3.com/BracketList"/>
    <dgm:cxn modelId="{356043B5-29A9-4834-BB7B-E142D25E1C0D}" srcId="{5E8EE93B-58AA-4293-A94A-77EEDD684B5E}" destId="{EFAD86B8-EF07-4C21-BE30-730FC0AB5543}" srcOrd="0" destOrd="0" parTransId="{F74098D3-A363-4B0D-A5BF-553FA44EF06C}" sibTransId="{A9B7548C-C87F-44EB-8DEE-9C1B909A6A46}"/>
    <dgm:cxn modelId="{AA0258A1-B628-43A2-9566-07B40FFDEFEC}" srcId="{FA3B6B69-30E6-4639-A958-72CA3670DF8A}" destId="{43F1A003-DDA2-4CD1-811C-F83C0CED2450}" srcOrd="0" destOrd="0" parTransId="{5777806A-AC9C-4C92-92CB-2793DDACBE27}" sibTransId="{47420F9A-D686-4808-95AD-BAC5CC8EA1FE}"/>
    <dgm:cxn modelId="{ACDE0751-DC2E-410E-9BF6-DE69538B4274}" type="presOf" srcId="{EFAD86B8-EF07-4C21-BE30-730FC0AB5543}" destId="{62BA0C58-592E-407A-924C-CDFC77DB6A7F}" srcOrd="0" destOrd="0" presId="urn:diagrams.loki3.com/BracketList"/>
    <dgm:cxn modelId="{9DC62043-8FB1-4BE7-8EE5-1D690ADE7252}" srcId="{E46CF926-9726-467E-A6C6-19711D053C6E}" destId="{CE530A14-FDDF-4826-A712-0E30608A17A2}" srcOrd="0" destOrd="0" parTransId="{E90564FD-B4CF-4897-A14E-CAA5F7DCA6AC}" sibTransId="{5352972B-E4F7-4A65-AFAC-CCADB670B062}"/>
    <dgm:cxn modelId="{E83B55AB-B46A-4CE6-A4B2-293FC8596820}" srcId="{7187978A-7D0E-4013-90A0-46FD2D3359A3}" destId="{5E8EE93B-58AA-4293-A94A-77EEDD684B5E}" srcOrd="2" destOrd="0" parTransId="{30997319-93BF-4C29-973E-7E4C8FEDAA6C}" sibTransId="{FE1E650E-25D3-474F-A493-38973AB9D24C}"/>
    <dgm:cxn modelId="{553A6771-288F-4A04-97B7-46E16D93D729}" srcId="{5F6AD33F-2D3B-4FB9-8557-F99288EC715E}" destId="{6EE40081-8DD3-4CFC-AF91-53AC5850297E}" srcOrd="0" destOrd="0" parTransId="{BC6DFC1A-613F-4685-AAB5-8C4536EC9FDE}" sibTransId="{98391BFD-8059-41EB-A428-32C83A3B2401}"/>
    <dgm:cxn modelId="{7F911093-740A-437C-961E-4B6D700E2B17}" type="presOf" srcId="{43F1A003-DDA2-4CD1-811C-F83C0CED2450}" destId="{2A80E945-C115-4A5A-8F08-56373200F43A}" srcOrd="0" destOrd="0" presId="urn:diagrams.loki3.com/BracketList"/>
    <dgm:cxn modelId="{0878524A-2CF1-4A98-83F1-BEE2C2CC457F}" type="presOf" srcId="{7187978A-7D0E-4013-90A0-46FD2D3359A3}" destId="{CBA640AE-6024-4318-962D-AF2D736AA454}" srcOrd="0" destOrd="0" presId="urn:diagrams.loki3.com/BracketList"/>
    <dgm:cxn modelId="{75EDE452-4FB5-426E-B68D-FC9E5DEE0C23}" srcId="{7187978A-7D0E-4013-90A0-46FD2D3359A3}" destId="{FA3B6B69-30E6-4639-A958-72CA3670DF8A}" srcOrd="3" destOrd="0" parTransId="{AA166D49-ECAF-4643-820C-485366ABEAE9}" sibTransId="{E7ED6799-4CAF-4CF5-B7C0-01FBF2ADCB35}"/>
    <dgm:cxn modelId="{0A809113-CDD9-46FE-A154-0F1C2CD5FA48}" type="presOf" srcId="{5E8EE93B-58AA-4293-A94A-77EEDD684B5E}" destId="{1DBB099D-4F0B-47BC-AA20-21DEB13FBFCE}" srcOrd="0" destOrd="0" presId="urn:diagrams.loki3.com/BracketList"/>
    <dgm:cxn modelId="{4CD5825C-FD2D-42A4-8CD5-BCDFA3DF2976}" type="presOf" srcId="{FA3B6B69-30E6-4639-A958-72CA3670DF8A}" destId="{CB9B5468-CB05-4A64-9158-4A52FB6A9CEA}" srcOrd="0" destOrd="0" presId="urn:diagrams.loki3.com/BracketList"/>
    <dgm:cxn modelId="{8365C481-FBB8-4804-8F83-45DAA7FC5691}" srcId="{7187978A-7D0E-4013-90A0-46FD2D3359A3}" destId="{E46CF926-9726-467E-A6C6-19711D053C6E}" srcOrd="0" destOrd="0" parTransId="{DEBD3D60-C828-4A25-A694-E4AC7C54EBA4}" sibTransId="{98079955-AF04-4414-A9DC-3E35B22D6F8F}"/>
    <dgm:cxn modelId="{2B89D98D-E17E-48E1-B79E-8832BD758897}" srcId="{7187978A-7D0E-4013-90A0-46FD2D3359A3}" destId="{5F6AD33F-2D3B-4FB9-8557-F99288EC715E}" srcOrd="1" destOrd="0" parTransId="{C1F6950B-4354-44FD-932C-A468AC710BAC}" sibTransId="{28AA9F6B-ECDC-4131-AF91-F2BB717547CD}"/>
    <dgm:cxn modelId="{11E3623F-23A2-469A-BBB7-CCE23F7F2AD6}" type="presParOf" srcId="{CBA640AE-6024-4318-962D-AF2D736AA454}" destId="{6AF50F36-B209-48A3-B35D-0729B31BBE8C}" srcOrd="0" destOrd="0" presId="urn:diagrams.loki3.com/BracketList"/>
    <dgm:cxn modelId="{70BAF2EA-66F9-4648-91D3-3A03BC72F5F8}" type="presParOf" srcId="{6AF50F36-B209-48A3-B35D-0729B31BBE8C}" destId="{16F9DE87-8083-4895-AF43-687F7761BCAE}" srcOrd="0" destOrd="0" presId="urn:diagrams.loki3.com/BracketList"/>
    <dgm:cxn modelId="{36365692-C4A4-48CB-93D2-8644B89E993B}" type="presParOf" srcId="{6AF50F36-B209-48A3-B35D-0729B31BBE8C}" destId="{1C187476-E51A-414F-B987-2B02DA6C498A}" srcOrd="1" destOrd="0" presId="urn:diagrams.loki3.com/BracketList"/>
    <dgm:cxn modelId="{0E7BDED1-4E9D-48EB-A929-1AA8B2E9AEDB}" type="presParOf" srcId="{6AF50F36-B209-48A3-B35D-0729B31BBE8C}" destId="{86167FC5-7D19-4536-BE50-B388C02134C7}" srcOrd="2" destOrd="0" presId="urn:diagrams.loki3.com/BracketList"/>
    <dgm:cxn modelId="{011415D6-8005-4643-AC66-3A1D9945F56F}" type="presParOf" srcId="{6AF50F36-B209-48A3-B35D-0729B31BBE8C}" destId="{97AD91CD-53F3-4BF6-B033-FFA6F1089F40}" srcOrd="3" destOrd="0" presId="urn:diagrams.loki3.com/BracketList"/>
    <dgm:cxn modelId="{136945F8-D6B2-4414-8054-506789807788}" type="presParOf" srcId="{CBA640AE-6024-4318-962D-AF2D736AA454}" destId="{ED15B614-DAFE-4443-AD5B-C89723B4F045}" srcOrd="1" destOrd="0" presId="urn:diagrams.loki3.com/BracketList"/>
    <dgm:cxn modelId="{42D32D45-774C-4FFF-9B4B-AAB3F3388B42}" type="presParOf" srcId="{CBA640AE-6024-4318-962D-AF2D736AA454}" destId="{BBE3DAB7-5922-4E35-A69B-A7BC26EBCD36}" srcOrd="2" destOrd="0" presId="urn:diagrams.loki3.com/BracketList"/>
    <dgm:cxn modelId="{4F3D7055-8FFD-4815-8750-78BC4ADDFAD7}" type="presParOf" srcId="{BBE3DAB7-5922-4E35-A69B-A7BC26EBCD36}" destId="{DC5650EE-7704-4FC3-A2E5-F755BDBDDFCB}" srcOrd="0" destOrd="0" presId="urn:diagrams.loki3.com/BracketList"/>
    <dgm:cxn modelId="{88B32E1E-E739-44CC-B6FE-A835554B41D5}" type="presParOf" srcId="{BBE3DAB7-5922-4E35-A69B-A7BC26EBCD36}" destId="{54A6D773-30EA-41A3-ACB8-314780089C5B}" srcOrd="1" destOrd="0" presId="urn:diagrams.loki3.com/BracketList"/>
    <dgm:cxn modelId="{5C0A72E4-420F-4462-A5F2-124FA288140C}" type="presParOf" srcId="{BBE3DAB7-5922-4E35-A69B-A7BC26EBCD36}" destId="{02E7AB09-1DBB-4565-A406-B16BB4910673}" srcOrd="2" destOrd="0" presId="urn:diagrams.loki3.com/BracketList"/>
    <dgm:cxn modelId="{EB310FCE-7825-4139-96A5-C9BBB2DA2EE9}" type="presParOf" srcId="{BBE3DAB7-5922-4E35-A69B-A7BC26EBCD36}" destId="{74AAE8EE-48F3-413A-8CA0-B709E2D6EBAC}" srcOrd="3" destOrd="0" presId="urn:diagrams.loki3.com/BracketList"/>
    <dgm:cxn modelId="{84F7B645-F179-414C-A1ED-6B0099CC029C}" type="presParOf" srcId="{CBA640AE-6024-4318-962D-AF2D736AA454}" destId="{094D02F7-541A-4379-A59E-E4D3EAB8B6E8}" srcOrd="3" destOrd="0" presId="urn:diagrams.loki3.com/BracketList"/>
    <dgm:cxn modelId="{5ED8AA4C-D442-41EE-AB8A-F0C86DF09E36}" type="presParOf" srcId="{CBA640AE-6024-4318-962D-AF2D736AA454}" destId="{731C4C9F-91B4-4943-AC18-2D24E1C381EA}" srcOrd="4" destOrd="0" presId="urn:diagrams.loki3.com/BracketList"/>
    <dgm:cxn modelId="{785D76F8-C267-4855-A343-635E4C8EC1BD}" type="presParOf" srcId="{731C4C9F-91B4-4943-AC18-2D24E1C381EA}" destId="{1DBB099D-4F0B-47BC-AA20-21DEB13FBFCE}" srcOrd="0" destOrd="0" presId="urn:diagrams.loki3.com/BracketList"/>
    <dgm:cxn modelId="{7FBF7C99-5CA3-47BC-9110-B8653786B334}" type="presParOf" srcId="{731C4C9F-91B4-4943-AC18-2D24E1C381EA}" destId="{656B747D-F214-44D5-805B-A289AD6228DD}" srcOrd="1" destOrd="0" presId="urn:diagrams.loki3.com/BracketList"/>
    <dgm:cxn modelId="{0D2918E2-42B6-4E33-B323-49AAED1596C7}" type="presParOf" srcId="{731C4C9F-91B4-4943-AC18-2D24E1C381EA}" destId="{25DD782B-53FB-4988-B424-CEF3BA78FE79}" srcOrd="2" destOrd="0" presId="urn:diagrams.loki3.com/BracketList"/>
    <dgm:cxn modelId="{7E42F1DE-64CE-47F2-85D9-CAFD1A3FAE14}" type="presParOf" srcId="{731C4C9F-91B4-4943-AC18-2D24E1C381EA}" destId="{62BA0C58-592E-407A-924C-CDFC77DB6A7F}" srcOrd="3" destOrd="0" presId="urn:diagrams.loki3.com/BracketList"/>
    <dgm:cxn modelId="{7657F917-F11A-48BB-B07E-B215D05A4402}" type="presParOf" srcId="{CBA640AE-6024-4318-962D-AF2D736AA454}" destId="{9E2AC83D-65BD-4A78-8DBB-5FC1CA5BC095}" srcOrd="5" destOrd="0" presId="urn:diagrams.loki3.com/BracketList"/>
    <dgm:cxn modelId="{B57A3522-CA81-4BF1-89C6-788268AEA58C}" type="presParOf" srcId="{CBA640AE-6024-4318-962D-AF2D736AA454}" destId="{D99DADA6-BD2B-43C7-AFB8-D9B8226D00E3}" srcOrd="6" destOrd="0" presId="urn:diagrams.loki3.com/BracketList"/>
    <dgm:cxn modelId="{3458F505-75B7-4FF3-AB81-F6E5423A1528}" type="presParOf" srcId="{D99DADA6-BD2B-43C7-AFB8-D9B8226D00E3}" destId="{CB9B5468-CB05-4A64-9158-4A52FB6A9CEA}" srcOrd="0" destOrd="0" presId="urn:diagrams.loki3.com/BracketList"/>
    <dgm:cxn modelId="{1AC5A319-752E-4E29-AC6A-10AD90856409}" type="presParOf" srcId="{D99DADA6-BD2B-43C7-AFB8-D9B8226D00E3}" destId="{D2B90FD2-17A5-41C4-B0A5-92EFB537E23A}" srcOrd="1" destOrd="0" presId="urn:diagrams.loki3.com/BracketList"/>
    <dgm:cxn modelId="{B931698B-966A-46F1-9C4B-2519FAAAE5E7}" type="presParOf" srcId="{D99DADA6-BD2B-43C7-AFB8-D9B8226D00E3}" destId="{48B7FEC2-CB9D-4B65-BF50-817473CBD582}" srcOrd="2" destOrd="0" presId="urn:diagrams.loki3.com/BracketList"/>
    <dgm:cxn modelId="{7F1EE223-1710-48C7-9124-004393FB3DB5}" type="presParOf" srcId="{D99DADA6-BD2B-43C7-AFB8-D9B8226D00E3}" destId="{2A80E945-C115-4A5A-8F08-56373200F43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DE87-8083-4895-AF43-687F7761BCAE}">
      <dsp:nvSpPr>
        <dsp:cNvPr id="0" name=""/>
        <dsp:cNvSpPr/>
      </dsp:nvSpPr>
      <dsp:spPr>
        <a:xfrm>
          <a:off x="86857" y="204231"/>
          <a:ext cx="855249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endParaRPr lang="en-US" sz="2400" kern="1200" dirty="0"/>
        </a:p>
      </dsp:txBody>
      <dsp:txXfrm>
        <a:off x="86857" y="204231"/>
        <a:ext cx="855249" cy="464062"/>
      </dsp:txXfrm>
    </dsp:sp>
    <dsp:sp modelId="{1C187476-E51A-414F-B987-2B02DA6C498A}">
      <dsp:nvSpPr>
        <dsp:cNvPr id="0" name=""/>
        <dsp:cNvSpPr/>
      </dsp:nvSpPr>
      <dsp:spPr>
        <a:xfrm>
          <a:off x="942107" y="8454"/>
          <a:ext cx="571500" cy="85561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D91CD-53F3-4BF6-B033-FFA6F1089F40}">
      <dsp:nvSpPr>
        <dsp:cNvPr id="0" name=""/>
        <dsp:cNvSpPr/>
      </dsp:nvSpPr>
      <dsp:spPr>
        <a:xfrm>
          <a:off x="1742207" y="8454"/>
          <a:ext cx="9600934" cy="8556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person should have worn the thick socks in a state of Wudu</a:t>
          </a:r>
          <a:endParaRPr lang="en-US" sz="2400" kern="1200" dirty="0"/>
        </a:p>
      </dsp:txBody>
      <dsp:txXfrm>
        <a:off x="1742207" y="8454"/>
        <a:ext cx="9600934" cy="855615"/>
      </dsp:txXfrm>
    </dsp:sp>
    <dsp:sp modelId="{DC5650EE-7704-4FC3-A2E5-F755BDBDDFCB}">
      <dsp:nvSpPr>
        <dsp:cNvPr id="0" name=""/>
        <dsp:cNvSpPr/>
      </dsp:nvSpPr>
      <dsp:spPr>
        <a:xfrm>
          <a:off x="86857" y="947073"/>
          <a:ext cx="855249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endParaRPr lang="en-US" sz="2400" kern="1200" dirty="0"/>
        </a:p>
      </dsp:txBody>
      <dsp:txXfrm>
        <a:off x="86857" y="947073"/>
        <a:ext cx="855249" cy="464062"/>
      </dsp:txXfrm>
    </dsp:sp>
    <dsp:sp modelId="{54A6D773-30EA-41A3-ACB8-314780089C5B}">
      <dsp:nvSpPr>
        <dsp:cNvPr id="0" name=""/>
        <dsp:cNvSpPr/>
      </dsp:nvSpPr>
      <dsp:spPr>
        <a:xfrm>
          <a:off x="942107" y="918069"/>
          <a:ext cx="571500" cy="52207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E8EE-48F3-413A-8CA0-B709E2D6EBAC}">
      <dsp:nvSpPr>
        <dsp:cNvPr id="0" name=""/>
        <dsp:cNvSpPr/>
      </dsp:nvSpPr>
      <dsp:spPr>
        <a:xfrm>
          <a:off x="1742207" y="918069"/>
          <a:ext cx="9600934" cy="522070"/>
        </a:xfrm>
        <a:prstGeom prst="rect">
          <a:avLst/>
        </a:prstGeom>
        <a:gradFill rotWithShape="0">
          <a:gsLst>
            <a:gs pos="0">
              <a:schemeClr val="accent3">
                <a:hueOff val="2504483"/>
                <a:satOff val="-13452"/>
                <a:lumOff val="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504483"/>
                <a:satOff val="-13452"/>
                <a:lumOff val="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504483"/>
                <a:satOff val="-13452"/>
                <a:lumOff val="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thick socks should cover the ankles</a:t>
          </a:r>
          <a:endParaRPr lang="en-US" sz="2400" kern="1200" dirty="0"/>
        </a:p>
      </dsp:txBody>
      <dsp:txXfrm>
        <a:off x="1742207" y="918069"/>
        <a:ext cx="9600934" cy="522070"/>
      </dsp:txXfrm>
    </dsp:sp>
    <dsp:sp modelId="{1DBB099D-4F0B-47BC-AA20-21DEB13FBFCE}">
      <dsp:nvSpPr>
        <dsp:cNvPr id="0" name=""/>
        <dsp:cNvSpPr/>
      </dsp:nvSpPr>
      <dsp:spPr>
        <a:xfrm>
          <a:off x="86857" y="1689916"/>
          <a:ext cx="855249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endParaRPr lang="en-US" sz="2400" kern="1200" dirty="0"/>
        </a:p>
      </dsp:txBody>
      <dsp:txXfrm>
        <a:off x="86857" y="1689916"/>
        <a:ext cx="855249" cy="464062"/>
      </dsp:txXfrm>
    </dsp:sp>
    <dsp:sp modelId="{656B747D-F214-44D5-805B-A289AD6228DD}">
      <dsp:nvSpPr>
        <dsp:cNvPr id="0" name=""/>
        <dsp:cNvSpPr/>
      </dsp:nvSpPr>
      <dsp:spPr>
        <a:xfrm>
          <a:off x="942107" y="1494140"/>
          <a:ext cx="571500" cy="85561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A0C58-592E-407A-924C-CDFC77DB6A7F}">
      <dsp:nvSpPr>
        <dsp:cNvPr id="0" name=""/>
        <dsp:cNvSpPr/>
      </dsp:nvSpPr>
      <dsp:spPr>
        <a:xfrm>
          <a:off x="1744909" y="1478542"/>
          <a:ext cx="9600934" cy="855615"/>
        </a:xfrm>
        <a:prstGeom prst="rect">
          <a:avLst/>
        </a:prstGeom>
        <a:gradFill rotWithShape="0">
          <a:gsLst>
            <a:gs pos="0">
              <a:schemeClr val="accent3">
                <a:hueOff val="5008966"/>
                <a:satOff val="-26904"/>
                <a:lumOff val="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008966"/>
                <a:satOff val="-26904"/>
                <a:lumOff val="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008966"/>
                <a:satOff val="-26904"/>
                <a:lumOff val="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thick socks should be free of hole the size of 3 smallest toes</a:t>
          </a:r>
          <a:endParaRPr lang="en-US" sz="2400" kern="1200" dirty="0"/>
        </a:p>
      </dsp:txBody>
      <dsp:txXfrm>
        <a:off x="1744909" y="1478542"/>
        <a:ext cx="9600934" cy="855615"/>
      </dsp:txXfrm>
    </dsp:sp>
    <dsp:sp modelId="{CB9B5468-CB05-4A64-9158-4A52FB6A9CEA}">
      <dsp:nvSpPr>
        <dsp:cNvPr id="0" name=""/>
        <dsp:cNvSpPr/>
      </dsp:nvSpPr>
      <dsp:spPr>
        <a:xfrm>
          <a:off x="86857" y="2599531"/>
          <a:ext cx="855249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</a:t>
          </a:r>
          <a:endParaRPr lang="en-US" sz="2400" kern="1200" dirty="0"/>
        </a:p>
      </dsp:txBody>
      <dsp:txXfrm>
        <a:off x="86857" y="2599531"/>
        <a:ext cx="855249" cy="464062"/>
      </dsp:txXfrm>
    </dsp:sp>
    <dsp:sp modelId="{D2B90FD2-17A5-41C4-B0A5-92EFB537E23A}">
      <dsp:nvSpPr>
        <dsp:cNvPr id="0" name=""/>
        <dsp:cNvSpPr/>
      </dsp:nvSpPr>
      <dsp:spPr>
        <a:xfrm>
          <a:off x="942107" y="2403755"/>
          <a:ext cx="571500" cy="85561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E945-C115-4A5A-8F08-56373200F43A}">
      <dsp:nvSpPr>
        <dsp:cNvPr id="0" name=""/>
        <dsp:cNvSpPr/>
      </dsp:nvSpPr>
      <dsp:spPr>
        <a:xfrm>
          <a:off x="1742207" y="2403755"/>
          <a:ext cx="9600934" cy="855615"/>
        </a:xfrm>
        <a:prstGeom prst="rect">
          <a:avLst/>
        </a:prstGeom>
        <a:gradFill rotWithShape="0">
          <a:gsLst>
            <a:gs pos="0">
              <a:schemeClr val="accent3">
                <a:hueOff val="7513449"/>
                <a:satOff val="-40355"/>
                <a:lumOff val="7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13449"/>
                <a:satOff val="-40355"/>
                <a:lumOff val="7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13449"/>
                <a:satOff val="-40355"/>
                <a:lumOff val="7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thick socks should hold on to the legs without a need of tying</a:t>
          </a:r>
          <a:endParaRPr lang="en-US" sz="2400" kern="1200" dirty="0"/>
        </a:p>
      </dsp:txBody>
      <dsp:txXfrm>
        <a:off x="1742207" y="2403755"/>
        <a:ext cx="9600934" cy="855615"/>
      </dsp:txXfrm>
    </dsp:sp>
    <dsp:sp modelId="{CDA2B296-EF99-4DA3-BD6C-DBBBA62ECA32}">
      <dsp:nvSpPr>
        <dsp:cNvPr id="0" name=""/>
        <dsp:cNvSpPr/>
      </dsp:nvSpPr>
      <dsp:spPr>
        <a:xfrm>
          <a:off x="86857" y="3509147"/>
          <a:ext cx="855249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</a:t>
          </a:r>
          <a:endParaRPr lang="en-US" sz="2400" kern="1200" dirty="0"/>
        </a:p>
      </dsp:txBody>
      <dsp:txXfrm>
        <a:off x="86857" y="3509147"/>
        <a:ext cx="855249" cy="464062"/>
      </dsp:txXfrm>
    </dsp:sp>
    <dsp:sp modelId="{6ECBF6ED-0604-4815-B854-9CB203DBAF1B}">
      <dsp:nvSpPr>
        <dsp:cNvPr id="0" name=""/>
        <dsp:cNvSpPr/>
      </dsp:nvSpPr>
      <dsp:spPr>
        <a:xfrm>
          <a:off x="942107" y="3313370"/>
          <a:ext cx="571500" cy="85561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1734F-D6A5-492B-8472-4ECC876C9490}">
      <dsp:nvSpPr>
        <dsp:cNvPr id="0" name=""/>
        <dsp:cNvSpPr/>
      </dsp:nvSpPr>
      <dsp:spPr>
        <a:xfrm>
          <a:off x="1742207" y="3313370"/>
          <a:ext cx="9600934" cy="855615"/>
        </a:xfrm>
        <a:prstGeom prst="rect">
          <a:avLst/>
        </a:prstGeom>
        <a:gradFill rotWithShape="0">
          <a:gsLst>
            <a:gs pos="0">
              <a:schemeClr val="accent3">
                <a:hueOff val="10017932"/>
                <a:satOff val="-53807"/>
                <a:lumOff val="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017932"/>
                <a:satOff val="-53807"/>
                <a:lumOff val="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017932"/>
                <a:satOff val="-53807"/>
                <a:lumOff val="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They should prevent outside water from reaching to the feet</a:t>
          </a:r>
          <a:endParaRPr lang="en-US" sz="2400" kern="1200" dirty="0"/>
        </a:p>
      </dsp:txBody>
      <dsp:txXfrm>
        <a:off x="1742207" y="3313370"/>
        <a:ext cx="9600934" cy="855615"/>
      </dsp:txXfrm>
    </dsp:sp>
    <dsp:sp modelId="{6B50E7BB-8139-4966-A5A1-E7EFD4009615}">
      <dsp:nvSpPr>
        <dsp:cNvPr id="0" name=""/>
        <dsp:cNvSpPr/>
      </dsp:nvSpPr>
      <dsp:spPr>
        <a:xfrm>
          <a:off x="86857" y="4418762"/>
          <a:ext cx="855249" cy="46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</a:t>
          </a:r>
          <a:endParaRPr lang="en-US" sz="2400" kern="1200" dirty="0"/>
        </a:p>
      </dsp:txBody>
      <dsp:txXfrm>
        <a:off x="86857" y="4418762"/>
        <a:ext cx="855249" cy="464062"/>
      </dsp:txXfrm>
    </dsp:sp>
    <dsp:sp modelId="{FC67D9DB-021C-43A1-8855-BC2FDACB7366}">
      <dsp:nvSpPr>
        <dsp:cNvPr id="0" name=""/>
        <dsp:cNvSpPr/>
      </dsp:nvSpPr>
      <dsp:spPr>
        <a:xfrm>
          <a:off x="942107" y="4222986"/>
          <a:ext cx="571500" cy="85561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3A60D-A167-45A2-B04D-1AF2C8E610F1}">
      <dsp:nvSpPr>
        <dsp:cNvPr id="0" name=""/>
        <dsp:cNvSpPr/>
      </dsp:nvSpPr>
      <dsp:spPr>
        <a:xfrm>
          <a:off x="1742207" y="4222986"/>
          <a:ext cx="9600934" cy="855615"/>
        </a:xfrm>
        <a:prstGeom prst="rect">
          <a:avLst/>
        </a:prstGeom>
        <a:gradFill rotWithShape="0">
          <a:gsLst>
            <a:gs pos="0">
              <a:schemeClr val="accent3">
                <a:hueOff val="12522415"/>
                <a:satOff val="-67259"/>
                <a:lumOff val="1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522415"/>
                <a:satOff val="-67259"/>
                <a:lumOff val="1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522415"/>
                <a:satOff val="-67259"/>
                <a:lumOff val="1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It should be possible to take consecutive steps wearing them</a:t>
          </a:r>
          <a:endParaRPr lang="en-US" sz="2400" kern="1200" dirty="0"/>
        </a:p>
      </dsp:txBody>
      <dsp:txXfrm>
        <a:off x="1742207" y="4222986"/>
        <a:ext cx="9600934" cy="855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DE87-8083-4895-AF43-687F7761BCAE}">
      <dsp:nvSpPr>
        <dsp:cNvPr id="0" name=""/>
        <dsp:cNvSpPr/>
      </dsp:nvSpPr>
      <dsp:spPr>
        <a:xfrm>
          <a:off x="86857" y="49093"/>
          <a:ext cx="855249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endParaRPr lang="en-US" sz="2400" kern="1200" dirty="0"/>
        </a:p>
      </dsp:txBody>
      <dsp:txXfrm>
        <a:off x="86857" y="49093"/>
        <a:ext cx="855249" cy="613800"/>
      </dsp:txXfrm>
    </dsp:sp>
    <dsp:sp modelId="{1C187476-E51A-414F-B987-2B02DA6C498A}">
      <dsp:nvSpPr>
        <dsp:cNvPr id="0" name=""/>
        <dsp:cNvSpPr/>
      </dsp:nvSpPr>
      <dsp:spPr>
        <a:xfrm>
          <a:off x="942107" y="49093"/>
          <a:ext cx="571500" cy="613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D91CD-53F3-4BF6-B033-FFA6F1089F40}">
      <dsp:nvSpPr>
        <dsp:cNvPr id="0" name=""/>
        <dsp:cNvSpPr/>
      </dsp:nvSpPr>
      <dsp:spPr>
        <a:xfrm>
          <a:off x="1742207" y="49093"/>
          <a:ext cx="9600934" cy="613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Anything that invalidates Ablution</a:t>
          </a:r>
          <a:endParaRPr lang="en-US" sz="2400" kern="1200" dirty="0"/>
        </a:p>
      </dsp:txBody>
      <dsp:txXfrm>
        <a:off x="1742207" y="49093"/>
        <a:ext cx="9600934" cy="613800"/>
      </dsp:txXfrm>
    </dsp:sp>
    <dsp:sp modelId="{DC5650EE-7704-4FC3-A2E5-F755BDBDDFCB}">
      <dsp:nvSpPr>
        <dsp:cNvPr id="0" name=""/>
        <dsp:cNvSpPr/>
      </dsp:nvSpPr>
      <dsp:spPr>
        <a:xfrm>
          <a:off x="86857" y="774493"/>
          <a:ext cx="855249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endParaRPr lang="en-US" sz="2400" kern="1200" dirty="0"/>
        </a:p>
      </dsp:txBody>
      <dsp:txXfrm>
        <a:off x="86857" y="774493"/>
        <a:ext cx="855249" cy="613800"/>
      </dsp:txXfrm>
    </dsp:sp>
    <dsp:sp modelId="{54A6D773-30EA-41A3-ACB8-314780089C5B}">
      <dsp:nvSpPr>
        <dsp:cNvPr id="0" name=""/>
        <dsp:cNvSpPr/>
      </dsp:nvSpPr>
      <dsp:spPr>
        <a:xfrm>
          <a:off x="942107" y="774493"/>
          <a:ext cx="571500" cy="613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E8EE-48F3-413A-8CA0-B709E2D6EBAC}">
      <dsp:nvSpPr>
        <dsp:cNvPr id="0" name=""/>
        <dsp:cNvSpPr/>
      </dsp:nvSpPr>
      <dsp:spPr>
        <a:xfrm>
          <a:off x="1742207" y="774493"/>
          <a:ext cx="9600934" cy="613800"/>
        </a:xfrm>
        <a:prstGeom prst="rect">
          <a:avLst/>
        </a:prstGeom>
        <a:gradFill rotWithShape="0">
          <a:gsLst>
            <a:gs pos="0">
              <a:schemeClr val="accent3">
                <a:hueOff val="2504483"/>
                <a:satOff val="-13452"/>
                <a:lumOff val="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504483"/>
                <a:satOff val="-13452"/>
                <a:lumOff val="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504483"/>
                <a:satOff val="-13452"/>
                <a:lumOff val="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 Taking off a sock</a:t>
          </a:r>
          <a:endParaRPr lang="en-US" sz="2400" kern="1200" dirty="0"/>
        </a:p>
      </dsp:txBody>
      <dsp:txXfrm>
        <a:off x="1742207" y="774493"/>
        <a:ext cx="9600934" cy="613800"/>
      </dsp:txXfrm>
    </dsp:sp>
    <dsp:sp modelId="{1DBB099D-4F0B-47BC-AA20-21DEB13FBFCE}">
      <dsp:nvSpPr>
        <dsp:cNvPr id="0" name=""/>
        <dsp:cNvSpPr/>
      </dsp:nvSpPr>
      <dsp:spPr>
        <a:xfrm>
          <a:off x="86857" y="1624571"/>
          <a:ext cx="855249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endParaRPr lang="en-US" sz="2400" kern="1200" dirty="0"/>
        </a:p>
      </dsp:txBody>
      <dsp:txXfrm>
        <a:off x="86857" y="1624571"/>
        <a:ext cx="855249" cy="613800"/>
      </dsp:txXfrm>
    </dsp:sp>
    <dsp:sp modelId="{656B747D-F214-44D5-805B-A289AD6228DD}">
      <dsp:nvSpPr>
        <dsp:cNvPr id="0" name=""/>
        <dsp:cNvSpPr/>
      </dsp:nvSpPr>
      <dsp:spPr>
        <a:xfrm>
          <a:off x="942107" y="1499893"/>
          <a:ext cx="571500" cy="8631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A0C58-592E-407A-924C-CDFC77DB6A7F}">
      <dsp:nvSpPr>
        <dsp:cNvPr id="0" name=""/>
        <dsp:cNvSpPr/>
      </dsp:nvSpPr>
      <dsp:spPr>
        <a:xfrm>
          <a:off x="1744909" y="1484158"/>
          <a:ext cx="9600934" cy="863156"/>
        </a:xfrm>
        <a:prstGeom prst="rect">
          <a:avLst/>
        </a:prstGeom>
        <a:gradFill rotWithShape="0">
          <a:gsLst>
            <a:gs pos="0">
              <a:schemeClr val="accent3">
                <a:hueOff val="5008966"/>
                <a:satOff val="-26904"/>
                <a:lumOff val="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008966"/>
                <a:satOff val="-26904"/>
                <a:lumOff val="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008966"/>
                <a:satOff val="-26904"/>
                <a:lumOff val="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If major part of a foot comes out to the shin portion of sock </a:t>
          </a:r>
          <a:endParaRPr lang="en-US" sz="2400" kern="1200" dirty="0"/>
        </a:p>
      </dsp:txBody>
      <dsp:txXfrm>
        <a:off x="1744909" y="1484158"/>
        <a:ext cx="9600934" cy="863156"/>
      </dsp:txXfrm>
    </dsp:sp>
    <dsp:sp modelId="{CB9B5468-CB05-4A64-9158-4A52FB6A9CEA}">
      <dsp:nvSpPr>
        <dsp:cNvPr id="0" name=""/>
        <dsp:cNvSpPr/>
      </dsp:nvSpPr>
      <dsp:spPr>
        <a:xfrm>
          <a:off x="86857" y="2599328"/>
          <a:ext cx="855249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</a:t>
          </a:r>
          <a:endParaRPr lang="en-US" sz="2400" kern="1200" dirty="0"/>
        </a:p>
      </dsp:txBody>
      <dsp:txXfrm>
        <a:off x="86857" y="2599328"/>
        <a:ext cx="855249" cy="613800"/>
      </dsp:txXfrm>
    </dsp:sp>
    <dsp:sp modelId="{D2B90FD2-17A5-41C4-B0A5-92EFB537E23A}">
      <dsp:nvSpPr>
        <dsp:cNvPr id="0" name=""/>
        <dsp:cNvSpPr/>
      </dsp:nvSpPr>
      <dsp:spPr>
        <a:xfrm>
          <a:off x="942107" y="2474649"/>
          <a:ext cx="571500" cy="8631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E945-C115-4A5A-8F08-56373200F43A}">
      <dsp:nvSpPr>
        <dsp:cNvPr id="0" name=""/>
        <dsp:cNvSpPr/>
      </dsp:nvSpPr>
      <dsp:spPr>
        <a:xfrm>
          <a:off x="1742207" y="2474649"/>
          <a:ext cx="9600934" cy="863156"/>
        </a:xfrm>
        <a:prstGeom prst="rect">
          <a:avLst/>
        </a:prstGeom>
        <a:gradFill rotWithShape="0">
          <a:gsLst>
            <a:gs pos="0">
              <a:schemeClr val="accent3">
                <a:hueOff val="7513449"/>
                <a:satOff val="-40355"/>
                <a:lumOff val="7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13449"/>
                <a:satOff val="-40355"/>
                <a:lumOff val="7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13449"/>
                <a:satOff val="-40355"/>
                <a:lumOff val="7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Wiping is invalidated at </a:t>
          </a:r>
          <a:r>
            <a:rPr lang="en-US" sz="2400" kern="1200" dirty="0" smtClean="0"/>
            <a:t>the completion of the period of permissibility</a:t>
          </a:r>
          <a:endParaRPr lang="en-US" sz="2400" kern="1200" dirty="0"/>
        </a:p>
      </dsp:txBody>
      <dsp:txXfrm>
        <a:off x="1742207" y="2474649"/>
        <a:ext cx="9600934" cy="863156"/>
      </dsp:txXfrm>
    </dsp:sp>
    <dsp:sp modelId="{CDA2B296-EF99-4DA3-BD6C-DBBBA62ECA32}">
      <dsp:nvSpPr>
        <dsp:cNvPr id="0" name=""/>
        <dsp:cNvSpPr/>
      </dsp:nvSpPr>
      <dsp:spPr>
        <a:xfrm>
          <a:off x="86857" y="3449406"/>
          <a:ext cx="855249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</a:t>
          </a:r>
          <a:endParaRPr lang="en-US" sz="2400" kern="1200" dirty="0"/>
        </a:p>
      </dsp:txBody>
      <dsp:txXfrm>
        <a:off x="86857" y="3449406"/>
        <a:ext cx="855249" cy="613800"/>
      </dsp:txXfrm>
    </dsp:sp>
    <dsp:sp modelId="{6ECBF6ED-0604-4815-B854-9CB203DBAF1B}">
      <dsp:nvSpPr>
        <dsp:cNvPr id="0" name=""/>
        <dsp:cNvSpPr/>
      </dsp:nvSpPr>
      <dsp:spPr>
        <a:xfrm>
          <a:off x="942107" y="3449406"/>
          <a:ext cx="571500" cy="613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1734F-D6A5-492B-8472-4ECC876C9490}">
      <dsp:nvSpPr>
        <dsp:cNvPr id="0" name=""/>
        <dsp:cNvSpPr/>
      </dsp:nvSpPr>
      <dsp:spPr>
        <a:xfrm>
          <a:off x="1742207" y="3449406"/>
          <a:ext cx="9600934" cy="613800"/>
        </a:xfrm>
        <a:prstGeom prst="rect">
          <a:avLst/>
        </a:prstGeom>
        <a:gradFill rotWithShape="0">
          <a:gsLst>
            <a:gs pos="0">
              <a:schemeClr val="accent3">
                <a:hueOff val="10017932"/>
                <a:satOff val="-53807"/>
                <a:lumOff val="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017932"/>
                <a:satOff val="-53807"/>
                <a:lumOff val="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017932"/>
                <a:satOff val="-53807"/>
                <a:lumOff val="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If water reaches major part of either of the two feet</a:t>
          </a:r>
          <a:endParaRPr lang="en-US" sz="2400" kern="1200" dirty="0"/>
        </a:p>
      </dsp:txBody>
      <dsp:txXfrm>
        <a:off x="1742207" y="3449406"/>
        <a:ext cx="9600934" cy="613800"/>
      </dsp:txXfrm>
    </dsp:sp>
    <dsp:sp modelId="{6B50E7BB-8139-4966-A5A1-E7EFD4009615}">
      <dsp:nvSpPr>
        <dsp:cNvPr id="0" name=""/>
        <dsp:cNvSpPr/>
      </dsp:nvSpPr>
      <dsp:spPr>
        <a:xfrm>
          <a:off x="86857" y="4299484"/>
          <a:ext cx="855249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</a:t>
          </a:r>
          <a:endParaRPr lang="en-US" sz="2400" kern="1200" dirty="0"/>
        </a:p>
      </dsp:txBody>
      <dsp:txXfrm>
        <a:off x="86857" y="4299484"/>
        <a:ext cx="855249" cy="613800"/>
      </dsp:txXfrm>
    </dsp:sp>
    <dsp:sp modelId="{FC67D9DB-021C-43A1-8855-BC2FDACB7366}">
      <dsp:nvSpPr>
        <dsp:cNvPr id="0" name=""/>
        <dsp:cNvSpPr/>
      </dsp:nvSpPr>
      <dsp:spPr>
        <a:xfrm>
          <a:off x="942107" y="4174806"/>
          <a:ext cx="571500" cy="8631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3A60D-A167-45A2-B04D-1AF2C8E610F1}">
      <dsp:nvSpPr>
        <dsp:cNvPr id="0" name=""/>
        <dsp:cNvSpPr/>
      </dsp:nvSpPr>
      <dsp:spPr>
        <a:xfrm>
          <a:off x="1742207" y="4174806"/>
          <a:ext cx="9600934" cy="863156"/>
        </a:xfrm>
        <a:prstGeom prst="rect">
          <a:avLst/>
        </a:prstGeom>
        <a:gradFill rotWithShape="0">
          <a:gsLst>
            <a:gs pos="0">
              <a:schemeClr val="accent3">
                <a:hueOff val="12522415"/>
                <a:satOff val="-67259"/>
                <a:lumOff val="1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522415"/>
                <a:satOff val="-67259"/>
                <a:lumOff val="1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522415"/>
                <a:satOff val="-67259"/>
                <a:lumOff val="1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Wiping turban, cap or veil instead of wiping head during wudu is impermissible</a:t>
          </a:r>
          <a:endParaRPr lang="en-US" sz="2400" kern="1200" dirty="0"/>
        </a:p>
      </dsp:txBody>
      <dsp:txXfrm>
        <a:off x="1742207" y="4174806"/>
        <a:ext cx="9600934" cy="863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DE87-8083-4895-AF43-687F7761BCAE}">
      <dsp:nvSpPr>
        <dsp:cNvPr id="0" name=""/>
        <dsp:cNvSpPr/>
      </dsp:nvSpPr>
      <dsp:spPr>
        <a:xfrm>
          <a:off x="86857" y="520778"/>
          <a:ext cx="855249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86857" y="520778"/>
        <a:ext cx="855249" cy="792000"/>
      </dsp:txXfrm>
    </dsp:sp>
    <dsp:sp modelId="{1C187476-E51A-414F-B987-2B02DA6C498A}">
      <dsp:nvSpPr>
        <dsp:cNvPr id="0" name=""/>
        <dsp:cNvSpPr/>
      </dsp:nvSpPr>
      <dsp:spPr>
        <a:xfrm>
          <a:off x="942107" y="25778"/>
          <a:ext cx="571500" cy="1782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D91CD-53F3-4BF6-B033-FFA6F1089F40}">
      <dsp:nvSpPr>
        <dsp:cNvPr id="0" name=""/>
        <dsp:cNvSpPr/>
      </dsp:nvSpPr>
      <dsp:spPr>
        <a:xfrm>
          <a:off x="1742207" y="25778"/>
          <a:ext cx="9600934" cy="1782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If an organ is injured, wound-dressing is applied on it and the person can neither wash nor wipe the organ directly, he will wipe the major part of the dressing from top. </a:t>
          </a:r>
          <a:endParaRPr lang="en-US" sz="2800" kern="1200" dirty="0"/>
        </a:p>
      </dsp:txBody>
      <dsp:txXfrm>
        <a:off x="1742207" y="25778"/>
        <a:ext cx="9600934" cy="1782000"/>
      </dsp:txXfrm>
    </dsp:sp>
    <dsp:sp modelId="{DC5650EE-7704-4FC3-A2E5-F755BDBDDFCB}">
      <dsp:nvSpPr>
        <dsp:cNvPr id="0" name=""/>
        <dsp:cNvSpPr/>
      </dsp:nvSpPr>
      <dsp:spPr>
        <a:xfrm>
          <a:off x="86857" y="1951778"/>
          <a:ext cx="855249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86857" y="1951778"/>
        <a:ext cx="855249" cy="792000"/>
      </dsp:txXfrm>
    </dsp:sp>
    <dsp:sp modelId="{54A6D773-30EA-41A3-ACB8-314780089C5B}">
      <dsp:nvSpPr>
        <dsp:cNvPr id="0" name=""/>
        <dsp:cNvSpPr/>
      </dsp:nvSpPr>
      <dsp:spPr>
        <a:xfrm>
          <a:off x="942107" y="1951778"/>
          <a:ext cx="571500" cy="792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E8EE-48F3-413A-8CA0-B709E2D6EBAC}">
      <dsp:nvSpPr>
        <dsp:cNvPr id="0" name=""/>
        <dsp:cNvSpPr/>
      </dsp:nvSpPr>
      <dsp:spPr>
        <a:xfrm>
          <a:off x="1742207" y="1951778"/>
          <a:ext cx="9600934" cy="792000"/>
        </a:xfrm>
        <a:prstGeom prst="rect">
          <a:avLst/>
        </a:prstGeom>
        <a:gradFill rotWithShape="0">
          <a:gsLst>
            <a:gs pos="0">
              <a:schemeClr val="accent3">
                <a:hueOff val="4174138"/>
                <a:satOff val="-22420"/>
                <a:lumOff val="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74138"/>
                <a:satOff val="-22420"/>
                <a:lumOff val="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74138"/>
                <a:satOff val="-22420"/>
                <a:lumOff val="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Continue wiping till the wound is healed</a:t>
          </a:r>
          <a:endParaRPr lang="en-US" sz="2800" kern="1200" dirty="0"/>
        </a:p>
      </dsp:txBody>
      <dsp:txXfrm>
        <a:off x="1742207" y="1951778"/>
        <a:ext cx="9600934" cy="792000"/>
      </dsp:txXfrm>
    </dsp:sp>
    <dsp:sp modelId="{1DBB099D-4F0B-47BC-AA20-21DEB13FBFCE}">
      <dsp:nvSpPr>
        <dsp:cNvPr id="0" name=""/>
        <dsp:cNvSpPr/>
      </dsp:nvSpPr>
      <dsp:spPr>
        <a:xfrm>
          <a:off x="86857" y="2999153"/>
          <a:ext cx="855249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86857" y="2999153"/>
        <a:ext cx="855249" cy="792000"/>
      </dsp:txXfrm>
    </dsp:sp>
    <dsp:sp modelId="{656B747D-F214-44D5-805B-A289AD6228DD}">
      <dsp:nvSpPr>
        <dsp:cNvPr id="0" name=""/>
        <dsp:cNvSpPr/>
      </dsp:nvSpPr>
      <dsp:spPr>
        <a:xfrm>
          <a:off x="942107" y="2887778"/>
          <a:ext cx="571500" cy="1014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A0C58-592E-407A-924C-CDFC77DB6A7F}">
      <dsp:nvSpPr>
        <dsp:cNvPr id="0" name=""/>
        <dsp:cNvSpPr/>
      </dsp:nvSpPr>
      <dsp:spPr>
        <a:xfrm>
          <a:off x="1744909" y="2869279"/>
          <a:ext cx="9600934" cy="1014750"/>
        </a:xfrm>
        <a:prstGeom prst="rect">
          <a:avLst/>
        </a:prstGeom>
        <a:gradFill rotWithShape="0">
          <a:gsLst>
            <a:gs pos="0">
              <a:schemeClr val="accent3">
                <a:hueOff val="8348276"/>
                <a:satOff val="-44839"/>
                <a:lumOff val="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348276"/>
                <a:satOff val="-44839"/>
                <a:lumOff val="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348276"/>
                <a:satOff val="-44839"/>
                <a:lumOff val="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Putting on the dressing in a state of Wudu is not a prerequisite</a:t>
          </a:r>
          <a:endParaRPr lang="en-US" sz="2800" kern="1200" dirty="0"/>
        </a:p>
      </dsp:txBody>
      <dsp:txXfrm>
        <a:off x="1744909" y="2869279"/>
        <a:ext cx="9600934" cy="1014750"/>
      </dsp:txXfrm>
    </dsp:sp>
    <dsp:sp modelId="{CB9B5468-CB05-4A64-9158-4A52FB6A9CEA}">
      <dsp:nvSpPr>
        <dsp:cNvPr id="0" name=""/>
        <dsp:cNvSpPr/>
      </dsp:nvSpPr>
      <dsp:spPr>
        <a:xfrm>
          <a:off x="86857" y="4157903"/>
          <a:ext cx="855249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endParaRPr lang="en-US" sz="2800" kern="1200" dirty="0"/>
        </a:p>
      </dsp:txBody>
      <dsp:txXfrm>
        <a:off x="86857" y="4157903"/>
        <a:ext cx="855249" cy="792000"/>
      </dsp:txXfrm>
    </dsp:sp>
    <dsp:sp modelId="{D2B90FD2-17A5-41C4-B0A5-92EFB537E23A}">
      <dsp:nvSpPr>
        <dsp:cNvPr id="0" name=""/>
        <dsp:cNvSpPr/>
      </dsp:nvSpPr>
      <dsp:spPr>
        <a:xfrm>
          <a:off x="942107" y="4046528"/>
          <a:ext cx="571500" cy="1014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E945-C115-4A5A-8F08-56373200F43A}">
      <dsp:nvSpPr>
        <dsp:cNvPr id="0" name=""/>
        <dsp:cNvSpPr/>
      </dsp:nvSpPr>
      <dsp:spPr>
        <a:xfrm>
          <a:off x="1742207" y="4046528"/>
          <a:ext cx="9600934" cy="1014750"/>
        </a:xfrm>
        <a:prstGeom prst="rect">
          <a:avLst/>
        </a:prstGeom>
        <a:gradFill rotWithShape="0">
          <a:gsLst>
            <a:gs pos="0">
              <a:schemeClr val="accent3">
                <a:hueOff val="12522415"/>
                <a:satOff val="-67259"/>
                <a:lumOff val="1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522415"/>
                <a:satOff val="-67259"/>
                <a:lumOff val="1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522415"/>
                <a:satOff val="-67259"/>
                <a:lumOff val="1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Permissible to wipe the splint of one of the feet and wash the other</a:t>
          </a:r>
          <a:endParaRPr lang="en-US" sz="2800" kern="1200" dirty="0"/>
        </a:p>
      </dsp:txBody>
      <dsp:txXfrm>
        <a:off x="1742207" y="4046528"/>
        <a:ext cx="9600934" cy="1014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DE87-8083-4895-AF43-687F7761BCAE}">
      <dsp:nvSpPr>
        <dsp:cNvPr id="0" name=""/>
        <dsp:cNvSpPr/>
      </dsp:nvSpPr>
      <dsp:spPr>
        <a:xfrm>
          <a:off x="86857" y="23527"/>
          <a:ext cx="855249" cy="11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5</a:t>
          </a:r>
          <a:endParaRPr lang="en-US" sz="2800" kern="1200" dirty="0"/>
        </a:p>
      </dsp:txBody>
      <dsp:txXfrm>
        <a:off x="86857" y="23527"/>
        <a:ext cx="855249" cy="1108800"/>
      </dsp:txXfrm>
    </dsp:sp>
    <dsp:sp modelId="{1C187476-E51A-414F-B987-2B02DA6C498A}">
      <dsp:nvSpPr>
        <dsp:cNvPr id="0" name=""/>
        <dsp:cNvSpPr/>
      </dsp:nvSpPr>
      <dsp:spPr>
        <a:xfrm>
          <a:off x="942107" y="23527"/>
          <a:ext cx="571500" cy="1108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D91CD-53F3-4BF6-B033-FFA6F1089F40}">
      <dsp:nvSpPr>
        <dsp:cNvPr id="0" name=""/>
        <dsp:cNvSpPr/>
      </dsp:nvSpPr>
      <dsp:spPr>
        <a:xfrm>
          <a:off x="1742207" y="23527"/>
          <a:ext cx="9600934" cy="1108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Wiping will not be invalidated if the bandage falls off before the wound has healed</a:t>
          </a:r>
          <a:endParaRPr lang="en-US" sz="2800" kern="1200" dirty="0"/>
        </a:p>
      </dsp:txBody>
      <dsp:txXfrm>
        <a:off x="1742207" y="23527"/>
        <a:ext cx="9600934" cy="1108800"/>
      </dsp:txXfrm>
    </dsp:sp>
    <dsp:sp modelId="{DC5650EE-7704-4FC3-A2E5-F755BDBDDFCB}">
      <dsp:nvSpPr>
        <dsp:cNvPr id="0" name=""/>
        <dsp:cNvSpPr/>
      </dsp:nvSpPr>
      <dsp:spPr>
        <a:xfrm>
          <a:off x="86857" y="1333927"/>
          <a:ext cx="855249" cy="11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6</a:t>
          </a:r>
          <a:endParaRPr lang="en-US" sz="2800" kern="1200" dirty="0"/>
        </a:p>
      </dsp:txBody>
      <dsp:txXfrm>
        <a:off x="86857" y="1333927"/>
        <a:ext cx="855249" cy="1108800"/>
      </dsp:txXfrm>
    </dsp:sp>
    <dsp:sp modelId="{54A6D773-30EA-41A3-ACB8-314780089C5B}">
      <dsp:nvSpPr>
        <dsp:cNvPr id="0" name=""/>
        <dsp:cNvSpPr/>
      </dsp:nvSpPr>
      <dsp:spPr>
        <a:xfrm>
          <a:off x="942107" y="1333927"/>
          <a:ext cx="571500" cy="1108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E8EE-48F3-413A-8CA0-B709E2D6EBAC}">
      <dsp:nvSpPr>
        <dsp:cNvPr id="0" name=""/>
        <dsp:cNvSpPr/>
      </dsp:nvSpPr>
      <dsp:spPr>
        <a:xfrm>
          <a:off x="1742207" y="1333927"/>
          <a:ext cx="9600934" cy="1108800"/>
        </a:xfrm>
        <a:prstGeom prst="rect">
          <a:avLst/>
        </a:prstGeom>
        <a:gradFill rotWithShape="0">
          <a:gsLst>
            <a:gs pos="0">
              <a:schemeClr val="accent3">
                <a:hueOff val="4174138"/>
                <a:satOff val="-22420"/>
                <a:lumOff val="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74138"/>
                <a:satOff val="-22420"/>
                <a:lumOff val="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74138"/>
                <a:satOff val="-22420"/>
                <a:lumOff val="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Replacing the bandage is will not necessitate repetition of wiping over it</a:t>
          </a:r>
          <a:endParaRPr lang="en-US" sz="2800" kern="1200" dirty="0"/>
        </a:p>
      </dsp:txBody>
      <dsp:txXfrm>
        <a:off x="1742207" y="1333927"/>
        <a:ext cx="9600934" cy="1108800"/>
      </dsp:txXfrm>
    </dsp:sp>
    <dsp:sp modelId="{1DBB099D-4F0B-47BC-AA20-21DEB13FBFCE}">
      <dsp:nvSpPr>
        <dsp:cNvPr id="0" name=""/>
        <dsp:cNvSpPr/>
      </dsp:nvSpPr>
      <dsp:spPr>
        <a:xfrm>
          <a:off x="86857" y="2644328"/>
          <a:ext cx="855249" cy="11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7</a:t>
          </a:r>
          <a:endParaRPr lang="en-US" sz="2800" kern="1200" dirty="0"/>
        </a:p>
      </dsp:txBody>
      <dsp:txXfrm>
        <a:off x="86857" y="2644328"/>
        <a:ext cx="855249" cy="1108800"/>
      </dsp:txXfrm>
    </dsp:sp>
    <dsp:sp modelId="{656B747D-F214-44D5-805B-A289AD6228DD}">
      <dsp:nvSpPr>
        <dsp:cNvPr id="0" name=""/>
        <dsp:cNvSpPr/>
      </dsp:nvSpPr>
      <dsp:spPr>
        <a:xfrm>
          <a:off x="942107" y="2644328"/>
          <a:ext cx="571500" cy="1108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A0C58-592E-407A-924C-CDFC77DB6A7F}">
      <dsp:nvSpPr>
        <dsp:cNvPr id="0" name=""/>
        <dsp:cNvSpPr/>
      </dsp:nvSpPr>
      <dsp:spPr>
        <a:xfrm>
          <a:off x="1744909" y="2624114"/>
          <a:ext cx="9600934" cy="1108800"/>
        </a:xfrm>
        <a:prstGeom prst="rect">
          <a:avLst/>
        </a:prstGeom>
        <a:gradFill rotWithShape="0">
          <a:gsLst>
            <a:gs pos="0">
              <a:schemeClr val="accent3">
                <a:hueOff val="8348276"/>
                <a:satOff val="-44839"/>
                <a:lumOff val="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348276"/>
                <a:satOff val="-44839"/>
                <a:lumOff val="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348276"/>
                <a:satOff val="-44839"/>
                <a:lumOff val="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Preferable to repeat wiping on the new bandage after replacement</a:t>
          </a:r>
          <a:endParaRPr lang="en-US" sz="2800" kern="1200" dirty="0"/>
        </a:p>
      </dsp:txBody>
      <dsp:txXfrm>
        <a:off x="1744909" y="2624114"/>
        <a:ext cx="9600934" cy="1108800"/>
      </dsp:txXfrm>
    </dsp:sp>
    <dsp:sp modelId="{CB9B5468-CB05-4A64-9158-4A52FB6A9CEA}">
      <dsp:nvSpPr>
        <dsp:cNvPr id="0" name=""/>
        <dsp:cNvSpPr/>
      </dsp:nvSpPr>
      <dsp:spPr>
        <a:xfrm>
          <a:off x="86857" y="3954728"/>
          <a:ext cx="855249" cy="11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8</a:t>
          </a:r>
          <a:endParaRPr lang="en-US" sz="2800" kern="1200" dirty="0"/>
        </a:p>
      </dsp:txBody>
      <dsp:txXfrm>
        <a:off x="86857" y="3954728"/>
        <a:ext cx="855249" cy="1108800"/>
      </dsp:txXfrm>
    </dsp:sp>
    <dsp:sp modelId="{D2B90FD2-17A5-41C4-B0A5-92EFB537E23A}">
      <dsp:nvSpPr>
        <dsp:cNvPr id="0" name=""/>
        <dsp:cNvSpPr/>
      </dsp:nvSpPr>
      <dsp:spPr>
        <a:xfrm>
          <a:off x="942107" y="3954728"/>
          <a:ext cx="571500" cy="1108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E945-C115-4A5A-8F08-56373200F43A}">
      <dsp:nvSpPr>
        <dsp:cNvPr id="0" name=""/>
        <dsp:cNvSpPr/>
      </dsp:nvSpPr>
      <dsp:spPr>
        <a:xfrm>
          <a:off x="1742207" y="3954728"/>
          <a:ext cx="9600934" cy="1108800"/>
        </a:xfrm>
        <a:prstGeom prst="rect">
          <a:avLst/>
        </a:prstGeom>
        <a:gradFill rotWithShape="0">
          <a:gsLst>
            <a:gs pos="0">
              <a:schemeClr val="accent3">
                <a:hueOff val="12522415"/>
                <a:satOff val="-67259"/>
                <a:lumOff val="1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522415"/>
                <a:satOff val="-67259"/>
                <a:lumOff val="1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522415"/>
                <a:satOff val="-67259"/>
                <a:lumOff val="1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Intention is not a prerequisite </a:t>
          </a:r>
          <a:endParaRPr lang="en-US" sz="2800" kern="1200" dirty="0"/>
        </a:p>
      </dsp:txBody>
      <dsp:txXfrm>
        <a:off x="1742207" y="3954728"/>
        <a:ext cx="9600934" cy="110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9/6/2018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9/6/2018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69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19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41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995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099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02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00" y="6727600"/>
            <a:ext cx="12188825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21868" tIns="121868" rIns="121868" bIns="12186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399"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9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492" y="1688433"/>
            <a:ext cx="11357841" cy="44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3668" y="6217621"/>
            <a:ext cx="731409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005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iftaah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ap_bGtN7bAhUKX60KHWCnAC8QjRx6BAgBEAU&amp;url=https://vimeo.com/user5437458&amp;psig=AOvVaw0aCpKDiglTnV-JT206R630&amp;ust=15294524322898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miftaah.org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miftaah.org/" TargetMode="External"/><Relationship Id="rId7" Type="http://schemas.openxmlformats.org/officeDocument/2006/relationships/hyperlink" Target="https://www.google.com/url?sa=i&amp;rct=j&amp;q=&amp;esrc=s&amp;source=images&amp;cd=&amp;cad=rja&amp;uact=8&amp;ved=2ahUKEwivrazRorbcAhUi5YMKHU4pA-8QjRx6BAgBEAU&amp;url=https://www.alhannah.com/product/leather-socks-khuff-ii549/&amp;psig=AOvVaw04hK9ZRbkYqp0vhooJJ_nO&amp;ust=15324710749711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www.google.com/url?sa=i&amp;rct=j&amp;q=&amp;esrc=s&amp;source=images&amp;cd=&amp;cad=rja&amp;uact=8&amp;ved=2ahUKEwjW6IKhorbcAhVkwYMKHU-4B3wQjRx6BAgBEAU&amp;url=http://www.aqualung.com/ae/gear/boots-gloves/item/200-high-low-tide-dive-socks&amp;psig=AOvVaw1kmDQItyP76j0XOQ1cVwTp&amp;ust=1532471161079255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iftaah.org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iftaah.org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 smtClean="0"/>
              <a:t>Hanafi Fiqh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412" y="3657123"/>
            <a:ext cx="9429931" cy="991077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Book Of </a:t>
            </a:r>
            <a:r>
              <a:rPr lang="en-US" sz="3200" dirty="0" err="1" smtClean="0"/>
              <a:t>Taharah</a:t>
            </a:r>
            <a:endParaRPr lang="en-US" sz="3200" dirty="0" smtClean="0"/>
          </a:p>
          <a:p>
            <a:pPr lvl="1"/>
            <a:r>
              <a:rPr lang="en-US" sz="3200" u="none" strike="noStrike" dirty="0" smtClean="0">
                <a:effectLst/>
              </a:rPr>
              <a:t>Week </a:t>
            </a:r>
            <a:r>
              <a:rPr lang="en-US" sz="3200" dirty="0"/>
              <a:t>7</a:t>
            </a:r>
            <a:endParaRPr lang="en-US" sz="3200" u="none" strike="noStrike" dirty="0">
              <a:effectLst/>
            </a:endParaRPr>
          </a:p>
        </p:txBody>
      </p:sp>
      <p:pic>
        <p:nvPicPr>
          <p:cNvPr id="5" name="Picture 2" descr="Miftaah Institu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38" y="46736"/>
            <a:ext cx="2347347" cy="147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b="1" dirty="0" smtClean="0"/>
              <a:t>Wiping Over Wound-Dressing </a:t>
            </a:r>
            <a:r>
              <a:rPr lang="en-US" sz="4000" b="1" dirty="0" err="1" smtClean="0"/>
              <a:t>etc</a:t>
            </a:r>
            <a:r>
              <a:rPr lang="en-US" sz="4000" b="1" dirty="0" smtClean="0"/>
              <a:t> </a:t>
            </a:r>
            <a:endParaRPr lang="en-US" sz="4000" dirty="0"/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132335711"/>
              </p:ext>
            </p:extLst>
          </p:nvPr>
        </p:nvGraphicFramePr>
        <p:xfrm>
          <a:off x="379412" y="1447800"/>
          <a:ext cx="11430000" cy="508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02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b="1" dirty="0" smtClean="0"/>
              <a:t>Wiping Over Wound-Dressing </a:t>
            </a:r>
            <a:r>
              <a:rPr lang="en-US" sz="4000" b="1" dirty="0" err="1" smtClean="0"/>
              <a:t>etc</a:t>
            </a:r>
            <a:r>
              <a:rPr lang="en-US" sz="4000" b="1" dirty="0" smtClean="0"/>
              <a:t> </a:t>
            </a:r>
            <a:endParaRPr lang="en-US" sz="4000" dirty="0"/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432486044"/>
              </p:ext>
            </p:extLst>
          </p:nvPr>
        </p:nvGraphicFramePr>
        <p:xfrm>
          <a:off x="379412" y="1447800"/>
          <a:ext cx="11430000" cy="508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604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Week </a:t>
            </a:r>
            <a:r>
              <a:rPr lang="en-US" sz="4400" dirty="0"/>
              <a:t>8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Begin Book </a:t>
            </a:r>
            <a:r>
              <a:rPr lang="en-US" sz="4000" b="1" smtClean="0"/>
              <a:t>of Salah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/>
              <a:t>Kinds Of Salah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/>
              <a:t>Prerequisites for Saläh to become obligatory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/>
              <a:t>Times of Salähs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/>
              <a:t>Other rulings related to Saläh-times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/>
              <a:t>Times when Saläh is not permissible </a:t>
            </a:r>
            <a:endParaRPr lang="en-US" sz="4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24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Dua</a:t>
            </a:r>
            <a:r>
              <a:rPr lang="en-US" b="1" dirty="0"/>
              <a:t> for Studying</a:t>
            </a:r>
            <a:endParaRPr lang="en-US" dirty="0"/>
          </a:p>
        </p:txBody>
      </p:sp>
      <p:pic>
        <p:nvPicPr>
          <p:cNvPr id="4" name="Picture 2" descr="Image result for surah taha 25-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21680"/>
          <a:stretch/>
        </p:blipFill>
        <p:spPr bwMode="auto">
          <a:xfrm>
            <a:off x="2264093" y="2133600"/>
            <a:ext cx="7660640" cy="39624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Intentions for Studying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2" y="1676400"/>
            <a:ext cx="6705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 intend to study and teach, </a:t>
            </a:r>
          </a:p>
          <a:p>
            <a:pPr marL="0" indent="0">
              <a:buNone/>
            </a:pPr>
            <a:r>
              <a:rPr lang="en-US" dirty="0"/>
              <a:t>take and give a reminder, </a:t>
            </a:r>
          </a:p>
          <a:p>
            <a:pPr marL="0" indent="0">
              <a:buNone/>
            </a:pPr>
            <a:r>
              <a:rPr lang="en-US" dirty="0"/>
              <a:t>take and give benefit, </a:t>
            </a:r>
          </a:p>
          <a:p>
            <a:pPr marL="0" indent="0">
              <a:buNone/>
            </a:pPr>
            <a:r>
              <a:rPr lang="en-US" dirty="0"/>
              <a:t>take and give advantage, </a:t>
            </a:r>
          </a:p>
          <a:p>
            <a:pPr marL="0" indent="0">
              <a:buNone/>
            </a:pPr>
            <a:r>
              <a:rPr lang="en-US" dirty="0"/>
              <a:t>to encourage the holding fast to the book of Allah and the way of his Messenger, </a:t>
            </a:r>
          </a:p>
          <a:p>
            <a:pPr marL="0" indent="0">
              <a:buNone/>
            </a:pPr>
            <a:r>
              <a:rPr lang="en-US" dirty="0"/>
              <a:t>and calling to guidance and directing towards good, </a:t>
            </a:r>
          </a:p>
          <a:p>
            <a:pPr marL="0" indent="0">
              <a:buNone/>
            </a:pPr>
            <a:r>
              <a:rPr lang="en-US" dirty="0"/>
              <a:t>hoping for the support of Allah and His pleasure, closeness and reward, transcendent is </a:t>
            </a:r>
            <a:r>
              <a:rPr lang="en-US" dirty="0" smtClean="0"/>
              <a:t>He.</a:t>
            </a:r>
            <a:endParaRPr lang="en-US" dirty="0"/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78" t="1785" r="2526" b="25000"/>
          <a:stretch/>
        </p:blipFill>
        <p:spPr>
          <a:xfrm>
            <a:off x="717666" y="1905000"/>
            <a:ext cx="3928946" cy="423912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r>
              <a:rPr lang="en" sz="4000" b="1" dirty="0" smtClean="0"/>
              <a:t>Objectives – Week </a:t>
            </a:r>
            <a:r>
              <a:rPr lang="en" sz="4000" b="1" dirty="0"/>
              <a:t>7</a:t>
            </a:r>
            <a:endParaRPr lang="en" sz="4000" b="1" dirty="0"/>
          </a:p>
        </p:txBody>
      </p:sp>
      <p:sp>
        <p:nvSpPr>
          <p:cNvPr id="73" name="Shape 73"/>
          <p:cNvSpPr txBox="1">
            <a:spLocks noGrp="1"/>
          </p:cNvSpPr>
          <p:nvPr>
            <p:ph idx="1"/>
          </p:nvPr>
        </p:nvSpPr>
        <p:spPr>
          <a:xfrm>
            <a:off x="531812" y="1600200"/>
            <a:ext cx="7162800" cy="4267200"/>
          </a:xfrm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The Book Of </a:t>
            </a:r>
            <a:r>
              <a:rPr lang="en-US" sz="3200" b="1" dirty="0" err="1" smtClean="0"/>
              <a:t>Taharah</a:t>
            </a: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Mid Term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Masah</a:t>
            </a:r>
            <a:r>
              <a:rPr lang="en-US" sz="3200" dirty="0" smtClean="0"/>
              <a:t> </a:t>
            </a:r>
            <a:r>
              <a:rPr lang="en-US" sz="3200" dirty="0"/>
              <a:t>On Socks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/>
              <a:t>Masah</a:t>
            </a:r>
            <a:r>
              <a:rPr lang="en-US" sz="3200" dirty="0"/>
              <a:t> On Splints or Bandages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2" name="Picture 2" descr="Image result for Hanafi Fiqh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"/>
          <a:stretch/>
        </p:blipFill>
        <p:spPr bwMode="auto">
          <a:xfrm>
            <a:off x="7694612" y="1981200"/>
            <a:ext cx="3831994" cy="3581400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iftaah Institut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b="1" dirty="0" smtClean="0"/>
              <a:t>Wiping Over Thick Socks</a:t>
            </a:r>
            <a:endParaRPr lang="en-US" sz="4000" dirty="0"/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ivers sock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83" y="1691783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5344" r="7843" b="7620"/>
          <a:stretch/>
        </p:blipFill>
        <p:spPr bwMode="auto">
          <a:xfrm>
            <a:off x="1751011" y="1616298"/>
            <a:ext cx="3709217" cy="34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012" y="5181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Leather Socks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246812" y="518159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Divers Socks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12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18883" y="228600"/>
            <a:ext cx="9751060" cy="1168400"/>
          </a:xfrm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b="1" dirty="0" smtClean="0"/>
              <a:t>Wiping Over Thick Socks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/>
              <a:t>Prerequisites for </a:t>
            </a:r>
            <a:r>
              <a:rPr lang="en-US" sz="3600" dirty="0" smtClean="0"/>
              <a:t>Validity</a:t>
            </a:r>
            <a:endParaRPr lang="en-US" sz="4000" dirty="0"/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05419755"/>
              </p:ext>
            </p:extLst>
          </p:nvPr>
        </p:nvGraphicFramePr>
        <p:xfrm>
          <a:off x="379412" y="1447800"/>
          <a:ext cx="11430000" cy="508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598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Mandatory A</a:t>
            </a:r>
            <a:r>
              <a:rPr lang="en-US" sz="4000" b="1" dirty="0" smtClean="0"/>
              <a:t>cts </a:t>
            </a:r>
            <a:r>
              <a:rPr lang="en-US" sz="4000" b="1" dirty="0"/>
              <a:t>and Traditions of </a:t>
            </a:r>
            <a:r>
              <a:rPr lang="en-US" sz="4000" b="1" dirty="0" smtClean="0"/>
              <a:t>Wiping</a:t>
            </a:r>
            <a:endParaRPr lang="en-US" sz="4000" dirty="0"/>
          </a:p>
        </p:txBody>
      </p:sp>
      <p:pic>
        <p:nvPicPr>
          <p:cNvPr id="16" name="Picture 2" descr="Miftaah Institu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>
            <a:stCxn id="6" idx="2"/>
            <a:endCxn id="8" idx="0"/>
          </p:cNvCxnSpPr>
          <p:nvPr/>
        </p:nvCxnSpPr>
        <p:spPr>
          <a:xfrm rot="5400000">
            <a:off x="3922525" y="1029524"/>
            <a:ext cx="1601212" cy="274256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9648" y="3201412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M</a:t>
            </a:r>
            <a:r>
              <a:rPr lang="en-US" sz="3200" b="1" u="sng" dirty="0" smtClean="0"/>
              <a:t>andatory </a:t>
            </a:r>
            <a:r>
              <a:rPr lang="en-US" sz="3200" b="1" u="sng" dirty="0"/>
              <a:t>A</a:t>
            </a:r>
            <a:r>
              <a:rPr lang="en-US" sz="3200" b="1" u="sng" dirty="0" smtClean="0"/>
              <a:t>mount </a:t>
            </a:r>
            <a:r>
              <a:rPr lang="en-US" sz="3200" dirty="0" smtClean="0"/>
              <a:t>Wiping by </a:t>
            </a:r>
            <a:r>
              <a:rPr lang="en-US" sz="3200" dirty="0"/>
              <a:t>the three smallest fingers of a hand over the top front part of each foot</a:t>
            </a:r>
          </a:p>
        </p:txBody>
      </p:sp>
      <p:cxnSp>
        <p:nvCxnSpPr>
          <p:cNvPr id="12" name="Curved Connector 11"/>
          <p:cNvCxnSpPr>
            <a:stCxn id="6" idx="2"/>
            <a:endCxn id="14" idx="0"/>
          </p:cNvCxnSpPr>
          <p:nvPr/>
        </p:nvCxnSpPr>
        <p:spPr>
          <a:xfrm rot="16200000" flipH="1">
            <a:off x="6665725" y="1028888"/>
            <a:ext cx="1601211" cy="274383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281" y="3201411"/>
            <a:ext cx="4265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The Tradition </a:t>
            </a:r>
            <a:endParaRPr lang="en-US" sz="3200" b="1" u="sng" dirty="0" smtClean="0"/>
          </a:p>
          <a:p>
            <a:pPr algn="ctr"/>
            <a:r>
              <a:rPr lang="en-US" sz="3200" dirty="0"/>
              <a:t>W</a:t>
            </a:r>
            <a:r>
              <a:rPr lang="en-US" sz="3200" dirty="0" smtClean="0"/>
              <a:t>ipe with fingers </a:t>
            </a:r>
            <a:r>
              <a:rPr lang="en-US" sz="3200" dirty="0"/>
              <a:t>apart longitudinally from the tip of toes to the shank</a:t>
            </a:r>
          </a:p>
        </p:txBody>
      </p:sp>
    </p:spTree>
    <p:extLst>
      <p:ext uri="{BB962C8B-B14F-4D97-AF65-F5344CB8AC3E}">
        <p14:creationId xmlns:p14="http://schemas.microsoft.com/office/powerpoint/2010/main" val="8970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Period of </a:t>
            </a:r>
            <a:r>
              <a:rPr lang="en-US" sz="4000" b="1" dirty="0" smtClean="0"/>
              <a:t>Validity </a:t>
            </a:r>
            <a:r>
              <a:rPr lang="en-US" sz="4000" b="1" dirty="0"/>
              <a:t>of </a:t>
            </a:r>
            <a:r>
              <a:rPr lang="en-US" sz="4000" b="1" dirty="0" smtClean="0"/>
              <a:t>Wiping </a:t>
            </a:r>
            <a:r>
              <a:rPr lang="en-US" sz="4000" b="1" dirty="0"/>
              <a:t>the </a:t>
            </a:r>
            <a:r>
              <a:rPr lang="en-US" sz="4000" b="1" dirty="0" smtClean="0"/>
              <a:t>Socks </a:t>
            </a:r>
            <a:endParaRPr lang="en-US" sz="4000" dirty="0"/>
          </a:p>
        </p:txBody>
      </p:sp>
      <p:pic>
        <p:nvPicPr>
          <p:cNvPr id="16" name="Picture 2" descr="Miftaah Institu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>
            <a:stCxn id="6" idx="2"/>
            <a:endCxn id="8" idx="0"/>
          </p:cNvCxnSpPr>
          <p:nvPr/>
        </p:nvCxnSpPr>
        <p:spPr>
          <a:xfrm rot="5400000">
            <a:off x="3922525" y="1029524"/>
            <a:ext cx="1601212" cy="274256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9648" y="3201412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Resident</a:t>
            </a:r>
          </a:p>
          <a:p>
            <a:pPr algn="ctr"/>
            <a:r>
              <a:rPr lang="en-US" sz="3200" dirty="0" smtClean="0"/>
              <a:t>Period </a:t>
            </a:r>
            <a:r>
              <a:rPr lang="en-US" sz="3200" dirty="0"/>
              <a:t>of permissibility of wiping socks </a:t>
            </a:r>
            <a:r>
              <a:rPr lang="en-US" sz="3200" dirty="0" smtClean="0"/>
              <a:t>is </a:t>
            </a:r>
            <a:r>
              <a:rPr lang="en-US" sz="3200" dirty="0"/>
              <a:t>one day and </a:t>
            </a:r>
            <a:r>
              <a:rPr lang="en-US" sz="3200" dirty="0" smtClean="0"/>
              <a:t>night</a:t>
            </a:r>
            <a:endParaRPr lang="en-US" sz="3200" dirty="0"/>
          </a:p>
        </p:txBody>
      </p:sp>
      <p:cxnSp>
        <p:nvCxnSpPr>
          <p:cNvPr id="12" name="Curved Connector 11"/>
          <p:cNvCxnSpPr>
            <a:stCxn id="6" idx="2"/>
            <a:endCxn id="14" idx="0"/>
          </p:cNvCxnSpPr>
          <p:nvPr/>
        </p:nvCxnSpPr>
        <p:spPr>
          <a:xfrm rot="16200000" flipH="1">
            <a:off x="6665725" y="1028888"/>
            <a:ext cx="1601211" cy="274383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281" y="3201411"/>
            <a:ext cx="4265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Traveler</a:t>
            </a:r>
          </a:p>
          <a:p>
            <a:pPr algn="ctr"/>
            <a:r>
              <a:rPr lang="en-US" sz="3200" dirty="0" smtClean="0"/>
              <a:t>Period </a:t>
            </a:r>
            <a:r>
              <a:rPr lang="en-US" sz="3200" dirty="0"/>
              <a:t>of permissibility of wiping socks </a:t>
            </a:r>
            <a:r>
              <a:rPr lang="en-US" sz="3200" dirty="0" smtClean="0"/>
              <a:t>is </a:t>
            </a:r>
            <a:r>
              <a:rPr lang="en-US" sz="3200" dirty="0"/>
              <a:t>three days and </a:t>
            </a:r>
            <a:r>
              <a:rPr lang="en-US" sz="3200" dirty="0" smtClean="0"/>
              <a:t>nights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9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b="1" dirty="0"/>
              <a:t>Invalidators for wiping thick socks </a:t>
            </a:r>
            <a:endParaRPr lang="en-US" sz="4000" dirty="0"/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936046288"/>
              </p:ext>
            </p:extLst>
          </p:nvPr>
        </p:nvGraphicFramePr>
        <p:xfrm>
          <a:off x="379412" y="1447800"/>
          <a:ext cx="11430000" cy="508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962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26714</TotalTime>
  <Words>483</Words>
  <Application>Microsoft Office PowerPoint</Application>
  <PresentationFormat>Custom</PresentationFormat>
  <Paragraphs>83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Constantia</vt:lpstr>
      <vt:lpstr>Wingdings</vt:lpstr>
      <vt:lpstr>Books Classic 16x9</vt:lpstr>
      <vt:lpstr>Hanafi Fiqh</vt:lpstr>
      <vt:lpstr>Dua for Studying</vt:lpstr>
      <vt:lpstr>Intentions for Studying</vt:lpstr>
      <vt:lpstr>Objectives – Week 7</vt:lpstr>
      <vt:lpstr>Wiping Over Thick Socks</vt:lpstr>
      <vt:lpstr>Wiping Over Thick Socks  Prerequisites for Validity</vt:lpstr>
      <vt:lpstr>Mandatory Acts and Traditions of Wiping</vt:lpstr>
      <vt:lpstr>Period of Validity of Wiping the Socks </vt:lpstr>
      <vt:lpstr>Invalidators for wiping thick socks </vt:lpstr>
      <vt:lpstr>Wiping Over Wound-Dressing etc </vt:lpstr>
      <vt:lpstr>Wiping Over Wound-Dressing etc </vt:lpstr>
      <vt:lpstr>Week 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Hafsa Hussain</dc:creator>
  <cp:lastModifiedBy>Hafsa Hussain</cp:lastModifiedBy>
  <cp:revision>385</cp:revision>
  <dcterms:created xsi:type="dcterms:W3CDTF">2017-09-28T00:45:17Z</dcterms:created>
  <dcterms:modified xsi:type="dcterms:W3CDTF">2018-09-06T13:56:16Z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