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8"/>
  </p:notesMasterIdLst>
  <p:handoutMasterIdLst>
    <p:handoutMasterId r:id="rId19"/>
  </p:handoutMasterIdLst>
  <p:sldIdLst>
    <p:sldId id="339" r:id="rId5"/>
    <p:sldId id="340" r:id="rId6"/>
    <p:sldId id="341" r:id="rId7"/>
    <p:sldId id="315" r:id="rId8"/>
    <p:sldId id="358" r:id="rId9"/>
    <p:sldId id="359" r:id="rId10"/>
    <p:sldId id="361" r:id="rId11"/>
    <p:sldId id="360" r:id="rId12"/>
    <p:sldId id="362" r:id="rId13"/>
    <p:sldId id="364" r:id="rId14"/>
    <p:sldId id="363" r:id="rId15"/>
    <p:sldId id="365" r:id="rId16"/>
    <p:sldId id="357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F05"/>
    <a:srgbClr val="EED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86894" autoAdjust="0"/>
  </p:normalViewPr>
  <p:slideViewPr>
    <p:cSldViewPr>
      <p:cViewPr varScale="1">
        <p:scale>
          <a:sx n="58" d="100"/>
          <a:sy n="58" d="100"/>
        </p:scale>
        <p:origin x="78" y="21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7E0E5-6676-4AD2-87D4-C9F74C510B6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F66C92-8CB7-4DFD-BF77-49420D3DDDD0}">
      <dgm:prSet phldrT="[Text]" custT="1"/>
      <dgm:spPr/>
      <dgm:t>
        <a:bodyPr/>
        <a:lstStyle/>
        <a:p>
          <a:pPr algn="ctr"/>
          <a:r>
            <a:rPr lang="en-US" sz="3200" dirty="0" smtClean="0"/>
            <a:t>2. Sit facing the </a:t>
          </a:r>
          <a:r>
            <a:rPr lang="en-US" sz="3200" dirty="0" err="1" smtClean="0"/>
            <a:t>Qibla</a:t>
          </a:r>
          <a:endParaRPr lang="en-US" sz="3200" dirty="0"/>
        </a:p>
      </dgm:t>
    </dgm:pt>
    <dgm:pt modelId="{B28C84BA-8BA5-495F-B255-2B39EA581EBA}" type="parTrans" cxnId="{34673776-8BDC-40EA-85A6-B5BA7112BDB3}">
      <dgm:prSet/>
      <dgm:spPr/>
      <dgm:t>
        <a:bodyPr/>
        <a:lstStyle/>
        <a:p>
          <a:endParaRPr lang="en-US"/>
        </a:p>
      </dgm:t>
    </dgm:pt>
    <dgm:pt modelId="{6971E8E1-B85D-4108-BA2A-744243D301E1}" type="sibTrans" cxnId="{34673776-8BDC-40EA-85A6-B5BA7112BDB3}">
      <dgm:prSet/>
      <dgm:spPr/>
      <dgm:t>
        <a:bodyPr/>
        <a:lstStyle/>
        <a:p>
          <a:endParaRPr lang="en-US"/>
        </a:p>
      </dgm:t>
    </dgm:pt>
    <dgm:pt modelId="{BF210CE2-ECBA-48C4-A8C8-E8BF4064EDA2}">
      <dgm:prSet phldrT="[Text]" custT="1"/>
      <dgm:spPr/>
      <dgm:t>
        <a:bodyPr/>
        <a:lstStyle/>
        <a:p>
          <a:pPr algn="ctr"/>
          <a:r>
            <a:rPr lang="en-US" sz="3200" dirty="0" smtClean="0"/>
            <a:t>3. Not seek help from others</a:t>
          </a:r>
          <a:endParaRPr lang="en-US" sz="3200" dirty="0"/>
        </a:p>
      </dgm:t>
    </dgm:pt>
    <dgm:pt modelId="{40ABDC4F-9E4D-48CA-A2B3-15DD0691867F}" type="parTrans" cxnId="{F72EEC79-E561-4281-A203-9C34A2AF979C}">
      <dgm:prSet/>
      <dgm:spPr/>
      <dgm:t>
        <a:bodyPr/>
        <a:lstStyle/>
        <a:p>
          <a:endParaRPr lang="en-US"/>
        </a:p>
      </dgm:t>
    </dgm:pt>
    <dgm:pt modelId="{32E68581-DF04-4172-8476-4B501C2DCC22}" type="sibTrans" cxnId="{F72EEC79-E561-4281-A203-9C34A2AF979C}">
      <dgm:prSet/>
      <dgm:spPr/>
      <dgm:t>
        <a:bodyPr/>
        <a:lstStyle/>
        <a:p>
          <a:endParaRPr lang="en-US"/>
        </a:p>
      </dgm:t>
    </dgm:pt>
    <dgm:pt modelId="{68A25133-8054-4FB9-8B80-F5A23DB0042B}">
      <dgm:prSet phldrT="[Text]" custT="1"/>
      <dgm:spPr/>
      <dgm:t>
        <a:bodyPr/>
        <a:lstStyle/>
        <a:p>
          <a:pPr algn="ctr"/>
          <a:r>
            <a:rPr lang="en-US" sz="3200" dirty="0" smtClean="0"/>
            <a:t>4. Combine </a:t>
          </a:r>
          <a:r>
            <a:rPr lang="en-US" sz="3200" dirty="0" err="1" smtClean="0"/>
            <a:t>niyyah</a:t>
          </a:r>
          <a:r>
            <a:rPr lang="en-US" sz="3200" dirty="0" smtClean="0"/>
            <a:t> for Wudu in heart with verbal intention</a:t>
          </a:r>
          <a:endParaRPr lang="en-US" sz="3200" dirty="0"/>
        </a:p>
      </dgm:t>
    </dgm:pt>
    <dgm:pt modelId="{5C8465AC-A7D2-475F-90E1-1D5445CA525A}" type="parTrans" cxnId="{2250CBB1-8610-4253-9BE3-98B638988A8C}">
      <dgm:prSet/>
      <dgm:spPr/>
      <dgm:t>
        <a:bodyPr/>
        <a:lstStyle/>
        <a:p>
          <a:endParaRPr lang="en-US"/>
        </a:p>
      </dgm:t>
    </dgm:pt>
    <dgm:pt modelId="{8C0969B7-C490-42B6-B38F-1038A389A16F}" type="sibTrans" cxnId="{2250CBB1-8610-4253-9BE3-98B638988A8C}">
      <dgm:prSet/>
      <dgm:spPr/>
      <dgm:t>
        <a:bodyPr/>
        <a:lstStyle/>
        <a:p>
          <a:endParaRPr lang="en-US"/>
        </a:p>
      </dgm:t>
    </dgm:pt>
    <dgm:pt modelId="{E7E9B193-0FFC-48E2-A82A-F734D9F4543C}">
      <dgm:prSet phldrT="[Text]" custT="1"/>
      <dgm:spPr/>
      <dgm:t>
        <a:bodyPr/>
        <a:lstStyle/>
        <a:p>
          <a:pPr algn="ctr"/>
          <a:r>
            <a:rPr lang="en-US" sz="3200" dirty="0" smtClean="0"/>
            <a:t>5. Recite                    while washing every organ</a:t>
          </a:r>
          <a:endParaRPr lang="en-US" sz="3200" dirty="0"/>
        </a:p>
      </dgm:t>
    </dgm:pt>
    <dgm:pt modelId="{4972E9E1-5915-4995-A06C-4161F51F2A0F}" type="parTrans" cxnId="{27986B1A-35BC-4236-85AE-657AA44527AE}">
      <dgm:prSet/>
      <dgm:spPr/>
      <dgm:t>
        <a:bodyPr/>
        <a:lstStyle/>
        <a:p>
          <a:endParaRPr lang="en-US"/>
        </a:p>
      </dgm:t>
    </dgm:pt>
    <dgm:pt modelId="{E312BF1E-9108-4E29-8A7C-87EB05344088}" type="sibTrans" cxnId="{27986B1A-35BC-4236-85AE-657AA44527AE}">
      <dgm:prSet/>
      <dgm:spPr/>
      <dgm:t>
        <a:bodyPr/>
        <a:lstStyle/>
        <a:p>
          <a:endParaRPr lang="en-US"/>
        </a:p>
      </dgm:t>
    </dgm:pt>
    <dgm:pt modelId="{57717C23-8A1A-4911-B53F-E609D42CE9C5}">
      <dgm:prSet phldrT="[Text]" custT="1"/>
      <dgm:spPr/>
      <dgm:t>
        <a:bodyPr/>
        <a:lstStyle/>
        <a:p>
          <a:pPr algn="ctr"/>
          <a:r>
            <a:rPr lang="en-US" sz="3200" dirty="0" smtClean="0"/>
            <a:t> 6. Perform Ablution before the time for </a:t>
          </a:r>
          <a:r>
            <a:rPr lang="en-US" sz="3200" dirty="0" err="1" smtClean="0"/>
            <a:t>Saläh</a:t>
          </a:r>
          <a:r>
            <a:rPr lang="en-US" sz="3200" dirty="0" smtClean="0"/>
            <a:t> starts </a:t>
          </a:r>
          <a:endParaRPr lang="en-US" sz="3200" dirty="0"/>
        </a:p>
      </dgm:t>
    </dgm:pt>
    <dgm:pt modelId="{DF815C08-6A2F-49B6-9BBC-61D7BA630AF8}" type="parTrans" cxnId="{38B90250-2A31-4325-9A57-95575CE2BE86}">
      <dgm:prSet/>
      <dgm:spPr/>
      <dgm:t>
        <a:bodyPr/>
        <a:lstStyle/>
        <a:p>
          <a:endParaRPr lang="en-US"/>
        </a:p>
      </dgm:t>
    </dgm:pt>
    <dgm:pt modelId="{874D4518-08BD-4E2D-8E13-2D0A02F01E2D}" type="sibTrans" cxnId="{38B90250-2A31-4325-9A57-95575CE2BE86}">
      <dgm:prSet/>
      <dgm:spPr/>
      <dgm:t>
        <a:bodyPr/>
        <a:lstStyle/>
        <a:p>
          <a:endParaRPr lang="en-US"/>
        </a:p>
      </dgm:t>
    </dgm:pt>
    <dgm:pt modelId="{5381C45C-9261-48F5-9EEA-8B51D9A14D19}">
      <dgm:prSet phldrT="[Text]" custT="1"/>
      <dgm:spPr/>
      <dgm:t>
        <a:bodyPr/>
        <a:lstStyle/>
        <a:p>
          <a:pPr algn="ctr"/>
          <a:r>
            <a:rPr lang="en-US" sz="3200" dirty="0" smtClean="0"/>
            <a:t>1. Sit on a raised place </a:t>
          </a:r>
          <a:endParaRPr lang="en-US" sz="3200" dirty="0"/>
        </a:p>
      </dgm:t>
    </dgm:pt>
    <dgm:pt modelId="{C6FB8DB4-6146-42A5-A514-4A327F0989BC}" type="sibTrans" cxnId="{3BFFC2A9-0631-43F9-ABBB-6B6F1215B38F}">
      <dgm:prSet/>
      <dgm:spPr/>
      <dgm:t>
        <a:bodyPr/>
        <a:lstStyle/>
        <a:p>
          <a:endParaRPr lang="en-US"/>
        </a:p>
      </dgm:t>
    </dgm:pt>
    <dgm:pt modelId="{BFAF91D2-B2C1-43A9-9536-7760FB405F74}" type="parTrans" cxnId="{3BFFC2A9-0631-43F9-ABBB-6B6F1215B38F}">
      <dgm:prSet/>
      <dgm:spPr/>
      <dgm:t>
        <a:bodyPr/>
        <a:lstStyle/>
        <a:p>
          <a:endParaRPr lang="en-US"/>
        </a:p>
      </dgm:t>
    </dgm:pt>
    <dgm:pt modelId="{65B16902-AD57-4A3E-89FB-614BC9DCF7E8}" type="pres">
      <dgm:prSet presAssocID="{B2C7E0E5-6676-4AD2-87D4-C9F74C510B6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C866C84-C378-4AFA-8806-F334B68D3AF8}" type="pres">
      <dgm:prSet presAssocID="{5381C45C-9261-48F5-9EEA-8B51D9A14D19}" presName="parenttextcomposite" presStyleCnt="0"/>
      <dgm:spPr/>
    </dgm:pt>
    <dgm:pt modelId="{38BCD005-0B4B-4AF4-9CA7-0647BBEE4EA0}" type="pres">
      <dgm:prSet presAssocID="{5381C45C-9261-48F5-9EEA-8B51D9A14D19}" presName="parenttext" presStyleLbl="revTx" presStyleIdx="0" presStyleCnt="3" custScaleX="19382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89F0E-69B7-47CA-87A6-D9F0B66E2729}" type="pres">
      <dgm:prSet presAssocID="{5381C45C-9261-48F5-9EEA-8B51D9A14D19}" presName="composite" presStyleCnt="0"/>
      <dgm:spPr/>
    </dgm:pt>
    <dgm:pt modelId="{956FD612-FDCE-43AB-9EA0-E6DC47CC0254}" type="pres">
      <dgm:prSet presAssocID="{5381C45C-9261-48F5-9EEA-8B51D9A14D19}" presName="chevron1" presStyleLbl="alignNode1" presStyleIdx="0" presStyleCnt="21"/>
      <dgm:spPr/>
    </dgm:pt>
    <dgm:pt modelId="{AC55B08D-3804-4A7E-88A6-F8F2A93FDD92}" type="pres">
      <dgm:prSet presAssocID="{5381C45C-9261-48F5-9EEA-8B51D9A14D19}" presName="chevron2" presStyleLbl="alignNode1" presStyleIdx="1" presStyleCnt="21"/>
      <dgm:spPr/>
    </dgm:pt>
    <dgm:pt modelId="{18DA2A9D-65FF-4C33-BCBD-10BD7CD6F8F0}" type="pres">
      <dgm:prSet presAssocID="{5381C45C-9261-48F5-9EEA-8B51D9A14D19}" presName="chevron3" presStyleLbl="alignNode1" presStyleIdx="2" presStyleCnt="21"/>
      <dgm:spPr/>
    </dgm:pt>
    <dgm:pt modelId="{72D2D52A-F123-4262-8227-DE5EAC44883C}" type="pres">
      <dgm:prSet presAssocID="{5381C45C-9261-48F5-9EEA-8B51D9A14D19}" presName="chevron4" presStyleLbl="alignNode1" presStyleIdx="3" presStyleCnt="21"/>
      <dgm:spPr/>
    </dgm:pt>
    <dgm:pt modelId="{C5260106-69A4-480A-8FCC-9F128225A253}" type="pres">
      <dgm:prSet presAssocID="{5381C45C-9261-48F5-9EEA-8B51D9A14D19}" presName="chevron5" presStyleLbl="alignNode1" presStyleIdx="4" presStyleCnt="21"/>
      <dgm:spPr/>
    </dgm:pt>
    <dgm:pt modelId="{64780CEE-5F62-4011-AA2D-493BE8F63A3E}" type="pres">
      <dgm:prSet presAssocID="{5381C45C-9261-48F5-9EEA-8B51D9A14D19}" presName="chevron6" presStyleLbl="alignNode1" presStyleIdx="5" presStyleCnt="21"/>
      <dgm:spPr/>
    </dgm:pt>
    <dgm:pt modelId="{B8CFCA5F-2876-4797-A6B6-B5049CB73169}" type="pres">
      <dgm:prSet presAssocID="{5381C45C-9261-48F5-9EEA-8B51D9A14D19}" presName="chevron7" presStyleLbl="alignNode1" presStyleIdx="6" presStyleCnt="21"/>
      <dgm:spPr/>
    </dgm:pt>
    <dgm:pt modelId="{E5849421-FDAD-4F72-81B4-E483531640A3}" type="pres">
      <dgm:prSet presAssocID="{5381C45C-9261-48F5-9EEA-8B51D9A14D19}" presName="childtext" presStyleLbl="solidFgAcc1" presStyleIdx="0" presStyleCnt="3" custScaleX="1913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97863-C884-4D7D-AF40-FA40051EF7E0}" type="pres">
      <dgm:prSet presAssocID="{C6FB8DB4-6146-42A5-A514-4A327F0989BC}" presName="sibTrans" presStyleCnt="0"/>
      <dgm:spPr/>
    </dgm:pt>
    <dgm:pt modelId="{15485EFD-4E90-43BC-9D07-50254058309B}" type="pres">
      <dgm:prSet presAssocID="{BF210CE2-ECBA-48C4-A8C8-E8BF4064EDA2}" presName="parenttextcomposite" presStyleCnt="0"/>
      <dgm:spPr/>
    </dgm:pt>
    <dgm:pt modelId="{E88368C0-1F09-4F89-8BF2-2B781FADD403}" type="pres">
      <dgm:prSet presAssocID="{BF210CE2-ECBA-48C4-A8C8-E8BF4064EDA2}" presName="parenttext" presStyleLbl="revTx" presStyleIdx="1" presStyleCnt="3" custScaleX="19382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34A46-F0F1-4CA0-8339-07E9A02E32AF}" type="pres">
      <dgm:prSet presAssocID="{BF210CE2-ECBA-48C4-A8C8-E8BF4064EDA2}" presName="composite" presStyleCnt="0"/>
      <dgm:spPr/>
    </dgm:pt>
    <dgm:pt modelId="{7D8E435B-8957-4E3E-9E9D-CB04DFC58663}" type="pres">
      <dgm:prSet presAssocID="{BF210CE2-ECBA-48C4-A8C8-E8BF4064EDA2}" presName="chevron1" presStyleLbl="alignNode1" presStyleIdx="7" presStyleCnt="21"/>
      <dgm:spPr/>
    </dgm:pt>
    <dgm:pt modelId="{410E3A8E-A5A8-48BB-8A52-2A9DA1A37950}" type="pres">
      <dgm:prSet presAssocID="{BF210CE2-ECBA-48C4-A8C8-E8BF4064EDA2}" presName="chevron2" presStyleLbl="alignNode1" presStyleIdx="8" presStyleCnt="21"/>
      <dgm:spPr/>
    </dgm:pt>
    <dgm:pt modelId="{5CD9C5AA-E27E-4DDA-AF24-A87FC38973F4}" type="pres">
      <dgm:prSet presAssocID="{BF210CE2-ECBA-48C4-A8C8-E8BF4064EDA2}" presName="chevron3" presStyleLbl="alignNode1" presStyleIdx="9" presStyleCnt="21"/>
      <dgm:spPr/>
    </dgm:pt>
    <dgm:pt modelId="{C8AD4CD1-7992-430A-B93B-396D5CB2737F}" type="pres">
      <dgm:prSet presAssocID="{BF210CE2-ECBA-48C4-A8C8-E8BF4064EDA2}" presName="chevron4" presStyleLbl="alignNode1" presStyleIdx="10" presStyleCnt="21"/>
      <dgm:spPr/>
    </dgm:pt>
    <dgm:pt modelId="{E0CFB5AE-4E34-4ACA-A00B-62A848C1CFEC}" type="pres">
      <dgm:prSet presAssocID="{BF210CE2-ECBA-48C4-A8C8-E8BF4064EDA2}" presName="chevron5" presStyleLbl="alignNode1" presStyleIdx="11" presStyleCnt="21"/>
      <dgm:spPr/>
    </dgm:pt>
    <dgm:pt modelId="{331B5C26-F90B-45BA-9DE7-9CC2FB56B39A}" type="pres">
      <dgm:prSet presAssocID="{BF210CE2-ECBA-48C4-A8C8-E8BF4064EDA2}" presName="chevron6" presStyleLbl="alignNode1" presStyleIdx="12" presStyleCnt="21"/>
      <dgm:spPr/>
    </dgm:pt>
    <dgm:pt modelId="{19E49E81-5589-4F2D-A46A-DE2481CF7678}" type="pres">
      <dgm:prSet presAssocID="{BF210CE2-ECBA-48C4-A8C8-E8BF4064EDA2}" presName="chevron7" presStyleLbl="alignNode1" presStyleIdx="13" presStyleCnt="21"/>
      <dgm:spPr/>
    </dgm:pt>
    <dgm:pt modelId="{FD790812-5181-475B-9169-66F30983EFCD}" type="pres">
      <dgm:prSet presAssocID="{BF210CE2-ECBA-48C4-A8C8-E8BF4064EDA2}" presName="childtext" presStyleLbl="solidFgAcc1" presStyleIdx="1" presStyleCnt="3" custScaleX="1913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8AAD2-A01E-4493-BDBF-D657CC019EB6}" type="pres">
      <dgm:prSet presAssocID="{32E68581-DF04-4172-8476-4B501C2DCC22}" presName="sibTrans" presStyleCnt="0"/>
      <dgm:spPr/>
    </dgm:pt>
    <dgm:pt modelId="{7B403612-1EA6-4943-A974-3C86A96935E4}" type="pres">
      <dgm:prSet presAssocID="{E7E9B193-0FFC-48E2-A82A-F734D9F4543C}" presName="parenttextcomposite" presStyleCnt="0"/>
      <dgm:spPr/>
    </dgm:pt>
    <dgm:pt modelId="{E79344FC-B04D-46F8-A079-36BCAED567F7}" type="pres">
      <dgm:prSet presAssocID="{E7E9B193-0FFC-48E2-A82A-F734D9F4543C}" presName="parenttext" presStyleLbl="revTx" presStyleIdx="2" presStyleCnt="3" custScaleX="193829" custLinFactNeighborY="472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79CC9-6B59-4E95-A5E7-11DC70307AE5}" type="pres">
      <dgm:prSet presAssocID="{E7E9B193-0FFC-48E2-A82A-F734D9F4543C}" presName="composite" presStyleCnt="0"/>
      <dgm:spPr/>
    </dgm:pt>
    <dgm:pt modelId="{63876519-4E54-4971-B18F-205F4B33335E}" type="pres">
      <dgm:prSet presAssocID="{E7E9B193-0FFC-48E2-A82A-F734D9F4543C}" presName="chevron1" presStyleLbl="alignNode1" presStyleIdx="14" presStyleCnt="21"/>
      <dgm:spPr/>
    </dgm:pt>
    <dgm:pt modelId="{D0341827-3E78-4224-AF77-8CA70B6041B3}" type="pres">
      <dgm:prSet presAssocID="{E7E9B193-0FFC-48E2-A82A-F734D9F4543C}" presName="chevron2" presStyleLbl="alignNode1" presStyleIdx="15" presStyleCnt="21"/>
      <dgm:spPr/>
    </dgm:pt>
    <dgm:pt modelId="{E0823F83-805E-455C-B6F3-B01754105B26}" type="pres">
      <dgm:prSet presAssocID="{E7E9B193-0FFC-48E2-A82A-F734D9F4543C}" presName="chevron3" presStyleLbl="alignNode1" presStyleIdx="16" presStyleCnt="21"/>
      <dgm:spPr/>
    </dgm:pt>
    <dgm:pt modelId="{F52EA83F-EB73-40A0-9D26-65D661F7C7BC}" type="pres">
      <dgm:prSet presAssocID="{E7E9B193-0FFC-48E2-A82A-F734D9F4543C}" presName="chevron4" presStyleLbl="alignNode1" presStyleIdx="17" presStyleCnt="21"/>
      <dgm:spPr/>
    </dgm:pt>
    <dgm:pt modelId="{016FCBC9-D7EA-4BE0-B2CC-17601A690FBC}" type="pres">
      <dgm:prSet presAssocID="{E7E9B193-0FFC-48E2-A82A-F734D9F4543C}" presName="chevron5" presStyleLbl="alignNode1" presStyleIdx="18" presStyleCnt="21"/>
      <dgm:spPr/>
    </dgm:pt>
    <dgm:pt modelId="{31EE59EB-B17D-49DB-BDF1-2321CC8BCD82}" type="pres">
      <dgm:prSet presAssocID="{E7E9B193-0FFC-48E2-A82A-F734D9F4543C}" presName="chevron6" presStyleLbl="alignNode1" presStyleIdx="19" presStyleCnt="21"/>
      <dgm:spPr/>
    </dgm:pt>
    <dgm:pt modelId="{AA4C3374-1BAB-4C6B-B4D7-6CC708CE89C7}" type="pres">
      <dgm:prSet presAssocID="{E7E9B193-0FFC-48E2-A82A-F734D9F4543C}" presName="chevron7" presStyleLbl="alignNode1" presStyleIdx="20" presStyleCnt="21"/>
      <dgm:spPr/>
    </dgm:pt>
    <dgm:pt modelId="{27C5D448-0291-40BB-8810-B0BCF1CFDF17}" type="pres">
      <dgm:prSet presAssocID="{E7E9B193-0FFC-48E2-A82A-F734D9F4543C}" presName="childtext" presStyleLbl="solidFgAcc1" presStyleIdx="2" presStyleCnt="3" custScaleX="1913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5EB60-C2C5-4AA6-AED4-708AA41A400D}" type="presOf" srcId="{E7E9B193-0FFC-48E2-A82A-F734D9F4543C}" destId="{E79344FC-B04D-46F8-A079-36BCAED567F7}" srcOrd="0" destOrd="0" presId="urn:microsoft.com/office/officeart/2008/layout/VerticalAccentList"/>
    <dgm:cxn modelId="{2BE738F0-939C-4099-B7D7-8E5E9484F918}" type="presOf" srcId="{BF210CE2-ECBA-48C4-A8C8-E8BF4064EDA2}" destId="{E88368C0-1F09-4F89-8BF2-2B781FADD403}" srcOrd="0" destOrd="0" presId="urn:microsoft.com/office/officeart/2008/layout/VerticalAccentList"/>
    <dgm:cxn modelId="{E76F088E-5931-486C-86DB-68EDB437D8C3}" type="presOf" srcId="{B2C7E0E5-6676-4AD2-87D4-C9F74C510B6B}" destId="{65B16902-AD57-4A3E-89FB-614BC9DCF7E8}" srcOrd="0" destOrd="0" presId="urn:microsoft.com/office/officeart/2008/layout/VerticalAccentList"/>
    <dgm:cxn modelId="{D358DBB5-AEA8-4701-A4DC-B7024AE4EB87}" type="presOf" srcId="{60F66C92-8CB7-4DFD-BF77-49420D3DDDD0}" destId="{E5849421-FDAD-4F72-81B4-E483531640A3}" srcOrd="0" destOrd="0" presId="urn:microsoft.com/office/officeart/2008/layout/VerticalAccentList"/>
    <dgm:cxn modelId="{F72EEC79-E561-4281-A203-9C34A2AF979C}" srcId="{B2C7E0E5-6676-4AD2-87D4-C9F74C510B6B}" destId="{BF210CE2-ECBA-48C4-A8C8-E8BF4064EDA2}" srcOrd="1" destOrd="0" parTransId="{40ABDC4F-9E4D-48CA-A2B3-15DD0691867F}" sibTransId="{32E68581-DF04-4172-8476-4B501C2DCC22}"/>
    <dgm:cxn modelId="{F0669CF9-64B2-4747-87DF-16FBBB4004CC}" type="presOf" srcId="{68A25133-8054-4FB9-8B80-F5A23DB0042B}" destId="{FD790812-5181-475B-9169-66F30983EFCD}" srcOrd="0" destOrd="0" presId="urn:microsoft.com/office/officeart/2008/layout/VerticalAccentList"/>
    <dgm:cxn modelId="{27986B1A-35BC-4236-85AE-657AA44527AE}" srcId="{B2C7E0E5-6676-4AD2-87D4-C9F74C510B6B}" destId="{E7E9B193-0FFC-48E2-A82A-F734D9F4543C}" srcOrd="2" destOrd="0" parTransId="{4972E9E1-5915-4995-A06C-4161F51F2A0F}" sibTransId="{E312BF1E-9108-4E29-8A7C-87EB05344088}"/>
    <dgm:cxn modelId="{2250CBB1-8610-4253-9BE3-98B638988A8C}" srcId="{BF210CE2-ECBA-48C4-A8C8-E8BF4064EDA2}" destId="{68A25133-8054-4FB9-8B80-F5A23DB0042B}" srcOrd="0" destOrd="0" parTransId="{5C8465AC-A7D2-475F-90E1-1D5445CA525A}" sibTransId="{8C0969B7-C490-42B6-B38F-1038A389A16F}"/>
    <dgm:cxn modelId="{0D25BFC6-01BE-4845-B617-422610597770}" type="presOf" srcId="{5381C45C-9261-48F5-9EEA-8B51D9A14D19}" destId="{38BCD005-0B4B-4AF4-9CA7-0647BBEE4EA0}" srcOrd="0" destOrd="0" presId="urn:microsoft.com/office/officeart/2008/layout/VerticalAccentList"/>
    <dgm:cxn modelId="{34673776-8BDC-40EA-85A6-B5BA7112BDB3}" srcId="{5381C45C-9261-48F5-9EEA-8B51D9A14D19}" destId="{60F66C92-8CB7-4DFD-BF77-49420D3DDDD0}" srcOrd="0" destOrd="0" parTransId="{B28C84BA-8BA5-495F-B255-2B39EA581EBA}" sibTransId="{6971E8E1-B85D-4108-BA2A-744243D301E1}"/>
    <dgm:cxn modelId="{4F017FA6-5AE3-488E-B735-93F1976A1BC0}" type="presOf" srcId="{57717C23-8A1A-4911-B53F-E609D42CE9C5}" destId="{27C5D448-0291-40BB-8810-B0BCF1CFDF17}" srcOrd="0" destOrd="0" presId="urn:microsoft.com/office/officeart/2008/layout/VerticalAccentList"/>
    <dgm:cxn modelId="{3BFFC2A9-0631-43F9-ABBB-6B6F1215B38F}" srcId="{B2C7E0E5-6676-4AD2-87D4-C9F74C510B6B}" destId="{5381C45C-9261-48F5-9EEA-8B51D9A14D19}" srcOrd="0" destOrd="0" parTransId="{BFAF91D2-B2C1-43A9-9536-7760FB405F74}" sibTransId="{C6FB8DB4-6146-42A5-A514-4A327F0989BC}"/>
    <dgm:cxn modelId="{38B90250-2A31-4325-9A57-95575CE2BE86}" srcId="{E7E9B193-0FFC-48E2-A82A-F734D9F4543C}" destId="{57717C23-8A1A-4911-B53F-E609D42CE9C5}" srcOrd="0" destOrd="0" parTransId="{DF815C08-6A2F-49B6-9BBC-61D7BA630AF8}" sibTransId="{874D4518-08BD-4E2D-8E13-2D0A02F01E2D}"/>
    <dgm:cxn modelId="{206DB9E9-D1C7-4EFE-B86F-80ACF97CCC5A}" type="presParOf" srcId="{65B16902-AD57-4A3E-89FB-614BC9DCF7E8}" destId="{9C866C84-C378-4AFA-8806-F334B68D3AF8}" srcOrd="0" destOrd="0" presId="urn:microsoft.com/office/officeart/2008/layout/VerticalAccentList"/>
    <dgm:cxn modelId="{103414DC-0C43-4D48-81A4-25C85F7A68D4}" type="presParOf" srcId="{9C866C84-C378-4AFA-8806-F334B68D3AF8}" destId="{38BCD005-0B4B-4AF4-9CA7-0647BBEE4EA0}" srcOrd="0" destOrd="0" presId="urn:microsoft.com/office/officeart/2008/layout/VerticalAccentList"/>
    <dgm:cxn modelId="{26FE1683-B3DF-48E9-BC63-278DE73F0B7F}" type="presParOf" srcId="{65B16902-AD57-4A3E-89FB-614BC9DCF7E8}" destId="{36A89F0E-69B7-47CA-87A6-D9F0B66E2729}" srcOrd="1" destOrd="0" presId="urn:microsoft.com/office/officeart/2008/layout/VerticalAccentList"/>
    <dgm:cxn modelId="{3D756E8D-4B09-4B18-98BD-4554CE880A23}" type="presParOf" srcId="{36A89F0E-69B7-47CA-87A6-D9F0B66E2729}" destId="{956FD612-FDCE-43AB-9EA0-E6DC47CC0254}" srcOrd="0" destOrd="0" presId="urn:microsoft.com/office/officeart/2008/layout/VerticalAccentList"/>
    <dgm:cxn modelId="{FA5E7613-3ED1-4D50-94A5-39B647EAF9E7}" type="presParOf" srcId="{36A89F0E-69B7-47CA-87A6-D9F0B66E2729}" destId="{AC55B08D-3804-4A7E-88A6-F8F2A93FDD92}" srcOrd="1" destOrd="0" presId="urn:microsoft.com/office/officeart/2008/layout/VerticalAccentList"/>
    <dgm:cxn modelId="{8B3DF95C-49AA-4DC7-85F4-4C2A57721C42}" type="presParOf" srcId="{36A89F0E-69B7-47CA-87A6-D9F0B66E2729}" destId="{18DA2A9D-65FF-4C33-BCBD-10BD7CD6F8F0}" srcOrd="2" destOrd="0" presId="urn:microsoft.com/office/officeart/2008/layout/VerticalAccentList"/>
    <dgm:cxn modelId="{59B2147E-DAF4-4666-8FF9-CB2CE57FD978}" type="presParOf" srcId="{36A89F0E-69B7-47CA-87A6-D9F0B66E2729}" destId="{72D2D52A-F123-4262-8227-DE5EAC44883C}" srcOrd="3" destOrd="0" presId="urn:microsoft.com/office/officeart/2008/layout/VerticalAccentList"/>
    <dgm:cxn modelId="{000FAD86-D875-449C-A3A6-EBB4F2131FCB}" type="presParOf" srcId="{36A89F0E-69B7-47CA-87A6-D9F0B66E2729}" destId="{C5260106-69A4-480A-8FCC-9F128225A253}" srcOrd="4" destOrd="0" presId="urn:microsoft.com/office/officeart/2008/layout/VerticalAccentList"/>
    <dgm:cxn modelId="{7AB80EF8-A71A-4CE3-8D7D-A896A731D7A9}" type="presParOf" srcId="{36A89F0E-69B7-47CA-87A6-D9F0B66E2729}" destId="{64780CEE-5F62-4011-AA2D-493BE8F63A3E}" srcOrd="5" destOrd="0" presId="urn:microsoft.com/office/officeart/2008/layout/VerticalAccentList"/>
    <dgm:cxn modelId="{9BC44097-1441-4D3E-9BCB-D0F26D0261AF}" type="presParOf" srcId="{36A89F0E-69B7-47CA-87A6-D9F0B66E2729}" destId="{B8CFCA5F-2876-4797-A6B6-B5049CB73169}" srcOrd="6" destOrd="0" presId="urn:microsoft.com/office/officeart/2008/layout/VerticalAccentList"/>
    <dgm:cxn modelId="{07F35AF7-5ABA-46DF-B448-3C8BDD4D511E}" type="presParOf" srcId="{36A89F0E-69B7-47CA-87A6-D9F0B66E2729}" destId="{E5849421-FDAD-4F72-81B4-E483531640A3}" srcOrd="7" destOrd="0" presId="urn:microsoft.com/office/officeart/2008/layout/VerticalAccentList"/>
    <dgm:cxn modelId="{54FB6AE1-80D3-40E1-81A8-9C038B4EF861}" type="presParOf" srcId="{65B16902-AD57-4A3E-89FB-614BC9DCF7E8}" destId="{EA697863-C884-4D7D-AF40-FA40051EF7E0}" srcOrd="2" destOrd="0" presId="urn:microsoft.com/office/officeart/2008/layout/VerticalAccentList"/>
    <dgm:cxn modelId="{FBFD9379-67FE-4EF1-A4AC-178615F82901}" type="presParOf" srcId="{65B16902-AD57-4A3E-89FB-614BC9DCF7E8}" destId="{15485EFD-4E90-43BC-9D07-50254058309B}" srcOrd="3" destOrd="0" presId="urn:microsoft.com/office/officeart/2008/layout/VerticalAccentList"/>
    <dgm:cxn modelId="{A06C036C-30D8-4BDC-B836-7796F6B3DD8D}" type="presParOf" srcId="{15485EFD-4E90-43BC-9D07-50254058309B}" destId="{E88368C0-1F09-4F89-8BF2-2B781FADD403}" srcOrd="0" destOrd="0" presId="urn:microsoft.com/office/officeart/2008/layout/VerticalAccentList"/>
    <dgm:cxn modelId="{E5B23C61-0F29-47AF-B8B4-5CC33E311DF6}" type="presParOf" srcId="{65B16902-AD57-4A3E-89FB-614BC9DCF7E8}" destId="{F6834A46-F0F1-4CA0-8339-07E9A02E32AF}" srcOrd="4" destOrd="0" presId="urn:microsoft.com/office/officeart/2008/layout/VerticalAccentList"/>
    <dgm:cxn modelId="{8486BCF1-3575-427F-8B51-4A23F157E8FB}" type="presParOf" srcId="{F6834A46-F0F1-4CA0-8339-07E9A02E32AF}" destId="{7D8E435B-8957-4E3E-9E9D-CB04DFC58663}" srcOrd="0" destOrd="0" presId="urn:microsoft.com/office/officeart/2008/layout/VerticalAccentList"/>
    <dgm:cxn modelId="{15C65AAA-7047-403C-9897-B70856247613}" type="presParOf" srcId="{F6834A46-F0F1-4CA0-8339-07E9A02E32AF}" destId="{410E3A8E-A5A8-48BB-8A52-2A9DA1A37950}" srcOrd="1" destOrd="0" presId="urn:microsoft.com/office/officeart/2008/layout/VerticalAccentList"/>
    <dgm:cxn modelId="{EBEA669E-ADD5-4DFF-841C-689926371F6C}" type="presParOf" srcId="{F6834A46-F0F1-4CA0-8339-07E9A02E32AF}" destId="{5CD9C5AA-E27E-4DDA-AF24-A87FC38973F4}" srcOrd="2" destOrd="0" presId="urn:microsoft.com/office/officeart/2008/layout/VerticalAccentList"/>
    <dgm:cxn modelId="{CA899935-FB55-44B9-8752-966EB90D387F}" type="presParOf" srcId="{F6834A46-F0F1-4CA0-8339-07E9A02E32AF}" destId="{C8AD4CD1-7992-430A-B93B-396D5CB2737F}" srcOrd="3" destOrd="0" presId="urn:microsoft.com/office/officeart/2008/layout/VerticalAccentList"/>
    <dgm:cxn modelId="{15C2DFF3-5FBB-4136-BDF9-8D0BAAB70E35}" type="presParOf" srcId="{F6834A46-F0F1-4CA0-8339-07E9A02E32AF}" destId="{E0CFB5AE-4E34-4ACA-A00B-62A848C1CFEC}" srcOrd="4" destOrd="0" presId="urn:microsoft.com/office/officeart/2008/layout/VerticalAccentList"/>
    <dgm:cxn modelId="{265212B5-1C97-4F02-9CFB-EAFAC5C1E075}" type="presParOf" srcId="{F6834A46-F0F1-4CA0-8339-07E9A02E32AF}" destId="{331B5C26-F90B-45BA-9DE7-9CC2FB56B39A}" srcOrd="5" destOrd="0" presId="urn:microsoft.com/office/officeart/2008/layout/VerticalAccentList"/>
    <dgm:cxn modelId="{18F14B7B-75D5-4DD3-8E18-20A764D81BB8}" type="presParOf" srcId="{F6834A46-F0F1-4CA0-8339-07E9A02E32AF}" destId="{19E49E81-5589-4F2D-A46A-DE2481CF7678}" srcOrd="6" destOrd="0" presId="urn:microsoft.com/office/officeart/2008/layout/VerticalAccentList"/>
    <dgm:cxn modelId="{A748C401-82AF-4CC5-B96A-5A288934988A}" type="presParOf" srcId="{F6834A46-F0F1-4CA0-8339-07E9A02E32AF}" destId="{FD790812-5181-475B-9169-66F30983EFCD}" srcOrd="7" destOrd="0" presId="urn:microsoft.com/office/officeart/2008/layout/VerticalAccentList"/>
    <dgm:cxn modelId="{66FD87B3-E48D-403B-9603-B17368E2402D}" type="presParOf" srcId="{65B16902-AD57-4A3E-89FB-614BC9DCF7E8}" destId="{6168AAD2-A01E-4493-BDBF-D657CC019EB6}" srcOrd="5" destOrd="0" presId="urn:microsoft.com/office/officeart/2008/layout/VerticalAccentList"/>
    <dgm:cxn modelId="{606E1F19-95E3-4DF9-A674-A0800243D79F}" type="presParOf" srcId="{65B16902-AD57-4A3E-89FB-614BC9DCF7E8}" destId="{7B403612-1EA6-4943-A974-3C86A96935E4}" srcOrd="6" destOrd="0" presId="urn:microsoft.com/office/officeart/2008/layout/VerticalAccentList"/>
    <dgm:cxn modelId="{FC7E1078-578A-4ACC-8F74-DB34645AED9A}" type="presParOf" srcId="{7B403612-1EA6-4943-A974-3C86A96935E4}" destId="{E79344FC-B04D-46F8-A079-36BCAED567F7}" srcOrd="0" destOrd="0" presId="urn:microsoft.com/office/officeart/2008/layout/VerticalAccentList"/>
    <dgm:cxn modelId="{40EFFD8B-783E-4A0D-9D0F-3C325DFF2CCF}" type="presParOf" srcId="{65B16902-AD57-4A3E-89FB-614BC9DCF7E8}" destId="{21779CC9-6B59-4E95-A5E7-11DC70307AE5}" srcOrd="7" destOrd="0" presId="urn:microsoft.com/office/officeart/2008/layout/VerticalAccentList"/>
    <dgm:cxn modelId="{8C330C9A-5DCF-434E-AEEC-2D912ACFCB98}" type="presParOf" srcId="{21779CC9-6B59-4E95-A5E7-11DC70307AE5}" destId="{63876519-4E54-4971-B18F-205F4B33335E}" srcOrd="0" destOrd="0" presId="urn:microsoft.com/office/officeart/2008/layout/VerticalAccentList"/>
    <dgm:cxn modelId="{88069E9D-E4C5-469A-87BD-5A220F297ADB}" type="presParOf" srcId="{21779CC9-6B59-4E95-A5E7-11DC70307AE5}" destId="{D0341827-3E78-4224-AF77-8CA70B6041B3}" srcOrd="1" destOrd="0" presId="urn:microsoft.com/office/officeart/2008/layout/VerticalAccentList"/>
    <dgm:cxn modelId="{1AB8E0B9-2CD2-4C3A-B3A1-3D98EA6A4F2E}" type="presParOf" srcId="{21779CC9-6B59-4E95-A5E7-11DC70307AE5}" destId="{E0823F83-805E-455C-B6F3-B01754105B26}" srcOrd="2" destOrd="0" presId="urn:microsoft.com/office/officeart/2008/layout/VerticalAccentList"/>
    <dgm:cxn modelId="{D76AF95C-CDF9-4ACF-AF8F-B1ACBFF830CC}" type="presParOf" srcId="{21779CC9-6B59-4E95-A5E7-11DC70307AE5}" destId="{F52EA83F-EB73-40A0-9D26-65D661F7C7BC}" srcOrd="3" destOrd="0" presId="urn:microsoft.com/office/officeart/2008/layout/VerticalAccentList"/>
    <dgm:cxn modelId="{657EF3FB-CABF-47A2-8901-0241A7B1BE3B}" type="presParOf" srcId="{21779CC9-6B59-4E95-A5E7-11DC70307AE5}" destId="{016FCBC9-D7EA-4BE0-B2CC-17601A690FBC}" srcOrd="4" destOrd="0" presId="urn:microsoft.com/office/officeart/2008/layout/VerticalAccentList"/>
    <dgm:cxn modelId="{2EF67FB2-FD54-470D-9E1A-2BB70331EDEF}" type="presParOf" srcId="{21779CC9-6B59-4E95-A5E7-11DC70307AE5}" destId="{31EE59EB-B17D-49DB-BDF1-2321CC8BCD82}" srcOrd="5" destOrd="0" presId="urn:microsoft.com/office/officeart/2008/layout/VerticalAccentList"/>
    <dgm:cxn modelId="{68BBD10A-BE79-4742-A5AC-202BCBC81458}" type="presParOf" srcId="{21779CC9-6B59-4E95-A5E7-11DC70307AE5}" destId="{AA4C3374-1BAB-4C6B-B4D7-6CC708CE89C7}" srcOrd="6" destOrd="0" presId="urn:microsoft.com/office/officeart/2008/layout/VerticalAccentList"/>
    <dgm:cxn modelId="{06061DC2-EA9C-4C2A-823B-13E2C08CB4FB}" type="presParOf" srcId="{21779CC9-6B59-4E95-A5E7-11DC70307AE5}" destId="{27C5D448-0291-40BB-8810-B0BCF1CFDF1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709E7-829A-49A6-8595-F3A39216D278}" type="doc">
      <dgm:prSet loTypeId="urn:microsoft.com/office/officeart/2005/8/layout/hList1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47E3C2-95D4-4973-9B51-D1A6B33C10DE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9971B8D8-C784-4D69-AAC1-D59626A400C0}" type="parTrans" cxnId="{FD32E2B2-7A00-4A7B-9A55-CB4555634C30}">
      <dgm:prSet/>
      <dgm:spPr/>
      <dgm:t>
        <a:bodyPr/>
        <a:lstStyle/>
        <a:p>
          <a:endParaRPr lang="en-US"/>
        </a:p>
      </dgm:t>
    </dgm:pt>
    <dgm:pt modelId="{F1A9D32F-8400-41BB-B46D-8B04DA4A5131}" type="sibTrans" cxnId="{FD32E2B2-7A00-4A7B-9A55-CB4555634C30}">
      <dgm:prSet/>
      <dgm:spPr/>
      <dgm:t>
        <a:bodyPr/>
        <a:lstStyle/>
        <a:p>
          <a:endParaRPr lang="en-US"/>
        </a:p>
      </dgm:t>
    </dgm:pt>
    <dgm:pt modelId="{1B8CCEFC-9A38-4878-9BAE-5D711DC9B5E4}">
      <dgm:prSet phldrT="[Text]"/>
      <dgm:spPr/>
      <dgm:t>
        <a:bodyPr/>
        <a:lstStyle/>
        <a:p>
          <a:r>
            <a:rPr lang="en-US" dirty="0" smtClean="0"/>
            <a:t>Offering </a:t>
          </a:r>
          <a:r>
            <a:rPr lang="en-US" dirty="0" err="1" smtClean="0"/>
            <a:t>Saläh</a:t>
          </a:r>
          <a:r>
            <a:rPr lang="en-US" dirty="0" smtClean="0"/>
            <a:t> </a:t>
          </a:r>
          <a:endParaRPr lang="en-US" dirty="0"/>
        </a:p>
      </dgm:t>
    </dgm:pt>
    <dgm:pt modelId="{1ED47DB5-AA73-4292-806C-8DA431B738CA}" type="parTrans" cxnId="{2F8FA652-E764-4DA7-ADDF-2A5C2E35DDC0}">
      <dgm:prSet/>
      <dgm:spPr/>
      <dgm:t>
        <a:bodyPr/>
        <a:lstStyle/>
        <a:p>
          <a:endParaRPr lang="en-US"/>
        </a:p>
      </dgm:t>
    </dgm:pt>
    <dgm:pt modelId="{A909E44E-3E12-4BC3-B7C8-069E8CCBC5F6}" type="sibTrans" cxnId="{2F8FA652-E764-4DA7-ADDF-2A5C2E35DDC0}">
      <dgm:prSet/>
      <dgm:spPr/>
      <dgm:t>
        <a:bodyPr/>
        <a:lstStyle/>
        <a:p>
          <a:endParaRPr lang="en-US"/>
        </a:p>
      </dgm:t>
    </dgm:pt>
    <dgm:pt modelId="{256EEC02-4888-4EE4-BB47-D8BAEB7934DA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92DA6E0-C391-4866-A359-9CEB12499888}" type="parTrans" cxnId="{FE68BA3D-FB09-4D20-8889-BA47E6B1FDE1}">
      <dgm:prSet/>
      <dgm:spPr/>
      <dgm:t>
        <a:bodyPr/>
        <a:lstStyle/>
        <a:p>
          <a:endParaRPr lang="en-US"/>
        </a:p>
      </dgm:t>
    </dgm:pt>
    <dgm:pt modelId="{33A42C0F-0F4A-4A73-8A0D-D676A5C8A1CC}" type="sibTrans" cxnId="{FE68BA3D-FB09-4D20-8889-BA47E6B1FDE1}">
      <dgm:prSet/>
      <dgm:spPr/>
      <dgm:t>
        <a:bodyPr/>
        <a:lstStyle/>
        <a:p>
          <a:endParaRPr lang="en-US"/>
        </a:p>
      </dgm:t>
    </dgm:pt>
    <dgm:pt modelId="{F89C9A19-A100-43B9-A8CD-258E7CD1031C}">
      <dgm:prSet phldrT="[Text]"/>
      <dgm:spPr/>
      <dgm:t>
        <a:bodyPr/>
        <a:lstStyle/>
        <a:p>
          <a:r>
            <a:rPr lang="en-US" dirty="0" smtClean="0"/>
            <a:t>Funeral </a:t>
          </a:r>
          <a:r>
            <a:rPr lang="en-US" dirty="0" err="1" smtClean="0"/>
            <a:t>Saläh</a:t>
          </a:r>
          <a:endParaRPr lang="en-US" dirty="0"/>
        </a:p>
      </dgm:t>
    </dgm:pt>
    <dgm:pt modelId="{8A04E0E1-442D-4829-A682-123F42BDA2D4}" type="parTrans" cxnId="{3FBA923C-AE4C-4922-A03A-FBAE20EC7879}">
      <dgm:prSet/>
      <dgm:spPr/>
      <dgm:t>
        <a:bodyPr/>
        <a:lstStyle/>
        <a:p>
          <a:endParaRPr lang="en-US"/>
        </a:p>
      </dgm:t>
    </dgm:pt>
    <dgm:pt modelId="{56621FDA-8033-4097-AB69-B8993339E464}" type="sibTrans" cxnId="{3FBA923C-AE4C-4922-A03A-FBAE20EC7879}">
      <dgm:prSet/>
      <dgm:spPr/>
      <dgm:t>
        <a:bodyPr/>
        <a:lstStyle/>
        <a:p>
          <a:endParaRPr lang="en-US"/>
        </a:p>
      </dgm:t>
    </dgm:pt>
    <dgm:pt modelId="{A95AE690-B531-4B80-B333-20927667493F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BAEFAC20-28D6-42DC-BF77-1B0A126E04A7}" type="parTrans" cxnId="{762ED1C8-51D6-41BC-96FB-FAE7F5D28915}">
      <dgm:prSet/>
      <dgm:spPr/>
      <dgm:t>
        <a:bodyPr/>
        <a:lstStyle/>
        <a:p>
          <a:endParaRPr lang="en-US"/>
        </a:p>
      </dgm:t>
    </dgm:pt>
    <dgm:pt modelId="{C7E41591-9E25-47BB-971B-C094A7675D7D}" type="sibTrans" cxnId="{762ED1C8-51D6-41BC-96FB-FAE7F5D28915}">
      <dgm:prSet/>
      <dgm:spPr/>
      <dgm:t>
        <a:bodyPr/>
        <a:lstStyle/>
        <a:p>
          <a:endParaRPr lang="en-US"/>
        </a:p>
      </dgm:t>
    </dgm:pt>
    <dgm:pt modelId="{7187A20F-59F7-437B-8DEC-262F9D348692}">
      <dgm:prSet phldrT="[Text]"/>
      <dgm:spPr/>
      <dgm:t>
        <a:bodyPr/>
        <a:lstStyle/>
        <a:p>
          <a:r>
            <a:rPr lang="en-US" b="0" dirty="0" smtClean="0"/>
            <a:t> S</a:t>
          </a:r>
          <a:r>
            <a:rPr lang="en-US" b="0" i="0" u="none" dirty="0" smtClean="0"/>
            <a:t>ajdah al-</a:t>
          </a:r>
          <a:r>
            <a:rPr lang="en-US" b="0" i="0" u="none" dirty="0" err="1" smtClean="0"/>
            <a:t>Tilaawah</a:t>
          </a:r>
          <a:endParaRPr lang="en-US" b="0" dirty="0"/>
        </a:p>
      </dgm:t>
    </dgm:pt>
    <dgm:pt modelId="{181F68F6-6B94-473F-BB21-F44D693D7D13}" type="parTrans" cxnId="{BC268E08-A46D-4BD8-9D0A-1AF05713A66D}">
      <dgm:prSet/>
      <dgm:spPr/>
      <dgm:t>
        <a:bodyPr/>
        <a:lstStyle/>
        <a:p>
          <a:endParaRPr lang="en-US"/>
        </a:p>
      </dgm:t>
    </dgm:pt>
    <dgm:pt modelId="{4F9B657E-787E-4C77-88E5-BFA9F27C116A}" type="sibTrans" cxnId="{BC268E08-A46D-4BD8-9D0A-1AF05713A66D}">
      <dgm:prSet/>
      <dgm:spPr/>
      <dgm:t>
        <a:bodyPr/>
        <a:lstStyle/>
        <a:p>
          <a:endParaRPr lang="en-US"/>
        </a:p>
      </dgm:t>
    </dgm:pt>
    <dgm:pt modelId="{209C6553-3077-4A3F-BD9E-E44A345FAD59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A625DFE-C977-4598-B2D7-B7AFFBDCAF44}" type="parTrans" cxnId="{784E46A5-F41C-40E5-9EBB-2CA332DF91B1}">
      <dgm:prSet/>
      <dgm:spPr/>
      <dgm:t>
        <a:bodyPr/>
        <a:lstStyle/>
        <a:p>
          <a:endParaRPr lang="en-US"/>
        </a:p>
      </dgm:t>
    </dgm:pt>
    <dgm:pt modelId="{38C39221-0F89-4782-8643-29BAB29EBACC}" type="sibTrans" cxnId="{784E46A5-F41C-40E5-9EBB-2CA332DF91B1}">
      <dgm:prSet/>
      <dgm:spPr/>
      <dgm:t>
        <a:bodyPr/>
        <a:lstStyle/>
        <a:p>
          <a:endParaRPr lang="en-US"/>
        </a:p>
      </dgm:t>
    </dgm:pt>
    <dgm:pt modelId="{6009929C-976F-43A7-8307-44122D237A99}">
      <dgm:prSet phldrT="[Text]"/>
      <dgm:spPr/>
      <dgm:t>
        <a:bodyPr/>
        <a:lstStyle/>
        <a:p>
          <a:r>
            <a:rPr lang="en-US" dirty="0" smtClean="0"/>
            <a:t>Touching the holy </a:t>
          </a:r>
          <a:r>
            <a:rPr lang="en-US" dirty="0" err="1" smtClean="0"/>
            <a:t>Qurän</a:t>
          </a:r>
          <a:endParaRPr lang="en-US" dirty="0"/>
        </a:p>
      </dgm:t>
    </dgm:pt>
    <dgm:pt modelId="{6127E4E2-8FD2-4BB8-A138-09B8AC78DCCE}" type="parTrans" cxnId="{C261E67D-666A-426A-9E75-68327A8503EB}">
      <dgm:prSet/>
      <dgm:spPr/>
      <dgm:t>
        <a:bodyPr/>
        <a:lstStyle/>
        <a:p>
          <a:endParaRPr lang="en-US"/>
        </a:p>
      </dgm:t>
    </dgm:pt>
    <dgm:pt modelId="{2BAD6264-B319-4A93-BFD2-1C0E4E762F6E}" type="sibTrans" cxnId="{C261E67D-666A-426A-9E75-68327A8503EB}">
      <dgm:prSet/>
      <dgm:spPr/>
      <dgm:t>
        <a:bodyPr/>
        <a:lstStyle/>
        <a:p>
          <a:endParaRPr lang="en-US"/>
        </a:p>
      </dgm:t>
    </dgm:pt>
    <dgm:pt modelId="{B2AEE3AC-1A61-4CF7-905F-3449672680BD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6DF297D4-691B-411E-AA96-6F2365947A70}" type="parTrans" cxnId="{39E82A30-8DEE-48C5-81E0-84BCE0411485}">
      <dgm:prSet/>
      <dgm:spPr/>
      <dgm:t>
        <a:bodyPr/>
        <a:lstStyle/>
        <a:p>
          <a:endParaRPr lang="en-US"/>
        </a:p>
      </dgm:t>
    </dgm:pt>
    <dgm:pt modelId="{7F64B138-A5C8-4DFA-82F9-617E69E06795}" type="sibTrans" cxnId="{39E82A30-8DEE-48C5-81E0-84BCE0411485}">
      <dgm:prSet/>
      <dgm:spPr/>
      <dgm:t>
        <a:bodyPr/>
        <a:lstStyle/>
        <a:p>
          <a:endParaRPr lang="en-US"/>
        </a:p>
      </dgm:t>
    </dgm:pt>
    <dgm:pt modelId="{BA8EBC4C-8D03-4A90-8F3C-EC63AEA488CE}">
      <dgm:prSet phldrT="[Text]"/>
      <dgm:spPr/>
      <dgm:t>
        <a:bodyPr/>
        <a:lstStyle/>
        <a:p>
          <a:r>
            <a:rPr lang="en-US" dirty="0" err="1" smtClean="0"/>
            <a:t>Tawaf</a:t>
          </a:r>
          <a:r>
            <a:rPr lang="en-US" dirty="0" smtClean="0"/>
            <a:t> of </a:t>
          </a:r>
          <a:r>
            <a:rPr lang="en-US" dirty="0" err="1" smtClean="0"/>
            <a:t>Ka`bah</a:t>
          </a:r>
          <a:endParaRPr lang="en-US" dirty="0"/>
        </a:p>
      </dgm:t>
    </dgm:pt>
    <dgm:pt modelId="{11621DBD-3850-4B15-9F40-F5B9CEB60568}" type="parTrans" cxnId="{02985903-8436-4BAE-8C33-908344C1035C}">
      <dgm:prSet/>
      <dgm:spPr/>
      <dgm:t>
        <a:bodyPr/>
        <a:lstStyle/>
        <a:p>
          <a:endParaRPr lang="en-US"/>
        </a:p>
      </dgm:t>
    </dgm:pt>
    <dgm:pt modelId="{8619A41C-9EC3-4D05-A1A0-6F725536363A}" type="sibTrans" cxnId="{02985903-8436-4BAE-8C33-908344C1035C}">
      <dgm:prSet/>
      <dgm:spPr/>
      <dgm:t>
        <a:bodyPr/>
        <a:lstStyle/>
        <a:p>
          <a:endParaRPr lang="en-US"/>
        </a:p>
      </dgm:t>
    </dgm:pt>
    <dgm:pt modelId="{55ABB07A-F08B-4A78-BA11-EBA828061AF0}" type="pres">
      <dgm:prSet presAssocID="{55B709E7-829A-49A6-8595-F3A39216D2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95179-A25F-4EBE-A44F-8717D6A10DAE}" type="pres">
      <dgm:prSet presAssocID="{2947E3C2-95D4-4973-9B51-D1A6B33C10DE}" presName="composite" presStyleCnt="0"/>
      <dgm:spPr/>
      <dgm:t>
        <a:bodyPr/>
        <a:lstStyle/>
        <a:p>
          <a:endParaRPr lang="en-US"/>
        </a:p>
      </dgm:t>
    </dgm:pt>
    <dgm:pt modelId="{153BCD7F-3DC0-4774-AB57-652324A71222}" type="pres">
      <dgm:prSet presAssocID="{2947E3C2-95D4-4973-9B51-D1A6B33C10DE}" presName="parTx" presStyleLbl="alignNode1" presStyleIdx="0" presStyleCnt="5" custLinFactY="-2632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AF74F-3634-4929-B364-21C20508875A}" type="pres">
      <dgm:prSet presAssocID="{2947E3C2-95D4-4973-9B51-D1A6B33C10DE}" presName="desTx" presStyleLbl="alignAccFollowNode1" presStyleIdx="0" presStyleCnt="5" custScaleY="231819" custLinFactY="448726" custLinFactNeighborX="-261" custLinFactNeighborY="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4B87E-FFB6-471F-BCBA-93DA43365170}" type="pres">
      <dgm:prSet presAssocID="{F1A9D32F-8400-41BB-B46D-8B04DA4A5131}" presName="space" presStyleCnt="0"/>
      <dgm:spPr/>
      <dgm:t>
        <a:bodyPr/>
        <a:lstStyle/>
        <a:p>
          <a:endParaRPr lang="en-US"/>
        </a:p>
      </dgm:t>
    </dgm:pt>
    <dgm:pt modelId="{DE8578DC-046C-4EAB-9515-221AFF8C6D56}" type="pres">
      <dgm:prSet presAssocID="{256EEC02-4888-4EE4-BB47-D8BAEB7934DA}" presName="composite" presStyleCnt="0"/>
      <dgm:spPr/>
      <dgm:t>
        <a:bodyPr/>
        <a:lstStyle/>
        <a:p>
          <a:endParaRPr lang="en-US"/>
        </a:p>
      </dgm:t>
    </dgm:pt>
    <dgm:pt modelId="{3C425B16-1B4C-4C57-9F9A-B0921B8F99DD}" type="pres">
      <dgm:prSet presAssocID="{256EEC02-4888-4EE4-BB47-D8BAEB7934DA}" presName="parTx" presStyleLbl="alignNode1" presStyleIdx="1" presStyleCnt="5" custLinFactY="-2632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7A2C6-2A32-4ABB-8DBF-0C5E70FF8A25}" type="pres">
      <dgm:prSet presAssocID="{256EEC02-4888-4EE4-BB47-D8BAEB7934DA}" presName="desTx" presStyleLbl="alignAccFollowNode1" presStyleIdx="1" presStyleCnt="5" custScaleY="231819" custLinFactY="448726" custLinFactNeighborX="-261" custLinFactNeighborY="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0E3AE-66C8-4C39-A531-4AB31E06CCF2}" type="pres">
      <dgm:prSet presAssocID="{33A42C0F-0F4A-4A73-8A0D-D676A5C8A1CC}" presName="space" presStyleCnt="0"/>
      <dgm:spPr/>
      <dgm:t>
        <a:bodyPr/>
        <a:lstStyle/>
        <a:p>
          <a:endParaRPr lang="en-US"/>
        </a:p>
      </dgm:t>
    </dgm:pt>
    <dgm:pt modelId="{C55C8BCD-1269-43BC-B00D-1B35D66E7F9C}" type="pres">
      <dgm:prSet presAssocID="{A95AE690-B531-4B80-B333-20927667493F}" presName="composite" presStyleCnt="0"/>
      <dgm:spPr/>
      <dgm:t>
        <a:bodyPr/>
        <a:lstStyle/>
        <a:p>
          <a:endParaRPr lang="en-US"/>
        </a:p>
      </dgm:t>
    </dgm:pt>
    <dgm:pt modelId="{09285D0B-20E0-4764-BF82-EFE3BFF21F31}" type="pres">
      <dgm:prSet presAssocID="{A95AE690-B531-4B80-B333-20927667493F}" presName="parTx" presStyleLbl="alignNode1" presStyleIdx="2" presStyleCnt="5" custLinFactY="-2632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BCEDF-0ADC-47AD-9F24-6CA21FAE053C}" type="pres">
      <dgm:prSet presAssocID="{A95AE690-B531-4B80-B333-20927667493F}" presName="desTx" presStyleLbl="alignAccFollowNode1" presStyleIdx="2" presStyleCnt="5" custScaleY="231819" custLinFactY="448726" custLinFactNeighborX="-261" custLinFactNeighborY="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4F42F-430E-461C-858A-6BA0FCF01FDE}" type="pres">
      <dgm:prSet presAssocID="{C7E41591-9E25-47BB-971B-C094A7675D7D}" presName="space" presStyleCnt="0"/>
      <dgm:spPr/>
      <dgm:t>
        <a:bodyPr/>
        <a:lstStyle/>
        <a:p>
          <a:endParaRPr lang="en-US"/>
        </a:p>
      </dgm:t>
    </dgm:pt>
    <dgm:pt modelId="{9EEE9130-AB99-4A92-BC02-9C3D7CFC2F0A}" type="pres">
      <dgm:prSet presAssocID="{209C6553-3077-4A3F-BD9E-E44A345FAD59}" presName="composite" presStyleCnt="0"/>
      <dgm:spPr/>
      <dgm:t>
        <a:bodyPr/>
        <a:lstStyle/>
        <a:p>
          <a:endParaRPr lang="en-US"/>
        </a:p>
      </dgm:t>
    </dgm:pt>
    <dgm:pt modelId="{AF6571B6-75F7-4F6A-82BC-2B7CE8954C79}" type="pres">
      <dgm:prSet presAssocID="{209C6553-3077-4A3F-BD9E-E44A345FAD59}" presName="parTx" presStyleLbl="alignNode1" presStyleIdx="3" presStyleCnt="5" custLinFactY="-2632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E26F8-46FE-47D0-AECE-7BF6BF0F5C59}" type="pres">
      <dgm:prSet presAssocID="{209C6553-3077-4A3F-BD9E-E44A345FAD59}" presName="desTx" presStyleLbl="alignAccFollowNode1" presStyleIdx="3" presStyleCnt="5" custScaleY="231819" custLinFactY="448726" custLinFactNeighborX="-261" custLinFactNeighborY="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CA0A0-4F80-4AFA-B5D6-5BF9DE8FA0B6}" type="pres">
      <dgm:prSet presAssocID="{38C39221-0F89-4782-8643-29BAB29EBACC}" presName="space" presStyleCnt="0"/>
      <dgm:spPr/>
      <dgm:t>
        <a:bodyPr/>
        <a:lstStyle/>
        <a:p>
          <a:endParaRPr lang="en-US"/>
        </a:p>
      </dgm:t>
    </dgm:pt>
    <dgm:pt modelId="{89FC2D48-52FD-47B2-9842-0026C2C4E74C}" type="pres">
      <dgm:prSet presAssocID="{B2AEE3AC-1A61-4CF7-905F-3449672680BD}" presName="composite" presStyleCnt="0"/>
      <dgm:spPr/>
      <dgm:t>
        <a:bodyPr/>
        <a:lstStyle/>
        <a:p>
          <a:endParaRPr lang="en-US"/>
        </a:p>
      </dgm:t>
    </dgm:pt>
    <dgm:pt modelId="{6B6A4A70-5D31-432C-B0DB-982CD167945B}" type="pres">
      <dgm:prSet presAssocID="{B2AEE3AC-1A61-4CF7-905F-3449672680BD}" presName="parTx" presStyleLbl="alignNode1" presStyleIdx="4" presStyleCnt="5" custLinFactY="-2632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879F0-D856-457F-8A6F-462C5D19722E}" type="pres">
      <dgm:prSet presAssocID="{B2AEE3AC-1A61-4CF7-905F-3449672680BD}" presName="desTx" presStyleLbl="alignAccFollowNode1" presStyleIdx="4" presStyleCnt="5" custScaleY="231819" custLinFactY="448726" custLinFactNeighborX="-559" custLinFactNeighborY="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85903-8436-4BAE-8C33-908344C1035C}" srcId="{B2AEE3AC-1A61-4CF7-905F-3449672680BD}" destId="{BA8EBC4C-8D03-4A90-8F3C-EC63AEA488CE}" srcOrd="0" destOrd="0" parTransId="{11621DBD-3850-4B15-9F40-F5B9CEB60568}" sibTransId="{8619A41C-9EC3-4D05-A1A0-6F725536363A}"/>
    <dgm:cxn modelId="{784E46A5-F41C-40E5-9EBB-2CA332DF91B1}" srcId="{55B709E7-829A-49A6-8595-F3A39216D278}" destId="{209C6553-3077-4A3F-BD9E-E44A345FAD59}" srcOrd="3" destOrd="0" parTransId="{9A625DFE-C977-4598-B2D7-B7AFFBDCAF44}" sibTransId="{38C39221-0F89-4782-8643-29BAB29EBACC}"/>
    <dgm:cxn modelId="{E2F82265-0E9B-43CE-AAE8-C441FCC0D771}" type="presOf" srcId="{6009929C-976F-43A7-8307-44122D237A99}" destId="{CF3E26F8-46FE-47D0-AECE-7BF6BF0F5C59}" srcOrd="0" destOrd="0" presId="urn:microsoft.com/office/officeart/2005/8/layout/hList1"/>
    <dgm:cxn modelId="{2F8FA652-E764-4DA7-ADDF-2A5C2E35DDC0}" srcId="{2947E3C2-95D4-4973-9B51-D1A6B33C10DE}" destId="{1B8CCEFC-9A38-4878-9BAE-5D711DC9B5E4}" srcOrd="0" destOrd="0" parTransId="{1ED47DB5-AA73-4292-806C-8DA431B738CA}" sibTransId="{A909E44E-3E12-4BC3-B7C8-069E8CCBC5F6}"/>
    <dgm:cxn modelId="{FD32E2B2-7A00-4A7B-9A55-CB4555634C30}" srcId="{55B709E7-829A-49A6-8595-F3A39216D278}" destId="{2947E3C2-95D4-4973-9B51-D1A6B33C10DE}" srcOrd="0" destOrd="0" parTransId="{9971B8D8-C784-4D69-AAC1-D59626A400C0}" sibTransId="{F1A9D32F-8400-41BB-B46D-8B04DA4A5131}"/>
    <dgm:cxn modelId="{E9A22AB7-5A7D-4EE2-9E44-9D030CB4EC16}" type="presOf" srcId="{2947E3C2-95D4-4973-9B51-D1A6B33C10DE}" destId="{153BCD7F-3DC0-4774-AB57-652324A71222}" srcOrd="0" destOrd="0" presId="urn:microsoft.com/office/officeart/2005/8/layout/hList1"/>
    <dgm:cxn modelId="{BC268E08-A46D-4BD8-9D0A-1AF05713A66D}" srcId="{A95AE690-B531-4B80-B333-20927667493F}" destId="{7187A20F-59F7-437B-8DEC-262F9D348692}" srcOrd="0" destOrd="0" parTransId="{181F68F6-6B94-473F-BB21-F44D693D7D13}" sibTransId="{4F9B657E-787E-4C77-88E5-BFA9F27C116A}"/>
    <dgm:cxn modelId="{36082213-FBE5-4E08-AAE4-A6BF8E0285EF}" type="presOf" srcId="{7187A20F-59F7-437B-8DEC-262F9D348692}" destId="{A8ABCEDF-0ADC-47AD-9F24-6CA21FAE053C}" srcOrd="0" destOrd="0" presId="urn:microsoft.com/office/officeart/2005/8/layout/hList1"/>
    <dgm:cxn modelId="{FE68BA3D-FB09-4D20-8889-BA47E6B1FDE1}" srcId="{55B709E7-829A-49A6-8595-F3A39216D278}" destId="{256EEC02-4888-4EE4-BB47-D8BAEB7934DA}" srcOrd="1" destOrd="0" parTransId="{A92DA6E0-C391-4866-A359-9CEB12499888}" sibTransId="{33A42C0F-0F4A-4A73-8A0D-D676A5C8A1CC}"/>
    <dgm:cxn modelId="{7EAC42E8-A5D5-46ED-ABD0-627A20064D87}" type="presOf" srcId="{B2AEE3AC-1A61-4CF7-905F-3449672680BD}" destId="{6B6A4A70-5D31-432C-B0DB-982CD167945B}" srcOrd="0" destOrd="0" presId="urn:microsoft.com/office/officeart/2005/8/layout/hList1"/>
    <dgm:cxn modelId="{39E82A30-8DEE-48C5-81E0-84BCE0411485}" srcId="{55B709E7-829A-49A6-8595-F3A39216D278}" destId="{B2AEE3AC-1A61-4CF7-905F-3449672680BD}" srcOrd="4" destOrd="0" parTransId="{6DF297D4-691B-411E-AA96-6F2365947A70}" sibTransId="{7F64B138-A5C8-4DFA-82F9-617E69E06795}"/>
    <dgm:cxn modelId="{FCE4124E-4158-4CF3-BF53-4F25D953C295}" type="presOf" srcId="{BA8EBC4C-8D03-4A90-8F3C-EC63AEA488CE}" destId="{7CB879F0-D856-457F-8A6F-462C5D19722E}" srcOrd="0" destOrd="0" presId="urn:microsoft.com/office/officeart/2005/8/layout/hList1"/>
    <dgm:cxn modelId="{3FBA923C-AE4C-4922-A03A-FBAE20EC7879}" srcId="{256EEC02-4888-4EE4-BB47-D8BAEB7934DA}" destId="{F89C9A19-A100-43B9-A8CD-258E7CD1031C}" srcOrd="0" destOrd="0" parTransId="{8A04E0E1-442D-4829-A682-123F42BDA2D4}" sibTransId="{56621FDA-8033-4097-AB69-B8993339E464}"/>
    <dgm:cxn modelId="{BF093A93-5263-4793-A3BD-0960A69E202A}" type="presOf" srcId="{209C6553-3077-4A3F-BD9E-E44A345FAD59}" destId="{AF6571B6-75F7-4F6A-82BC-2B7CE8954C79}" srcOrd="0" destOrd="0" presId="urn:microsoft.com/office/officeart/2005/8/layout/hList1"/>
    <dgm:cxn modelId="{D16C487A-1430-4A23-A62B-8CEBDF65A0A4}" type="presOf" srcId="{256EEC02-4888-4EE4-BB47-D8BAEB7934DA}" destId="{3C425B16-1B4C-4C57-9F9A-B0921B8F99DD}" srcOrd="0" destOrd="0" presId="urn:microsoft.com/office/officeart/2005/8/layout/hList1"/>
    <dgm:cxn modelId="{C261E67D-666A-426A-9E75-68327A8503EB}" srcId="{209C6553-3077-4A3F-BD9E-E44A345FAD59}" destId="{6009929C-976F-43A7-8307-44122D237A99}" srcOrd="0" destOrd="0" parTransId="{6127E4E2-8FD2-4BB8-A138-09B8AC78DCCE}" sibTransId="{2BAD6264-B319-4A93-BFD2-1C0E4E762F6E}"/>
    <dgm:cxn modelId="{20DA47A3-736F-4B5C-93EB-9154D995BFE9}" type="presOf" srcId="{A95AE690-B531-4B80-B333-20927667493F}" destId="{09285D0B-20E0-4764-BF82-EFE3BFF21F31}" srcOrd="0" destOrd="0" presId="urn:microsoft.com/office/officeart/2005/8/layout/hList1"/>
    <dgm:cxn modelId="{762ED1C8-51D6-41BC-96FB-FAE7F5D28915}" srcId="{55B709E7-829A-49A6-8595-F3A39216D278}" destId="{A95AE690-B531-4B80-B333-20927667493F}" srcOrd="2" destOrd="0" parTransId="{BAEFAC20-28D6-42DC-BF77-1B0A126E04A7}" sibTransId="{C7E41591-9E25-47BB-971B-C094A7675D7D}"/>
    <dgm:cxn modelId="{0B54D05F-D639-4929-9B36-223197F76E6E}" type="presOf" srcId="{55B709E7-829A-49A6-8595-F3A39216D278}" destId="{55ABB07A-F08B-4A78-BA11-EBA828061AF0}" srcOrd="0" destOrd="0" presId="urn:microsoft.com/office/officeart/2005/8/layout/hList1"/>
    <dgm:cxn modelId="{ED6DE162-B88A-48FF-9075-6BA8B1F5F04D}" type="presOf" srcId="{1B8CCEFC-9A38-4878-9BAE-5D711DC9B5E4}" destId="{B90AF74F-3634-4929-B364-21C20508875A}" srcOrd="0" destOrd="0" presId="urn:microsoft.com/office/officeart/2005/8/layout/hList1"/>
    <dgm:cxn modelId="{7722C310-3E4D-4FE2-BA90-F1D3AE373560}" type="presOf" srcId="{F89C9A19-A100-43B9-A8CD-258E7CD1031C}" destId="{EEE7A2C6-2A32-4ABB-8DBF-0C5E70FF8A25}" srcOrd="0" destOrd="0" presId="urn:microsoft.com/office/officeart/2005/8/layout/hList1"/>
    <dgm:cxn modelId="{7A5A6FB9-F459-4C5D-89F6-0C7DCAF8236B}" type="presParOf" srcId="{55ABB07A-F08B-4A78-BA11-EBA828061AF0}" destId="{1B995179-A25F-4EBE-A44F-8717D6A10DAE}" srcOrd="0" destOrd="0" presId="urn:microsoft.com/office/officeart/2005/8/layout/hList1"/>
    <dgm:cxn modelId="{FF724E97-328D-4A53-805C-541E5C634268}" type="presParOf" srcId="{1B995179-A25F-4EBE-A44F-8717D6A10DAE}" destId="{153BCD7F-3DC0-4774-AB57-652324A71222}" srcOrd="0" destOrd="0" presId="urn:microsoft.com/office/officeart/2005/8/layout/hList1"/>
    <dgm:cxn modelId="{228F691A-BA78-4476-9651-358EE907590A}" type="presParOf" srcId="{1B995179-A25F-4EBE-A44F-8717D6A10DAE}" destId="{B90AF74F-3634-4929-B364-21C20508875A}" srcOrd="1" destOrd="0" presId="urn:microsoft.com/office/officeart/2005/8/layout/hList1"/>
    <dgm:cxn modelId="{39193DC0-A43C-4FD0-B625-A07F454748E1}" type="presParOf" srcId="{55ABB07A-F08B-4A78-BA11-EBA828061AF0}" destId="{C284B87E-FFB6-471F-BCBA-93DA43365170}" srcOrd="1" destOrd="0" presId="urn:microsoft.com/office/officeart/2005/8/layout/hList1"/>
    <dgm:cxn modelId="{702717DD-3D4D-4D4D-9226-99DA2FF550A5}" type="presParOf" srcId="{55ABB07A-F08B-4A78-BA11-EBA828061AF0}" destId="{DE8578DC-046C-4EAB-9515-221AFF8C6D56}" srcOrd="2" destOrd="0" presId="urn:microsoft.com/office/officeart/2005/8/layout/hList1"/>
    <dgm:cxn modelId="{5B98E1CB-1D63-4A26-B7CE-5FC89B4AF092}" type="presParOf" srcId="{DE8578DC-046C-4EAB-9515-221AFF8C6D56}" destId="{3C425B16-1B4C-4C57-9F9A-B0921B8F99DD}" srcOrd="0" destOrd="0" presId="urn:microsoft.com/office/officeart/2005/8/layout/hList1"/>
    <dgm:cxn modelId="{ECD26E78-F39E-4102-A237-E4FCB4FE61A4}" type="presParOf" srcId="{DE8578DC-046C-4EAB-9515-221AFF8C6D56}" destId="{EEE7A2C6-2A32-4ABB-8DBF-0C5E70FF8A25}" srcOrd="1" destOrd="0" presId="urn:microsoft.com/office/officeart/2005/8/layout/hList1"/>
    <dgm:cxn modelId="{6F82ED7C-6783-4AA5-84C9-1E5503863B95}" type="presParOf" srcId="{55ABB07A-F08B-4A78-BA11-EBA828061AF0}" destId="{9350E3AE-66C8-4C39-A531-4AB31E06CCF2}" srcOrd="3" destOrd="0" presId="urn:microsoft.com/office/officeart/2005/8/layout/hList1"/>
    <dgm:cxn modelId="{925A8522-B270-4FE9-810C-A18BDC7C0AE5}" type="presParOf" srcId="{55ABB07A-F08B-4A78-BA11-EBA828061AF0}" destId="{C55C8BCD-1269-43BC-B00D-1B35D66E7F9C}" srcOrd="4" destOrd="0" presId="urn:microsoft.com/office/officeart/2005/8/layout/hList1"/>
    <dgm:cxn modelId="{9D321A42-8EEC-4AB2-B3ED-EF95A4F7B889}" type="presParOf" srcId="{C55C8BCD-1269-43BC-B00D-1B35D66E7F9C}" destId="{09285D0B-20E0-4764-BF82-EFE3BFF21F31}" srcOrd="0" destOrd="0" presId="urn:microsoft.com/office/officeart/2005/8/layout/hList1"/>
    <dgm:cxn modelId="{0888B553-EDD7-47C0-91AD-3C2055C7042F}" type="presParOf" srcId="{C55C8BCD-1269-43BC-B00D-1B35D66E7F9C}" destId="{A8ABCEDF-0ADC-47AD-9F24-6CA21FAE053C}" srcOrd="1" destOrd="0" presId="urn:microsoft.com/office/officeart/2005/8/layout/hList1"/>
    <dgm:cxn modelId="{94A0C33B-C733-4671-A0CC-AFA33A3F54A5}" type="presParOf" srcId="{55ABB07A-F08B-4A78-BA11-EBA828061AF0}" destId="{5304F42F-430E-461C-858A-6BA0FCF01FDE}" srcOrd="5" destOrd="0" presId="urn:microsoft.com/office/officeart/2005/8/layout/hList1"/>
    <dgm:cxn modelId="{F98C2312-3250-46B9-A5E2-CAA9B10EEEC0}" type="presParOf" srcId="{55ABB07A-F08B-4A78-BA11-EBA828061AF0}" destId="{9EEE9130-AB99-4A92-BC02-9C3D7CFC2F0A}" srcOrd="6" destOrd="0" presId="urn:microsoft.com/office/officeart/2005/8/layout/hList1"/>
    <dgm:cxn modelId="{862AD592-7F9C-474D-8F66-B146556D582C}" type="presParOf" srcId="{9EEE9130-AB99-4A92-BC02-9C3D7CFC2F0A}" destId="{AF6571B6-75F7-4F6A-82BC-2B7CE8954C79}" srcOrd="0" destOrd="0" presId="urn:microsoft.com/office/officeart/2005/8/layout/hList1"/>
    <dgm:cxn modelId="{819A8F60-7DA3-481C-8BF8-32E8EE5926C3}" type="presParOf" srcId="{9EEE9130-AB99-4A92-BC02-9C3D7CFC2F0A}" destId="{CF3E26F8-46FE-47D0-AECE-7BF6BF0F5C59}" srcOrd="1" destOrd="0" presId="urn:microsoft.com/office/officeart/2005/8/layout/hList1"/>
    <dgm:cxn modelId="{A5DDED9C-FF07-413D-9450-407093FC6490}" type="presParOf" srcId="{55ABB07A-F08B-4A78-BA11-EBA828061AF0}" destId="{552CA0A0-4F80-4AFA-B5D6-5BF9DE8FA0B6}" srcOrd="7" destOrd="0" presId="urn:microsoft.com/office/officeart/2005/8/layout/hList1"/>
    <dgm:cxn modelId="{6CCF2378-665E-4016-8BC8-4CB575A45A87}" type="presParOf" srcId="{55ABB07A-F08B-4A78-BA11-EBA828061AF0}" destId="{89FC2D48-52FD-47B2-9842-0026C2C4E74C}" srcOrd="8" destOrd="0" presId="urn:microsoft.com/office/officeart/2005/8/layout/hList1"/>
    <dgm:cxn modelId="{B2EB4225-55C1-4E4B-A759-2102A0F27350}" type="presParOf" srcId="{89FC2D48-52FD-47B2-9842-0026C2C4E74C}" destId="{6B6A4A70-5D31-432C-B0DB-982CD167945B}" srcOrd="0" destOrd="0" presId="urn:microsoft.com/office/officeart/2005/8/layout/hList1"/>
    <dgm:cxn modelId="{3ACA32AF-2173-43E0-A705-451426044828}" type="presParOf" srcId="{89FC2D48-52FD-47B2-9842-0026C2C4E74C}" destId="{7CB879F0-D856-457F-8A6F-462C5D1972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86CDF-01CD-4BC1-B055-09D187AA7754}" type="doc">
      <dgm:prSet loTypeId="urn:microsoft.com/office/officeart/2008/layout/AlternatingHexagons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241455-414D-404F-BB9E-E2A7E2F27A87}">
      <dgm:prSet phldrT="[Text]" custT="1"/>
      <dgm:spPr/>
      <dgm:t>
        <a:bodyPr/>
        <a:lstStyle/>
        <a:p>
          <a:endParaRPr lang="en-US" sz="2000" dirty="0"/>
        </a:p>
      </dgm:t>
    </dgm:pt>
    <dgm:pt modelId="{6887E90F-70AE-445D-8992-8265EBF2D015}" type="parTrans" cxnId="{3F99D6FF-E6DB-4CDD-A2D9-6A653E2EE746}">
      <dgm:prSet/>
      <dgm:spPr/>
      <dgm:t>
        <a:bodyPr/>
        <a:lstStyle/>
        <a:p>
          <a:endParaRPr lang="en-US"/>
        </a:p>
      </dgm:t>
    </dgm:pt>
    <dgm:pt modelId="{DC9DC73B-26C2-41EE-A072-E8BA631CC0BC}" type="sibTrans" cxnId="{3F99D6FF-E6DB-4CDD-A2D9-6A653E2EE746}">
      <dgm:prSet custT="1"/>
      <dgm:spPr/>
      <dgm:t>
        <a:bodyPr/>
        <a:lstStyle/>
        <a:p>
          <a:r>
            <a:rPr lang="en-US" sz="2000" dirty="0" smtClean="0"/>
            <a:t> </a:t>
          </a:r>
          <a:endParaRPr lang="en-US" sz="2000" dirty="0"/>
        </a:p>
      </dgm:t>
    </dgm:pt>
    <dgm:pt modelId="{CF9EF365-A51A-4E9D-BC0D-D3903F6678E4}">
      <dgm:prSet phldrT="[Text]"/>
      <dgm:spPr/>
      <dgm:t>
        <a:bodyPr/>
        <a:lstStyle/>
        <a:p>
          <a:endParaRPr lang="en-US" dirty="0"/>
        </a:p>
      </dgm:t>
    </dgm:pt>
    <dgm:pt modelId="{31B82488-CE21-4717-AD30-0910C00EFC4E}" type="parTrans" cxnId="{82BA9515-95C3-4088-AABE-D29568F7E312}">
      <dgm:prSet/>
      <dgm:spPr/>
      <dgm:t>
        <a:bodyPr/>
        <a:lstStyle/>
        <a:p>
          <a:endParaRPr lang="en-US"/>
        </a:p>
      </dgm:t>
    </dgm:pt>
    <dgm:pt modelId="{4D2990F2-A7B0-4F2A-B04C-87B969F2A30D}" type="sibTrans" cxnId="{82BA9515-95C3-4088-AABE-D29568F7E312}">
      <dgm:prSet/>
      <dgm:spPr/>
      <dgm:t>
        <a:bodyPr/>
        <a:lstStyle/>
        <a:p>
          <a:endParaRPr lang="en-US"/>
        </a:p>
      </dgm:t>
    </dgm:pt>
    <dgm:pt modelId="{D58412AE-3A2A-45D8-9734-96B59AD76620}">
      <dgm:prSet phldrT="[Text]" custT="1"/>
      <dgm:spPr/>
      <dgm:t>
        <a:bodyPr/>
        <a:lstStyle/>
        <a:p>
          <a:r>
            <a:rPr lang="en-US" sz="1700" dirty="0" smtClean="0"/>
            <a:t> </a:t>
          </a:r>
          <a:endParaRPr lang="en-US" sz="1700" dirty="0"/>
        </a:p>
      </dgm:t>
    </dgm:pt>
    <dgm:pt modelId="{781A6EE3-FFEC-4067-89A6-46976BAB9847}" type="parTrans" cxnId="{41EC1416-7188-4A7B-96E6-F32729B4B267}">
      <dgm:prSet/>
      <dgm:spPr/>
      <dgm:t>
        <a:bodyPr/>
        <a:lstStyle/>
        <a:p>
          <a:endParaRPr lang="en-US"/>
        </a:p>
      </dgm:t>
    </dgm:pt>
    <dgm:pt modelId="{D985CB43-A460-4AE6-AC2C-474DC213869F}" type="sibTrans" cxnId="{41EC1416-7188-4A7B-96E6-F32729B4B267}">
      <dgm:prSet/>
      <dgm:spPr/>
      <dgm:t>
        <a:bodyPr/>
        <a:lstStyle/>
        <a:p>
          <a:endParaRPr lang="en-US"/>
        </a:p>
      </dgm:t>
    </dgm:pt>
    <dgm:pt modelId="{9C63A95B-E05A-4F18-80BC-00C4646D0D4D}">
      <dgm:prSet phldrT="[Text]" phldr="1"/>
      <dgm:spPr/>
      <dgm:t>
        <a:bodyPr/>
        <a:lstStyle/>
        <a:p>
          <a:endParaRPr lang="en-US"/>
        </a:p>
      </dgm:t>
    </dgm:pt>
    <dgm:pt modelId="{045661FA-FE1D-4A49-8985-71E5FAAB4EB3}" type="parTrans" cxnId="{A2A49A96-6FEC-4D32-BC97-4F44384D774B}">
      <dgm:prSet/>
      <dgm:spPr/>
      <dgm:t>
        <a:bodyPr/>
        <a:lstStyle/>
        <a:p>
          <a:endParaRPr lang="en-US"/>
        </a:p>
      </dgm:t>
    </dgm:pt>
    <dgm:pt modelId="{7A2145F1-A818-46C9-9F01-9F2762524390}" type="sibTrans" cxnId="{A2A49A96-6FEC-4D32-BC97-4F44384D774B}">
      <dgm:prSet/>
      <dgm:spPr/>
      <dgm:t>
        <a:bodyPr/>
        <a:lstStyle/>
        <a:p>
          <a:endParaRPr lang="en-US"/>
        </a:p>
      </dgm:t>
    </dgm:pt>
    <dgm:pt modelId="{0E4096CB-D745-4B47-962D-0941E035EE86}">
      <dgm:prSet phldrT="[Text]" phldr="1"/>
      <dgm:spPr/>
      <dgm:t>
        <a:bodyPr/>
        <a:lstStyle/>
        <a:p>
          <a:endParaRPr lang="en-US" dirty="0"/>
        </a:p>
      </dgm:t>
    </dgm:pt>
    <dgm:pt modelId="{F6D20990-A98E-4124-B59A-4D905D266FE1}" type="parTrans" cxnId="{B9A7924A-E5CC-4FDE-9268-B5ED38E0E454}">
      <dgm:prSet/>
      <dgm:spPr/>
      <dgm:t>
        <a:bodyPr/>
        <a:lstStyle/>
        <a:p>
          <a:endParaRPr lang="en-US"/>
        </a:p>
      </dgm:t>
    </dgm:pt>
    <dgm:pt modelId="{7B3BAA1D-DFA6-48A3-88F4-E32CF4B6245F}" type="sibTrans" cxnId="{B9A7924A-E5CC-4FDE-9268-B5ED38E0E454}">
      <dgm:prSet/>
      <dgm:spPr/>
      <dgm:t>
        <a:bodyPr/>
        <a:lstStyle/>
        <a:p>
          <a:endParaRPr lang="en-US"/>
        </a:p>
      </dgm:t>
    </dgm:pt>
    <dgm:pt modelId="{AA3B7223-4380-4050-9EE3-E29B820334C7}">
      <dgm:prSet phldrT="[Text]" custT="1"/>
      <dgm:spPr/>
      <dgm:t>
        <a:bodyPr/>
        <a:lstStyle/>
        <a:p>
          <a:endParaRPr lang="en-US" sz="2000" dirty="0"/>
        </a:p>
      </dgm:t>
    </dgm:pt>
    <dgm:pt modelId="{D312CE54-F779-4EF3-AB46-1E38E8FF0C85}" type="parTrans" cxnId="{51604400-D25B-4ED2-8081-FFDD66ADB465}">
      <dgm:prSet/>
      <dgm:spPr/>
      <dgm:t>
        <a:bodyPr/>
        <a:lstStyle/>
        <a:p>
          <a:endParaRPr lang="en-US"/>
        </a:p>
      </dgm:t>
    </dgm:pt>
    <dgm:pt modelId="{FB5D775F-CDAA-4A69-AEC3-0BD6B84408C1}" type="sibTrans" cxnId="{51604400-D25B-4ED2-8081-FFDD66ADB465}">
      <dgm:prSet/>
      <dgm:spPr/>
      <dgm:t>
        <a:bodyPr/>
        <a:lstStyle/>
        <a:p>
          <a:endParaRPr lang="en-US"/>
        </a:p>
      </dgm:t>
    </dgm:pt>
    <dgm:pt modelId="{85B3F84A-C04C-46C6-8EE7-F1F8699E7D93}">
      <dgm:prSet phldrT="[Text]" custT="1"/>
      <dgm:spPr/>
      <dgm:t>
        <a:bodyPr/>
        <a:lstStyle/>
        <a:p>
          <a:endParaRPr lang="en-US" sz="2400" dirty="0"/>
        </a:p>
      </dgm:t>
    </dgm:pt>
    <dgm:pt modelId="{1049ABC9-3250-4A2B-893C-BB924E6F8071}" type="sibTrans" cxnId="{5A000AF5-2A5F-4A8C-9EC5-AA6E5D5F65B4}">
      <dgm:prSet/>
      <dgm:spPr/>
      <dgm:t>
        <a:bodyPr/>
        <a:lstStyle/>
        <a:p>
          <a:endParaRPr lang="en-US"/>
        </a:p>
      </dgm:t>
    </dgm:pt>
    <dgm:pt modelId="{B3845206-2A57-4F7A-90DD-565C5F61063D}" type="parTrans" cxnId="{5A000AF5-2A5F-4A8C-9EC5-AA6E5D5F65B4}">
      <dgm:prSet/>
      <dgm:spPr/>
      <dgm:t>
        <a:bodyPr/>
        <a:lstStyle/>
        <a:p>
          <a:endParaRPr lang="en-US"/>
        </a:p>
      </dgm:t>
    </dgm:pt>
    <dgm:pt modelId="{060C8796-1315-41D2-A1FA-554B17548A8F}" type="pres">
      <dgm:prSet presAssocID="{D8686CDF-01CD-4BC1-B055-09D187AA775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EF22A8-F2FD-48B2-9804-9A648B7F31B1}" type="pres">
      <dgm:prSet presAssocID="{E2241455-414D-404F-BB9E-E2A7E2F27A87}" presName="composite" presStyleCnt="0"/>
      <dgm:spPr/>
      <dgm:t>
        <a:bodyPr/>
        <a:lstStyle/>
        <a:p>
          <a:endParaRPr lang="en-US"/>
        </a:p>
      </dgm:t>
    </dgm:pt>
    <dgm:pt modelId="{DC86A60A-40BC-4BA1-96D0-FC84F933C814}" type="pres">
      <dgm:prSet presAssocID="{E2241455-414D-404F-BB9E-E2A7E2F27A87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D1BAB-64B2-4977-9B34-8823414B2CEF}" type="pres">
      <dgm:prSet presAssocID="{E2241455-414D-404F-BB9E-E2A7E2F27A87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C3342-6864-48E4-9BAF-ED9B7D480722}" type="pres">
      <dgm:prSet presAssocID="{E2241455-414D-404F-BB9E-E2A7E2F27A87}" presName="BalanceSpacing" presStyleCnt="0"/>
      <dgm:spPr/>
      <dgm:t>
        <a:bodyPr/>
        <a:lstStyle/>
        <a:p>
          <a:endParaRPr lang="en-US"/>
        </a:p>
      </dgm:t>
    </dgm:pt>
    <dgm:pt modelId="{2826CBFF-75FC-483E-86B1-4370FE4C3339}" type="pres">
      <dgm:prSet presAssocID="{E2241455-414D-404F-BB9E-E2A7E2F27A87}" presName="BalanceSpacing1" presStyleCnt="0"/>
      <dgm:spPr/>
      <dgm:t>
        <a:bodyPr/>
        <a:lstStyle/>
        <a:p>
          <a:endParaRPr lang="en-US"/>
        </a:p>
      </dgm:t>
    </dgm:pt>
    <dgm:pt modelId="{24297F30-D694-4C87-80D4-6710234BA04E}" type="pres">
      <dgm:prSet presAssocID="{DC9DC73B-26C2-41EE-A072-E8BA631CC0BC}" presName="Accent1Text" presStyleLbl="node1" presStyleIdx="1" presStyleCnt="8"/>
      <dgm:spPr/>
      <dgm:t>
        <a:bodyPr/>
        <a:lstStyle/>
        <a:p>
          <a:endParaRPr lang="en-US"/>
        </a:p>
      </dgm:t>
    </dgm:pt>
    <dgm:pt modelId="{8B2CC4B6-939E-442D-A6CC-36F6A23FD9B5}" type="pres">
      <dgm:prSet presAssocID="{DC9DC73B-26C2-41EE-A072-E8BA631CC0BC}" presName="spaceBetweenRectangles" presStyleCnt="0"/>
      <dgm:spPr/>
      <dgm:t>
        <a:bodyPr/>
        <a:lstStyle/>
        <a:p>
          <a:endParaRPr lang="en-US"/>
        </a:p>
      </dgm:t>
    </dgm:pt>
    <dgm:pt modelId="{64437C95-9D74-4AEC-864A-2890395A67FE}" type="pres">
      <dgm:prSet presAssocID="{D58412AE-3A2A-45D8-9734-96B59AD76620}" presName="composite" presStyleCnt="0"/>
      <dgm:spPr/>
      <dgm:t>
        <a:bodyPr/>
        <a:lstStyle/>
        <a:p>
          <a:endParaRPr lang="en-US"/>
        </a:p>
      </dgm:t>
    </dgm:pt>
    <dgm:pt modelId="{C027C26C-A486-41C2-ACA7-D634302DA1A5}" type="pres">
      <dgm:prSet presAssocID="{D58412AE-3A2A-45D8-9734-96B59AD76620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75563-5E80-4BDF-A486-7A3ACCED5177}" type="pres">
      <dgm:prSet presAssocID="{D58412AE-3A2A-45D8-9734-96B59AD7662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45680-3E64-499F-ABDD-2A66EFAD0EA0}" type="pres">
      <dgm:prSet presAssocID="{D58412AE-3A2A-45D8-9734-96B59AD76620}" presName="BalanceSpacing" presStyleCnt="0"/>
      <dgm:spPr/>
      <dgm:t>
        <a:bodyPr/>
        <a:lstStyle/>
        <a:p>
          <a:endParaRPr lang="en-US"/>
        </a:p>
      </dgm:t>
    </dgm:pt>
    <dgm:pt modelId="{ECC8929C-08EB-4AC5-AA16-FE099D21BB96}" type="pres">
      <dgm:prSet presAssocID="{D58412AE-3A2A-45D8-9734-96B59AD76620}" presName="BalanceSpacing1" presStyleCnt="0"/>
      <dgm:spPr/>
      <dgm:t>
        <a:bodyPr/>
        <a:lstStyle/>
        <a:p>
          <a:endParaRPr lang="en-US"/>
        </a:p>
      </dgm:t>
    </dgm:pt>
    <dgm:pt modelId="{147ED756-38E8-4E62-9DDC-77C3A2646DE2}" type="pres">
      <dgm:prSet presAssocID="{D985CB43-A460-4AE6-AC2C-474DC213869F}" presName="Accent1Text" presStyleLbl="node1" presStyleIdx="3" presStyleCnt="8"/>
      <dgm:spPr/>
      <dgm:t>
        <a:bodyPr/>
        <a:lstStyle/>
        <a:p>
          <a:endParaRPr lang="en-US"/>
        </a:p>
      </dgm:t>
    </dgm:pt>
    <dgm:pt modelId="{6959B7DF-61A5-49B3-9C1F-73C5C4919DEC}" type="pres">
      <dgm:prSet presAssocID="{D985CB43-A460-4AE6-AC2C-474DC213869F}" presName="spaceBetweenRectangles" presStyleCnt="0"/>
      <dgm:spPr/>
      <dgm:t>
        <a:bodyPr/>
        <a:lstStyle/>
        <a:p>
          <a:endParaRPr lang="en-US"/>
        </a:p>
      </dgm:t>
    </dgm:pt>
    <dgm:pt modelId="{B767EF98-2480-4C49-87FA-409E4860E846}" type="pres">
      <dgm:prSet presAssocID="{85B3F84A-C04C-46C6-8EE7-F1F8699E7D93}" presName="composite" presStyleCnt="0"/>
      <dgm:spPr/>
      <dgm:t>
        <a:bodyPr/>
        <a:lstStyle/>
        <a:p>
          <a:endParaRPr lang="en-US"/>
        </a:p>
      </dgm:t>
    </dgm:pt>
    <dgm:pt modelId="{18BDF638-5189-4709-855F-9DE42F9F44EA}" type="pres">
      <dgm:prSet presAssocID="{85B3F84A-C04C-46C6-8EE7-F1F8699E7D93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5BFA2-3DFE-465F-8D06-CFBE384D1E38}" type="pres">
      <dgm:prSet presAssocID="{85B3F84A-C04C-46C6-8EE7-F1F8699E7D9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4EBB2-0638-4842-A8EF-05DF48A2E14A}" type="pres">
      <dgm:prSet presAssocID="{85B3F84A-C04C-46C6-8EE7-F1F8699E7D93}" presName="BalanceSpacing" presStyleCnt="0"/>
      <dgm:spPr/>
      <dgm:t>
        <a:bodyPr/>
        <a:lstStyle/>
        <a:p>
          <a:endParaRPr lang="en-US"/>
        </a:p>
      </dgm:t>
    </dgm:pt>
    <dgm:pt modelId="{593B7488-12EF-4560-A8FE-181EAE0C132A}" type="pres">
      <dgm:prSet presAssocID="{85B3F84A-C04C-46C6-8EE7-F1F8699E7D93}" presName="BalanceSpacing1" presStyleCnt="0"/>
      <dgm:spPr/>
      <dgm:t>
        <a:bodyPr/>
        <a:lstStyle/>
        <a:p>
          <a:endParaRPr lang="en-US"/>
        </a:p>
      </dgm:t>
    </dgm:pt>
    <dgm:pt modelId="{1C492593-4A81-4B55-ACCF-70D1BABDE179}" type="pres">
      <dgm:prSet presAssocID="{1049ABC9-3250-4A2B-893C-BB924E6F8071}" presName="Accent1Text" presStyleLbl="node1" presStyleIdx="5" presStyleCnt="8"/>
      <dgm:spPr/>
      <dgm:t>
        <a:bodyPr/>
        <a:lstStyle/>
        <a:p>
          <a:endParaRPr lang="en-US"/>
        </a:p>
      </dgm:t>
    </dgm:pt>
    <dgm:pt modelId="{C3BFA0A5-0A05-4213-9AD9-A78A89B6AA8A}" type="pres">
      <dgm:prSet presAssocID="{1049ABC9-3250-4A2B-893C-BB924E6F8071}" presName="spaceBetweenRectangles" presStyleCnt="0"/>
      <dgm:spPr/>
      <dgm:t>
        <a:bodyPr/>
        <a:lstStyle/>
        <a:p>
          <a:endParaRPr lang="en-US"/>
        </a:p>
      </dgm:t>
    </dgm:pt>
    <dgm:pt modelId="{B6C8A286-3230-483C-90DB-33145EAD7DAD}" type="pres">
      <dgm:prSet presAssocID="{AA3B7223-4380-4050-9EE3-E29B820334C7}" presName="composite" presStyleCnt="0"/>
      <dgm:spPr/>
      <dgm:t>
        <a:bodyPr/>
        <a:lstStyle/>
        <a:p>
          <a:endParaRPr lang="en-US"/>
        </a:p>
      </dgm:t>
    </dgm:pt>
    <dgm:pt modelId="{FE51F8CE-9EB7-4A3F-885F-0D29F96EA543}" type="pres">
      <dgm:prSet presAssocID="{AA3B7223-4380-4050-9EE3-E29B820334C7}" presName="Parent1" presStyleLbl="node1" presStyleIdx="6" presStyleCnt="8" custLinFactX="-9845" custLinFactY="-69361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94D64-0678-492E-AB90-3073FAD9AAA8}" type="pres">
      <dgm:prSet presAssocID="{AA3B7223-4380-4050-9EE3-E29B820334C7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E5641-24CF-432C-A5BB-C180B06D450E}" type="pres">
      <dgm:prSet presAssocID="{AA3B7223-4380-4050-9EE3-E29B820334C7}" presName="BalanceSpacing" presStyleCnt="0"/>
      <dgm:spPr/>
      <dgm:t>
        <a:bodyPr/>
        <a:lstStyle/>
        <a:p>
          <a:endParaRPr lang="en-US"/>
        </a:p>
      </dgm:t>
    </dgm:pt>
    <dgm:pt modelId="{010C933B-CA1E-4A7E-AC0D-018AAFF2BF3F}" type="pres">
      <dgm:prSet presAssocID="{AA3B7223-4380-4050-9EE3-E29B820334C7}" presName="BalanceSpacing1" presStyleCnt="0"/>
      <dgm:spPr/>
      <dgm:t>
        <a:bodyPr/>
        <a:lstStyle/>
        <a:p>
          <a:endParaRPr lang="en-US"/>
        </a:p>
      </dgm:t>
    </dgm:pt>
    <dgm:pt modelId="{EC601B56-008A-41FE-8236-6524797C1D6A}" type="pres">
      <dgm:prSet presAssocID="{FB5D775F-CDAA-4A69-AEC3-0BD6B84408C1}" presName="Accent1Text" presStyleLbl="node1" presStyleIdx="7" presStyleCnt="8" custLinFactNeighborX="56750" custLinFactNeighborY="-87311"/>
      <dgm:spPr/>
      <dgm:t>
        <a:bodyPr/>
        <a:lstStyle/>
        <a:p>
          <a:endParaRPr lang="en-US"/>
        </a:p>
      </dgm:t>
    </dgm:pt>
  </dgm:ptLst>
  <dgm:cxnLst>
    <dgm:cxn modelId="{41EC1416-7188-4A7B-96E6-F32729B4B267}" srcId="{D8686CDF-01CD-4BC1-B055-09D187AA7754}" destId="{D58412AE-3A2A-45D8-9734-96B59AD76620}" srcOrd="1" destOrd="0" parTransId="{781A6EE3-FFEC-4067-89A6-46976BAB9847}" sibTransId="{D985CB43-A460-4AE6-AC2C-474DC213869F}"/>
    <dgm:cxn modelId="{82BA9515-95C3-4088-AABE-D29568F7E312}" srcId="{E2241455-414D-404F-BB9E-E2A7E2F27A87}" destId="{CF9EF365-A51A-4E9D-BC0D-D3903F6678E4}" srcOrd="0" destOrd="0" parTransId="{31B82488-CE21-4717-AD30-0910C00EFC4E}" sibTransId="{4D2990F2-A7B0-4F2A-B04C-87B969F2A30D}"/>
    <dgm:cxn modelId="{92DAC6F9-40FC-4C79-8D28-7C0289C77A86}" type="presOf" srcId="{FB5D775F-CDAA-4A69-AEC3-0BD6B84408C1}" destId="{EC601B56-008A-41FE-8236-6524797C1D6A}" srcOrd="0" destOrd="0" presId="urn:microsoft.com/office/officeart/2008/layout/AlternatingHexagons"/>
    <dgm:cxn modelId="{C1B823F3-6C7A-47F1-ACF2-A6044F601ED0}" type="presOf" srcId="{AA3B7223-4380-4050-9EE3-E29B820334C7}" destId="{FE51F8CE-9EB7-4A3F-885F-0D29F96EA543}" srcOrd="0" destOrd="0" presId="urn:microsoft.com/office/officeart/2008/layout/AlternatingHexagons"/>
    <dgm:cxn modelId="{3D48C7F4-4F30-4432-AEB7-06AD6B5FF783}" type="presOf" srcId="{DC9DC73B-26C2-41EE-A072-E8BA631CC0BC}" destId="{24297F30-D694-4C87-80D4-6710234BA04E}" srcOrd="0" destOrd="0" presId="urn:microsoft.com/office/officeart/2008/layout/AlternatingHexagons"/>
    <dgm:cxn modelId="{023DAD64-31E1-41B0-83D5-0A4706573A42}" type="presOf" srcId="{9C63A95B-E05A-4F18-80BC-00C4646D0D4D}" destId="{57975563-5E80-4BDF-A486-7A3ACCED5177}" srcOrd="0" destOrd="0" presId="urn:microsoft.com/office/officeart/2008/layout/AlternatingHexagons"/>
    <dgm:cxn modelId="{F8ADD527-A75B-4CD0-B602-31592AF5D9D6}" type="presOf" srcId="{D58412AE-3A2A-45D8-9734-96B59AD76620}" destId="{C027C26C-A486-41C2-ACA7-D634302DA1A5}" srcOrd="0" destOrd="0" presId="urn:microsoft.com/office/officeart/2008/layout/AlternatingHexagons"/>
    <dgm:cxn modelId="{B9A7924A-E5CC-4FDE-9268-B5ED38E0E454}" srcId="{85B3F84A-C04C-46C6-8EE7-F1F8699E7D93}" destId="{0E4096CB-D745-4B47-962D-0941E035EE86}" srcOrd="0" destOrd="0" parTransId="{F6D20990-A98E-4124-B59A-4D905D266FE1}" sibTransId="{7B3BAA1D-DFA6-48A3-88F4-E32CF4B6245F}"/>
    <dgm:cxn modelId="{9F174239-4429-46E3-A58C-D694C7AC4DBA}" type="presOf" srcId="{1049ABC9-3250-4A2B-893C-BB924E6F8071}" destId="{1C492593-4A81-4B55-ACCF-70D1BABDE179}" srcOrd="0" destOrd="0" presId="urn:microsoft.com/office/officeart/2008/layout/AlternatingHexagons"/>
    <dgm:cxn modelId="{A1D17056-80FD-44C0-AA12-2BE205BA6072}" type="presOf" srcId="{CF9EF365-A51A-4E9D-BC0D-D3903F6678E4}" destId="{30BD1BAB-64B2-4977-9B34-8823414B2CEF}" srcOrd="0" destOrd="0" presId="urn:microsoft.com/office/officeart/2008/layout/AlternatingHexagons"/>
    <dgm:cxn modelId="{5A000AF5-2A5F-4A8C-9EC5-AA6E5D5F65B4}" srcId="{D8686CDF-01CD-4BC1-B055-09D187AA7754}" destId="{85B3F84A-C04C-46C6-8EE7-F1F8699E7D93}" srcOrd="2" destOrd="0" parTransId="{B3845206-2A57-4F7A-90DD-565C5F61063D}" sibTransId="{1049ABC9-3250-4A2B-893C-BB924E6F8071}"/>
    <dgm:cxn modelId="{A2A49A96-6FEC-4D32-BC97-4F44384D774B}" srcId="{D58412AE-3A2A-45D8-9734-96B59AD76620}" destId="{9C63A95B-E05A-4F18-80BC-00C4646D0D4D}" srcOrd="0" destOrd="0" parTransId="{045661FA-FE1D-4A49-8985-71E5FAAB4EB3}" sibTransId="{7A2145F1-A818-46C9-9F01-9F2762524390}"/>
    <dgm:cxn modelId="{549D9FE3-BFEC-4CF2-B418-542223F08D60}" type="presOf" srcId="{D985CB43-A460-4AE6-AC2C-474DC213869F}" destId="{147ED756-38E8-4E62-9DDC-77C3A2646DE2}" srcOrd="0" destOrd="0" presId="urn:microsoft.com/office/officeart/2008/layout/AlternatingHexagons"/>
    <dgm:cxn modelId="{51604400-D25B-4ED2-8081-FFDD66ADB465}" srcId="{D8686CDF-01CD-4BC1-B055-09D187AA7754}" destId="{AA3B7223-4380-4050-9EE3-E29B820334C7}" srcOrd="3" destOrd="0" parTransId="{D312CE54-F779-4EF3-AB46-1E38E8FF0C85}" sibTransId="{FB5D775F-CDAA-4A69-AEC3-0BD6B84408C1}"/>
    <dgm:cxn modelId="{3F99D6FF-E6DB-4CDD-A2D9-6A653E2EE746}" srcId="{D8686CDF-01CD-4BC1-B055-09D187AA7754}" destId="{E2241455-414D-404F-BB9E-E2A7E2F27A87}" srcOrd="0" destOrd="0" parTransId="{6887E90F-70AE-445D-8992-8265EBF2D015}" sibTransId="{DC9DC73B-26C2-41EE-A072-E8BA631CC0BC}"/>
    <dgm:cxn modelId="{73E178F6-D4C9-4774-AB42-AEA4628480D2}" type="presOf" srcId="{85B3F84A-C04C-46C6-8EE7-F1F8699E7D93}" destId="{18BDF638-5189-4709-855F-9DE42F9F44EA}" srcOrd="0" destOrd="0" presId="urn:microsoft.com/office/officeart/2008/layout/AlternatingHexagons"/>
    <dgm:cxn modelId="{0DE6D3B7-F6A7-4AE6-BA8F-DF2515485709}" type="presOf" srcId="{D8686CDF-01CD-4BC1-B055-09D187AA7754}" destId="{060C8796-1315-41D2-A1FA-554B17548A8F}" srcOrd="0" destOrd="0" presId="urn:microsoft.com/office/officeart/2008/layout/AlternatingHexagons"/>
    <dgm:cxn modelId="{2CB5D119-307F-4CAD-8B4D-C2D1681DA97D}" type="presOf" srcId="{E2241455-414D-404F-BB9E-E2A7E2F27A87}" destId="{DC86A60A-40BC-4BA1-96D0-FC84F933C814}" srcOrd="0" destOrd="0" presId="urn:microsoft.com/office/officeart/2008/layout/AlternatingHexagons"/>
    <dgm:cxn modelId="{57B4A5A8-6C82-4EA7-A20F-F93D6F3C2979}" type="presOf" srcId="{0E4096CB-D745-4B47-962D-0941E035EE86}" destId="{B065BFA2-3DFE-465F-8D06-CFBE384D1E38}" srcOrd="0" destOrd="0" presId="urn:microsoft.com/office/officeart/2008/layout/AlternatingHexagons"/>
    <dgm:cxn modelId="{B3C843E2-0EDC-4A51-A36C-A3F3AC4D5DAC}" type="presParOf" srcId="{060C8796-1315-41D2-A1FA-554B17548A8F}" destId="{53EF22A8-F2FD-48B2-9804-9A648B7F31B1}" srcOrd="0" destOrd="0" presId="urn:microsoft.com/office/officeart/2008/layout/AlternatingHexagons"/>
    <dgm:cxn modelId="{10B9098F-3728-4E17-930F-11540CCCA733}" type="presParOf" srcId="{53EF22A8-F2FD-48B2-9804-9A648B7F31B1}" destId="{DC86A60A-40BC-4BA1-96D0-FC84F933C814}" srcOrd="0" destOrd="0" presId="urn:microsoft.com/office/officeart/2008/layout/AlternatingHexagons"/>
    <dgm:cxn modelId="{71333366-0510-4A46-9ECE-62C02753B845}" type="presParOf" srcId="{53EF22A8-F2FD-48B2-9804-9A648B7F31B1}" destId="{30BD1BAB-64B2-4977-9B34-8823414B2CEF}" srcOrd="1" destOrd="0" presId="urn:microsoft.com/office/officeart/2008/layout/AlternatingHexagons"/>
    <dgm:cxn modelId="{2869C054-318E-4DC2-B21E-4F06038C1186}" type="presParOf" srcId="{53EF22A8-F2FD-48B2-9804-9A648B7F31B1}" destId="{6F2C3342-6864-48E4-9BAF-ED9B7D480722}" srcOrd="2" destOrd="0" presId="urn:microsoft.com/office/officeart/2008/layout/AlternatingHexagons"/>
    <dgm:cxn modelId="{97492A1F-F71F-4D15-BB90-726A02CFC428}" type="presParOf" srcId="{53EF22A8-F2FD-48B2-9804-9A648B7F31B1}" destId="{2826CBFF-75FC-483E-86B1-4370FE4C3339}" srcOrd="3" destOrd="0" presId="urn:microsoft.com/office/officeart/2008/layout/AlternatingHexagons"/>
    <dgm:cxn modelId="{E7FE9B9B-5683-48ED-B5F2-FA4B0B5E1C34}" type="presParOf" srcId="{53EF22A8-F2FD-48B2-9804-9A648B7F31B1}" destId="{24297F30-D694-4C87-80D4-6710234BA04E}" srcOrd="4" destOrd="0" presId="urn:microsoft.com/office/officeart/2008/layout/AlternatingHexagons"/>
    <dgm:cxn modelId="{DF5F786E-F559-4B85-A6EF-EC21CB0368AD}" type="presParOf" srcId="{060C8796-1315-41D2-A1FA-554B17548A8F}" destId="{8B2CC4B6-939E-442D-A6CC-36F6A23FD9B5}" srcOrd="1" destOrd="0" presId="urn:microsoft.com/office/officeart/2008/layout/AlternatingHexagons"/>
    <dgm:cxn modelId="{E4563CC6-2DF9-4311-8EE1-9001C1F734EB}" type="presParOf" srcId="{060C8796-1315-41D2-A1FA-554B17548A8F}" destId="{64437C95-9D74-4AEC-864A-2890395A67FE}" srcOrd="2" destOrd="0" presId="urn:microsoft.com/office/officeart/2008/layout/AlternatingHexagons"/>
    <dgm:cxn modelId="{43F3A864-B7A1-45CC-9605-1B1071EB04F8}" type="presParOf" srcId="{64437C95-9D74-4AEC-864A-2890395A67FE}" destId="{C027C26C-A486-41C2-ACA7-D634302DA1A5}" srcOrd="0" destOrd="0" presId="urn:microsoft.com/office/officeart/2008/layout/AlternatingHexagons"/>
    <dgm:cxn modelId="{BE393736-1833-41E4-BB7D-20BBCAFD2396}" type="presParOf" srcId="{64437C95-9D74-4AEC-864A-2890395A67FE}" destId="{57975563-5E80-4BDF-A486-7A3ACCED5177}" srcOrd="1" destOrd="0" presId="urn:microsoft.com/office/officeart/2008/layout/AlternatingHexagons"/>
    <dgm:cxn modelId="{624579EE-DEB2-406D-9937-2D54DE9DD20F}" type="presParOf" srcId="{64437C95-9D74-4AEC-864A-2890395A67FE}" destId="{F8145680-3E64-499F-ABDD-2A66EFAD0EA0}" srcOrd="2" destOrd="0" presId="urn:microsoft.com/office/officeart/2008/layout/AlternatingHexagons"/>
    <dgm:cxn modelId="{96A48743-4292-469D-B0A0-F10324743AF3}" type="presParOf" srcId="{64437C95-9D74-4AEC-864A-2890395A67FE}" destId="{ECC8929C-08EB-4AC5-AA16-FE099D21BB96}" srcOrd="3" destOrd="0" presId="urn:microsoft.com/office/officeart/2008/layout/AlternatingHexagons"/>
    <dgm:cxn modelId="{037FC504-8A5C-4ABD-938B-1499E3483186}" type="presParOf" srcId="{64437C95-9D74-4AEC-864A-2890395A67FE}" destId="{147ED756-38E8-4E62-9DDC-77C3A2646DE2}" srcOrd="4" destOrd="0" presId="urn:microsoft.com/office/officeart/2008/layout/AlternatingHexagons"/>
    <dgm:cxn modelId="{CFF87391-8F2D-49BD-BF3D-02929B287AEF}" type="presParOf" srcId="{060C8796-1315-41D2-A1FA-554B17548A8F}" destId="{6959B7DF-61A5-49B3-9C1F-73C5C4919DEC}" srcOrd="3" destOrd="0" presId="urn:microsoft.com/office/officeart/2008/layout/AlternatingHexagons"/>
    <dgm:cxn modelId="{7D5075BE-ECD4-4915-A374-AA84E0DFE00E}" type="presParOf" srcId="{060C8796-1315-41D2-A1FA-554B17548A8F}" destId="{B767EF98-2480-4C49-87FA-409E4860E846}" srcOrd="4" destOrd="0" presId="urn:microsoft.com/office/officeart/2008/layout/AlternatingHexagons"/>
    <dgm:cxn modelId="{2DDFD6AD-EE7C-4D67-AF78-5370463A1646}" type="presParOf" srcId="{B767EF98-2480-4C49-87FA-409E4860E846}" destId="{18BDF638-5189-4709-855F-9DE42F9F44EA}" srcOrd="0" destOrd="0" presId="urn:microsoft.com/office/officeart/2008/layout/AlternatingHexagons"/>
    <dgm:cxn modelId="{FBD472A8-28E8-4263-A678-49A6F46B963C}" type="presParOf" srcId="{B767EF98-2480-4C49-87FA-409E4860E846}" destId="{B065BFA2-3DFE-465F-8D06-CFBE384D1E38}" srcOrd="1" destOrd="0" presId="urn:microsoft.com/office/officeart/2008/layout/AlternatingHexagons"/>
    <dgm:cxn modelId="{BC195D68-9B43-4750-B38B-4160C7123A75}" type="presParOf" srcId="{B767EF98-2480-4C49-87FA-409E4860E846}" destId="{C5E4EBB2-0638-4842-A8EF-05DF48A2E14A}" srcOrd="2" destOrd="0" presId="urn:microsoft.com/office/officeart/2008/layout/AlternatingHexagons"/>
    <dgm:cxn modelId="{B5602EA5-89F1-45C8-A5AD-8F60DE9CD1D4}" type="presParOf" srcId="{B767EF98-2480-4C49-87FA-409E4860E846}" destId="{593B7488-12EF-4560-A8FE-181EAE0C132A}" srcOrd="3" destOrd="0" presId="urn:microsoft.com/office/officeart/2008/layout/AlternatingHexagons"/>
    <dgm:cxn modelId="{C8F57B66-4A29-43C7-9D35-F30726265537}" type="presParOf" srcId="{B767EF98-2480-4C49-87FA-409E4860E846}" destId="{1C492593-4A81-4B55-ACCF-70D1BABDE179}" srcOrd="4" destOrd="0" presId="urn:microsoft.com/office/officeart/2008/layout/AlternatingHexagons"/>
    <dgm:cxn modelId="{B02D4C5D-41A2-4CF6-9346-4165E08702BA}" type="presParOf" srcId="{060C8796-1315-41D2-A1FA-554B17548A8F}" destId="{C3BFA0A5-0A05-4213-9AD9-A78A89B6AA8A}" srcOrd="5" destOrd="0" presId="urn:microsoft.com/office/officeart/2008/layout/AlternatingHexagons"/>
    <dgm:cxn modelId="{22735730-5B3D-4983-95F6-70685BB2D7E4}" type="presParOf" srcId="{060C8796-1315-41D2-A1FA-554B17548A8F}" destId="{B6C8A286-3230-483C-90DB-33145EAD7DAD}" srcOrd="6" destOrd="0" presId="urn:microsoft.com/office/officeart/2008/layout/AlternatingHexagons"/>
    <dgm:cxn modelId="{D97221A6-27C8-4EE0-97E7-BE90D30B0B60}" type="presParOf" srcId="{B6C8A286-3230-483C-90DB-33145EAD7DAD}" destId="{FE51F8CE-9EB7-4A3F-885F-0D29F96EA543}" srcOrd="0" destOrd="0" presId="urn:microsoft.com/office/officeart/2008/layout/AlternatingHexagons"/>
    <dgm:cxn modelId="{3E5B36E0-D384-42FA-B213-9B0E6F2E2F93}" type="presParOf" srcId="{B6C8A286-3230-483C-90DB-33145EAD7DAD}" destId="{AA194D64-0678-492E-AB90-3073FAD9AAA8}" srcOrd="1" destOrd="0" presId="urn:microsoft.com/office/officeart/2008/layout/AlternatingHexagons"/>
    <dgm:cxn modelId="{8FC39381-8127-41B1-8503-111F8D42E879}" type="presParOf" srcId="{B6C8A286-3230-483C-90DB-33145EAD7DAD}" destId="{937E5641-24CF-432C-A5BB-C180B06D450E}" srcOrd="2" destOrd="0" presId="urn:microsoft.com/office/officeart/2008/layout/AlternatingHexagons"/>
    <dgm:cxn modelId="{FD3DB822-BCE6-41E3-9ABF-6BF1AAB653A9}" type="presParOf" srcId="{B6C8A286-3230-483C-90DB-33145EAD7DAD}" destId="{010C933B-CA1E-4A7E-AC0D-018AAFF2BF3F}" srcOrd="3" destOrd="0" presId="urn:microsoft.com/office/officeart/2008/layout/AlternatingHexagons"/>
    <dgm:cxn modelId="{36015F07-D012-443E-8DF5-A52DFF6670FB}" type="presParOf" srcId="{B6C8A286-3230-483C-90DB-33145EAD7DAD}" destId="{EC601B56-008A-41FE-8236-6524797C1D6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87978A-7D0E-4013-90A0-46FD2D3359A3}" type="doc">
      <dgm:prSet loTypeId="urn:diagrams.loki3.com/Bracket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46CF926-9726-467E-A6C6-19711D053C6E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EBD3D60-C828-4A25-A694-E4AC7C54EBA4}" type="parTrans" cxnId="{8365C481-FBB8-4804-8F83-45DAA7FC5691}">
      <dgm:prSet/>
      <dgm:spPr/>
      <dgm:t>
        <a:bodyPr/>
        <a:lstStyle/>
        <a:p>
          <a:endParaRPr lang="en-US"/>
        </a:p>
      </dgm:t>
    </dgm:pt>
    <dgm:pt modelId="{98079955-AF04-4414-A9DC-3E35B22D6F8F}" type="sibTrans" cxnId="{8365C481-FBB8-4804-8F83-45DAA7FC5691}">
      <dgm:prSet/>
      <dgm:spPr/>
      <dgm:t>
        <a:bodyPr/>
        <a:lstStyle/>
        <a:p>
          <a:endParaRPr lang="en-US"/>
        </a:p>
      </dgm:t>
    </dgm:pt>
    <dgm:pt modelId="{CE530A14-FDDF-4826-A712-0E30608A17A2}">
      <dgm:prSet phldrT="[Text]"/>
      <dgm:spPr/>
      <dgm:t>
        <a:bodyPr/>
        <a:lstStyle/>
        <a:p>
          <a:r>
            <a:rPr lang="en-US" dirty="0" smtClean="0"/>
            <a:t>Anything comes out of the two exits</a:t>
          </a:r>
          <a:endParaRPr lang="en-US" dirty="0"/>
        </a:p>
      </dgm:t>
    </dgm:pt>
    <dgm:pt modelId="{E90564FD-B4CF-4897-A14E-CAA5F7DCA6AC}" type="parTrans" cxnId="{9DC62043-8FB1-4BE7-8EE5-1D690ADE7252}">
      <dgm:prSet/>
      <dgm:spPr/>
      <dgm:t>
        <a:bodyPr/>
        <a:lstStyle/>
        <a:p>
          <a:endParaRPr lang="en-US"/>
        </a:p>
      </dgm:t>
    </dgm:pt>
    <dgm:pt modelId="{5352972B-E4F7-4A65-AFAC-CCADB670B062}" type="sibTrans" cxnId="{9DC62043-8FB1-4BE7-8EE5-1D690ADE7252}">
      <dgm:prSet/>
      <dgm:spPr/>
      <dgm:t>
        <a:bodyPr/>
        <a:lstStyle/>
        <a:p>
          <a:endParaRPr lang="en-US"/>
        </a:p>
      </dgm:t>
    </dgm:pt>
    <dgm:pt modelId="{5F6AD33F-2D3B-4FB9-8557-F99288EC715E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C1F6950B-4354-44FD-932C-A468AC710BAC}" type="parTrans" cxnId="{2B89D98D-E17E-48E1-B79E-8832BD758897}">
      <dgm:prSet/>
      <dgm:spPr/>
      <dgm:t>
        <a:bodyPr/>
        <a:lstStyle/>
        <a:p>
          <a:endParaRPr lang="en-US"/>
        </a:p>
      </dgm:t>
    </dgm:pt>
    <dgm:pt modelId="{28AA9F6B-ECDC-4131-AF91-F2BB717547CD}" type="sibTrans" cxnId="{2B89D98D-E17E-48E1-B79E-8832BD758897}">
      <dgm:prSet/>
      <dgm:spPr/>
      <dgm:t>
        <a:bodyPr/>
        <a:lstStyle/>
        <a:p>
          <a:endParaRPr lang="en-US"/>
        </a:p>
      </dgm:t>
    </dgm:pt>
    <dgm:pt modelId="{6EE40081-8DD3-4CFC-AF91-53AC5850297E}">
      <dgm:prSet phldrT="[Text]"/>
      <dgm:spPr/>
      <dgm:t>
        <a:bodyPr/>
        <a:lstStyle/>
        <a:p>
          <a:r>
            <a:rPr lang="en-US" dirty="0" smtClean="0"/>
            <a:t>Blood/pus comes out of body &amp; spreads to skin </a:t>
          </a:r>
          <a:endParaRPr lang="en-US" dirty="0"/>
        </a:p>
      </dgm:t>
    </dgm:pt>
    <dgm:pt modelId="{BC6DFC1A-613F-4685-AAB5-8C4536EC9FDE}" type="parTrans" cxnId="{553A6771-288F-4A04-97B7-46E16D93D729}">
      <dgm:prSet/>
      <dgm:spPr/>
      <dgm:t>
        <a:bodyPr/>
        <a:lstStyle/>
        <a:p>
          <a:endParaRPr lang="en-US"/>
        </a:p>
      </dgm:t>
    </dgm:pt>
    <dgm:pt modelId="{98391BFD-8059-41EB-A428-32C83A3B2401}" type="sibTrans" cxnId="{553A6771-288F-4A04-97B7-46E16D93D729}">
      <dgm:prSet/>
      <dgm:spPr/>
      <dgm:t>
        <a:bodyPr/>
        <a:lstStyle/>
        <a:p>
          <a:endParaRPr lang="en-US"/>
        </a:p>
      </dgm:t>
    </dgm:pt>
    <dgm:pt modelId="{5E8EE93B-58AA-4293-A94A-77EEDD684B5E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0997319-93BF-4C29-973E-7E4C8FEDAA6C}" type="parTrans" cxnId="{E83B55AB-B46A-4CE6-A4B2-293FC8596820}">
      <dgm:prSet/>
      <dgm:spPr/>
      <dgm:t>
        <a:bodyPr/>
        <a:lstStyle/>
        <a:p>
          <a:endParaRPr lang="en-US"/>
        </a:p>
      </dgm:t>
    </dgm:pt>
    <dgm:pt modelId="{FE1E650E-25D3-474F-A493-38973AB9D24C}" type="sibTrans" cxnId="{E83B55AB-B46A-4CE6-A4B2-293FC8596820}">
      <dgm:prSet/>
      <dgm:spPr/>
      <dgm:t>
        <a:bodyPr/>
        <a:lstStyle/>
        <a:p>
          <a:endParaRPr lang="en-US"/>
        </a:p>
      </dgm:t>
    </dgm:pt>
    <dgm:pt modelId="{EFAD86B8-EF07-4C21-BE30-730FC0AB5543}">
      <dgm:prSet phldrT="[Text]"/>
      <dgm:spPr/>
      <dgm:t>
        <a:bodyPr/>
        <a:lstStyle/>
        <a:p>
          <a:r>
            <a:rPr lang="en-US" dirty="0" smtClean="0"/>
            <a:t>Blood comes out with saliva in a quantity greater than or equal to saliva</a:t>
          </a:r>
          <a:endParaRPr lang="en-US" dirty="0"/>
        </a:p>
      </dgm:t>
    </dgm:pt>
    <dgm:pt modelId="{F74098D3-A363-4B0D-A5BF-553FA44EF06C}" type="parTrans" cxnId="{356043B5-29A9-4834-BB7B-E142D25E1C0D}">
      <dgm:prSet/>
      <dgm:spPr/>
      <dgm:t>
        <a:bodyPr/>
        <a:lstStyle/>
        <a:p>
          <a:endParaRPr lang="en-US"/>
        </a:p>
      </dgm:t>
    </dgm:pt>
    <dgm:pt modelId="{A9B7548C-C87F-44EB-8DEE-9C1B909A6A46}" type="sibTrans" cxnId="{356043B5-29A9-4834-BB7B-E142D25E1C0D}">
      <dgm:prSet/>
      <dgm:spPr/>
      <dgm:t>
        <a:bodyPr/>
        <a:lstStyle/>
        <a:p>
          <a:endParaRPr lang="en-US"/>
        </a:p>
      </dgm:t>
    </dgm:pt>
    <dgm:pt modelId="{FA3B6B69-30E6-4639-A958-72CA3670DF8A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AA166D49-ECAF-4643-820C-485366ABEAE9}" type="parTrans" cxnId="{75EDE452-4FB5-426E-B68D-FC9E5DEE0C23}">
      <dgm:prSet/>
      <dgm:spPr/>
      <dgm:t>
        <a:bodyPr/>
        <a:lstStyle/>
        <a:p>
          <a:endParaRPr lang="en-US"/>
        </a:p>
      </dgm:t>
    </dgm:pt>
    <dgm:pt modelId="{E7ED6799-4CAF-4CF5-B7C0-01FBF2ADCB35}" type="sibTrans" cxnId="{75EDE452-4FB5-426E-B68D-FC9E5DEE0C23}">
      <dgm:prSet/>
      <dgm:spPr/>
      <dgm:t>
        <a:bodyPr/>
        <a:lstStyle/>
        <a:p>
          <a:endParaRPr lang="en-US"/>
        </a:p>
      </dgm:t>
    </dgm:pt>
    <dgm:pt modelId="{43F1A003-DDA2-4CD1-811C-F83C0CED2450}">
      <dgm:prSet phldrT="[Text]"/>
      <dgm:spPr/>
      <dgm:t>
        <a:bodyPr/>
        <a:lstStyle/>
        <a:p>
          <a:r>
            <a:rPr lang="en-US" dirty="0" smtClean="0"/>
            <a:t>The person vomits out food, water, blood clot or bile and the quantity is mouthful</a:t>
          </a:r>
          <a:endParaRPr lang="en-US" dirty="0"/>
        </a:p>
      </dgm:t>
    </dgm:pt>
    <dgm:pt modelId="{5777806A-AC9C-4C92-92CB-2793DDACBE27}" type="parTrans" cxnId="{AA0258A1-B628-43A2-9566-07B40FFDEFEC}">
      <dgm:prSet/>
      <dgm:spPr/>
      <dgm:t>
        <a:bodyPr/>
        <a:lstStyle/>
        <a:p>
          <a:endParaRPr lang="en-US"/>
        </a:p>
      </dgm:t>
    </dgm:pt>
    <dgm:pt modelId="{47420F9A-D686-4808-95AD-BAC5CC8EA1FE}" type="sibTrans" cxnId="{AA0258A1-B628-43A2-9566-07B40FFDEFEC}">
      <dgm:prSet/>
      <dgm:spPr/>
      <dgm:t>
        <a:bodyPr/>
        <a:lstStyle/>
        <a:p>
          <a:endParaRPr lang="en-US"/>
        </a:p>
      </dgm:t>
    </dgm:pt>
    <dgm:pt modelId="{A93B96C0-5B05-4158-9E42-48FCA32ECFED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C605E9C2-2D22-41C9-95AD-AEA34C7541EF}" type="parTrans" cxnId="{FBDDB245-245E-48AC-8D10-38788B21CCC7}">
      <dgm:prSet/>
      <dgm:spPr/>
      <dgm:t>
        <a:bodyPr/>
        <a:lstStyle/>
        <a:p>
          <a:endParaRPr lang="en-US"/>
        </a:p>
      </dgm:t>
    </dgm:pt>
    <dgm:pt modelId="{D3B37740-4C9C-4A37-ADE4-69BC780D39A3}" type="sibTrans" cxnId="{FBDDB245-245E-48AC-8D10-38788B21CCC7}">
      <dgm:prSet/>
      <dgm:spPr/>
      <dgm:t>
        <a:bodyPr/>
        <a:lstStyle/>
        <a:p>
          <a:endParaRPr lang="en-US"/>
        </a:p>
      </dgm:t>
    </dgm:pt>
    <dgm:pt modelId="{E763BE50-EF07-4782-9145-DEA1E78EA1A5}">
      <dgm:prSet phldrT="[Text]"/>
      <dgm:spPr/>
      <dgm:t>
        <a:bodyPr/>
        <a:lstStyle/>
        <a:p>
          <a:r>
            <a:rPr lang="en-US" dirty="0" smtClean="0"/>
            <a:t>Person sleeps &amp; the rear doesn't remain on ground</a:t>
          </a:r>
          <a:endParaRPr lang="en-US" dirty="0"/>
        </a:p>
      </dgm:t>
    </dgm:pt>
    <dgm:pt modelId="{B2B4D40A-761B-420D-AFCA-DA9AC44469E3}" type="parTrans" cxnId="{7F8A35D5-7FAD-4539-903C-0CD81B3ACB14}">
      <dgm:prSet/>
      <dgm:spPr/>
      <dgm:t>
        <a:bodyPr/>
        <a:lstStyle/>
        <a:p>
          <a:endParaRPr lang="en-US"/>
        </a:p>
      </dgm:t>
    </dgm:pt>
    <dgm:pt modelId="{82DF9139-D621-4917-94CB-C36B7C571B14}" type="sibTrans" cxnId="{7F8A35D5-7FAD-4539-903C-0CD81B3ACB14}">
      <dgm:prSet/>
      <dgm:spPr/>
      <dgm:t>
        <a:bodyPr/>
        <a:lstStyle/>
        <a:p>
          <a:endParaRPr lang="en-US"/>
        </a:p>
      </dgm:t>
    </dgm:pt>
    <dgm:pt modelId="{CBA640AE-6024-4318-962D-AF2D736AA454}" type="pres">
      <dgm:prSet presAssocID="{7187978A-7D0E-4013-90A0-46FD2D3359A3}" presName="Name0" presStyleCnt="0">
        <dgm:presLayoutVars>
          <dgm:dir/>
          <dgm:animLvl val="lvl"/>
          <dgm:resizeHandles val="exact"/>
        </dgm:presLayoutVars>
      </dgm:prSet>
      <dgm:spPr/>
    </dgm:pt>
    <dgm:pt modelId="{6AF50F36-B209-48A3-B35D-0729B31BBE8C}" type="pres">
      <dgm:prSet presAssocID="{E46CF926-9726-467E-A6C6-19711D053C6E}" presName="linNode" presStyleCnt="0"/>
      <dgm:spPr/>
    </dgm:pt>
    <dgm:pt modelId="{16F9DE87-8083-4895-AF43-687F7761BCAE}" type="pres">
      <dgm:prSet presAssocID="{E46CF926-9726-467E-A6C6-19711D053C6E}" presName="parTx" presStyleLbl="revTx" presStyleIdx="0" presStyleCnt="5" custScaleX="29930">
        <dgm:presLayoutVars>
          <dgm:chMax val="1"/>
          <dgm:bulletEnabled val="1"/>
        </dgm:presLayoutVars>
      </dgm:prSet>
      <dgm:spPr/>
    </dgm:pt>
    <dgm:pt modelId="{1C187476-E51A-414F-B987-2B02DA6C498A}" type="pres">
      <dgm:prSet presAssocID="{E46CF926-9726-467E-A6C6-19711D053C6E}" presName="bracket" presStyleLbl="parChTrans1D1" presStyleIdx="0" presStyleCnt="5"/>
      <dgm:spPr/>
    </dgm:pt>
    <dgm:pt modelId="{86167FC5-7D19-4536-BE50-B388C02134C7}" type="pres">
      <dgm:prSet presAssocID="{E46CF926-9726-467E-A6C6-19711D053C6E}" presName="spH" presStyleCnt="0"/>
      <dgm:spPr/>
    </dgm:pt>
    <dgm:pt modelId="{97AD91CD-53F3-4BF6-B033-FFA6F1089F40}" type="pres">
      <dgm:prSet presAssocID="{E46CF926-9726-467E-A6C6-19711D053C6E}" presName="desTx" presStyleLbl="node1" presStyleIdx="0" presStyleCnt="5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B614-DAFE-4443-AD5B-C89723B4F045}" type="pres">
      <dgm:prSet presAssocID="{98079955-AF04-4414-A9DC-3E35B22D6F8F}" presName="spV" presStyleCnt="0"/>
      <dgm:spPr/>
    </dgm:pt>
    <dgm:pt modelId="{BBE3DAB7-5922-4E35-A69B-A7BC26EBCD36}" type="pres">
      <dgm:prSet presAssocID="{5F6AD33F-2D3B-4FB9-8557-F99288EC715E}" presName="linNode" presStyleCnt="0"/>
      <dgm:spPr/>
    </dgm:pt>
    <dgm:pt modelId="{DC5650EE-7704-4FC3-A2E5-F755BDBDDFCB}" type="pres">
      <dgm:prSet presAssocID="{5F6AD33F-2D3B-4FB9-8557-F99288EC715E}" presName="parTx" presStyleLbl="revTx" presStyleIdx="1" presStyleCnt="5" custScaleX="29930">
        <dgm:presLayoutVars>
          <dgm:chMax val="1"/>
          <dgm:bulletEnabled val="1"/>
        </dgm:presLayoutVars>
      </dgm:prSet>
      <dgm:spPr/>
    </dgm:pt>
    <dgm:pt modelId="{54A6D773-30EA-41A3-ACB8-314780089C5B}" type="pres">
      <dgm:prSet presAssocID="{5F6AD33F-2D3B-4FB9-8557-F99288EC715E}" presName="bracket" presStyleLbl="parChTrans1D1" presStyleIdx="1" presStyleCnt="5"/>
      <dgm:spPr/>
    </dgm:pt>
    <dgm:pt modelId="{02E7AB09-1DBB-4565-A406-B16BB4910673}" type="pres">
      <dgm:prSet presAssocID="{5F6AD33F-2D3B-4FB9-8557-F99288EC715E}" presName="spH" presStyleCnt="0"/>
      <dgm:spPr/>
    </dgm:pt>
    <dgm:pt modelId="{74AAE8EE-48F3-413A-8CA0-B709E2D6EBAC}" type="pres">
      <dgm:prSet presAssocID="{5F6AD33F-2D3B-4FB9-8557-F99288EC715E}" presName="desTx" presStyleLbl="node1" presStyleIdx="1" presStyleCnt="5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02F7-541A-4379-A59E-E4D3EAB8B6E8}" type="pres">
      <dgm:prSet presAssocID="{28AA9F6B-ECDC-4131-AF91-F2BB717547CD}" presName="spV" presStyleCnt="0"/>
      <dgm:spPr/>
    </dgm:pt>
    <dgm:pt modelId="{731C4C9F-91B4-4943-AC18-2D24E1C381EA}" type="pres">
      <dgm:prSet presAssocID="{5E8EE93B-58AA-4293-A94A-77EEDD684B5E}" presName="linNode" presStyleCnt="0"/>
      <dgm:spPr/>
    </dgm:pt>
    <dgm:pt modelId="{1DBB099D-4F0B-47BC-AA20-21DEB13FBFCE}" type="pres">
      <dgm:prSet presAssocID="{5E8EE93B-58AA-4293-A94A-77EEDD684B5E}" presName="parTx" presStyleLbl="revTx" presStyleIdx="2" presStyleCnt="5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B747D-F214-44D5-805B-A289AD6228DD}" type="pres">
      <dgm:prSet presAssocID="{5E8EE93B-58AA-4293-A94A-77EEDD684B5E}" presName="bracket" presStyleLbl="parChTrans1D1" presStyleIdx="2" presStyleCnt="5"/>
      <dgm:spPr/>
    </dgm:pt>
    <dgm:pt modelId="{25DD782B-53FB-4988-B424-CEF3BA78FE79}" type="pres">
      <dgm:prSet presAssocID="{5E8EE93B-58AA-4293-A94A-77EEDD684B5E}" presName="spH" presStyleCnt="0"/>
      <dgm:spPr/>
    </dgm:pt>
    <dgm:pt modelId="{62BA0C58-592E-407A-924C-CDFC77DB6A7F}" type="pres">
      <dgm:prSet presAssocID="{5E8EE93B-58AA-4293-A94A-77EEDD684B5E}" presName="desTx" presStyleLbl="node1" presStyleIdx="2" presStyleCnt="5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AC83D-65BD-4A78-8DBB-5FC1CA5BC095}" type="pres">
      <dgm:prSet presAssocID="{FE1E650E-25D3-474F-A493-38973AB9D24C}" presName="spV" presStyleCnt="0"/>
      <dgm:spPr/>
    </dgm:pt>
    <dgm:pt modelId="{D99DADA6-BD2B-43C7-AFB8-D9B8226D00E3}" type="pres">
      <dgm:prSet presAssocID="{FA3B6B69-30E6-4639-A958-72CA3670DF8A}" presName="linNode" presStyleCnt="0"/>
      <dgm:spPr/>
    </dgm:pt>
    <dgm:pt modelId="{CB9B5468-CB05-4A64-9158-4A52FB6A9CEA}" type="pres">
      <dgm:prSet presAssocID="{FA3B6B69-30E6-4639-A958-72CA3670DF8A}" presName="parTx" presStyleLbl="revTx" presStyleIdx="3" presStyleCnt="5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90FD2-17A5-41C4-B0A5-92EFB537E23A}" type="pres">
      <dgm:prSet presAssocID="{FA3B6B69-30E6-4639-A958-72CA3670DF8A}" presName="bracket" presStyleLbl="parChTrans1D1" presStyleIdx="3" presStyleCnt="5"/>
      <dgm:spPr/>
    </dgm:pt>
    <dgm:pt modelId="{48B7FEC2-CB9D-4B65-BF50-817473CBD582}" type="pres">
      <dgm:prSet presAssocID="{FA3B6B69-30E6-4639-A958-72CA3670DF8A}" presName="spH" presStyleCnt="0"/>
      <dgm:spPr/>
    </dgm:pt>
    <dgm:pt modelId="{2A80E945-C115-4A5A-8F08-56373200F43A}" type="pres">
      <dgm:prSet presAssocID="{FA3B6B69-30E6-4639-A958-72CA3670DF8A}" presName="desTx" presStyleLbl="node1" presStyleIdx="3" presStyleCnt="5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A5FC0-5194-43D0-A61A-48B55E296248}" type="pres">
      <dgm:prSet presAssocID="{E7ED6799-4CAF-4CF5-B7C0-01FBF2ADCB35}" presName="spV" presStyleCnt="0"/>
      <dgm:spPr/>
    </dgm:pt>
    <dgm:pt modelId="{91821A26-311C-47ED-AD15-67604D7222AE}" type="pres">
      <dgm:prSet presAssocID="{A93B96C0-5B05-4158-9E42-48FCA32ECFED}" presName="linNode" presStyleCnt="0"/>
      <dgm:spPr/>
    </dgm:pt>
    <dgm:pt modelId="{BE38CD47-22ED-47E5-8C3E-CD22585F8FB4}" type="pres">
      <dgm:prSet presAssocID="{A93B96C0-5B05-4158-9E42-48FCA32ECFED}" presName="parTx" presStyleLbl="revTx" presStyleIdx="4" presStyleCnt="5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9B41B-4971-47DD-838B-B2EC11AD44AB}" type="pres">
      <dgm:prSet presAssocID="{A93B96C0-5B05-4158-9E42-48FCA32ECFED}" presName="bracket" presStyleLbl="parChTrans1D1" presStyleIdx="4" presStyleCnt="5"/>
      <dgm:spPr/>
    </dgm:pt>
    <dgm:pt modelId="{F8B805CF-4B89-4469-A33C-B9ACDEB5B238}" type="pres">
      <dgm:prSet presAssocID="{A93B96C0-5B05-4158-9E42-48FCA32ECFED}" presName="spH" presStyleCnt="0"/>
      <dgm:spPr/>
    </dgm:pt>
    <dgm:pt modelId="{2CDF88AC-FDBD-43B1-9DBF-C35F790DB3F6}" type="pres">
      <dgm:prSet presAssocID="{A93B96C0-5B05-4158-9E42-48FCA32ECFED}" presName="desTx" presStyleLbl="node1" presStyleIdx="4" presStyleCnt="5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C5A26-365C-4E32-8EE8-68B3755AF999}" type="presOf" srcId="{FA3B6B69-30E6-4639-A958-72CA3670DF8A}" destId="{CB9B5468-CB05-4A64-9158-4A52FB6A9CEA}" srcOrd="0" destOrd="0" presId="urn:diagrams.loki3.com/BracketList"/>
    <dgm:cxn modelId="{FBDDB245-245E-48AC-8D10-38788B21CCC7}" srcId="{7187978A-7D0E-4013-90A0-46FD2D3359A3}" destId="{A93B96C0-5B05-4158-9E42-48FCA32ECFED}" srcOrd="4" destOrd="0" parTransId="{C605E9C2-2D22-41C9-95AD-AEA34C7541EF}" sibTransId="{D3B37740-4C9C-4A37-ADE4-69BC780D39A3}"/>
    <dgm:cxn modelId="{30087390-FD88-4B92-8F2D-724013E47C06}" type="presOf" srcId="{7187978A-7D0E-4013-90A0-46FD2D3359A3}" destId="{CBA640AE-6024-4318-962D-AF2D736AA454}" srcOrd="0" destOrd="0" presId="urn:diagrams.loki3.com/BracketList"/>
    <dgm:cxn modelId="{7702A6F2-4D28-435F-B758-6C9A003975C1}" type="presOf" srcId="{5E8EE93B-58AA-4293-A94A-77EEDD684B5E}" destId="{1DBB099D-4F0B-47BC-AA20-21DEB13FBFCE}" srcOrd="0" destOrd="0" presId="urn:diagrams.loki3.com/BracketList"/>
    <dgm:cxn modelId="{9549FE30-0498-4B0E-AD30-A48A4D8B67D9}" type="presOf" srcId="{6EE40081-8DD3-4CFC-AF91-53AC5850297E}" destId="{74AAE8EE-48F3-413A-8CA0-B709E2D6EBAC}" srcOrd="0" destOrd="0" presId="urn:diagrams.loki3.com/BracketList"/>
    <dgm:cxn modelId="{2B89D98D-E17E-48E1-B79E-8832BD758897}" srcId="{7187978A-7D0E-4013-90A0-46FD2D3359A3}" destId="{5F6AD33F-2D3B-4FB9-8557-F99288EC715E}" srcOrd="1" destOrd="0" parTransId="{C1F6950B-4354-44FD-932C-A468AC710BAC}" sibTransId="{28AA9F6B-ECDC-4131-AF91-F2BB717547CD}"/>
    <dgm:cxn modelId="{1C9AE824-D4C2-4546-8210-3300F387269A}" type="presOf" srcId="{CE530A14-FDDF-4826-A712-0E30608A17A2}" destId="{97AD91CD-53F3-4BF6-B033-FFA6F1089F40}" srcOrd="0" destOrd="0" presId="urn:diagrams.loki3.com/BracketList"/>
    <dgm:cxn modelId="{356043B5-29A9-4834-BB7B-E142D25E1C0D}" srcId="{5E8EE93B-58AA-4293-A94A-77EEDD684B5E}" destId="{EFAD86B8-EF07-4C21-BE30-730FC0AB5543}" srcOrd="0" destOrd="0" parTransId="{F74098D3-A363-4B0D-A5BF-553FA44EF06C}" sibTransId="{A9B7548C-C87F-44EB-8DEE-9C1B909A6A46}"/>
    <dgm:cxn modelId="{AA0258A1-B628-43A2-9566-07B40FFDEFEC}" srcId="{FA3B6B69-30E6-4639-A958-72CA3670DF8A}" destId="{43F1A003-DDA2-4CD1-811C-F83C0CED2450}" srcOrd="0" destOrd="0" parTransId="{5777806A-AC9C-4C92-92CB-2793DDACBE27}" sibTransId="{47420F9A-D686-4808-95AD-BAC5CC8EA1FE}"/>
    <dgm:cxn modelId="{0367C44A-40E3-4015-8ACF-FFF3399CFB8D}" type="presOf" srcId="{A93B96C0-5B05-4158-9E42-48FCA32ECFED}" destId="{BE38CD47-22ED-47E5-8C3E-CD22585F8FB4}" srcOrd="0" destOrd="0" presId="urn:diagrams.loki3.com/BracketList"/>
    <dgm:cxn modelId="{7F8A35D5-7FAD-4539-903C-0CD81B3ACB14}" srcId="{A93B96C0-5B05-4158-9E42-48FCA32ECFED}" destId="{E763BE50-EF07-4782-9145-DEA1E78EA1A5}" srcOrd="0" destOrd="0" parTransId="{B2B4D40A-761B-420D-AFCA-DA9AC44469E3}" sibTransId="{82DF9139-D621-4917-94CB-C36B7C571B14}"/>
    <dgm:cxn modelId="{9C9B8ADE-1FD2-420B-8F5A-15BB15FA7D0C}" type="presOf" srcId="{5F6AD33F-2D3B-4FB9-8557-F99288EC715E}" destId="{DC5650EE-7704-4FC3-A2E5-F755BDBDDFCB}" srcOrd="0" destOrd="0" presId="urn:diagrams.loki3.com/BracketList"/>
    <dgm:cxn modelId="{5C281BB1-CCAA-4FE8-BD6B-AB4DEB2D65E8}" type="presOf" srcId="{E46CF926-9726-467E-A6C6-19711D053C6E}" destId="{16F9DE87-8083-4895-AF43-687F7761BCAE}" srcOrd="0" destOrd="0" presId="urn:diagrams.loki3.com/BracketList"/>
    <dgm:cxn modelId="{8365C481-FBB8-4804-8F83-45DAA7FC5691}" srcId="{7187978A-7D0E-4013-90A0-46FD2D3359A3}" destId="{E46CF926-9726-467E-A6C6-19711D053C6E}" srcOrd="0" destOrd="0" parTransId="{DEBD3D60-C828-4A25-A694-E4AC7C54EBA4}" sibTransId="{98079955-AF04-4414-A9DC-3E35B22D6F8F}"/>
    <dgm:cxn modelId="{53C4E592-B582-4ED7-AD84-96BC42BCFD6C}" type="presOf" srcId="{EFAD86B8-EF07-4C21-BE30-730FC0AB5543}" destId="{62BA0C58-592E-407A-924C-CDFC77DB6A7F}" srcOrd="0" destOrd="0" presId="urn:diagrams.loki3.com/BracketList"/>
    <dgm:cxn modelId="{75EDE452-4FB5-426E-B68D-FC9E5DEE0C23}" srcId="{7187978A-7D0E-4013-90A0-46FD2D3359A3}" destId="{FA3B6B69-30E6-4639-A958-72CA3670DF8A}" srcOrd="3" destOrd="0" parTransId="{AA166D49-ECAF-4643-820C-485366ABEAE9}" sibTransId="{E7ED6799-4CAF-4CF5-B7C0-01FBF2ADCB35}"/>
    <dgm:cxn modelId="{553A6771-288F-4A04-97B7-46E16D93D729}" srcId="{5F6AD33F-2D3B-4FB9-8557-F99288EC715E}" destId="{6EE40081-8DD3-4CFC-AF91-53AC5850297E}" srcOrd="0" destOrd="0" parTransId="{BC6DFC1A-613F-4685-AAB5-8C4536EC9FDE}" sibTransId="{98391BFD-8059-41EB-A428-32C83A3B2401}"/>
    <dgm:cxn modelId="{82A05520-8ED9-4F90-B239-8B94EFEFD544}" type="presOf" srcId="{E763BE50-EF07-4782-9145-DEA1E78EA1A5}" destId="{2CDF88AC-FDBD-43B1-9DBF-C35F790DB3F6}" srcOrd="0" destOrd="0" presId="urn:diagrams.loki3.com/BracketList"/>
    <dgm:cxn modelId="{E83B55AB-B46A-4CE6-A4B2-293FC8596820}" srcId="{7187978A-7D0E-4013-90A0-46FD2D3359A3}" destId="{5E8EE93B-58AA-4293-A94A-77EEDD684B5E}" srcOrd="2" destOrd="0" parTransId="{30997319-93BF-4C29-973E-7E4C8FEDAA6C}" sibTransId="{FE1E650E-25D3-474F-A493-38973AB9D24C}"/>
    <dgm:cxn modelId="{6D660528-9D09-4C58-A574-C7B012F963E7}" type="presOf" srcId="{43F1A003-DDA2-4CD1-811C-F83C0CED2450}" destId="{2A80E945-C115-4A5A-8F08-56373200F43A}" srcOrd="0" destOrd="0" presId="urn:diagrams.loki3.com/BracketList"/>
    <dgm:cxn modelId="{9DC62043-8FB1-4BE7-8EE5-1D690ADE7252}" srcId="{E46CF926-9726-467E-A6C6-19711D053C6E}" destId="{CE530A14-FDDF-4826-A712-0E30608A17A2}" srcOrd="0" destOrd="0" parTransId="{E90564FD-B4CF-4897-A14E-CAA5F7DCA6AC}" sibTransId="{5352972B-E4F7-4A65-AFAC-CCADB670B062}"/>
    <dgm:cxn modelId="{AB4B07AF-2882-4A5B-8DA9-E66AE75D432E}" type="presParOf" srcId="{CBA640AE-6024-4318-962D-AF2D736AA454}" destId="{6AF50F36-B209-48A3-B35D-0729B31BBE8C}" srcOrd="0" destOrd="0" presId="urn:diagrams.loki3.com/BracketList"/>
    <dgm:cxn modelId="{76031F41-9274-45F8-9AF7-0A41278B218B}" type="presParOf" srcId="{6AF50F36-B209-48A3-B35D-0729B31BBE8C}" destId="{16F9DE87-8083-4895-AF43-687F7761BCAE}" srcOrd="0" destOrd="0" presId="urn:diagrams.loki3.com/BracketList"/>
    <dgm:cxn modelId="{9F066171-80E7-4BB0-8F7D-06629B47274F}" type="presParOf" srcId="{6AF50F36-B209-48A3-B35D-0729B31BBE8C}" destId="{1C187476-E51A-414F-B987-2B02DA6C498A}" srcOrd="1" destOrd="0" presId="urn:diagrams.loki3.com/BracketList"/>
    <dgm:cxn modelId="{080B2EFC-7912-460D-A5FE-1F3F419B79D1}" type="presParOf" srcId="{6AF50F36-B209-48A3-B35D-0729B31BBE8C}" destId="{86167FC5-7D19-4536-BE50-B388C02134C7}" srcOrd="2" destOrd="0" presId="urn:diagrams.loki3.com/BracketList"/>
    <dgm:cxn modelId="{2D3CA4D4-566F-4B28-BD31-C8E25F01A06F}" type="presParOf" srcId="{6AF50F36-B209-48A3-B35D-0729B31BBE8C}" destId="{97AD91CD-53F3-4BF6-B033-FFA6F1089F40}" srcOrd="3" destOrd="0" presId="urn:diagrams.loki3.com/BracketList"/>
    <dgm:cxn modelId="{A5114EE8-7D08-4FE5-88AF-51AFA239AFD8}" type="presParOf" srcId="{CBA640AE-6024-4318-962D-AF2D736AA454}" destId="{ED15B614-DAFE-4443-AD5B-C89723B4F045}" srcOrd="1" destOrd="0" presId="urn:diagrams.loki3.com/BracketList"/>
    <dgm:cxn modelId="{E4E671E1-6FA4-4563-9530-CF93E6B43E3E}" type="presParOf" srcId="{CBA640AE-6024-4318-962D-AF2D736AA454}" destId="{BBE3DAB7-5922-4E35-A69B-A7BC26EBCD36}" srcOrd="2" destOrd="0" presId="urn:diagrams.loki3.com/BracketList"/>
    <dgm:cxn modelId="{F9D378C4-A570-4851-8B00-681826E55D62}" type="presParOf" srcId="{BBE3DAB7-5922-4E35-A69B-A7BC26EBCD36}" destId="{DC5650EE-7704-4FC3-A2E5-F755BDBDDFCB}" srcOrd="0" destOrd="0" presId="urn:diagrams.loki3.com/BracketList"/>
    <dgm:cxn modelId="{4A49C0AD-62A3-4D13-8930-D880B0B4B33C}" type="presParOf" srcId="{BBE3DAB7-5922-4E35-A69B-A7BC26EBCD36}" destId="{54A6D773-30EA-41A3-ACB8-314780089C5B}" srcOrd="1" destOrd="0" presId="urn:diagrams.loki3.com/BracketList"/>
    <dgm:cxn modelId="{580328AB-B9F4-4FFC-A7D9-C99DC53A4578}" type="presParOf" srcId="{BBE3DAB7-5922-4E35-A69B-A7BC26EBCD36}" destId="{02E7AB09-1DBB-4565-A406-B16BB4910673}" srcOrd="2" destOrd="0" presId="urn:diagrams.loki3.com/BracketList"/>
    <dgm:cxn modelId="{CEEBF25F-BE50-4A46-A483-399D8BD2566D}" type="presParOf" srcId="{BBE3DAB7-5922-4E35-A69B-A7BC26EBCD36}" destId="{74AAE8EE-48F3-413A-8CA0-B709E2D6EBAC}" srcOrd="3" destOrd="0" presId="urn:diagrams.loki3.com/BracketList"/>
    <dgm:cxn modelId="{0456188A-7E2D-47A6-8893-1A3AE72640A5}" type="presParOf" srcId="{CBA640AE-6024-4318-962D-AF2D736AA454}" destId="{094D02F7-541A-4379-A59E-E4D3EAB8B6E8}" srcOrd="3" destOrd="0" presId="urn:diagrams.loki3.com/BracketList"/>
    <dgm:cxn modelId="{38F3AABE-1579-44D3-97A7-3E3A546E355D}" type="presParOf" srcId="{CBA640AE-6024-4318-962D-AF2D736AA454}" destId="{731C4C9F-91B4-4943-AC18-2D24E1C381EA}" srcOrd="4" destOrd="0" presId="urn:diagrams.loki3.com/BracketList"/>
    <dgm:cxn modelId="{B321CE43-291F-4E27-AC44-2FFEE1FFA9DC}" type="presParOf" srcId="{731C4C9F-91B4-4943-AC18-2D24E1C381EA}" destId="{1DBB099D-4F0B-47BC-AA20-21DEB13FBFCE}" srcOrd="0" destOrd="0" presId="urn:diagrams.loki3.com/BracketList"/>
    <dgm:cxn modelId="{9FE51C0C-0531-4F92-BBF0-2BC88BFBCD44}" type="presParOf" srcId="{731C4C9F-91B4-4943-AC18-2D24E1C381EA}" destId="{656B747D-F214-44D5-805B-A289AD6228DD}" srcOrd="1" destOrd="0" presId="urn:diagrams.loki3.com/BracketList"/>
    <dgm:cxn modelId="{72A29169-D1F1-4C76-9182-283DAA5D86F5}" type="presParOf" srcId="{731C4C9F-91B4-4943-AC18-2D24E1C381EA}" destId="{25DD782B-53FB-4988-B424-CEF3BA78FE79}" srcOrd="2" destOrd="0" presId="urn:diagrams.loki3.com/BracketList"/>
    <dgm:cxn modelId="{335D11D6-2D8B-4501-AF8A-F216AFBAEAC9}" type="presParOf" srcId="{731C4C9F-91B4-4943-AC18-2D24E1C381EA}" destId="{62BA0C58-592E-407A-924C-CDFC77DB6A7F}" srcOrd="3" destOrd="0" presId="urn:diagrams.loki3.com/BracketList"/>
    <dgm:cxn modelId="{9C611A8C-4E9E-4214-957E-21F70AFFB6A4}" type="presParOf" srcId="{CBA640AE-6024-4318-962D-AF2D736AA454}" destId="{9E2AC83D-65BD-4A78-8DBB-5FC1CA5BC095}" srcOrd="5" destOrd="0" presId="urn:diagrams.loki3.com/BracketList"/>
    <dgm:cxn modelId="{63F54CBF-DFBC-4E49-AAE6-C5E30BFEFE53}" type="presParOf" srcId="{CBA640AE-6024-4318-962D-AF2D736AA454}" destId="{D99DADA6-BD2B-43C7-AFB8-D9B8226D00E3}" srcOrd="6" destOrd="0" presId="urn:diagrams.loki3.com/BracketList"/>
    <dgm:cxn modelId="{7C08FA09-D44F-40C8-98BD-9334529E31C2}" type="presParOf" srcId="{D99DADA6-BD2B-43C7-AFB8-D9B8226D00E3}" destId="{CB9B5468-CB05-4A64-9158-4A52FB6A9CEA}" srcOrd="0" destOrd="0" presId="urn:diagrams.loki3.com/BracketList"/>
    <dgm:cxn modelId="{8A1C54A1-37FD-4347-B944-5F9E3B07474D}" type="presParOf" srcId="{D99DADA6-BD2B-43C7-AFB8-D9B8226D00E3}" destId="{D2B90FD2-17A5-41C4-B0A5-92EFB537E23A}" srcOrd="1" destOrd="0" presId="urn:diagrams.loki3.com/BracketList"/>
    <dgm:cxn modelId="{14DEE9E5-8C86-48C0-98A3-7B7D85A70958}" type="presParOf" srcId="{D99DADA6-BD2B-43C7-AFB8-D9B8226D00E3}" destId="{48B7FEC2-CB9D-4B65-BF50-817473CBD582}" srcOrd="2" destOrd="0" presId="urn:diagrams.loki3.com/BracketList"/>
    <dgm:cxn modelId="{CD4660C5-78A4-42AC-B3FF-99B9CE5D50C3}" type="presParOf" srcId="{D99DADA6-BD2B-43C7-AFB8-D9B8226D00E3}" destId="{2A80E945-C115-4A5A-8F08-56373200F43A}" srcOrd="3" destOrd="0" presId="urn:diagrams.loki3.com/BracketList"/>
    <dgm:cxn modelId="{136E7B90-074D-4296-9A6E-36F8B06A1742}" type="presParOf" srcId="{CBA640AE-6024-4318-962D-AF2D736AA454}" destId="{025A5FC0-5194-43D0-A61A-48B55E296248}" srcOrd="7" destOrd="0" presId="urn:diagrams.loki3.com/BracketList"/>
    <dgm:cxn modelId="{84DC4C8D-C64E-4C02-8050-0E0EF8D6BFD1}" type="presParOf" srcId="{CBA640AE-6024-4318-962D-AF2D736AA454}" destId="{91821A26-311C-47ED-AD15-67604D7222AE}" srcOrd="8" destOrd="0" presId="urn:diagrams.loki3.com/BracketList"/>
    <dgm:cxn modelId="{E164C2AB-1915-4536-9C9A-8EECA7990C3A}" type="presParOf" srcId="{91821A26-311C-47ED-AD15-67604D7222AE}" destId="{BE38CD47-22ED-47E5-8C3E-CD22585F8FB4}" srcOrd="0" destOrd="0" presId="urn:diagrams.loki3.com/BracketList"/>
    <dgm:cxn modelId="{9A211745-9F56-44FA-8FD2-42BB274F1759}" type="presParOf" srcId="{91821A26-311C-47ED-AD15-67604D7222AE}" destId="{0349B41B-4971-47DD-838B-B2EC11AD44AB}" srcOrd="1" destOrd="0" presId="urn:diagrams.loki3.com/BracketList"/>
    <dgm:cxn modelId="{E997CDF0-F585-4273-9BDB-7EB915F367AD}" type="presParOf" srcId="{91821A26-311C-47ED-AD15-67604D7222AE}" destId="{F8B805CF-4B89-4469-A33C-B9ACDEB5B238}" srcOrd="2" destOrd="0" presId="urn:diagrams.loki3.com/BracketList"/>
    <dgm:cxn modelId="{0C8F6923-E924-4B0B-AD0B-6AF9823AF3D4}" type="presParOf" srcId="{91821A26-311C-47ED-AD15-67604D7222AE}" destId="{2CDF88AC-FDBD-43B1-9DBF-C35F790DB3F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87978A-7D0E-4013-90A0-46FD2D3359A3}" type="doc">
      <dgm:prSet loTypeId="urn:diagrams.loki3.com/Bracket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46CF926-9726-467E-A6C6-19711D053C6E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DEBD3D60-C828-4A25-A694-E4AC7C54EBA4}" type="parTrans" cxnId="{8365C481-FBB8-4804-8F83-45DAA7FC5691}">
      <dgm:prSet/>
      <dgm:spPr/>
      <dgm:t>
        <a:bodyPr/>
        <a:lstStyle/>
        <a:p>
          <a:endParaRPr lang="en-US"/>
        </a:p>
      </dgm:t>
    </dgm:pt>
    <dgm:pt modelId="{98079955-AF04-4414-A9DC-3E35B22D6F8F}" type="sibTrans" cxnId="{8365C481-FBB8-4804-8F83-45DAA7FC5691}">
      <dgm:prSet/>
      <dgm:spPr/>
      <dgm:t>
        <a:bodyPr/>
        <a:lstStyle/>
        <a:p>
          <a:endParaRPr lang="en-US"/>
        </a:p>
      </dgm:t>
    </dgm:pt>
    <dgm:pt modelId="{CE530A14-FDDF-4826-A712-0E30608A17A2}">
      <dgm:prSet phldrT="[Text]"/>
      <dgm:spPr/>
      <dgm:t>
        <a:bodyPr/>
        <a:lstStyle/>
        <a:p>
          <a:r>
            <a:rPr lang="en-US" dirty="0" smtClean="0"/>
            <a:t>Falls unconscious</a:t>
          </a:r>
          <a:endParaRPr lang="en-US" dirty="0"/>
        </a:p>
      </dgm:t>
    </dgm:pt>
    <dgm:pt modelId="{E90564FD-B4CF-4897-A14E-CAA5F7DCA6AC}" type="parTrans" cxnId="{9DC62043-8FB1-4BE7-8EE5-1D690ADE7252}">
      <dgm:prSet/>
      <dgm:spPr/>
      <dgm:t>
        <a:bodyPr/>
        <a:lstStyle/>
        <a:p>
          <a:endParaRPr lang="en-US"/>
        </a:p>
      </dgm:t>
    </dgm:pt>
    <dgm:pt modelId="{5352972B-E4F7-4A65-AFAC-CCADB670B062}" type="sibTrans" cxnId="{9DC62043-8FB1-4BE7-8EE5-1D690ADE7252}">
      <dgm:prSet/>
      <dgm:spPr/>
      <dgm:t>
        <a:bodyPr/>
        <a:lstStyle/>
        <a:p>
          <a:endParaRPr lang="en-US"/>
        </a:p>
      </dgm:t>
    </dgm:pt>
    <dgm:pt modelId="{5F6AD33F-2D3B-4FB9-8557-F99288EC715E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C1F6950B-4354-44FD-932C-A468AC710BAC}" type="parTrans" cxnId="{2B89D98D-E17E-48E1-B79E-8832BD758897}">
      <dgm:prSet/>
      <dgm:spPr/>
      <dgm:t>
        <a:bodyPr/>
        <a:lstStyle/>
        <a:p>
          <a:endParaRPr lang="en-US"/>
        </a:p>
      </dgm:t>
    </dgm:pt>
    <dgm:pt modelId="{28AA9F6B-ECDC-4131-AF91-F2BB717547CD}" type="sibTrans" cxnId="{2B89D98D-E17E-48E1-B79E-8832BD758897}">
      <dgm:prSet/>
      <dgm:spPr/>
      <dgm:t>
        <a:bodyPr/>
        <a:lstStyle/>
        <a:p>
          <a:endParaRPr lang="en-US"/>
        </a:p>
      </dgm:t>
    </dgm:pt>
    <dgm:pt modelId="{6EE40081-8DD3-4CFC-AF91-53AC5850297E}">
      <dgm:prSet phldrT="[Text]"/>
      <dgm:spPr/>
      <dgm:t>
        <a:bodyPr/>
        <a:lstStyle/>
        <a:p>
          <a:r>
            <a:rPr lang="en-US" dirty="0" smtClean="0"/>
            <a:t>Loses sanity</a:t>
          </a:r>
          <a:endParaRPr lang="en-US" dirty="0"/>
        </a:p>
      </dgm:t>
    </dgm:pt>
    <dgm:pt modelId="{BC6DFC1A-613F-4685-AAB5-8C4536EC9FDE}" type="parTrans" cxnId="{553A6771-288F-4A04-97B7-46E16D93D729}">
      <dgm:prSet/>
      <dgm:spPr/>
      <dgm:t>
        <a:bodyPr/>
        <a:lstStyle/>
        <a:p>
          <a:endParaRPr lang="en-US"/>
        </a:p>
      </dgm:t>
    </dgm:pt>
    <dgm:pt modelId="{98391BFD-8059-41EB-A428-32C83A3B2401}" type="sibTrans" cxnId="{553A6771-288F-4A04-97B7-46E16D93D729}">
      <dgm:prSet/>
      <dgm:spPr/>
      <dgm:t>
        <a:bodyPr/>
        <a:lstStyle/>
        <a:p>
          <a:endParaRPr lang="en-US"/>
        </a:p>
      </dgm:t>
    </dgm:pt>
    <dgm:pt modelId="{5E8EE93B-58AA-4293-A94A-77EEDD684B5E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30997319-93BF-4C29-973E-7E4C8FEDAA6C}" type="parTrans" cxnId="{E83B55AB-B46A-4CE6-A4B2-293FC8596820}">
      <dgm:prSet/>
      <dgm:spPr/>
      <dgm:t>
        <a:bodyPr/>
        <a:lstStyle/>
        <a:p>
          <a:endParaRPr lang="en-US"/>
        </a:p>
      </dgm:t>
    </dgm:pt>
    <dgm:pt modelId="{FE1E650E-25D3-474F-A493-38973AB9D24C}" type="sibTrans" cxnId="{E83B55AB-B46A-4CE6-A4B2-293FC8596820}">
      <dgm:prSet/>
      <dgm:spPr/>
      <dgm:t>
        <a:bodyPr/>
        <a:lstStyle/>
        <a:p>
          <a:endParaRPr lang="en-US"/>
        </a:p>
      </dgm:t>
    </dgm:pt>
    <dgm:pt modelId="{EFAD86B8-EF07-4C21-BE30-730FC0AB5543}">
      <dgm:prSet phldrT="[Text]"/>
      <dgm:spPr/>
      <dgm:t>
        <a:bodyPr/>
        <a:lstStyle/>
        <a:p>
          <a:r>
            <a:rPr lang="en-US" dirty="0" smtClean="0"/>
            <a:t>Gets intoxicated</a:t>
          </a:r>
          <a:endParaRPr lang="en-US" dirty="0"/>
        </a:p>
      </dgm:t>
    </dgm:pt>
    <dgm:pt modelId="{F74098D3-A363-4B0D-A5BF-553FA44EF06C}" type="parTrans" cxnId="{356043B5-29A9-4834-BB7B-E142D25E1C0D}">
      <dgm:prSet/>
      <dgm:spPr/>
      <dgm:t>
        <a:bodyPr/>
        <a:lstStyle/>
        <a:p>
          <a:endParaRPr lang="en-US"/>
        </a:p>
      </dgm:t>
    </dgm:pt>
    <dgm:pt modelId="{A9B7548C-C87F-44EB-8DEE-9C1B909A6A46}" type="sibTrans" cxnId="{356043B5-29A9-4834-BB7B-E142D25E1C0D}">
      <dgm:prSet/>
      <dgm:spPr/>
      <dgm:t>
        <a:bodyPr/>
        <a:lstStyle/>
        <a:p>
          <a:endParaRPr lang="en-US"/>
        </a:p>
      </dgm:t>
    </dgm:pt>
    <dgm:pt modelId="{FA3B6B69-30E6-4639-A958-72CA3670DF8A}">
      <dgm:prSet phldrT="[Text]"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AA166D49-ECAF-4643-820C-485366ABEAE9}" type="parTrans" cxnId="{75EDE452-4FB5-426E-B68D-FC9E5DEE0C23}">
      <dgm:prSet/>
      <dgm:spPr/>
      <dgm:t>
        <a:bodyPr/>
        <a:lstStyle/>
        <a:p>
          <a:endParaRPr lang="en-US"/>
        </a:p>
      </dgm:t>
    </dgm:pt>
    <dgm:pt modelId="{E7ED6799-4CAF-4CF5-B7C0-01FBF2ADCB35}" type="sibTrans" cxnId="{75EDE452-4FB5-426E-B68D-FC9E5DEE0C23}">
      <dgm:prSet/>
      <dgm:spPr/>
      <dgm:t>
        <a:bodyPr/>
        <a:lstStyle/>
        <a:p>
          <a:endParaRPr lang="en-US"/>
        </a:p>
      </dgm:t>
    </dgm:pt>
    <dgm:pt modelId="{43F1A003-DDA2-4CD1-811C-F83C0CED2450}">
      <dgm:prSet phldrT="[Text]"/>
      <dgm:spPr/>
      <dgm:t>
        <a:bodyPr/>
        <a:lstStyle/>
        <a:p>
          <a:r>
            <a:rPr lang="en-US" dirty="0" smtClean="0"/>
            <a:t>Adult laughs with sound during a </a:t>
          </a:r>
          <a:r>
            <a:rPr lang="en-US" dirty="0" err="1" smtClean="0"/>
            <a:t>Saläh</a:t>
          </a:r>
          <a:r>
            <a:rPr lang="en-US" dirty="0" smtClean="0"/>
            <a:t> with bowing and prostration</a:t>
          </a:r>
          <a:r>
            <a:rPr lang="en-US" baseline="30000" dirty="0" smtClean="0"/>
            <a:t>(1)</a:t>
          </a:r>
          <a:endParaRPr lang="en-US" baseline="30000" dirty="0"/>
        </a:p>
      </dgm:t>
    </dgm:pt>
    <dgm:pt modelId="{5777806A-AC9C-4C92-92CB-2793DDACBE27}" type="parTrans" cxnId="{AA0258A1-B628-43A2-9566-07B40FFDEFEC}">
      <dgm:prSet/>
      <dgm:spPr/>
      <dgm:t>
        <a:bodyPr/>
        <a:lstStyle/>
        <a:p>
          <a:endParaRPr lang="en-US"/>
        </a:p>
      </dgm:t>
    </dgm:pt>
    <dgm:pt modelId="{47420F9A-D686-4808-95AD-BAC5CC8EA1FE}" type="sibTrans" cxnId="{AA0258A1-B628-43A2-9566-07B40FFDEFEC}">
      <dgm:prSet/>
      <dgm:spPr/>
      <dgm:t>
        <a:bodyPr/>
        <a:lstStyle/>
        <a:p>
          <a:endParaRPr lang="en-US"/>
        </a:p>
      </dgm:t>
    </dgm:pt>
    <dgm:pt modelId="{CBA640AE-6024-4318-962D-AF2D736AA454}" type="pres">
      <dgm:prSet presAssocID="{7187978A-7D0E-4013-90A0-46FD2D3359A3}" presName="Name0" presStyleCnt="0">
        <dgm:presLayoutVars>
          <dgm:dir/>
          <dgm:animLvl val="lvl"/>
          <dgm:resizeHandles val="exact"/>
        </dgm:presLayoutVars>
      </dgm:prSet>
      <dgm:spPr/>
    </dgm:pt>
    <dgm:pt modelId="{6AF50F36-B209-48A3-B35D-0729B31BBE8C}" type="pres">
      <dgm:prSet presAssocID="{E46CF926-9726-467E-A6C6-19711D053C6E}" presName="linNode" presStyleCnt="0"/>
      <dgm:spPr/>
    </dgm:pt>
    <dgm:pt modelId="{16F9DE87-8083-4895-AF43-687F7761BCAE}" type="pres">
      <dgm:prSet presAssocID="{E46CF926-9726-467E-A6C6-19711D053C6E}" presName="parTx" presStyleLbl="revTx" presStyleIdx="0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87476-E51A-414F-B987-2B02DA6C498A}" type="pres">
      <dgm:prSet presAssocID="{E46CF926-9726-467E-A6C6-19711D053C6E}" presName="bracket" presStyleLbl="parChTrans1D1" presStyleIdx="0" presStyleCnt="4"/>
      <dgm:spPr/>
    </dgm:pt>
    <dgm:pt modelId="{86167FC5-7D19-4536-BE50-B388C02134C7}" type="pres">
      <dgm:prSet presAssocID="{E46CF926-9726-467E-A6C6-19711D053C6E}" presName="spH" presStyleCnt="0"/>
      <dgm:spPr/>
    </dgm:pt>
    <dgm:pt modelId="{97AD91CD-53F3-4BF6-B033-FFA6F1089F40}" type="pres">
      <dgm:prSet presAssocID="{E46CF926-9726-467E-A6C6-19711D053C6E}" presName="desTx" presStyleLbl="node1" presStyleIdx="0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B614-DAFE-4443-AD5B-C89723B4F045}" type="pres">
      <dgm:prSet presAssocID="{98079955-AF04-4414-A9DC-3E35B22D6F8F}" presName="spV" presStyleCnt="0"/>
      <dgm:spPr/>
    </dgm:pt>
    <dgm:pt modelId="{BBE3DAB7-5922-4E35-A69B-A7BC26EBCD36}" type="pres">
      <dgm:prSet presAssocID="{5F6AD33F-2D3B-4FB9-8557-F99288EC715E}" presName="linNode" presStyleCnt="0"/>
      <dgm:spPr/>
    </dgm:pt>
    <dgm:pt modelId="{DC5650EE-7704-4FC3-A2E5-F755BDBDDFCB}" type="pres">
      <dgm:prSet presAssocID="{5F6AD33F-2D3B-4FB9-8557-F99288EC715E}" presName="parTx" presStyleLbl="revTx" presStyleIdx="1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6D773-30EA-41A3-ACB8-314780089C5B}" type="pres">
      <dgm:prSet presAssocID="{5F6AD33F-2D3B-4FB9-8557-F99288EC715E}" presName="bracket" presStyleLbl="parChTrans1D1" presStyleIdx="1" presStyleCnt="4"/>
      <dgm:spPr/>
    </dgm:pt>
    <dgm:pt modelId="{02E7AB09-1DBB-4565-A406-B16BB4910673}" type="pres">
      <dgm:prSet presAssocID="{5F6AD33F-2D3B-4FB9-8557-F99288EC715E}" presName="spH" presStyleCnt="0"/>
      <dgm:spPr/>
    </dgm:pt>
    <dgm:pt modelId="{74AAE8EE-48F3-413A-8CA0-B709E2D6EBAC}" type="pres">
      <dgm:prSet presAssocID="{5F6AD33F-2D3B-4FB9-8557-F99288EC715E}" presName="desTx" presStyleLbl="node1" presStyleIdx="1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02F7-541A-4379-A59E-E4D3EAB8B6E8}" type="pres">
      <dgm:prSet presAssocID="{28AA9F6B-ECDC-4131-AF91-F2BB717547CD}" presName="spV" presStyleCnt="0"/>
      <dgm:spPr/>
    </dgm:pt>
    <dgm:pt modelId="{731C4C9F-91B4-4943-AC18-2D24E1C381EA}" type="pres">
      <dgm:prSet presAssocID="{5E8EE93B-58AA-4293-A94A-77EEDD684B5E}" presName="linNode" presStyleCnt="0"/>
      <dgm:spPr/>
    </dgm:pt>
    <dgm:pt modelId="{1DBB099D-4F0B-47BC-AA20-21DEB13FBFCE}" type="pres">
      <dgm:prSet presAssocID="{5E8EE93B-58AA-4293-A94A-77EEDD684B5E}" presName="parTx" presStyleLbl="revTx" presStyleIdx="2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B747D-F214-44D5-805B-A289AD6228DD}" type="pres">
      <dgm:prSet presAssocID="{5E8EE93B-58AA-4293-A94A-77EEDD684B5E}" presName="bracket" presStyleLbl="parChTrans1D1" presStyleIdx="2" presStyleCnt="4"/>
      <dgm:spPr/>
    </dgm:pt>
    <dgm:pt modelId="{25DD782B-53FB-4988-B424-CEF3BA78FE79}" type="pres">
      <dgm:prSet presAssocID="{5E8EE93B-58AA-4293-A94A-77EEDD684B5E}" presName="spH" presStyleCnt="0"/>
      <dgm:spPr/>
    </dgm:pt>
    <dgm:pt modelId="{62BA0C58-592E-407A-924C-CDFC77DB6A7F}" type="pres">
      <dgm:prSet presAssocID="{5E8EE93B-58AA-4293-A94A-77EEDD684B5E}" presName="desTx" presStyleLbl="node1" presStyleIdx="2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AC83D-65BD-4A78-8DBB-5FC1CA5BC095}" type="pres">
      <dgm:prSet presAssocID="{FE1E650E-25D3-474F-A493-38973AB9D24C}" presName="spV" presStyleCnt="0"/>
      <dgm:spPr/>
    </dgm:pt>
    <dgm:pt modelId="{D99DADA6-BD2B-43C7-AFB8-D9B8226D00E3}" type="pres">
      <dgm:prSet presAssocID="{FA3B6B69-30E6-4639-A958-72CA3670DF8A}" presName="linNode" presStyleCnt="0"/>
      <dgm:spPr/>
    </dgm:pt>
    <dgm:pt modelId="{CB9B5468-CB05-4A64-9158-4A52FB6A9CEA}" type="pres">
      <dgm:prSet presAssocID="{FA3B6B69-30E6-4639-A958-72CA3670DF8A}" presName="parTx" presStyleLbl="revTx" presStyleIdx="3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90FD2-17A5-41C4-B0A5-92EFB537E23A}" type="pres">
      <dgm:prSet presAssocID="{FA3B6B69-30E6-4639-A958-72CA3670DF8A}" presName="bracket" presStyleLbl="parChTrans1D1" presStyleIdx="3" presStyleCnt="4"/>
      <dgm:spPr/>
    </dgm:pt>
    <dgm:pt modelId="{48B7FEC2-CB9D-4B65-BF50-817473CBD582}" type="pres">
      <dgm:prSet presAssocID="{FA3B6B69-30E6-4639-A958-72CA3670DF8A}" presName="spH" presStyleCnt="0"/>
      <dgm:spPr/>
    </dgm:pt>
    <dgm:pt modelId="{2A80E945-C115-4A5A-8F08-56373200F43A}" type="pres">
      <dgm:prSet presAssocID="{FA3B6B69-30E6-4639-A958-72CA3670DF8A}" presName="desTx" presStyleLbl="node1" presStyleIdx="3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229D5-58A4-4C1D-83C0-E3CAD01AB4CB}" type="presOf" srcId="{5E8EE93B-58AA-4293-A94A-77EEDD684B5E}" destId="{1DBB099D-4F0B-47BC-AA20-21DEB13FBFCE}" srcOrd="0" destOrd="0" presId="urn:diagrams.loki3.com/BracketList"/>
    <dgm:cxn modelId="{8365C481-FBB8-4804-8F83-45DAA7FC5691}" srcId="{7187978A-7D0E-4013-90A0-46FD2D3359A3}" destId="{E46CF926-9726-467E-A6C6-19711D053C6E}" srcOrd="0" destOrd="0" parTransId="{DEBD3D60-C828-4A25-A694-E4AC7C54EBA4}" sibTransId="{98079955-AF04-4414-A9DC-3E35B22D6F8F}"/>
    <dgm:cxn modelId="{E83B55AB-B46A-4CE6-A4B2-293FC8596820}" srcId="{7187978A-7D0E-4013-90A0-46FD2D3359A3}" destId="{5E8EE93B-58AA-4293-A94A-77EEDD684B5E}" srcOrd="2" destOrd="0" parTransId="{30997319-93BF-4C29-973E-7E4C8FEDAA6C}" sibTransId="{FE1E650E-25D3-474F-A493-38973AB9D24C}"/>
    <dgm:cxn modelId="{75EDE452-4FB5-426E-B68D-FC9E5DEE0C23}" srcId="{7187978A-7D0E-4013-90A0-46FD2D3359A3}" destId="{FA3B6B69-30E6-4639-A958-72CA3670DF8A}" srcOrd="3" destOrd="0" parTransId="{AA166D49-ECAF-4643-820C-485366ABEAE9}" sibTransId="{E7ED6799-4CAF-4CF5-B7C0-01FBF2ADCB35}"/>
    <dgm:cxn modelId="{553A6771-288F-4A04-97B7-46E16D93D729}" srcId="{5F6AD33F-2D3B-4FB9-8557-F99288EC715E}" destId="{6EE40081-8DD3-4CFC-AF91-53AC5850297E}" srcOrd="0" destOrd="0" parTransId="{BC6DFC1A-613F-4685-AAB5-8C4536EC9FDE}" sibTransId="{98391BFD-8059-41EB-A428-32C83A3B2401}"/>
    <dgm:cxn modelId="{E7A48D8E-6B85-4219-910C-CC545EFF8B3E}" type="presOf" srcId="{EFAD86B8-EF07-4C21-BE30-730FC0AB5543}" destId="{62BA0C58-592E-407A-924C-CDFC77DB6A7F}" srcOrd="0" destOrd="0" presId="urn:diagrams.loki3.com/BracketList"/>
    <dgm:cxn modelId="{4374232F-E93B-4C81-B879-CE4DB979EA9B}" type="presOf" srcId="{43F1A003-DDA2-4CD1-811C-F83C0CED2450}" destId="{2A80E945-C115-4A5A-8F08-56373200F43A}" srcOrd="0" destOrd="0" presId="urn:diagrams.loki3.com/BracketList"/>
    <dgm:cxn modelId="{AA0258A1-B628-43A2-9566-07B40FFDEFEC}" srcId="{FA3B6B69-30E6-4639-A958-72CA3670DF8A}" destId="{43F1A003-DDA2-4CD1-811C-F83C0CED2450}" srcOrd="0" destOrd="0" parTransId="{5777806A-AC9C-4C92-92CB-2793DDACBE27}" sibTransId="{47420F9A-D686-4808-95AD-BAC5CC8EA1FE}"/>
    <dgm:cxn modelId="{B2C524EC-3D69-4A28-8536-AD5CCCB91AB3}" type="presOf" srcId="{E46CF926-9726-467E-A6C6-19711D053C6E}" destId="{16F9DE87-8083-4895-AF43-687F7761BCAE}" srcOrd="0" destOrd="0" presId="urn:diagrams.loki3.com/BracketList"/>
    <dgm:cxn modelId="{70766C4E-F4D2-439C-89F2-CB612448A538}" type="presOf" srcId="{7187978A-7D0E-4013-90A0-46FD2D3359A3}" destId="{CBA640AE-6024-4318-962D-AF2D736AA454}" srcOrd="0" destOrd="0" presId="urn:diagrams.loki3.com/BracketList"/>
    <dgm:cxn modelId="{2B89D98D-E17E-48E1-B79E-8832BD758897}" srcId="{7187978A-7D0E-4013-90A0-46FD2D3359A3}" destId="{5F6AD33F-2D3B-4FB9-8557-F99288EC715E}" srcOrd="1" destOrd="0" parTransId="{C1F6950B-4354-44FD-932C-A468AC710BAC}" sibTransId="{28AA9F6B-ECDC-4131-AF91-F2BB717547CD}"/>
    <dgm:cxn modelId="{32A65D71-309E-446C-B226-7A858BD49586}" type="presOf" srcId="{5F6AD33F-2D3B-4FB9-8557-F99288EC715E}" destId="{DC5650EE-7704-4FC3-A2E5-F755BDBDDFCB}" srcOrd="0" destOrd="0" presId="urn:diagrams.loki3.com/BracketList"/>
    <dgm:cxn modelId="{9DC62043-8FB1-4BE7-8EE5-1D690ADE7252}" srcId="{E46CF926-9726-467E-A6C6-19711D053C6E}" destId="{CE530A14-FDDF-4826-A712-0E30608A17A2}" srcOrd="0" destOrd="0" parTransId="{E90564FD-B4CF-4897-A14E-CAA5F7DCA6AC}" sibTransId="{5352972B-E4F7-4A65-AFAC-CCADB670B062}"/>
    <dgm:cxn modelId="{356043B5-29A9-4834-BB7B-E142D25E1C0D}" srcId="{5E8EE93B-58AA-4293-A94A-77EEDD684B5E}" destId="{EFAD86B8-EF07-4C21-BE30-730FC0AB5543}" srcOrd="0" destOrd="0" parTransId="{F74098D3-A363-4B0D-A5BF-553FA44EF06C}" sibTransId="{A9B7548C-C87F-44EB-8DEE-9C1B909A6A46}"/>
    <dgm:cxn modelId="{855DE38B-862B-4874-9243-57C3F8B67876}" type="presOf" srcId="{6EE40081-8DD3-4CFC-AF91-53AC5850297E}" destId="{74AAE8EE-48F3-413A-8CA0-B709E2D6EBAC}" srcOrd="0" destOrd="0" presId="urn:diagrams.loki3.com/BracketList"/>
    <dgm:cxn modelId="{EBB3D6AB-0FAE-4B16-81DC-40BFCDEF91E6}" type="presOf" srcId="{FA3B6B69-30E6-4639-A958-72CA3670DF8A}" destId="{CB9B5468-CB05-4A64-9158-4A52FB6A9CEA}" srcOrd="0" destOrd="0" presId="urn:diagrams.loki3.com/BracketList"/>
    <dgm:cxn modelId="{074AFA48-C708-413F-AFE8-69F791844ADE}" type="presOf" srcId="{CE530A14-FDDF-4826-A712-0E30608A17A2}" destId="{97AD91CD-53F3-4BF6-B033-FFA6F1089F40}" srcOrd="0" destOrd="0" presId="urn:diagrams.loki3.com/BracketList"/>
    <dgm:cxn modelId="{69114FA7-2C0B-4EE4-9D50-253CBB0C689C}" type="presParOf" srcId="{CBA640AE-6024-4318-962D-AF2D736AA454}" destId="{6AF50F36-B209-48A3-B35D-0729B31BBE8C}" srcOrd="0" destOrd="0" presId="urn:diagrams.loki3.com/BracketList"/>
    <dgm:cxn modelId="{2CA67A0A-F002-4E09-8A65-EE2C53D727D4}" type="presParOf" srcId="{6AF50F36-B209-48A3-B35D-0729B31BBE8C}" destId="{16F9DE87-8083-4895-AF43-687F7761BCAE}" srcOrd="0" destOrd="0" presId="urn:diagrams.loki3.com/BracketList"/>
    <dgm:cxn modelId="{1E612117-CDFC-425E-B558-ED83A7680ADF}" type="presParOf" srcId="{6AF50F36-B209-48A3-B35D-0729B31BBE8C}" destId="{1C187476-E51A-414F-B987-2B02DA6C498A}" srcOrd="1" destOrd="0" presId="urn:diagrams.loki3.com/BracketList"/>
    <dgm:cxn modelId="{6E7D7480-C035-4FAF-8D46-2D771C7742C9}" type="presParOf" srcId="{6AF50F36-B209-48A3-B35D-0729B31BBE8C}" destId="{86167FC5-7D19-4536-BE50-B388C02134C7}" srcOrd="2" destOrd="0" presId="urn:diagrams.loki3.com/BracketList"/>
    <dgm:cxn modelId="{19BA8A93-F903-40A9-82F5-DB74574863A6}" type="presParOf" srcId="{6AF50F36-B209-48A3-B35D-0729B31BBE8C}" destId="{97AD91CD-53F3-4BF6-B033-FFA6F1089F40}" srcOrd="3" destOrd="0" presId="urn:diagrams.loki3.com/BracketList"/>
    <dgm:cxn modelId="{078346D5-E1C2-4275-8088-2BA0C0E91E75}" type="presParOf" srcId="{CBA640AE-6024-4318-962D-AF2D736AA454}" destId="{ED15B614-DAFE-4443-AD5B-C89723B4F045}" srcOrd="1" destOrd="0" presId="urn:diagrams.loki3.com/BracketList"/>
    <dgm:cxn modelId="{B58D2241-A656-43F6-BD44-443D16D9683B}" type="presParOf" srcId="{CBA640AE-6024-4318-962D-AF2D736AA454}" destId="{BBE3DAB7-5922-4E35-A69B-A7BC26EBCD36}" srcOrd="2" destOrd="0" presId="urn:diagrams.loki3.com/BracketList"/>
    <dgm:cxn modelId="{C5030CFA-6A10-4661-B1E7-AA05B40BF5DE}" type="presParOf" srcId="{BBE3DAB7-5922-4E35-A69B-A7BC26EBCD36}" destId="{DC5650EE-7704-4FC3-A2E5-F755BDBDDFCB}" srcOrd="0" destOrd="0" presId="urn:diagrams.loki3.com/BracketList"/>
    <dgm:cxn modelId="{54FC3605-A5A7-446A-88DD-6224D8131B9B}" type="presParOf" srcId="{BBE3DAB7-5922-4E35-A69B-A7BC26EBCD36}" destId="{54A6D773-30EA-41A3-ACB8-314780089C5B}" srcOrd="1" destOrd="0" presId="urn:diagrams.loki3.com/BracketList"/>
    <dgm:cxn modelId="{D43C7B71-7B81-4B42-A4E8-DBEB0063654E}" type="presParOf" srcId="{BBE3DAB7-5922-4E35-A69B-A7BC26EBCD36}" destId="{02E7AB09-1DBB-4565-A406-B16BB4910673}" srcOrd="2" destOrd="0" presId="urn:diagrams.loki3.com/BracketList"/>
    <dgm:cxn modelId="{1F788B7B-C7C1-4730-93FD-9D91E67D86A9}" type="presParOf" srcId="{BBE3DAB7-5922-4E35-A69B-A7BC26EBCD36}" destId="{74AAE8EE-48F3-413A-8CA0-B709E2D6EBAC}" srcOrd="3" destOrd="0" presId="urn:diagrams.loki3.com/BracketList"/>
    <dgm:cxn modelId="{0C6ED6E5-1907-4FD4-BCB6-3FEDC64C48AD}" type="presParOf" srcId="{CBA640AE-6024-4318-962D-AF2D736AA454}" destId="{094D02F7-541A-4379-A59E-E4D3EAB8B6E8}" srcOrd="3" destOrd="0" presId="urn:diagrams.loki3.com/BracketList"/>
    <dgm:cxn modelId="{CA544D78-0FA3-4673-9CB7-F3096A3C8C45}" type="presParOf" srcId="{CBA640AE-6024-4318-962D-AF2D736AA454}" destId="{731C4C9F-91B4-4943-AC18-2D24E1C381EA}" srcOrd="4" destOrd="0" presId="urn:diagrams.loki3.com/BracketList"/>
    <dgm:cxn modelId="{BB7EC8AC-87B9-4172-907F-3DB550924A7A}" type="presParOf" srcId="{731C4C9F-91B4-4943-AC18-2D24E1C381EA}" destId="{1DBB099D-4F0B-47BC-AA20-21DEB13FBFCE}" srcOrd="0" destOrd="0" presId="urn:diagrams.loki3.com/BracketList"/>
    <dgm:cxn modelId="{F16E22F4-B860-453D-B4B0-63499D039DFF}" type="presParOf" srcId="{731C4C9F-91B4-4943-AC18-2D24E1C381EA}" destId="{656B747D-F214-44D5-805B-A289AD6228DD}" srcOrd="1" destOrd="0" presId="urn:diagrams.loki3.com/BracketList"/>
    <dgm:cxn modelId="{141021CD-72EB-4A04-9BF6-222020AF6823}" type="presParOf" srcId="{731C4C9F-91B4-4943-AC18-2D24E1C381EA}" destId="{25DD782B-53FB-4988-B424-CEF3BA78FE79}" srcOrd="2" destOrd="0" presId="urn:diagrams.loki3.com/BracketList"/>
    <dgm:cxn modelId="{7C252C8F-2859-460C-A9F0-9C28020D4B4B}" type="presParOf" srcId="{731C4C9F-91B4-4943-AC18-2D24E1C381EA}" destId="{62BA0C58-592E-407A-924C-CDFC77DB6A7F}" srcOrd="3" destOrd="0" presId="urn:diagrams.loki3.com/BracketList"/>
    <dgm:cxn modelId="{C24D3DC7-63ED-4DCE-8BEA-3B4202F00B90}" type="presParOf" srcId="{CBA640AE-6024-4318-962D-AF2D736AA454}" destId="{9E2AC83D-65BD-4A78-8DBB-5FC1CA5BC095}" srcOrd="5" destOrd="0" presId="urn:diagrams.loki3.com/BracketList"/>
    <dgm:cxn modelId="{74989DBD-EDB5-4569-92BB-908406FB0211}" type="presParOf" srcId="{CBA640AE-6024-4318-962D-AF2D736AA454}" destId="{D99DADA6-BD2B-43C7-AFB8-D9B8226D00E3}" srcOrd="6" destOrd="0" presId="urn:diagrams.loki3.com/BracketList"/>
    <dgm:cxn modelId="{A66577B8-5570-4C0F-A407-F99E9F672BCC}" type="presParOf" srcId="{D99DADA6-BD2B-43C7-AFB8-D9B8226D00E3}" destId="{CB9B5468-CB05-4A64-9158-4A52FB6A9CEA}" srcOrd="0" destOrd="0" presId="urn:diagrams.loki3.com/BracketList"/>
    <dgm:cxn modelId="{0915ACAD-5E7F-4633-A8D6-F7EB1C02313C}" type="presParOf" srcId="{D99DADA6-BD2B-43C7-AFB8-D9B8226D00E3}" destId="{D2B90FD2-17A5-41C4-B0A5-92EFB537E23A}" srcOrd="1" destOrd="0" presId="urn:diagrams.loki3.com/BracketList"/>
    <dgm:cxn modelId="{E0542EF4-EBA8-4EBC-A561-C7510B379C79}" type="presParOf" srcId="{D99DADA6-BD2B-43C7-AFB8-D9B8226D00E3}" destId="{48B7FEC2-CB9D-4B65-BF50-817473CBD582}" srcOrd="2" destOrd="0" presId="urn:diagrams.loki3.com/BracketList"/>
    <dgm:cxn modelId="{D7C08637-EE84-45FC-8E7F-76010D8D24E3}" type="presParOf" srcId="{D99DADA6-BD2B-43C7-AFB8-D9B8226D00E3}" destId="{2A80E945-C115-4A5A-8F08-56373200F43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87978A-7D0E-4013-90A0-46FD2D3359A3}" type="doc">
      <dgm:prSet loTypeId="urn:diagrams.loki3.com/Bracke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6CF926-9726-467E-A6C6-19711D053C6E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EBD3D60-C828-4A25-A694-E4AC7C54EBA4}" type="parTrans" cxnId="{8365C481-FBB8-4804-8F83-45DAA7FC5691}">
      <dgm:prSet/>
      <dgm:spPr/>
      <dgm:t>
        <a:bodyPr/>
        <a:lstStyle/>
        <a:p>
          <a:endParaRPr lang="en-US"/>
        </a:p>
      </dgm:t>
    </dgm:pt>
    <dgm:pt modelId="{98079955-AF04-4414-A9DC-3E35B22D6F8F}" type="sibTrans" cxnId="{8365C481-FBB8-4804-8F83-45DAA7FC5691}">
      <dgm:prSet/>
      <dgm:spPr/>
      <dgm:t>
        <a:bodyPr/>
        <a:lstStyle/>
        <a:p>
          <a:endParaRPr lang="en-US"/>
        </a:p>
      </dgm:t>
    </dgm:pt>
    <dgm:pt modelId="{CE530A14-FDDF-4826-A712-0E30608A17A2}">
      <dgm:prSet phldrT="[Text]"/>
      <dgm:spPr/>
      <dgm:t>
        <a:bodyPr/>
        <a:lstStyle/>
        <a:p>
          <a:r>
            <a:rPr lang="en-US" dirty="0" smtClean="0"/>
            <a:t>Blood appears at a cut but does not flows over its place</a:t>
          </a:r>
          <a:endParaRPr lang="en-US" dirty="0"/>
        </a:p>
      </dgm:t>
    </dgm:pt>
    <dgm:pt modelId="{E90564FD-B4CF-4897-A14E-CAA5F7DCA6AC}" type="parTrans" cxnId="{9DC62043-8FB1-4BE7-8EE5-1D690ADE7252}">
      <dgm:prSet/>
      <dgm:spPr/>
      <dgm:t>
        <a:bodyPr/>
        <a:lstStyle/>
        <a:p>
          <a:endParaRPr lang="en-US"/>
        </a:p>
      </dgm:t>
    </dgm:pt>
    <dgm:pt modelId="{5352972B-E4F7-4A65-AFAC-CCADB670B062}" type="sibTrans" cxnId="{9DC62043-8FB1-4BE7-8EE5-1D690ADE7252}">
      <dgm:prSet/>
      <dgm:spPr/>
      <dgm:t>
        <a:bodyPr/>
        <a:lstStyle/>
        <a:p>
          <a:endParaRPr lang="en-US"/>
        </a:p>
      </dgm:t>
    </dgm:pt>
    <dgm:pt modelId="{5F6AD33F-2D3B-4FB9-8557-F99288EC715E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C1F6950B-4354-44FD-932C-A468AC710BAC}" type="parTrans" cxnId="{2B89D98D-E17E-48E1-B79E-8832BD758897}">
      <dgm:prSet/>
      <dgm:spPr/>
      <dgm:t>
        <a:bodyPr/>
        <a:lstStyle/>
        <a:p>
          <a:endParaRPr lang="en-US"/>
        </a:p>
      </dgm:t>
    </dgm:pt>
    <dgm:pt modelId="{28AA9F6B-ECDC-4131-AF91-F2BB717547CD}" type="sibTrans" cxnId="{2B89D98D-E17E-48E1-B79E-8832BD758897}">
      <dgm:prSet/>
      <dgm:spPr/>
      <dgm:t>
        <a:bodyPr/>
        <a:lstStyle/>
        <a:p>
          <a:endParaRPr lang="en-US"/>
        </a:p>
      </dgm:t>
    </dgm:pt>
    <dgm:pt modelId="{6EE40081-8DD3-4CFC-AF91-53AC5850297E}">
      <dgm:prSet phldrT="[Text]"/>
      <dgm:spPr/>
      <dgm:t>
        <a:bodyPr/>
        <a:lstStyle/>
        <a:p>
          <a:r>
            <a:rPr lang="en-US" dirty="0" smtClean="0"/>
            <a:t>A piece of flesh falls down but blood does not flows out </a:t>
          </a:r>
          <a:endParaRPr lang="en-US" dirty="0"/>
        </a:p>
      </dgm:t>
    </dgm:pt>
    <dgm:pt modelId="{BC6DFC1A-613F-4685-AAB5-8C4536EC9FDE}" type="parTrans" cxnId="{553A6771-288F-4A04-97B7-46E16D93D729}">
      <dgm:prSet/>
      <dgm:spPr/>
      <dgm:t>
        <a:bodyPr/>
        <a:lstStyle/>
        <a:p>
          <a:endParaRPr lang="en-US"/>
        </a:p>
      </dgm:t>
    </dgm:pt>
    <dgm:pt modelId="{98391BFD-8059-41EB-A428-32C83A3B2401}" type="sibTrans" cxnId="{553A6771-288F-4A04-97B7-46E16D93D729}">
      <dgm:prSet/>
      <dgm:spPr/>
      <dgm:t>
        <a:bodyPr/>
        <a:lstStyle/>
        <a:p>
          <a:endParaRPr lang="en-US"/>
        </a:p>
      </dgm:t>
    </dgm:pt>
    <dgm:pt modelId="{5E8EE93B-58AA-4293-A94A-77EEDD684B5E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0997319-93BF-4C29-973E-7E4C8FEDAA6C}" type="parTrans" cxnId="{E83B55AB-B46A-4CE6-A4B2-293FC8596820}">
      <dgm:prSet/>
      <dgm:spPr/>
      <dgm:t>
        <a:bodyPr/>
        <a:lstStyle/>
        <a:p>
          <a:endParaRPr lang="en-US"/>
        </a:p>
      </dgm:t>
    </dgm:pt>
    <dgm:pt modelId="{FE1E650E-25D3-474F-A493-38973AB9D24C}" type="sibTrans" cxnId="{E83B55AB-B46A-4CE6-A4B2-293FC8596820}">
      <dgm:prSet/>
      <dgm:spPr/>
      <dgm:t>
        <a:bodyPr/>
        <a:lstStyle/>
        <a:p>
          <a:endParaRPr lang="en-US"/>
        </a:p>
      </dgm:t>
    </dgm:pt>
    <dgm:pt modelId="{EFAD86B8-EF07-4C21-BE30-730FC0AB5543}">
      <dgm:prSet phldrT="[Text]"/>
      <dgm:spPr/>
      <dgm:t>
        <a:bodyPr/>
        <a:lstStyle/>
        <a:p>
          <a:r>
            <a:rPr lang="en-US" dirty="0" smtClean="0"/>
            <a:t>A worm comes out of a wound or ear</a:t>
          </a:r>
          <a:endParaRPr lang="en-US" dirty="0"/>
        </a:p>
      </dgm:t>
    </dgm:pt>
    <dgm:pt modelId="{F74098D3-A363-4B0D-A5BF-553FA44EF06C}" type="parTrans" cxnId="{356043B5-29A9-4834-BB7B-E142D25E1C0D}">
      <dgm:prSet/>
      <dgm:spPr/>
      <dgm:t>
        <a:bodyPr/>
        <a:lstStyle/>
        <a:p>
          <a:endParaRPr lang="en-US"/>
        </a:p>
      </dgm:t>
    </dgm:pt>
    <dgm:pt modelId="{A9B7548C-C87F-44EB-8DEE-9C1B909A6A46}" type="sibTrans" cxnId="{356043B5-29A9-4834-BB7B-E142D25E1C0D}">
      <dgm:prSet/>
      <dgm:spPr/>
      <dgm:t>
        <a:bodyPr/>
        <a:lstStyle/>
        <a:p>
          <a:endParaRPr lang="en-US"/>
        </a:p>
      </dgm:t>
    </dgm:pt>
    <dgm:pt modelId="{FA3B6B69-30E6-4639-A958-72CA3670DF8A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AA166D49-ECAF-4643-820C-485366ABEAE9}" type="parTrans" cxnId="{75EDE452-4FB5-426E-B68D-FC9E5DEE0C23}">
      <dgm:prSet/>
      <dgm:spPr/>
      <dgm:t>
        <a:bodyPr/>
        <a:lstStyle/>
        <a:p>
          <a:endParaRPr lang="en-US"/>
        </a:p>
      </dgm:t>
    </dgm:pt>
    <dgm:pt modelId="{E7ED6799-4CAF-4CF5-B7C0-01FBF2ADCB35}" type="sibTrans" cxnId="{75EDE452-4FB5-426E-B68D-FC9E5DEE0C23}">
      <dgm:prSet/>
      <dgm:spPr/>
      <dgm:t>
        <a:bodyPr/>
        <a:lstStyle/>
        <a:p>
          <a:endParaRPr lang="en-US"/>
        </a:p>
      </dgm:t>
    </dgm:pt>
    <dgm:pt modelId="{43F1A003-DDA2-4CD1-811C-F83C0CED2450}">
      <dgm:prSet phldrT="[Text]"/>
      <dgm:spPr/>
      <dgm:t>
        <a:bodyPr/>
        <a:lstStyle/>
        <a:p>
          <a:r>
            <a:rPr lang="en-US" dirty="0" smtClean="0"/>
            <a:t>The person vomits but the vomit is not mouthful</a:t>
          </a:r>
          <a:endParaRPr lang="en-US" dirty="0"/>
        </a:p>
      </dgm:t>
    </dgm:pt>
    <dgm:pt modelId="{5777806A-AC9C-4C92-92CB-2793DDACBE27}" type="parTrans" cxnId="{AA0258A1-B628-43A2-9566-07B40FFDEFEC}">
      <dgm:prSet/>
      <dgm:spPr/>
      <dgm:t>
        <a:bodyPr/>
        <a:lstStyle/>
        <a:p>
          <a:endParaRPr lang="en-US"/>
        </a:p>
      </dgm:t>
    </dgm:pt>
    <dgm:pt modelId="{47420F9A-D686-4808-95AD-BAC5CC8EA1FE}" type="sibTrans" cxnId="{AA0258A1-B628-43A2-9566-07B40FFDEFEC}">
      <dgm:prSet/>
      <dgm:spPr/>
      <dgm:t>
        <a:bodyPr/>
        <a:lstStyle/>
        <a:p>
          <a:endParaRPr lang="en-US"/>
        </a:p>
      </dgm:t>
    </dgm:pt>
    <dgm:pt modelId="{862792D8-2D2C-4676-A149-7A13FE0A3392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F9688E8A-BC14-4667-8B0F-82AD3EDCAE4A}" type="parTrans" cxnId="{BCB8C479-71D3-4A79-820C-64AD7C491D11}">
      <dgm:prSet/>
      <dgm:spPr/>
      <dgm:t>
        <a:bodyPr/>
        <a:lstStyle/>
        <a:p>
          <a:endParaRPr lang="en-US"/>
        </a:p>
      </dgm:t>
    </dgm:pt>
    <dgm:pt modelId="{02BED52A-FC90-4C3B-9A1E-CCFCC5E5AAB8}" type="sibTrans" cxnId="{BCB8C479-71D3-4A79-820C-64AD7C491D11}">
      <dgm:prSet/>
      <dgm:spPr/>
      <dgm:t>
        <a:bodyPr/>
        <a:lstStyle/>
        <a:p>
          <a:endParaRPr lang="en-US"/>
        </a:p>
      </dgm:t>
    </dgm:pt>
    <dgm:pt modelId="{45874463-F7D0-48EB-97BF-0C222CEFC167}">
      <dgm:prSet phldrT="[Text]"/>
      <dgm:spPr/>
      <dgm:t>
        <a:bodyPr/>
        <a:lstStyle/>
        <a:p>
          <a:r>
            <a:rPr lang="en-US" dirty="0" smtClean="0"/>
            <a:t>He vomits phlegm. Whether the phlegm is small or large in quantity makes no difference</a:t>
          </a:r>
          <a:endParaRPr lang="en-US" dirty="0"/>
        </a:p>
      </dgm:t>
    </dgm:pt>
    <dgm:pt modelId="{8B888A6F-1089-4008-9A84-8F395C759592}" type="parTrans" cxnId="{A9AA06B1-C1B6-4491-B6C1-253FBF541BA2}">
      <dgm:prSet/>
      <dgm:spPr/>
      <dgm:t>
        <a:bodyPr/>
        <a:lstStyle/>
        <a:p>
          <a:endParaRPr lang="en-US"/>
        </a:p>
      </dgm:t>
    </dgm:pt>
    <dgm:pt modelId="{D1E78F9A-498E-45DD-B6B9-A7D7F940BB0F}" type="sibTrans" cxnId="{A9AA06B1-C1B6-4491-B6C1-253FBF541BA2}">
      <dgm:prSet/>
      <dgm:spPr/>
      <dgm:t>
        <a:bodyPr/>
        <a:lstStyle/>
        <a:p>
          <a:endParaRPr lang="en-US"/>
        </a:p>
      </dgm:t>
    </dgm:pt>
    <dgm:pt modelId="{CBA640AE-6024-4318-962D-AF2D736AA454}" type="pres">
      <dgm:prSet presAssocID="{7187978A-7D0E-4013-90A0-46FD2D3359A3}" presName="Name0" presStyleCnt="0">
        <dgm:presLayoutVars>
          <dgm:dir/>
          <dgm:animLvl val="lvl"/>
          <dgm:resizeHandles val="exact"/>
        </dgm:presLayoutVars>
      </dgm:prSet>
      <dgm:spPr/>
    </dgm:pt>
    <dgm:pt modelId="{6AF50F36-B209-48A3-B35D-0729B31BBE8C}" type="pres">
      <dgm:prSet presAssocID="{E46CF926-9726-467E-A6C6-19711D053C6E}" presName="linNode" presStyleCnt="0"/>
      <dgm:spPr/>
    </dgm:pt>
    <dgm:pt modelId="{16F9DE87-8083-4895-AF43-687F7761BCAE}" type="pres">
      <dgm:prSet presAssocID="{E46CF926-9726-467E-A6C6-19711D053C6E}" presName="parTx" presStyleLbl="revTx" presStyleIdx="0" presStyleCnt="5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87476-E51A-414F-B987-2B02DA6C498A}" type="pres">
      <dgm:prSet presAssocID="{E46CF926-9726-467E-A6C6-19711D053C6E}" presName="bracket" presStyleLbl="parChTrans1D1" presStyleIdx="0" presStyleCnt="5"/>
      <dgm:spPr/>
    </dgm:pt>
    <dgm:pt modelId="{86167FC5-7D19-4536-BE50-B388C02134C7}" type="pres">
      <dgm:prSet presAssocID="{E46CF926-9726-467E-A6C6-19711D053C6E}" presName="spH" presStyleCnt="0"/>
      <dgm:spPr/>
    </dgm:pt>
    <dgm:pt modelId="{97AD91CD-53F3-4BF6-B033-FFA6F1089F40}" type="pres">
      <dgm:prSet presAssocID="{E46CF926-9726-467E-A6C6-19711D053C6E}" presName="desTx" presStyleLbl="node1" presStyleIdx="0" presStyleCnt="5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B614-DAFE-4443-AD5B-C89723B4F045}" type="pres">
      <dgm:prSet presAssocID="{98079955-AF04-4414-A9DC-3E35B22D6F8F}" presName="spV" presStyleCnt="0"/>
      <dgm:spPr/>
    </dgm:pt>
    <dgm:pt modelId="{BBE3DAB7-5922-4E35-A69B-A7BC26EBCD36}" type="pres">
      <dgm:prSet presAssocID="{5F6AD33F-2D3B-4FB9-8557-F99288EC715E}" presName="linNode" presStyleCnt="0"/>
      <dgm:spPr/>
    </dgm:pt>
    <dgm:pt modelId="{DC5650EE-7704-4FC3-A2E5-F755BDBDDFCB}" type="pres">
      <dgm:prSet presAssocID="{5F6AD33F-2D3B-4FB9-8557-F99288EC715E}" presName="parTx" presStyleLbl="revTx" presStyleIdx="1" presStyleCnt="5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6D773-30EA-41A3-ACB8-314780089C5B}" type="pres">
      <dgm:prSet presAssocID="{5F6AD33F-2D3B-4FB9-8557-F99288EC715E}" presName="bracket" presStyleLbl="parChTrans1D1" presStyleIdx="1" presStyleCnt="5"/>
      <dgm:spPr/>
    </dgm:pt>
    <dgm:pt modelId="{02E7AB09-1DBB-4565-A406-B16BB4910673}" type="pres">
      <dgm:prSet presAssocID="{5F6AD33F-2D3B-4FB9-8557-F99288EC715E}" presName="spH" presStyleCnt="0"/>
      <dgm:spPr/>
    </dgm:pt>
    <dgm:pt modelId="{74AAE8EE-48F3-413A-8CA0-B709E2D6EBAC}" type="pres">
      <dgm:prSet presAssocID="{5F6AD33F-2D3B-4FB9-8557-F99288EC715E}" presName="desTx" presStyleLbl="node1" presStyleIdx="1" presStyleCnt="5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02F7-541A-4379-A59E-E4D3EAB8B6E8}" type="pres">
      <dgm:prSet presAssocID="{28AA9F6B-ECDC-4131-AF91-F2BB717547CD}" presName="spV" presStyleCnt="0"/>
      <dgm:spPr/>
    </dgm:pt>
    <dgm:pt modelId="{731C4C9F-91B4-4943-AC18-2D24E1C381EA}" type="pres">
      <dgm:prSet presAssocID="{5E8EE93B-58AA-4293-A94A-77EEDD684B5E}" presName="linNode" presStyleCnt="0"/>
      <dgm:spPr/>
    </dgm:pt>
    <dgm:pt modelId="{1DBB099D-4F0B-47BC-AA20-21DEB13FBFCE}" type="pres">
      <dgm:prSet presAssocID="{5E8EE93B-58AA-4293-A94A-77EEDD684B5E}" presName="parTx" presStyleLbl="revTx" presStyleIdx="2" presStyleCnt="5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B747D-F214-44D5-805B-A289AD6228DD}" type="pres">
      <dgm:prSet presAssocID="{5E8EE93B-58AA-4293-A94A-77EEDD684B5E}" presName="bracket" presStyleLbl="parChTrans1D1" presStyleIdx="2" presStyleCnt="5"/>
      <dgm:spPr/>
    </dgm:pt>
    <dgm:pt modelId="{25DD782B-53FB-4988-B424-CEF3BA78FE79}" type="pres">
      <dgm:prSet presAssocID="{5E8EE93B-58AA-4293-A94A-77EEDD684B5E}" presName="spH" presStyleCnt="0"/>
      <dgm:spPr/>
    </dgm:pt>
    <dgm:pt modelId="{62BA0C58-592E-407A-924C-CDFC77DB6A7F}" type="pres">
      <dgm:prSet presAssocID="{5E8EE93B-58AA-4293-A94A-77EEDD684B5E}" presName="desTx" presStyleLbl="node1" presStyleIdx="2" presStyleCnt="5" custScaleX="123526" custLinFactNeighborX="14248" custLinFactNeighborY="-1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AC83D-65BD-4A78-8DBB-5FC1CA5BC095}" type="pres">
      <dgm:prSet presAssocID="{FE1E650E-25D3-474F-A493-38973AB9D24C}" presName="spV" presStyleCnt="0"/>
      <dgm:spPr/>
    </dgm:pt>
    <dgm:pt modelId="{D99DADA6-BD2B-43C7-AFB8-D9B8226D00E3}" type="pres">
      <dgm:prSet presAssocID="{FA3B6B69-30E6-4639-A958-72CA3670DF8A}" presName="linNode" presStyleCnt="0"/>
      <dgm:spPr/>
    </dgm:pt>
    <dgm:pt modelId="{CB9B5468-CB05-4A64-9158-4A52FB6A9CEA}" type="pres">
      <dgm:prSet presAssocID="{FA3B6B69-30E6-4639-A958-72CA3670DF8A}" presName="parTx" presStyleLbl="revTx" presStyleIdx="3" presStyleCnt="5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90FD2-17A5-41C4-B0A5-92EFB537E23A}" type="pres">
      <dgm:prSet presAssocID="{FA3B6B69-30E6-4639-A958-72CA3670DF8A}" presName="bracket" presStyleLbl="parChTrans1D1" presStyleIdx="3" presStyleCnt="5"/>
      <dgm:spPr/>
    </dgm:pt>
    <dgm:pt modelId="{48B7FEC2-CB9D-4B65-BF50-817473CBD582}" type="pres">
      <dgm:prSet presAssocID="{FA3B6B69-30E6-4639-A958-72CA3670DF8A}" presName="spH" presStyleCnt="0"/>
      <dgm:spPr/>
    </dgm:pt>
    <dgm:pt modelId="{2A80E945-C115-4A5A-8F08-56373200F43A}" type="pres">
      <dgm:prSet presAssocID="{FA3B6B69-30E6-4639-A958-72CA3670DF8A}" presName="desTx" presStyleLbl="node1" presStyleIdx="3" presStyleCnt="5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A5FC0-5194-43D0-A61A-48B55E296248}" type="pres">
      <dgm:prSet presAssocID="{E7ED6799-4CAF-4CF5-B7C0-01FBF2ADCB35}" presName="spV" presStyleCnt="0"/>
      <dgm:spPr/>
    </dgm:pt>
    <dgm:pt modelId="{BBDF1ABA-9F4B-41AD-A886-8C4A4542E8D3}" type="pres">
      <dgm:prSet presAssocID="{862792D8-2D2C-4676-A149-7A13FE0A3392}" presName="linNode" presStyleCnt="0"/>
      <dgm:spPr/>
    </dgm:pt>
    <dgm:pt modelId="{7C4FF935-3ABD-4532-990F-B971B46CB296}" type="pres">
      <dgm:prSet presAssocID="{862792D8-2D2C-4676-A149-7A13FE0A3392}" presName="parTx" presStyleLbl="revTx" presStyleIdx="4" presStyleCnt="5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64424-D3F5-4FC6-9377-07AEDA41AFC5}" type="pres">
      <dgm:prSet presAssocID="{862792D8-2D2C-4676-A149-7A13FE0A3392}" presName="bracket" presStyleLbl="parChTrans1D1" presStyleIdx="4" presStyleCnt="5"/>
      <dgm:spPr/>
    </dgm:pt>
    <dgm:pt modelId="{E35858FB-6ABB-4C7B-9DF0-F1F14CAAA716}" type="pres">
      <dgm:prSet presAssocID="{862792D8-2D2C-4676-A149-7A13FE0A3392}" presName="spH" presStyleCnt="0"/>
      <dgm:spPr/>
    </dgm:pt>
    <dgm:pt modelId="{B0D3B7A1-CDAB-4747-BFEA-BC6DF465154F}" type="pres">
      <dgm:prSet presAssocID="{862792D8-2D2C-4676-A149-7A13FE0A3392}" presName="desTx" presStyleLbl="node1" presStyleIdx="4" presStyleCnt="5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62766A-1B83-4854-A364-3597769A3FC0}" type="presOf" srcId="{E46CF926-9726-467E-A6C6-19711D053C6E}" destId="{16F9DE87-8083-4895-AF43-687F7761BCAE}" srcOrd="0" destOrd="0" presId="urn:diagrams.loki3.com/BracketList"/>
    <dgm:cxn modelId="{7FF40A0D-F150-4A7F-99BA-BC12088CD03E}" type="presOf" srcId="{5F6AD33F-2D3B-4FB9-8557-F99288EC715E}" destId="{DC5650EE-7704-4FC3-A2E5-F755BDBDDFCB}" srcOrd="0" destOrd="0" presId="urn:diagrams.loki3.com/BracketList"/>
    <dgm:cxn modelId="{8365C481-FBB8-4804-8F83-45DAA7FC5691}" srcId="{7187978A-7D0E-4013-90A0-46FD2D3359A3}" destId="{E46CF926-9726-467E-A6C6-19711D053C6E}" srcOrd="0" destOrd="0" parTransId="{DEBD3D60-C828-4A25-A694-E4AC7C54EBA4}" sibTransId="{98079955-AF04-4414-A9DC-3E35B22D6F8F}"/>
    <dgm:cxn modelId="{E83B55AB-B46A-4CE6-A4B2-293FC8596820}" srcId="{7187978A-7D0E-4013-90A0-46FD2D3359A3}" destId="{5E8EE93B-58AA-4293-A94A-77EEDD684B5E}" srcOrd="2" destOrd="0" parTransId="{30997319-93BF-4C29-973E-7E4C8FEDAA6C}" sibTransId="{FE1E650E-25D3-474F-A493-38973AB9D24C}"/>
    <dgm:cxn modelId="{AD9DDBD5-C0D6-4856-AB9C-05F514EFEFF3}" type="presOf" srcId="{5E8EE93B-58AA-4293-A94A-77EEDD684B5E}" destId="{1DBB099D-4F0B-47BC-AA20-21DEB13FBFCE}" srcOrd="0" destOrd="0" presId="urn:diagrams.loki3.com/BracketList"/>
    <dgm:cxn modelId="{75EDE452-4FB5-426E-B68D-FC9E5DEE0C23}" srcId="{7187978A-7D0E-4013-90A0-46FD2D3359A3}" destId="{FA3B6B69-30E6-4639-A958-72CA3670DF8A}" srcOrd="3" destOrd="0" parTransId="{AA166D49-ECAF-4643-820C-485366ABEAE9}" sibTransId="{E7ED6799-4CAF-4CF5-B7C0-01FBF2ADCB35}"/>
    <dgm:cxn modelId="{BCB8C479-71D3-4A79-820C-64AD7C491D11}" srcId="{7187978A-7D0E-4013-90A0-46FD2D3359A3}" destId="{862792D8-2D2C-4676-A149-7A13FE0A3392}" srcOrd="4" destOrd="0" parTransId="{F9688E8A-BC14-4667-8B0F-82AD3EDCAE4A}" sibTransId="{02BED52A-FC90-4C3B-9A1E-CCFCC5E5AAB8}"/>
    <dgm:cxn modelId="{553A6771-288F-4A04-97B7-46E16D93D729}" srcId="{5F6AD33F-2D3B-4FB9-8557-F99288EC715E}" destId="{6EE40081-8DD3-4CFC-AF91-53AC5850297E}" srcOrd="0" destOrd="0" parTransId="{BC6DFC1A-613F-4685-AAB5-8C4536EC9FDE}" sibTransId="{98391BFD-8059-41EB-A428-32C83A3B2401}"/>
    <dgm:cxn modelId="{96B4AF5D-92CF-449E-90D8-A1713CBA99F3}" type="presOf" srcId="{6EE40081-8DD3-4CFC-AF91-53AC5850297E}" destId="{74AAE8EE-48F3-413A-8CA0-B709E2D6EBAC}" srcOrd="0" destOrd="0" presId="urn:diagrams.loki3.com/BracketList"/>
    <dgm:cxn modelId="{AA0258A1-B628-43A2-9566-07B40FFDEFEC}" srcId="{FA3B6B69-30E6-4639-A958-72CA3670DF8A}" destId="{43F1A003-DDA2-4CD1-811C-F83C0CED2450}" srcOrd="0" destOrd="0" parTransId="{5777806A-AC9C-4C92-92CB-2793DDACBE27}" sibTransId="{47420F9A-D686-4808-95AD-BAC5CC8EA1FE}"/>
    <dgm:cxn modelId="{B85E2034-F898-4689-ADA5-2C6F3248CEBB}" type="presOf" srcId="{EFAD86B8-EF07-4C21-BE30-730FC0AB5543}" destId="{62BA0C58-592E-407A-924C-CDFC77DB6A7F}" srcOrd="0" destOrd="0" presId="urn:diagrams.loki3.com/BracketList"/>
    <dgm:cxn modelId="{2B89D98D-E17E-48E1-B79E-8832BD758897}" srcId="{7187978A-7D0E-4013-90A0-46FD2D3359A3}" destId="{5F6AD33F-2D3B-4FB9-8557-F99288EC715E}" srcOrd="1" destOrd="0" parTransId="{C1F6950B-4354-44FD-932C-A468AC710BAC}" sibTransId="{28AA9F6B-ECDC-4131-AF91-F2BB717547CD}"/>
    <dgm:cxn modelId="{9DC62043-8FB1-4BE7-8EE5-1D690ADE7252}" srcId="{E46CF926-9726-467E-A6C6-19711D053C6E}" destId="{CE530A14-FDDF-4826-A712-0E30608A17A2}" srcOrd="0" destOrd="0" parTransId="{E90564FD-B4CF-4897-A14E-CAA5F7DCA6AC}" sibTransId="{5352972B-E4F7-4A65-AFAC-CCADB670B062}"/>
    <dgm:cxn modelId="{284ED99D-9C4D-4512-BDCF-43BBDE2679FD}" type="presOf" srcId="{CE530A14-FDDF-4826-A712-0E30608A17A2}" destId="{97AD91CD-53F3-4BF6-B033-FFA6F1089F40}" srcOrd="0" destOrd="0" presId="urn:diagrams.loki3.com/BracketList"/>
    <dgm:cxn modelId="{118BFB51-FB91-4979-972E-04857D87FD50}" type="presOf" srcId="{862792D8-2D2C-4676-A149-7A13FE0A3392}" destId="{7C4FF935-3ABD-4532-990F-B971B46CB296}" srcOrd="0" destOrd="0" presId="urn:diagrams.loki3.com/BracketList"/>
    <dgm:cxn modelId="{A9AA06B1-C1B6-4491-B6C1-253FBF541BA2}" srcId="{862792D8-2D2C-4676-A149-7A13FE0A3392}" destId="{45874463-F7D0-48EB-97BF-0C222CEFC167}" srcOrd="0" destOrd="0" parTransId="{8B888A6F-1089-4008-9A84-8F395C759592}" sibTransId="{D1E78F9A-498E-45DD-B6B9-A7D7F940BB0F}"/>
    <dgm:cxn modelId="{17AA19DF-C643-4487-8DD9-0BCA0867D6F5}" type="presOf" srcId="{43F1A003-DDA2-4CD1-811C-F83C0CED2450}" destId="{2A80E945-C115-4A5A-8F08-56373200F43A}" srcOrd="0" destOrd="0" presId="urn:diagrams.loki3.com/BracketList"/>
    <dgm:cxn modelId="{5B0D3C4B-82A3-49C1-8E43-29E00D2974ED}" type="presOf" srcId="{7187978A-7D0E-4013-90A0-46FD2D3359A3}" destId="{CBA640AE-6024-4318-962D-AF2D736AA454}" srcOrd="0" destOrd="0" presId="urn:diagrams.loki3.com/BracketList"/>
    <dgm:cxn modelId="{F9AB1AF9-7C24-4A18-95F5-3AB7A6D9EDCE}" type="presOf" srcId="{45874463-F7D0-48EB-97BF-0C222CEFC167}" destId="{B0D3B7A1-CDAB-4747-BFEA-BC6DF465154F}" srcOrd="0" destOrd="0" presId="urn:diagrams.loki3.com/BracketList"/>
    <dgm:cxn modelId="{356043B5-29A9-4834-BB7B-E142D25E1C0D}" srcId="{5E8EE93B-58AA-4293-A94A-77EEDD684B5E}" destId="{EFAD86B8-EF07-4C21-BE30-730FC0AB5543}" srcOrd="0" destOrd="0" parTransId="{F74098D3-A363-4B0D-A5BF-553FA44EF06C}" sibTransId="{A9B7548C-C87F-44EB-8DEE-9C1B909A6A46}"/>
    <dgm:cxn modelId="{57110832-A9CC-4C3E-8845-0D02DCD80BD7}" type="presOf" srcId="{FA3B6B69-30E6-4639-A958-72CA3670DF8A}" destId="{CB9B5468-CB05-4A64-9158-4A52FB6A9CEA}" srcOrd="0" destOrd="0" presId="urn:diagrams.loki3.com/BracketList"/>
    <dgm:cxn modelId="{EBB53F18-5BFA-445B-B464-5F4B550C3C65}" type="presParOf" srcId="{CBA640AE-6024-4318-962D-AF2D736AA454}" destId="{6AF50F36-B209-48A3-B35D-0729B31BBE8C}" srcOrd="0" destOrd="0" presId="urn:diagrams.loki3.com/BracketList"/>
    <dgm:cxn modelId="{E658D4AF-BBFC-45C0-AF30-2175E2A7F654}" type="presParOf" srcId="{6AF50F36-B209-48A3-B35D-0729B31BBE8C}" destId="{16F9DE87-8083-4895-AF43-687F7761BCAE}" srcOrd="0" destOrd="0" presId="urn:diagrams.loki3.com/BracketList"/>
    <dgm:cxn modelId="{B9EDB84A-14D1-4116-9182-F18050C5CD6B}" type="presParOf" srcId="{6AF50F36-B209-48A3-B35D-0729B31BBE8C}" destId="{1C187476-E51A-414F-B987-2B02DA6C498A}" srcOrd="1" destOrd="0" presId="urn:diagrams.loki3.com/BracketList"/>
    <dgm:cxn modelId="{2D6032BD-4A8F-4A9C-9D7B-4E7BAC252F28}" type="presParOf" srcId="{6AF50F36-B209-48A3-B35D-0729B31BBE8C}" destId="{86167FC5-7D19-4536-BE50-B388C02134C7}" srcOrd="2" destOrd="0" presId="urn:diagrams.loki3.com/BracketList"/>
    <dgm:cxn modelId="{E39CFB1A-BD35-4E38-9A6E-18D24B4BA1E9}" type="presParOf" srcId="{6AF50F36-B209-48A3-B35D-0729B31BBE8C}" destId="{97AD91CD-53F3-4BF6-B033-FFA6F1089F40}" srcOrd="3" destOrd="0" presId="urn:diagrams.loki3.com/BracketList"/>
    <dgm:cxn modelId="{EE3DFDCF-05ED-4CEB-B344-BD408A628578}" type="presParOf" srcId="{CBA640AE-6024-4318-962D-AF2D736AA454}" destId="{ED15B614-DAFE-4443-AD5B-C89723B4F045}" srcOrd="1" destOrd="0" presId="urn:diagrams.loki3.com/BracketList"/>
    <dgm:cxn modelId="{A955575E-0E24-4845-AE22-9D1B6E49D1E5}" type="presParOf" srcId="{CBA640AE-6024-4318-962D-AF2D736AA454}" destId="{BBE3DAB7-5922-4E35-A69B-A7BC26EBCD36}" srcOrd="2" destOrd="0" presId="urn:diagrams.loki3.com/BracketList"/>
    <dgm:cxn modelId="{45B4101E-D6F4-4F1D-915A-8569CBEEADFE}" type="presParOf" srcId="{BBE3DAB7-5922-4E35-A69B-A7BC26EBCD36}" destId="{DC5650EE-7704-4FC3-A2E5-F755BDBDDFCB}" srcOrd="0" destOrd="0" presId="urn:diagrams.loki3.com/BracketList"/>
    <dgm:cxn modelId="{ACE80313-564F-485C-85DB-2A7469A6B2F0}" type="presParOf" srcId="{BBE3DAB7-5922-4E35-A69B-A7BC26EBCD36}" destId="{54A6D773-30EA-41A3-ACB8-314780089C5B}" srcOrd="1" destOrd="0" presId="urn:diagrams.loki3.com/BracketList"/>
    <dgm:cxn modelId="{F1865B54-EFFB-4ECA-9E1D-DF472EE1EA69}" type="presParOf" srcId="{BBE3DAB7-5922-4E35-A69B-A7BC26EBCD36}" destId="{02E7AB09-1DBB-4565-A406-B16BB4910673}" srcOrd="2" destOrd="0" presId="urn:diagrams.loki3.com/BracketList"/>
    <dgm:cxn modelId="{40CB5697-3557-4D73-9452-2EB0E17849DA}" type="presParOf" srcId="{BBE3DAB7-5922-4E35-A69B-A7BC26EBCD36}" destId="{74AAE8EE-48F3-413A-8CA0-B709E2D6EBAC}" srcOrd="3" destOrd="0" presId="urn:diagrams.loki3.com/BracketList"/>
    <dgm:cxn modelId="{B8B34422-307B-4B81-A935-1BB58F60D15D}" type="presParOf" srcId="{CBA640AE-6024-4318-962D-AF2D736AA454}" destId="{094D02F7-541A-4379-A59E-E4D3EAB8B6E8}" srcOrd="3" destOrd="0" presId="urn:diagrams.loki3.com/BracketList"/>
    <dgm:cxn modelId="{96191192-1AA6-400F-81CB-A1A8BD34980F}" type="presParOf" srcId="{CBA640AE-6024-4318-962D-AF2D736AA454}" destId="{731C4C9F-91B4-4943-AC18-2D24E1C381EA}" srcOrd="4" destOrd="0" presId="urn:diagrams.loki3.com/BracketList"/>
    <dgm:cxn modelId="{F62C4693-65DD-45AC-914C-31A6FD51E16A}" type="presParOf" srcId="{731C4C9F-91B4-4943-AC18-2D24E1C381EA}" destId="{1DBB099D-4F0B-47BC-AA20-21DEB13FBFCE}" srcOrd="0" destOrd="0" presId="urn:diagrams.loki3.com/BracketList"/>
    <dgm:cxn modelId="{7106085B-13A1-4864-B6A6-63F6830E4896}" type="presParOf" srcId="{731C4C9F-91B4-4943-AC18-2D24E1C381EA}" destId="{656B747D-F214-44D5-805B-A289AD6228DD}" srcOrd="1" destOrd="0" presId="urn:diagrams.loki3.com/BracketList"/>
    <dgm:cxn modelId="{CF141023-99A8-4FB6-B4BD-49561BFA40D1}" type="presParOf" srcId="{731C4C9F-91B4-4943-AC18-2D24E1C381EA}" destId="{25DD782B-53FB-4988-B424-CEF3BA78FE79}" srcOrd="2" destOrd="0" presId="urn:diagrams.loki3.com/BracketList"/>
    <dgm:cxn modelId="{166764B0-733C-4FCF-A105-216728C28627}" type="presParOf" srcId="{731C4C9F-91B4-4943-AC18-2D24E1C381EA}" destId="{62BA0C58-592E-407A-924C-CDFC77DB6A7F}" srcOrd="3" destOrd="0" presId="urn:diagrams.loki3.com/BracketList"/>
    <dgm:cxn modelId="{B004C68F-8E7E-48BE-B12F-ACBA4422FDD2}" type="presParOf" srcId="{CBA640AE-6024-4318-962D-AF2D736AA454}" destId="{9E2AC83D-65BD-4A78-8DBB-5FC1CA5BC095}" srcOrd="5" destOrd="0" presId="urn:diagrams.loki3.com/BracketList"/>
    <dgm:cxn modelId="{766EAC9E-1AD2-49FB-AFC6-0102CB3ADC11}" type="presParOf" srcId="{CBA640AE-6024-4318-962D-AF2D736AA454}" destId="{D99DADA6-BD2B-43C7-AFB8-D9B8226D00E3}" srcOrd="6" destOrd="0" presId="urn:diagrams.loki3.com/BracketList"/>
    <dgm:cxn modelId="{5A6DFA4D-A138-4DAB-B2B4-0D0EA05D68F6}" type="presParOf" srcId="{D99DADA6-BD2B-43C7-AFB8-D9B8226D00E3}" destId="{CB9B5468-CB05-4A64-9158-4A52FB6A9CEA}" srcOrd="0" destOrd="0" presId="urn:diagrams.loki3.com/BracketList"/>
    <dgm:cxn modelId="{35EEC7C6-3B1E-49BA-9CA1-8E2A7C151C13}" type="presParOf" srcId="{D99DADA6-BD2B-43C7-AFB8-D9B8226D00E3}" destId="{D2B90FD2-17A5-41C4-B0A5-92EFB537E23A}" srcOrd="1" destOrd="0" presId="urn:diagrams.loki3.com/BracketList"/>
    <dgm:cxn modelId="{9A2CA592-9D81-499D-A20A-5960E0CD308B}" type="presParOf" srcId="{D99DADA6-BD2B-43C7-AFB8-D9B8226D00E3}" destId="{48B7FEC2-CB9D-4B65-BF50-817473CBD582}" srcOrd="2" destOrd="0" presId="urn:diagrams.loki3.com/BracketList"/>
    <dgm:cxn modelId="{C7F3561E-6304-41A1-9D0C-7EC45CFCD5AC}" type="presParOf" srcId="{D99DADA6-BD2B-43C7-AFB8-D9B8226D00E3}" destId="{2A80E945-C115-4A5A-8F08-56373200F43A}" srcOrd="3" destOrd="0" presId="urn:diagrams.loki3.com/BracketList"/>
    <dgm:cxn modelId="{82899E45-69F1-427D-8311-E6D78968EE87}" type="presParOf" srcId="{CBA640AE-6024-4318-962D-AF2D736AA454}" destId="{025A5FC0-5194-43D0-A61A-48B55E296248}" srcOrd="7" destOrd="0" presId="urn:diagrams.loki3.com/BracketList"/>
    <dgm:cxn modelId="{38BFD88F-6E09-4C33-AADE-B919C293EC16}" type="presParOf" srcId="{CBA640AE-6024-4318-962D-AF2D736AA454}" destId="{BBDF1ABA-9F4B-41AD-A886-8C4A4542E8D3}" srcOrd="8" destOrd="0" presId="urn:diagrams.loki3.com/BracketList"/>
    <dgm:cxn modelId="{83EF0344-42AF-4038-9A7B-3D3E07CF2813}" type="presParOf" srcId="{BBDF1ABA-9F4B-41AD-A886-8C4A4542E8D3}" destId="{7C4FF935-3ABD-4532-990F-B971B46CB296}" srcOrd="0" destOrd="0" presId="urn:diagrams.loki3.com/BracketList"/>
    <dgm:cxn modelId="{E083941E-8350-4312-9A00-16B51CCD12FB}" type="presParOf" srcId="{BBDF1ABA-9F4B-41AD-A886-8C4A4542E8D3}" destId="{AA864424-D3F5-4FC6-9377-07AEDA41AFC5}" srcOrd="1" destOrd="0" presId="urn:diagrams.loki3.com/BracketList"/>
    <dgm:cxn modelId="{380E3E7D-1F33-4170-B829-5CD98C920988}" type="presParOf" srcId="{BBDF1ABA-9F4B-41AD-A886-8C4A4542E8D3}" destId="{E35858FB-6ABB-4C7B-9DF0-F1F14CAAA716}" srcOrd="2" destOrd="0" presId="urn:diagrams.loki3.com/BracketList"/>
    <dgm:cxn modelId="{0DF1F20B-545E-42FD-A091-57A43A5257EB}" type="presParOf" srcId="{BBDF1ABA-9F4B-41AD-A886-8C4A4542E8D3}" destId="{B0D3B7A1-CDAB-4747-BFEA-BC6DF465154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87978A-7D0E-4013-90A0-46FD2D3359A3}" type="doc">
      <dgm:prSet loTypeId="urn:diagrams.loki3.com/Bracke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6CF926-9726-467E-A6C6-19711D053C6E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DEBD3D60-C828-4A25-A694-E4AC7C54EBA4}" type="parTrans" cxnId="{8365C481-FBB8-4804-8F83-45DAA7FC5691}">
      <dgm:prSet/>
      <dgm:spPr/>
      <dgm:t>
        <a:bodyPr/>
        <a:lstStyle/>
        <a:p>
          <a:endParaRPr lang="en-US"/>
        </a:p>
      </dgm:t>
    </dgm:pt>
    <dgm:pt modelId="{98079955-AF04-4414-A9DC-3E35B22D6F8F}" type="sibTrans" cxnId="{8365C481-FBB8-4804-8F83-45DAA7FC5691}">
      <dgm:prSet/>
      <dgm:spPr/>
      <dgm:t>
        <a:bodyPr/>
        <a:lstStyle/>
        <a:p>
          <a:endParaRPr lang="en-US"/>
        </a:p>
      </dgm:t>
    </dgm:pt>
    <dgm:pt modelId="{CE530A14-FDDF-4826-A712-0E30608A17A2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dirty="0" err="1" smtClean="0"/>
            <a:t>Saläh-offerer</a:t>
          </a:r>
          <a:r>
            <a:rPr lang="en-US" dirty="0" smtClean="0"/>
            <a:t> falls asleep during </a:t>
          </a:r>
          <a:r>
            <a:rPr lang="en-US" dirty="0" err="1" smtClean="0"/>
            <a:t>Saläh</a:t>
          </a:r>
          <a:r>
            <a:rPr lang="en-US" dirty="0" smtClean="0"/>
            <a:t> – while standing, sitting, bowing or prostrating – provided that he remains in the prescribed </a:t>
          </a:r>
          <a:r>
            <a:rPr lang="en-US" dirty="0" err="1" smtClean="0"/>
            <a:t>Saläh</a:t>
          </a:r>
          <a:r>
            <a:rPr lang="en-US" dirty="0" smtClean="0"/>
            <a:t> posture</a:t>
          </a:r>
          <a:endParaRPr lang="en-US" dirty="0"/>
        </a:p>
      </dgm:t>
    </dgm:pt>
    <dgm:pt modelId="{E90564FD-B4CF-4897-A14E-CAA5F7DCA6AC}" type="parTrans" cxnId="{9DC62043-8FB1-4BE7-8EE5-1D690ADE7252}">
      <dgm:prSet/>
      <dgm:spPr/>
      <dgm:t>
        <a:bodyPr/>
        <a:lstStyle/>
        <a:p>
          <a:endParaRPr lang="en-US"/>
        </a:p>
      </dgm:t>
    </dgm:pt>
    <dgm:pt modelId="{5352972B-E4F7-4A65-AFAC-CCADB670B062}" type="sibTrans" cxnId="{9DC62043-8FB1-4BE7-8EE5-1D690ADE7252}">
      <dgm:prSet/>
      <dgm:spPr/>
      <dgm:t>
        <a:bodyPr/>
        <a:lstStyle/>
        <a:p>
          <a:endParaRPr lang="en-US"/>
        </a:p>
      </dgm:t>
    </dgm:pt>
    <dgm:pt modelId="{5F6AD33F-2D3B-4FB9-8557-F99288EC715E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C1F6950B-4354-44FD-932C-A468AC710BAC}" type="parTrans" cxnId="{2B89D98D-E17E-48E1-B79E-8832BD758897}">
      <dgm:prSet/>
      <dgm:spPr/>
      <dgm:t>
        <a:bodyPr/>
        <a:lstStyle/>
        <a:p>
          <a:endParaRPr lang="en-US"/>
        </a:p>
      </dgm:t>
    </dgm:pt>
    <dgm:pt modelId="{28AA9F6B-ECDC-4131-AF91-F2BB717547CD}" type="sibTrans" cxnId="{2B89D98D-E17E-48E1-B79E-8832BD758897}">
      <dgm:prSet/>
      <dgm:spPr/>
      <dgm:t>
        <a:bodyPr/>
        <a:lstStyle/>
        <a:p>
          <a:endParaRPr lang="en-US"/>
        </a:p>
      </dgm:t>
    </dgm:pt>
    <dgm:pt modelId="{6EE40081-8DD3-4CFC-AF91-53AC5850297E}">
      <dgm:prSet phldrT="[Text]"/>
      <dgm:spPr/>
      <dgm:t>
        <a:bodyPr/>
        <a:lstStyle/>
        <a:p>
          <a:r>
            <a:rPr lang="en-US" dirty="0" smtClean="0"/>
            <a:t>A person in a state of Ablution falls asleep but his bottom remains fixed on the ground</a:t>
          </a:r>
          <a:endParaRPr lang="en-US" dirty="0"/>
        </a:p>
      </dgm:t>
    </dgm:pt>
    <dgm:pt modelId="{BC6DFC1A-613F-4685-AAB5-8C4536EC9FDE}" type="parTrans" cxnId="{553A6771-288F-4A04-97B7-46E16D93D729}">
      <dgm:prSet/>
      <dgm:spPr/>
      <dgm:t>
        <a:bodyPr/>
        <a:lstStyle/>
        <a:p>
          <a:endParaRPr lang="en-US"/>
        </a:p>
      </dgm:t>
    </dgm:pt>
    <dgm:pt modelId="{98391BFD-8059-41EB-A428-32C83A3B2401}" type="sibTrans" cxnId="{553A6771-288F-4A04-97B7-46E16D93D729}">
      <dgm:prSet/>
      <dgm:spPr/>
      <dgm:t>
        <a:bodyPr/>
        <a:lstStyle/>
        <a:p>
          <a:endParaRPr lang="en-US"/>
        </a:p>
      </dgm:t>
    </dgm:pt>
    <dgm:pt modelId="{5E8EE93B-58AA-4293-A94A-77EEDD684B5E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30997319-93BF-4C29-973E-7E4C8FEDAA6C}" type="parTrans" cxnId="{E83B55AB-B46A-4CE6-A4B2-293FC8596820}">
      <dgm:prSet/>
      <dgm:spPr/>
      <dgm:t>
        <a:bodyPr/>
        <a:lstStyle/>
        <a:p>
          <a:endParaRPr lang="en-US"/>
        </a:p>
      </dgm:t>
    </dgm:pt>
    <dgm:pt modelId="{FE1E650E-25D3-474F-A493-38973AB9D24C}" type="sibTrans" cxnId="{E83B55AB-B46A-4CE6-A4B2-293FC8596820}">
      <dgm:prSet/>
      <dgm:spPr/>
      <dgm:t>
        <a:bodyPr/>
        <a:lstStyle/>
        <a:p>
          <a:endParaRPr lang="en-US"/>
        </a:p>
      </dgm:t>
    </dgm:pt>
    <dgm:pt modelId="{EFAD86B8-EF07-4C21-BE30-730FC0AB5543}">
      <dgm:prSet phldrT="[Text]"/>
      <dgm:spPr/>
      <dgm:t>
        <a:bodyPr/>
        <a:lstStyle/>
        <a:p>
          <a:r>
            <a:rPr lang="en-US" dirty="0" smtClean="0"/>
            <a:t>The person touches another person of opposite sex</a:t>
          </a:r>
          <a:endParaRPr lang="en-US" dirty="0"/>
        </a:p>
      </dgm:t>
    </dgm:pt>
    <dgm:pt modelId="{F74098D3-A363-4B0D-A5BF-553FA44EF06C}" type="parTrans" cxnId="{356043B5-29A9-4834-BB7B-E142D25E1C0D}">
      <dgm:prSet/>
      <dgm:spPr/>
      <dgm:t>
        <a:bodyPr/>
        <a:lstStyle/>
        <a:p>
          <a:endParaRPr lang="en-US"/>
        </a:p>
      </dgm:t>
    </dgm:pt>
    <dgm:pt modelId="{A9B7548C-C87F-44EB-8DEE-9C1B909A6A46}" type="sibTrans" cxnId="{356043B5-29A9-4834-BB7B-E142D25E1C0D}">
      <dgm:prSet/>
      <dgm:spPr/>
      <dgm:t>
        <a:bodyPr/>
        <a:lstStyle/>
        <a:p>
          <a:endParaRPr lang="en-US"/>
        </a:p>
      </dgm:t>
    </dgm:pt>
    <dgm:pt modelId="{FA3B6B69-30E6-4639-A958-72CA3670DF8A}">
      <dgm:prSet phldrT="[Text]"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AA166D49-ECAF-4643-820C-485366ABEAE9}" type="parTrans" cxnId="{75EDE452-4FB5-426E-B68D-FC9E5DEE0C23}">
      <dgm:prSet/>
      <dgm:spPr/>
      <dgm:t>
        <a:bodyPr/>
        <a:lstStyle/>
        <a:p>
          <a:endParaRPr lang="en-US"/>
        </a:p>
      </dgm:t>
    </dgm:pt>
    <dgm:pt modelId="{E7ED6799-4CAF-4CF5-B7C0-01FBF2ADCB35}" type="sibTrans" cxnId="{75EDE452-4FB5-426E-B68D-FC9E5DEE0C23}">
      <dgm:prSet/>
      <dgm:spPr/>
      <dgm:t>
        <a:bodyPr/>
        <a:lstStyle/>
        <a:p>
          <a:endParaRPr lang="en-US"/>
        </a:p>
      </dgm:t>
    </dgm:pt>
    <dgm:pt modelId="{43F1A003-DDA2-4CD1-811C-F83C0CED2450}">
      <dgm:prSet phldrT="[Text]"/>
      <dgm:spPr/>
      <dgm:t>
        <a:bodyPr/>
        <a:lstStyle/>
        <a:p>
          <a:r>
            <a:rPr lang="en-US" dirty="0" smtClean="0"/>
            <a:t>A sleeping person sways while in a posture that does not invalidate Ablution</a:t>
          </a:r>
          <a:endParaRPr lang="en-US" dirty="0"/>
        </a:p>
      </dgm:t>
    </dgm:pt>
    <dgm:pt modelId="{5777806A-AC9C-4C92-92CB-2793DDACBE27}" type="parTrans" cxnId="{AA0258A1-B628-43A2-9566-07B40FFDEFEC}">
      <dgm:prSet/>
      <dgm:spPr/>
      <dgm:t>
        <a:bodyPr/>
        <a:lstStyle/>
        <a:p>
          <a:endParaRPr lang="en-US"/>
        </a:p>
      </dgm:t>
    </dgm:pt>
    <dgm:pt modelId="{47420F9A-D686-4808-95AD-BAC5CC8EA1FE}" type="sibTrans" cxnId="{AA0258A1-B628-43A2-9566-07B40FFDEFEC}">
      <dgm:prSet/>
      <dgm:spPr/>
      <dgm:t>
        <a:bodyPr/>
        <a:lstStyle/>
        <a:p>
          <a:endParaRPr lang="en-US"/>
        </a:p>
      </dgm:t>
    </dgm:pt>
    <dgm:pt modelId="{CBA640AE-6024-4318-962D-AF2D736AA454}" type="pres">
      <dgm:prSet presAssocID="{7187978A-7D0E-4013-90A0-46FD2D3359A3}" presName="Name0" presStyleCnt="0">
        <dgm:presLayoutVars>
          <dgm:dir/>
          <dgm:animLvl val="lvl"/>
          <dgm:resizeHandles val="exact"/>
        </dgm:presLayoutVars>
      </dgm:prSet>
      <dgm:spPr/>
    </dgm:pt>
    <dgm:pt modelId="{6AF50F36-B209-48A3-B35D-0729B31BBE8C}" type="pres">
      <dgm:prSet presAssocID="{E46CF926-9726-467E-A6C6-19711D053C6E}" presName="linNode" presStyleCnt="0"/>
      <dgm:spPr/>
    </dgm:pt>
    <dgm:pt modelId="{16F9DE87-8083-4895-AF43-687F7761BCAE}" type="pres">
      <dgm:prSet presAssocID="{E46CF926-9726-467E-A6C6-19711D053C6E}" presName="parTx" presStyleLbl="revTx" presStyleIdx="0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87476-E51A-414F-B987-2B02DA6C498A}" type="pres">
      <dgm:prSet presAssocID="{E46CF926-9726-467E-A6C6-19711D053C6E}" presName="bracket" presStyleLbl="parChTrans1D1" presStyleIdx="0" presStyleCnt="4"/>
      <dgm:spPr/>
    </dgm:pt>
    <dgm:pt modelId="{86167FC5-7D19-4536-BE50-B388C02134C7}" type="pres">
      <dgm:prSet presAssocID="{E46CF926-9726-467E-A6C6-19711D053C6E}" presName="spH" presStyleCnt="0"/>
      <dgm:spPr/>
    </dgm:pt>
    <dgm:pt modelId="{97AD91CD-53F3-4BF6-B033-FFA6F1089F40}" type="pres">
      <dgm:prSet presAssocID="{E46CF926-9726-467E-A6C6-19711D053C6E}" presName="desTx" presStyleLbl="node1" presStyleIdx="0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B614-DAFE-4443-AD5B-C89723B4F045}" type="pres">
      <dgm:prSet presAssocID="{98079955-AF04-4414-A9DC-3E35B22D6F8F}" presName="spV" presStyleCnt="0"/>
      <dgm:spPr/>
    </dgm:pt>
    <dgm:pt modelId="{BBE3DAB7-5922-4E35-A69B-A7BC26EBCD36}" type="pres">
      <dgm:prSet presAssocID="{5F6AD33F-2D3B-4FB9-8557-F99288EC715E}" presName="linNode" presStyleCnt="0"/>
      <dgm:spPr/>
    </dgm:pt>
    <dgm:pt modelId="{DC5650EE-7704-4FC3-A2E5-F755BDBDDFCB}" type="pres">
      <dgm:prSet presAssocID="{5F6AD33F-2D3B-4FB9-8557-F99288EC715E}" presName="parTx" presStyleLbl="revTx" presStyleIdx="1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6D773-30EA-41A3-ACB8-314780089C5B}" type="pres">
      <dgm:prSet presAssocID="{5F6AD33F-2D3B-4FB9-8557-F99288EC715E}" presName="bracket" presStyleLbl="parChTrans1D1" presStyleIdx="1" presStyleCnt="4"/>
      <dgm:spPr/>
    </dgm:pt>
    <dgm:pt modelId="{02E7AB09-1DBB-4565-A406-B16BB4910673}" type="pres">
      <dgm:prSet presAssocID="{5F6AD33F-2D3B-4FB9-8557-F99288EC715E}" presName="spH" presStyleCnt="0"/>
      <dgm:spPr/>
    </dgm:pt>
    <dgm:pt modelId="{74AAE8EE-48F3-413A-8CA0-B709E2D6EBAC}" type="pres">
      <dgm:prSet presAssocID="{5F6AD33F-2D3B-4FB9-8557-F99288EC715E}" presName="desTx" presStyleLbl="node1" presStyleIdx="1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02F7-541A-4379-A59E-E4D3EAB8B6E8}" type="pres">
      <dgm:prSet presAssocID="{28AA9F6B-ECDC-4131-AF91-F2BB717547CD}" presName="spV" presStyleCnt="0"/>
      <dgm:spPr/>
    </dgm:pt>
    <dgm:pt modelId="{731C4C9F-91B4-4943-AC18-2D24E1C381EA}" type="pres">
      <dgm:prSet presAssocID="{5E8EE93B-58AA-4293-A94A-77EEDD684B5E}" presName="linNode" presStyleCnt="0"/>
      <dgm:spPr/>
    </dgm:pt>
    <dgm:pt modelId="{1DBB099D-4F0B-47BC-AA20-21DEB13FBFCE}" type="pres">
      <dgm:prSet presAssocID="{5E8EE93B-58AA-4293-A94A-77EEDD684B5E}" presName="parTx" presStyleLbl="revTx" presStyleIdx="2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B747D-F214-44D5-805B-A289AD6228DD}" type="pres">
      <dgm:prSet presAssocID="{5E8EE93B-58AA-4293-A94A-77EEDD684B5E}" presName="bracket" presStyleLbl="parChTrans1D1" presStyleIdx="2" presStyleCnt="4"/>
      <dgm:spPr/>
    </dgm:pt>
    <dgm:pt modelId="{25DD782B-53FB-4988-B424-CEF3BA78FE79}" type="pres">
      <dgm:prSet presAssocID="{5E8EE93B-58AA-4293-A94A-77EEDD684B5E}" presName="spH" presStyleCnt="0"/>
      <dgm:spPr/>
    </dgm:pt>
    <dgm:pt modelId="{62BA0C58-592E-407A-924C-CDFC77DB6A7F}" type="pres">
      <dgm:prSet presAssocID="{5E8EE93B-58AA-4293-A94A-77EEDD684B5E}" presName="desTx" presStyleLbl="node1" presStyleIdx="2" presStyleCnt="4" custScaleX="123526" custLinFactNeighborX="14248" custLinFactNeighborY="-1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AC83D-65BD-4A78-8DBB-5FC1CA5BC095}" type="pres">
      <dgm:prSet presAssocID="{FE1E650E-25D3-474F-A493-38973AB9D24C}" presName="spV" presStyleCnt="0"/>
      <dgm:spPr/>
    </dgm:pt>
    <dgm:pt modelId="{D99DADA6-BD2B-43C7-AFB8-D9B8226D00E3}" type="pres">
      <dgm:prSet presAssocID="{FA3B6B69-30E6-4639-A958-72CA3670DF8A}" presName="linNode" presStyleCnt="0"/>
      <dgm:spPr/>
    </dgm:pt>
    <dgm:pt modelId="{CB9B5468-CB05-4A64-9158-4A52FB6A9CEA}" type="pres">
      <dgm:prSet presAssocID="{FA3B6B69-30E6-4639-A958-72CA3670DF8A}" presName="parTx" presStyleLbl="revTx" presStyleIdx="3" presStyleCnt="4" custScaleX="299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90FD2-17A5-41C4-B0A5-92EFB537E23A}" type="pres">
      <dgm:prSet presAssocID="{FA3B6B69-30E6-4639-A958-72CA3670DF8A}" presName="bracket" presStyleLbl="parChTrans1D1" presStyleIdx="3" presStyleCnt="4"/>
      <dgm:spPr/>
    </dgm:pt>
    <dgm:pt modelId="{48B7FEC2-CB9D-4B65-BF50-817473CBD582}" type="pres">
      <dgm:prSet presAssocID="{FA3B6B69-30E6-4639-A958-72CA3670DF8A}" presName="spH" presStyleCnt="0"/>
      <dgm:spPr/>
    </dgm:pt>
    <dgm:pt modelId="{2A80E945-C115-4A5A-8F08-56373200F43A}" type="pres">
      <dgm:prSet presAssocID="{FA3B6B69-30E6-4639-A958-72CA3670DF8A}" presName="desTx" presStyleLbl="node1" presStyleIdx="3" presStyleCnt="4" custScaleX="12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6C70E3-7024-43B6-B3EA-1BCC88DA0B04}" type="presOf" srcId="{7187978A-7D0E-4013-90A0-46FD2D3359A3}" destId="{CBA640AE-6024-4318-962D-AF2D736AA454}" srcOrd="0" destOrd="0" presId="urn:diagrams.loki3.com/BracketList"/>
    <dgm:cxn modelId="{6407D250-615C-47A6-B832-B9A368E3C3C0}" type="presOf" srcId="{5F6AD33F-2D3B-4FB9-8557-F99288EC715E}" destId="{DC5650EE-7704-4FC3-A2E5-F755BDBDDFCB}" srcOrd="0" destOrd="0" presId="urn:diagrams.loki3.com/BracketList"/>
    <dgm:cxn modelId="{2B89D98D-E17E-48E1-B79E-8832BD758897}" srcId="{7187978A-7D0E-4013-90A0-46FD2D3359A3}" destId="{5F6AD33F-2D3B-4FB9-8557-F99288EC715E}" srcOrd="1" destOrd="0" parTransId="{C1F6950B-4354-44FD-932C-A468AC710BAC}" sibTransId="{28AA9F6B-ECDC-4131-AF91-F2BB717547CD}"/>
    <dgm:cxn modelId="{F09098E6-6C5A-4D60-AA6A-9A70BC3C688C}" type="presOf" srcId="{CE530A14-FDDF-4826-A712-0E30608A17A2}" destId="{97AD91CD-53F3-4BF6-B033-FFA6F1089F40}" srcOrd="0" destOrd="0" presId="urn:diagrams.loki3.com/BracketList"/>
    <dgm:cxn modelId="{E58FCD9A-3D94-4156-9BE0-80849A2EFD31}" type="presOf" srcId="{6EE40081-8DD3-4CFC-AF91-53AC5850297E}" destId="{74AAE8EE-48F3-413A-8CA0-B709E2D6EBAC}" srcOrd="0" destOrd="0" presId="urn:diagrams.loki3.com/BracketList"/>
    <dgm:cxn modelId="{356043B5-29A9-4834-BB7B-E142D25E1C0D}" srcId="{5E8EE93B-58AA-4293-A94A-77EEDD684B5E}" destId="{EFAD86B8-EF07-4C21-BE30-730FC0AB5543}" srcOrd="0" destOrd="0" parTransId="{F74098D3-A363-4B0D-A5BF-553FA44EF06C}" sibTransId="{A9B7548C-C87F-44EB-8DEE-9C1B909A6A46}"/>
    <dgm:cxn modelId="{AA0258A1-B628-43A2-9566-07B40FFDEFEC}" srcId="{FA3B6B69-30E6-4639-A958-72CA3670DF8A}" destId="{43F1A003-DDA2-4CD1-811C-F83C0CED2450}" srcOrd="0" destOrd="0" parTransId="{5777806A-AC9C-4C92-92CB-2793DDACBE27}" sibTransId="{47420F9A-D686-4808-95AD-BAC5CC8EA1FE}"/>
    <dgm:cxn modelId="{C713F9B1-DA20-44A4-8789-4638BF47DF61}" type="presOf" srcId="{43F1A003-DDA2-4CD1-811C-F83C0CED2450}" destId="{2A80E945-C115-4A5A-8F08-56373200F43A}" srcOrd="0" destOrd="0" presId="urn:diagrams.loki3.com/BracketList"/>
    <dgm:cxn modelId="{6A7A6D01-2734-4B51-9A3E-4B00339F7C85}" type="presOf" srcId="{EFAD86B8-EF07-4C21-BE30-730FC0AB5543}" destId="{62BA0C58-592E-407A-924C-CDFC77DB6A7F}" srcOrd="0" destOrd="0" presId="urn:diagrams.loki3.com/BracketList"/>
    <dgm:cxn modelId="{8365C481-FBB8-4804-8F83-45DAA7FC5691}" srcId="{7187978A-7D0E-4013-90A0-46FD2D3359A3}" destId="{E46CF926-9726-467E-A6C6-19711D053C6E}" srcOrd="0" destOrd="0" parTransId="{DEBD3D60-C828-4A25-A694-E4AC7C54EBA4}" sibTransId="{98079955-AF04-4414-A9DC-3E35B22D6F8F}"/>
    <dgm:cxn modelId="{75EDE452-4FB5-426E-B68D-FC9E5DEE0C23}" srcId="{7187978A-7D0E-4013-90A0-46FD2D3359A3}" destId="{FA3B6B69-30E6-4639-A958-72CA3670DF8A}" srcOrd="3" destOrd="0" parTransId="{AA166D49-ECAF-4643-820C-485366ABEAE9}" sibTransId="{E7ED6799-4CAF-4CF5-B7C0-01FBF2ADCB35}"/>
    <dgm:cxn modelId="{553A6771-288F-4A04-97B7-46E16D93D729}" srcId="{5F6AD33F-2D3B-4FB9-8557-F99288EC715E}" destId="{6EE40081-8DD3-4CFC-AF91-53AC5850297E}" srcOrd="0" destOrd="0" parTransId="{BC6DFC1A-613F-4685-AAB5-8C4536EC9FDE}" sibTransId="{98391BFD-8059-41EB-A428-32C83A3B2401}"/>
    <dgm:cxn modelId="{8C172816-EC35-4303-8BA0-18D09C2FE50F}" type="presOf" srcId="{FA3B6B69-30E6-4639-A958-72CA3670DF8A}" destId="{CB9B5468-CB05-4A64-9158-4A52FB6A9CEA}" srcOrd="0" destOrd="0" presId="urn:diagrams.loki3.com/BracketList"/>
    <dgm:cxn modelId="{0B13AF08-A93D-4359-A074-1FA021944059}" type="presOf" srcId="{E46CF926-9726-467E-A6C6-19711D053C6E}" destId="{16F9DE87-8083-4895-AF43-687F7761BCAE}" srcOrd="0" destOrd="0" presId="urn:diagrams.loki3.com/BracketList"/>
    <dgm:cxn modelId="{E83B55AB-B46A-4CE6-A4B2-293FC8596820}" srcId="{7187978A-7D0E-4013-90A0-46FD2D3359A3}" destId="{5E8EE93B-58AA-4293-A94A-77EEDD684B5E}" srcOrd="2" destOrd="0" parTransId="{30997319-93BF-4C29-973E-7E4C8FEDAA6C}" sibTransId="{FE1E650E-25D3-474F-A493-38973AB9D24C}"/>
    <dgm:cxn modelId="{9DC62043-8FB1-4BE7-8EE5-1D690ADE7252}" srcId="{E46CF926-9726-467E-A6C6-19711D053C6E}" destId="{CE530A14-FDDF-4826-A712-0E30608A17A2}" srcOrd="0" destOrd="0" parTransId="{E90564FD-B4CF-4897-A14E-CAA5F7DCA6AC}" sibTransId="{5352972B-E4F7-4A65-AFAC-CCADB670B062}"/>
    <dgm:cxn modelId="{F6BE5CE6-9E6F-4EEF-A156-A05C646EDCF3}" type="presOf" srcId="{5E8EE93B-58AA-4293-A94A-77EEDD684B5E}" destId="{1DBB099D-4F0B-47BC-AA20-21DEB13FBFCE}" srcOrd="0" destOrd="0" presId="urn:diagrams.loki3.com/BracketList"/>
    <dgm:cxn modelId="{D994B49D-0542-4FBD-9CF8-AD54D70A1A1B}" type="presParOf" srcId="{CBA640AE-6024-4318-962D-AF2D736AA454}" destId="{6AF50F36-B209-48A3-B35D-0729B31BBE8C}" srcOrd="0" destOrd="0" presId="urn:diagrams.loki3.com/BracketList"/>
    <dgm:cxn modelId="{A15EE9AB-4D50-4EC1-B158-6EF5D9736072}" type="presParOf" srcId="{6AF50F36-B209-48A3-B35D-0729B31BBE8C}" destId="{16F9DE87-8083-4895-AF43-687F7761BCAE}" srcOrd="0" destOrd="0" presId="urn:diagrams.loki3.com/BracketList"/>
    <dgm:cxn modelId="{CD7ECDA7-D1D9-488F-9CCC-C5B85E574068}" type="presParOf" srcId="{6AF50F36-B209-48A3-B35D-0729B31BBE8C}" destId="{1C187476-E51A-414F-B987-2B02DA6C498A}" srcOrd="1" destOrd="0" presId="urn:diagrams.loki3.com/BracketList"/>
    <dgm:cxn modelId="{15C4D941-4891-47B4-9EE9-1BAB46226097}" type="presParOf" srcId="{6AF50F36-B209-48A3-B35D-0729B31BBE8C}" destId="{86167FC5-7D19-4536-BE50-B388C02134C7}" srcOrd="2" destOrd="0" presId="urn:diagrams.loki3.com/BracketList"/>
    <dgm:cxn modelId="{ED1E741F-9C10-4F6E-82F9-0E8F9F5CCCE0}" type="presParOf" srcId="{6AF50F36-B209-48A3-B35D-0729B31BBE8C}" destId="{97AD91CD-53F3-4BF6-B033-FFA6F1089F40}" srcOrd="3" destOrd="0" presId="urn:diagrams.loki3.com/BracketList"/>
    <dgm:cxn modelId="{CC642419-7D1E-4189-9BE9-8AD95FBDA73E}" type="presParOf" srcId="{CBA640AE-6024-4318-962D-AF2D736AA454}" destId="{ED15B614-DAFE-4443-AD5B-C89723B4F045}" srcOrd="1" destOrd="0" presId="urn:diagrams.loki3.com/BracketList"/>
    <dgm:cxn modelId="{069FF099-73B1-4377-85A3-8E4366A34F73}" type="presParOf" srcId="{CBA640AE-6024-4318-962D-AF2D736AA454}" destId="{BBE3DAB7-5922-4E35-A69B-A7BC26EBCD36}" srcOrd="2" destOrd="0" presId="urn:diagrams.loki3.com/BracketList"/>
    <dgm:cxn modelId="{8077B73A-4219-47EA-9BA3-442DA3F3DC65}" type="presParOf" srcId="{BBE3DAB7-5922-4E35-A69B-A7BC26EBCD36}" destId="{DC5650EE-7704-4FC3-A2E5-F755BDBDDFCB}" srcOrd="0" destOrd="0" presId="urn:diagrams.loki3.com/BracketList"/>
    <dgm:cxn modelId="{3A5C3DF4-BCDA-4315-8F46-4156471CE5EA}" type="presParOf" srcId="{BBE3DAB7-5922-4E35-A69B-A7BC26EBCD36}" destId="{54A6D773-30EA-41A3-ACB8-314780089C5B}" srcOrd="1" destOrd="0" presId="urn:diagrams.loki3.com/BracketList"/>
    <dgm:cxn modelId="{2FA1298C-286F-42E1-9C6C-F8BA304A0BDB}" type="presParOf" srcId="{BBE3DAB7-5922-4E35-A69B-A7BC26EBCD36}" destId="{02E7AB09-1DBB-4565-A406-B16BB4910673}" srcOrd="2" destOrd="0" presId="urn:diagrams.loki3.com/BracketList"/>
    <dgm:cxn modelId="{CC55597C-25AA-4E3F-997D-95BA6680356A}" type="presParOf" srcId="{BBE3DAB7-5922-4E35-A69B-A7BC26EBCD36}" destId="{74AAE8EE-48F3-413A-8CA0-B709E2D6EBAC}" srcOrd="3" destOrd="0" presId="urn:diagrams.loki3.com/BracketList"/>
    <dgm:cxn modelId="{860C2197-6C6A-4FF8-A27F-DB87F43BAC40}" type="presParOf" srcId="{CBA640AE-6024-4318-962D-AF2D736AA454}" destId="{094D02F7-541A-4379-A59E-E4D3EAB8B6E8}" srcOrd="3" destOrd="0" presId="urn:diagrams.loki3.com/BracketList"/>
    <dgm:cxn modelId="{521E6F81-A8C2-4FF6-9F75-03BB1DF5F457}" type="presParOf" srcId="{CBA640AE-6024-4318-962D-AF2D736AA454}" destId="{731C4C9F-91B4-4943-AC18-2D24E1C381EA}" srcOrd="4" destOrd="0" presId="urn:diagrams.loki3.com/BracketList"/>
    <dgm:cxn modelId="{95F2FCEE-2214-4F44-9CA0-C83DABF6746E}" type="presParOf" srcId="{731C4C9F-91B4-4943-AC18-2D24E1C381EA}" destId="{1DBB099D-4F0B-47BC-AA20-21DEB13FBFCE}" srcOrd="0" destOrd="0" presId="urn:diagrams.loki3.com/BracketList"/>
    <dgm:cxn modelId="{C16ED8F8-3A35-4099-BD7B-FFE34F0414A3}" type="presParOf" srcId="{731C4C9F-91B4-4943-AC18-2D24E1C381EA}" destId="{656B747D-F214-44D5-805B-A289AD6228DD}" srcOrd="1" destOrd="0" presId="urn:diagrams.loki3.com/BracketList"/>
    <dgm:cxn modelId="{53E8B9F1-7CF4-4DD5-934A-7C799ADB81FD}" type="presParOf" srcId="{731C4C9F-91B4-4943-AC18-2D24E1C381EA}" destId="{25DD782B-53FB-4988-B424-CEF3BA78FE79}" srcOrd="2" destOrd="0" presId="urn:diagrams.loki3.com/BracketList"/>
    <dgm:cxn modelId="{5CC565C1-D4AC-49E4-B683-24B861614905}" type="presParOf" srcId="{731C4C9F-91B4-4943-AC18-2D24E1C381EA}" destId="{62BA0C58-592E-407A-924C-CDFC77DB6A7F}" srcOrd="3" destOrd="0" presId="urn:diagrams.loki3.com/BracketList"/>
    <dgm:cxn modelId="{3207D9A8-9DB4-44D6-ABA7-ABB2F24569D9}" type="presParOf" srcId="{CBA640AE-6024-4318-962D-AF2D736AA454}" destId="{9E2AC83D-65BD-4A78-8DBB-5FC1CA5BC095}" srcOrd="5" destOrd="0" presId="urn:diagrams.loki3.com/BracketList"/>
    <dgm:cxn modelId="{45F204DD-F610-49BF-9010-BA940264D629}" type="presParOf" srcId="{CBA640AE-6024-4318-962D-AF2D736AA454}" destId="{D99DADA6-BD2B-43C7-AFB8-D9B8226D00E3}" srcOrd="6" destOrd="0" presId="urn:diagrams.loki3.com/BracketList"/>
    <dgm:cxn modelId="{E054C3D1-3A0A-4876-9358-D746EDFD6395}" type="presParOf" srcId="{D99DADA6-BD2B-43C7-AFB8-D9B8226D00E3}" destId="{CB9B5468-CB05-4A64-9158-4A52FB6A9CEA}" srcOrd="0" destOrd="0" presId="urn:diagrams.loki3.com/BracketList"/>
    <dgm:cxn modelId="{0C15605C-F64D-4EA2-BB7E-49DD98F91BFB}" type="presParOf" srcId="{D99DADA6-BD2B-43C7-AFB8-D9B8226D00E3}" destId="{D2B90FD2-17A5-41C4-B0A5-92EFB537E23A}" srcOrd="1" destOrd="0" presId="urn:diagrams.loki3.com/BracketList"/>
    <dgm:cxn modelId="{288B970D-F410-43BD-8BF4-13E9E4928FB5}" type="presParOf" srcId="{D99DADA6-BD2B-43C7-AFB8-D9B8226D00E3}" destId="{48B7FEC2-CB9D-4B65-BF50-817473CBD582}" srcOrd="2" destOrd="0" presId="urn:diagrams.loki3.com/BracketList"/>
    <dgm:cxn modelId="{548EF38F-B16E-4B98-A128-42AC5E3DC9E7}" type="presParOf" srcId="{D99DADA6-BD2B-43C7-AFB8-D9B8226D00E3}" destId="{2A80E945-C115-4A5A-8F08-56373200F43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CD005-0B4B-4AF4-9CA7-0647BBEE4EA0}">
      <dsp:nvSpPr>
        <dsp:cNvPr id="0" name=""/>
        <dsp:cNvSpPr/>
      </dsp:nvSpPr>
      <dsp:spPr>
        <a:xfrm>
          <a:off x="-822230" y="3357"/>
          <a:ext cx="11394859" cy="53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1. Sit on a raised place </a:t>
          </a:r>
          <a:endParaRPr lang="en-US" sz="3200" kern="1200" dirty="0"/>
        </a:p>
      </dsp:txBody>
      <dsp:txXfrm>
        <a:off x="-822230" y="3357"/>
        <a:ext cx="11394859" cy="534438"/>
      </dsp:txXfrm>
    </dsp:sp>
    <dsp:sp modelId="{956FD612-FDCE-43AB-9EA0-E6DC47CC0254}">
      <dsp:nvSpPr>
        <dsp:cNvPr id="0" name=""/>
        <dsp:cNvSpPr/>
      </dsp:nvSpPr>
      <dsp:spPr>
        <a:xfrm>
          <a:off x="1897589" y="537795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5B08D-3804-4A7E-88A6-F8F2A93FDD92}">
      <dsp:nvSpPr>
        <dsp:cNvPr id="0" name=""/>
        <dsp:cNvSpPr/>
      </dsp:nvSpPr>
      <dsp:spPr>
        <a:xfrm>
          <a:off x="2723890" y="537795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105598"/>
            <a:satOff val="2500"/>
            <a:lumOff val="177"/>
            <a:alphaOff val="0"/>
          </a:schemeClr>
        </a:solidFill>
        <a:ln w="12700" cap="flat" cmpd="sng" algn="ctr">
          <a:solidFill>
            <a:schemeClr val="accent5">
              <a:hueOff val="-105598"/>
              <a:satOff val="2500"/>
              <a:lumOff val="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A2A9D-65FF-4C33-BCBD-10BD7CD6F8F0}">
      <dsp:nvSpPr>
        <dsp:cNvPr id="0" name=""/>
        <dsp:cNvSpPr/>
      </dsp:nvSpPr>
      <dsp:spPr>
        <a:xfrm>
          <a:off x="3550844" y="537795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211196"/>
            <a:satOff val="5000"/>
            <a:lumOff val="353"/>
            <a:alphaOff val="0"/>
          </a:schemeClr>
        </a:solidFill>
        <a:ln w="12700" cap="flat" cmpd="sng" algn="ctr">
          <a:solidFill>
            <a:schemeClr val="accent5">
              <a:hueOff val="-211196"/>
              <a:satOff val="5000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2D52A-F123-4262-8227-DE5EAC44883C}">
      <dsp:nvSpPr>
        <dsp:cNvPr id="0" name=""/>
        <dsp:cNvSpPr/>
      </dsp:nvSpPr>
      <dsp:spPr>
        <a:xfrm>
          <a:off x="4377145" y="537795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316793"/>
            <a:satOff val="7500"/>
            <a:lumOff val="530"/>
            <a:alphaOff val="0"/>
          </a:schemeClr>
        </a:solidFill>
        <a:ln w="12700" cap="flat" cmpd="sng" algn="ctr">
          <a:solidFill>
            <a:schemeClr val="accent5">
              <a:hueOff val="-316793"/>
              <a:satOff val="7500"/>
              <a:lumOff val="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60106-69A4-480A-8FCC-9F128225A253}">
      <dsp:nvSpPr>
        <dsp:cNvPr id="0" name=""/>
        <dsp:cNvSpPr/>
      </dsp:nvSpPr>
      <dsp:spPr>
        <a:xfrm>
          <a:off x="5204099" y="537795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422391"/>
            <a:satOff val="10000"/>
            <a:lumOff val="706"/>
            <a:alphaOff val="0"/>
          </a:schemeClr>
        </a:solidFill>
        <a:ln w="12700" cap="flat" cmpd="sng" algn="ctr">
          <a:solidFill>
            <a:schemeClr val="accent5">
              <a:hueOff val="-422391"/>
              <a:satOff val="10000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80CEE-5F62-4011-AA2D-493BE8F63A3E}">
      <dsp:nvSpPr>
        <dsp:cNvPr id="0" name=""/>
        <dsp:cNvSpPr/>
      </dsp:nvSpPr>
      <dsp:spPr>
        <a:xfrm>
          <a:off x="6030400" y="537795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527989"/>
            <a:satOff val="12499"/>
            <a:lumOff val="883"/>
            <a:alphaOff val="0"/>
          </a:schemeClr>
        </a:solidFill>
        <a:ln w="12700" cap="flat" cmpd="sng" algn="ctr">
          <a:solidFill>
            <a:schemeClr val="accent5">
              <a:hueOff val="-527989"/>
              <a:satOff val="12499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CA5F-2876-4797-A6B6-B5049CB73169}">
      <dsp:nvSpPr>
        <dsp:cNvPr id="0" name=""/>
        <dsp:cNvSpPr/>
      </dsp:nvSpPr>
      <dsp:spPr>
        <a:xfrm>
          <a:off x="6857354" y="537795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633587"/>
            <a:satOff val="14999"/>
            <a:lumOff val="1059"/>
            <a:alphaOff val="0"/>
          </a:schemeClr>
        </a:solidFill>
        <a:ln w="12700" cap="flat" cmpd="sng" algn="ctr">
          <a:solidFill>
            <a:schemeClr val="accent5">
              <a:hueOff val="-633587"/>
              <a:satOff val="14999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49421-FDAD-4F72-81B4-E483531640A3}">
      <dsp:nvSpPr>
        <dsp:cNvPr id="0" name=""/>
        <dsp:cNvSpPr/>
      </dsp:nvSpPr>
      <dsp:spPr>
        <a:xfrm>
          <a:off x="-822230" y="646662"/>
          <a:ext cx="11394885" cy="87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2. Sit facing the </a:t>
          </a:r>
          <a:r>
            <a:rPr lang="en-US" sz="3200" kern="1200" dirty="0" err="1" smtClean="0"/>
            <a:t>Qibla</a:t>
          </a:r>
          <a:endParaRPr lang="en-US" sz="3200" kern="1200" dirty="0"/>
        </a:p>
      </dsp:txBody>
      <dsp:txXfrm>
        <a:off x="-822230" y="646662"/>
        <a:ext cx="11394885" cy="870936"/>
      </dsp:txXfrm>
    </dsp:sp>
    <dsp:sp modelId="{E88368C0-1F09-4F89-8BF2-2B781FADD403}">
      <dsp:nvSpPr>
        <dsp:cNvPr id="0" name=""/>
        <dsp:cNvSpPr/>
      </dsp:nvSpPr>
      <dsp:spPr>
        <a:xfrm>
          <a:off x="-822230" y="1693596"/>
          <a:ext cx="11394859" cy="53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3. Not seek help from others</a:t>
          </a:r>
          <a:endParaRPr lang="en-US" sz="3200" kern="1200" dirty="0"/>
        </a:p>
      </dsp:txBody>
      <dsp:txXfrm>
        <a:off x="-822230" y="1693596"/>
        <a:ext cx="11394859" cy="534438"/>
      </dsp:txXfrm>
    </dsp:sp>
    <dsp:sp modelId="{7D8E435B-8957-4E3E-9E9D-CB04DFC58663}">
      <dsp:nvSpPr>
        <dsp:cNvPr id="0" name=""/>
        <dsp:cNvSpPr/>
      </dsp:nvSpPr>
      <dsp:spPr>
        <a:xfrm>
          <a:off x="1897589" y="2228034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739185"/>
            <a:satOff val="17499"/>
            <a:lumOff val="1236"/>
            <a:alphaOff val="0"/>
          </a:schemeClr>
        </a:solidFill>
        <a:ln w="12700" cap="flat" cmpd="sng" algn="ctr">
          <a:solidFill>
            <a:schemeClr val="accent5">
              <a:hueOff val="-739185"/>
              <a:satOff val="17499"/>
              <a:lumOff val="1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E3A8E-A5A8-48BB-8A52-2A9DA1A37950}">
      <dsp:nvSpPr>
        <dsp:cNvPr id="0" name=""/>
        <dsp:cNvSpPr/>
      </dsp:nvSpPr>
      <dsp:spPr>
        <a:xfrm>
          <a:off x="2723890" y="2228034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844782"/>
            <a:satOff val="19999"/>
            <a:lumOff val="1412"/>
            <a:alphaOff val="0"/>
          </a:schemeClr>
        </a:solidFill>
        <a:ln w="12700" cap="flat" cmpd="sng" algn="ctr">
          <a:solidFill>
            <a:schemeClr val="accent5">
              <a:hueOff val="-844782"/>
              <a:satOff val="19999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9C5AA-E27E-4DDA-AF24-A87FC38973F4}">
      <dsp:nvSpPr>
        <dsp:cNvPr id="0" name=""/>
        <dsp:cNvSpPr/>
      </dsp:nvSpPr>
      <dsp:spPr>
        <a:xfrm>
          <a:off x="3550844" y="2228034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950380"/>
            <a:satOff val="22499"/>
            <a:lumOff val="1589"/>
            <a:alphaOff val="0"/>
          </a:schemeClr>
        </a:solidFill>
        <a:ln w="12700" cap="flat" cmpd="sng" algn="ctr">
          <a:solidFill>
            <a:schemeClr val="accent5">
              <a:hueOff val="-950380"/>
              <a:satOff val="22499"/>
              <a:lumOff val="1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D4CD1-7992-430A-B93B-396D5CB2737F}">
      <dsp:nvSpPr>
        <dsp:cNvPr id="0" name=""/>
        <dsp:cNvSpPr/>
      </dsp:nvSpPr>
      <dsp:spPr>
        <a:xfrm>
          <a:off x="4377145" y="2228034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1055978"/>
            <a:satOff val="24999"/>
            <a:lumOff val="1766"/>
            <a:alphaOff val="0"/>
          </a:schemeClr>
        </a:solidFill>
        <a:ln w="12700" cap="flat" cmpd="sng" algn="ctr">
          <a:solidFill>
            <a:schemeClr val="accent5">
              <a:hueOff val="-1055978"/>
              <a:satOff val="24999"/>
              <a:lumOff val="17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FB5AE-4E34-4ACA-A00B-62A848C1CFEC}">
      <dsp:nvSpPr>
        <dsp:cNvPr id="0" name=""/>
        <dsp:cNvSpPr/>
      </dsp:nvSpPr>
      <dsp:spPr>
        <a:xfrm>
          <a:off x="5204099" y="2228034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1161576"/>
            <a:satOff val="27499"/>
            <a:lumOff val="1942"/>
            <a:alphaOff val="0"/>
          </a:schemeClr>
        </a:solidFill>
        <a:ln w="12700" cap="flat" cmpd="sng" algn="ctr">
          <a:solidFill>
            <a:schemeClr val="accent5">
              <a:hueOff val="-1161576"/>
              <a:satOff val="27499"/>
              <a:lumOff val="1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B5C26-F90B-45BA-9DE7-9CC2FB56B39A}">
      <dsp:nvSpPr>
        <dsp:cNvPr id="0" name=""/>
        <dsp:cNvSpPr/>
      </dsp:nvSpPr>
      <dsp:spPr>
        <a:xfrm>
          <a:off x="6030400" y="2228034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1267174"/>
            <a:satOff val="29999"/>
            <a:lumOff val="2119"/>
            <a:alphaOff val="0"/>
          </a:schemeClr>
        </a:solidFill>
        <a:ln w="12700" cap="flat" cmpd="sng" algn="ctr">
          <a:solidFill>
            <a:schemeClr val="accent5">
              <a:hueOff val="-1267174"/>
              <a:satOff val="29999"/>
              <a:lumOff val="2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49E81-5589-4F2D-A46A-DE2481CF7678}">
      <dsp:nvSpPr>
        <dsp:cNvPr id="0" name=""/>
        <dsp:cNvSpPr/>
      </dsp:nvSpPr>
      <dsp:spPr>
        <a:xfrm>
          <a:off x="6857354" y="2228034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1372771"/>
            <a:satOff val="32499"/>
            <a:lumOff val="2295"/>
            <a:alphaOff val="0"/>
          </a:schemeClr>
        </a:solidFill>
        <a:ln w="12700" cap="flat" cmpd="sng" algn="ctr">
          <a:solidFill>
            <a:schemeClr val="accent5">
              <a:hueOff val="-1372771"/>
              <a:satOff val="32499"/>
              <a:lumOff val="2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90812-5181-475B-9169-66F30983EFCD}">
      <dsp:nvSpPr>
        <dsp:cNvPr id="0" name=""/>
        <dsp:cNvSpPr/>
      </dsp:nvSpPr>
      <dsp:spPr>
        <a:xfrm>
          <a:off x="-822230" y="2336901"/>
          <a:ext cx="11394885" cy="87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55978"/>
              <a:satOff val="24999"/>
              <a:lumOff val="17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4. Combine </a:t>
          </a:r>
          <a:r>
            <a:rPr lang="en-US" sz="3200" kern="1200" dirty="0" err="1" smtClean="0"/>
            <a:t>niyyah</a:t>
          </a:r>
          <a:r>
            <a:rPr lang="en-US" sz="3200" kern="1200" dirty="0" smtClean="0"/>
            <a:t> for Wudu in heart with verbal intention</a:t>
          </a:r>
          <a:endParaRPr lang="en-US" sz="3200" kern="1200" dirty="0"/>
        </a:p>
      </dsp:txBody>
      <dsp:txXfrm>
        <a:off x="-822230" y="2336901"/>
        <a:ext cx="11394885" cy="870936"/>
      </dsp:txXfrm>
    </dsp:sp>
    <dsp:sp modelId="{E79344FC-B04D-46F8-A079-36BCAED567F7}">
      <dsp:nvSpPr>
        <dsp:cNvPr id="0" name=""/>
        <dsp:cNvSpPr/>
      </dsp:nvSpPr>
      <dsp:spPr>
        <a:xfrm>
          <a:off x="-822230" y="3409066"/>
          <a:ext cx="11394859" cy="53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5. Recite                    while washing every organ</a:t>
          </a:r>
          <a:endParaRPr lang="en-US" sz="3200" kern="1200" dirty="0"/>
        </a:p>
      </dsp:txBody>
      <dsp:txXfrm>
        <a:off x="-822230" y="3409066"/>
        <a:ext cx="11394859" cy="534438"/>
      </dsp:txXfrm>
    </dsp:sp>
    <dsp:sp modelId="{63876519-4E54-4971-B18F-205F4B33335E}">
      <dsp:nvSpPr>
        <dsp:cNvPr id="0" name=""/>
        <dsp:cNvSpPr/>
      </dsp:nvSpPr>
      <dsp:spPr>
        <a:xfrm>
          <a:off x="1897589" y="3918273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1478369"/>
            <a:satOff val="34999"/>
            <a:lumOff val="2472"/>
            <a:alphaOff val="0"/>
          </a:schemeClr>
        </a:solidFill>
        <a:ln w="12700" cap="flat" cmpd="sng" algn="ctr">
          <a:solidFill>
            <a:schemeClr val="accent5">
              <a:hueOff val="-1478369"/>
              <a:satOff val="34999"/>
              <a:lumOff val="24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41827-3E78-4224-AF77-8CA70B6041B3}">
      <dsp:nvSpPr>
        <dsp:cNvPr id="0" name=""/>
        <dsp:cNvSpPr/>
      </dsp:nvSpPr>
      <dsp:spPr>
        <a:xfrm>
          <a:off x="2723890" y="3918273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1583967"/>
            <a:satOff val="37498"/>
            <a:lumOff val="2648"/>
            <a:alphaOff val="0"/>
          </a:schemeClr>
        </a:solidFill>
        <a:ln w="12700" cap="flat" cmpd="sng" algn="ctr">
          <a:solidFill>
            <a:schemeClr val="accent5">
              <a:hueOff val="-1583967"/>
              <a:satOff val="37498"/>
              <a:lumOff val="2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23F83-805E-455C-B6F3-B01754105B26}">
      <dsp:nvSpPr>
        <dsp:cNvPr id="0" name=""/>
        <dsp:cNvSpPr/>
      </dsp:nvSpPr>
      <dsp:spPr>
        <a:xfrm>
          <a:off x="3550844" y="3918273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1689565"/>
            <a:satOff val="39998"/>
            <a:lumOff val="2825"/>
            <a:alphaOff val="0"/>
          </a:schemeClr>
        </a:solidFill>
        <a:ln w="12700" cap="flat" cmpd="sng" algn="ctr">
          <a:solidFill>
            <a:schemeClr val="accent5">
              <a:hueOff val="-1689565"/>
              <a:satOff val="39998"/>
              <a:lumOff val="2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EA83F-EB73-40A0-9D26-65D661F7C7BC}">
      <dsp:nvSpPr>
        <dsp:cNvPr id="0" name=""/>
        <dsp:cNvSpPr/>
      </dsp:nvSpPr>
      <dsp:spPr>
        <a:xfrm>
          <a:off x="4377145" y="3918273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1795163"/>
            <a:satOff val="42498"/>
            <a:lumOff val="3001"/>
            <a:alphaOff val="0"/>
          </a:schemeClr>
        </a:solidFill>
        <a:ln w="12700" cap="flat" cmpd="sng" algn="ctr">
          <a:solidFill>
            <a:schemeClr val="accent5">
              <a:hueOff val="-1795163"/>
              <a:satOff val="42498"/>
              <a:lumOff val="3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BC9-D7EA-4BE0-B2CC-17601A690FBC}">
      <dsp:nvSpPr>
        <dsp:cNvPr id="0" name=""/>
        <dsp:cNvSpPr/>
      </dsp:nvSpPr>
      <dsp:spPr>
        <a:xfrm>
          <a:off x="5204099" y="3918273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1900760"/>
            <a:satOff val="44998"/>
            <a:lumOff val="3178"/>
            <a:alphaOff val="0"/>
          </a:schemeClr>
        </a:solidFill>
        <a:ln w="12700" cap="flat" cmpd="sng" algn="ctr">
          <a:solidFill>
            <a:schemeClr val="accent5">
              <a:hueOff val="-1900760"/>
              <a:satOff val="44998"/>
              <a:lumOff val="31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E59EB-B17D-49DB-BDF1-2321CC8BCD82}">
      <dsp:nvSpPr>
        <dsp:cNvPr id="0" name=""/>
        <dsp:cNvSpPr/>
      </dsp:nvSpPr>
      <dsp:spPr>
        <a:xfrm>
          <a:off x="6030400" y="3918273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2006358"/>
            <a:satOff val="47498"/>
            <a:lumOff val="3354"/>
            <a:alphaOff val="0"/>
          </a:schemeClr>
        </a:solidFill>
        <a:ln w="12700" cap="flat" cmpd="sng" algn="ctr">
          <a:solidFill>
            <a:schemeClr val="accent5">
              <a:hueOff val="-2006358"/>
              <a:satOff val="47498"/>
              <a:lumOff val="3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C3374-1BAB-4C6B-B4D7-6CC708CE89C7}">
      <dsp:nvSpPr>
        <dsp:cNvPr id="0" name=""/>
        <dsp:cNvSpPr/>
      </dsp:nvSpPr>
      <dsp:spPr>
        <a:xfrm>
          <a:off x="6857354" y="3918273"/>
          <a:ext cx="1375644" cy="1088670"/>
        </a:xfrm>
        <a:prstGeom prst="chevron">
          <a:avLst>
            <a:gd name="adj" fmla="val 70610"/>
          </a:avLst>
        </a:prstGeom>
        <a:solidFill>
          <a:schemeClr val="accent5">
            <a:hueOff val="-2111956"/>
            <a:satOff val="49998"/>
            <a:lumOff val="3531"/>
            <a:alphaOff val="0"/>
          </a:schemeClr>
        </a:solidFill>
        <a:ln w="12700" cap="flat" cmpd="sng" algn="ctr">
          <a:solidFill>
            <a:schemeClr val="accent5">
              <a:hueOff val="-2111956"/>
              <a:satOff val="49998"/>
              <a:lumOff val="3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5D448-0291-40BB-8810-B0BCF1CFDF17}">
      <dsp:nvSpPr>
        <dsp:cNvPr id="0" name=""/>
        <dsp:cNvSpPr/>
      </dsp:nvSpPr>
      <dsp:spPr>
        <a:xfrm>
          <a:off x="-822230" y="4027140"/>
          <a:ext cx="11394885" cy="87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11956"/>
              <a:satOff val="49998"/>
              <a:lumOff val="3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6. Perform Ablution before the time for </a:t>
          </a:r>
          <a:r>
            <a:rPr lang="en-US" sz="3200" kern="1200" dirty="0" err="1" smtClean="0"/>
            <a:t>Saläh</a:t>
          </a:r>
          <a:r>
            <a:rPr lang="en-US" sz="3200" kern="1200" dirty="0" smtClean="0"/>
            <a:t> starts </a:t>
          </a:r>
          <a:endParaRPr lang="en-US" sz="3200" kern="1200" dirty="0"/>
        </a:p>
      </dsp:txBody>
      <dsp:txXfrm>
        <a:off x="-822230" y="4027140"/>
        <a:ext cx="11394885" cy="870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BCD7F-3DC0-4774-AB57-652324A71222}">
      <dsp:nvSpPr>
        <dsp:cNvPr id="0" name=""/>
        <dsp:cNvSpPr/>
      </dsp:nvSpPr>
      <dsp:spPr>
        <a:xfrm>
          <a:off x="4929" y="180471"/>
          <a:ext cx="1889521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endParaRPr lang="en-US" sz="2600" kern="1200" dirty="0"/>
        </a:p>
      </dsp:txBody>
      <dsp:txXfrm>
        <a:off x="4929" y="180471"/>
        <a:ext cx="1889521" cy="748800"/>
      </dsp:txXfrm>
    </dsp:sp>
    <dsp:sp modelId="{B90AF74F-3634-4929-B364-21C20508875A}">
      <dsp:nvSpPr>
        <dsp:cNvPr id="0" name=""/>
        <dsp:cNvSpPr/>
      </dsp:nvSpPr>
      <dsp:spPr>
        <a:xfrm>
          <a:off x="0" y="1252437"/>
          <a:ext cx="1889521" cy="33917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Offering </a:t>
          </a:r>
          <a:r>
            <a:rPr lang="en-US" sz="2600" kern="1200" dirty="0" err="1" smtClean="0"/>
            <a:t>Saläh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0" y="1252437"/>
        <a:ext cx="1889521" cy="3391709"/>
      </dsp:txXfrm>
    </dsp:sp>
    <dsp:sp modelId="{3C425B16-1B4C-4C57-9F9A-B0921B8F99DD}">
      <dsp:nvSpPr>
        <dsp:cNvPr id="0" name=""/>
        <dsp:cNvSpPr/>
      </dsp:nvSpPr>
      <dsp:spPr>
        <a:xfrm>
          <a:off x="2158983" y="180471"/>
          <a:ext cx="1889521" cy="748800"/>
        </a:xfrm>
        <a:prstGeom prst="rect">
          <a:avLst/>
        </a:prstGeom>
        <a:solidFill>
          <a:schemeClr val="accent3">
            <a:hueOff val="3130604"/>
            <a:satOff val="-16815"/>
            <a:lumOff val="295"/>
            <a:alphaOff val="0"/>
          </a:schemeClr>
        </a:solidFill>
        <a:ln w="6350" cap="flat" cmpd="sng" algn="ctr">
          <a:solidFill>
            <a:schemeClr val="accent3">
              <a:hueOff val="3130604"/>
              <a:satOff val="-16815"/>
              <a:lumOff val="295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</a:t>
          </a:r>
          <a:endParaRPr lang="en-US" sz="2600" kern="1200" dirty="0"/>
        </a:p>
      </dsp:txBody>
      <dsp:txXfrm>
        <a:off x="2158983" y="180471"/>
        <a:ext cx="1889521" cy="748800"/>
      </dsp:txXfrm>
    </dsp:sp>
    <dsp:sp modelId="{EEE7A2C6-2A32-4ABB-8DBF-0C5E70FF8A25}">
      <dsp:nvSpPr>
        <dsp:cNvPr id="0" name=""/>
        <dsp:cNvSpPr/>
      </dsp:nvSpPr>
      <dsp:spPr>
        <a:xfrm>
          <a:off x="2154052" y="1252437"/>
          <a:ext cx="1889521" cy="3391709"/>
        </a:xfrm>
        <a:prstGeom prst="rect">
          <a:avLst/>
        </a:prstGeom>
        <a:solidFill>
          <a:schemeClr val="accent3">
            <a:tint val="40000"/>
            <a:alpha val="90000"/>
            <a:hueOff val="3181736"/>
            <a:satOff val="-1352"/>
            <a:lumOff val="-121"/>
            <a:alphaOff val="0"/>
          </a:schemeClr>
        </a:solidFill>
        <a:ln>
          <a:noFill/>
        </a:ln>
        <a:effectLst/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Funeral </a:t>
          </a:r>
          <a:r>
            <a:rPr lang="en-US" sz="2600" kern="1200" dirty="0" err="1" smtClean="0"/>
            <a:t>Saläh</a:t>
          </a:r>
          <a:endParaRPr lang="en-US" sz="2600" kern="1200" dirty="0"/>
        </a:p>
      </dsp:txBody>
      <dsp:txXfrm>
        <a:off x="2154052" y="1252437"/>
        <a:ext cx="1889521" cy="3391709"/>
      </dsp:txXfrm>
    </dsp:sp>
    <dsp:sp modelId="{09285D0B-20E0-4764-BF82-EFE3BFF21F31}">
      <dsp:nvSpPr>
        <dsp:cNvPr id="0" name=""/>
        <dsp:cNvSpPr/>
      </dsp:nvSpPr>
      <dsp:spPr>
        <a:xfrm>
          <a:off x="4313038" y="180471"/>
          <a:ext cx="1889521" cy="748800"/>
        </a:xfrm>
        <a:prstGeom prst="rect">
          <a:avLst/>
        </a:prstGeom>
        <a:solidFill>
          <a:schemeClr val="accent3">
            <a:hueOff val="6261207"/>
            <a:satOff val="-33630"/>
            <a:lumOff val="589"/>
            <a:alphaOff val="0"/>
          </a:schemeClr>
        </a:solidFill>
        <a:ln w="6350" cap="flat" cmpd="sng" algn="ctr">
          <a:solidFill>
            <a:schemeClr val="accent3">
              <a:hueOff val="6261207"/>
              <a:satOff val="-33630"/>
              <a:lumOff val="589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</a:t>
          </a:r>
          <a:endParaRPr lang="en-US" sz="2600" kern="1200" dirty="0"/>
        </a:p>
      </dsp:txBody>
      <dsp:txXfrm>
        <a:off x="4313038" y="180471"/>
        <a:ext cx="1889521" cy="748800"/>
      </dsp:txXfrm>
    </dsp:sp>
    <dsp:sp modelId="{A8ABCEDF-0ADC-47AD-9F24-6CA21FAE053C}">
      <dsp:nvSpPr>
        <dsp:cNvPr id="0" name=""/>
        <dsp:cNvSpPr/>
      </dsp:nvSpPr>
      <dsp:spPr>
        <a:xfrm>
          <a:off x="4308107" y="1252437"/>
          <a:ext cx="1889521" cy="3391709"/>
        </a:xfrm>
        <a:prstGeom prst="rect">
          <a:avLst/>
        </a:prstGeom>
        <a:solidFill>
          <a:schemeClr val="accent3">
            <a:tint val="40000"/>
            <a:alpha val="90000"/>
            <a:hueOff val="6363472"/>
            <a:satOff val="-2704"/>
            <a:lumOff val="-242"/>
            <a:alphaOff val="0"/>
          </a:schemeClr>
        </a:solidFill>
        <a:ln>
          <a:noFill/>
        </a:ln>
        <a:effectLst/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 S</a:t>
          </a:r>
          <a:r>
            <a:rPr lang="en-US" sz="2600" b="0" i="0" u="none" kern="1200" dirty="0" smtClean="0"/>
            <a:t>ajdah al-</a:t>
          </a:r>
          <a:r>
            <a:rPr lang="en-US" sz="2600" b="0" i="0" u="none" kern="1200" dirty="0" err="1" smtClean="0"/>
            <a:t>Tilaawah</a:t>
          </a:r>
          <a:endParaRPr lang="en-US" sz="2600" b="0" kern="1200" dirty="0"/>
        </a:p>
      </dsp:txBody>
      <dsp:txXfrm>
        <a:off x="4308107" y="1252437"/>
        <a:ext cx="1889521" cy="3391709"/>
      </dsp:txXfrm>
    </dsp:sp>
    <dsp:sp modelId="{AF6571B6-75F7-4F6A-82BC-2B7CE8954C79}">
      <dsp:nvSpPr>
        <dsp:cNvPr id="0" name=""/>
        <dsp:cNvSpPr/>
      </dsp:nvSpPr>
      <dsp:spPr>
        <a:xfrm>
          <a:off x="6467093" y="180471"/>
          <a:ext cx="1889521" cy="748800"/>
        </a:xfrm>
        <a:prstGeom prst="rect">
          <a:avLst/>
        </a:prstGeom>
        <a:solidFill>
          <a:schemeClr val="accent3">
            <a:hueOff val="9391811"/>
            <a:satOff val="-50444"/>
            <a:lumOff val="884"/>
            <a:alphaOff val="0"/>
          </a:schemeClr>
        </a:solidFill>
        <a:ln w="6350" cap="flat" cmpd="sng" algn="ctr">
          <a:solidFill>
            <a:schemeClr val="accent3">
              <a:hueOff val="9391811"/>
              <a:satOff val="-50444"/>
              <a:lumOff val="884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</a:t>
          </a:r>
          <a:endParaRPr lang="en-US" sz="2600" kern="1200" dirty="0"/>
        </a:p>
      </dsp:txBody>
      <dsp:txXfrm>
        <a:off x="6467093" y="180471"/>
        <a:ext cx="1889521" cy="748800"/>
      </dsp:txXfrm>
    </dsp:sp>
    <dsp:sp modelId="{CF3E26F8-46FE-47D0-AECE-7BF6BF0F5C59}">
      <dsp:nvSpPr>
        <dsp:cNvPr id="0" name=""/>
        <dsp:cNvSpPr/>
      </dsp:nvSpPr>
      <dsp:spPr>
        <a:xfrm>
          <a:off x="6462161" y="1252437"/>
          <a:ext cx="1889521" cy="3391709"/>
        </a:xfrm>
        <a:prstGeom prst="rect">
          <a:avLst/>
        </a:prstGeom>
        <a:solidFill>
          <a:schemeClr val="accent3">
            <a:tint val="40000"/>
            <a:alpha val="90000"/>
            <a:hueOff val="9545208"/>
            <a:satOff val="-4056"/>
            <a:lumOff val="-362"/>
            <a:alphaOff val="0"/>
          </a:schemeClr>
        </a:solidFill>
        <a:ln>
          <a:noFill/>
        </a:ln>
        <a:effectLst/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Touching the holy </a:t>
          </a:r>
          <a:r>
            <a:rPr lang="en-US" sz="2600" kern="1200" dirty="0" err="1" smtClean="0"/>
            <a:t>Qurän</a:t>
          </a:r>
          <a:endParaRPr lang="en-US" sz="2600" kern="1200" dirty="0"/>
        </a:p>
      </dsp:txBody>
      <dsp:txXfrm>
        <a:off x="6462161" y="1252437"/>
        <a:ext cx="1889521" cy="3391709"/>
      </dsp:txXfrm>
    </dsp:sp>
    <dsp:sp modelId="{6B6A4A70-5D31-432C-B0DB-982CD167945B}">
      <dsp:nvSpPr>
        <dsp:cNvPr id="0" name=""/>
        <dsp:cNvSpPr/>
      </dsp:nvSpPr>
      <dsp:spPr>
        <a:xfrm>
          <a:off x="8621148" y="180471"/>
          <a:ext cx="1889521" cy="748800"/>
        </a:xfrm>
        <a:prstGeom prst="rect">
          <a:avLst/>
        </a:prstGeom>
        <a:solidFill>
          <a:schemeClr val="accent3">
            <a:hueOff val="12522415"/>
            <a:satOff val="-67259"/>
            <a:lumOff val="1178"/>
            <a:alphaOff val="0"/>
          </a:schemeClr>
        </a:solidFill>
        <a:ln w="6350" cap="flat" cmpd="sng" algn="ctr">
          <a:solidFill>
            <a:schemeClr val="accent3">
              <a:hueOff val="12522415"/>
              <a:satOff val="-67259"/>
              <a:lumOff val="1178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5</a:t>
          </a:r>
          <a:endParaRPr lang="en-US" sz="2600" kern="1200" dirty="0"/>
        </a:p>
      </dsp:txBody>
      <dsp:txXfrm>
        <a:off x="8621148" y="180471"/>
        <a:ext cx="1889521" cy="748800"/>
      </dsp:txXfrm>
    </dsp:sp>
    <dsp:sp modelId="{7CB879F0-D856-457F-8A6F-462C5D19722E}">
      <dsp:nvSpPr>
        <dsp:cNvPr id="0" name=""/>
        <dsp:cNvSpPr/>
      </dsp:nvSpPr>
      <dsp:spPr>
        <a:xfrm>
          <a:off x="8610585" y="1252437"/>
          <a:ext cx="1889521" cy="3391709"/>
        </a:xfrm>
        <a:prstGeom prst="rect">
          <a:avLst/>
        </a:prstGeom>
        <a:solidFill>
          <a:schemeClr val="accent3">
            <a:tint val="40000"/>
            <a:alpha val="90000"/>
            <a:hueOff val="12726944"/>
            <a:satOff val="-5408"/>
            <a:lumOff val="-483"/>
            <a:alphaOff val="0"/>
          </a:schemeClr>
        </a:solidFill>
        <a:ln>
          <a:noFill/>
        </a:ln>
        <a:effectLst/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Tawaf</a:t>
          </a:r>
          <a:r>
            <a:rPr lang="en-US" sz="2600" kern="1200" dirty="0" smtClean="0"/>
            <a:t> of </a:t>
          </a:r>
          <a:r>
            <a:rPr lang="en-US" sz="2600" kern="1200" dirty="0" err="1" smtClean="0"/>
            <a:t>Ka`bah</a:t>
          </a:r>
          <a:endParaRPr lang="en-US" sz="2600" kern="1200" dirty="0"/>
        </a:p>
      </dsp:txBody>
      <dsp:txXfrm>
        <a:off x="8610585" y="1252437"/>
        <a:ext cx="1889521" cy="3391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6A60A-40BC-4BA1-96D0-FC84F933C814}">
      <dsp:nvSpPr>
        <dsp:cNvPr id="0" name=""/>
        <dsp:cNvSpPr/>
      </dsp:nvSpPr>
      <dsp:spPr>
        <a:xfrm rot="5400000">
          <a:off x="3612900" y="107006"/>
          <a:ext cx="1622355" cy="14114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3938304" y="254370"/>
        <a:ext cx="971546" cy="1116721"/>
      </dsp:txXfrm>
    </dsp:sp>
    <dsp:sp modelId="{30BD1BAB-64B2-4977-9B34-8823414B2CEF}">
      <dsp:nvSpPr>
        <dsp:cNvPr id="0" name=""/>
        <dsp:cNvSpPr/>
      </dsp:nvSpPr>
      <dsp:spPr>
        <a:xfrm>
          <a:off x="5172632" y="326024"/>
          <a:ext cx="1810548" cy="97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172632" y="326024"/>
        <a:ext cx="1810548" cy="973413"/>
      </dsp:txXfrm>
    </dsp:sp>
    <dsp:sp modelId="{24297F30-D694-4C87-80D4-6710234BA04E}">
      <dsp:nvSpPr>
        <dsp:cNvPr id="0" name=""/>
        <dsp:cNvSpPr/>
      </dsp:nvSpPr>
      <dsp:spPr>
        <a:xfrm rot="5400000">
          <a:off x="2088535" y="107006"/>
          <a:ext cx="1622355" cy="14114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788916"/>
                <a:satOff val="-9608"/>
                <a:lumOff val="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88916"/>
                <a:satOff val="-9608"/>
                <a:lumOff val="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88916"/>
                <a:satOff val="-9608"/>
                <a:lumOff val="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 rot="-5400000">
        <a:off x="2413939" y="254370"/>
        <a:ext cx="971546" cy="1116721"/>
      </dsp:txXfrm>
    </dsp:sp>
    <dsp:sp modelId="{C027C26C-A486-41C2-ACA7-D634302DA1A5}">
      <dsp:nvSpPr>
        <dsp:cNvPr id="0" name=""/>
        <dsp:cNvSpPr/>
      </dsp:nvSpPr>
      <dsp:spPr>
        <a:xfrm rot="5400000">
          <a:off x="2847797" y="1484062"/>
          <a:ext cx="1622355" cy="14114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3577833"/>
                <a:satOff val="-19217"/>
                <a:lumOff val="3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577833"/>
                <a:satOff val="-19217"/>
                <a:lumOff val="3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577833"/>
                <a:satOff val="-19217"/>
                <a:lumOff val="3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</a:t>
          </a:r>
          <a:endParaRPr lang="en-US" sz="1700" kern="1200" dirty="0"/>
        </a:p>
      </dsp:txBody>
      <dsp:txXfrm rot="-5400000">
        <a:off x="3173201" y="1631426"/>
        <a:ext cx="971546" cy="1116721"/>
      </dsp:txXfrm>
    </dsp:sp>
    <dsp:sp modelId="{57975563-5E80-4BDF-A486-7A3ACCED5177}">
      <dsp:nvSpPr>
        <dsp:cNvPr id="0" name=""/>
        <dsp:cNvSpPr/>
      </dsp:nvSpPr>
      <dsp:spPr>
        <a:xfrm>
          <a:off x="1142702" y="1703079"/>
          <a:ext cx="1752143" cy="97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142702" y="1703079"/>
        <a:ext cx="1752143" cy="973413"/>
      </dsp:txXfrm>
    </dsp:sp>
    <dsp:sp modelId="{147ED756-38E8-4E62-9DDC-77C3A2646DE2}">
      <dsp:nvSpPr>
        <dsp:cNvPr id="0" name=""/>
        <dsp:cNvSpPr/>
      </dsp:nvSpPr>
      <dsp:spPr>
        <a:xfrm rot="5400000">
          <a:off x="4372162" y="1484062"/>
          <a:ext cx="1622355" cy="14114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5366749"/>
                <a:satOff val="-28825"/>
                <a:lumOff val="5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366749"/>
                <a:satOff val="-28825"/>
                <a:lumOff val="5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366749"/>
                <a:satOff val="-28825"/>
                <a:lumOff val="5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697566" y="1631426"/>
        <a:ext cx="971546" cy="1116721"/>
      </dsp:txXfrm>
    </dsp:sp>
    <dsp:sp modelId="{18BDF638-5189-4709-855F-9DE42F9F44EA}">
      <dsp:nvSpPr>
        <dsp:cNvPr id="0" name=""/>
        <dsp:cNvSpPr/>
      </dsp:nvSpPr>
      <dsp:spPr>
        <a:xfrm rot="5400000">
          <a:off x="3612900" y="2861117"/>
          <a:ext cx="1622355" cy="14114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7155666"/>
                <a:satOff val="-38434"/>
                <a:lumOff val="6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155666"/>
                <a:satOff val="-38434"/>
                <a:lumOff val="6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155666"/>
                <a:satOff val="-38434"/>
                <a:lumOff val="6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-5400000">
        <a:off x="3938304" y="3008481"/>
        <a:ext cx="971546" cy="1116721"/>
      </dsp:txXfrm>
    </dsp:sp>
    <dsp:sp modelId="{B065BFA2-3DFE-465F-8D06-CFBE384D1E38}">
      <dsp:nvSpPr>
        <dsp:cNvPr id="0" name=""/>
        <dsp:cNvSpPr/>
      </dsp:nvSpPr>
      <dsp:spPr>
        <a:xfrm>
          <a:off x="5172632" y="3080134"/>
          <a:ext cx="1810548" cy="97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172632" y="3080134"/>
        <a:ext cx="1810548" cy="973413"/>
      </dsp:txXfrm>
    </dsp:sp>
    <dsp:sp modelId="{1C492593-4A81-4B55-ACCF-70D1BABDE179}">
      <dsp:nvSpPr>
        <dsp:cNvPr id="0" name=""/>
        <dsp:cNvSpPr/>
      </dsp:nvSpPr>
      <dsp:spPr>
        <a:xfrm rot="5400000">
          <a:off x="2088535" y="2861117"/>
          <a:ext cx="1622355" cy="14114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8944582"/>
                <a:satOff val="-48042"/>
                <a:lumOff val="8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944582"/>
                <a:satOff val="-48042"/>
                <a:lumOff val="8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944582"/>
                <a:satOff val="-48042"/>
                <a:lumOff val="8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413939" y="3008481"/>
        <a:ext cx="971546" cy="1116721"/>
      </dsp:txXfrm>
    </dsp:sp>
    <dsp:sp modelId="{FE51F8CE-9EB7-4A3F-885F-0D29F96EA543}">
      <dsp:nvSpPr>
        <dsp:cNvPr id="0" name=""/>
        <dsp:cNvSpPr/>
      </dsp:nvSpPr>
      <dsp:spPr>
        <a:xfrm rot="5400000">
          <a:off x="1297391" y="1490535"/>
          <a:ext cx="1622355" cy="14114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0733498"/>
                <a:satOff val="-57651"/>
                <a:lumOff val="10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733498"/>
                <a:satOff val="-57651"/>
                <a:lumOff val="10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733498"/>
                <a:satOff val="-57651"/>
                <a:lumOff val="10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622795" y="1637899"/>
        <a:ext cx="971546" cy="1116721"/>
      </dsp:txXfrm>
    </dsp:sp>
    <dsp:sp modelId="{AA194D64-0678-492E-AB90-3073FAD9AAA8}">
      <dsp:nvSpPr>
        <dsp:cNvPr id="0" name=""/>
        <dsp:cNvSpPr/>
      </dsp:nvSpPr>
      <dsp:spPr>
        <a:xfrm>
          <a:off x="1142702" y="4457189"/>
          <a:ext cx="1752143" cy="97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01B56-008A-41FE-8236-6524797C1D6A}">
      <dsp:nvSpPr>
        <dsp:cNvPr id="0" name=""/>
        <dsp:cNvSpPr/>
      </dsp:nvSpPr>
      <dsp:spPr>
        <a:xfrm rot="5400000">
          <a:off x="5173159" y="2821677"/>
          <a:ext cx="1622355" cy="14114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2522415"/>
                <a:satOff val="-67259"/>
                <a:lumOff val="11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522415"/>
                <a:satOff val="-67259"/>
                <a:lumOff val="11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522415"/>
                <a:satOff val="-67259"/>
                <a:lumOff val="11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498563" y="2969041"/>
        <a:ext cx="971546" cy="1116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9DE87-8083-4895-AF43-687F7761BCAE}">
      <dsp:nvSpPr>
        <dsp:cNvPr id="0" name=""/>
        <dsp:cNvSpPr/>
      </dsp:nvSpPr>
      <dsp:spPr>
        <a:xfrm>
          <a:off x="85772" y="42377"/>
          <a:ext cx="844562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</a:t>
          </a:r>
          <a:endParaRPr lang="en-US" sz="3000" kern="1200" dirty="0"/>
        </a:p>
      </dsp:txBody>
      <dsp:txXfrm>
        <a:off x="85772" y="42377"/>
        <a:ext cx="844562" cy="594000"/>
      </dsp:txXfrm>
    </dsp:sp>
    <dsp:sp modelId="{1C187476-E51A-414F-B987-2B02DA6C498A}">
      <dsp:nvSpPr>
        <dsp:cNvPr id="0" name=""/>
        <dsp:cNvSpPr/>
      </dsp:nvSpPr>
      <dsp:spPr>
        <a:xfrm>
          <a:off x="930335" y="14534"/>
          <a:ext cx="564358" cy="6496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D91CD-53F3-4BF6-B033-FFA6F1089F40}">
      <dsp:nvSpPr>
        <dsp:cNvPr id="0" name=""/>
        <dsp:cNvSpPr/>
      </dsp:nvSpPr>
      <dsp:spPr>
        <a:xfrm>
          <a:off x="1720437" y="14534"/>
          <a:ext cx="9480965" cy="6496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Anything comes out of the two exits</a:t>
          </a:r>
          <a:endParaRPr lang="en-US" sz="3000" kern="1200" dirty="0"/>
        </a:p>
      </dsp:txBody>
      <dsp:txXfrm>
        <a:off x="1720437" y="14534"/>
        <a:ext cx="9480965" cy="649687"/>
      </dsp:txXfrm>
    </dsp:sp>
    <dsp:sp modelId="{DC5650EE-7704-4FC3-A2E5-F755BDBDDFCB}">
      <dsp:nvSpPr>
        <dsp:cNvPr id="0" name=""/>
        <dsp:cNvSpPr/>
      </dsp:nvSpPr>
      <dsp:spPr>
        <a:xfrm>
          <a:off x="85772" y="1013534"/>
          <a:ext cx="844562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</a:t>
          </a:r>
          <a:endParaRPr lang="en-US" sz="3000" kern="1200" dirty="0"/>
        </a:p>
      </dsp:txBody>
      <dsp:txXfrm>
        <a:off x="85772" y="1013534"/>
        <a:ext cx="844562" cy="594000"/>
      </dsp:txXfrm>
    </dsp:sp>
    <dsp:sp modelId="{54A6D773-30EA-41A3-ACB8-314780089C5B}">
      <dsp:nvSpPr>
        <dsp:cNvPr id="0" name=""/>
        <dsp:cNvSpPr/>
      </dsp:nvSpPr>
      <dsp:spPr>
        <a:xfrm>
          <a:off x="930335" y="772221"/>
          <a:ext cx="564358" cy="1076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E8EE-48F3-413A-8CA0-B709E2D6EBAC}">
      <dsp:nvSpPr>
        <dsp:cNvPr id="0" name=""/>
        <dsp:cNvSpPr/>
      </dsp:nvSpPr>
      <dsp:spPr>
        <a:xfrm>
          <a:off x="1720437" y="772221"/>
          <a:ext cx="9480965" cy="10766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Blood/pus comes out of body &amp; spreads to skin </a:t>
          </a:r>
          <a:endParaRPr lang="en-US" sz="3000" kern="1200" dirty="0"/>
        </a:p>
      </dsp:txBody>
      <dsp:txXfrm>
        <a:off x="1720437" y="772221"/>
        <a:ext cx="9480965" cy="1076625"/>
      </dsp:txXfrm>
    </dsp:sp>
    <dsp:sp modelId="{1DBB099D-4F0B-47BC-AA20-21DEB13FBFCE}">
      <dsp:nvSpPr>
        <dsp:cNvPr id="0" name=""/>
        <dsp:cNvSpPr/>
      </dsp:nvSpPr>
      <dsp:spPr>
        <a:xfrm>
          <a:off x="85772" y="2198159"/>
          <a:ext cx="844562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</a:t>
          </a:r>
          <a:endParaRPr lang="en-US" sz="3000" kern="1200" dirty="0"/>
        </a:p>
      </dsp:txBody>
      <dsp:txXfrm>
        <a:off x="85772" y="2198159"/>
        <a:ext cx="844562" cy="594000"/>
      </dsp:txXfrm>
    </dsp:sp>
    <dsp:sp modelId="{656B747D-F214-44D5-805B-A289AD6228DD}">
      <dsp:nvSpPr>
        <dsp:cNvPr id="0" name=""/>
        <dsp:cNvSpPr/>
      </dsp:nvSpPr>
      <dsp:spPr>
        <a:xfrm>
          <a:off x="930335" y="1956846"/>
          <a:ext cx="564358" cy="1076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A0C58-592E-407A-924C-CDFC77DB6A7F}">
      <dsp:nvSpPr>
        <dsp:cNvPr id="0" name=""/>
        <dsp:cNvSpPr/>
      </dsp:nvSpPr>
      <dsp:spPr>
        <a:xfrm>
          <a:off x="1720437" y="1956846"/>
          <a:ext cx="9480965" cy="10766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Blood comes out with saliva in a quantity greater than or equal to saliva</a:t>
          </a:r>
          <a:endParaRPr lang="en-US" sz="3000" kern="1200" dirty="0"/>
        </a:p>
      </dsp:txBody>
      <dsp:txXfrm>
        <a:off x="1720437" y="1956846"/>
        <a:ext cx="9480965" cy="1076625"/>
      </dsp:txXfrm>
    </dsp:sp>
    <dsp:sp modelId="{CB9B5468-CB05-4A64-9158-4A52FB6A9CEA}">
      <dsp:nvSpPr>
        <dsp:cNvPr id="0" name=""/>
        <dsp:cNvSpPr/>
      </dsp:nvSpPr>
      <dsp:spPr>
        <a:xfrm>
          <a:off x="85772" y="3382784"/>
          <a:ext cx="844562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4</a:t>
          </a:r>
          <a:endParaRPr lang="en-US" sz="3000" kern="1200" dirty="0"/>
        </a:p>
      </dsp:txBody>
      <dsp:txXfrm>
        <a:off x="85772" y="3382784"/>
        <a:ext cx="844562" cy="594000"/>
      </dsp:txXfrm>
    </dsp:sp>
    <dsp:sp modelId="{D2B90FD2-17A5-41C4-B0A5-92EFB537E23A}">
      <dsp:nvSpPr>
        <dsp:cNvPr id="0" name=""/>
        <dsp:cNvSpPr/>
      </dsp:nvSpPr>
      <dsp:spPr>
        <a:xfrm>
          <a:off x="930335" y="3141471"/>
          <a:ext cx="564358" cy="1076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E945-C115-4A5A-8F08-56373200F43A}">
      <dsp:nvSpPr>
        <dsp:cNvPr id="0" name=""/>
        <dsp:cNvSpPr/>
      </dsp:nvSpPr>
      <dsp:spPr>
        <a:xfrm>
          <a:off x="1720437" y="3141471"/>
          <a:ext cx="9480965" cy="10766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The person vomits out food, water, blood clot or bile and the quantity is mouthful</a:t>
          </a:r>
          <a:endParaRPr lang="en-US" sz="3000" kern="1200" dirty="0"/>
        </a:p>
      </dsp:txBody>
      <dsp:txXfrm>
        <a:off x="1720437" y="3141471"/>
        <a:ext cx="9480965" cy="1076625"/>
      </dsp:txXfrm>
    </dsp:sp>
    <dsp:sp modelId="{BE38CD47-22ED-47E5-8C3E-CD22585F8FB4}">
      <dsp:nvSpPr>
        <dsp:cNvPr id="0" name=""/>
        <dsp:cNvSpPr/>
      </dsp:nvSpPr>
      <dsp:spPr>
        <a:xfrm>
          <a:off x="85772" y="4567409"/>
          <a:ext cx="844562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</a:t>
          </a:r>
          <a:endParaRPr lang="en-US" sz="3000" kern="1200" dirty="0"/>
        </a:p>
      </dsp:txBody>
      <dsp:txXfrm>
        <a:off x="85772" y="4567409"/>
        <a:ext cx="844562" cy="594000"/>
      </dsp:txXfrm>
    </dsp:sp>
    <dsp:sp modelId="{0349B41B-4971-47DD-838B-B2EC11AD44AB}">
      <dsp:nvSpPr>
        <dsp:cNvPr id="0" name=""/>
        <dsp:cNvSpPr/>
      </dsp:nvSpPr>
      <dsp:spPr>
        <a:xfrm>
          <a:off x="930335" y="4326096"/>
          <a:ext cx="564358" cy="1076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F88AC-FDBD-43B1-9DBF-C35F790DB3F6}">
      <dsp:nvSpPr>
        <dsp:cNvPr id="0" name=""/>
        <dsp:cNvSpPr/>
      </dsp:nvSpPr>
      <dsp:spPr>
        <a:xfrm>
          <a:off x="1720437" y="4326096"/>
          <a:ext cx="9480965" cy="10766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Person sleeps &amp; the rear doesn't remain on ground</a:t>
          </a:r>
          <a:endParaRPr lang="en-US" sz="3000" kern="1200" dirty="0"/>
        </a:p>
      </dsp:txBody>
      <dsp:txXfrm>
        <a:off x="1720437" y="4326096"/>
        <a:ext cx="9480965" cy="1076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9DE87-8083-4895-AF43-687F7761BCAE}">
      <dsp:nvSpPr>
        <dsp:cNvPr id="0" name=""/>
        <dsp:cNvSpPr/>
      </dsp:nvSpPr>
      <dsp:spPr>
        <a:xfrm>
          <a:off x="85772" y="55259"/>
          <a:ext cx="844562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6</a:t>
          </a:r>
          <a:endParaRPr lang="en-US" sz="3900" kern="1200" dirty="0"/>
        </a:p>
      </dsp:txBody>
      <dsp:txXfrm>
        <a:off x="85772" y="55259"/>
        <a:ext cx="844562" cy="851400"/>
      </dsp:txXfrm>
    </dsp:sp>
    <dsp:sp modelId="{1C187476-E51A-414F-B987-2B02DA6C498A}">
      <dsp:nvSpPr>
        <dsp:cNvPr id="0" name=""/>
        <dsp:cNvSpPr/>
      </dsp:nvSpPr>
      <dsp:spPr>
        <a:xfrm>
          <a:off x="930335" y="15349"/>
          <a:ext cx="564358" cy="9312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D91CD-53F3-4BF6-B033-FFA6F1089F40}">
      <dsp:nvSpPr>
        <dsp:cNvPr id="0" name=""/>
        <dsp:cNvSpPr/>
      </dsp:nvSpPr>
      <dsp:spPr>
        <a:xfrm>
          <a:off x="1720437" y="15349"/>
          <a:ext cx="9480965" cy="9312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Falls unconscious</a:t>
          </a:r>
          <a:endParaRPr lang="en-US" sz="3900" kern="1200" dirty="0"/>
        </a:p>
      </dsp:txBody>
      <dsp:txXfrm>
        <a:off x="1720437" y="15349"/>
        <a:ext cx="9480965" cy="931218"/>
      </dsp:txXfrm>
    </dsp:sp>
    <dsp:sp modelId="{DC5650EE-7704-4FC3-A2E5-F755BDBDDFCB}">
      <dsp:nvSpPr>
        <dsp:cNvPr id="0" name=""/>
        <dsp:cNvSpPr/>
      </dsp:nvSpPr>
      <dsp:spPr>
        <a:xfrm>
          <a:off x="85772" y="1141278"/>
          <a:ext cx="844562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7</a:t>
          </a:r>
          <a:endParaRPr lang="en-US" sz="3900" kern="1200" dirty="0"/>
        </a:p>
      </dsp:txBody>
      <dsp:txXfrm>
        <a:off x="85772" y="1141278"/>
        <a:ext cx="844562" cy="851400"/>
      </dsp:txXfrm>
    </dsp:sp>
    <dsp:sp modelId="{54A6D773-30EA-41A3-ACB8-314780089C5B}">
      <dsp:nvSpPr>
        <dsp:cNvPr id="0" name=""/>
        <dsp:cNvSpPr/>
      </dsp:nvSpPr>
      <dsp:spPr>
        <a:xfrm>
          <a:off x="930335" y="1101368"/>
          <a:ext cx="564358" cy="9312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E8EE-48F3-413A-8CA0-B709E2D6EBAC}">
      <dsp:nvSpPr>
        <dsp:cNvPr id="0" name=""/>
        <dsp:cNvSpPr/>
      </dsp:nvSpPr>
      <dsp:spPr>
        <a:xfrm>
          <a:off x="1720437" y="1101368"/>
          <a:ext cx="9480965" cy="9312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Loses sanity</a:t>
          </a:r>
          <a:endParaRPr lang="en-US" sz="3900" kern="1200" dirty="0"/>
        </a:p>
      </dsp:txBody>
      <dsp:txXfrm>
        <a:off x="1720437" y="1101368"/>
        <a:ext cx="9480965" cy="931218"/>
      </dsp:txXfrm>
    </dsp:sp>
    <dsp:sp modelId="{1DBB099D-4F0B-47BC-AA20-21DEB13FBFCE}">
      <dsp:nvSpPr>
        <dsp:cNvPr id="0" name=""/>
        <dsp:cNvSpPr/>
      </dsp:nvSpPr>
      <dsp:spPr>
        <a:xfrm>
          <a:off x="85772" y="2227296"/>
          <a:ext cx="844562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8</a:t>
          </a:r>
          <a:endParaRPr lang="en-US" sz="3900" kern="1200" dirty="0"/>
        </a:p>
      </dsp:txBody>
      <dsp:txXfrm>
        <a:off x="85772" y="2227296"/>
        <a:ext cx="844562" cy="851400"/>
      </dsp:txXfrm>
    </dsp:sp>
    <dsp:sp modelId="{656B747D-F214-44D5-805B-A289AD6228DD}">
      <dsp:nvSpPr>
        <dsp:cNvPr id="0" name=""/>
        <dsp:cNvSpPr/>
      </dsp:nvSpPr>
      <dsp:spPr>
        <a:xfrm>
          <a:off x="930335" y="2187387"/>
          <a:ext cx="564358" cy="9312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A0C58-592E-407A-924C-CDFC77DB6A7F}">
      <dsp:nvSpPr>
        <dsp:cNvPr id="0" name=""/>
        <dsp:cNvSpPr/>
      </dsp:nvSpPr>
      <dsp:spPr>
        <a:xfrm>
          <a:off x="1720437" y="2187387"/>
          <a:ext cx="9480965" cy="9312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Gets intoxicated</a:t>
          </a:r>
          <a:endParaRPr lang="en-US" sz="3900" kern="1200" dirty="0"/>
        </a:p>
      </dsp:txBody>
      <dsp:txXfrm>
        <a:off x="1720437" y="2187387"/>
        <a:ext cx="9480965" cy="931218"/>
      </dsp:txXfrm>
    </dsp:sp>
    <dsp:sp modelId="{CB9B5468-CB05-4A64-9158-4A52FB6A9CEA}">
      <dsp:nvSpPr>
        <dsp:cNvPr id="0" name=""/>
        <dsp:cNvSpPr/>
      </dsp:nvSpPr>
      <dsp:spPr>
        <a:xfrm>
          <a:off x="85772" y="3911956"/>
          <a:ext cx="844562" cy="85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9</a:t>
          </a:r>
          <a:endParaRPr lang="en-US" sz="3900" kern="1200" dirty="0"/>
        </a:p>
      </dsp:txBody>
      <dsp:txXfrm>
        <a:off x="85772" y="3911956"/>
        <a:ext cx="844562" cy="851400"/>
      </dsp:txXfrm>
    </dsp:sp>
    <dsp:sp modelId="{D2B90FD2-17A5-41C4-B0A5-92EFB537E23A}">
      <dsp:nvSpPr>
        <dsp:cNvPr id="0" name=""/>
        <dsp:cNvSpPr/>
      </dsp:nvSpPr>
      <dsp:spPr>
        <a:xfrm>
          <a:off x="930335" y="3273406"/>
          <a:ext cx="564358" cy="2128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E945-C115-4A5A-8F08-56373200F43A}">
      <dsp:nvSpPr>
        <dsp:cNvPr id="0" name=""/>
        <dsp:cNvSpPr/>
      </dsp:nvSpPr>
      <dsp:spPr>
        <a:xfrm>
          <a:off x="1720437" y="3273406"/>
          <a:ext cx="9480965" cy="21285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Adult laughs with sound during a </a:t>
          </a:r>
          <a:r>
            <a:rPr lang="en-US" sz="3900" kern="1200" dirty="0" err="1" smtClean="0"/>
            <a:t>Saläh</a:t>
          </a:r>
          <a:r>
            <a:rPr lang="en-US" sz="3900" kern="1200" dirty="0" smtClean="0"/>
            <a:t> with bowing and prostration</a:t>
          </a:r>
          <a:r>
            <a:rPr lang="en-US" sz="3900" kern="1200" baseline="30000" dirty="0" smtClean="0"/>
            <a:t>(1)</a:t>
          </a:r>
          <a:endParaRPr lang="en-US" sz="3900" kern="1200" baseline="30000" dirty="0"/>
        </a:p>
      </dsp:txBody>
      <dsp:txXfrm>
        <a:off x="1720437" y="3273406"/>
        <a:ext cx="9480965" cy="2128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9DE87-8083-4895-AF43-687F7761BCAE}">
      <dsp:nvSpPr>
        <dsp:cNvPr id="0" name=""/>
        <dsp:cNvSpPr/>
      </dsp:nvSpPr>
      <dsp:spPr>
        <a:xfrm>
          <a:off x="85772" y="419365"/>
          <a:ext cx="844562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85772" y="419365"/>
        <a:ext cx="844562" cy="554400"/>
      </dsp:txXfrm>
    </dsp:sp>
    <dsp:sp modelId="{1C187476-E51A-414F-B987-2B02DA6C498A}">
      <dsp:nvSpPr>
        <dsp:cNvPr id="0" name=""/>
        <dsp:cNvSpPr/>
      </dsp:nvSpPr>
      <dsp:spPr>
        <a:xfrm>
          <a:off x="930335" y="194140"/>
          <a:ext cx="564358" cy="10048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D91CD-53F3-4BF6-B033-FFA6F1089F40}">
      <dsp:nvSpPr>
        <dsp:cNvPr id="0" name=""/>
        <dsp:cNvSpPr/>
      </dsp:nvSpPr>
      <dsp:spPr>
        <a:xfrm>
          <a:off x="1720437" y="194140"/>
          <a:ext cx="9480965" cy="10048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Blood appears at a cut but does not flows over its place</a:t>
          </a:r>
          <a:endParaRPr lang="en-US" sz="2800" kern="1200" dirty="0"/>
        </a:p>
      </dsp:txBody>
      <dsp:txXfrm>
        <a:off x="1720437" y="194140"/>
        <a:ext cx="9480965" cy="1004850"/>
      </dsp:txXfrm>
    </dsp:sp>
    <dsp:sp modelId="{DC5650EE-7704-4FC3-A2E5-F755BDBDDFCB}">
      <dsp:nvSpPr>
        <dsp:cNvPr id="0" name=""/>
        <dsp:cNvSpPr/>
      </dsp:nvSpPr>
      <dsp:spPr>
        <a:xfrm>
          <a:off x="85772" y="1525015"/>
          <a:ext cx="844562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85772" y="1525015"/>
        <a:ext cx="844562" cy="554400"/>
      </dsp:txXfrm>
    </dsp:sp>
    <dsp:sp modelId="{54A6D773-30EA-41A3-ACB8-314780089C5B}">
      <dsp:nvSpPr>
        <dsp:cNvPr id="0" name=""/>
        <dsp:cNvSpPr/>
      </dsp:nvSpPr>
      <dsp:spPr>
        <a:xfrm>
          <a:off x="930335" y="1299790"/>
          <a:ext cx="564358" cy="10048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E8EE-48F3-413A-8CA0-B709E2D6EBAC}">
      <dsp:nvSpPr>
        <dsp:cNvPr id="0" name=""/>
        <dsp:cNvSpPr/>
      </dsp:nvSpPr>
      <dsp:spPr>
        <a:xfrm>
          <a:off x="1720437" y="1299790"/>
          <a:ext cx="9480965" cy="1004850"/>
        </a:xfrm>
        <a:prstGeom prst="rect">
          <a:avLst/>
        </a:prstGeom>
        <a:gradFill rotWithShape="0">
          <a:gsLst>
            <a:gs pos="0">
              <a:schemeClr val="accent3">
                <a:hueOff val="3130604"/>
                <a:satOff val="-16815"/>
                <a:lumOff val="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130604"/>
                <a:satOff val="-16815"/>
                <a:lumOff val="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130604"/>
                <a:satOff val="-16815"/>
                <a:lumOff val="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 piece of flesh falls down but blood does not flows out </a:t>
          </a:r>
          <a:endParaRPr lang="en-US" sz="2800" kern="1200" dirty="0"/>
        </a:p>
      </dsp:txBody>
      <dsp:txXfrm>
        <a:off x="1720437" y="1299790"/>
        <a:ext cx="9480965" cy="1004850"/>
      </dsp:txXfrm>
    </dsp:sp>
    <dsp:sp modelId="{1DBB099D-4F0B-47BC-AA20-21DEB13FBFCE}">
      <dsp:nvSpPr>
        <dsp:cNvPr id="0" name=""/>
        <dsp:cNvSpPr/>
      </dsp:nvSpPr>
      <dsp:spPr>
        <a:xfrm>
          <a:off x="85772" y="2431428"/>
          <a:ext cx="844562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85772" y="2431428"/>
        <a:ext cx="844562" cy="554400"/>
      </dsp:txXfrm>
    </dsp:sp>
    <dsp:sp modelId="{656B747D-F214-44D5-805B-A289AD6228DD}">
      <dsp:nvSpPr>
        <dsp:cNvPr id="0" name=""/>
        <dsp:cNvSpPr/>
      </dsp:nvSpPr>
      <dsp:spPr>
        <a:xfrm>
          <a:off x="930335" y="2405440"/>
          <a:ext cx="564358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A0C58-592E-407A-924C-CDFC77DB6A7F}">
      <dsp:nvSpPr>
        <dsp:cNvPr id="0" name=""/>
        <dsp:cNvSpPr/>
      </dsp:nvSpPr>
      <dsp:spPr>
        <a:xfrm>
          <a:off x="1752601" y="2394386"/>
          <a:ext cx="9480965" cy="606375"/>
        </a:xfrm>
        <a:prstGeom prst="rect">
          <a:avLst/>
        </a:prstGeom>
        <a:gradFill rotWithShape="0">
          <a:gsLst>
            <a:gs pos="0">
              <a:schemeClr val="accent3">
                <a:hueOff val="6261207"/>
                <a:satOff val="-33630"/>
                <a:lumOff val="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261207"/>
                <a:satOff val="-33630"/>
                <a:lumOff val="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261207"/>
                <a:satOff val="-33630"/>
                <a:lumOff val="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 worm comes out of a wound or ear</a:t>
          </a:r>
          <a:endParaRPr lang="en-US" sz="2800" kern="1200" dirty="0"/>
        </a:p>
      </dsp:txBody>
      <dsp:txXfrm>
        <a:off x="1752601" y="2394386"/>
        <a:ext cx="9480965" cy="606375"/>
      </dsp:txXfrm>
    </dsp:sp>
    <dsp:sp modelId="{CB9B5468-CB05-4A64-9158-4A52FB6A9CEA}">
      <dsp:nvSpPr>
        <dsp:cNvPr id="0" name=""/>
        <dsp:cNvSpPr/>
      </dsp:nvSpPr>
      <dsp:spPr>
        <a:xfrm>
          <a:off x="85772" y="3337840"/>
          <a:ext cx="844562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</a:t>
          </a:r>
          <a:endParaRPr lang="en-US" sz="2800" kern="1200" dirty="0"/>
        </a:p>
      </dsp:txBody>
      <dsp:txXfrm>
        <a:off x="85772" y="3337840"/>
        <a:ext cx="844562" cy="554400"/>
      </dsp:txXfrm>
    </dsp:sp>
    <dsp:sp modelId="{D2B90FD2-17A5-41C4-B0A5-92EFB537E23A}">
      <dsp:nvSpPr>
        <dsp:cNvPr id="0" name=""/>
        <dsp:cNvSpPr/>
      </dsp:nvSpPr>
      <dsp:spPr>
        <a:xfrm>
          <a:off x="930335" y="3112615"/>
          <a:ext cx="564358" cy="10048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E945-C115-4A5A-8F08-56373200F43A}">
      <dsp:nvSpPr>
        <dsp:cNvPr id="0" name=""/>
        <dsp:cNvSpPr/>
      </dsp:nvSpPr>
      <dsp:spPr>
        <a:xfrm>
          <a:off x="1720437" y="3112615"/>
          <a:ext cx="9480965" cy="1004850"/>
        </a:xfrm>
        <a:prstGeom prst="rect">
          <a:avLst/>
        </a:prstGeom>
        <a:gradFill rotWithShape="0">
          <a:gsLst>
            <a:gs pos="0">
              <a:schemeClr val="accent3">
                <a:hueOff val="9391811"/>
                <a:satOff val="-50444"/>
                <a:lumOff val="8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391811"/>
                <a:satOff val="-50444"/>
                <a:lumOff val="8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391811"/>
                <a:satOff val="-50444"/>
                <a:lumOff val="8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The person vomits but the vomit is not mouthful</a:t>
          </a:r>
          <a:endParaRPr lang="en-US" sz="2800" kern="1200" dirty="0"/>
        </a:p>
      </dsp:txBody>
      <dsp:txXfrm>
        <a:off x="1720437" y="3112615"/>
        <a:ext cx="9480965" cy="1004850"/>
      </dsp:txXfrm>
    </dsp:sp>
    <dsp:sp modelId="{7C4FF935-3ABD-4532-990F-B971B46CB296}">
      <dsp:nvSpPr>
        <dsp:cNvPr id="0" name=""/>
        <dsp:cNvSpPr/>
      </dsp:nvSpPr>
      <dsp:spPr>
        <a:xfrm>
          <a:off x="85772" y="4443490"/>
          <a:ext cx="844562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</a:t>
          </a:r>
          <a:endParaRPr lang="en-US" sz="2800" kern="1200" dirty="0"/>
        </a:p>
      </dsp:txBody>
      <dsp:txXfrm>
        <a:off x="85772" y="4443490"/>
        <a:ext cx="844562" cy="554400"/>
      </dsp:txXfrm>
    </dsp:sp>
    <dsp:sp modelId="{AA864424-D3F5-4FC6-9377-07AEDA41AFC5}">
      <dsp:nvSpPr>
        <dsp:cNvPr id="0" name=""/>
        <dsp:cNvSpPr/>
      </dsp:nvSpPr>
      <dsp:spPr>
        <a:xfrm>
          <a:off x="930335" y="4218265"/>
          <a:ext cx="564358" cy="10048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3B7A1-CDAB-4747-BFEA-BC6DF465154F}">
      <dsp:nvSpPr>
        <dsp:cNvPr id="0" name=""/>
        <dsp:cNvSpPr/>
      </dsp:nvSpPr>
      <dsp:spPr>
        <a:xfrm>
          <a:off x="1720437" y="4218265"/>
          <a:ext cx="9480965" cy="1004850"/>
        </a:xfrm>
        <a:prstGeom prst="rect">
          <a:avLst/>
        </a:prstGeom>
        <a:gradFill rotWithShape="0">
          <a:gsLst>
            <a:gs pos="0">
              <a:schemeClr val="accent3">
                <a:hueOff val="12522415"/>
                <a:satOff val="-67259"/>
                <a:lumOff val="11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522415"/>
                <a:satOff val="-67259"/>
                <a:lumOff val="11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522415"/>
                <a:satOff val="-67259"/>
                <a:lumOff val="11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He vomits phlegm. Whether the phlegm is small or large in quantity makes no difference</a:t>
          </a:r>
          <a:endParaRPr lang="en-US" sz="2800" kern="1200" dirty="0"/>
        </a:p>
      </dsp:txBody>
      <dsp:txXfrm>
        <a:off x="1720437" y="4218265"/>
        <a:ext cx="9480965" cy="10048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9DE87-8083-4895-AF43-687F7761BCAE}">
      <dsp:nvSpPr>
        <dsp:cNvPr id="0" name=""/>
        <dsp:cNvSpPr/>
      </dsp:nvSpPr>
      <dsp:spPr>
        <a:xfrm>
          <a:off x="85772" y="634690"/>
          <a:ext cx="843738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6</a:t>
          </a:r>
          <a:endParaRPr lang="en-US" sz="3000" kern="1200" dirty="0"/>
        </a:p>
      </dsp:txBody>
      <dsp:txXfrm>
        <a:off x="85772" y="634690"/>
        <a:ext cx="843738" cy="594000"/>
      </dsp:txXfrm>
    </dsp:sp>
    <dsp:sp modelId="{1C187476-E51A-414F-B987-2B02DA6C498A}">
      <dsp:nvSpPr>
        <dsp:cNvPr id="0" name=""/>
        <dsp:cNvSpPr/>
      </dsp:nvSpPr>
      <dsp:spPr>
        <a:xfrm>
          <a:off x="929510" y="189190"/>
          <a:ext cx="563807" cy="1485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D91CD-53F3-4BF6-B033-FFA6F1089F40}">
      <dsp:nvSpPr>
        <dsp:cNvPr id="0" name=""/>
        <dsp:cNvSpPr/>
      </dsp:nvSpPr>
      <dsp:spPr>
        <a:xfrm>
          <a:off x="1718841" y="189190"/>
          <a:ext cx="9471707" cy="1485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 </a:t>
          </a:r>
          <a:r>
            <a:rPr lang="en-US" sz="3000" kern="1200" dirty="0" err="1" smtClean="0"/>
            <a:t>Saläh-offerer</a:t>
          </a:r>
          <a:r>
            <a:rPr lang="en-US" sz="3000" kern="1200" dirty="0" smtClean="0"/>
            <a:t> falls asleep during </a:t>
          </a:r>
          <a:r>
            <a:rPr lang="en-US" sz="3000" kern="1200" dirty="0" err="1" smtClean="0"/>
            <a:t>Saläh</a:t>
          </a:r>
          <a:r>
            <a:rPr lang="en-US" sz="3000" kern="1200" dirty="0" smtClean="0"/>
            <a:t> – while standing, sitting, bowing or prostrating – provided that he remains in the prescribed </a:t>
          </a:r>
          <a:r>
            <a:rPr lang="en-US" sz="3000" kern="1200" dirty="0" err="1" smtClean="0"/>
            <a:t>Saläh</a:t>
          </a:r>
          <a:r>
            <a:rPr lang="en-US" sz="3000" kern="1200" dirty="0" smtClean="0"/>
            <a:t> posture</a:t>
          </a:r>
          <a:endParaRPr lang="en-US" sz="3000" kern="1200" dirty="0"/>
        </a:p>
      </dsp:txBody>
      <dsp:txXfrm>
        <a:off x="1718841" y="189190"/>
        <a:ext cx="9471707" cy="1485000"/>
      </dsp:txXfrm>
    </dsp:sp>
    <dsp:sp modelId="{DC5650EE-7704-4FC3-A2E5-F755BDBDDFCB}">
      <dsp:nvSpPr>
        <dsp:cNvPr id="0" name=""/>
        <dsp:cNvSpPr/>
      </dsp:nvSpPr>
      <dsp:spPr>
        <a:xfrm>
          <a:off x="85772" y="2023503"/>
          <a:ext cx="844562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7</a:t>
          </a:r>
          <a:endParaRPr lang="en-US" sz="3000" kern="1200" dirty="0"/>
        </a:p>
      </dsp:txBody>
      <dsp:txXfrm>
        <a:off x="85772" y="2023503"/>
        <a:ext cx="844562" cy="594000"/>
      </dsp:txXfrm>
    </dsp:sp>
    <dsp:sp modelId="{54A6D773-30EA-41A3-ACB8-314780089C5B}">
      <dsp:nvSpPr>
        <dsp:cNvPr id="0" name=""/>
        <dsp:cNvSpPr/>
      </dsp:nvSpPr>
      <dsp:spPr>
        <a:xfrm>
          <a:off x="930335" y="1782190"/>
          <a:ext cx="564358" cy="1076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E8EE-48F3-413A-8CA0-B709E2D6EBAC}">
      <dsp:nvSpPr>
        <dsp:cNvPr id="0" name=""/>
        <dsp:cNvSpPr/>
      </dsp:nvSpPr>
      <dsp:spPr>
        <a:xfrm>
          <a:off x="1720437" y="1782190"/>
          <a:ext cx="9480965" cy="1076625"/>
        </a:xfrm>
        <a:prstGeom prst="rect">
          <a:avLst/>
        </a:prstGeom>
        <a:gradFill rotWithShape="0">
          <a:gsLst>
            <a:gs pos="0">
              <a:schemeClr val="accent3">
                <a:hueOff val="4174138"/>
                <a:satOff val="-22420"/>
                <a:lumOff val="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74138"/>
                <a:satOff val="-22420"/>
                <a:lumOff val="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74138"/>
                <a:satOff val="-22420"/>
                <a:lumOff val="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 person in a state of Ablution falls asleep but his bottom remains fixed on the ground</a:t>
          </a:r>
          <a:endParaRPr lang="en-US" sz="3000" kern="1200" dirty="0"/>
        </a:p>
      </dsp:txBody>
      <dsp:txXfrm>
        <a:off x="1720437" y="1782190"/>
        <a:ext cx="9480965" cy="1076625"/>
      </dsp:txXfrm>
    </dsp:sp>
    <dsp:sp modelId="{1DBB099D-4F0B-47BC-AA20-21DEB13FBFCE}">
      <dsp:nvSpPr>
        <dsp:cNvPr id="0" name=""/>
        <dsp:cNvSpPr/>
      </dsp:nvSpPr>
      <dsp:spPr>
        <a:xfrm>
          <a:off x="85772" y="3208128"/>
          <a:ext cx="844562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8</a:t>
          </a:r>
          <a:endParaRPr lang="en-US" sz="3000" kern="1200" dirty="0"/>
        </a:p>
      </dsp:txBody>
      <dsp:txXfrm>
        <a:off x="85772" y="3208128"/>
        <a:ext cx="844562" cy="594000"/>
      </dsp:txXfrm>
    </dsp:sp>
    <dsp:sp modelId="{656B747D-F214-44D5-805B-A289AD6228DD}">
      <dsp:nvSpPr>
        <dsp:cNvPr id="0" name=""/>
        <dsp:cNvSpPr/>
      </dsp:nvSpPr>
      <dsp:spPr>
        <a:xfrm>
          <a:off x="930335" y="2966815"/>
          <a:ext cx="564358" cy="1076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A0C58-592E-407A-924C-CDFC77DB6A7F}">
      <dsp:nvSpPr>
        <dsp:cNvPr id="0" name=""/>
        <dsp:cNvSpPr/>
      </dsp:nvSpPr>
      <dsp:spPr>
        <a:xfrm>
          <a:off x="1752601" y="2947188"/>
          <a:ext cx="9480965" cy="1076625"/>
        </a:xfrm>
        <a:prstGeom prst="rect">
          <a:avLst/>
        </a:prstGeom>
        <a:gradFill rotWithShape="0">
          <a:gsLst>
            <a:gs pos="0">
              <a:schemeClr val="accent3">
                <a:hueOff val="8348276"/>
                <a:satOff val="-44839"/>
                <a:lumOff val="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348276"/>
                <a:satOff val="-44839"/>
                <a:lumOff val="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348276"/>
                <a:satOff val="-44839"/>
                <a:lumOff val="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The person touches another person of opposite sex</a:t>
          </a:r>
          <a:endParaRPr lang="en-US" sz="3000" kern="1200" dirty="0"/>
        </a:p>
      </dsp:txBody>
      <dsp:txXfrm>
        <a:off x="1752601" y="2947188"/>
        <a:ext cx="9480965" cy="1076625"/>
      </dsp:txXfrm>
    </dsp:sp>
    <dsp:sp modelId="{CB9B5468-CB05-4A64-9158-4A52FB6A9CEA}">
      <dsp:nvSpPr>
        <dsp:cNvPr id="0" name=""/>
        <dsp:cNvSpPr/>
      </dsp:nvSpPr>
      <dsp:spPr>
        <a:xfrm>
          <a:off x="85772" y="4392753"/>
          <a:ext cx="844562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9</a:t>
          </a:r>
          <a:endParaRPr lang="en-US" sz="3000" kern="1200" dirty="0"/>
        </a:p>
      </dsp:txBody>
      <dsp:txXfrm>
        <a:off x="85772" y="4392753"/>
        <a:ext cx="844562" cy="594000"/>
      </dsp:txXfrm>
    </dsp:sp>
    <dsp:sp modelId="{D2B90FD2-17A5-41C4-B0A5-92EFB537E23A}">
      <dsp:nvSpPr>
        <dsp:cNvPr id="0" name=""/>
        <dsp:cNvSpPr/>
      </dsp:nvSpPr>
      <dsp:spPr>
        <a:xfrm>
          <a:off x="930335" y="4151440"/>
          <a:ext cx="564358" cy="1076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E945-C115-4A5A-8F08-56373200F43A}">
      <dsp:nvSpPr>
        <dsp:cNvPr id="0" name=""/>
        <dsp:cNvSpPr/>
      </dsp:nvSpPr>
      <dsp:spPr>
        <a:xfrm>
          <a:off x="1720437" y="4151440"/>
          <a:ext cx="9480965" cy="1076625"/>
        </a:xfrm>
        <a:prstGeom prst="rect">
          <a:avLst/>
        </a:prstGeom>
        <a:gradFill rotWithShape="0">
          <a:gsLst>
            <a:gs pos="0">
              <a:schemeClr val="accent3">
                <a:hueOff val="12522415"/>
                <a:satOff val="-67259"/>
                <a:lumOff val="11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522415"/>
                <a:satOff val="-67259"/>
                <a:lumOff val="11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522415"/>
                <a:satOff val="-67259"/>
                <a:lumOff val="11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 sleeping person sways while in a posture that does not invalidate Ablution</a:t>
          </a:r>
          <a:endParaRPr lang="en-US" sz="3000" kern="1200" dirty="0"/>
        </a:p>
      </dsp:txBody>
      <dsp:txXfrm>
        <a:off x="1720437" y="4151440"/>
        <a:ext cx="9480965" cy="107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7/18/2018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7/18/2018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692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Etiquette or </a:t>
            </a:r>
            <a:r>
              <a:rPr lang="en-US" dirty="0" err="1" smtClean="0"/>
              <a:t>Adab</a:t>
            </a:r>
            <a:r>
              <a:rPr lang="en-US" dirty="0" smtClean="0"/>
              <a:t> is the act performing of which carries reward and missing it carries no censure.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885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Etiquette or </a:t>
            </a:r>
            <a:r>
              <a:rPr lang="en-US" dirty="0" err="1" smtClean="0"/>
              <a:t>Adab</a:t>
            </a:r>
            <a:r>
              <a:rPr lang="en-US" dirty="0" smtClean="0"/>
              <a:t> is the act performing of which carries reward and missing it carries no censure.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93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35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412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474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(1)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 If a child laughs loudly in a </a:t>
            </a:r>
            <a:r>
              <a:rPr lang="en-US" dirty="0" err="1" smtClean="0"/>
              <a:t>Saläh</a:t>
            </a:r>
            <a:r>
              <a:rPr lang="en-US" dirty="0" smtClean="0"/>
              <a:t>, his Ablution will not be invalidated.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 The Ablution of a sleeping person is also not invalidated due to loud laugh.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 Similarly, if the person laughs loud in Funeral </a:t>
            </a:r>
            <a:r>
              <a:rPr lang="en-US" dirty="0" err="1" smtClean="0"/>
              <a:t>Saläh</a:t>
            </a:r>
            <a:r>
              <a:rPr lang="en-US" dirty="0" smtClean="0"/>
              <a:t> or </a:t>
            </a:r>
            <a:r>
              <a:rPr lang="en-US" dirty="0" err="1" smtClean="0"/>
              <a:t>Qurän</a:t>
            </a:r>
            <a:r>
              <a:rPr lang="en-US" dirty="0" smtClean="0"/>
              <a:t> </a:t>
            </a:r>
            <a:r>
              <a:rPr lang="en-US" dirty="0" err="1" smtClean="0"/>
              <a:t>Reciatation</a:t>
            </a:r>
            <a:r>
              <a:rPr lang="en-US" dirty="0" smtClean="0"/>
              <a:t> prostration, his Ablution remains valid.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27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443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04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00" y="6727600"/>
            <a:ext cx="12188825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21868" tIns="121868" rIns="121868" bIns="12186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399"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9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492" y="1688433"/>
            <a:ext cx="11357841" cy="44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3668" y="6217621"/>
            <a:ext cx="731409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005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7/18/2018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iftaah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com/url?sa=i&amp;rct=j&amp;q=&amp;esrc=s&amp;source=images&amp;cd=&amp;cad=rja&amp;uact=8&amp;ved=2ahUKEwj2xoLZ1JTcAhWQyIMKHXyVAHIQjRx6BAgBEAU&amp;url=https://islamicevents.sg/event/4594&amp;psig=AOvVaw3qwyM_tuxjAj-7i7r7CxkO&amp;ust=1531316486200865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ap_bGtN7bAhUKX60KHWCnAC8QjRx6BAgBEAU&amp;url=https://vimeo.com/user5437458&amp;psig=AOvVaw0aCpKDiglTnV-JT206R630&amp;ust=15294524322898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miftaah.org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hyperlink" Target="https://www.google.com/url?sa=i&amp;rct=j&amp;q=&amp;esrc=s&amp;source=images&amp;cd=&amp;cad=rja&amp;uact=8&amp;ved=2ahUKEwiJlMzXjpvcAhVpyoMKHR9kDBAQjRx6BAgBEAU&amp;url=https://pixabay.com/en/bismillah-calligraphy-arabic-design-910299/&amp;psig=AOvVaw1fGYwPqQppTY5DX85RlA6q&amp;ust=1531538232174202" TargetMode="Externa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ftaah.org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google.com/url?sa=i&amp;rct=j&amp;q=&amp;esrc=s&amp;source=images&amp;cd=&amp;cad=rja&amp;uact=8&amp;ved=2ahUKEwiop6nOiJvcAhXM5IMKHYPZAIsQjRx6BAgBEAU&amp;url=https://www.youtube.com/watch?v%3DI_Kayiix7CY&amp;psig=AOvVaw1fk_96oUaxAZda5QYopkmX&amp;ust=1531536568099028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2.jpeg"/><Relationship Id="rId18" Type="http://schemas.openxmlformats.org/officeDocument/2006/relationships/hyperlink" Target="https://www.google.com/url?sa=i&amp;rct=j&amp;q=&amp;esrc=s&amp;source=images&amp;cd=&amp;cad=rja&amp;uact=8&amp;ved=2ahUKEwiT1qTnm5vcAhXq1IMKHeNdC9sQjRx6BAgBEAU&amp;url=http://www.asianews.it/news-en/Punjab:-Christian-couple-touches-Qur%E2%80%98an-with-dirty-hands,-gets-25-years-in-prison-17778.html&amp;psig=AOvVaw0b2-MOykfeQIV83XN_YoSm&amp;ust=1531541757217412" TargetMode="Externa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2.xml"/><Relationship Id="rId12" Type="http://schemas.openxmlformats.org/officeDocument/2006/relationships/hyperlink" Target="https://www.google.com/url?sa=i&amp;rct=j&amp;q=&amp;esrc=s&amp;source=images&amp;cd=&amp;cad=rja&amp;uact=8&amp;ved=2ahUKEwittdHImZvcAhVK8IMKHf7SDhkQjRx6BAgBEAU&amp;url=https://www.wikihow.com/Have-an-Islamic-Funeral&amp;psig=AOvVaw3vJI8bR78nmjdjXov4G7Eb&amp;ust=1531541141397525" TargetMode="External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google.com/url?sa=i&amp;rct=j&amp;q=&amp;esrc=s&amp;source=images&amp;cd=&amp;cad=rja&amp;uact=8&amp;ved=2ahUKEwj2ipPrmpvcAhXQqYMKHdopAHMQjRx6BAgBEAU&amp;url=http://islamfrominside.com/Pages/Articles/AroundtheKabba.html&amp;psig=AOvVaw2OWKYX2KPE3Z02358k_Fbo&amp;ust=1531541478807593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1.png"/><Relationship Id="rId5" Type="http://schemas.openxmlformats.org/officeDocument/2006/relationships/diagramData" Target="../diagrams/data2.xml"/><Relationship Id="rId15" Type="http://schemas.openxmlformats.org/officeDocument/2006/relationships/image" Target="../media/image13.png"/><Relationship Id="rId10" Type="http://schemas.openxmlformats.org/officeDocument/2006/relationships/hyperlink" Target="https://www.google.com/url?sa=i&amp;rct=j&amp;q=&amp;esrc=s&amp;source=images&amp;cd=&amp;cad=rja&amp;uact=8&amp;ved=2ahUKEwjXy-PRmJvcAhXFyoMKHdiWDn4QjRx6BAgBEAU&amp;url=https://www.iconfinder.com/icons/1223972/islamic_muslim_namaz_people_pray_prayer_sajdah_icon&amp;psig=AOvVaw0heAOGR8C5gxWDD1P9kxLw&amp;ust=1531540754469017" TargetMode="External"/><Relationship Id="rId19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openxmlformats.org/officeDocument/2006/relationships/hyperlink" Target="https://www.google.com/url?sa=i&amp;rct=j&amp;q=&amp;esrc=s&amp;source=images&amp;cd=&amp;cad=rja&amp;uact=8&amp;ved=2ahUKEwj3gtGrmpvcAhWK7IMKHZe9A9oQjRx6BAgBEAU&amp;url=https://www.kisspng.com/png-ruku-salah-takbir-clip-art-pray-1036941/preview.html&amp;psig=AOvVaw38hTc-A5Wu6t3dPClutVtw&amp;ust=153154134919470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https://miftaah.org/" TargetMode="Externa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 smtClean="0"/>
              <a:t>Hanafi Fiqh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412" y="3657123"/>
            <a:ext cx="9429931" cy="991077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Book Of </a:t>
            </a:r>
            <a:r>
              <a:rPr lang="en-US" sz="3200" dirty="0" err="1" smtClean="0"/>
              <a:t>Taharah</a:t>
            </a:r>
            <a:endParaRPr lang="en-US" sz="3200" dirty="0" smtClean="0"/>
          </a:p>
          <a:p>
            <a:pPr lvl="1"/>
            <a:r>
              <a:rPr lang="en-US" sz="3200" u="none" strike="noStrike" dirty="0" smtClean="0">
                <a:effectLst/>
              </a:rPr>
              <a:t>Week </a:t>
            </a:r>
            <a:r>
              <a:rPr lang="en-US" sz="3200" dirty="0" smtClean="0"/>
              <a:t>4</a:t>
            </a:r>
            <a:endParaRPr lang="en-US" sz="3200" u="none" strike="noStrike" dirty="0">
              <a:effectLst/>
            </a:endParaRPr>
          </a:p>
        </p:txBody>
      </p:sp>
      <p:pic>
        <p:nvPicPr>
          <p:cNvPr id="5" name="Picture 2" descr="Miftaah Institu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38" y="46736"/>
            <a:ext cx="2347347" cy="147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18883" y="381000"/>
            <a:ext cx="9751060" cy="1168400"/>
          </a:xfrm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dirty="0"/>
              <a:t>What Breaks Ones Wudhu?</a:t>
            </a:r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72159220"/>
              </p:ext>
            </p:extLst>
          </p:nvPr>
        </p:nvGraphicFramePr>
        <p:xfrm>
          <a:off x="455612" y="1092200"/>
          <a:ext cx="11287176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609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18883" y="381000"/>
            <a:ext cx="9751060" cy="1168400"/>
          </a:xfrm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dirty="0" smtClean="0"/>
              <a:t>What Does Not </a:t>
            </a:r>
            <a:r>
              <a:rPr lang="en-US" sz="4000" dirty="0"/>
              <a:t>Breaks Ones Wudhu?</a:t>
            </a:r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545785532"/>
              </p:ext>
            </p:extLst>
          </p:nvPr>
        </p:nvGraphicFramePr>
        <p:xfrm>
          <a:off x="455612" y="1092200"/>
          <a:ext cx="11287176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115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18883" y="381000"/>
            <a:ext cx="9751060" cy="1168400"/>
          </a:xfrm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dirty="0" smtClean="0"/>
              <a:t>What Does Not </a:t>
            </a:r>
            <a:r>
              <a:rPr lang="en-US" sz="4000" dirty="0"/>
              <a:t>Breaks Ones Wudhu?</a:t>
            </a:r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391293563"/>
              </p:ext>
            </p:extLst>
          </p:nvPr>
        </p:nvGraphicFramePr>
        <p:xfrm>
          <a:off x="455612" y="1092200"/>
          <a:ext cx="11287176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49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Week </a:t>
            </a:r>
            <a:r>
              <a:rPr lang="en-US" sz="4400" dirty="0"/>
              <a:t>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0412" y="1803400"/>
            <a:ext cx="6172200" cy="4267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smtClean="0"/>
              <a:t>The </a:t>
            </a:r>
            <a:r>
              <a:rPr lang="en-US" sz="4000" dirty="0"/>
              <a:t>Process of Bathing (</a:t>
            </a:r>
            <a:r>
              <a:rPr lang="en-US" sz="4000" dirty="0" err="1"/>
              <a:t>Fardh</a:t>
            </a:r>
            <a:r>
              <a:rPr lang="en-US" sz="4000" dirty="0"/>
              <a:t> </a:t>
            </a:r>
            <a:r>
              <a:rPr lang="en-US" sz="4000" dirty="0" err="1"/>
              <a:t>Ghusul</a:t>
            </a:r>
            <a:r>
              <a:rPr lang="en-US" sz="4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/>
              <a:t>When is </a:t>
            </a:r>
            <a:r>
              <a:rPr lang="en-US" sz="4000" dirty="0" err="1"/>
              <a:t>Ghusul</a:t>
            </a:r>
            <a:r>
              <a:rPr lang="en-US" sz="4000" dirty="0"/>
              <a:t> </a:t>
            </a:r>
            <a:r>
              <a:rPr lang="en-US" sz="4000" dirty="0" err="1"/>
              <a:t>Fardh</a:t>
            </a:r>
            <a:r>
              <a:rPr lang="en-US" sz="4000" dirty="0"/>
              <a:t> and when is it Sunnah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/>
              <a:t>When is bathing </a:t>
            </a:r>
            <a:r>
              <a:rPr lang="en-US" sz="4000" dirty="0" smtClean="0"/>
              <a:t>encouraged</a:t>
            </a:r>
            <a:endParaRPr lang="en-US" sz="4000" dirty="0"/>
          </a:p>
        </p:txBody>
      </p:sp>
      <p:pic>
        <p:nvPicPr>
          <p:cNvPr id="7170" name="Picture 2" descr="Related imag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25165" r="18533" b="22710"/>
          <a:stretch/>
        </p:blipFill>
        <p:spPr bwMode="auto">
          <a:xfrm>
            <a:off x="6932612" y="2573164"/>
            <a:ext cx="4724400" cy="28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Dua</a:t>
            </a:r>
            <a:r>
              <a:rPr lang="en-US" b="1" dirty="0"/>
              <a:t> for Studying</a:t>
            </a:r>
            <a:endParaRPr lang="en-US" dirty="0"/>
          </a:p>
        </p:txBody>
      </p:sp>
      <p:pic>
        <p:nvPicPr>
          <p:cNvPr id="4" name="Picture 2" descr="Image result for surah taha 25-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b="21680"/>
          <a:stretch/>
        </p:blipFill>
        <p:spPr bwMode="auto">
          <a:xfrm>
            <a:off x="2264093" y="2133600"/>
            <a:ext cx="7660640" cy="39624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Intentions for Studying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2" y="1676400"/>
            <a:ext cx="6705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 intend to study and teach, </a:t>
            </a:r>
          </a:p>
          <a:p>
            <a:pPr marL="0" indent="0">
              <a:buNone/>
            </a:pPr>
            <a:r>
              <a:rPr lang="en-US" dirty="0"/>
              <a:t>take and give a reminder, </a:t>
            </a:r>
          </a:p>
          <a:p>
            <a:pPr marL="0" indent="0">
              <a:buNone/>
            </a:pPr>
            <a:r>
              <a:rPr lang="en-US" dirty="0"/>
              <a:t>take and give benefit, </a:t>
            </a:r>
          </a:p>
          <a:p>
            <a:pPr marL="0" indent="0">
              <a:buNone/>
            </a:pPr>
            <a:r>
              <a:rPr lang="en-US" dirty="0"/>
              <a:t>take and give advantage, </a:t>
            </a:r>
          </a:p>
          <a:p>
            <a:pPr marL="0" indent="0">
              <a:buNone/>
            </a:pPr>
            <a:r>
              <a:rPr lang="en-US" dirty="0"/>
              <a:t>to encourage the holding fast to the book of Allah and the way of his Messenger, </a:t>
            </a:r>
          </a:p>
          <a:p>
            <a:pPr marL="0" indent="0">
              <a:buNone/>
            </a:pPr>
            <a:r>
              <a:rPr lang="en-US" dirty="0"/>
              <a:t>and calling to guidance and directing towards good, </a:t>
            </a:r>
          </a:p>
          <a:p>
            <a:pPr marL="0" indent="0">
              <a:buNone/>
            </a:pPr>
            <a:r>
              <a:rPr lang="en-US" dirty="0"/>
              <a:t>hoping for the support of Allah and His pleasure, closeness and reward, transcendent is </a:t>
            </a:r>
            <a:r>
              <a:rPr lang="en-US" dirty="0" smtClean="0"/>
              <a:t>He.</a:t>
            </a:r>
            <a:endParaRPr lang="en-US" dirty="0"/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78" t="1785" r="2526" b="25000"/>
          <a:stretch/>
        </p:blipFill>
        <p:spPr>
          <a:xfrm>
            <a:off x="717666" y="1905000"/>
            <a:ext cx="3928946" cy="423912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r>
              <a:rPr lang="en" sz="4000" b="1" dirty="0" smtClean="0"/>
              <a:t>Objectives – Week </a:t>
            </a:r>
            <a:r>
              <a:rPr lang="en" sz="4000" b="1" dirty="0"/>
              <a:t>4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idx="1"/>
          </p:nvPr>
        </p:nvSpPr>
        <p:spPr>
          <a:xfrm>
            <a:off x="531812" y="1600200"/>
            <a:ext cx="7162800" cy="4267200"/>
          </a:xfrm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The Book Of </a:t>
            </a:r>
            <a:r>
              <a:rPr lang="en-US" sz="3200" b="1" dirty="0" err="1" smtClean="0"/>
              <a:t>Taharah</a:t>
            </a:r>
            <a:endParaRPr lang="en-US" sz="32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smtClean="0"/>
              <a:t>Etiquettes </a:t>
            </a:r>
            <a:r>
              <a:rPr lang="en-US" sz="3200" dirty="0"/>
              <a:t>of </a:t>
            </a:r>
            <a:r>
              <a:rPr lang="en-US" sz="3200" dirty="0" smtClean="0"/>
              <a:t>Wudu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When is Wudu Necessary </a:t>
            </a:r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smtClean="0"/>
              <a:t>When </a:t>
            </a:r>
            <a:r>
              <a:rPr lang="en-US" sz="3200" dirty="0"/>
              <a:t>is </a:t>
            </a:r>
            <a:r>
              <a:rPr lang="en-US" sz="3200" dirty="0" smtClean="0"/>
              <a:t>Wudu</a:t>
            </a:r>
            <a:r>
              <a:rPr lang="en-US" sz="3200" dirty="0" smtClean="0"/>
              <a:t> </a:t>
            </a:r>
            <a:r>
              <a:rPr lang="en-US" sz="3200" dirty="0" smtClean="0"/>
              <a:t>Encouraged?</a:t>
            </a:r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What Breaks Ones </a:t>
            </a:r>
            <a:r>
              <a:rPr lang="en-US" sz="3200" dirty="0" smtClean="0"/>
              <a:t>Wudu?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What Does Not Breaks Ones </a:t>
            </a:r>
            <a:r>
              <a:rPr lang="en-US" sz="3200" dirty="0" smtClean="0"/>
              <a:t>Wudu</a:t>
            </a:r>
            <a:r>
              <a:rPr lang="en-US" sz="3200" dirty="0"/>
              <a:t>?</a:t>
            </a:r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pic>
        <p:nvPicPr>
          <p:cNvPr id="2" name="Picture 2" descr="Image result for Hanafi Fiqh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0"/>
          <a:stretch/>
        </p:blipFill>
        <p:spPr bwMode="auto">
          <a:xfrm>
            <a:off x="7694612" y="1981200"/>
            <a:ext cx="3831994" cy="3581400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iftaah Institut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dirty="0"/>
              <a:t>Etiquettes of Wudu</a:t>
            </a:r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92787"/>
              </p:ext>
            </p:extLst>
          </p:nvPr>
        </p:nvGraphicFramePr>
        <p:xfrm>
          <a:off x="1219200" y="1314298"/>
          <a:ext cx="9750425" cy="501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42" name="Picture 2" descr="Image result for bismilla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12" y="4572000"/>
            <a:ext cx="1828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dirty="0"/>
              <a:t>Etiquettes of </a:t>
            </a:r>
            <a:r>
              <a:rPr lang="en-US" sz="4000" dirty="0" smtClean="0"/>
              <a:t>Wudu</a:t>
            </a:r>
            <a:br>
              <a:rPr lang="en-US" sz="4000" dirty="0" smtClean="0"/>
            </a:br>
            <a:r>
              <a:rPr lang="en-US" sz="4000" dirty="0" smtClean="0"/>
              <a:t>Dua After Wudu</a:t>
            </a:r>
            <a:endParaRPr lang="en-US" sz="4000" dirty="0"/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rayer at end of wudu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24917" r="13296" b="32113"/>
          <a:stretch/>
        </p:blipFill>
        <p:spPr bwMode="auto">
          <a:xfrm>
            <a:off x="989012" y="1981200"/>
            <a:ext cx="10134599" cy="2667000"/>
          </a:xfrm>
          <a:prstGeom prst="rec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412662" y="4892896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 bear witness that there is no god except Allah and He has no partners</a:t>
            </a:r>
          </a:p>
          <a:p>
            <a:pPr algn="ctr"/>
            <a:r>
              <a:rPr lang="en-US" sz="2800" dirty="0" smtClean="0"/>
              <a:t>And I bear witness that Muhammad is His slave and messenger</a:t>
            </a:r>
            <a:endParaRPr lang="en-US" sz="2800" dirty="0"/>
          </a:p>
          <a:p>
            <a:pPr algn="ctr"/>
            <a:r>
              <a:rPr lang="en-US" sz="2800" dirty="0" smtClean="0"/>
              <a:t>O Allah, Make me of those who always repent &amp; of those who are purified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78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dirty="0"/>
              <a:t>When is Wudu </a:t>
            </a:r>
            <a:r>
              <a:rPr lang="en-US" sz="4000" dirty="0" smtClean="0"/>
              <a:t>Necessary?</a:t>
            </a:r>
            <a:endParaRPr lang="en-US" sz="4000" dirty="0"/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381355845"/>
              </p:ext>
            </p:extLst>
          </p:nvPr>
        </p:nvGraphicFramePr>
        <p:xfrm>
          <a:off x="836612" y="1187298"/>
          <a:ext cx="10515599" cy="521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272" name="Picture 8" descr="Related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98" y="4038600"/>
            <a:ext cx="1832517" cy="14277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janazah carto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14" y="4038600"/>
            <a:ext cx="1905000" cy="14277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lated imag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2" y="4038599"/>
            <a:ext cx="1898229" cy="14277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Image result for tawaf kaba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84" y="4038600"/>
            <a:ext cx="1854728" cy="14264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Image result for Touching the Quran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42" y="4038599"/>
            <a:ext cx="2002814" cy="1426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dirty="0"/>
              <a:t>When is </a:t>
            </a:r>
            <a:r>
              <a:rPr lang="en-US" sz="4000" dirty="0" smtClean="0"/>
              <a:t>Wudu Encouraged?</a:t>
            </a:r>
            <a:endParaRPr lang="en-US" sz="4000" dirty="0"/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4781102"/>
              </p:ext>
            </p:extLst>
          </p:nvPr>
        </p:nvGraphicFramePr>
        <p:xfrm>
          <a:off x="2031471" y="1482372"/>
          <a:ext cx="8125883" cy="575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36864" y="3276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When angry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5612" y="44384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Reciting </a:t>
            </a:r>
            <a:r>
              <a:rPr lang="en-US" sz="2400" dirty="0" err="1">
                <a:solidFill>
                  <a:schemeClr val="bg1"/>
                </a:solidFill>
              </a:rPr>
              <a:t>Qurän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verbally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4584" y="44384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Studying </a:t>
            </a:r>
            <a:r>
              <a:rPr lang="en-US" sz="2400" dirty="0">
                <a:solidFill>
                  <a:schemeClr val="bg1"/>
                </a:solidFill>
              </a:rPr>
              <a:t>Islamic S</a:t>
            </a:r>
            <a:r>
              <a:rPr lang="en-US" sz="2400" dirty="0" smtClean="0">
                <a:solidFill>
                  <a:schemeClr val="bg1"/>
                </a:solidFill>
              </a:rPr>
              <a:t>cience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3734" y="3109452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Laughter </a:t>
            </a:r>
            <a:r>
              <a:rPr lang="en-US" sz="2400" dirty="0">
                <a:solidFill>
                  <a:schemeClr val="bg1"/>
                </a:solidFill>
              </a:rPr>
              <a:t>outside </a:t>
            </a:r>
            <a:r>
              <a:rPr lang="en-US" sz="2400" dirty="0" err="1">
                <a:solidFill>
                  <a:schemeClr val="bg1"/>
                </a:solidFill>
              </a:rPr>
              <a:t>Saläh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1089" y="1723104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Getting </a:t>
            </a:r>
            <a:r>
              <a:rPr lang="en-US" sz="2400" dirty="0">
                <a:solidFill>
                  <a:schemeClr val="bg1"/>
                </a:solidFill>
              </a:rPr>
              <a:t>up from sleep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9477" y="1693608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Wudu over </a:t>
            </a:r>
            <a:r>
              <a:rPr lang="en-US" sz="2400" dirty="0" smtClean="0">
                <a:solidFill>
                  <a:schemeClr val="bg1"/>
                </a:solidFill>
              </a:rPr>
              <a:t>wudu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1656" y="322989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After </a:t>
            </a:r>
            <a:r>
              <a:rPr lang="en-US" sz="2400" dirty="0" smtClean="0">
                <a:solidFill>
                  <a:schemeClr val="bg1"/>
                </a:solidFill>
              </a:rPr>
              <a:t>sinning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2976" y="4452412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At time of every </a:t>
            </a:r>
            <a:r>
              <a:rPr lang="en-US" sz="2400" dirty="0" err="1" smtClean="0">
                <a:solidFill>
                  <a:schemeClr val="bg1"/>
                </a:solidFill>
              </a:rPr>
              <a:t>Saläh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18883" y="381000"/>
            <a:ext cx="9751060" cy="1168400"/>
          </a:xfrm>
          <a:prstGeom prst="rect">
            <a:avLst/>
          </a:prstGeom>
        </p:spPr>
        <p:txBody>
          <a:bodyPr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-US" sz="4000" dirty="0"/>
              <a:t>What Breaks Ones Wudhu?</a:t>
            </a:r>
          </a:p>
        </p:txBody>
      </p:sp>
      <p:pic>
        <p:nvPicPr>
          <p:cNvPr id="7" name="Picture 2" descr="Miftaah Institu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38" y="304800"/>
            <a:ext cx="1402274" cy="8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537810"/>
              </p:ext>
            </p:extLst>
          </p:nvPr>
        </p:nvGraphicFramePr>
        <p:xfrm>
          <a:off x="455612" y="1092200"/>
          <a:ext cx="11287176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112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9260</TotalTime>
  <Words>621</Words>
  <Application>Microsoft Office PowerPoint</Application>
  <PresentationFormat>Custom</PresentationFormat>
  <Paragraphs>103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Constantia</vt:lpstr>
      <vt:lpstr>Wingdings</vt:lpstr>
      <vt:lpstr>Books Classic 16x9</vt:lpstr>
      <vt:lpstr>Hanafi Fiqh</vt:lpstr>
      <vt:lpstr>Dua for Studying</vt:lpstr>
      <vt:lpstr>Intentions for Studying</vt:lpstr>
      <vt:lpstr>Objectives – Week 4</vt:lpstr>
      <vt:lpstr>Etiquettes of Wudu</vt:lpstr>
      <vt:lpstr>Etiquettes of Wudu Dua After Wudu</vt:lpstr>
      <vt:lpstr>When is Wudu Necessary?</vt:lpstr>
      <vt:lpstr>When is Wudu Encouraged?</vt:lpstr>
      <vt:lpstr>What Breaks Ones Wudhu?</vt:lpstr>
      <vt:lpstr>What Breaks Ones Wudhu?</vt:lpstr>
      <vt:lpstr>What Does Not Breaks Ones Wudhu?</vt:lpstr>
      <vt:lpstr>What Does Not Breaks Ones Wudhu?</vt:lpstr>
      <vt:lpstr>Week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Hafsa Hussain</dc:creator>
  <cp:lastModifiedBy>Hafsa Hussain</cp:lastModifiedBy>
  <cp:revision>331</cp:revision>
  <dcterms:created xsi:type="dcterms:W3CDTF">2017-09-28T00:45:17Z</dcterms:created>
  <dcterms:modified xsi:type="dcterms:W3CDTF">2018-07-18T13:55:42Z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