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handoutMasterIdLst>
    <p:handoutMasterId r:id="rId25"/>
  </p:handoutMasterIdLst>
  <p:sldIdLst>
    <p:sldId id="339" r:id="rId5"/>
    <p:sldId id="340" r:id="rId6"/>
    <p:sldId id="341" r:id="rId7"/>
    <p:sldId id="315" r:id="rId8"/>
    <p:sldId id="359" r:id="rId9"/>
    <p:sldId id="358" r:id="rId10"/>
    <p:sldId id="360" r:id="rId11"/>
    <p:sldId id="361" r:id="rId12"/>
    <p:sldId id="362" r:id="rId13"/>
    <p:sldId id="364" r:id="rId14"/>
    <p:sldId id="365" r:id="rId15"/>
    <p:sldId id="363" r:id="rId16"/>
    <p:sldId id="366" r:id="rId17"/>
    <p:sldId id="367" r:id="rId18"/>
    <p:sldId id="368" r:id="rId19"/>
    <p:sldId id="369" r:id="rId20"/>
    <p:sldId id="370" r:id="rId21"/>
    <p:sldId id="371" r:id="rId22"/>
    <p:sldId id="357"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F05"/>
    <a:srgbClr val="EED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5" autoAdjust="0"/>
    <p:restoredTop sz="86894" autoAdjust="0"/>
  </p:normalViewPr>
  <p:slideViewPr>
    <p:cSldViewPr>
      <p:cViewPr>
        <p:scale>
          <a:sx n="70" d="100"/>
          <a:sy n="70" d="100"/>
        </p:scale>
        <p:origin x="324" y="16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5651D-A80E-4AE8-9080-1AF4BB6922F8}"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61D1A446-0202-4BE6-BBBE-4283FC75E9EC}">
      <dgm:prSet phldrT="[Text]" custT="1"/>
      <dgm:spPr/>
      <dgm:t>
        <a:bodyPr/>
        <a:lstStyle/>
        <a:p>
          <a:r>
            <a:rPr lang="en-US" sz="4400" dirty="0" smtClean="0"/>
            <a:t>1</a:t>
          </a:r>
          <a:endParaRPr lang="en-US" sz="4400" dirty="0"/>
        </a:p>
      </dgm:t>
    </dgm:pt>
    <dgm:pt modelId="{F7ADA85E-636E-4F32-A794-4DF75261DD2C}" type="parTrans" cxnId="{E5B78085-99FD-4F02-9CE7-36FFDBDFCA75}">
      <dgm:prSet/>
      <dgm:spPr/>
      <dgm:t>
        <a:bodyPr/>
        <a:lstStyle/>
        <a:p>
          <a:endParaRPr lang="en-US"/>
        </a:p>
      </dgm:t>
    </dgm:pt>
    <dgm:pt modelId="{ADBCCD69-B967-4D41-A0E8-5587D51A775A}" type="sibTrans" cxnId="{E5B78085-99FD-4F02-9CE7-36FFDBDFCA75}">
      <dgm:prSet/>
      <dgm:spPr/>
      <dgm:t>
        <a:bodyPr/>
        <a:lstStyle/>
        <a:p>
          <a:endParaRPr lang="en-US"/>
        </a:p>
      </dgm:t>
    </dgm:pt>
    <dgm:pt modelId="{6341688E-E115-4334-B9B8-EB2D38B33295}">
      <dgm:prSet phldrT="[Text]" custT="1"/>
      <dgm:spPr/>
      <dgm:t>
        <a:bodyPr/>
        <a:lstStyle/>
        <a:p>
          <a:r>
            <a:rPr lang="en-US" sz="2400" dirty="0" smtClean="0"/>
            <a:t>Washing the face once</a:t>
          </a:r>
          <a:endParaRPr lang="en-US" sz="2400" dirty="0"/>
        </a:p>
      </dgm:t>
    </dgm:pt>
    <dgm:pt modelId="{F2E959EE-9226-4065-A36C-33EB5DA63835}" type="parTrans" cxnId="{0B5FDDF0-A107-48C7-922D-4A918919AA68}">
      <dgm:prSet/>
      <dgm:spPr/>
      <dgm:t>
        <a:bodyPr/>
        <a:lstStyle/>
        <a:p>
          <a:endParaRPr lang="en-US"/>
        </a:p>
      </dgm:t>
    </dgm:pt>
    <dgm:pt modelId="{E4E4E8D0-01C0-4A54-A788-4D13E8AED697}" type="sibTrans" cxnId="{0B5FDDF0-A107-48C7-922D-4A918919AA68}">
      <dgm:prSet/>
      <dgm:spPr/>
      <dgm:t>
        <a:bodyPr/>
        <a:lstStyle/>
        <a:p>
          <a:endParaRPr lang="en-US"/>
        </a:p>
      </dgm:t>
    </dgm:pt>
    <dgm:pt modelId="{1FAB56F2-B7E8-4D16-81C9-86A0964E601D}">
      <dgm:prSet phldrT="[Text]" custT="1"/>
      <dgm:spPr/>
      <dgm:t>
        <a:bodyPr/>
        <a:lstStyle/>
        <a:p>
          <a:r>
            <a:rPr lang="en-US" sz="4400" dirty="0" smtClean="0"/>
            <a:t>3</a:t>
          </a:r>
          <a:endParaRPr lang="en-US" sz="4400" dirty="0"/>
        </a:p>
      </dgm:t>
    </dgm:pt>
    <dgm:pt modelId="{542BC525-E089-4E6F-8966-860AC754B123}" type="parTrans" cxnId="{54947F5D-89E8-4B55-BF8F-DA8E60045966}">
      <dgm:prSet/>
      <dgm:spPr/>
      <dgm:t>
        <a:bodyPr/>
        <a:lstStyle/>
        <a:p>
          <a:endParaRPr lang="en-US"/>
        </a:p>
      </dgm:t>
    </dgm:pt>
    <dgm:pt modelId="{CF67FD26-BB4A-4E54-95E4-50C2BB176BB9}" type="sibTrans" cxnId="{54947F5D-89E8-4B55-BF8F-DA8E60045966}">
      <dgm:prSet/>
      <dgm:spPr/>
      <dgm:t>
        <a:bodyPr/>
        <a:lstStyle/>
        <a:p>
          <a:endParaRPr lang="en-US"/>
        </a:p>
      </dgm:t>
    </dgm:pt>
    <dgm:pt modelId="{8A0ABCEB-B068-4000-8A97-A47CD2884C49}">
      <dgm:prSet phldrT="[Text]" custT="1"/>
      <dgm:spPr/>
      <dgm:t>
        <a:bodyPr/>
        <a:lstStyle/>
        <a:p>
          <a:r>
            <a:rPr lang="en-US" sz="2400" dirty="0" smtClean="0"/>
            <a:t>Wiping a quarter of the head with wet hands </a:t>
          </a:r>
          <a:endParaRPr lang="en-US" sz="2400" dirty="0"/>
        </a:p>
      </dgm:t>
    </dgm:pt>
    <dgm:pt modelId="{FF769254-CBA9-4224-A863-F50EFAAFC653}" type="parTrans" cxnId="{EB302F39-DF0F-4161-A9F6-31AE8D4E24A9}">
      <dgm:prSet/>
      <dgm:spPr/>
      <dgm:t>
        <a:bodyPr/>
        <a:lstStyle/>
        <a:p>
          <a:endParaRPr lang="en-US"/>
        </a:p>
      </dgm:t>
    </dgm:pt>
    <dgm:pt modelId="{43268B21-C579-4E81-B426-F83A98833B19}" type="sibTrans" cxnId="{EB302F39-DF0F-4161-A9F6-31AE8D4E24A9}">
      <dgm:prSet/>
      <dgm:spPr/>
      <dgm:t>
        <a:bodyPr/>
        <a:lstStyle/>
        <a:p>
          <a:endParaRPr lang="en-US"/>
        </a:p>
      </dgm:t>
    </dgm:pt>
    <dgm:pt modelId="{571F5857-2C0C-45DB-BDDE-E022E4C71556}">
      <dgm:prSet phldrT="[Text]" custT="1"/>
      <dgm:spPr/>
      <dgm:t>
        <a:bodyPr/>
        <a:lstStyle/>
        <a:p>
          <a:r>
            <a:rPr lang="en-US" sz="4400" dirty="0" smtClean="0"/>
            <a:t>4</a:t>
          </a:r>
          <a:endParaRPr lang="en-US" sz="4400" dirty="0"/>
        </a:p>
      </dgm:t>
    </dgm:pt>
    <dgm:pt modelId="{2A273B2A-4736-417C-AC25-A9F698BA9FF2}" type="parTrans" cxnId="{483AA28B-CBE9-4A72-AED2-36A479F96F9E}">
      <dgm:prSet/>
      <dgm:spPr/>
      <dgm:t>
        <a:bodyPr/>
        <a:lstStyle/>
        <a:p>
          <a:endParaRPr lang="en-US"/>
        </a:p>
      </dgm:t>
    </dgm:pt>
    <dgm:pt modelId="{A804EE0E-27EE-4217-958E-50F3565960A2}" type="sibTrans" cxnId="{483AA28B-CBE9-4A72-AED2-36A479F96F9E}">
      <dgm:prSet/>
      <dgm:spPr/>
      <dgm:t>
        <a:bodyPr/>
        <a:lstStyle/>
        <a:p>
          <a:endParaRPr lang="en-US"/>
        </a:p>
      </dgm:t>
    </dgm:pt>
    <dgm:pt modelId="{134E8179-9FE3-4BD2-B878-5DEC4943B61F}">
      <dgm:prSet phldrT="[Text]" custT="1"/>
      <dgm:spPr/>
      <dgm:t>
        <a:bodyPr/>
        <a:lstStyle/>
        <a:p>
          <a:r>
            <a:rPr lang="en-US" sz="2400" dirty="0" smtClean="0"/>
            <a:t>Washing the two feet along with ankles once</a:t>
          </a:r>
          <a:endParaRPr lang="en-US" sz="2400" dirty="0"/>
        </a:p>
      </dgm:t>
    </dgm:pt>
    <dgm:pt modelId="{01C911E3-1AFB-4CC0-A3BB-0DA04686D7AC}" type="parTrans" cxnId="{A551AF8E-2B0A-43F5-ACC6-B722821B1355}">
      <dgm:prSet/>
      <dgm:spPr/>
      <dgm:t>
        <a:bodyPr/>
        <a:lstStyle/>
        <a:p>
          <a:endParaRPr lang="en-US"/>
        </a:p>
      </dgm:t>
    </dgm:pt>
    <dgm:pt modelId="{E27C0603-17EF-4998-9450-F0A0094E6FEA}" type="sibTrans" cxnId="{A551AF8E-2B0A-43F5-ACC6-B722821B1355}">
      <dgm:prSet/>
      <dgm:spPr/>
      <dgm:t>
        <a:bodyPr/>
        <a:lstStyle/>
        <a:p>
          <a:endParaRPr lang="en-US"/>
        </a:p>
      </dgm:t>
    </dgm:pt>
    <dgm:pt modelId="{A8E15337-A9CD-46D3-B6A4-A47774432B76}">
      <dgm:prSet phldrT="[Text]" custT="1"/>
      <dgm:spPr/>
      <dgm:t>
        <a:bodyPr/>
        <a:lstStyle/>
        <a:p>
          <a:r>
            <a:rPr lang="en-US" sz="4400" dirty="0" smtClean="0"/>
            <a:t>2</a:t>
          </a:r>
          <a:endParaRPr lang="en-US" sz="4400" dirty="0"/>
        </a:p>
      </dgm:t>
    </dgm:pt>
    <dgm:pt modelId="{89351CE7-BE50-48CF-B51C-09A7442652F6}" type="parTrans" cxnId="{B0F1ACA1-4208-46D7-BC74-0C3C36471458}">
      <dgm:prSet/>
      <dgm:spPr/>
      <dgm:t>
        <a:bodyPr/>
        <a:lstStyle/>
        <a:p>
          <a:endParaRPr lang="en-US"/>
        </a:p>
      </dgm:t>
    </dgm:pt>
    <dgm:pt modelId="{322C5F8A-D0A0-4DAA-B755-F021ADE67414}" type="sibTrans" cxnId="{B0F1ACA1-4208-46D7-BC74-0C3C36471458}">
      <dgm:prSet/>
      <dgm:spPr/>
      <dgm:t>
        <a:bodyPr/>
        <a:lstStyle/>
        <a:p>
          <a:endParaRPr lang="en-US"/>
        </a:p>
      </dgm:t>
    </dgm:pt>
    <dgm:pt modelId="{FE20150D-1BC5-43A6-884A-C5459D3A3CD3}">
      <dgm:prSet phldrT="[Text]" custT="1"/>
      <dgm:spPr/>
      <dgm:t>
        <a:bodyPr/>
        <a:lstStyle/>
        <a:p>
          <a:r>
            <a:rPr lang="en-US" sz="2400" dirty="0" smtClean="0"/>
            <a:t>Washing the two hands along with the elbows once</a:t>
          </a:r>
          <a:endParaRPr lang="en-US" sz="2400" dirty="0"/>
        </a:p>
      </dgm:t>
    </dgm:pt>
    <dgm:pt modelId="{C3F6A86B-B6B7-4F06-BB85-D65591B6FB9F}" type="parTrans" cxnId="{0AF18977-3EF4-481D-8ABA-F7066DEDF21F}">
      <dgm:prSet/>
      <dgm:spPr/>
      <dgm:t>
        <a:bodyPr/>
        <a:lstStyle/>
        <a:p>
          <a:endParaRPr lang="en-US"/>
        </a:p>
      </dgm:t>
    </dgm:pt>
    <dgm:pt modelId="{02AAA19E-DB52-4E36-B1A9-8F18891F5D17}" type="sibTrans" cxnId="{0AF18977-3EF4-481D-8ABA-F7066DEDF21F}">
      <dgm:prSet/>
      <dgm:spPr/>
      <dgm:t>
        <a:bodyPr/>
        <a:lstStyle/>
        <a:p>
          <a:endParaRPr lang="en-US"/>
        </a:p>
      </dgm:t>
    </dgm:pt>
    <dgm:pt modelId="{EA8FB31B-2363-4FB0-A2B5-9DA84A9F2655}">
      <dgm:prSet phldrT="[Text]" custT="1"/>
      <dgm:spPr/>
      <dgm:t>
        <a:bodyPr/>
        <a:lstStyle/>
        <a:p>
          <a:r>
            <a:rPr lang="en-US" sz="2400" dirty="0" smtClean="0"/>
            <a:t>From forehead to the under the chin and between the two earlobes </a:t>
          </a:r>
          <a:endParaRPr lang="en-US" sz="2400" dirty="0"/>
        </a:p>
      </dgm:t>
    </dgm:pt>
    <dgm:pt modelId="{FC2901C7-DA2F-4805-9244-BFC8FDFF26D6}" type="parTrans" cxnId="{A5FB8207-09BC-4228-A35B-3A2F8DB6A094}">
      <dgm:prSet/>
      <dgm:spPr/>
      <dgm:t>
        <a:bodyPr/>
        <a:lstStyle/>
        <a:p>
          <a:endParaRPr lang="en-US"/>
        </a:p>
      </dgm:t>
    </dgm:pt>
    <dgm:pt modelId="{606A1996-FBA7-47DA-9B06-FDC1101155E5}" type="sibTrans" cxnId="{A5FB8207-09BC-4228-A35B-3A2F8DB6A094}">
      <dgm:prSet/>
      <dgm:spPr/>
      <dgm:t>
        <a:bodyPr/>
        <a:lstStyle/>
        <a:p>
          <a:endParaRPr lang="en-US"/>
        </a:p>
      </dgm:t>
    </dgm:pt>
    <dgm:pt modelId="{3C65E133-48A4-4030-8144-7C9AD9656974}" type="pres">
      <dgm:prSet presAssocID="{F8C5651D-A80E-4AE8-9080-1AF4BB6922F8}" presName="linearFlow" presStyleCnt="0">
        <dgm:presLayoutVars>
          <dgm:dir/>
          <dgm:animLvl val="lvl"/>
          <dgm:resizeHandles val="exact"/>
        </dgm:presLayoutVars>
      </dgm:prSet>
      <dgm:spPr/>
    </dgm:pt>
    <dgm:pt modelId="{EF5797BC-3477-48AD-99E5-693E75DCD318}" type="pres">
      <dgm:prSet presAssocID="{61D1A446-0202-4BE6-BBBE-4283FC75E9EC}" presName="composite" presStyleCnt="0"/>
      <dgm:spPr/>
    </dgm:pt>
    <dgm:pt modelId="{E93323FF-D3A1-4454-A53E-EF5D5BA2A27B}" type="pres">
      <dgm:prSet presAssocID="{61D1A446-0202-4BE6-BBBE-4283FC75E9EC}" presName="parentText" presStyleLbl="alignNode1" presStyleIdx="0" presStyleCnt="4" custLinFactNeighborX="-28298" custLinFactNeighborY="1713">
        <dgm:presLayoutVars>
          <dgm:chMax val="1"/>
          <dgm:bulletEnabled val="1"/>
        </dgm:presLayoutVars>
      </dgm:prSet>
      <dgm:spPr/>
    </dgm:pt>
    <dgm:pt modelId="{7BB5ACC4-6B63-44B6-A390-46FFAC454414}" type="pres">
      <dgm:prSet presAssocID="{61D1A446-0202-4BE6-BBBE-4283FC75E9EC}" presName="descendantText" presStyleLbl="alignAcc1" presStyleIdx="0" presStyleCnt="4" custLinFactNeighborY="3460">
        <dgm:presLayoutVars>
          <dgm:bulletEnabled val="1"/>
        </dgm:presLayoutVars>
      </dgm:prSet>
      <dgm:spPr/>
      <dgm:t>
        <a:bodyPr/>
        <a:lstStyle/>
        <a:p>
          <a:endParaRPr lang="en-US"/>
        </a:p>
      </dgm:t>
    </dgm:pt>
    <dgm:pt modelId="{3DF03994-9E17-440B-BD1B-7440526DC3C1}" type="pres">
      <dgm:prSet presAssocID="{ADBCCD69-B967-4D41-A0E8-5587D51A775A}" presName="sp" presStyleCnt="0"/>
      <dgm:spPr/>
    </dgm:pt>
    <dgm:pt modelId="{1E41E90F-03D5-4F6B-A234-9612A94AC115}" type="pres">
      <dgm:prSet presAssocID="{A8E15337-A9CD-46D3-B6A4-A47774432B76}" presName="composite" presStyleCnt="0"/>
      <dgm:spPr/>
    </dgm:pt>
    <dgm:pt modelId="{FC4A2022-0223-462D-9D32-7C4EB6BA6404}" type="pres">
      <dgm:prSet presAssocID="{A8E15337-A9CD-46D3-B6A4-A47774432B76}" presName="parentText" presStyleLbl="alignNode1" presStyleIdx="1" presStyleCnt="4">
        <dgm:presLayoutVars>
          <dgm:chMax val="1"/>
          <dgm:bulletEnabled val="1"/>
        </dgm:presLayoutVars>
      </dgm:prSet>
      <dgm:spPr/>
    </dgm:pt>
    <dgm:pt modelId="{91A5873C-6A0D-4EAA-804C-DB1C3C5573FC}" type="pres">
      <dgm:prSet presAssocID="{A8E15337-A9CD-46D3-B6A4-A47774432B76}" presName="descendantText" presStyleLbl="alignAcc1" presStyleIdx="1" presStyleCnt="4">
        <dgm:presLayoutVars>
          <dgm:bulletEnabled val="1"/>
        </dgm:presLayoutVars>
      </dgm:prSet>
      <dgm:spPr/>
      <dgm:t>
        <a:bodyPr/>
        <a:lstStyle/>
        <a:p>
          <a:endParaRPr lang="en-US"/>
        </a:p>
      </dgm:t>
    </dgm:pt>
    <dgm:pt modelId="{28A8F244-9E6B-475E-9AB0-39B51BD87C4F}" type="pres">
      <dgm:prSet presAssocID="{322C5F8A-D0A0-4DAA-B755-F021ADE67414}" presName="sp" presStyleCnt="0"/>
      <dgm:spPr/>
    </dgm:pt>
    <dgm:pt modelId="{A4D7067A-D653-420D-98DA-E4D8483F0E7C}" type="pres">
      <dgm:prSet presAssocID="{1FAB56F2-B7E8-4D16-81C9-86A0964E601D}" presName="composite" presStyleCnt="0"/>
      <dgm:spPr/>
    </dgm:pt>
    <dgm:pt modelId="{2D32C8C5-3ECA-4F91-AA55-9E884A86C87B}" type="pres">
      <dgm:prSet presAssocID="{1FAB56F2-B7E8-4D16-81C9-86A0964E601D}" presName="parentText" presStyleLbl="alignNode1" presStyleIdx="2" presStyleCnt="4">
        <dgm:presLayoutVars>
          <dgm:chMax val="1"/>
          <dgm:bulletEnabled val="1"/>
        </dgm:presLayoutVars>
      </dgm:prSet>
      <dgm:spPr/>
    </dgm:pt>
    <dgm:pt modelId="{FCE0C163-2826-46B2-861B-79D64AD776BA}" type="pres">
      <dgm:prSet presAssocID="{1FAB56F2-B7E8-4D16-81C9-86A0964E601D}" presName="descendantText" presStyleLbl="alignAcc1" presStyleIdx="2" presStyleCnt="4">
        <dgm:presLayoutVars>
          <dgm:bulletEnabled val="1"/>
        </dgm:presLayoutVars>
      </dgm:prSet>
      <dgm:spPr/>
      <dgm:t>
        <a:bodyPr/>
        <a:lstStyle/>
        <a:p>
          <a:endParaRPr lang="en-US"/>
        </a:p>
      </dgm:t>
    </dgm:pt>
    <dgm:pt modelId="{5171A4B8-6495-47A9-9A8D-D50310541409}" type="pres">
      <dgm:prSet presAssocID="{CF67FD26-BB4A-4E54-95E4-50C2BB176BB9}" presName="sp" presStyleCnt="0"/>
      <dgm:spPr/>
    </dgm:pt>
    <dgm:pt modelId="{71C87C35-AE63-466A-96EE-14D39BE18D9F}" type="pres">
      <dgm:prSet presAssocID="{571F5857-2C0C-45DB-BDDE-E022E4C71556}" presName="composite" presStyleCnt="0"/>
      <dgm:spPr/>
    </dgm:pt>
    <dgm:pt modelId="{E3843C3D-306E-483C-A918-9D473ED349EB}" type="pres">
      <dgm:prSet presAssocID="{571F5857-2C0C-45DB-BDDE-E022E4C71556}" presName="parentText" presStyleLbl="alignNode1" presStyleIdx="3" presStyleCnt="4">
        <dgm:presLayoutVars>
          <dgm:chMax val="1"/>
          <dgm:bulletEnabled val="1"/>
        </dgm:presLayoutVars>
      </dgm:prSet>
      <dgm:spPr/>
    </dgm:pt>
    <dgm:pt modelId="{3E83C0E7-E618-4578-842E-7A4717E5720B}" type="pres">
      <dgm:prSet presAssocID="{571F5857-2C0C-45DB-BDDE-E022E4C71556}" presName="descendantText" presStyleLbl="alignAcc1" presStyleIdx="3" presStyleCnt="4">
        <dgm:presLayoutVars>
          <dgm:bulletEnabled val="1"/>
        </dgm:presLayoutVars>
      </dgm:prSet>
      <dgm:spPr/>
      <dgm:t>
        <a:bodyPr/>
        <a:lstStyle/>
        <a:p>
          <a:endParaRPr lang="en-US"/>
        </a:p>
      </dgm:t>
    </dgm:pt>
  </dgm:ptLst>
  <dgm:cxnLst>
    <dgm:cxn modelId="{A551AF8E-2B0A-43F5-ACC6-B722821B1355}" srcId="{571F5857-2C0C-45DB-BDDE-E022E4C71556}" destId="{134E8179-9FE3-4BD2-B878-5DEC4943B61F}" srcOrd="0" destOrd="0" parTransId="{01C911E3-1AFB-4CC0-A3BB-0DA04686D7AC}" sibTransId="{E27C0603-17EF-4998-9450-F0A0094E6FEA}"/>
    <dgm:cxn modelId="{4D0ED176-5958-4867-8145-A5FA74477CBB}" type="presOf" srcId="{571F5857-2C0C-45DB-BDDE-E022E4C71556}" destId="{E3843C3D-306E-483C-A918-9D473ED349EB}" srcOrd="0" destOrd="0" presId="urn:microsoft.com/office/officeart/2005/8/layout/chevron2"/>
    <dgm:cxn modelId="{0B5FDDF0-A107-48C7-922D-4A918919AA68}" srcId="{61D1A446-0202-4BE6-BBBE-4283FC75E9EC}" destId="{6341688E-E115-4334-B9B8-EB2D38B33295}" srcOrd="0" destOrd="0" parTransId="{F2E959EE-9226-4065-A36C-33EB5DA63835}" sibTransId="{E4E4E8D0-01C0-4A54-A788-4D13E8AED697}"/>
    <dgm:cxn modelId="{6D16D205-04BF-4FF9-987E-7B7EAA101F09}" type="presOf" srcId="{F8C5651D-A80E-4AE8-9080-1AF4BB6922F8}" destId="{3C65E133-48A4-4030-8144-7C9AD9656974}" srcOrd="0" destOrd="0" presId="urn:microsoft.com/office/officeart/2005/8/layout/chevron2"/>
    <dgm:cxn modelId="{54947F5D-89E8-4B55-BF8F-DA8E60045966}" srcId="{F8C5651D-A80E-4AE8-9080-1AF4BB6922F8}" destId="{1FAB56F2-B7E8-4D16-81C9-86A0964E601D}" srcOrd="2" destOrd="0" parTransId="{542BC525-E089-4E6F-8966-860AC754B123}" sibTransId="{CF67FD26-BB4A-4E54-95E4-50C2BB176BB9}"/>
    <dgm:cxn modelId="{B0F1ACA1-4208-46D7-BC74-0C3C36471458}" srcId="{F8C5651D-A80E-4AE8-9080-1AF4BB6922F8}" destId="{A8E15337-A9CD-46D3-B6A4-A47774432B76}" srcOrd="1" destOrd="0" parTransId="{89351CE7-BE50-48CF-B51C-09A7442652F6}" sibTransId="{322C5F8A-D0A0-4DAA-B755-F021ADE67414}"/>
    <dgm:cxn modelId="{4FBA3109-469D-4226-93E1-5A4596DCD12F}" type="presOf" srcId="{FE20150D-1BC5-43A6-884A-C5459D3A3CD3}" destId="{91A5873C-6A0D-4EAA-804C-DB1C3C5573FC}" srcOrd="0" destOrd="0" presId="urn:microsoft.com/office/officeart/2005/8/layout/chevron2"/>
    <dgm:cxn modelId="{5097505A-27A1-4B39-A737-03067978F09B}" type="presOf" srcId="{EA8FB31B-2363-4FB0-A2B5-9DA84A9F2655}" destId="{7BB5ACC4-6B63-44B6-A390-46FFAC454414}" srcOrd="0" destOrd="1" presId="urn:microsoft.com/office/officeart/2005/8/layout/chevron2"/>
    <dgm:cxn modelId="{E5B78085-99FD-4F02-9CE7-36FFDBDFCA75}" srcId="{F8C5651D-A80E-4AE8-9080-1AF4BB6922F8}" destId="{61D1A446-0202-4BE6-BBBE-4283FC75E9EC}" srcOrd="0" destOrd="0" parTransId="{F7ADA85E-636E-4F32-A794-4DF75261DD2C}" sibTransId="{ADBCCD69-B967-4D41-A0E8-5587D51A775A}"/>
    <dgm:cxn modelId="{E9BCBDB6-BDA8-48AC-9A37-FFA9528FF584}" type="presOf" srcId="{1FAB56F2-B7E8-4D16-81C9-86A0964E601D}" destId="{2D32C8C5-3ECA-4F91-AA55-9E884A86C87B}" srcOrd="0" destOrd="0" presId="urn:microsoft.com/office/officeart/2005/8/layout/chevron2"/>
    <dgm:cxn modelId="{7D1B9F4B-19AA-4012-AEE8-B0D29B1BE3A2}" type="presOf" srcId="{61D1A446-0202-4BE6-BBBE-4283FC75E9EC}" destId="{E93323FF-D3A1-4454-A53E-EF5D5BA2A27B}" srcOrd="0" destOrd="0" presId="urn:microsoft.com/office/officeart/2005/8/layout/chevron2"/>
    <dgm:cxn modelId="{61705967-EDCB-4FCD-B344-DA133560307E}" type="presOf" srcId="{6341688E-E115-4334-B9B8-EB2D38B33295}" destId="{7BB5ACC4-6B63-44B6-A390-46FFAC454414}" srcOrd="0" destOrd="0" presId="urn:microsoft.com/office/officeart/2005/8/layout/chevron2"/>
    <dgm:cxn modelId="{1BE00127-0C53-4371-852D-5E6694C600D6}" type="presOf" srcId="{8A0ABCEB-B068-4000-8A97-A47CD2884C49}" destId="{FCE0C163-2826-46B2-861B-79D64AD776BA}" srcOrd="0" destOrd="0" presId="urn:microsoft.com/office/officeart/2005/8/layout/chevron2"/>
    <dgm:cxn modelId="{483AA28B-CBE9-4A72-AED2-36A479F96F9E}" srcId="{F8C5651D-A80E-4AE8-9080-1AF4BB6922F8}" destId="{571F5857-2C0C-45DB-BDDE-E022E4C71556}" srcOrd="3" destOrd="0" parTransId="{2A273B2A-4736-417C-AC25-A9F698BA9FF2}" sibTransId="{A804EE0E-27EE-4217-958E-50F3565960A2}"/>
    <dgm:cxn modelId="{851BFBC7-6BD6-4067-9721-B9B86026ED27}" type="presOf" srcId="{134E8179-9FE3-4BD2-B878-5DEC4943B61F}" destId="{3E83C0E7-E618-4578-842E-7A4717E5720B}" srcOrd="0" destOrd="0" presId="urn:microsoft.com/office/officeart/2005/8/layout/chevron2"/>
    <dgm:cxn modelId="{A5FB8207-09BC-4228-A35B-3A2F8DB6A094}" srcId="{61D1A446-0202-4BE6-BBBE-4283FC75E9EC}" destId="{EA8FB31B-2363-4FB0-A2B5-9DA84A9F2655}" srcOrd="1" destOrd="0" parTransId="{FC2901C7-DA2F-4805-9244-BFC8FDFF26D6}" sibTransId="{606A1996-FBA7-47DA-9B06-FDC1101155E5}"/>
    <dgm:cxn modelId="{EB302F39-DF0F-4161-A9F6-31AE8D4E24A9}" srcId="{1FAB56F2-B7E8-4D16-81C9-86A0964E601D}" destId="{8A0ABCEB-B068-4000-8A97-A47CD2884C49}" srcOrd="0" destOrd="0" parTransId="{FF769254-CBA9-4224-A863-F50EFAAFC653}" sibTransId="{43268B21-C579-4E81-B426-F83A98833B19}"/>
    <dgm:cxn modelId="{BC026669-3310-4557-A2FA-C78E9CCE35B1}" type="presOf" srcId="{A8E15337-A9CD-46D3-B6A4-A47774432B76}" destId="{FC4A2022-0223-462D-9D32-7C4EB6BA6404}" srcOrd="0" destOrd="0" presId="urn:microsoft.com/office/officeart/2005/8/layout/chevron2"/>
    <dgm:cxn modelId="{0AF18977-3EF4-481D-8ABA-F7066DEDF21F}" srcId="{A8E15337-A9CD-46D3-B6A4-A47774432B76}" destId="{FE20150D-1BC5-43A6-884A-C5459D3A3CD3}" srcOrd="0" destOrd="0" parTransId="{C3F6A86B-B6B7-4F06-BB85-D65591B6FB9F}" sibTransId="{02AAA19E-DB52-4E36-B1A9-8F18891F5D17}"/>
    <dgm:cxn modelId="{DB49533F-B820-4946-A7FA-03D53E667516}" type="presParOf" srcId="{3C65E133-48A4-4030-8144-7C9AD9656974}" destId="{EF5797BC-3477-48AD-99E5-693E75DCD318}" srcOrd="0" destOrd="0" presId="urn:microsoft.com/office/officeart/2005/8/layout/chevron2"/>
    <dgm:cxn modelId="{6F9D455A-C26A-411D-9FDB-3C2EE4485661}" type="presParOf" srcId="{EF5797BC-3477-48AD-99E5-693E75DCD318}" destId="{E93323FF-D3A1-4454-A53E-EF5D5BA2A27B}" srcOrd="0" destOrd="0" presId="urn:microsoft.com/office/officeart/2005/8/layout/chevron2"/>
    <dgm:cxn modelId="{3D9FA597-B8CD-4B08-A3CB-D8C99673E2CC}" type="presParOf" srcId="{EF5797BC-3477-48AD-99E5-693E75DCD318}" destId="{7BB5ACC4-6B63-44B6-A390-46FFAC454414}" srcOrd="1" destOrd="0" presId="urn:microsoft.com/office/officeart/2005/8/layout/chevron2"/>
    <dgm:cxn modelId="{C71EDBD0-2DCC-4F5D-BFE6-CCF19BC1EB76}" type="presParOf" srcId="{3C65E133-48A4-4030-8144-7C9AD9656974}" destId="{3DF03994-9E17-440B-BD1B-7440526DC3C1}" srcOrd="1" destOrd="0" presId="urn:microsoft.com/office/officeart/2005/8/layout/chevron2"/>
    <dgm:cxn modelId="{B4FEA834-4F6E-4DA7-BA4B-FD42559179D3}" type="presParOf" srcId="{3C65E133-48A4-4030-8144-7C9AD9656974}" destId="{1E41E90F-03D5-4F6B-A234-9612A94AC115}" srcOrd="2" destOrd="0" presId="urn:microsoft.com/office/officeart/2005/8/layout/chevron2"/>
    <dgm:cxn modelId="{DFA4E1C3-CA2E-4BFE-A773-6FC5EB68626F}" type="presParOf" srcId="{1E41E90F-03D5-4F6B-A234-9612A94AC115}" destId="{FC4A2022-0223-462D-9D32-7C4EB6BA6404}" srcOrd="0" destOrd="0" presId="urn:microsoft.com/office/officeart/2005/8/layout/chevron2"/>
    <dgm:cxn modelId="{CE1D3D92-A959-4935-995F-8FF584C13285}" type="presParOf" srcId="{1E41E90F-03D5-4F6B-A234-9612A94AC115}" destId="{91A5873C-6A0D-4EAA-804C-DB1C3C5573FC}" srcOrd="1" destOrd="0" presId="urn:microsoft.com/office/officeart/2005/8/layout/chevron2"/>
    <dgm:cxn modelId="{C9F56A92-8E8A-41BD-BD51-DF315D34786B}" type="presParOf" srcId="{3C65E133-48A4-4030-8144-7C9AD9656974}" destId="{28A8F244-9E6B-475E-9AB0-39B51BD87C4F}" srcOrd="3" destOrd="0" presId="urn:microsoft.com/office/officeart/2005/8/layout/chevron2"/>
    <dgm:cxn modelId="{06CB009A-D12B-4C13-90C4-D5833DCF67AE}" type="presParOf" srcId="{3C65E133-48A4-4030-8144-7C9AD9656974}" destId="{A4D7067A-D653-420D-98DA-E4D8483F0E7C}" srcOrd="4" destOrd="0" presId="urn:microsoft.com/office/officeart/2005/8/layout/chevron2"/>
    <dgm:cxn modelId="{71B5AF63-09C9-46AD-829F-2B2486BD58FE}" type="presParOf" srcId="{A4D7067A-D653-420D-98DA-E4D8483F0E7C}" destId="{2D32C8C5-3ECA-4F91-AA55-9E884A86C87B}" srcOrd="0" destOrd="0" presId="urn:microsoft.com/office/officeart/2005/8/layout/chevron2"/>
    <dgm:cxn modelId="{C3DE045F-FAC3-45E0-97CC-D251BB9E1443}" type="presParOf" srcId="{A4D7067A-D653-420D-98DA-E4D8483F0E7C}" destId="{FCE0C163-2826-46B2-861B-79D64AD776BA}" srcOrd="1" destOrd="0" presId="urn:microsoft.com/office/officeart/2005/8/layout/chevron2"/>
    <dgm:cxn modelId="{D45EBA49-04E7-4F04-890C-B485764659DC}" type="presParOf" srcId="{3C65E133-48A4-4030-8144-7C9AD9656974}" destId="{5171A4B8-6495-47A9-9A8D-D50310541409}" srcOrd="5" destOrd="0" presId="urn:microsoft.com/office/officeart/2005/8/layout/chevron2"/>
    <dgm:cxn modelId="{3F1FBE4F-A644-4EDC-A555-9F456BBF2D10}" type="presParOf" srcId="{3C65E133-48A4-4030-8144-7C9AD9656974}" destId="{71C87C35-AE63-466A-96EE-14D39BE18D9F}" srcOrd="6" destOrd="0" presId="urn:microsoft.com/office/officeart/2005/8/layout/chevron2"/>
    <dgm:cxn modelId="{7BA42167-3BAA-4A0E-95B6-FEDE0FB98B50}" type="presParOf" srcId="{71C87C35-AE63-466A-96EE-14D39BE18D9F}" destId="{E3843C3D-306E-483C-A918-9D473ED349EB}" srcOrd="0" destOrd="0" presId="urn:microsoft.com/office/officeart/2005/8/layout/chevron2"/>
    <dgm:cxn modelId="{1CAD23FD-C5FD-4DF8-BF4C-C1E76799C59F}" type="presParOf" srcId="{71C87C35-AE63-466A-96EE-14D39BE18D9F}" destId="{3E83C0E7-E618-4578-842E-7A4717E5720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494E6-FDA9-42DB-AFDF-2972FF92BB13}"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US"/>
        </a:p>
      </dgm:t>
    </dgm:pt>
    <dgm:pt modelId="{69C4A4C0-453B-45F8-A7B6-B155A4580706}">
      <dgm:prSet phldrT="[Text]"/>
      <dgm:spPr/>
      <dgm:t>
        <a:bodyPr/>
        <a:lstStyle/>
        <a:p>
          <a:r>
            <a:rPr lang="en-US" dirty="0" smtClean="0"/>
            <a:t>1. Make intention of Ablution before starting</a:t>
          </a:r>
          <a:endParaRPr lang="en-US" dirty="0"/>
        </a:p>
      </dgm:t>
    </dgm:pt>
    <dgm:pt modelId="{4F8DC698-E36B-43EF-A872-44803830623F}" type="parTrans" cxnId="{F201BAC5-BB58-4CA3-8827-563F5A00F27B}">
      <dgm:prSet/>
      <dgm:spPr/>
      <dgm:t>
        <a:bodyPr/>
        <a:lstStyle/>
        <a:p>
          <a:endParaRPr lang="en-US"/>
        </a:p>
      </dgm:t>
    </dgm:pt>
    <dgm:pt modelId="{2CE90770-6C62-4504-8C16-1C596C676240}" type="sibTrans" cxnId="{F201BAC5-BB58-4CA3-8827-563F5A00F27B}">
      <dgm:prSet/>
      <dgm:spPr/>
      <dgm:t>
        <a:bodyPr/>
        <a:lstStyle/>
        <a:p>
          <a:endParaRPr lang="en-US"/>
        </a:p>
      </dgm:t>
    </dgm:pt>
    <dgm:pt modelId="{12702140-2983-46E7-9910-4E3F46387E10}">
      <dgm:prSet phldrT="[Text]"/>
      <dgm:spPr/>
      <dgm:t>
        <a:bodyPr/>
        <a:lstStyle/>
        <a:p>
          <a:r>
            <a:rPr lang="en-US" dirty="0" smtClean="0"/>
            <a:t>4. Clean teeth with tooth-stick, if not available then with fingers</a:t>
          </a:r>
          <a:endParaRPr lang="en-US" dirty="0"/>
        </a:p>
      </dgm:t>
    </dgm:pt>
    <dgm:pt modelId="{1A0473FF-E752-4AF7-ADD8-9713EBFF96B6}" type="parTrans" cxnId="{1A0A3A40-7F78-4431-9D60-1AFA85199A33}">
      <dgm:prSet/>
      <dgm:spPr/>
      <dgm:t>
        <a:bodyPr/>
        <a:lstStyle/>
        <a:p>
          <a:endParaRPr lang="en-US"/>
        </a:p>
      </dgm:t>
    </dgm:pt>
    <dgm:pt modelId="{C5DCD9BC-F33B-4305-A963-032504B11B12}" type="sibTrans" cxnId="{1A0A3A40-7F78-4431-9D60-1AFA85199A33}">
      <dgm:prSet/>
      <dgm:spPr/>
      <dgm:t>
        <a:bodyPr/>
        <a:lstStyle/>
        <a:p>
          <a:endParaRPr lang="en-US"/>
        </a:p>
      </dgm:t>
    </dgm:pt>
    <dgm:pt modelId="{956951F5-EF17-417F-BB4D-CC430293B218}">
      <dgm:prSet phldrT="[Text]"/>
      <dgm:spPr/>
      <dgm:t>
        <a:bodyPr/>
        <a:lstStyle/>
        <a:p>
          <a:r>
            <a:rPr lang="en-US" dirty="0" smtClean="0"/>
            <a:t>5. Rinse out the mouth</a:t>
          </a:r>
          <a:endParaRPr lang="en-US" dirty="0"/>
        </a:p>
      </dgm:t>
    </dgm:pt>
    <dgm:pt modelId="{A70EFEF2-8C0E-4334-A703-8E2903ED38E4}" type="parTrans" cxnId="{7F979004-2517-4675-BAA1-0DD37BCE6286}">
      <dgm:prSet/>
      <dgm:spPr/>
      <dgm:t>
        <a:bodyPr/>
        <a:lstStyle/>
        <a:p>
          <a:endParaRPr lang="en-US"/>
        </a:p>
      </dgm:t>
    </dgm:pt>
    <dgm:pt modelId="{40F3C547-DF0B-4566-829A-D4C2804652EB}" type="sibTrans" cxnId="{7F979004-2517-4675-BAA1-0DD37BCE6286}">
      <dgm:prSet/>
      <dgm:spPr/>
      <dgm:t>
        <a:bodyPr/>
        <a:lstStyle/>
        <a:p>
          <a:endParaRPr lang="en-US"/>
        </a:p>
      </dgm:t>
    </dgm:pt>
    <dgm:pt modelId="{9CBA00D9-705D-4141-B096-491C718575AA}">
      <dgm:prSet phldrT="[Text]"/>
      <dgm:spPr/>
      <dgm:t>
        <a:bodyPr/>
        <a:lstStyle/>
        <a:p>
          <a:r>
            <a:rPr lang="en-US" dirty="0" smtClean="0"/>
            <a:t>2. S</a:t>
          </a:r>
          <a:r>
            <a:rPr lang="es-ES" dirty="0" smtClean="0"/>
            <a:t>ay </a:t>
          </a:r>
          <a:r>
            <a:rPr lang="es-ES" dirty="0" err="1" smtClean="0"/>
            <a:t>Bismilläh</a:t>
          </a:r>
          <a:r>
            <a:rPr lang="es-ES" dirty="0" smtClean="0"/>
            <a:t>-ir </a:t>
          </a:r>
          <a:r>
            <a:rPr lang="es-ES" dirty="0" err="1" smtClean="0"/>
            <a:t>Raḧmän-ir</a:t>
          </a:r>
          <a:r>
            <a:rPr lang="es-ES" dirty="0" smtClean="0"/>
            <a:t> </a:t>
          </a:r>
          <a:r>
            <a:rPr lang="es-ES" dirty="0" err="1" smtClean="0"/>
            <a:t>Raḧïm</a:t>
          </a:r>
          <a:endParaRPr lang="en-US" dirty="0"/>
        </a:p>
      </dgm:t>
    </dgm:pt>
    <dgm:pt modelId="{1F7686D0-02EE-418A-8DF1-7DC95B0EF31A}" type="parTrans" cxnId="{1283083C-6297-4950-B6AA-9422032536C3}">
      <dgm:prSet/>
      <dgm:spPr/>
      <dgm:t>
        <a:bodyPr/>
        <a:lstStyle/>
        <a:p>
          <a:endParaRPr lang="en-US"/>
        </a:p>
      </dgm:t>
    </dgm:pt>
    <dgm:pt modelId="{A1D0B411-1200-4C40-8DF5-107C012E3475}" type="sibTrans" cxnId="{1283083C-6297-4950-B6AA-9422032536C3}">
      <dgm:prSet/>
      <dgm:spPr/>
      <dgm:t>
        <a:bodyPr/>
        <a:lstStyle/>
        <a:p>
          <a:endParaRPr lang="en-US"/>
        </a:p>
      </dgm:t>
    </dgm:pt>
    <dgm:pt modelId="{920BB33C-0956-4725-9AF4-737B36826739}">
      <dgm:prSet phldrT="[Text]"/>
      <dgm:spPr/>
      <dgm:t>
        <a:bodyPr/>
        <a:lstStyle/>
        <a:p>
          <a:r>
            <a:rPr lang="en-US" dirty="0" smtClean="0"/>
            <a:t>3. Wash the hands up to the wrists. </a:t>
          </a:r>
          <a:endParaRPr lang="en-US" dirty="0"/>
        </a:p>
      </dgm:t>
    </dgm:pt>
    <dgm:pt modelId="{0362BF2C-8307-4BF3-9945-692CDCB3F408}" type="parTrans" cxnId="{E36414C5-6B60-4D9B-B6BC-56C6BEBB599A}">
      <dgm:prSet/>
      <dgm:spPr/>
      <dgm:t>
        <a:bodyPr/>
        <a:lstStyle/>
        <a:p>
          <a:endParaRPr lang="en-US"/>
        </a:p>
      </dgm:t>
    </dgm:pt>
    <dgm:pt modelId="{0F97B979-92F9-4017-BBC7-E714325AE902}" type="sibTrans" cxnId="{E36414C5-6B60-4D9B-B6BC-56C6BEBB599A}">
      <dgm:prSet/>
      <dgm:spPr/>
      <dgm:t>
        <a:bodyPr/>
        <a:lstStyle/>
        <a:p>
          <a:endParaRPr lang="en-US"/>
        </a:p>
      </dgm:t>
    </dgm:pt>
    <dgm:pt modelId="{A23C705C-AA35-439B-BEB9-E3B543F9394C}" type="pres">
      <dgm:prSet presAssocID="{92F494E6-FDA9-42DB-AFDF-2972FF92BB13}" presName="Name0" presStyleCnt="0">
        <dgm:presLayoutVars>
          <dgm:chMax val="7"/>
          <dgm:chPref val="7"/>
          <dgm:dir/>
        </dgm:presLayoutVars>
      </dgm:prSet>
      <dgm:spPr/>
    </dgm:pt>
    <dgm:pt modelId="{5464B7D1-E012-4F8F-A5BF-33C844FAD83C}" type="pres">
      <dgm:prSet presAssocID="{92F494E6-FDA9-42DB-AFDF-2972FF92BB13}" presName="Name1" presStyleCnt="0"/>
      <dgm:spPr/>
    </dgm:pt>
    <dgm:pt modelId="{F92FB693-07AC-41C3-85F1-350B65B55279}" type="pres">
      <dgm:prSet presAssocID="{92F494E6-FDA9-42DB-AFDF-2972FF92BB13}" presName="cycle" presStyleCnt="0"/>
      <dgm:spPr/>
    </dgm:pt>
    <dgm:pt modelId="{AEF3ADBC-4009-4201-8955-B6DCB8FD3D77}" type="pres">
      <dgm:prSet presAssocID="{92F494E6-FDA9-42DB-AFDF-2972FF92BB13}" presName="srcNode" presStyleLbl="node1" presStyleIdx="0" presStyleCnt="5"/>
      <dgm:spPr/>
    </dgm:pt>
    <dgm:pt modelId="{959AF942-6936-4E82-A548-02BE474E299B}" type="pres">
      <dgm:prSet presAssocID="{92F494E6-FDA9-42DB-AFDF-2972FF92BB13}" presName="conn" presStyleLbl="parChTrans1D2" presStyleIdx="0" presStyleCnt="1"/>
      <dgm:spPr/>
    </dgm:pt>
    <dgm:pt modelId="{F9E14F8B-B80C-433F-B257-284DBF100EA9}" type="pres">
      <dgm:prSet presAssocID="{92F494E6-FDA9-42DB-AFDF-2972FF92BB13}" presName="extraNode" presStyleLbl="node1" presStyleIdx="0" presStyleCnt="5"/>
      <dgm:spPr/>
    </dgm:pt>
    <dgm:pt modelId="{7C6AA93A-B6D2-44CC-82C9-D73A83088842}" type="pres">
      <dgm:prSet presAssocID="{92F494E6-FDA9-42DB-AFDF-2972FF92BB13}" presName="dstNode" presStyleLbl="node1" presStyleIdx="0" presStyleCnt="5"/>
      <dgm:spPr/>
    </dgm:pt>
    <dgm:pt modelId="{A88AF2CE-9CCE-468C-8BE2-6B3235CE33DE}" type="pres">
      <dgm:prSet presAssocID="{69C4A4C0-453B-45F8-A7B6-B155A4580706}" presName="text_1" presStyleLbl="node1" presStyleIdx="0" presStyleCnt="5">
        <dgm:presLayoutVars>
          <dgm:bulletEnabled val="1"/>
        </dgm:presLayoutVars>
      </dgm:prSet>
      <dgm:spPr/>
      <dgm:t>
        <a:bodyPr/>
        <a:lstStyle/>
        <a:p>
          <a:endParaRPr lang="en-US"/>
        </a:p>
      </dgm:t>
    </dgm:pt>
    <dgm:pt modelId="{5E5BD439-989D-4CC1-B9B4-DCBA1AEDE2A6}" type="pres">
      <dgm:prSet presAssocID="{69C4A4C0-453B-45F8-A7B6-B155A4580706}" presName="accent_1" presStyleCnt="0"/>
      <dgm:spPr/>
    </dgm:pt>
    <dgm:pt modelId="{961E3049-815F-4014-BF01-313E926DAF9F}" type="pres">
      <dgm:prSet presAssocID="{69C4A4C0-453B-45F8-A7B6-B155A4580706}" presName="accentRepeatNode" presStyleLbl="solidFgAcc1" presStyleIdx="0" presStyleCnt="5"/>
      <dgm:spPr/>
    </dgm:pt>
    <dgm:pt modelId="{DD288B97-6251-4F10-8B44-BBC591637C81}" type="pres">
      <dgm:prSet presAssocID="{9CBA00D9-705D-4141-B096-491C718575AA}" presName="text_2" presStyleLbl="node1" presStyleIdx="1" presStyleCnt="5">
        <dgm:presLayoutVars>
          <dgm:bulletEnabled val="1"/>
        </dgm:presLayoutVars>
      </dgm:prSet>
      <dgm:spPr/>
      <dgm:t>
        <a:bodyPr/>
        <a:lstStyle/>
        <a:p>
          <a:endParaRPr lang="en-US"/>
        </a:p>
      </dgm:t>
    </dgm:pt>
    <dgm:pt modelId="{2BC4B058-591F-403D-B338-DE3121BB835E}" type="pres">
      <dgm:prSet presAssocID="{9CBA00D9-705D-4141-B096-491C718575AA}" presName="accent_2" presStyleCnt="0"/>
      <dgm:spPr/>
    </dgm:pt>
    <dgm:pt modelId="{AF4F6C76-1EBF-4A8B-A081-CF68335C51DE}" type="pres">
      <dgm:prSet presAssocID="{9CBA00D9-705D-4141-B096-491C718575AA}" presName="accentRepeatNode" presStyleLbl="solidFgAcc1" presStyleIdx="1" presStyleCnt="5"/>
      <dgm:spPr/>
    </dgm:pt>
    <dgm:pt modelId="{1CBB5C73-32DF-4E0B-83DE-B1C81BF1E676}" type="pres">
      <dgm:prSet presAssocID="{920BB33C-0956-4725-9AF4-737B36826739}" presName="text_3" presStyleLbl="node1" presStyleIdx="2" presStyleCnt="5">
        <dgm:presLayoutVars>
          <dgm:bulletEnabled val="1"/>
        </dgm:presLayoutVars>
      </dgm:prSet>
      <dgm:spPr/>
      <dgm:t>
        <a:bodyPr/>
        <a:lstStyle/>
        <a:p>
          <a:endParaRPr lang="en-US"/>
        </a:p>
      </dgm:t>
    </dgm:pt>
    <dgm:pt modelId="{88DA6572-9D57-455D-8488-E0F15DF925F8}" type="pres">
      <dgm:prSet presAssocID="{920BB33C-0956-4725-9AF4-737B36826739}" presName="accent_3" presStyleCnt="0"/>
      <dgm:spPr/>
    </dgm:pt>
    <dgm:pt modelId="{DB729FFE-8564-465A-84D5-986183EAC239}" type="pres">
      <dgm:prSet presAssocID="{920BB33C-0956-4725-9AF4-737B36826739}" presName="accentRepeatNode" presStyleLbl="solidFgAcc1" presStyleIdx="2" presStyleCnt="5"/>
      <dgm:spPr/>
    </dgm:pt>
    <dgm:pt modelId="{3D2E51E0-B2FE-4002-BCDC-4B01E1CBE58F}" type="pres">
      <dgm:prSet presAssocID="{12702140-2983-46E7-9910-4E3F46387E10}" presName="text_4" presStyleLbl="node1" presStyleIdx="3" presStyleCnt="5" custLinFactNeighborX="574" custLinFactNeighborY="-7840">
        <dgm:presLayoutVars>
          <dgm:bulletEnabled val="1"/>
        </dgm:presLayoutVars>
      </dgm:prSet>
      <dgm:spPr/>
      <dgm:t>
        <a:bodyPr/>
        <a:lstStyle/>
        <a:p>
          <a:endParaRPr lang="en-US"/>
        </a:p>
      </dgm:t>
    </dgm:pt>
    <dgm:pt modelId="{26A52F2B-DF97-4FF8-996D-4131FDC62743}" type="pres">
      <dgm:prSet presAssocID="{12702140-2983-46E7-9910-4E3F46387E10}" presName="accent_4" presStyleCnt="0"/>
      <dgm:spPr/>
    </dgm:pt>
    <dgm:pt modelId="{76EC32B0-158F-4281-84E8-893D3C9686AA}" type="pres">
      <dgm:prSet presAssocID="{12702140-2983-46E7-9910-4E3F46387E10}" presName="accentRepeatNode" presStyleLbl="solidFgAcc1" presStyleIdx="3" presStyleCnt="5"/>
      <dgm:spPr/>
    </dgm:pt>
    <dgm:pt modelId="{5F1CA2DD-1046-488D-B1E3-0425E85AB80B}" type="pres">
      <dgm:prSet presAssocID="{956951F5-EF17-417F-BB4D-CC430293B218}" presName="text_5" presStyleLbl="node1" presStyleIdx="4" presStyleCnt="5">
        <dgm:presLayoutVars>
          <dgm:bulletEnabled val="1"/>
        </dgm:presLayoutVars>
      </dgm:prSet>
      <dgm:spPr/>
      <dgm:t>
        <a:bodyPr/>
        <a:lstStyle/>
        <a:p>
          <a:endParaRPr lang="en-US"/>
        </a:p>
      </dgm:t>
    </dgm:pt>
    <dgm:pt modelId="{431FF543-ED0A-4BCE-9F11-5A37BA057C51}" type="pres">
      <dgm:prSet presAssocID="{956951F5-EF17-417F-BB4D-CC430293B218}" presName="accent_5" presStyleCnt="0"/>
      <dgm:spPr/>
    </dgm:pt>
    <dgm:pt modelId="{F79F5774-9F99-4C27-9E35-A9D5E0B1FFA1}" type="pres">
      <dgm:prSet presAssocID="{956951F5-EF17-417F-BB4D-CC430293B218}" presName="accentRepeatNode" presStyleLbl="solidFgAcc1" presStyleIdx="4" presStyleCnt="5"/>
      <dgm:spPr/>
    </dgm:pt>
  </dgm:ptLst>
  <dgm:cxnLst>
    <dgm:cxn modelId="{1A0A3A40-7F78-4431-9D60-1AFA85199A33}" srcId="{92F494E6-FDA9-42DB-AFDF-2972FF92BB13}" destId="{12702140-2983-46E7-9910-4E3F46387E10}" srcOrd="3" destOrd="0" parTransId="{1A0473FF-E752-4AF7-ADD8-9713EBFF96B6}" sibTransId="{C5DCD9BC-F33B-4305-A963-032504B11B12}"/>
    <dgm:cxn modelId="{F201BAC5-BB58-4CA3-8827-563F5A00F27B}" srcId="{92F494E6-FDA9-42DB-AFDF-2972FF92BB13}" destId="{69C4A4C0-453B-45F8-A7B6-B155A4580706}" srcOrd="0" destOrd="0" parTransId="{4F8DC698-E36B-43EF-A872-44803830623F}" sibTransId="{2CE90770-6C62-4504-8C16-1C596C676240}"/>
    <dgm:cxn modelId="{A6B3BA54-AB4C-4A8A-9F9A-7B7DD058A06E}" type="presOf" srcId="{12702140-2983-46E7-9910-4E3F46387E10}" destId="{3D2E51E0-B2FE-4002-BCDC-4B01E1CBE58F}" srcOrd="0" destOrd="0" presId="urn:microsoft.com/office/officeart/2008/layout/VerticalCurvedList"/>
    <dgm:cxn modelId="{084122FE-FBA8-467D-A3CC-9133504372B5}" type="presOf" srcId="{9CBA00D9-705D-4141-B096-491C718575AA}" destId="{DD288B97-6251-4F10-8B44-BBC591637C81}" srcOrd="0" destOrd="0" presId="urn:microsoft.com/office/officeart/2008/layout/VerticalCurvedList"/>
    <dgm:cxn modelId="{99DA90D8-1124-4C0F-944E-52907885281D}" type="presOf" srcId="{92F494E6-FDA9-42DB-AFDF-2972FF92BB13}" destId="{A23C705C-AA35-439B-BEB9-E3B543F9394C}" srcOrd="0" destOrd="0" presId="urn:microsoft.com/office/officeart/2008/layout/VerticalCurvedList"/>
    <dgm:cxn modelId="{962246BA-91E5-4758-BBAF-97DECDC87D7B}" type="presOf" srcId="{2CE90770-6C62-4504-8C16-1C596C676240}" destId="{959AF942-6936-4E82-A548-02BE474E299B}" srcOrd="0" destOrd="0" presId="urn:microsoft.com/office/officeart/2008/layout/VerticalCurvedList"/>
    <dgm:cxn modelId="{BEA821F6-6B31-4A62-AF4B-FB32A4D703EB}" type="presOf" srcId="{920BB33C-0956-4725-9AF4-737B36826739}" destId="{1CBB5C73-32DF-4E0B-83DE-B1C81BF1E676}" srcOrd="0" destOrd="0" presId="urn:microsoft.com/office/officeart/2008/layout/VerticalCurvedList"/>
    <dgm:cxn modelId="{1283083C-6297-4950-B6AA-9422032536C3}" srcId="{92F494E6-FDA9-42DB-AFDF-2972FF92BB13}" destId="{9CBA00D9-705D-4141-B096-491C718575AA}" srcOrd="1" destOrd="0" parTransId="{1F7686D0-02EE-418A-8DF1-7DC95B0EF31A}" sibTransId="{A1D0B411-1200-4C40-8DF5-107C012E3475}"/>
    <dgm:cxn modelId="{7F979004-2517-4675-BAA1-0DD37BCE6286}" srcId="{92F494E6-FDA9-42DB-AFDF-2972FF92BB13}" destId="{956951F5-EF17-417F-BB4D-CC430293B218}" srcOrd="4" destOrd="0" parTransId="{A70EFEF2-8C0E-4334-A703-8E2903ED38E4}" sibTransId="{40F3C547-DF0B-4566-829A-D4C2804652EB}"/>
    <dgm:cxn modelId="{C1A989E3-FAF8-4C0F-ABA6-23BCFBE56044}" type="presOf" srcId="{956951F5-EF17-417F-BB4D-CC430293B218}" destId="{5F1CA2DD-1046-488D-B1E3-0425E85AB80B}" srcOrd="0" destOrd="0" presId="urn:microsoft.com/office/officeart/2008/layout/VerticalCurvedList"/>
    <dgm:cxn modelId="{E36414C5-6B60-4D9B-B6BC-56C6BEBB599A}" srcId="{92F494E6-FDA9-42DB-AFDF-2972FF92BB13}" destId="{920BB33C-0956-4725-9AF4-737B36826739}" srcOrd="2" destOrd="0" parTransId="{0362BF2C-8307-4BF3-9945-692CDCB3F408}" sibTransId="{0F97B979-92F9-4017-BBC7-E714325AE902}"/>
    <dgm:cxn modelId="{12C98E4E-65C1-49AC-9C72-866F32D7D5F9}" type="presOf" srcId="{69C4A4C0-453B-45F8-A7B6-B155A4580706}" destId="{A88AF2CE-9CCE-468C-8BE2-6B3235CE33DE}" srcOrd="0" destOrd="0" presId="urn:microsoft.com/office/officeart/2008/layout/VerticalCurvedList"/>
    <dgm:cxn modelId="{35F02601-BF99-4DF6-A9AA-63F0E03686B6}" type="presParOf" srcId="{A23C705C-AA35-439B-BEB9-E3B543F9394C}" destId="{5464B7D1-E012-4F8F-A5BF-33C844FAD83C}" srcOrd="0" destOrd="0" presId="urn:microsoft.com/office/officeart/2008/layout/VerticalCurvedList"/>
    <dgm:cxn modelId="{209479B4-5C15-40D8-B9C2-5D4C3B56F37C}" type="presParOf" srcId="{5464B7D1-E012-4F8F-A5BF-33C844FAD83C}" destId="{F92FB693-07AC-41C3-85F1-350B65B55279}" srcOrd="0" destOrd="0" presId="urn:microsoft.com/office/officeart/2008/layout/VerticalCurvedList"/>
    <dgm:cxn modelId="{B9EE8B8F-1300-4F34-B95B-B9D7B498397D}" type="presParOf" srcId="{F92FB693-07AC-41C3-85F1-350B65B55279}" destId="{AEF3ADBC-4009-4201-8955-B6DCB8FD3D77}" srcOrd="0" destOrd="0" presId="urn:microsoft.com/office/officeart/2008/layout/VerticalCurvedList"/>
    <dgm:cxn modelId="{6E5C38C6-961F-419D-9222-33697FC121B7}" type="presParOf" srcId="{F92FB693-07AC-41C3-85F1-350B65B55279}" destId="{959AF942-6936-4E82-A548-02BE474E299B}" srcOrd="1" destOrd="0" presId="urn:microsoft.com/office/officeart/2008/layout/VerticalCurvedList"/>
    <dgm:cxn modelId="{9368E474-4F93-4BBE-8731-58D677E323D7}" type="presParOf" srcId="{F92FB693-07AC-41C3-85F1-350B65B55279}" destId="{F9E14F8B-B80C-433F-B257-284DBF100EA9}" srcOrd="2" destOrd="0" presId="urn:microsoft.com/office/officeart/2008/layout/VerticalCurvedList"/>
    <dgm:cxn modelId="{DDBBEB12-DDCA-41A7-BF3A-A3734B0E546C}" type="presParOf" srcId="{F92FB693-07AC-41C3-85F1-350B65B55279}" destId="{7C6AA93A-B6D2-44CC-82C9-D73A83088842}" srcOrd="3" destOrd="0" presId="urn:microsoft.com/office/officeart/2008/layout/VerticalCurvedList"/>
    <dgm:cxn modelId="{0491D718-1168-41B0-A0F4-E67BA46395AA}" type="presParOf" srcId="{5464B7D1-E012-4F8F-A5BF-33C844FAD83C}" destId="{A88AF2CE-9CCE-468C-8BE2-6B3235CE33DE}" srcOrd="1" destOrd="0" presId="urn:microsoft.com/office/officeart/2008/layout/VerticalCurvedList"/>
    <dgm:cxn modelId="{1C176209-55EE-4F07-BF0B-036092531D9A}" type="presParOf" srcId="{5464B7D1-E012-4F8F-A5BF-33C844FAD83C}" destId="{5E5BD439-989D-4CC1-B9B4-DCBA1AEDE2A6}" srcOrd="2" destOrd="0" presId="urn:microsoft.com/office/officeart/2008/layout/VerticalCurvedList"/>
    <dgm:cxn modelId="{AC9C1342-8359-4926-AD9E-064077CDB2BA}" type="presParOf" srcId="{5E5BD439-989D-4CC1-B9B4-DCBA1AEDE2A6}" destId="{961E3049-815F-4014-BF01-313E926DAF9F}" srcOrd="0" destOrd="0" presId="urn:microsoft.com/office/officeart/2008/layout/VerticalCurvedList"/>
    <dgm:cxn modelId="{51128446-B054-4D36-A43C-B1B769B2406E}" type="presParOf" srcId="{5464B7D1-E012-4F8F-A5BF-33C844FAD83C}" destId="{DD288B97-6251-4F10-8B44-BBC591637C81}" srcOrd="3" destOrd="0" presId="urn:microsoft.com/office/officeart/2008/layout/VerticalCurvedList"/>
    <dgm:cxn modelId="{AA074189-3A66-421C-8165-B775D167B94E}" type="presParOf" srcId="{5464B7D1-E012-4F8F-A5BF-33C844FAD83C}" destId="{2BC4B058-591F-403D-B338-DE3121BB835E}" srcOrd="4" destOrd="0" presId="urn:microsoft.com/office/officeart/2008/layout/VerticalCurvedList"/>
    <dgm:cxn modelId="{12F61D46-6038-4187-88FD-36AF3C46C98D}" type="presParOf" srcId="{2BC4B058-591F-403D-B338-DE3121BB835E}" destId="{AF4F6C76-1EBF-4A8B-A081-CF68335C51DE}" srcOrd="0" destOrd="0" presId="urn:microsoft.com/office/officeart/2008/layout/VerticalCurvedList"/>
    <dgm:cxn modelId="{F6945E0B-F1B9-4B31-A319-1FA3BDEA16DE}" type="presParOf" srcId="{5464B7D1-E012-4F8F-A5BF-33C844FAD83C}" destId="{1CBB5C73-32DF-4E0B-83DE-B1C81BF1E676}" srcOrd="5" destOrd="0" presId="urn:microsoft.com/office/officeart/2008/layout/VerticalCurvedList"/>
    <dgm:cxn modelId="{6E70494B-C52D-4855-82F5-D4BC71B6ED87}" type="presParOf" srcId="{5464B7D1-E012-4F8F-A5BF-33C844FAD83C}" destId="{88DA6572-9D57-455D-8488-E0F15DF925F8}" srcOrd="6" destOrd="0" presId="urn:microsoft.com/office/officeart/2008/layout/VerticalCurvedList"/>
    <dgm:cxn modelId="{C9078FE3-1D5B-44CB-B033-25CC8ABF40A7}" type="presParOf" srcId="{88DA6572-9D57-455D-8488-E0F15DF925F8}" destId="{DB729FFE-8564-465A-84D5-986183EAC239}" srcOrd="0" destOrd="0" presId="urn:microsoft.com/office/officeart/2008/layout/VerticalCurvedList"/>
    <dgm:cxn modelId="{C0D1BB4F-627C-46A6-846A-0EC2DA55B20F}" type="presParOf" srcId="{5464B7D1-E012-4F8F-A5BF-33C844FAD83C}" destId="{3D2E51E0-B2FE-4002-BCDC-4B01E1CBE58F}" srcOrd="7" destOrd="0" presId="urn:microsoft.com/office/officeart/2008/layout/VerticalCurvedList"/>
    <dgm:cxn modelId="{1EF9E1C1-EC5E-4B8A-854F-A91F87025ADC}" type="presParOf" srcId="{5464B7D1-E012-4F8F-A5BF-33C844FAD83C}" destId="{26A52F2B-DF97-4FF8-996D-4131FDC62743}" srcOrd="8" destOrd="0" presId="urn:microsoft.com/office/officeart/2008/layout/VerticalCurvedList"/>
    <dgm:cxn modelId="{F49B6D74-BC2F-4CBD-A5EF-5D3FD0CE9F30}" type="presParOf" srcId="{26A52F2B-DF97-4FF8-996D-4131FDC62743}" destId="{76EC32B0-158F-4281-84E8-893D3C9686AA}" srcOrd="0" destOrd="0" presId="urn:microsoft.com/office/officeart/2008/layout/VerticalCurvedList"/>
    <dgm:cxn modelId="{38A66EE7-37D1-43DD-966C-0471F060DB5D}" type="presParOf" srcId="{5464B7D1-E012-4F8F-A5BF-33C844FAD83C}" destId="{5F1CA2DD-1046-488D-B1E3-0425E85AB80B}" srcOrd="9" destOrd="0" presId="urn:microsoft.com/office/officeart/2008/layout/VerticalCurvedList"/>
    <dgm:cxn modelId="{01E631DB-2138-49AD-B7B4-D5D38B8EC807}" type="presParOf" srcId="{5464B7D1-E012-4F8F-A5BF-33C844FAD83C}" destId="{431FF543-ED0A-4BCE-9F11-5A37BA057C51}" srcOrd="10" destOrd="0" presId="urn:microsoft.com/office/officeart/2008/layout/VerticalCurvedList"/>
    <dgm:cxn modelId="{4A857FE6-5571-435B-A05C-01DD023E7A6A}" type="presParOf" srcId="{431FF543-ED0A-4BCE-9F11-5A37BA057C51}" destId="{F79F5774-9F99-4C27-9E35-A9D5E0B1FF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494E6-FDA9-42DB-AFDF-2972FF92BB13}"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9C4A4C0-453B-45F8-A7B6-B155A4580706}">
      <dgm:prSet phldrT="[Text]"/>
      <dgm:spPr/>
      <dgm:t>
        <a:bodyPr/>
        <a:lstStyle/>
        <a:p>
          <a:r>
            <a:rPr lang="en-US" dirty="0" smtClean="0"/>
            <a:t>6. </a:t>
          </a:r>
          <a:r>
            <a:rPr lang="en-US" dirty="0" smtClean="0"/>
            <a:t>Gargle, if not fasting</a:t>
          </a:r>
          <a:endParaRPr lang="en-US" dirty="0"/>
        </a:p>
      </dgm:t>
    </dgm:pt>
    <dgm:pt modelId="{4F8DC698-E36B-43EF-A872-44803830623F}" type="parTrans" cxnId="{F201BAC5-BB58-4CA3-8827-563F5A00F27B}">
      <dgm:prSet/>
      <dgm:spPr/>
      <dgm:t>
        <a:bodyPr/>
        <a:lstStyle/>
        <a:p>
          <a:endParaRPr lang="en-US"/>
        </a:p>
      </dgm:t>
    </dgm:pt>
    <dgm:pt modelId="{2CE90770-6C62-4504-8C16-1C596C676240}" type="sibTrans" cxnId="{F201BAC5-BB58-4CA3-8827-563F5A00F27B}">
      <dgm:prSet/>
      <dgm:spPr/>
      <dgm:t>
        <a:bodyPr/>
        <a:lstStyle/>
        <a:p>
          <a:endParaRPr lang="en-US"/>
        </a:p>
      </dgm:t>
    </dgm:pt>
    <dgm:pt modelId="{12702140-2983-46E7-9910-4E3F46387E1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9. Wipe </a:t>
          </a:r>
          <a:r>
            <a:rPr lang="en-US" dirty="0" smtClean="0"/>
            <a:t>the entire head once </a:t>
          </a:r>
          <a:r>
            <a:rPr lang="en-US" dirty="0" smtClean="0"/>
            <a:t>with wet hands</a:t>
          </a:r>
          <a:endParaRPr lang="en-US" dirty="0"/>
        </a:p>
      </dgm:t>
    </dgm:pt>
    <dgm:pt modelId="{1A0473FF-E752-4AF7-ADD8-9713EBFF96B6}" type="parTrans" cxnId="{1A0A3A40-7F78-4431-9D60-1AFA85199A33}">
      <dgm:prSet/>
      <dgm:spPr/>
      <dgm:t>
        <a:bodyPr/>
        <a:lstStyle/>
        <a:p>
          <a:endParaRPr lang="en-US"/>
        </a:p>
      </dgm:t>
    </dgm:pt>
    <dgm:pt modelId="{C5DCD9BC-F33B-4305-A963-032504B11B12}" type="sibTrans" cxnId="{1A0A3A40-7F78-4431-9D60-1AFA85199A33}">
      <dgm:prSet/>
      <dgm:spPr/>
      <dgm:t>
        <a:bodyPr/>
        <a:lstStyle/>
        <a:p>
          <a:endParaRPr lang="en-US"/>
        </a:p>
      </dgm:t>
    </dgm:pt>
    <dgm:pt modelId="{956951F5-EF17-417F-BB4D-CC430293B218}">
      <dgm:prSet phldrT="[Text]"/>
      <dgm:spPr/>
      <dgm:t>
        <a:bodyPr/>
        <a:lstStyle/>
        <a:p>
          <a:r>
            <a:rPr lang="en-US" dirty="0" smtClean="0"/>
            <a:t>10. Wipe </a:t>
          </a:r>
          <a:r>
            <a:rPr lang="en-US" dirty="0" smtClean="0"/>
            <a:t>both the ears </a:t>
          </a:r>
          <a:r>
            <a:rPr lang="en-US" dirty="0" smtClean="0"/>
            <a:t> with wet hands – inside and outside</a:t>
          </a:r>
          <a:endParaRPr lang="en-US" dirty="0"/>
        </a:p>
      </dgm:t>
    </dgm:pt>
    <dgm:pt modelId="{A70EFEF2-8C0E-4334-A703-8E2903ED38E4}" type="parTrans" cxnId="{7F979004-2517-4675-BAA1-0DD37BCE6286}">
      <dgm:prSet/>
      <dgm:spPr/>
      <dgm:t>
        <a:bodyPr/>
        <a:lstStyle/>
        <a:p>
          <a:endParaRPr lang="en-US"/>
        </a:p>
      </dgm:t>
    </dgm:pt>
    <dgm:pt modelId="{40F3C547-DF0B-4566-829A-D4C2804652EB}" type="sibTrans" cxnId="{7F979004-2517-4675-BAA1-0DD37BCE6286}">
      <dgm:prSet/>
      <dgm:spPr/>
      <dgm:t>
        <a:bodyPr/>
        <a:lstStyle/>
        <a:p>
          <a:endParaRPr lang="en-US"/>
        </a:p>
      </dgm:t>
    </dgm:pt>
    <dgm:pt modelId="{9CBA00D9-705D-4141-B096-491C718575AA}">
      <dgm:prSet phldrT="[Text]"/>
      <dgm:spPr/>
      <dgm:t>
        <a:bodyPr/>
        <a:lstStyle/>
        <a:p>
          <a:r>
            <a:rPr lang="en-US" dirty="0" smtClean="0"/>
            <a:t>7. Put water into his nose </a:t>
          </a:r>
          <a:endParaRPr lang="en-US" dirty="0"/>
        </a:p>
      </dgm:t>
    </dgm:pt>
    <dgm:pt modelId="{1F7686D0-02EE-418A-8DF1-7DC95B0EF31A}" type="parTrans" cxnId="{1283083C-6297-4950-B6AA-9422032536C3}">
      <dgm:prSet/>
      <dgm:spPr/>
      <dgm:t>
        <a:bodyPr/>
        <a:lstStyle/>
        <a:p>
          <a:endParaRPr lang="en-US"/>
        </a:p>
      </dgm:t>
    </dgm:pt>
    <dgm:pt modelId="{A1D0B411-1200-4C40-8DF5-107C012E3475}" type="sibTrans" cxnId="{1283083C-6297-4950-B6AA-9422032536C3}">
      <dgm:prSet/>
      <dgm:spPr/>
      <dgm:t>
        <a:bodyPr/>
        <a:lstStyle/>
        <a:p>
          <a:endParaRPr lang="en-US"/>
        </a:p>
      </dgm:t>
    </dgm:pt>
    <dgm:pt modelId="{920BB33C-0956-4725-9AF4-737B36826739}">
      <dgm:prSet phldrT="[Text]"/>
      <dgm:spPr/>
      <dgm:t>
        <a:bodyPr/>
        <a:lstStyle/>
        <a:p>
          <a:r>
            <a:rPr lang="en-US" dirty="0" smtClean="0"/>
            <a:t>8. Wash every body-part thrice</a:t>
          </a:r>
          <a:endParaRPr lang="en-US" dirty="0"/>
        </a:p>
      </dgm:t>
    </dgm:pt>
    <dgm:pt modelId="{0362BF2C-8307-4BF3-9945-692CDCB3F408}" type="parTrans" cxnId="{E36414C5-6B60-4D9B-B6BC-56C6BEBB599A}">
      <dgm:prSet/>
      <dgm:spPr/>
      <dgm:t>
        <a:bodyPr/>
        <a:lstStyle/>
        <a:p>
          <a:endParaRPr lang="en-US"/>
        </a:p>
      </dgm:t>
    </dgm:pt>
    <dgm:pt modelId="{0F97B979-92F9-4017-BBC7-E714325AE902}" type="sibTrans" cxnId="{E36414C5-6B60-4D9B-B6BC-56C6BEBB599A}">
      <dgm:prSet/>
      <dgm:spPr/>
      <dgm:t>
        <a:bodyPr/>
        <a:lstStyle/>
        <a:p>
          <a:endParaRPr lang="en-US"/>
        </a:p>
      </dgm:t>
    </dgm:pt>
    <dgm:pt modelId="{A23C705C-AA35-439B-BEB9-E3B543F9394C}" type="pres">
      <dgm:prSet presAssocID="{92F494E6-FDA9-42DB-AFDF-2972FF92BB13}" presName="Name0" presStyleCnt="0">
        <dgm:presLayoutVars>
          <dgm:chMax val="7"/>
          <dgm:chPref val="7"/>
          <dgm:dir/>
        </dgm:presLayoutVars>
      </dgm:prSet>
      <dgm:spPr/>
    </dgm:pt>
    <dgm:pt modelId="{5464B7D1-E012-4F8F-A5BF-33C844FAD83C}" type="pres">
      <dgm:prSet presAssocID="{92F494E6-FDA9-42DB-AFDF-2972FF92BB13}" presName="Name1" presStyleCnt="0"/>
      <dgm:spPr/>
    </dgm:pt>
    <dgm:pt modelId="{F92FB693-07AC-41C3-85F1-350B65B55279}" type="pres">
      <dgm:prSet presAssocID="{92F494E6-FDA9-42DB-AFDF-2972FF92BB13}" presName="cycle" presStyleCnt="0"/>
      <dgm:spPr/>
    </dgm:pt>
    <dgm:pt modelId="{AEF3ADBC-4009-4201-8955-B6DCB8FD3D77}" type="pres">
      <dgm:prSet presAssocID="{92F494E6-FDA9-42DB-AFDF-2972FF92BB13}" presName="srcNode" presStyleLbl="node1" presStyleIdx="0" presStyleCnt="5"/>
      <dgm:spPr/>
    </dgm:pt>
    <dgm:pt modelId="{959AF942-6936-4E82-A548-02BE474E299B}" type="pres">
      <dgm:prSet presAssocID="{92F494E6-FDA9-42DB-AFDF-2972FF92BB13}" presName="conn" presStyleLbl="parChTrans1D2" presStyleIdx="0" presStyleCnt="1"/>
      <dgm:spPr/>
    </dgm:pt>
    <dgm:pt modelId="{F9E14F8B-B80C-433F-B257-284DBF100EA9}" type="pres">
      <dgm:prSet presAssocID="{92F494E6-FDA9-42DB-AFDF-2972FF92BB13}" presName="extraNode" presStyleLbl="node1" presStyleIdx="0" presStyleCnt="5"/>
      <dgm:spPr/>
    </dgm:pt>
    <dgm:pt modelId="{7C6AA93A-B6D2-44CC-82C9-D73A83088842}" type="pres">
      <dgm:prSet presAssocID="{92F494E6-FDA9-42DB-AFDF-2972FF92BB13}" presName="dstNode" presStyleLbl="node1" presStyleIdx="0" presStyleCnt="5"/>
      <dgm:spPr/>
    </dgm:pt>
    <dgm:pt modelId="{A88AF2CE-9CCE-468C-8BE2-6B3235CE33DE}" type="pres">
      <dgm:prSet presAssocID="{69C4A4C0-453B-45F8-A7B6-B155A4580706}" presName="text_1" presStyleLbl="node1" presStyleIdx="0" presStyleCnt="5">
        <dgm:presLayoutVars>
          <dgm:bulletEnabled val="1"/>
        </dgm:presLayoutVars>
      </dgm:prSet>
      <dgm:spPr/>
      <dgm:t>
        <a:bodyPr/>
        <a:lstStyle/>
        <a:p>
          <a:endParaRPr lang="en-US"/>
        </a:p>
      </dgm:t>
    </dgm:pt>
    <dgm:pt modelId="{5E5BD439-989D-4CC1-B9B4-DCBA1AEDE2A6}" type="pres">
      <dgm:prSet presAssocID="{69C4A4C0-453B-45F8-A7B6-B155A4580706}" presName="accent_1" presStyleCnt="0"/>
      <dgm:spPr/>
    </dgm:pt>
    <dgm:pt modelId="{961E3049-815F-4014-BF01-313E926DAF9F}" type="pres">
      <dgm:prSet presAssocID="{69C4A4C0-453B-45F8-A7B6-B155A4580706}" presName="accentRepeatNode" presStyleLbl="solidFgAcc1" presStyleIdx="0" presStyleCnt="5"/>
      <dgm:spPr/>
    </dgm:pt>
    <dgm:pt modelId="{DD288B97-6251-4F10-8B44-BBC591637C81}" type="pres">
      <dgm:prSet presAssocID="{9CBA00D9-705D-4141-B096-491C718575AA}" presName="text_2" presStyleLbl="node1" presStyleIdx="1" presStyleCnt="5">
        <dgm:presLayoutVars>
          <dgm:bulletEnabled val="1"/>
        </dgm:presLayoutVars>
      </dgm:prSet>
      <dgm:spPr/>
      <dgm:t>
        <a:bodyPr/>
        <a:lstStyle/>
        <a:p>
          <a:endParaRPr lang="en-US"/>
        </a:p>
      </dgm:t>
    </dgm:pt>
    <dgm:pt modelId="{2BC4B058-591F-403D-B338-DE3121BB835E}" type="pres">
      <dgm:prSet presAssocID="{9CBA00D9-705D-4141-B096-491C718575AA}" presName="accent_2" presStyleCnt="0"/>
      <dgm:spPr/>
    </dgm:pt>
    <dgm:pt modelId="{AF4F6C76-1EBF-4A8B-A081-CF68335C51DE}" type="pres">
      <dgm:prSet presAssocID="{9CBA00D9-705D-4141-B096-491C718575AA}" presName="accentRepeatNode" presStyleLbl="solidFgAcc1" presStyleIdx="1" presStyleCnt="5"/>
      <dgm:spPr/>
    </dgm:pt>
    <dgm:pt modelId="{1CBB5C73-32DF-4E0B-83DE-B1C81BF1E676}" type="pres">
      <dgm:prSet presAssocID="{920BB33C-0956-4725-9AF4-737B36826739}" presName="text_3" presStyleLbl="node1" presStyleIdx="2" presStyleCnt="5">
        <dgm:presLayoutVars>
          <dgm:bulletEnabled val="1"/>
        </dgm:presLayoutVars>
      </dgm:prSet>
      <dgm:spPr/>
      <dgm:t>
        <a:bodyPr/>
        <a:lstStyle/>
        <a:p>
          <a:endParaRPr lang="en-US"/>
        </a:p>
      </dgm:t>
    </dgm:pt>
    <dgm:pt modelId="{88DA6572-9D57-455D-8488-E0F15DF925F8}" type="pres">
      <dgm:prSet presAssocID="{920BB33C-0956-4725-9AF4-737B36826739}" presName="accent_3" presStyleCnt="0"/>
      <dgm:spPr/>
    </dgm:pt>
    <dgm:pt modelId="{DB729FFE-8564-465A-84D5-986183EAC239}" type="pres">
      <dgm:prSet presAssocID="{920BB33C-0956-4725-9AF4-737B36826739}" presName="accentRepeatNode" presStyleLbl="solidFgAcc1" presStyleIdx="2" presStyleCnt="5"/>
      <dgm:spPr/>
    </dgm:pt>
    <dgm:pt modelId="{3D2E51E0-B2FE-4002-BCDC-4B01E1CBE58F}" type="pres">
      <dgm:prSet presAssocID="{12702140-2983-46E7-9910-4E3F46387E10}" presName="text_4" presStyleLbl="node1" presStyleIdx="3" presStyleCnt="5" custLinFactNeighborX="574" custLinFactNeighborY="-7840">
        <dgm:presLayoutVars>
          <dgm:bulletEnabled val="1"/>
        </dgm:presLayoutVars>
      </dgm:prSet>
      <dgm:spPr/>
      <dgm:t>
        <a:bodyPr/>
        <a:lstStyle/>
        <a:p>
          <a:endParaRPr lang="en-US"/>
        </a:p>
      </dgm:t>
    </dgm:pt>
    <dgm:pt modelId="{26A52F2B-DF97-4FF8-996D-4131FDC62743}" type="pres">
      <dgm:prSet presAssocID="{12702140-2983-46E7-9910-4E3F46387E10}" presName="accent_4" presStyleCnt="0"/>
      <dgm:spPr/>
    </dgm:pt>
    <dgm:pt modelId="{76EC32B0-158F-4281-84E8-893D3C9686AA}" type="pres">
      <dgm:prSet presAssocID="{12702140-2983-46E7-9910-4E3F46387E10}" presName="accentRepeatNode" presStyleLbl="solidFgAcc1" presStyleIdx="3" presStyleCnt="5"/>
      <dgm:spPr/>
    </dgm:pt>
    <dgm:pt modelId="{5F1CA2DD-1046-488D-B1E3-0425E85AB80B}" type="pres">
      <dgm:prSet presAssocID="{956951F5-EF17-417F-BB4D-CC430293B218}" presName="text_5" presStyleLbl="node1" presStyleIdx="4" presStyleCnt="5">
        <dgm:presLayoutVars>
          <dgm:bulletEnabled val="1"/>
        </dgm:presLayoutVars>
      </dgm:prSet>
      <dgm:spPr/>
      <dgm:t>
        <a:bodyPr/>
        <a:lstStyle/>
        <a:p>
          <a:endParaRPr lang="en-US"/>
        </a:p>
      </dgm:t>
    </dgm:pt>
    <dgm:pt modelId="{431FF543-ED0A-4BCE-9F11-5A37BA057C51}" type="pres">
      <dgm:prSet presAssocID="{956951F5-EF17-417F-BB4D-CC430293B218}" presName="accent_5" presStyleCnt="0"/>
      <dgm:spPr/>
    </dgm:pt>
    <dgm:pt modelId="{F79F5774-9F99-4C27-9E35-A9D5E0B1FFA1}" type="pres">
      <dgm:prSet presAssocID="{956951F5-EF17-417F-BB4D-CC430293B218}" presName="accentRepeatNode" presStyleLbl="solidFgAcc1" presStyleIdx="4" presStyleCnt="5"/>
      <dgm:spPr/>
    </dgm:pt>
  </dgm:ptLst>
  <dgm:cxnLst>
    <dgm:cxn modelId="{F201BAC5-BB58-4CA3-8827-563F5A00F27B}" srcId="{92F494E6-FDA9-42DB-AFDF-2972FF92BB13}" destId="{69C4A4C0-453B-45F8-A7B6-B155A4580706}" srcOrd="0" destOrd="0" parTransId="{4F8DC698-E36B-43EF-A872-44803830623F}" sibTransId="{2CE90770-6C62-4504-8C16-1C596C676240}"/>
    <dgm:cxn modelId="{A70B237A-AA46-4301-ACF8-31C1419731C9}" type="presOf" srcId="{69C4A4C0-453B-45F8-A7B6-B155A4580706}" destId="{A88AF2CE-9CCE-468C-8BE2-6B3235CE33DE}" srcOrd="0" destOrd="0" presId="urn:microsoft.com/office/officeart/2008/layout/VerticalCurvedList"/>
    <dgm:cxn modelId="{587DF3B8-DB18-4A57-AAF6-6F9A9F73A5DC}" type="presOf" srcId="{92F494E6-FDA9-42DB-AFDF-2972FF92BB13}" destId="{A23C705C-AA35-439B-BEB9-E3B543F9394C}" srcOrd="0" destOrd="0" presId="urn:microsoft.com/office/officeart/2008/layout/VerticalCurvedList"/>
    <dgm:cxn modelId="{619FC2F0-5E4A-4CA7-9C0E-9317A8450B50}" type="presOf" srcId="{9CBA00D9-705D-4141-B096-491C718575AA}" destId="{DD288B97-6251-4F10-8B44-BBC591637C81}" srcOrd="0" destOrd="0" presId="urn:microsoft.com/office/officeart/2008/layout/VerticalCurvedList"/>
    <dgm:cxn modelId="{5132608C-0FD6-40D8-AAB3-B7FF8554FAB3}" type="presOf" srcId="{2CE90770-6C62-4504-8C16-1C596C676240}" destId="{959AF942-6936-4E82-A548-02BE474E299B}" srcOrd="0" destOrd="0" presId="urn:microsoft.com/office/officeart/2008/layout/VerticalCurvedList"/>
    <dgm:cxn modelId="{E36414C5-6B60-4D9B-B6BC-56C6BEBB599A}" srcId="{92F494E6-FDA9-42DB-AFDF-2972FF92BB13}" destId="{920BB33C-0956-4725-9AF4-737B36826739}" srcOrd="2" destOrd="0" parTransId="{0362BF2C-8307-4BF3-9945-692CDCB3F408}" sibTransId="{0F97B979-92F9-4017-BBC7-E714325AE902}"/>
    <dgm:cxn modelId="{5BB133C7-03FD-44C4-AB88-A148C40563C2}" type="presOf" srcId="{920BB33C-0956-4725-9AF4-737B36826739}" destId="{1CBB5C73-32DF-4E0B-83DE-B1C81BF1E676}" srcOrd="0" destOrd="0" presId="urn:microsoft.com/office/officeart/2008/layout/VerticalCurvedList"/>
    <dgm:cxn modelId="{03BFC347-EE35-4CF5-B71F-5CD96BC23108}" type="presOf" srcId="{12702140-2983-46E7-9910-4E3F46387E10}" destId="{3D2E51E0-B2FE-4002-BCDC-4B01E1CBE58F}" srcOrd="0" destOrd="0" presId="urn:microsoft.com/office/officeart/2008/layout/VerticalCurvedList"/>
    <dgm:cxn modelId="{7F979004-2517-4675-BAA1-0DD37BCE6286}" srcId="{92F494E6-FDA9-42DB-AFDF-2972FF92BB13}" destId="{956951F5-EF17-417F-BB4D-CC430293B218}" srcOrd="4" destOrd="0" parTransId="{A70EFEF2-8C0E-4334-A703-8E2903ED38E4}" sibTransId="{40F3C547-DF0B-4566-829A-D4C2804652EB}"/>
    <dgm:cxn modelId="{1283083C-6297-4950-B6AA-9422032536C3}" srcId="{92F494E6-FDA9-42DB-AFDF-2972FF92BB13}" destId="{9CBA00D9-705D-4141-B096-491C718575AA}" srcOrd="1" destOrd="0" parTransId="{1F7686D0-02EE-418A-8DF1-7DC95B0EF31A}" sibTransId="{A1D0B411-1200-4C40-8DF5-107C012E3475}"/>
    <dgm:cxn modelId="{1A0A3A40-7F78-4431-9D60-1AFA85199A33}" srcId="{92F494E6-FDA9-42DB-AFDF-2972FF92BB13}" destId="{12702140-2983-46E7-9910-4E3F46387E10}" srcOrd="3" destOrd="0" parTransId="{1A0473FF-E752-4AF7-ADD8-9713EBFF96B6}" sibTransId="{C5DCD9BC-F33B-4305-A963-032504B11B12}"/>
    <dgm:cxn modelId="{436C2CBF-FC0C-45D1-B17B-94E9B7C9378F}" type="presOf" srcId="{956951F5-EF17-417F-BB4D-CC430293B218}" destId="{5F1CA2DD-1046-488D-B1E3-0425E85AB80B}" srcOrd="0" destOrd="0" presId="urn:microsoft.com/office/officeart/2008/layout/VerticalCurvedList"/>
    <dgm:cxn modelId="{E5DE676E-44CA-40FE-8B76-37081915735A}" type="presParOf" srcId="{A23C705C-AA35-439B-BEB9-E3B543F9394C}" destId="{5464B7D1-E012-4F8F-A5BF-33C844FAD83C}" srcOrd="0" destOrd="0" presId="urn:microsoft.com/office/officeart/2008/layout/VerticalCurvedList"/>
    <dgm:cxn modelId="{84D4EE2D-2ECB-4744-A2AE-55C2F22C1CFD}" type="presParOf" srcId="{5464B7D1-E012-4F8F-A5BF-33C844FAD83C}" destId="{F92FB693-07AC-41C3-85F1-350B65B55279}" srcOrd="0" destOrd="0" presId="urn:microsoft.com/office/officeart/2008/layout/VerticalCurvedList"/>
    <dgm:cxn modelId="{3098F812-2B02-4648-8F73-703CC8A6EA3A}" type="presParOf" srcId="{F92FB693-07AC-41C3-85F1-350B65B55279}" destId="{AEF3ADBC-4009-4201-8955-B6DCB8FD3D77}" srcOrd="0" destOrd="0" presId="urn:microsoft.com/office/officeart/2008/layout/VerticalCurvedList"/>
    <dgm:cxn modelId="{E8EE8C6D-80B2-4DC6-95EB-3F7FD4D269CE}" type="presParOf" srcId="{F92FB693-07AC-41C3-85F1-350B65B55279}" destId="{959AF942-6936-4E82-A548-02BE474E299B}" srcOrd="1" destOrd="0" presId="urn:microsoft.com/office/officeart/2008/layout/VerticalCurvedList"/>
    <dgm:cxn modelId="{89C801F9-4E2D-4235-BBBE-5364B8EE413A}" type="presParOf" srcId="{F92FB693-07AC-41C3-85F1-350B65B55279}" destId="{F9E14F8B-B80C-433F-B257-284DBF100EA9}" srcOrd="2" destOrd="0" presId="urn:microsoft.com/office/officeart/2008/layout/VerticalCurvedList"/>
    <dgm:cxn modelId="{BA9EE04B-74CC-4D22-8E09-3E5AE71CCD77}" type="presParOf" srcId="{F92FB693-07AC-41C3-85F1-350B65B55279}" destId="{7C6AA93A-B6D2-44CC-82C9-D73A83088842}" srcOrd="3" destOrd="0" presId="urn:microsoft.com/office/officeart/2008/layout/VerticalCurvedList"/>
    <dgm:cxn modelId="{18984653-B92D-4A39-A7BA-B49652F7349E}" type="presParOf" srcId="{5464B7D1-E012-4F8F-A5BF-33C844FAD83C}" destId="{A88AF2CE-9CCE-468C-8BE2-6B3235CE33DE}" srcOrd="1" destOrd="0" presId="urn:microsoft.com/office/officeart/2008/layout/VerticalCurvedList"/>
    <dgm:cxn modelId="{1327D9C0-081F-4CAA-BF41-9E16262EEB8D}" type="presParOf" srcId="{5464B7D1-E012-4F8F-A5BF-33C844FAD83C}" destId="{5E5BD439-989D-4CC1-B9B4-DCBA1AEDE2A6}" srcOrd="2" destOrd="0" presId="urn:microsoft.com/office/officeart/2008/layout/VerticalCurvedList"/>
    <dgm:cxn modelId="{E77A022D-8FB8-45DC-8D4E-32386A82C870}" type="presParOf" srcId="{5E5BD439-989D-4CC1-B9B4-DCBA1AEDE2A6}" destId="{961E3049-815F-4014-BF01-313E926DAF9F}" srcOrd="0" destOrd="0" presId="urn:microsoft.com/office/officeart/2008/layout/VerticalCurvedList"/>
    <dgm:cxn modelId="{58D3E0CA-5F1C-4CA2-A4FB-3728E52B351E}" type="presParOf" srcId="{5464B7D1-E012-4F8F-A5BF-33C844FAD83C}" destId="{DD288B97-6251-4F10-8B44-BBC591637C81}" srcOrd="3" destOrd="0" presId="urn:microsoft.com/office/officeart/2008/layout/VerticalCurvedList"/>
    <dgm:cxn modelId="{7D58368A-E124-430A-A4B8-8C0E0518DDFC}" type="presParOf" srcId="{5464B7D1-E012-4F8F-A5BF-33C844FAD83C}" destId="{2BC4B058-591F-403D-B338-DE3121BB835E}" srcOrd="4" destOrd="0" presId="urn:microsoft.com/office/officeart/2008/layout/VerticalCurvedList"/>
    <dgm:cxn modelId="{3DE6D0C4-4920-4119-8A9B-715A8BFDB4DA}" type="presParOf" srcId="{2BC4B058-591F-403D-B338-DE3121BB835E}" destId="{AF4F6C76-1EBF-4A8B-A081-CF68335C51DE}" srcOrd="0" destOrd="0" presId="urn:microsoft.com/office/officeart/2008/layout/VerticalCurvedList"/>
    <dgm:cxn modelId="{52B49C63-0DF4-4CAE-B07F-D9DABA8BA161}" type="presParOf" srcId="{5464B7D1-E012-4F8F-A5BF-33C844FAD83C}" destId="{1CBB5C73-32DF-4E0B-83DE-B1C81BF1E676}" srcOrd="5" destOrd="0" presId="urn:microsoft.com/office/officeart/2008/layout/VerticalCurvedList"/>
    <dgm:cxn modelId="{1751E9D9-09C7-4694-93A2-642BB877D030}" type="presParOf" srcId="{5464B7D1-E012-4F8F-A5BF-33C844FAD83C}" destId="{88DA6572-9D57-455D-8488-E0F15DF925F8}" srcOrd="6" destOrd="0" presId="urn:microsoft.com/office/officeart/2008/layout/VerticalCurvedList"/>
    <dgm:cxn modelId="{6D954999-78AB-4B00-BCBB-24A76732A736}" type="presParOf" srcId="{88DA6572-9D57-455D-8488-E0F15DF925F8}" destId="{DB729FFE-8564-465A-84D5-986183EAC239}" srcOrd="0" destOrd="0" presId="urn:microsoft.com/office/officeart/2008/layout/VerticalCurvedList"/>
    <dgm:cxn modelId="{9D83F215-58CE-4798-8B86-B3119E233C3B}" type="presParOf" srcId="{5464B7D1-E012-4F8F-A5BF-33C844FAD83C}" destId="{3D2E51E0-B2FE-4002-BCDC-4B01E1CBE58F}" srcOrd="7" destOrd="0" presId="urn:microsoft.com/office/officeart/2008/layout/VerticalCurvedList"/>
    <dgm:cxn modelId="{B4AF8E48-9758-4058-BCB0-E310D760AC34}" type="presParOf" srcId="{5464B7D1-E012-4F8F-A5BF-33C844FAD83C}" destId="{26A52F2B-DF97-4FF8-996D-4131FDC62743}" srcOrd="8" destOrd="0" presId="urn:microsoft.com/office/officeart/2008/layout/VerticalCurvedList"/>
    <dgm:cxn modelId="{0D910530-C7B7-4A61-9A02-B3337FAAF2B6}" type="presParOf" srcId="{26A52F2B-DF97-4FF8-996D-4131FDC62743}" destId="{76EC32B0-158F-4281-84E8-893D3C9686AA}" srcOrd="0" destOrd="0" presId="urn:microsoft.com/office/officeart/2008/layout/VerticalCurvedList"/>
    <dgm:cxn modelId="{C1D3E20A-0493-47D6-AFC6-353704E4C84F}" type="presParOf" srcId="{5464B7D1-E012-4F8F-A5BF-33C844FAD83C}" destId="{5F1CA2DD-1046-488D-B1E3-0425E85AB80B}" srcOrd="9" destOrd="0" presId="urn:microsoft.com/office/officeart/2008/layout/VerticalCurvedList"/>
    <dgm:cxn modelId="{E89C9522-B133-43E4-8BE8-CF8D9EB89ADC}" type="presParOf" srcId="{5464B7D1-E012-4F8F-A5BF-33C844FAD83C}" destId="{431FF543-ED0A-4BCE-9F11-5A37BA057C51}" srcOrd="10" destOrd="0" presId="urn:microsoft.com/office/officeart/2008/layout/VerticalCurvedList"/>
    <dgm:cxn modelId="{3F533AF8-6A74-4164-8CA3-0CAC93A67E2B}" type="presParOf" srcId="{431FF543-ED0A-4BCE-9F11-5A37BA057C51}" destId="{F79F5774-9F99-4C27-9E35-A9D5E0B1FF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494E6-FDA9-42DB-AFDF-2972FF92BB13}" type="doc">
      <dgm:prSet loTypeId="urn:microsoft.com/office/officeart/2008/layout/VerticalCurvedList" loCatId="list" qsTypeId="urn:microsoft.com/office/officeart/2005/8/quickstyle/3d1" qsCatId="3D" csTypeId="urn:microsoft.com/office/officeart/2005/8/colors/accent3_5" csCatId="accent3" phldr="1"/>
      <dgm:spPr/>
      <dgm:t>
        <a:bodyPr/>
        <a:lstStyle/>
        <a:p>
          <a:endParaRPr lang="en-US"/>
        </a:p>
      </dgm:t>
    </dgm:pt>
    <dgm:pt modelId="{69C4A4C0-453B-45F8-A7B6-B155A4580706}">
      <dgm:prSet phldrT="[Text]"/>
      <dgm:spPr/>
      <dgm:t>
        <a:bodyPr/>
        <a:lstStyle/>
        <a:p>
          <a:r>
            <a:rPr lang="en-US" dirty="0" smtClean="0"/>
            <a:t>11. Run fingers through the beard from below. </a:t>
          </a:r>
          <a:endParaRPr lang="en-US" dirty="0"/>
        </a:p>
      </dgm:t>
    </dgm:pt>
    <dgm:pt modelId="{4F8DC698-E36B-43EF-A872-44803830623F}" type="parTrans" cxnId="{F201BAC5-BB58-4CA3-8827-563F5A00F27B}">
      <dgm:prSet/>
      <dgm:spPr/>
      <dgm:t>
        <a:bodyPr/>
        <a:lstStyle/>
        <a:p>
          <a:endParaRPr lang="en-US"/>
        </a:p>
      </dgm:t>
    </dgm:pt>
    <dgm:pt modelId="{2CE90770-6C62-4504-8C16-1C596C676240}" type="sibTrans" cxnId="{F201BAC5-BB58-4CA3-8827-563F5A00F27B}">
      <dgm:prSet/>
      <dgm:spPr/>
      <dgm:t>
        <a:bodyPr/>
        <a:lstStyle/>
        <a:p>
          <a:endParaRPr lang="en-US"/>
        </a:p>
      </dgm:t>
    </dgm:pt>
    <dgm:pt modelId="{12702140-2983-46E7-9910-4E3F46387E1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14. Wash the next organ before the previous one dries up</a:t>
          </a:r>
          <a:endParaRPr lang="en-US" dirty="0"/>
        </a:p>
      </dgm:t>
    </dgm:pt>
    <dgm:pt modelId="{1A0473FF-E752-4AF7-ADD8-9713EBFF96B6}" type="parTrans" cxnId="{1A0A3A40-7F78-4431-9D60-1AFA85199A33}">
      <dgm:prSet/>
      <dgm:spPr/>
      <dgm:t>
        <a:bodyPr/>
        <a:lstStyle/>
        <a:p>
          <a:endParaRPr lang="en-US"/>
        </a:p>
      </dgm:t>
    </dgm:pt>
    <dgm:pt modelId="{C5DCD9BC-F33B-4305-A963-032504B11B12}" type="sibTrans" cxnId="{1A0A3A40-7F78-4431-9D60-1AFA85199A33}">
      <dgm:prSet/>
      <dgm:spPr/>
      <dgm:t>
        <a:bodyPr/>
        <a:lstStyle/>
        <a:p>
          <a:endParaRPr lang="en-US"/>
        </a:p>
      </dgm:t>
    </dgm:pt>
    <dgm:pt modelId="{956951F5-EF17-417F-BB4D-CC430293B218}">
      <dgm:prSet phldrT="[Text]"/>
      <dgm:spPr/>
      <dgm:t>
        <a:bodyPr/>
        <a:lstStyle/>
        <a:p>
          <a:r>
            <a:rPr lang="en-US" dirty="0" smtClean="0"/>
            <a:t>15. Wash the organs in order</a:t>
          </a:r>
          <a:endParaRPr lang="en-US" dirty="0"/>
        </a:p>
      </dgm:t>
    </dgm:pt>
    <dgm:pt modelId="{A70EFEF2-8C0E-4334-A703-8E2903ED38E4}" type="parTrans" cxnId="{7F979004-2517-4675-BAA1-0DD37BCE6286}">
      <dgm:prSet/>
      <dgm:spPr/>
      <dgm:t>
        <a:bodyPr/>
        <a:lstStyle/>
        <a:p>
          <a:endParaRPr lang="en-US"/>
        </a:p>
      </dgm:t>
    </dgm:pt>
    <dgm:pt modelId="{40F3C547-DF0B-4566-829A-D4C2804652EB}" type="sibTrans" cxnId="{7F979004-2517-4675-BAA1-0DD37BCE6286}">
      <dgm:prSet/>
      <dgm:spPr/>
      <dgm:t>
        <a:bodyPr/>
        <a:lstStyle/>
        <a:p>
          <a:endParaRPr lang="en-US"/>
        </a:p>
      </dgm:t>
    </dgm:pt>
    <dgm:pt modelId="{9CBA00D9-705D-4141-B096-491C718575AA}">
      <dgm:prSet phldrT="[Text]"/>
      <dgm:spPr/>
      <dgm:t>
        <a:bodyPr/>
        <a:lstStyle/>
        <a:p>
          <a:r>
            <a:rPr lang="en-US" dirty="0" smtClean="0"/>
            <a:t>12. Run fingers through the fingers of the other hand</a:t>
          </a:r>
          <a:endParaRPr lang="en-US" dirty="0"/>
        </a:p>
      </dgm:t>
    </dgm:pt>
    <dgm:pt modelId="{1F7686D0-02EE-418A-8DF1-7DC95B0EF31A}" type="parTrans" cxnId="{1283083C-6297-4950-B6AA-9422032536C3}">
      <dgm:prSet/>
      <dgm:spPr/>
      <dgm:t>
        <a:bodyPr/>
        <a:lstStyle/>
        <a:p>
          <a:endParaRPr lang="en-US"/>
        </a:p>
      </dgm:t>
    </dgm:pt>
    <dgm:pt modelId="{A1D0B411-1200-4C40-8DF5-107C012E3475}" type="sibTrans" cxnId="{1283083C-6297-4950-B6AA-9422032536C3}">
      <dgm:prSet/>
      <dgm:spPr/>
      <dgm:t>
        <a:bodyPr/>
        <a:lstStyle/>
        <a:p>
          <a:endParaRPr lang="en-US"/>
        </a:p>
      </dgm:t>
    </dgm:pt>
    <dgm:pt modelId="{920BB33C-0956-4725-9AF4-737B36826739}">
      <dgm:prSet phldrT="[Text]"/>
      <dgm:spPr/>
      <dgm:t>
        <a:bodyPr/>
        <a:lstStyle/>
        <a:p>
          <a:r>
            <a:rPr lang="en-US" dirty="0" smtClean="0"/>
            <a:t>13. Rub organs while washing</a:t>
          </a:r>
          <a:endParaRPr lang="en-US" dirty="0"/>
        </a:p>
      </dgm:t>
    </dgm:pt>
    <dgm:pt modelId="{0362BF2C-8307-4BF3-9945-692CDCB3F408}" type="parTrans" cxnId="{E36414C5-6B60-4D9B-B6BC-56C6BEBB599A}">
      <dgm:prSet/>
      <dgm:spPr/>
      <dgm:t>
        <a:bodyPr/>
        <a:lstStyle/>
        <a:p>
          <a:endParaRPr lang="en-US"/>
        </a:p>
      </dgm:t>
    </dgm:pt>
    <dgm:pt modelId="{0F97B979-92F9-4017-BBC7-E714325AE902}" type="sibTrans" cxnId="{E36414C5-6B60-4D9B-B6BC-56C6BEBB599A}">
      <dgm:prSet/>
      <dgm:spPr/>
      <dgm:t>
        <a:bodyPr/>
        <a:lstStyle/>
        <a:p>
          <a:endParaRPr lang="en-US"/>
        </a:p>
      </dgm:t>
    </dgm:pt>
    <dgm:pt modelId="{A23C705C-AA35-439B-BEB9-E3B543F9394C}" type="pres">
      <dgm:prSet presAssocID="{92F494E6-FDA9-42DB-AFDF-2972FF92BB13}" presName="Name0" presStyleCnt="0">
        <dgm:presLayoutVars>
          <dgm:chMax val="7"/>
          <dgm:chPref val="7"/>
          <dgm:dir/>
        </dgm:presLayoutVars>
      </dgm:prSet>
      <dgm:spPr/>
    </dgm:pt>
    <dgm:pt modelId="{5464B7D1-E012-4F8F-A5BF-33C844FAD83C}" type="pres">
      <dgm:prSet presAssocID="{92F494E6-FDA9-42DB-AFDF-2972FF92BB13}" presName="Name1" presStyleCnt="0"/>
      <dgm:spPr/>
    </dgm:pt>
    <dgm:pt modelId="{F92FB693-07AC-41C3-85F1-350B65B55279}" type="pres">
      <dgm:prSet presAssocID="{92F494E6-FDA9-42DB-AFDF-2972FF92BB13}" presName="cycle" presStyleCnt="0"/>
      <dgm:spPr/>
    </dgm:pt>
    <dgm:pt modelId="{AEF3ADBC-4009-4201-8955-B6DCB8FD3D77}" type="pres">
      <dgm:prSet presAssocID="{92F494E6-FDA9-42DB-AFDF-2972FF92BB13}" presName="srcNode" presStyleLbl="node1" presStyleIdx="0" presStyleCnt="5"/>
      <dgm:spPr/>
    </dgm:pt>
    <dgm:pt modelId="{959AF942-6936-4E82-A548-02BE474E299B}" type="pres">
      <dgm:prSet presAssocID="{92F494E6-FDA9-42DB-AFDF-2972FF92BB13}" presName="conn" presStyleLbl="parChTrans1D2" presStyleIdx="0" presStyleCnt="1"/>
      <dgm:spPr/>
    </dgm:pt>
    <dgm:pt modelId="{F9E14F8B-B80C-433F-B257-284DBF100EA9}" type="pres">
      <dgm:prSet presAssocID="{92F494E6-FDA9-42DB-AFDF-2972FF92BB13}" presName="extraNode" presStyleLbl="node1" presStyleIdx="0" presStyleCnt="5"/>
      <dgm:spPr/>
    </dgm:pt>
    <dgm:pt modelId="{7C6AA93A-B6D2-44CC-82C9-D73A83088842}" type="pres">
      <dgm:prSet presAssocID="{92F494E6-FDA9-42DB-AFDF-2972FF92BB13}" presName="dstNode" presStyleLbl="node1" presStyleIdx="0" presStyleCnt="5"/>
      <dgm:spPr/>
    </dgm:pt>
    <dgm:pt modelId="{A88AF2CE-9CCE-468C-8BE2-6B3235CE33DE}" type="pres">
      <dgm:prSet presAssocID="{69C4A4C0-453B-45F8-A7B6-B155A4580706}" presName="text_1" presStyleLbl="node1" presStyleIdx="0" presStyleCnt="5">
        <dgm:presLayoutVars>
          <dgm:bulletEnabled val="1"/>
        </dgm:presLayoutVars>
      </dgm:prSet>
      <dgm:spPr/>
      <dgm:t>
        <a:bodyPr/>
        <a:lstStyle/>
        <a:p>
          <a:endParaRPr lang="en-US"/>
        </a:p>
      </dgm:t>
    </dgm:pt>
    <dgm:pt modelId="{5E5BD439-989D-4CC1-B9B4-DCBA1AEDE2A6}" type="pres">
      <dgm:prSet presAssocID="{69C4A4C0-453B-45F8-A7B6-B155A4580706}" presName="accent_1" presStyleCnt="0"/>
      <dgm:spPr/>
    </dgm:pt>
    <dgm:pt modelId="{961E3049-815F-4014-BF01-313E926DAF9F}" type="pres">
      <dgm:prSet presAssocID="{69C4A4C0-453B-45F8-A7B6-B155A4580706}" presName="accentRepeatNode" presStyleLbl="solidFgAcc1" presStyleIdx="0" presStyleCnt="5"/>
      <dgm:spPr/>
    </dgm:pt>
    <dgm:pt modelId="{DD288B97-6251-4F10-8B44-BBC591637C81}" type="pres">
      <dgm:prSet presAssocID="{9CBA00D9-705D-4141-B096-491C718575AA}" presName="text_2" presStyleLbl="node1" presStyleIdx="1" presStyleCnt="5">
        <dgm:presLayoutVars>
          <dgm:bulletEnabled val="1"/>
        </dgm:presLayoutVars>
      </dgm:prSet>
      <dgm:spPr/>
      <dgm:t>
        <a:bodyPr/>
        <a:lstStyle/>
        <a:p>
          <a:endParaRPr lang="en-US"/>
        </a:p>
      </dgm:t>
    </dgm:pt>
    <dgm:pt modelId="{2BC4B058-591F-403D-B338-DE3121BB835E}" type="pres">
      <dgm:prSet presAssocID="{9CBA00D9-705D-4141-B096-491C718575AA}" presName="accent_2" presStyleCnt="0"/>
      <dgm:spPr/>
    </dgm:pt>
    <dgm:pt modelId="{AF4F6C76-1EBF-4A8B-A081-CF68335C51DE}" type="pres">
      <dgm:prSet presAssocID="{9CBA00D9-705D-4141-B096-491C718575AA}" presName="accentRepeatNode" presStyleLbl="solidFgAcc1" presStyleIdx="1" presStyleCnt="5"/>
      <dgm:spPr/>
    </dgm:pt>
    <dgm:pt modelId="{1CBB5C73-32DF-4E0B-83DE-B1C81BF1E676}" type="pres">
      <dgm:prSet presAssocID="{920BB33C-0956-4725-9AF4-737B36826739}" presName="text_3" presStyleLbl="node1" presStyleIdx="2" presStyleCnt="5">
        <dgm:presLayoutVars>
          <dgm:bulletEnabled val="1"/>
        </dgm:presLayoutVars>
      </dgm:prSet>
      <dgm:spPr/>
      <dgm:t>
        <a:bodyPr/>
        <a:lstStyle/>
        <a:p>
          <a:endParaRPr lang="en-US"/>
        </a:p>
      </dgm:t>
    </dgm:pt>
    <dgm:pt modelId="{88DA6572-9D57-455D-8488-E0F15DF925F8}" type="pres">
      <dgm:prSet presAssocID="{920BB33C-0956-4725-9AF4-737B36826739}" presName="accent_3" presStyleCnt="0"/>
      <dgm:spPr/>
    </dgm:pt>
    <dgm:pt modelId="{DB729FFE-8564-465A-84D5-986183EAC239}" type="pres">
      <dgm:prSet presAssocID="{920BB33C-0956-4725-9AF4-737B36826739}" presName="accentRepeatNode" presStyleLbl="solidFgAcc1" presStyleIdx="2" presStyleCnt="5"/>
      <dgm:spPr/>
    </dgm:pt>
    <dgm:pt modelId="{3D2E51E0-B2FE-4002-BCDC-4B01E1CBE58F}" type="pres">
      <dgm:prSet presAssocID="{12702140-2983-46E7-9910-4E3F46387E10}" presName="text_4" presStyleLbl="node1" presStyleIdx="3" presStyleCnt="5" custLinFactNeighborX="574" custLinFactNeighborY="-7840">
        <dgm:presLayoutVars>
          <dgm:bulletEnabled val="1"/>
        </dgm:presLayoutVars>
      </dgm:prSet>
      <dgm:spPr/>
      <dgm:t>
        <a:bodyPr/>
        <a:lstStyle/>
        <a:p>
          <a:endParaRPr lang="en-US"/>
        </a:p>
      </dgm:t>
    </dgm:pt>
    <dgm:pt modelId="{26A52F2B-DF97-4FF8-996D-4131FDC62743}" type="pres">
      <dgm:prSet presAssocID="{12702140-2983-46E7-9910-4E3F46387E10}" presName="accent_4" presStyleCnt="0"/>
      <dgm:spPr/>
    </dgm:pt>
    <dgm:pt modelId="{76EC32B0-158F-4281-84E8-893D3C9686AA}" type="pres">
      <dgm:prSet presAssocID="{12702140-2983-46E7-9910-4E3F46387E10}" presName="accentRepeatNode" presStyleLbl="solidFgAcc1" presStyleIdx="3" presStyleCnt="5"/>
      <dgm:spPr/>
    </dgm:pt>
    <dgm:pt modelId="{5F1CA2DD-1046-488D-B1E3-0425E85AB80B}" type="pres">
      <dgm:prSet presAssocID="{956951F5-EF17-417F-BB4D-CC430293B218}" presName="text_5" presStyleLbl="node1" presStyleIdx="4" presStyleCnt="5">
        <dgm:presLayoutVars>
          <dgm:bulletEnabled val="1"/>
        </dgm:presLayoutVars>
      </dgm:prSet>
      <dgm:spPr/>
      <dgm:t>
        <a:bodyPr/>
        <a:lstStyle/>
        <a:p>
          <a:endParaRPr lang="en-US"/>
        </a:p>
      </dgm:t>
    </dgm:pt>
    <dgm:pt modelId="{431FF543-ED0A-4BCE-9F11-5A37BA057C51}" type="pres">
      <dgm:prSet presAssocID="{956951F5-EF17-417F-BB4D-CC430293B218}" presName="accent_5" presStyleCnt="0"/>
      <dgm:spPr/>
    </dgm:pt>
    <dgm:pt modelId="{F79F5774-9F99-4C27-9E35-A9D5E0B1FFA1}" type="pres">
      <dgm:prSet presAssocID="{956951F5-EF17-417F-BB4D-CC430293B218}" presName="accentRepeatNode" presStyleLbl="solidFgAcc1" presStyleIdx="4" presStyleCnt="5"/>
      <dgm:spPr/>
    </dgm:pt>
  </dgm:ptLst>
  <dgm:cxnLst>
    <dgm:cxn modelId="{1A0A3A40-7F78-4431-9D60-1AFA85199A33}" srcId="{92F494E6-FDA9-42DB-AFDF-2972FF92BB13}" destId="{12702140-2983-46E7-9910-4E3F46387E10}" srcOrd="3" destOrd="0" parTransId="{1A0473FF-E752-4AF7-ADD8-9713EBFF96B6}" sibTransId="{C5DCD9BC-F33B-4305-A963-032504B11B12}"/>
    <dgm:cxn modelId="{F201BAC5-BB58-4CA3-8827-563F5A00F27B}" srcId="{92F494E6-FDA9-42DB-AFDF-2972FF92BB13}" destId="{69C4A4C0-453B-45F8-A7B6-B155A4580706}" srcOrd="0" destOrd="0" parTransId="{4F8DC698-E36B-43EF-A872-44803830623F}" sibTransId="{2CE90770-6C62-4504-8C16-1C596C676240}"/>
    <dgm:cxn modelId="{B56019EA-6D81-4252-8DE0-6BAB4E43834C}" type="presOf" srcId="{2CE90770-6C62-4504-8C16-1C596C676240}" destId="{959AF942-6936-4E82-A548-02BE474E299B}" srcOrd="0" destOrd="0" presId="urn:microsoft.com/office/officeart/2008/layout/VerticalCurvedList"/>
    <dgm:cxn modelId="{D41D9DC2-AE5D-46DC-96E7-99CF764B33DF}" type="presOf" srcId="{12702140-2983-46E7-9910-4E3F46387E10}" destId="{3D2E51E0-B2FE-4002-BCDC-4B01E1CBE58F}" srcOrd="0" destOrd="0" presId="urn:microsoft.com/office/officeart/2008/layout/VerticalCurvedList"/>
    <dgm:cxn modelId="{1283083C-6297-4950-B6AA-9422032536C3}" srcId="{92F494E6-FDA9-42DB-AFDF-2972FF92BB13}" destId="{9CBA00D9-705D-4141-B096-491C718575AA}" srcOrd="1" destOrd="0" parTransId="{1F7686D0-02EE-418A-8DF1-7DC95B0EF31A}" sibTransId="{A1D0B411-1200-4C40-8DF5-107C012E3475}"/>
    <dgm:cxn modelId="{55A4ACA5-1B53-480D-93C4-C8F9456A042D}" type="presOf" srcId="{69C4A4C0-453B-45F8-A7B6-B155A4580706}" destId="{A88AF2CE-9CCE-468C-8BE2-6B3235CE33DE}" srcOrd="0" destOrd="0" presId="urn:microsoft.com/office/officeart/2008/layout/VerticalCurvedList"/>
    <dgm:cxn modelId="{7F979004-2517-4675-BAA1-0DD37BCE6286}" srcId="{92F494E6-FDA9-42DB-AFDF-2972FF92BB13}" destId="{956951F5-EF17-417F-BB4D-CC430293B218}" srcOrd="4" destOrd="0" parTransId="{A70EFEF2-8C0E-4334-A703-8E2903ED38E4}" sibTransId="{40F3C547-DF0B-4566-829A-D4C2804652EB}"/>
    <dgm:cxn modelId="{A0E027F6-0E12-4E69-9E8A-9A67EF72BFB9}" type="presOf" srcId="{92F494E6-FDA9-42DB-AFDF-2972FF92BB13}" destId="{A23C705C-AA35-439B-BEB9-E3B543F9394C}" srcOrd="0" destOrd="0" presId="urn:microsoft.com/office/officeart/2008/layout/VerticalCurvedList"/>
    <dgm:cxn modelId="{E36414C5-6B60-4D9B-B6BC-56C6BEBB599A}" srcId="{92F494E6-FDA9-42DB-AFDF-2972FF92BB13}" destId="{920BB33C-0956-4725-9AF4-737B36826739}" srcOrd="2" destOrd="0" parTransId="{0362BF2C-8307-4BF3-9945-692CDCB3F408}" sibTransId="{0F97B979-92F9-4017-BBC7-E714325AE902}"/>
    <dgm:cxn modelId="{CB3B133D-7E64-4E04-AE31-5B367EA29C87}" type="presOf" srcId="{9CBA00D9-705D-4141-B096-491C718575AA}" destId="{DD288B97-6251-4F10-8B44-BBC591637C81}" srcOrd="0" destOrd="0" presId="urn:microsoft.com/office/officeart/2008/layout/VerticalCurvedList"/>
    <dgm:cxn modelId="{3007E935-4372-4064-86A5-43871AEA5BC5}" type="presOf" srcId="{956951F5-EF17-417F-BB4D-CC430293B218}" destId="{5F1CA2DD-1046-488D-B1E3-0425E85AB80B}" srcOrd="0" destOrd="0" presId="urn:microsoft.com/office/officeart/2008/layout/VerticalCurvedList"/>
    <dgm:cxn modelId="{8E40926F-C7B3-400E-861F-D8FD469A571A}" type="presOf" srcId="{920BB33C-0956-4725-9AF4-737B36826739}" destId="{1CBB5C73-32DF-4E0B-83DE-B1C81BF1E676}" srcOrd="0" destOrd="0" presId="urn:microsoft.com/office/officeart/2008/layout/VerticalCurvedList"/>
    <dgm:cxn modelId="{692940C3-786B-4E70-BDEB-2065E4A1D0F7}" type="presParOf" srcId="{A23C705C-AA35-439B-BEB9-E3B543F9394C}" destId="{5464B7D1-E012-4F8F-A5BF-33C844FAD83C}" srcOrd="0" destOrd="0" presId="urn:microsoft.com/office/officeart/2008/layout/VerticalCurvedList"/>
    <dgm:cxn modelId="{9D9C8507-97C7-472F-9E03-8B8193916872}" type="presParOf" srcId="{5464B7D1-E012-4F8F-A5BF-33C844FAD83C}" destId="{F92FB693-07AC-41C3-85F1-350B65B55279}" srcOrd="0" destOrd="0" presId="urn:microsoft.com/office/officeart/2008/layout/VerticalCurvedList"/>
    <dgm:cxn modelId="{1CF291A0-22A4-451D-88EA-F9131624B489}" type="presParOf" srcId="{F92FB693-07AC-41C3-85F1-350B65B55279}" destId="{AEF3ADBC-4009-4201-8955-B6DCB8FD3D77}" srcOrd="0" destOrd="0" presId="urn:microsoft.com/office/officeart/2008/layout/VerticalCurvedList"/>
    <dgm:cxn modelId="{E93ED0EB-F247-4743-AE9F-7E6A6D22F17A}" type="presParOf" srcId="{F92FB693-07AC-41C3-85F1-350B65B55279}" destId="{959AF942-6936-4E82-A548-02BE474E299B}" srcOrd="1" destOrd="0" presId="urn:microsoft.com/office/officeart/2008/layout/VerticalCurvedList"/>
    <dgm:cxn modelId="{BCF74E69-6AB7-4091-BA62-58AAC89B11BB}" type="presParOf" srcId="{F92FB693-07AC-41C3-85F1-350B65B55279}" destId="{F9E14F8B-B80C-433F-B257-284DBF100EA9}" srcOrd="2" destOrd="0" presId="urn:microsoft.com/office/officeart/2008/layout/VerticalCurvedList"/>
    <dgm:cxn modelId="{06CC38A4-7ED3-4DEF-BC63-B734A54BB5E0}" type="presParOf" srcId="{F92FB693-07AC-41C3-85F1-350B65B55279}" destId="{7C6AA93A-B6D2-44CC-82C9-D73A83088842}" srcOrd="3" destOrd="0" presId="urn:microsoft.com/office/officeart/2008/layout/VerticalCurvedList"/>
    <dgm:cxn modelId="{3AF14975-219C-4FC7-8E66-A612B073FDF4}" type="presParOf" srcId="{5464B7D1-E012-4F8F-A5BF-33C844FAD83C}" destId="{A88AF2CE-9CCE-468C-8BE2-6B3235CE33DE}" srcOrd="1" destOrd="0" presId="urn:microsoft.com/office/officeart/2008/layout/VerticalCurvedList"/>
    <dgm:cxn modelId="{DC86FF7F-694A-4216-9DF0-83C290D5845E}" type="presParOf" srcId="{5464B7D1-E012-4F8F-A5BF-33C844FAD83C}" destId="{5E5BD439-989D-4CC1-B9B4-DCBA1AEDE2A6}" srcOrd="2" destOrd="0" presId="urn:microsoft.com/office/officeart/2008/layout/VerticalCurvedList"/>
    <dgm:cxn modelId="{97E1CC7B-62AC-4378-9625-37F5F84C88FD}" type="presParOf" srcId="{5E5BD439-989D-4CC1-B9B4-DCBA1AEDE2A6}" destId="{961E3049-815F-4014-BF01-313E926DAF9F}" srcOrd="0" destOrd="0" presId="urn:microsoft.com/office/officeart/2008/layout/VerticalCurvedList"/>
    <dgm:cxn modelId="{04F1A40B-49F2-4899-B793-0E8CA0A77F16}" type="presParOf" srcId="{5464B7D1-E012-4F8F-A5BF-33C844FAD83C}" destId="{DD288B97-6251-4F10-8B44-BBC591637C81}" srcOrd="3" destOrd="0" presId="urn:microsoft.com/office/officeart/2008/layout/VerticalCurvedList"/>
    <dgm:cxn modelId="{C22364E5-A48B-42AB-8CA8-C88B1D56B175}" type="presParOf" srcId="{5464B7D1-E012-4F8F-A5BF-33C844FAD83C}" destId="{2BC4B058-591F-403D-B338-DE3121BB835E}" srcOrd="4" destOrd="0" presId="urn:microsoft.com/office/officeart/2008/layout/VerticalCurvedList"/>
    <dgm:cxn modelId="{A2533811-0F66-493A-BB91-26EF10846D3E}" type="presParOf" srcId="{2BC4B058-591F-403D-B338-DE3121BB835E}" destId="{AF4F6C76-1EBF-4A8B-A081-CF68335C51DE}" srcOrd="0" destOrd="0" presId="urn:microsoft.com/office/officeart/2008/layout/VerticalCurvedList"/>
    <dgm:cxn modelId="{B63CA39C-C28B-4668-9AC0-A30700D0ED8F}" type="presParOf" srcId="{5464B7D1-E012-4F8F-A5BF-33C844FAD83C}" destId="{1CBB5C73-32DF-4E0B-83DE-B1C81BF1E676}" srcOrd="5" destOrd="0" presId="urn:microsoft.com/office/officeart/2008/layout/VerticalCurvedList"/>
    <dgm:cxn modelId="{D47EE254-1A9C-4D76-98C6-D07CBD66BB57}" type="presParOf" srcId="{5464B7D1-E012-4F8F-A5BF-33C844FAD83C}" destId="{88DA6572-9D57-455D-8488-E0F15DF925F8}" srcOrd="6" destOrd="0" presId="urn:microsoft.com/office/officeart/2008/layout/VerticalCurvedList"/>
    <dgm:cxn modelId="{230DAC38-4AA1-4F41-9A37-CC3AD0D0B262}" type="presParOf" srcId="{88DA6572-9D57-455D-8488-E0F15DF925F8}" destId="{DB729FFE-8564-465A-84D5-986183EAC239}" srcOrd="0" destOrd="0" presId="urn:microsoft.com/office/officeart/2008/layout/VerticalCurvedList"/>
    <dgm:cxn modelId="{F4D868FF-0164-4C50-91AB-AC8945B703AF}" type="presParOf" srcId="{5464B7D1-E012-4F8F-A5BF-33C844FAD83C}" destId="{3D2E51E0-B2FE-4002-BCDC-4B01E1CBE58F}" srcOrd="7" destOrd="0" presId="urn:microsoft.com/office/officeart/2008/layout/VerticalCurvedList"/>
    <dgm:cxn modelId="{A82EE01F-D5EC-4997-8126-1BB8CD7F2763}" type="presParOf" srcId="{5464B7D1-E012-4F8F-A5BF-33C844FAD83C}" destId="{26A52F2B-DF97-4FF8-996D-4131FDC62743}" srcOrd="8" destOrd="0" presId="urn:microsoft.com/office/officeart/2008/layout/VerticalCurvedList"/>
    <dgm:cxn modelId="{B86F51E0-7169-402B-B68E-82226434C466}" type="presParOf" srcId="{26A52F2B-DF97-4FF8-996D-4131FDC62743}" destId="{76EC32B0-158F-4281-84E8-893D3C9686AA}" srcOrd="0" destOrd="0" presId="urn:microsoft.com/office/officeart/2008/layout/VerticalCurvedList"/>
    <dgm:cxn modelId="{70C291AF-74E8-4630-9249-5FE8E6DBAD21}" type="presParOf" srcId="{5464B7D1-E012-4F8F-A5BF-33C844FAD83C}" destId="{5F1CA2DD-1046-488D-B1E3-0425E85AB80B}" srcOrd="9" destOrd="0" presId="urn:microsoft.com/office/officeart/2008/layout/VerticalCurvedList"/>
    <dgm:cxn modelId="{609BB473-F41D-4064-B4FA-DA55E489882A}" type="presParOf" srcId="{5464B7D1-E012-4F8F-A5BF-33C844FAD83C}" destId="{431FF543-ED0A-4BCE-9F11-5A37BA057C51}" srcOrd="10" destOrd="0" presId="urn:microsoft.com/office/officeart/2008/layout/VerticalCurvedList"/>
    <dgm:cxn modelId="{BDCEE92C-B059-416D-8471-1BE8D181A8E8}" type="presParOf" srcId="{431FF543-ED0A-4BCE-9F11-5A37BA057C51}" destId="{F79F5774-9F99-4C27-9E35-A9D5E0B1FF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494E6-FDA9-42DB-AFDF-2972FF92BB13}"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n-US"/>
        </a:p>
      </dgm:t>
    </dgm:pt>
    <dgm:pt modelId="{12702140-2983-46E7-9910-4E3F46387E1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17. Start the wiping of the head with wet hands from the front of the head</a:t>
          </a:r>
          <a:endParaRPr lang="en-US" dirty="0"/>
        </a:p>
      </dgm:t>
    </dgm:pt>
    <dgm:pt modelId="{1A0473FF-E752-4AF7-ADD8-9713EBFF96B6}" type="parTrans" cxnId="{1A0A3A40-7F78-4431-9D60-1AFA85199A33}">
      <dgm:prSet/>
      <dgm:spPr/>
      <dgm:t>
        <a:bodyPr/>
        <a:lstStyle/>
        <a:p>
          <a:endParaRPr lang="en-US"/>
        </a:p>
      </dgm:t>
    </dgm:pt>
    <dgm:pt modelId="{C5DCD9BC-F33B-4305-A963-032504B11B12}" type="sibTrans" cxnId="{1A0A3A40-7F78-4431-9D60-1AFA85199A33}">
      <dgm:prSet/>
      <dgm:spPr/>
      <dgm:t>
        <a:bodyPr/>
        <a:lstStyle/>
        <a:p>
          <a:endParaRPr lang="en-US"/>
        </a:p>
      </dgm:t>
    </dgm:pt>
    <dgm:pt modelId="{956951F5-EF17-417F-BB4D-CC430293B218}">
      <dgm:prSet phldrT="[Text]"/>
      <dgm:spPr/>
      <dgm:t>
        <a:bodyPr/>
        <a:lstStyle/>
        <a:p>
          <a:r>
            <a:rPr lang="en-US" dirty="0" smtClean="0"/>
            <a:t>18. Wipe the </a:t>
          </a:r>
          <a:r>
            <a:rPr lang="en-US" dirty="0" smtClean="0"/>
            <a:t>neck</a:t>
          </a:r>
          <a:r>
            <a:rPr lang="en-US" dirty="0" smtClean="0"/>
            <a:t> with wet hands, but not the throat</a:t>
          </a:r>
          <a:endParaRPr lang="en-US" dirty="0"/>
        </a:p>
      </dgm:t>
    </dgm:pt>
    <dgm:pt modelId="{A70EFEF2-8C0E-4334-A703-8E2903ED38E4}" type="parTrans" cxnId="{7F979004-2517-4675-BAA1-0DD37BCE6286}">
      <dgm:prSet/>
      <dgm:spPr/>
      <dgm:t>
        <a:bodyPr/>
        <a:lstStyle/>
        <a:p>
          <a:endParaRPr lang="en-US"/>
        </a:p>
      </dgm:t>
    </dgm:pt>
    <dgm:pt modelId="{40F3C547-DF0B-4566-829A-D4C2804652EB}" type="sibTrans" cxnId="{7F979004-2517-4675-BAA1-0DD37BCE6286}">
      <dgm:prSet/>
      <dgm:spPr/>
      <dgm:t>
        <a:bodyPr/>
        <a:lstStyle/>
        <a:p>
          <a:endParaRPr lang="en-US"/>
        </a:p>
      </dgm:t>
    </dgm:pt>
    <dgm:pt modelId="{920BB33C-0956-4725-9AF4-737B36826739}">
      <dgm:prSet phldrT="[Text]"/>
      <dgm:spPr/>
      <dgm:t>
        <a:bodyPr/>
        <a:lstStyle/>
        <a:p>
          <a:r>
            <a:rPr lang="en-US" dirty="0" smtClean="0"/>
            <a:t>16. Wash the right hand before the left and the right foot before the left</a:t>
          </a:r>
          <a:endParaRPr lang="en-US" dirty="0"/>
        </a:p>
      </dgm:t>
    </dgm:pt>
    <dgm:pt modelId="{0362BF2C-8307-4BF3-9945-692CDCB3F408}" type="parTrans" cxnId="{E36414C5-6B60-4D9B-B6BC-56C6BEBB599A}">
      <dgm:prSet/>
      <dgm:spPr/>
      <dgm:t>
        <a:bodyPr/>
        <a:lstStyle/>
        <a:p>
          <a:endParaRPr lang="en-US"/>
        </a:p>
      </dgm:t>
    </dgm:pt>
    <dgm:pt modelId="{0F97B979-92F9-4017-BBC7-E714325AE902}" type="sibTrans" cxnId="{E36414C5-6B60-4D9B-B6BC-56C6BEBB599A}">
      <dgm:prSet/>
      <dgm:spPr/>
      <dgm:t>
        <a:bodyPr/>
        <a:lstStyle/>
        <a:p>
          <a:endParaRPr lang="en-US"/>
        </a:p>
      </dgm:t>
    </dgm:pt>
    <dgm:pt modelId="{A23C705C-AA35-439B-BEB9-E3B543F9394C}" type="pres">
      <dgm:prSet presAssocID="{92F494E6-FDA9-42DB-AFDF-2972FF92BB13}" presName="Name0" presStyleCnt="0">
        <dgm:presLayoutVars>
          <dgm:chMax val="7"/>
          <dgm:chPref val="7"/>
          <dgm:dir/>
        </dgm:presLayoutVars>
      </dgm:prSet>
      <dgm:spPr/>
    </dgm:pt>
    <dgm:pt modelId="{5464B7D1-E012-4F8F-A5BF-33C844FAD83C}" type="pres">
      <dgm:prSet presAssocID="{92F494E6-FDA9-42DB-AFDF-2972FF92BB13}" presName="Name1" presStyleCnt="0"/>
      <dgm:spPr/>
    </dgm:pt>
    <dgm:pt modelId="{F92FB693-07AC-41C3-85F1-350B65B55279}" type="pres">
      <dgm:prSet presAssocID="{92F494E6-FDA9-42DB-AFDF-2972FF92BB13}" presName="cycle" presStyleCnt="0"/>
      <dgm:spPr/>
    </dgm:pt>
    <dgm:pt modelId="{AEF3ADBC-4009-4201-8955-B6DCB8FD3D77}" type="pres">
      <dgm:prSet presAssocID="{92F494E6-FDA9-42DB-AFDF-2972FF92BB13}" presName="srcNode" presStyleLbl="node1" presStyleIdx="0" presStyleCnt="3"/>
      <dgm:spPr/>
    </dgm:pt>
    <dgm:pt modelId="{959AF942-6936-4E82-A548-02BE474E299B}" type="pres">
      <dgm:prSet presAssocID="{92F494E6-FDA9-42DB-AFDF-2972FF92BB13}" presName="conn" presStyleLbl="parChTrans1D2" presStyleIdx="0" presStyleCnt="1"/>
      <dgm:spPr/>
    </dgm:pt>
    <dgm:pt modelId="{F9E14F8B-B80C-433F-B257-284DBF100EA9}" type="pres">
      <dgm:prSet presAssocID="{92F494E6-FDA9-42DB-AFDF-2972FF92BB13}" presName="extraNode" presStyleLbl="node1" presStyleIdx="0" presStyleCnt="3"/>
      <dgm:spPr/>
    </dgm:pt>
    <dgm:pt modelId="{7C6AA93A-B6D2-44CC-82C9-D73A83088842}" type="pres">
      <dgm:prSet presAssocID="{92F494E6-FDA9-42DB-AFDF-2972FF92BB13}" presName="dstNode" presStyleLbl="node1" presStyleIdx="0" presStyleCnt="3"/>
      <dgm:spPr/>
    </dgm:pt>
    <dgm:pt modelId="{5015403F-2CE5-4803-981E-3D23A9AD63A8}" type="pres">
      <dgm:prSet presAssocID="{920BB33C-0956-4725-9AF4-737B36826739}" presName="text_1" presStyleLbl="node1" presStyleIdx="0" presStyleCnt="3">
        <dgm:presLayoutVars>
          <dgm:bulletEnabled val="1"/>
        </dgm:presLayoutVars>
      </dgm:prSet>
      <dgm:spPr/>
      <dgm:t>
        <a:bodyPr/>
        <a:lstStyle/>
        <a:p>
          <a:endParaRPr lang="en-US"/>
        </a:p>
      </dgm:t>
    </dgm:pt>
    <dgm:pt modelId="{AB67677A-1E48-4579-8A63-0102613FA02A}" type="pres">
      <dgm:prSet presAssocID="{920BB33C-0956-4725-9AF4-737B36826739}" presName="accent_1" presStyleCnt="0"/>
      <dgm:spPr/>
    </dgm:pt>
    <dgm:pt modelId="{DB729FFE-8564-465A-84D5-986183EAC239}" type="pres">
      <dgm:prSet presAssocID="{920BB33C-0956-4725-9AF4-737B36826739}" presName="accentRepeatNode" presStyleLbl="solidFgAcc1" presStyleIdx="0" presStyleCnt="3"/>
      <dgm:spPr/>
    </dgm:pt>
    <dgm:pt modelId="{69F71FB1-F8CA-41F6-BB8D-7ABDFB7D6C6F}" type="pres">
      <dgm:prSet presAssocID="{12702140-2983-46E7-9910-4E3F46387E10}" presName="text_2" presStyleLbl="node1" presStyleIdx="1" presStyleCnt="3">
        <dgm:presLayoutVars>
          <dgm:bulletEnabled val="1"/>
        </dgm:presLayoutVars>
      </dgm:prSet>
      <dgm:spPr/>
      <dgm:t>
        <a:bodyPr/>
        <a:lstStyle/>
        <a:p>
          <a:endParaRPr lang="en-US"/>
        </a:p>
      </dgm:t>
    </dgm:pt>
    <dgm:pt modelId="{8E178758-4B45-4A40-8813-E10794ADEDEC}" type="pres">
      <dgm:prSet presAssocID="{12702140-2983-46E7-9910-4E3F46387E10}" presName="accent_2" presStyleCnt="0"/>
      <dgm:spPr/>
    </dgm:pt>
    <dgm:pt modelId="{76EC32B0-158F-4281-84E8-893D3C9686AA}" type="pres">
      <dgm:prSet presAssocID="{12702140-2983-46E7-9910-4E3F46387E10}" presName="accentRepeatNode" presStyleLbl="solidFgAcc1" presStyleIdx="1" presStyleCnt="3"/>
      <dgm:spPr/>
    </dgm:pt>
    <dgm:pt modelId="{5268531F-B6A5-4C41-88DB-76150814216E}" type="pres">
      <dgm:prSet presAssocID="{956951F5-EF17-417F-BB4D-CC430293B218}" presName="text_3" presStyleLbl="node1" presStyleIdx="2" presStyleCnt="3">
        <dgm:presLayoutVars>
          <dgm:bulletEnabled val="1"/>
        </dgm:presLayoutVars>
      </dgm:prSet>
      <dgm:spPr/>
      <dgm:t>
        <a:bodyPr/>
        <a:lstStyle/>
        <a:p>
          <a:endParaRPr lang="en-US"/>
        </a:p>
      </dgm:t>
    </dgm:pt>
    <dgm:pt modelId="{558EC3EF-2560-4692-B4E9-62C6E0BEB644}" type="pres">
      <dgm:prSet presAssocID="{956951F5-EF17-417F-BB4D-CC430293B218}" presName="accent_3" presStyleCnt="0"/>
      <dgm:spPr/>
    </dgm:pt>
    <dgm:pt modelId="{F79F5774-9F99-4C27-9E35-A9D5E0B1FFA1}" type="pres">
      <dgm:prSet presAssocID="{956951F5-EF17-417F-BB4D-CC430293B218}" presName="accentRepeatNode" presStyleLbl="solidFgAcc1" presStyleIdx="2" presStyleCnt="3"/>
      <dgm:spPr/>
    </dgm:pt>
  </dgm:ptLst>
  <dgm:cxnLst>
    <dgm:cxn modelId="{F8E4D539-8F5B-42F7-8923-7BE3721D51EB}" type="presOf" srcId="{0F97B979-92F9-4017-BBC7-E714325AE902}" destId="{959AF942-6936-4E82-A548-02BE474E299B}" srcOrd="0" destOrd="0" presId="urn:microsoft.com/office/officeart/2008/layout/VerticalCurvedList"/>
    <dgm:cxn modelId="{E36414C5-6B60-4D9B-B6BC-56C6BEBB599A}" srcId="{92F494E6-FDA9-42DB-AFDF-2972FF92BB13}" destId="{920BB33C-0956-4725-9AF4-737B36826739}" srcOrd="0" destOrd="0" parTransId="{0362BF2C-8307-4BF3-9945-692CDCB3F408}" sibTransId="{0F97B979-92F9-4017-BBC7-E714325AE902}"/>
    <dgm:cxn modelId="{7F979004-2517-4675-BAA1-0DD37BCE6286}" srcId="{92F494E6-FDA9-42DB-AFDF-2972FF92BB13}" destId="{956951F5-EF17-417F-BB4D-CC430293B218}" srcOrd="2" destOrd="0" parTransId="{A70EFEF2-8C0E-4334-A703-8E2903ED38E4}" sibTransId="{40F3C547-DF0B-4566-829A-D4C2804652EB}"/>
    <dgm:cxn modelId="{7732993D-E291-4BA5-8AA4-154BEF033793}" type="presOf" srcId="{956951F5-EF17-417F-BB4D-CC430293B218}" destId="{5268531F-B6A5-4C41-88DB-76150814216E}" srcOrd="0" destOrd="0" presId="urn:microsoft.com/office/officeart/2008/layout/VerticalCurvedList"/>
    <dgm:cxn modelId="{B893BA83-CC1B-427F-9181-C1353EC735DA}" type="presOf" srcId="{920BB33C-0956-4725-9AF4-737B36826739}" destId="{5015403F-2CE5-4803-981E-3D23A9AD63A8}" srcOrd="0" destOrd="0" presId="urn:microsoft.com/office/officeart/2008/layout/VerticalCurvedList"/>
    <dgm:cxn modelId="{1A0A3A40-7F78-4431-9D60-1AFA85199A33}" srcId="{92F494E6-FDA9-42DB-AFDF-2972FF92BB13}" destId="{12702140-2983-46E7-9910-4E3F46387E10}" srcOrd="1" destOrd="0" parTransId="{1A0473FF-E752-4AF7-ADD8-9713EBFF96B6}" sibTransId="{C5DCD9BC-F33B-4305-A963-032504B11B12}"/>
    <dgm:cxn modelId="{4508F48F-A614-4DB8-9134-37B9B86E765E}" type="presOf" srcId="{92F494E6-FDA9-42DB-AFDF-2972FF92BB13}" destId="{A23C705C-AA35-439B-BEB9-E3B543F9394C}" srcOrd="0" destOrd="0" presId="urn:microsoft.com/office/officeart/2008/layout/VerticalCurvedList"/>
    <dgm:cxn modelId="{E045634D-BCF2-46A1-8DC0-118521142201}" type="presOf" srcId="{12702140-2983-46E7-9910-4E3F46387E10}" destId="{69F71FB1-F8CA-41F6-BB8D-7ABDFB7D6C6F}" srcOrd="0" destOrd="0" presId="urn:microsoft.com/office/officeart/2008/layout/VerticalCurvedList"/>
    <dgm:cxn modelId="{99178BD0-D94C-4FD3-ADAC-6DB01955EB42}" type="presParOf" srcId="{A23C705C-AA35-439B-BEB9-E3B543F9394C}" destId="{5464B7D1-E012-4F8F-A5BF-33C844FAD83C}" srcOrd="0" destOrd="0" presId="urn:microsoft.com/office/officeart/2008/layout/VerticalCurvedList"/>
    <dgm:cxn modelId="{20289168-62A1-4304-B737-CAD8FCE3E6C1}" type="presParOf" srcId="{5464B7D1-E012-4F8F-A5BF-33C844FAD83C}" destId="{F92FB693-07AC-41C3-85F1-350B65B55279}" srcOrd="0" destOrd="0" presId="urn:microsoft.com/office/officeart/2008/layout/VerticalCurvedList"/>
    <dgm:cxn modelId="{37A7CCBB-C3F1-4B1E-8F74-262736B514E6}" type="presParOf" srcId="{F92FB693-07AC-41C3-85F1-350B65B55279}" destId="{AEF3ADBC-4009-4201-8955-B6DCB8FD3D77}" srcOrd="0" destOrd="0" presId="urn:microsoft.com/office/officeart/2008/layout/VerticalCurvedList"/>
    <dgm:cxn modelId="{64D9F042-1474-431B-97EC-542DD0965F0E}" type="presParOf" srcId="{F92FB693-07AC-41C3-85F1-350B65B55279}" destId="{959AF942-6936-4E82-A548-02BE474E299B}" srcOrd="1" destOrd="0" presId="urn:microsoft.com/office/officeart/2008/layout/VerticalCurvedList"/>
    <dgm:cxn modelId="{2BE811D2-CEB4-46B0-992D-2C7533BBD42C}" type="presParOf" srcId="{F92FB693-07AC-41C3-85F1-350B65B55279}" destId="{F9E14F8B-B80C-433F-B257-284DBF100EA9}" srcOrd="2" destOrd="0" presId="urn:microsoft.com/office/officeart/2008/layout/VerticalCurvedList"/>
    <dgm:cxn modelId="{3B58264C-5959-4BFD-AD69-41A19325A487}" type="presParOf" srcId="{F92FB693-07AC-41C3-85F1-350B65B55279}" destId="{7C6AA93A-B6D2-44CC-82C9-D73A83088842}" srcOrd="3" destOrd="0" presId="urn:microsoft.com/office/officeart/2008/layout/VerticalCurvedList"/>
    <dgm:cxn modelId="{A8E04FEA-E03C-4370-8096-F07B14353D69}" type="presParOf" srcId="{5464B7D1-E012-4F8F-A5BF-33C844FAD83C}" destId="{5015403F-2CE5-4803-981E-3D23A9AD63A8}" srcOrd="1" destOrd="0" presId="urn:microsoft.com/office/officeart/2008/layout/VerticalCurvedList"/>
    <dgm:cxn modelId="{44AD2CA8-5311-40CA-97BB-0972EE3B1675}" type="presParOf" srcId="{5464B7D1-E012-4F8F-A5BF-33C844FAD83C}" destId="{AB67677A-1E48-4579-8A63-0102613FA02A}" srcOrd="2" destOrd="0" presId="urn:microsoft.com/office/officeart/2008/layout/VerticalCurvedList"/>
    <dgm:cxn modelId="{EDADA8B5-12A3-4239-923E-677282E92AA8}" type="presParOf" srcId="{AB67677A-1E48-4579-8A63-0102613FA02A}" destId="{DB729FFE-8564-465A-84D5-986183EAC239}" srcOrd="0" destOrd="0" presId="urn:microsoft.com/office/officeart/2008/layout/VerticalCurvedList"/>
    <dgm:cxn modelId="{1FDDE3ED-306D-4A03-86D4-E66D60BBB36F}" type="presParOf" srcId="{5464B7D1-E012-4F8F-A5BF-33C844FAD83C}" destId="{69F71FB1-F8CA-41F6-BB8D-7ABDFB7D6C6F}" srcOrd="3" destOrd="0" presId="urn:microsoft.com/office/officeart/2008/layout/VerticalCurvedList"/>
    <dgm:cxn modelId="{9CD41FE8-82B5-4E4A-97BB-AA294A1F139B}" type="presParOf" srcId="{5464B7D1-E012-4F8F-A5BF-33C844FAD83C}" destId="{8E178758-4B45-4A40-8813-E10794ADEDEC}" srcOrd="4" destOrd="0" presId="urn:microsoft.com/office/officeart/2008/layout/VerticalCurvedList"/>
    <dgm:cxn modelId="{876D60C4-3FDA-4DAB-95A0-9E3DDD16B3DC}" type="presParOf" srcId="{8E178758-4B45-4A40-8813-E10794ADEDEC}" destId="{76EC32B0-158F-4281-84E8-893D3C9686AA}" srcOrd="0" destOrd="0" presId="urn:microsoft.com/office/officeart/2008/layout/VerticalCurvedList"/>
    <dgm:cxn modelId="{96C7D56A-049E-4C73-95A1-0625BD1F5ACB}" type="presParOf" srcId="{5464B7D1-E012-4F8F-A5BF-33C844FAD83C}" destId="{5268531F-B6A5-4C41-88DB-76150814216E}" srcOrd="5" destOrd="0" presId="urn:microsoft.com/office/officeart/2008/layout/VerticalCurvedList"/>
    <dgm:cxn modelId="{DC86E639-AA03-41A1-AE8F-18DCC2ABAB0D}" type="presParOf" srcId="{5464B7D1-E012-4F8F-A5BF-33C844FAD83C}" destId="{558EC3EF-2560-4692-B4E9-62C6E0BEB644}" srcOrd="6" destOrd="0" presId="urn:microsoft.com/office/officeart/2008/layout/VerticalCurvedList"/>
    <dgm:cxn modelId="{47FBA629-78A2-4C14-A03A-4E29E5D8135E}" type="presParOf" srcId="{558EC3EF-2560-4692-B4E9-62C6E0BEB644}" destId="{F79F5774-9F99-4C27-9E35-A9D5E0B1FF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323FF-D3A1-4454-A53E-EF5D5BA2A27B}">
      <dsp:nvSpPr>
        <dsp:cNvPr id="0" name=""/>
        <dsp:cNvSpPr/>
      </dsp:nvSpPr>
      <dsp:spPr>
        <a:xfrm rot="5400000">
          <a:off x="-174311" y="199716"/>
          <a:ext cx="1162079" cy="81345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rot="-5400000">
        <a:off x="2" y="432132"/>
        <a:ext cx="813455" cy="348624"/>
      </dsp:txXfrm>
    </dsp:sp>
    <dsp:sp modelId="{7BB5ACC4-6B63-44B6-A390-46FFAC454414}">
      <dsp:nvSpPr>
        <dsp:cNvPr id="0" name=""/>
        <dsp:cNvSpPr/>
      </dsp:nvSpPr>
      <dsp:spPr>
        <a:xfrm rot="5400000">
          <a:off x="5133459" y="-4288356"/>
          <a:ext cx="755749" cy="939575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Washing the face once</a:t>
          </a:r>
          <a:endParaRPr lang="en-US" sz="2400" kern="1200" dirty="0"/>
        </a:p>
        <a:p>
          <a:pPr marL="228600" lvl="1" indent="-228600" algn="l" defTabSz="1066800">
            <a:lnSpc>
              <a:spcPct val="90000"/>
            </a:lnSpc>
            <a:spcBef>
              <a:spcPct val="0"/>
            </a:spcBef>
            <a:spcAft>
              <a:spcPct val="15000"/>
            </a:spcAft>
            <a:buChar char="••"/>
          </a:pPr>
          <a:r>
            <a:rPr lang="en-US" sz="2400" kern="1200" dirty="0" smtClean="0"/>
            <a:t>From forehead to the under the chin and between the two earlobes </a:t>
          </a:r>
          <a:endParaRPr lang="en-US" sz="2400" kern="1200" dirty="0"/>
        </a:p>
      </dsp:txBody>
      <dsp:txXfrm rot="-5400000">
        <a:off x="813456" y="68540"/>
        <a:ext cx="9358863" cy="681963"/>
      </dsp:txXfrm>
    </dsp:sp>
    <dsp:sp modelId="{FC4A2022-0223-462D-9D32-7C4EB6BA6404}">
      <dsp:nvSpPr>
        <dsp:cNvPr id="0" name=""/>
        <dsp:cNvSpPr/>
      </dsp:nvSpPr>
      <dsp:spPr>
        <a:xfrm rot="5400000">
          <a:off x="-174311" y="1194251"/>
          <a:ext cx="1162079" cy="81345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rot="-5400000">
        <a:off x="2" y="1426667"/>
        <a:ext cx="813455" cy="348624"/>
      </dsp:txXfrm>
    </dsp:sp>
    <dsp:sp modelId="{91A5873C-6A0D-4EAA-804C-DB1C3C5573FC}">
      <dsp:nvSpPr>
        <dsp:cNvPr id="0" name=""/>
        <dsp:cNvSpPr/>
      </dsp:nvSpPr>
      <dsp:spPr>
        <a:xfrm rot="5400000">
          <a:off x="5133657" y="-3300262"/>
          <a:ext cx="755351" cy="939575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Washing the two hands along with the elbows once</a:t>
          </a:r>
          <a:endParaRPr lang="en-US" sz="2400" kern="1200" dirty="0"/>
        </a:p>
      </dsp:txBody>
      <dsp:txXfrm rot="-5400000">
        <a:off x="813455" y="1056813"/>
        <a:ext cx="9358883" cy="681605"/>
      </dsp:txXfrm>
    </dsp:sp>
    <dsp:sp modelId="{2D32C8C5-3ECA-4F91-AA55-9E884A86C87B}">
      <dsp:nvSpPr>
        <dsp:cNvPr id="0" name=""/>
        <dsp:cNvSpPr/>
      </dsp:nvSpPr>
      <dsp:spPr>
        <a:xfrm rot="5400000">
          <a:off x="-174311" y="2208692"/>
          <a:ext cx="1162079" cy="81345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rot="-5400000">
        <a:off x="2" y="2441108"/>
        <a:ext cx="813455" cy="348624"/>
      </dsp:txXfrm>
    </dsp:sp>
    <dsp:sp modelId="{FCE0C163-2826-46B2-861B-79D64AD776BA}">
      <dsp:nvSpPr>
        <dsp:cNvPr id="0" name=""/>
        <dsp:cNvSpPr/>
      </dsp:nvSpPr>
      <dsp:spPr>
        <a:xfrm rot="5400000">
          <a:off x="5133657" y="-2285821"/>
          <a:ext cx="755351" cy="939575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Wiping a quarter of the head with wet hands </a:t>
          </a:r>
          <a:endParaRPr lang="en-US" sz="2400" kern="1200" dirty="0"/>
        </a:p>
      </dsp:txBody>
      <dsp:txXfrm rot="-5400000">
        <a:off x="813455" y="2071254"/>
        <a:ext cx="9358883" cy="681605"/>
      </dsp:txXfrm>
    </dsp:sp>
    <dsp:sp modelId="{E3843C3D-306E-483C-A918-9D473ED349EB}">
      <dsp:nvSpPr>
        <dsp:cNvPr id="0" name=""/>
        <dsp:cNvSpPr/>
      </dsp:nvSpPr>
      <dsp:spPr>
        <a:xfrm rot="5400000">
          <a:off x="-174311" y="3223134"/>
          <a:ext cx="1162079" cy="813455"/>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dsp:txBody>
      <dsp:txXfrm rot="-5400000">
        <a:off x="2" y="3455550"/>
        <a:ext cx="813455" cy="348624"/>
      </dsp:txXfrm>
    </dsp:sp>
    <dsp:sp modelId="{3E83C0E7-E618-4578-842E-7A4717E5720B}">
      <dsp:nvSpPr>
        <dsp:cNvPr id="0" name=""/>
        <dsp:cNvSpPr/>
      </dsp:nvSpPr>
      <dsp:spPr>
        <a:xfrm rot="5400000">
          <a:off x="5133657" y="-1271379"/>
          <a:ext cx="755351" cy="939575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Washing the two feet along with ankles once</a:t>
          </a:r>
          <a:endParaRPr lang="en-US" sz="2400" kern="1200" dirty="0"/>
        </a:p>
      </dsp:txBody>
      <dsp:txXfrm rot="-5400000">
        <a:off x="813455" y="3085696"/>
        <a:ext cx="9358883" cy="681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F942-6936-4E82-A548-02BE474E299B}">
      <dsp:nvSpPr>
        <dsp:cNvPr id="0" name=""/>
        <dsp:cNvSpPr/>
      </dsp:nvSpPr>
      <dsp:spPr>
        <a:xfrm>
          <a:off x="-5597113" y="-856856"/>
          <a:ext cx="6664043" cy="6664043"/>
        </a:xfrm>
        <a:prstGeom prst="blockArc">
          <a:avLst>
            <a:gd name="adj1" fmla="val 18900000"/>
            <a:gd name="adj2" fmla="val 2700000"/>
            <a:gd name="adj3" fmla="val 324"/>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8AF2CE-9CCE-468C-8BE2-6B3235CE33DE}">
      <dsp:nvSpPr>
        <dsp:cNvPr id="0" name=""/>
        <dsp:cNvSpPr/>
      </dsp:nvSpPr>
      <dsp:spPr>
        <a:xfrm>
          <a:off x="466440" y="309296"/>
          <a:ext cx="9445304" cy="61898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1. Make intention of Ablution before starting</a:t>
          </a:r>
          <a:endParaRPr lang="en-US" sz="2400" kern="1200" dirty="0"/>
        </a:p>
      </dsp:txBody>
      <dsp:txXfrm>
        <a:off x="466440" y="309296"/>
        <a:ext cx="9445304" cy="618989"/>
      </dsp:txXfrm>
    </dsp:sp>
    <dsp:sp modelId="{961E3049-815F-4014-BF01-313E926DAF9F}">
      <dsp:nvSpPr>
        <dsp:cNvPr id="0" name=""/>
        <dsp:cNvSpPr/>
      </dsp:nvSpPr>
      <dsp:spPr>
        <a:xfrm>
          <a:off x="79572" y="231922"/>
          <a:ext cx="773736" cy="7737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288B97-6251-4F10-8B44-BBC591637C81}">
      <dsp:nvSpPr>
        <dsp:cNvPr id="0" name=""/>
        <dsp:cNvSpPr/>
      </dsp:nvSpPr>
      <dsp:spPr>
        <a:xfrm>
          <a:off x="909990" y="1237483"/>
          <a:ext cx="9001754" cy="618989"/>
        </a:xfrm>
        <a:prstGeom prst="rect">
          <a:avLst/>
        </a:prstGeom>
        <a:gradFill rotWithShape="0">
          <a:gsLst>
            <a:gs pos="0">
              <a:schemeClr val="accent2">
                <a:hueOff val="-597122"/>
                <a:satOff val="11853"/>
                <a:lumOff val="-7500"/>
                <a:alphaOff val="0"/>
                <a:satMod val="103000"/>
                <a:lumMod val="102000"/>
                <a:tint val="94000"/>
              </a:schemeClr>
            </a:gs>
            <a:gs pos="50000">
              <a:schemeClr val="accent2">
                <a:hueOff val="-597122"/>
                <a:satOff val="11853"/>
                <a:lumOff val="-7500"/>
                <a:alphaOff val="0"/>
                <a:satMod val="110000"/>
                <a:lumMod val="100000"/>
                <a:shade val="100000"/>
              </a:schemeClr>
            </a:gs>
            <a:gs pos="100000">
              <a:schemeClr val="accent2">
                <a:hueOff val="-597122"/>
                <a:satOff val="11853"/>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2. S</a:t>
          </a:r>
          <a:r>
            <a:rPr lang="es-ES" sz="2400" kern="1200" dirty="0" smtClean="0"/>
            <a:t>ay </a:t>
          </a:r>
          <a:r>
            <a:rPr lang="es-ES" sz="2400" kern="1200" dirty="0" err="1" smtClean="0"/>
            <a:t>Bismilläh</a:t>
          </a:r>
          <a:r>
            <a:rPr lang="es-ES" sz="2400" kern="1200" dirty="0" smtClean="0"/>
            <a:t>-ir </a:t>
          </a:r>
          <a:r>
            <a:rPr lang="es-ES" sz="2400" kern="1200" dirty="0" err="1" smtClean="0"/>
            <a:t>Raḧmän-ir</a:t>
          </a:r>
          <a:r>
            <a:rPr lang="es-ES" sz="2400" kern="1200" dirty="0" smtClean="0"/>
            <a:t> </a:t>
          </a:r>
          <a:r>
            <a:rPr lang="es-ES" sz="2400" kern="1200" dirty="0" err="1" smtClean="0"/>
            <a:t>Raḧïm</a:t>
          </a:r>
          <a:endParaRPr lang="en-US" sz="2400" kern="1200" dirty="0"/>
        </a:p>
      </dsp:txBody>
      <dsp:txXfrm>
        <a:off x="909990" y="1237483"/>
        <a:ext cx="9001754" cy="618989"/>
      </dsp:txXfrm>
    </dsp:sp>
    <dsp:sp modelId="{AF4F6C76-1EBF-4A8B-A081-CF68335C51DE}">
      <dsp:nvSpPr>
        <dsp:cNvPr id="0" name=""/>
        <dsp:cNvSpPr/>
      </dsp:nvSpPr>
      <dsp:spPr>
        <a:xfrm>
          <a:off x="523121" y="1160109"/>
          <a:ext cx="773736" cy="773736"/>
        </a:xfrm>
        <a:prstGeom prst="ellipse">
          <a:avLst/>
        </a:prstGeom>
        <a:solidFill>
          <a:schemeClr val="lt1">
            <a:hueOff val="0"/>
            <a:satOff val="0"/>
            <a:lumOff val="0"/>
            <a:alphaOff val="0"/>
          </a:schemeClr>
        </a:solidFill>
        <a:ln w="6350" cap="flat" cmpd="sng" algn="ctr">
          <a:solidFill>
            <a:schemeClr val="accent2">
              <a:hueOff val="-597122"/>
              <a:satOff val="11853"/>
              <a:lumOff val="-750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BB5C73-32DF-4E0B-83DE-B1C81BF1E676}">
      <dsp:nvSpPr>
        <dsp:cNvPr id="0" name=""/>
        <dsp:cNvSpPr/>
      </dsp:nvSpPr>
      <dsp:spPr>
        <a:xfrm>
          <a:off x="1046124" y="2165670"/>
          <a:ext cx="8865620" cy="618989"/>
        </a:xfrm>
        <a:prstGeom prst="rect">
          <a:avLst/>
        </a:prstGeom>
        <a:gradFill rotWithShape="0">
          <a:gsLst>
            <a:gs pos="0">
              <a:schemeClr val="accent2">
                <a:hueOff val="-1194244"/>
                <a:satOff val="23706"/>
                <a:lumOff val="-15000"/>
                <a:alphaOff val="0"/>
                <a:satMod val="103000"/>
                <a:lumMod val="102000"/>
                <a:tint val="94000"/>
              </a:schemeClr>
            </a:gs>
            <a:gs pos="50000">
              <a:schemeClr val="accent2">
                <a:hueOff val="-1194244"/>
                <a:satOff val="23706"/>
                <a:lumOff val="-15000"/>
                <a:alphaOff val="0"/>
                <a:satMod val="110000"/>
                <a:lumMod val="100000"/>
                <a:shade val="100000"/>
              </a:schemeClr>
            </a:gs>
            <a:gs pos="100000">
              <a:schemeClr val="accent2">
                <a:hueOff val="-1194244"/>
                <a:satOff val="23706"/>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3. Wash the hands up to the wrists. </a:t>
          </a:r>
          <a:endParaRPr lang="en-US" sz="2400" kern="1200" dirty="0"/>
        </a:p>
      </dsp:txBody>
      <dsp:txXfrm>
        <a:off x="1046124" y="2165670"/>
        <a:ext cx="8865620" cy="618989"/>
      </dsp:txXfrm>
    </dsp:sp>
    <dsp:sp modelId="{DB729FFE-8564-465A-84D5-986183EAC239}">
      <dsp:nvSpPr>
        <dsp:cNvPr id="0" name=""/>
        <dsp:cNvSpPr/>
      </dsp:nvSpPr>
      <dsp:spPr>
        <a:xfrm>
          <a:off x="659255" y="2088296"/>
          <a:ext cx="773736" cy="773736"/>
        </a:xfrm>
        <a:prstGeom prst="ellipse">
          <a:avLst/>
        </a:prstGeom>
        <a:solidFill>
          <a:schemeClr val="lt1">
            <a:hueOff val="0"/>
            <a:satOff val="0"/>
            <a:lumOff val="0"/>
            <a:alphaOff val="0"/>
          </a:schemeClr>
        </a:solidFill>
        <a:ln w="6350" cap="flat" cmpd="sng" algn="ctr">
          <a:solidFill>
            <a:schemeClr val="accent2">
              <a:hueOff val="-1194244"/>
              <a:satOff val="23706"/>
              <a:lumOff val="-1500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2E51E0-B2FE-4002-BCDC-4B01E1CBE58F}">
      <dsp:nvSpPr>
        <dsp:cNvPr id="0" name=""/>
        <dsp:cNvSpPr/>
      </dsp:nvSpPr>
      <dsp:spPr>
        <a:xfrm>
          <a:off x="961660" y="3045328"/>
          <a:ext cx="9001754" cy="618989"/>
        </a:xfrm>
        <a:prstGeom prst="rect">
          <a:avLst/>
        </a:prstGeom>
        <a:gradFill rotWithShape="0">
          <a:gsLst>
            <a:gs pos="0">
              <a:schemeClr val="accent2">
                <a:hueOff val="-1791365"/>
                <a:satOff val="35559"/>
                <a:lumOff val="-22501"/>
                <a:alphaOff val="0"/>
                <a:satMod val="103000"/>
                <a:lumMod val="102000"/>
                <a:tint val="94000"/>
              </a:schemeClr>
            </a:gs>
            <a:gs pos="50000">
              <a:schemeClr val="accent2">
                <a:hueOff val="-1791365"/>
                <a:satOff val="35559"/>
                <a:lumOff val="-22501"/>
                <a:alphaOff val="0"/>
                <a:satMod val="110000"/>
                <a:lumMod val="100000"/>
                <a:shade val="100000"/>
              </a:schemeClr>
            </a:gs>
            <a:gs pos="100000">
              <a:schemeClr val="accent2">
                <a:hueOff val="-1791365"/>
                <a:satOff val="35559"/>
                <a:lumOff val="-2250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4. Clean teeth with tooth-stick, if not available then with fingers</a:t>
          </a:r>
          <a:endParaRPr lang="en-US" sz="2400" kern="1200" dirty="0"/>
        </a:p>
      </dsp:txBody>
      <dsp:txXfrm>
        <a:off x="961660" y="3045328"/>
        <a:ext cx="9001754" cy="618989"/>
      </dsp:txXfrm>
    </dsp:sp>
    <dsp:sp modelId="{76EC32B0-158F-4281-84E8-893D3C9686AA}">
      <dsp:nvSpPr>
        <dsp:cNvPr id="0" name=""/>
        <dsp:cNvSpPr/>
      </dsp:nvSpPr>
      <dsp:spPr>
        <a:xfrm>
          <a:off x="523121" y="3016483"/>
          <a:ext cx="773736" cy="773736"/>
        </a:xfrm>
        <a:prstGeom prst="ellipse">
          <a:avLst/>
        </a:prstGeom>
        <a:solidFill>
          <a:schemeClr val="lt1">
            <a:hueOff val="0"/>
            <a:satOff val="0"/>
            <a:lumOff val="0"/>
            <a:alphaOff val="0"/>
          </a:schemeClr>
        </a:solidFill>
        <a:ln w="6350" cap="flat" cmpd="sng" algn="ctr">
          <a:solidFill>
            <a:schemeClr val="accent2">
              <a:hueOff val="-1791365"/>
              <a:satOff val="35559"/>
              <a:lumOff val="-2250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F1CA2DD-1046-488D-B1E3-0425E85AB80B}">
      <dsp:nvSpPr>
        <dsp:cNvPr id="0" name=""/>
        <dsp:cNvSpPr/>
      </dsp:nvSpPr>
      <dsp:spPr>
        <a:xfrm>
          <a:off x="466440" y="4022044"/>
          <a:ext cx="9445304" cy="618989"/>
        </a:xfrm>
        <a:prstGeom prst="rect">
          <a:avLst/>
        </a:prstGeom>
        <a:gradFill rotWithShape="0">
          <a:gsLst>
            <a:gs pos="0">
              <a:schemeClr val="accent2">
                <a:hueOff val="-2388487"/>
                <a:satOff val="47412"/>
                <a:lumOff val="-30001"/>
                <a:alphaOff val="0"/>
                <a:satMod val="103000"/>
                <a:lumMod val="102000"/>
                <a:tint val="94000"/>
              </a:schemeClr>
            </a:gs>
            <a:gs pos="50000">
              <a:schemeClr val="accent2">
                <a:hueOff val="-2388487"/>
                <a:satOff val="47412"/>
                <a:lumOff val="-30001"/>
                <a:alphaOff val="0"/>
                <a:satMod val="110000"/>
                <a:lumMod val="100000"/>
                <a:shade val="100000"/>
              </a:schemeClr>
            </a:gs>
            <a:gs pos="100000">
              <a:schemeClr val="accent2">
                <a:hueOff val="-2388487"/>
                <a:satOff val="47412"/>
                <a:lumOff val="-3000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5. Rinse out the mouth</a:t>
          </a:r>
          <a:endParaRPr lang="en-US" sz="2400" kern="1200" dirty="0"/>
        </a:p>
      </dsp:txBody>
      <dsp:txXfrm>
        <a:off x="466440" y="4022044"/>
        <a:ext cx="9445304" cy="618989"/>
      </dsp:txXfrm>
    </dsp:sp>
    <dsp:sp modelId="{F79F5774-9F99-4C27-9E35-A9D5E0B1FFA1}">
      <dsp:nvSpPr>
        <dsp:cNvPr id="0" name=""/>
        <dsp:cNvSpPr/>
      </dsp:nvSpPr>
      <dsp:spPr>
        <a:xfrm>
          <a:off x="79572" y="3944670"/>
          <a:ext cx="773736" cy="773736"/>
        </a:xfrm>
        <a:prstGeom prst="ellipse">
          <a:avLst/>
        </a:prstGeom>
        <a:solidFill>
          <a:schemeClr val="lt1">
            <a:hueOff val="0"/>
            <a:satOff val="0"/>
            <a:lumOff val="0"/>
            <a:alphaOff val="0"/>
          </a:schemeClr>
        </a:solidFill>
        <a:ln w="6350" cap="flat" cmpd="sng" algn="ctr">
          <a:solidFill>
            <a:schemeClr val="accent2">
              <a:hueOff val="-2388487"/>
              <a:satOff val="47412"/>
              <a:lumOff val="-3000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F942-6936-4E82-A548-02BE474E299B}">
      <dsp:nvSpPr>
        <dsp:cNvPr id="0" name=""/>
        <dsp:cNvSpPr/>
      </dsp:nvSpPr>
      <dsp:spPr>
        <a:xfrm>
          <a:off x="-5597113" y="-856856"/>
          <a:ext cx="6664043" cy="6664043"/>
        </a:xfrm>
        <a:prstGeom prst="blockArc">
          <a:avLst>
            <a:gd name="adj1" fmla="val 18900000"/>
            <a:gd name="adj2" fmla="val 2700000"/>
            <a:gd name="adj3" fmla="val 324"/>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8AF2CE-9CCE-468C-8BE2-6B3235CE33DE}">
      <dsp:nvSpPr>
        <dsp:cNvPr id="0" name=""/>
        <dsp:cNvSpPr/>
      </dsp:nvSpPr>
      <dsp:spPr>
        <a:xfrm>
          <a:off x="466440" y="309296"/>
          <a:ext cx="9445304" cy="61898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6. </a:t>
          </a:r>
          <a:r>
            <a:rPr lang="en-US" sz="2700" kern="1200" dirty="0" smtClean="0"/>
            <a:t>Gargle, if not fasting</a:t>
          </a:r>
          <a:endParaRPr lang="en-US" sz="2700" kern="1200" dirty="0"/>
        </a:p>
      </dsp:txBody>
      <dsp:txXfrm>
        <a:off x="466440" y="309296"/>
        <a:ext cx="9445304" cy="618989"/>
      </dsp:txXfrm>
    </dsp:sp>
    <dsp:sp modelId="{961E3049-815F-4014-BF01-313E926DAF9F}">
      <dsp:nvSpPr>
        <dsp:cNvPr id="0" name=""/>
        <dsp:cNvSpPr/>
      </dsp:nvSpPr>
      <dsp:spPr>
        <a:xfrm>
          <a:off x="79572" y="231922"/>
          <a:ext cx="773736" cy="77373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288B97-6251-4F10-8B44-BBC591637C81}">
      <dsp:nvSpPr>
        <dsp:cNvPr id="0" name=""/>
        <dsp:cNvSpPr/>
      </dsp:nvSpPr>
      <dsp:spPr>
        <a:xfrm>
          <a:off x="909990" y="1237483"/>
          <a:ext cx="9001754" cy="618989"/>
        </a:xfrm>
        <a:prstGeom prst="rect">
          <a:avLst/>
        </a:prstGeom>
        <a:gradFill rotWithShape="0">
          <a:gsLst>
            <a:gs pos="0">
              <a:schemeClr val="accent5">
                <a:hueOff val="-527989"/>
                <a:satOff val="12499"/>
                <a:lumOff val="883"/>
                <a:alphaOff val="0"/>
                <a:satMod val="103000"/>
                <a:lumMod val="102000"/>
                <a:tint val="94000"/>
              </a:schemeClr>
            </a:gs>
            <a:gs pos="50000">
              <a:schemeClr val="accent5">
                <a:hueOff val="-527989"/>
                <a:satOff val="12499"/>
                <a:lumOff val="883"/>
                <a:alphaOff val="0"/>
                <a:satMod val="110000"/>
                <a:lumMod val="100000"/>
                <a:shade val="100000"/>
              </a:schemeClr>
            </a:gs>
            <a:gs pos="100000">
              <a:schemeClr val="accent5">
                <a:hueOff val="-527989"/>
                <a:satOff val="12499"/>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7. Put water into his nose </a:t>
          </a:r>
          <a:endParaRPr lang="en-US" sz="2700" kern="1200" dirty="0"/>
        </a:p>
      </dsp:txBody>
      <dsp:txXfrm>
        <a:off x="909990" y="1237483"/>
        <a:ext cx="9001754" cy="618989"/>
      </dsp:txXfrm>
    </dsp:sp>
    <dsp:sp modelId="{AF4F6C76-1EBF-4A8B-A081-CF68335C51DE}">
      <dsp:nvSpPr>
        <dsp:cNvPr id="0" name=""/>
        <dsp:cNvSpPr/>
      </dsp:nvSpPr>
      <dsp:spPr>
        <a:xfrm>
          <a:off x="523121" y="1160109"/>
          <a:ext cx="773736" cy="773736"/>
        </a:xfrm>
        <a:prstGeom prst="ellipse">
          <a:avLst/>
        </a:prstGeom>
        <a:solidFill>
          <a:schemeClr val="lt1">
            <a:hueOff val="0"/>
            <a:satOff val="0"/>
            <a:lumOff val="0"/>
            <a:alphaOff val="0"/>
          </a:schemeClr>
        </a:solidFill>
        <a:ln w="6350" cap="flat" cmpd="sng" algn="ctr">
          <a:solidFill>
            <a:schemeClr val="accent5">
              <a:hueOff val="-527989"/>
              <a:satOff val="12499"/>
              <a:lumOff val="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BB5C73-32DF-4E0B-83DE-B1C81BF1E676}">
      <dsp:nvSpPr>
        <dsp:cNvPr id="0" name=""/>
        <dsp:cNvSpPr/>
      </dsp:nvSpPr>
      <dsp:spPr>
        <a:xfrm>
          <a:off x="1046124" y="2165670"/>
          <a:ext cx="8865620" cy="618989"/>
        </a:xfrm>
        <a:prstGeom prst="rect">
          <a:avLst/>
        </a:prstGeom>
        <a:gradFill rotWithShape="0">
          <a:gsLst>
            <a:gs pos="0">
              <a:schemeClr val="accent5">
                <a:hueOff val="-1055978"/>
                <a:satOff val="24999"/>
                <a:lumOff val="1766"/>
                <a:alphaOff val="0"/>
                <a:satMod val="103000"/>
                <a:lumMod val="102000"/>
                <a:tint val="94000"/>
              </a:schemeClr>
            </a:gs>
            <a:gs pos="50000">
              <a:schemeClr val="accent5">
                <a:hueOff val="-1055978"/>
                <a:satOff val="24999"/>
                <a:lumOff val="1766"/>
                <a:alphaOff val="0"/>
                <a:satMod val="110000"/>
                <a:lumMod val="100000"/>
                <a:shade val="100000"/>
              </a:schemeClr>
            </a:gs>
            <a:gs pos="100000">
              <a:schemeClr val="accent5">
                <a:hueOff val="-1055978"/>
                <a:satOff val="24999"/>
                <a:lumOff val="176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8. Wash every body-part thrice</a:t>
          </a:r>
          <a:endParaRPr lang="en-US" sz="2700" kern="1200" dirty="0"/>
        </a:p>
      </dsp:txBody>
      <dsp:txXfrm>
        <a:off x="1046124" y="2165670"/>
        <a:ext cx="8865620" cy="618989"/>
      </dsp:txXfrm>
    </dsp:sp>
    <dsp:sp modelId="{DB729FFE-8564-465A-84D5-986183EAC239}">
      <dsp:nvSpPr>
        <dsp:cNvPr id="0" name=""/>
        <dsp:cNvSpPr/>
      </dsp:nvSpPr>
      <dsp:spPr>
        <a:xfrm>
          <a:off x="659255" y="2088296"/>
          <a:ext cx="773736" cy="773736"/>
        </a:xfrm>
        <a:prstGeom prst="ellipse">
          <a:avLst/>
        </a:prstGeom>
        <a:solidFill>
          <a:schemeClr val="lt1">
            <a:hueOff val="0"/>
            <a:satOff val="0"/>
            <a:lumOff val="0"/>
            <a:alphaOff val="0"/>
          </a:schemeClr>
        </a:solidFill>
        <a:ln w="6350" cap="flat" cmpd="sng" algn="ctr">
          <a:solidFill>
            <a:schemeClr val="accent5">
              <a:hueOff val="-1055978"/>
              <a:satOff val="24999"/>
              <a:lumOff val="176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2E51E0-B2FE-4002-BCDC-4B01E1CBE58F}">
      <dsp:nvSpPr>
        <dsp:cNvPr id="0" name=""/>
        <dsp:cNvSpPr/>
      </dsp:nvSpPr>
      <dsp:spPr>
        <a:xfrm>
          <a:off x="961660" y="3045328"/>
          <a:ext cx="9001754" cy="618989"/>
        </a:xfrm>
        <a:prstGeom prst="rect">
          <a:avLst/>
        </a:prstGeom>
        <a:gradFill rotWithShape="0">
          <a:gsLst>
            <a:gs pos="0">
              <a:schemeClr val="accent5">
                <a:hueOff val="-1583967"/>
                <a:satOff val="37498"/>
                <a:lumOff val="2648"/>
                <a:alphaOff val="0"/>
                <a:satMod val="103000"/>
                <a:lumMod val="102000"/>
                <a:tint val="94000"/>
              </a:schemeClr>
            </a:gs>
            <a:gs pos="50000">
              <a:schemeClr val="accent5">
                <a:hueOff val="-1583967"/>
                <a:satOff val="37498"/>
                <a:lumOff val="2648"/>
                <a:alphaOff val="0"/>
                <a:satMod val="110000"/>
                <a:lumMod val="100000"/>
                <a:shade val="100000"/>
              </a:schemeClr>
            </a:gs>
            <a:gs pos="100000">
              <a:schemeClr val="accent5">
                <a:hueOff val="-1583967"/>
                <a:satOff val="37498"/>
                <a:lumOff val="264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700" kern="1200" dirty="0" smtClean="0"/>
            <a:t>9. Wipe </a:t>
          </a:r>
          <a:r>
            <a:rPr lang="en-US" sz="2700" kern="1200" dirty="0" smtClean="0"/>
            <a:t>the entire head once </a:t>
          </a:r>
          <a:r>
            <a:rPr lang="en-US" sz="2700" kern="1200" dirty="0" smtClean="0"/>
            <a:t>with wet hands</a:t>
          </a:r>
          <a:endParaRPr lang="en-US" sz="2700" kern="1200" dirty="0"/>
        </a:p>
      </dsp:txBody>
      <dsp:txXfrm>
        <a:off x="961660" y="3045328"/>
        <a:ext cx="9001754" cy="618989"/>
      </dsp:txXfrm>
    </dsp:sp>
    <dsp:sp modelId="{76EC32B0-158F-4281-84E8-893D3C9686AA}">
      <dsp:nvSpPr>
        <dsp:cNvPr id="0" name=""/>
        <dsp:cNvSpPr/>
      </dsp:nvSpPr>
      <dsp:spPr>
        <a:xfrm>
          <a:off x="523121" y="3016483"/>
          <a:ext cx="773736" cy="773736"/>
        </a:xfrm>
        <a:prstGeom prst="ellipse">
          <a:avLst/>
        </a:prstGeom>
        <a:solidFill>
          <a:schemeClr val="lt1">
            <a:hueOff val="0"/>
            <a:satOff val="0"/>
            <a:lumOff val="0"/>
            <a:alphaOff val="0"/>
          </a:schemeClr>
        </a:solidFill>
        <a:ln w="6350" cap="flat" cmpd="sng" algn="ctr">
          <a:solidFill>
            <a:schemeClr val="accent5">
              <a:hueOff val="-1583967"/>
              <a:satOff val="37498"/>
              <a:lumOff val="264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F1CA2DD-1046-488D-B1E3-0425E85AB80B}">
      <dsp:nvSpPr>
        <dsp:cNvPr id="0" name=""/>
        <dsp:cNvSpPr/>
      </dsp:nvSpPr>
      <dsp:spPr>
        <a:xfrm>
          <a:off x="466440" y="4022044"/>
          <a:ext cx="9445304" cy="618989"/>
        </a:xfrm>
        <a:prstGeom prst="rect">
          <a:avLst/>
        </a:prstGeom>
        <a:gradFill rotWithShape="0">
          <a:gsLst>
            <a:gs pos="0">
              <a:schemeClr val="accent5">
                <a:hueOff val="-2111956"/>
                <a:satOff val="49998"/>
                <a:lumOff val="3531"/>
                <a:alphaOff val="0"/>
                <a:satMod val="103000"/>
                <a:lumMod val="102000"/>
                <a:tint val="94000"/>
              </a:schemeClr>
            </a:gs>
            <a:gs pos="50000">
              <a:schemeClr val="accent5">
                <a:hueOff val="-2111956"/>
                <a:satOff val="49998"/>
                <a:lumOff val="3531"/>
                <a:alphaOff val="0"/>
                <a:satMod val="110000"/>
                <a:lumMod val="100000"/>
                <a:shade val="100000"/>
              </a:schemeClr>
            </a:gs>
            <a:gs pos="100000">
              <a:schemeClr val="accent5">
                <a:hueOff val="-2111956"/>
                <a:satOff val="49998"/>
                <a:lumOff val="353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10. Wipe </a:t>
          </a:r>
          <a:r>
            <a:rPr lang="en-US" sz="2700" kern="1200" dirty="0" smtClean="0"/>
            <a:t>both the ears </a:t>
          </a:r>
          <a:r>
            <a:rPr lang="en-US" sz="2700" kern="1200" dirty="0" smtClean="0"/>
            <a:t> with wet hands – inside and outside</a:t>
          </a:r>
          <a:endParaRPr lang="en-US" sz="2700" kern="1200" dirty="0"/>
        </a:p>
      </dsp:txBody>
      <dsp:txXfrm>
        <a:off x="466440" y="4022044"/>
        <a:ext cx="9445304" cy="618989"/>
      </dsp:txXfrm>
    </dsp:sp>
    <dsp:sp modelId="{F79F5774-9F99-4C27-9E35-A9D5E0B1FFA1}">
      <dsp:nvSpPr>
        <dsp:cNvPr id="0" name=""/>
        <dsp:cNvSpPr/>
      </dsp:nvSpPr>
      <dsp:spPr>
        <a:xfrm>
          <a:off x="79572" y="3944670"/>
          <a:ext cx="773736" cy="773736"/>
        </a:xfrm>
        <a:prstGeom prst="ellipse">
          <a:avLst/>
        </a:prstGeom>
        <a:solidFill>
          <a:schemeClr val="lt1">
            <a:hueOff val="0"/>
            <a:satOff val="0"/>
            <a:lumOff val="0"/>
            <a:alphaOff val="0"/>
          </a:schemeClr>
        </a:solidFill>
        <a:ln w="6350" cap="flat" cmpd="sng" algn="ctr">
          <a:solidFill>
            <a:schemeClr val="accent5">
              <a:hueOff val="-2111956"/>
              <a:satOff val="49998"/>
              <a:lumOff val="353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F942-6936-4E82-A548-02BE474E299B}">
      <dsp:nvSpPr>
        <dsp:cNvPr id="0" name=""/>
        <dsp:cNvSpPr/>
      </dsp:nvSpPr>
      <dsp:spPr>
        <a:xfrm>
          <a:off x="-5597113" y="-856856"/>
          <a:ext cx="6664043" cy="6664043"/>
        </a:xfrm>
        <a:prstGeom prst="blockArc">
          <a:avLst>
            <a:gd name="adj1" fmla="val 18900000"/>
            <a:gd name="adj2" fmla="val 2700000"/>
            <a:gd name="adj3" fmla="val 324"/>
          </a:avLst>
        </a:prstGeom>
        <a:noFill/>
        <a:ln w="12700" cap="flat" cmpd="sng" algn="ctr">
          <a:solidFill>
            <a:schemeClr val="accent3">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8AF2CE-9CCE-468C-8BE2-6B3235CE33DE}">
      <dsp:nvSpPr>
        <dsp:cNvPr id="0" name=""/>
        <dsp:cNvSpPr/>
      </dsp:nvSpPr>
      <dsp:spPr>
        <a:xfrm>
          <a:off x="466440" y="309296"/>
          <a:ext cx="9445304" cy="618989"/>
        </a:xfrm>
        <a:prstGeom prst="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11. Run fingers through the beard from below. </a:t>
          </a:r>
          <a:endParaRPr lang="en-US" sz="2700" kern="1200" dirty="0"/>
        </a:p>
      </dsp:txBody>
      <dsp:txXfrm>
        <a:off x="466440" y="309296"/>
        <a:ext cx="9445304" cy="618989"/>
      </dsp:txXfrm>
    </dsp:sp>
    <dsp:sp modelId="{961E3049-815F-4014-BF01-313E926DAF9F}">
      <dsp:nvSpPr>
        <dsp:cNvPr id="0" name=""/>
        <dsp:cNvSpPr/>
      </dsp:nvSpPr>
      <dsp:spPr>
        <a:xfrm>
          <a:off x="79572" y="231922"/>
          <a:ext cx="773736" cy="773736"/>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D288B97-6251-4F10-8B44-BBC591637C81}">
      <dsp:nvSpPr>
        <dsp:cNvPr id="0" name=""/>
        <dsp:cNvSpPr/>
      </dsp:nvSpPr>
      <dsp:spPr>
        <a:xfrm>
          <a:off x="909990" y="1237483"/>
          <a:ext cx="9001754" cy="618989"/>
        </a:xfrm>
        <a:prstGeom prst="rect">
          <a:avLst/>
        </a:prstGeom>
        <a:gradFill rotWithShape="0">
          <a:gsLst>
            <a:gs pos="0">
              <a:schemeClr val="accent3">
                <a:alpha val="90000"/>
                <a:hueOff val="0"/>
                <a:satOff val="0"/>
                <a:lumOff val="0"/>
                <a:alphaOff val="-10000"/>
                <a:satMod val="103000"/>
                <a:lumMod val="102000"/>
                <a:tint val="94000"/>
              </a:schemeClr>
            </a:gs>
            <a:gs pos="50000">
              <a:schemeClr val="accent3">
                <a:alpha val="90000"/>
                <a:hueOff val="0"/>
                <a:satOff val="0"/>
                <a:lumOff val="0"/>
                <a:alphaOff val="-10000"/>
                <a:satMod val="110000"/>
                <a:lumMod val="100000"/>
                <a:shade val="100000"/>
              </a:schemeClr>
            </a:gs>
            <a:gs pos="100000">
              <a:schemeClr val="accent3">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12. Run fingers through the fingers of the other hand</a:t>
          </a:r>
          <a:endParaRPr lang="en-US" sz="2700" kern="1200" dirty="0"/>
        </a:p>
      </dsp:txBody>
      <dsp:txXfrm>
        <a:off x="909990" y="1237483"/>
        <a:ext cx="9001754" cy="618989"/>
      </dsp:txXfrm>
    </dsp:sp>
    <dsp:sp modelId="{AF4F6C76-1EBF-4A8B-A081-CF68335C51DE}">
      <dsp:nvSpPr>
        <dsp:cNvPr id="0" name=""/>
        <dsp:cNvSpPr/>
      </dsp:nvSpPr>
      <dsp:spPr>
        <a:xfrm>
          <a:off x="523121" y="1160109"/>
          <a:ext cx="773736" cy="773736"/>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1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BB5C73-32DF-4E0B-83DE-B1C81BF1E676}">
      <dsp:nvSpPr>
        <dsp:cNvPr id="0" name=""/>
        <dsp:cNvSpPr/>
      </dsp:nvSpPr>
      <dsp:spPr>
        <a:xfrm>
          <a:off x="1046124" y="2165670"/>
          <a:ext cx="8865620" cy="618989"/>
        </a:xfrm>
        <a:prstGeom prst="rect">
          <a:avLst/>
        </a:prstGeom>
        <a:gradFill rotWithShape="0">
          <a:gsLst>
            <a:gs pos="0">
              <a:schemeClr val="accent3">
                <a:alpha val="90000"/>
                <a:hueOff val="0"/>
                <a:satOff val="0"/>
                <a:lumOff val="0"/>
                <a:alphaOff val="-20000"/>
                <a:satMod val="103000"/>
                <a:lumMod val="102000"/>
                <a:tint val="94000"/>
              </a:schemeClr>
            </a:gs>
            <a:gs pos="50000">
              <a:schemeClr val="accent3">
                <a:alpha val="90000"/>
                <a:hueOff val="0"/>
                <a:satOff val="0"/>
                <a:lumOff val="0"/>
                <a:alphaOff val="-20000"/>
                <a:satMod val="110000"/>
                <a:lumMod val="100000"/>
                <a:shade val="100000"/>
              </a:schemeClr>
            </a:gs>
            <a:gs pos="100000">
              <a:schemeClr val="accent3">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13. Rub organs while washing</a:t>
          </a:r>
          <a:endParaRPr lang="en-US" sz="2700" kern="1200" dirty="0"/>
        </a:p>
      </dsp:txBody>
      <dsp:txXfrm>
        <a:off x="1046124" y="2165670"/>
        <a:ext cx="8865620" cy="618989"/>
      </dsp:txXfrm>
    </dsp:sp>
    <dsp:sp modelId="{DB729FFE-8564-465A-84D5-986183EAC239}">
      <dsp:nvSpPr>
        <dsp:cNvPr id="0" name=""/>
        <dsp:cNvSpPr/>
      </dsp:nvSpPr>
      <dsp:spPr>
        <a:xfrm>
          <a:off x="659255" y="2088296"/>
          <a:ext cx="773736" cy="773736"/>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2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2E51E0-B2FE-4002-BCDC-4B01E1CBE58F}">
      <dsp:nvSpPr>
        <dsp:cNvPr id="0" name=""/>
        <dsp:cNvSpPr/>
      </dsp:nvSpPr>
      <dsp:spPr>
        <a:xfrm>
          <a:off x="961660" y="3045328"/>
          <a:ext cx="9001754" cy="618989"/>
        </a:xfrm>
        <a:prstGeom prst="rect">
          <a:avLst/>
        </a:prstGeom>
        <a:gradFill rotWithShape="0">
          <a:gsLst>
            <a:gs pos="0">
              <a:schemeClr val="accent3">
                <a:alpha val="90000"/>
                <a:hueOff val="0"/>
                <a:satOff val="0"/>
                <a:lumOff val="0"/>
                <a:alphaOff val="-30000"/>
                <a:satMod val="103000"/>
                <a:lumMod val="102000"/>
                <a:tint val="94000"/>
              </a:schemeClr>
            </a:gs>
            <a:gs pos="50000">
              <a:schemeClr val="accent3">
                <a:alpha val="90000"/>
                <a:hueOff val="0"/>
                <a:satOff val="0"/>
                <a:lumOff val="0"/>
                <a:alphaOff val="-30000"/>
                <a:satMod val="110000"/>
                <a:lumMod val="100000"/>
                <a:shade val="100000"/>
              </a:schemeClr>
            </a:gs>
            <a:gs pos="100000">
              <a:schemeClr val="accent3">
                <a:alpha val="90000"/>
                <a:hueOff val="0"/>
                <a:satOff val="0"/>
                <a:lumOff val="0"/>
                <a:alphaOff val="-3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700" kern="1200" dirty="0" smtClean="0"/>
            <a:t>14. Wash the next organ before the previous one dries up</a:t>
          </a:r>
          <a:endParaRPr lang="en-US" sz="2700" kern="1200" dirty="0"/>
        </a:p>
      </dsp:txBody>
      <dsp:txXfrm>
        <a:off x="961660" y="3045328"/>
        <a:ext cx="9001754" cy="618989"/>
      </dsp:txXfrm>
    </dsp:sp>
    <dsp:sp modelId="{76EC32B0-158F-4281-84E8-893D3C9686AA}">
      <dsp:nvSpPr>
        <dsp:cNvPr id="0" name=""/>
        <dsp:cNvSpPr/>
      </dsp:nvSpPr>
      <dsp:spPr>
        <a:xfrm>
          <a:off x="523121" y="3016483"/>
          <a:ext cx="773736" cy="773736"/>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3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F1CA2DD-1046-488D-B1E3-0425E85AB80B}">
      <dsp:nvSpPr>
        <dsp:cNvPr id="0" name=""/>
        <dsp:cNvSpPr/>
      </dsp:nvSpPr>
      <dsp:spPr>
        <a:xfrm>
          <a:off x="466440" y="4022044"/>
          <a:ext cx="9445304" cy="618989"/>
        </a:xfrm>
        <a:prstGeom prst="rect">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1323"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15. Wash the organs in order</a:t>
          </a:r>
          <a:endParaRPr lang="en-US" sz="2700" kern="1200" dirty="0"/>
        </a:p>
      </dsp:txBody>
      <dsp:txXfrm>
        <a:off x="466440" y="4022044"/>
        <a:ext cx="9445304" cy="618989"/>
      </dsp:txXfrm>
    </dsp:sp>
    <dsp:sp modelId="{F79F5774-9F99-4C27-9E35-A9D5E0B1FFA1}">
      <dsp:nvSpPr>
        <dsp:cNvPr id="0" name=""/>
        <dsp:cNvSpPr/>
      </dsp:nvSpPr>
      <dsp:spPr>
        <a:xfrm>
          <a:off x="79572" y="3944670"/>
          <a:ext cx="773736" cy="773736"/>
        </a:xfrm>
        <a:prstGeom prst="ellipse">
          <a:avLst/>
        </a:prstGeom>
        <a:solidFill>
          <a:schemeClr val="lt1">
            <a:hueOff val="0"/>
            <a:satOff val="0"/>
            <a:lumOff val="0"/>
            <a:alphaOff val="0"/>
          </a:schemeClr>
        </a:solidFill>
        <a:ln w="6350" cap="flat" cmpd="sng" algn="ctr">
          <a:solidFill>
            <a:schemeClr val="accent3">
              <a:alpha val="90000"/>
              <a:hueOff val="0"/>
              <a:satOff val="0"/>
              <a:lumOff val="0"/>
              <a:alpha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F942-6936-4E82-A548-02BE474E299B}">
      <dsp:nvSpPr>
        <dsp:cNvPr id="0" name=""/>
        <dsp:cNvSpPr/>
      </dsp:nvSpPr>
      <dsp:spPr>
        <a:xfrm>
          <a:off x="-5596242" y="-856856"/>
          <a:ext cx="6664043" cy="6664043"/>
        </a:xfrm>
        <a:prstGeom prst="blockArc">
          <a:avLst>
            <a:gd name="adj1" fmla="val 18900000"/>
            <a:gd name="adj2" fmla="val 2700000"/>
            <a:gd name="adj3" fmla="val 324"/>
          </a:avLst>
        </a:pr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15403F-2CE5-4803-981E-3D23A9AD63A8}">
      <dsp:nvSpPr>
        <dsp:cNvPr id="0" name=""/>
        <dsp:cNvSpPr/>
      </dsp:nvSpPr>
      <dsp:spPr>
        <a:xfrm>
          <a:off x="687105" y="495033"/>
          <a:ext cx="9225509" cy="99006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5865"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16. Wash the right hand before the left and the right foot before the left</a:t>
          </a:r>
          <a:endParaRPr lang="en-US" sz="2700" kern="1200" dirty="0"/>
        </a:p>
      </dsp:txBody>
      <dsp:txXfrm>
        <a:off x="687105" y="495033"/>
        <a:ext cx="9225509" cy="990066"/>
      </dsp:txXfrm>
    </dsp:sp>
    <dsp:sp modelId="{DB729FFE-8564-465A-84D5-986183EAC239}">
      <dsp:nvSpPr>
        <dsp:cNvPr id="0" name=""/>
        <dsp:cNvSpPr/>
      </dsp:nvSpPr>
      <dsp:spPr>
        <a:xfrm>
          <a:off x="68314" y="371274"/>
          <a:ext cx="1237582" cy="123758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F71FB1-F8CA-41F6-BB8D-7ABDFB7D6C6F}">
      <dsp:nvSpPr>
        <dsp:cNvPr id="0" name=""/>
        <dsp:cNvSpPr/>
      </dsp:nvSpPr>
      <dsp:spPr>
        <a:xfrm>
          <a:off x="1046994" y="1980131"/>
          <a:ext cx="8865620" cy="990066"/>
        </a:xfrm>
        <a:prstGeom prst="rect">
          <a:avLst/>
        </a:prstGeom>
        <a:gradFill rotWithShape="0">
          <a:gsLst>
            <a:gs pos="0">
              <a:schemeClr val="accent4">
                <a:hueOff val="-4398023"/>
                <a:satOff val="4692"/>
                <a:lumOff val="7647"/>
                <a:alphaOff val="0"/>
                <a:satMod val="103000"/>
                <a:lumMod val="102000"/>
                <a:tint val="94000"/>
              </a:schemeClr>
            </a:gs>
            <a:gs pos="50000">
              <a:schemeClr val="accent4">
                <a:hueOff val="-4398023"/>
                <a:satOff val="4692"/>
                <a:lumOff val="7647"/>
                <a:alphaOff val="0"/>
                <a:satMod val="110000"/>
                <a:lumMod val="100000"/>
                <a:shade val="100000"/>
              </a:schemeClr>
            </a:gs>
            <a:gs pos="100000">
              <a:schemeClr val="accent4">
                <a:hueOff val="-4398023"/>
                <a:satOff val="4692"/>
                <a:lumOff val="76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5865"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700" kern="1200" dirty="0" smtClean="0"/>
            <a:t>17. Start the wiping of the head with wet hands from the front of the head</a:t>
          </a:r>
          <a:endParaRPr lang="en-US" sz="2700" kern="1200" dirty="0"/>
        </a:p>
      </dsp:txBody>
      <dsp:txXfrm>
        <a:off x="1046994" y="1980131"/>
        <a:ext cx="8865620" cy="990066"/>
      </dsp:txXfrm>
    </dsp:sp>
    <dsp:sp modelId="{76EC32B0-158F-4281-84E8-893D3C9686AA}">
      <dsp:nvSpPr>
        <dsp:cNvPr id="0" name=""/>
        <dsp:cNvSpPr/>
      </dsp:nvSpPr>
      <dsp:spPr>
        <a:xfrm>
          <a:off x="428203" y="1856373"/>
          <a:ext cx="1237582" cy="1237582"/>
        </a:xfrm>
        <a:prstGeom prst="ellipse">
          <a:avLst/>
        </a:prstGeom>
        <a:solidFill>
          <a:schemeClr val="lt1">
            <a:hueOff val="0"/>
            <a:satOff val="0"/>
            <a:lumOff val="0"/>
            <a:alphaOff val="0"/>
          </a:schemeClr>
        </a:solidFill>
        <a:ln w="6350" cap="flat" cmpd="sng" algn="ctr">
          <a:solidFill>
            <a:schemeClr val="accent4">
              <a:hueOff val="-4398023"/>
              <a:satOff val="4692"/>
              <a:lumOff val="764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268531F-B6A5-4C41-88DB-76150814216E}">
      <dsp:nvSpPr>
        <dsp:cNvPr id="0" name=""/>
        <dsp:cNvSpPr/>
      </dsp:nvSpPr>
      <dsp:spPr>
        <a:xfrm>
          <a:off x="687105" y="3465231"/>
          <a:ext cx="9225509" cy="990066"/>
        </a:xfrm>
        <a:prstGeom prst="rect">
          <a:avLst/>
        </a:prstGeom>
        <a:gradFill rotWithShape="0">
          <a:gsLst>
            <a:gs pos="0">
              <a:schemeClr val="accent4">
                <a:hueOff val="-8796046"/>
                <a:satOff val="9384"/>
                <a:lumOff val="15294"/>
                <a:alphaOff val="0"/>
                <a:satMod val="103000"/>
                <a:lumMod val="102000"/>
                <a:tint val="94000"/>
              </a:schemeClr>
            </a:gs>
            <a:gs pos="50000">
              <a:schemeClr val="accent4">
                <a:hueOff val="-8796046"/>
                <a:satOff val="9384"/>
                <a:lumOff val="15294"/>
                <a:alphaOff val="0"/>
                <a:satMod val="110000"/>
                <a:lumMod val="100000"/>
                <a:shade val="100000"/>
              </a:schemeClr>
            </a:gs>
            <a:gs pos="100000">
              <a:schemeClr val="accent4">
                <a:hueOff val="-8796046"/>
                <a:satOff val="9384"/>
                <a:lumOff val="1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5865"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18. Wipe the </a:t>
          </a:r>
          <a:r>
            <a:rPr lang="en-US" sz="2700" kern="1200" dirty="0" smtClean="0"/>
            <a:t>neck</a:t>
          </a:r>
          <a:r>
            <a:rPr lang="en-US" sz="2700" kern="1200" dirty="0" smtClean="0"/>
            <a:t> with wet hands, but not the throat</a:t>
          </a:r>
          <a:endParaRPr lang="en-US" sz="2700" kern="1200" dirty="0"/>
        </a:p>
      </dsp:txBody>
      <dsp:txXfrm>
        <a:off x="687105" y="3465231"/>
        <a:ext cx="9225509" cy="990066"/>
      </dsp:txXfrm>
    </dsp:sp>
    <dsp:sp modelId="{F79F5774-9F99-4C27-9E35-A9D5E0B1FFA1}">
      <dsp:nvSpPr>
        <dsp:cNvPr id="0" name=""/>
        <dsp:cNvSpPr/>
      </dsp:nvSpPr>
      <dsp:spPr>
        <a:xfrm>
          <a:off x="68314" y="3341472"/>
          <a:ext cx="1237582" cy="1237582"/>
        </a:xfrm>
        <a:prstGeom prst="ellipse">
          <a:avLst/>
        </a:prstGeom>
        <a:solidFill>
          <a:schemeClr val="lt1">
            <a:hueOff val="0"/>
            <a:satOff val="0"/>
            <a:lumOff val="0"/>
            <a:alphaOff val="0"/>
          </a:schemeClr>
        </a:solidFill>
        <a:ln w="6350" cap="flat" cmpd="sng" algn="ctr">
          <a:solidFill>
            <a:schemeClr val="accent4">
              <a:hueOff val="-8796046"/>
              <a:satOff val="9384"/>
              <a:lumOff val="1529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7/9/2018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7/9/2018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669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145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19</a:t>
            </a:fld>
            <a:endParaRPr lang="en-US"/>
          </a:p>
        </p:txBody>
      </p:sp>
    </p:spTree>
    <p:extLst>
      <p:ext uri="{BB962C8B-B14F-4D97-AF65-F5344CB8AC3E}">
        <p14:creationId xmlns:p14="http://schemas.microsoft.com/office/powerpoint/2010/main" val="254500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201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513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2057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1088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4485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978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7679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12</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5376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7/9/2018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7/9/2018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7/9/2018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88825" cy="130400"/>
          </a:xfrm>
          <a:prstGeom prst="rect">
            <a:avLst/>
          </a:prstGeom>
          <a:solidFill>
            <a:schemeClr val="accent3"/>
          </a:solidFill>
          <a:ln>
            <a:noFill/>
          </a:ln>
        </p:spPr>
        <p:txBody>
          <a:bodyPr wrap="square" lIns="121868" tIns="121868" rIns="121868" bIns="121868" anchor="ctr" anchorCtr="0">
            <a:noAutofit/>
          </a:bodyPr>
          <a:lstStyle/>
          <a:p>
            <a:pPr lvl="0">
              <a:spcBef>
                <a:spcPts val="0"/>
              </a:spcBef>
              <a:buNone/>
            </a:pPr>
            <a:endParaRPr sz="2399"/>
          </a:p>
        </p:txBody>
      </p:sp>
      <p:sp>
        <p:nvSpPr>
          <p:cNvPr id="27" name="Shape 27"/>
          <p:cNvSpPr txBox="1">
            <a:spLocks noGrp="1"/>
          </p:cNvSpPr>
          <p:nvPr>
            <p:ph type="title"/>
          </p:nvPr>
        </p:nvSpPr>
        <p:spPr>
          <a:xfrm>
            <a:off x="415492" y="593367"/>
            <a:ext cx="11357841" cy="94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492" y="1688433"/>
            <a:ext cx="11357841" cy="440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3668" y="6217621"/>
            <a:ext cx="731409"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1005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7/9/2018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7/9/2018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7/9/2018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7/9/2018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7/9/2018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7/9/2018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7/9/2018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7/9/2018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7/9/2018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ftaa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hyperlink" Target="https://miftaah.or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hyperlink" Target="https://miftaah.org/"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hyperlink" Target="https://miftaah.org/"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hyperlink" Target="https://miftaah.org/"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hyperlink" Target="https://miftaah.org/"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www.google.com/url?sa=i&amp;rct=j&amp;q=&amp;esrc=s&amp;source=images&amp;cd=&amp;cad=rja&amp;uact=8&amp;ved=2ahUKEwj2xoLZ1JTcAhWQyIMKHXyVAHIQjRx6BAgBEAU&amp;url=https%3A%2F%2Fislamicevents.sg%2Fevent%2F4594&amp;psig=AOvVaw3qwyM_tuxjAj-7i7r7CxkO&amp;ust=1531316486200865"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ap_bGtN7bAhUKX60KHWCnAC8QjRx6BAgBEAU&amp;url=https://vimeo.com/user5437458&amp;psig=AOvVaw0aCpKDiglTnV-JT206R630&amp;ust=152945243228986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miftaah.org/"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miftaah.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smtClean="0"/>
              <a:t>Hanafi Fiqh</a:t>
            </a:r>
            <a:endParaRPr lang="en-US" dirty="0"/>
          </a:p>
        </p:txBody>
      </p:sp>
      <p:sp>
        <p:nvSpPr>
          <p:cNvPr id="3" name="Subtitle 2"/>
          <p:cNvSpPr>
            <a:spLocks noGrp="1"/>
          </p:cNvSpPr>
          <p:nvPr>
            <p:ph type="subTitle" idx="1"/>
          </p:nvPr>
        </p:nvSpPr>
        <p:spPr>
          <a:xfrm>
            <a:off x="1141412" y="3657123"/>
            <a:ext cx="9429931" cy="991077"/>
          </a:xfrm>
        </p:spPr>
        <p:txBody>
          <a:bodyPr>
            <a:noAutofit/>
          </a:bodyPr>
          <a:lstStyle/>
          <a:p>
            <a:pPr lvl="1"/>
            <a:r>
              <a:rPr lang="en-US" sz="3200" dirty="0" smtClean="0"/>
              <a:t>Book Of </a:t>
            </a:r>
            <a:r>
              <a:rPr lang="en-US" sz="3200" dirty="0" err="1" smtClean="0"/>
              <a:t>Taharah</a:t>
            </a:r>
            <a:endParaRPr lang="en-US" sz="3200" dirty="0" smtClean="0"/>
          </a:p>
          <a:p>
            <a:pPr lvl="1"/>
            <a:r>
              <a:rPr lang="en-US" sz="3200" u="none" strike="noStrike" dirty="0" smtClean="0">
                <a:effectLst/>
              </a:rPr>
              <a:t>Week </a:t>
            </a:r>
            <a:r>
              <a:rPr lang="en-US" sz="3200" dirty="0"/>
              <a:t>3</a:t>
            </a:r>
            <a:endParaRPr lang="en-US" sz="3200" u="none" strike="noStrike" dirty="0">
              <a:effectLst/>
            </a:endParaRPr>
          </a:p>
        </p:txBody>
      </p:sp>
      <p:pic>
        <p:nvPicPr>
          <p:cNvPr id="5"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38" y="46736"/>
            <a:ext cx="2347347" cy="147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Virtues </a:t>
            </a:r>
            <a:r>
              <a:rPr lang="en-US" dirty="0"/>
              <a:t>of Wudu </a:t>
            </a:r>
            <a:r>
              <a:rPr lang="en-US" dirty="0" smtClean="0"/>
              <a:t>– Sins Forgiven</a:t>
            </a:r>
            <a:endParaRPr lang="en-US" dirty="0"/>
          </a:p>
        </p:txBody>
      </p:sp>
      <p:sp>
        <p:nvSpPr>
          <p:cNvPr id="3" name="Content Placeholder 2"/>
          <p:cNvSpPr>
            <a:spLocks noGrp="1"/>
          </p:cNvSpPr>
          <p:nvPr>
            <p:ph idx="1"/>
          </p:nvPr>
        </p:nvSpPr>
        <p:spPr>
          <a:blipFill>
            <a:blip r:embed="rId5"/>
            <a:tile tx="0" ty="0" sx="100000" sy="100000" flip="none" algn="tl"/>
          </a:blipFill>
        </p:spPr>
        <p:txBody>
          <a:bodyPr>
            <a:noAutofit/>
          </a:bodyPr>
          <a:lstStyle/>
          <a:p>
            <a:pPr marL="0" indent="0" algn="ctr">
              <a:buNone/>
            </a:pPr>
            <a:r>
              <a:rPr lang="ar-AE" sz="3600" dirty="0">
                <a:latin typeface="Times New Roman" panose="02020603050405020304" pitchFamily="18" charset="0"/>
                <a:cs typeface="Times New Roman" panose="02020603050405020304" pitchFamily="18" charset="0"/>
              </a:rPr>
              <a:t>عَنْ أَبِي هُرَيْرَةَ أَنَّ رَسُولَ اللَّهِ صَلَّى اللَّهُ عَلَيْهِ وَسَلَّمَ </a:t>
            </a:r>
            <a:r>
              <a:rPr lang="ar-AE" sz="3600" dirty="0" smtClean="0">
                <a:latin typeface="Times New Roman" panose="02020603050405020304" pitchFamily="18" charset="0"/>
                <a:cs typeface="Times New Roman" panose="02020603050405020304" pitchFamily="18" charset="0"/>
              </a:rPr>
              <a:t>قَالَ</a:t>
            </a:r>
            <a:endParaRPr lang="en-US" sz="3600" dirty="0" smtClean="0">
              <a:latin typeface="Times New Roman" panose="02020603050405020304" pitchFamily="18" charset="0"/>
              <a:cs typeface="Times New Roman" panose="02020603050405020304" pitchFamily="18" charset="0"/>
            </a:endParaRPr>
          </a:p>
          <a:p>
            <a:pPr marL="0" indent="0" algn="ctr">
              <a:buNone/>
            </a:pPr>
            <a:r>
              <a:rPr lang="ar-AE" sz="3600" dirty="0" smtClean="0">
                <a:latin typeface="Times New Roman" panose="02020603050405020304" pitchFamily="18" charset="0"/>
                <a:cs typeface="Times New Roman" panose="02020603050405020304" pitchFamily="18" charset="0"/>
              </a:rPr>
              <a:t> </a:t>
            </a:r>
            <a:r>
              <a:rPr lang="ar-AE" sz="3600" b="1" dirty="0">
                <a:latin typeface="Times New Roman" panose="02020603050405020304" pitchFamily="18" charset="0"/>
                <a:cs typeface="Times New Roman" panose="02020603050405020304" pitchFamily="18" charset="0"/>
              </a:rPr>
              <a:t>إِذَا تَوَضَّأَ الْعَبْدُ الْمُسْلِمُ أَوْ الْمُؤْمِنُ فَغَسَلَ وَجْهَهُ خَرَجَ مِنْ وَجْهِهِ كُلُّ خَطِيئَةٍ نَظَرَ إِلَيْهَا بِعَيْنَيْهِ مَعَ الْمَاءِ أَوْ مَعَ آخِرِ قَطْرِ الْمَاءِ فَإِذَا غَسَلَ يَدَيْهِ خَرَجَ مِنْ يَدَيْهِ كُلُّ خَطِيئَةٍ كَانَ بَطَشَتْهَا يَدَاهُ مَعَ الْمَاءِ أَوْ مَعَ آخِرِ قَطْرِ الْمَاءِ فَإِذَا غَسَلَ رِجْلَيْهِ خَرَجَتْ كُلُّ خَطِيئَةٍ مَشَتْهَا رِجْلَاهُ مَعَ الْمَاءِ أَوْ مَعَ آخِرِ قَطْرِ الْمَاءِ حَتَّى يَخْرُجَ نَقِيًّا مِنْ الذُّنُوبِ</a:t>
            </a:r>
            <a:endParaRPr lang="ar-AE" sz="3600" dirty="0">
              <a:latin typeface="Times New Roman" panose="02020603050405020304" pitchFamily="18" charset="0"/>
              <a:cs typeface="Times New Roman" panose="02020603050405020304" pitchFamily="18" charset="0"/>
            </a:endParaRPr>
          </a:p>
          <a:p>
            <a:pPr marL="0" indent="0" algn="ctr">
              <a:buNone/>
            </a:pPr>
            <a:r>
              <a:rPr lang="ar-AE" sz="3600" dirty="0">
                <a:latin typeface="Times New Roman" panose="02020603050405020304" pitchFamily="18" charset="0"/>
                <a:cs typeface="Times New Roman" panose="02020603050405020304" pitchFamily="18" charset="0"/>
              </a:rPr>
              <a:t>صحيح مسلم</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Virtues </a:t>
            </a:r>
            <a:r>
              <a:rPr lang="en-US" dirty="0"/>
              <a:t>of Wudu </a:t>
            </a:r>
            <a:r>
              <a:rPr lang="en-US" dirty="0" smtClean="0"/>
              <a:t>– Sins Forgiven</a:t>
            </a:r>
            <a:endParaRPr lang="en-US" dirty="0"/>
          </a:p>
        </p:txBody>
      </p:sp>
      <p:sp>
        <p:nvSpPr>
          <p:cNvPr id="3" name="Content Placeholder 2"/>
          <p:cNvSpPr>
            <a:spLocks noGrp="1"/>
          </p:cNvSpPr>
          <p:nvPr>
            <p:ph idx="1"/>
          </p:nvPr>
        </p:nvSpPr>
        <p:spPr>
          <a:xfrm>
            <a:off x="1218883" y="1803400"/>
            <a:ext cx="9751060" cy="4597400"/>
          </a:xfrm>
          <a:blipFill>
            <a:blip r:embed="rId5"/>
            <a:tile tx="0" ty="0" sx="100000" sy="100000" flip="none" algn="tl"/>
          </a:blipFill>
        </p:spPr>
        <p:txBody>
          <a:bodyPr>
            <a:noAutofit/>
          </a:bodyPr>
          <a:lstStyle/>
          <a:p>
            <a:pPr marL="0" indent="0" algn="ctr" fontAlgn="base">
              <a:buNone/>
            </a:pPr>
            <a:r>
              <a:rPr lang="en-US" sz="2800" dirty="0"/>
              <a:t>Abu Huraira reported: The Messenger of Allah, peace and blessings be upon him, said, “</a:t>
            </a:r>
            <a:r>
              <a:rPr lang="en-US" sz="2800" b="1" dirty="0"/>
              <a:t>When a Muslim or a believer washes his face in ablution, then every sin that he committed with his eyes will be washed away with the last drop of water. When he washes his hands, then every sin that he committed with his hands will be washed away with the last drop of water. When he washes his feet, then every sin that he committed with his feet will be washed away with the last drop of water, until he emerges purified from sin.</a:t>
            </a:r>
            <a:r>
              <a:rPr lang="en-US" sz="2800" dirty="0"/>
              <a:t>”</a:t>
            </a:r>
          </a:p>
          <a:p>
            <a:pPr marL="0" indent="0" algn="ctr" fontAlgn="base">
              <a:buNone/>
            </a:pPr>
            <a:r>
              <a:rPr lang="en-US" sz="2800" dirty="0"/>
              <a:t>Source: </a:t>
            </a:r>
            <a:r>
              <a:rPr lang="en-US" sz="2800" dirty="0" err="1"/>
              <a:t>Ṣaḥīh</a:t>
            </a:r>
            <a:r>
              <a:rPr lang="en-US" sz="2800" dirty="0"/>
              <a:t>̣ Muslim </a:t>
            </a:r>
          </a:p>
          <a:p>
            <a:pPr marL="0" indent="0" algn="ctr">
              <a:buNone/>
            </a:pPr>
            <a:endParaRPr lang="en-US" sz="2700" dirty="0"/>
          </a:p>
        </p:txBody>
      </p:sp>
    </p:spTree>
    <p:extLst>
      <p:ext uri="{BB962C8B-B14F-4D97-AF65-F5344CB8AC3E}">
        <p14:creationId xmlns:p14="http://schemas.microsoft.com/office/powerpoint/2010/main" val="123727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8883" y="304800"/>
            <a:ext cx="9751060" cy="1168400"/>
          </a:xfrm>
        </p:spPr>
        <p:txBody>
          <a:bodyPr/>
          <a:lstStyle/>
          <a:p>
            <a:pPr algn="ctr"/>
            <a:r>
              <a:rPr lang="en-US" dirty="0" smtClean="0"/>
              <a:t>Virtues </a:t>
            </a:r>
            <a:r>
              <a:rPr lang="en-US" dirty="0"/>
              <a:t>of Wudu </a:t>
            </a:r>
            <a:br>
              <a:rPr lang="en-US" dirty="0"/>
            </a:br>
            <a:r>
              <a:rPr lang="en-US" dirty="0" smtClean="0"/>
              <a:t>Angels </a:t>
            </a:r>
            <a:r>
              <a:rPr lang="en-US" dirty="0"/>
              <a:t>supplicate for those who sleep with wudu</a:t>
            </a:r>
          </a:p>
        </p:txBody>
      </p:sp>
      <p:sp>
        <p:nvSpPr>
          <p:cNvPr id="3" name="Content Placeholder 2"/>
          <p:cNvSpPr>
            <a:spLocks noGrp="1"/>
          </p:cNvSpPr>
          <p:nvPr>
            <p:ph idx="1"/>
          </p:nvPr>
        </p:nvSpPr>
        <p:spPr>
          <a:xfrm>
            <a:off x="531812" y="1600200"/>
            <a:ext cx="11125200" cy="4724400"/>
          </a:xfrm>
          <a:blipFill>
            <a:blip r:embed="rId5"/>
            <a:tile tx="0" ty="0" sx="100000" sy="100000" flip="none" algn="tl"/>
          </a:blipFill>
        </p:spPr>
        <p:txBody>
          <a:bodyPr>
            <a:noAutofit/>
          </a:bodyPr>
          <a:lstStyle/>
          <a:p>
            <a:pPr marL="0" indent="0" algn="ctr" fontAlgn="base">
              <a:buNone/>
            </a:pPr>
            <a:r>
              <a:rPr lang="ar-AE" sz="4000" dirty="0">
                <a:latin typeface="Times New Roman" panose="02020603050405020304" pitchFamily="18" charset="0"/>
                <a:cs typeface="Times New Roman" panose="02020603050405020304" pitchFamily="18" charset="0"/>
              </a:rPr>
              <a:t>عَنْ أَبِي هُرَيْرَةَ عَنِ النَّبِيِّ صَلَّى اللَّهُ عَلَيْهِ وَسَلَّمَ قَالَ</a:t>
            </a:r>
            <a:r>
              <a:rPr lang="ar-AE" sz="4000" b="1" dirty="0">
                <a:latin typeface="Times New Roman" panose="02020603050405020304" pitchFamily="18" charset="0"/>
                <a:cs typeface="Times New Roman" panose="02020603050405020304" pitchFamily="18" charset="0"/>
              </a:rPr>
              <a:t> مِنْ </a:t>
            </a:r>
            <a:r>
              <a:rPr lang="ar-AE" sz="4000" b="1" dirty="0" smtClean="0">
                <a:latin typeface="Times New Roman" panose="02020603050405020304" pitchFamily="18" charset="0"/>
                <a:cs typeface="Times New Roman" panose="02020603050405020304" pitchFamily="18" charset="0"/>
              </a:rPr>
              <a:t>بَاتَ </a:t>
            </a:r>
            <a:r>
              <a:rPr lang="ar-AE" sz="4000" b="1" dirty="0">
                <a:latin typeface="Times New Roman" panose="02020603050405020304" pitchFamily="18" charset="0"/>
                <a:cs typeface="Times New Roman" panose="02020603050405020304" pitchFamily="18" charset="0"/>
              </a:rPr>
              <a:t>طَاهِرًا بَاتَ فِي شِعَارِهِ مَلَكٌ لَا يَسْتَيْقِظُ سَاعَةً مِنَ اللَّيْلِ إِلَّا قَالَ الْمَلَكُ اللَّهُمَّ اغْفِرْ لِعَبْدِكَ فُلَانٍ فَإِنَّهُ بَاتَ </a:t>
            </a:r>
            <a:r>
              <a:rPr lang="ar-AE" sz="4000" b="1" dirty="0" smtClean="0">
                <a:latin typeface="Times New Roman" panose="02020603050405020304" pitchFamily="18" charset="0"/>
                <a:cs typeface="Times New Roman" panose="02020603050405020304" pitchFamily="18" charset="0"/>
              </a:rPr>
              <a:t>طَاهِرً</a:t>
            </a:r>
            <a:endParaRPr lang="en-US" sz="4000" b="1" dirty="0" smtClean="0">
              <a:latin typeface="Times New Roman" panose="02020603050405020304" pitchFamily="18" charset="0"/>
              <a:cs typeface="Times New Roman" panose="02020603050405020304" pitchFamily="18" charset="0"/>
            </a:endParaRPr>
          </a:p>
          <a:p>
            <a:pPr marL="0" indent="0" algn="ctr" fontAlgn="base">
              <a:buNone/>
            </a:pPr>
            <a:endParaRPr lang="en-US" sz="3600" dirty="0" smtClean="0">
              <a:latin typeface="Times New Roman" panose="02020603050405020304" pitchFamily="18" charset="0"/>
              <a:cs typeface="Times New Roman" panose="02020603050405020304" pitchFamily="18" charset="0"/>
            </a:endParaRPr>
          </a:p>
          <a:p>
            <a:pPr marL="0" indent="0" algn="ctr" fontAlgn="base">
              <a:buNone/>
            </a:pPr>
            <a:r>
              <a:rPr lang="en-US" dirty="0" smtClean="0"/>
              <a:t>Abu </a:t>
            </a:r>
            <a:r>
              <a:rPr lang="en-US" dirty="0"/>
              <a:t>Huraira reported: The Messenger of Allah, peace and blessings be upon him, said, “</a:t>
            </a:r>
            <a:r>
              <a:rPr lang="en-US" b="1" dirty="0"/>
              <a:t>Whoever retired for the night in a state of purity, an angel will reside </a:t>
            </a:r>
            <a:r>
              <a:rPr lang="en-US" b="1" dirty="0" smtClean="0"/>
              <a:t>close to him. </a:t>
            </a:r>
            <a:r>
              <a:rPr lang="en-US" b="1" dirty="0"/>
              <a:t>He will not awaken for an hour in the night but that the angel says: O Allah, forgive this servant of yours, for he retired in a state of purity</a:t>
            </a:r>
            <a:r>
              <a:rPr lang="en-US" dirty="0"/>
              <a:t>.”</a:t>
            </a:r>
          </a:p>
          <a:p>
            <a:pPr marL="0" indent="0" algn="ctr" fontAlgn="base">
              <a:buNone/>
            </a:pPr>
            <a:r>
              <a:rPr lang="en-US" dirty="0"/>
              <a:t>Source: </a:t>
            </a:r>
            <a:r>
              <a:rPr lang="en-US" dirty="0" err="1"/>
              <a:t>al-Da’wāt</a:t>
            </a:r>
            <a:r>
              <a:rPr lang="en-US" dirty="0"/>
              <a:t> </a:t>
            </a:r>
            <a:r>
              <a:rPr lang="en-US" dirty="0" err="1"/>
              <a:t>al-Kabī</a:t>
            </a:r>
            <a:r>
              <a:rPr lang="en-US" dirty="0" err="1" smtClean="0"/>
              <a:t>r</a:t>
            </a:r>
            <a:r>
              <a:rPr lang="en-US" dirty="0" smtClean="0"/>
              <a:t> by Imam </a:t>
            </a:r>
            <a:r>
              <a:rPr lang="en-US" dirty="0" err="1" smtClean="0"/>
              <a:t>Bayhaqi</a:t>
            </a:r>
            <a:endParaRPr lang="en-US" dirty="0"/>
          </a:p>
        </p:txBody>
      </p:sp>
    </p:spTree>
    <p:extLst>
      <p:ext uri="{BB962C8B-B14F-4D97-AF65-F5344CB8AC3E}">
        <p14:creationId xmlns:p14="http://schemas.microsoft.com/office/powerpoint/2010/main" val="4865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Virtues </a:t>
            </a:r>
            <a:r>
              <a:rPr lang="en-US" dirty="0"/>
              <a:t>of Wudu </a:t>
            </a:r>
            <a:r>
              <a:rPr lang="en-US" dirty="0" smtClean="0"/>
              <a:t>- Gates of Paradise Opened</a:t>
            </a:r>
            <a:endParaRPr lang="en-US" dirty="0"/>
          </a:p>
        </p:txBody>
      </p:sp>
      <p:sp>
        <p:nvSpPr>
          <p:cNvPr id="3" name="Content Placeholder 2"/>
          <p:cNvSpPr>
            <a:spLocks noGrp="1"/>
          </p:cNvSpPr>
          <p:nvPr>
            <p:ph idx="1"/>
          </p:nvPr>
        </p:nvSpPr>
        <p:spPr>
          <a:xfrm>
            <a:off x="836612" y="1676400"/>
            <a:ext cx="10515600" cy="4800600"/>
          </a:xfrm>
          <a:blipFill>
            <a:blip r:embed="rId5"/>
            <a:tile tx="0" ty="0" sx="100000" sy="100000" flip="none" algn="tl"/>
          </a:blipFill>
        </p:spPr>
        <p:txBody>
          <a:bodyPr>
            <a:noAutofit/>
          </a:bodyPr>
          <a:lstStyle/>
          <a:p>
            <a:pPr marL="0" indent="0" algn="ctr" fontAlgn="base">
              <a:buNone/>
            </a:pPr>
            <a:r>
              <a:rPr lang="ar-AE" sz="3600" dirty="0" smtClean="0">
                <a:latin typeface="Times New Roman" panose="02020603050405020304" pitchFamily="18" charset="0"/>
                <a:cs typeface="Times New Roman" panose="02020603050405020304" pitchFamily="18" charset="0"/>
              </a:rPr>
              <a:t>عُمَرُعَنِ </a:t>
            </a:r>
            <a:r>
              <a:rPr lang="ar-AE" sz="3600" dirty="0">
                <a:latin typeface="Times New Roman" panose="02020603050405020304" pitchFamily="18" charset="0"/>
                <a:cs typeface="Times New Roman" panose="02020603050405020304" pitchFamily="18" charset="0"/>
              </a:rPr>
              <a:t>النَّبِيِّ صَلَّى اللَّهُ عَلَيْهِ وَسَلَّمَ </a:t>
            </a:r>
            <a:r>
              <a:rPr lang="ar-AE" sz="3600" dirty="0" smtClean="0">
                <a:latin typeface="Times New Roman" panose="02020603050405020304" pitchFamily="18" charset="0"/>
                <a:cs typeface="Times New Roman" panose="02020603050405020304" pitchFamily="18" charset="0"/>
              </a:rPr>
              <a:t>قَال</a:t>
            </a:r>
            <a:r>
              <a:rPr lang="ar-AE" sz="36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ar-AE" sz="3600" dirty="0" smtClean="0">
                <a:latin typeface="Times New Roman" panose="02020603050405020304" pitchFamily="18" charset="0"/>
                <a:cs typeface="Times New Roman" panose="02020603050405020304" pitchFamily="18" charset="0"/>
              </a:rPr>
              <a:t>عَنْ</a:t>
            </a:r>
            <a:r>
              <a:rPr lang="en-US" sz="3600" dirty="0" smtClean="0">
                <a:latin typeface="Times New Roman" panose="02020603050405020304" pitchFamily="18" charset="0"/>
                <a:cs typeface="Times New Roman" panose="02020603050405020304" pitchFamily="18" charset="0"/>
              </a:rPr>
              <a:t> </a:t>
            </a:r>
          </a:p>
          <a:p>
            <a:pPr marL="0" indent="0" algn="ctr" fontAlgn="base">
              <a:buNone/>
            </a:pPr>
            <a:r>
              <a:rPr lang="ar-AE" sz="3600" dirty="0" smtClean="0">
                <a:latin typeface="Times New Roman" panose="02020603050405020304" pitchFamily="18" charset="0"/>
                <a:cs typeface="Times New Roman" panose="02020603050405020304" pitchFamily="18" charset="0"/>
              </a:rPr>
              <a:t>‏"‏ مَا </a:t>
            </a:r>
            <a:r>
              <a:rPr lang="ar-AE" sz="3600" dirty="0">
                <a:latin typeface="Times New Roman" panose="02020603050405020304" pitchFamily="18" charset="0"/>
                <a:cs typeface="Times New Roman" panose="02020603050405020304" pitchFamily="18" charset="0"/>
              </a:rPr>
              <a:t>مِنْكُمْ مِنْ أَحَدٍ يَتَوَضَّأُ فَيُبْلِغُ - أَوْ فَيُسْبِغُ - الْوُضُوءَ ثُمَّ يَقُولُ أَشْهَدُ أَنْ لاَ إِلَهَ إِلاَّ اللَّهُ وَأَنَّ مُحَمَّدًا عَبْدُ اللَّهِ وَرَسُولُهُ إِلاَّ فُتِحَتْ لَهُ أَبْوَابُ الْجَنَّةِ الثَّمَانِيَةُ يَدْخُلُ مِنْ أَيِّهَا شَاءَ </a:t>
            </a:r>
            <a:r>
              <a:rPr lang="ar-AE"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marL="0" indent="0" algn="ctr" fontAlgn="base">
              <a:buNone/>
            </a:pPr>
            <a:r>
              <a:rPr lang="en-US" sz="2800" dirty="0" smtClean="0"/>
              <a:t>Umar (</a:t>
            </a:r>
            <a:r>
              <a:rPr lang="en-US" sz="2800" dirty="0" err="1" smtClean="0"/>
              <a:t>radi</a:t>
            </a:r>
            <a:r>
              <a:rPr lang="en-US" sz="2800" dirty="0" smtClean="0"/>
              <a:t> </a:t>
            </a:r>
            <a:r>
              <a:rPr lang="en-US" sz="2800" dirty="0" err="1" smtClean="0"/>
              <a:t>Allahu</a:t>
            </a:r>
            <a:r>
              <a:rPr lang="en-US" sz="2800" dirty="0" smtClean="0"/>
              <a:t> </a:t>
            </a:r>
            <a:r>
              <a:rPr lang="en-US" sz="2800" dirty="0" err="1" smtClean="0"/>
              <a:t>anhu</a:t>
            </a:r>
            <a:r>
              <a:rPr lang="en-US" sz="2800" dirty="0" smtClean="0"/>
              <a:t>) reported. The Messenger of Allah said, “If </a:t>
            </a:r>
            <a:r>
              <a:rPr lang="en-US" sz="2800" dirty="0"/>
              <a:t>anyone amongst you performs the ablution, and then completes the ablution well and then says: I testify that there is no god but Allah and that Muhammad is the servant of Allah and His Messenger, the eight gates of Paradise would be opened for him and he may enter by whichever of them he wishes</a:t>
            </a:r>
            <a:r>
              <a:rPr lang="en-US" sz="2800" dirty="0" smtClean="0"/>
              <a:t>.” (Muslim)</a:t>
            </a:r>
          </a:p>
        </p:txBody>
      </p:sp>
    </p:spTree>
    <p:extLst>
      <p:ext uri="{BB962C8B-B14F-4D97-AF65-F5344CB8AC3E}">
        <p14:creationId xmlns:p14="http://schemas.microsoft.com/office/powerpoint/2010/main" val="38933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Faraidh</a:t>
            </a:r>
            <a:r>
              <a:rPr lang="en-US" dirty="0"/>
              <a:t> of </a:t>
            </a:r>
            <a:r>
              <a:rPr lang="en-US" dirty="0" smtClean="0"/>
              <a:t>Wudu</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8292688"/>
              </p:ext>
            </p:extLst>
          </p:nvPr>
        </p:nvGraphicFramePr>
        <p:xfrm>
          <a:off x="1065212" y="1803400"/>
          <a:ext cx="10209212"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Miftaah Institut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1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Sunan</a:t>
            </a:r>
            <a:r>
              <a:rPr lang="en-US" dirty="0" smtClean="0"/>
              <a:t> </a:t>
            </a:r>
            <a:r>
              <a:rPr lang="en-US" dirty="0"/>
              <a:t>of </a:t>
            </a:r>
            <a:r>
              <a:rPr lang="en-US" dirty="0" smtClean="0"/>
              <a:t>Wudu</a:t>
            </a:r>
            <a:endParaRPr lang="en-US" dirty="0"/>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411192970"/>
              </p:ext>
            </p:extLst>
          </p:nvPr>
        </p:nvGraphicFramePr>
        <p:xfrm>
          <a:off x="989013" y="1526670"/>
          <a:ext cx="9980930" cy="495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62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Sunan</a:t>
            </a:r>
            <a:r>
              <a:rPr lang="en-US" dirty="0" smtClean="0"/>
              <a:t> </a:t>
            </a:r>
            <a:r>
              <a:rPr lang="en-US" dirty="0"/>
              <a:t>of </a:t>
            </a:r>
            <a:r>
              <a:rPr lang="en-US" dirty="0" smtClean="0"/>
              <a:t>Wudu</a:t>
            </a:r>
            <a:endParaRPr lang="en-US" dirty="0"/>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82472432"/>
              </p:ext>
            </p:extLst>
          </p:nvPr>
        </p:nvGraphicFramePr>
        <p:xfrm>
          <a:off x="989013" y="1526670"/>
          <a:ext cx="9980930" cy="495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9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Sunan</a:t>
            </a:r>
            <a:r>
              <a:rPr lang="en-US" dirty="0" smtClean="0"/>
              <a:t> </a:t>
            </a:r>
            <a:r>
              <a:rPr lang="en-US" dirty="0"/>
              <a:t>of </a:t>
            </a:r>
            <a:r>
              <a:rPr lang="en-US" dirty="0" smtClean="0"/>
              <a:t>Wudu</a:t>
            </a:r>
            <a:endParaRPr lang="en-US" dirty="0"/>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173361186"/>
              </p:ext>
            </p:extLst>
          </p:nvPr>
        </p:nvGraphicFramePr>
        <p:xfrm>
          <a:off x="989013" y="1526670"/>
          <a:ext cx="9980930" cy="495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473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Sunan</a:t>
            </a:r>
            <a:r>
              <a:rPr lang="en-US" dirty="0" smtClean="0"/>
              <a:t> </a:t>
            </a:r>
            <a:r>
              <a:rPr lang="en-US" dirty="0"/>
              <a:t>of </a:t>
            </a:r>
            <a:r>
              <a:rPr lang="en-US" dirty="0" smtClean="0"/>
              <a:t>Wudu</a:t>
            </a:r>
            <a:endParaRPr lang="en-US" dirty="0"/>
          </a:p>
        </p:txBody>
      </p:sp>
      <p:pic>
        <p:nvPicPr>
          <p:cNvPr id="4" name="Picture 2" descr="Miftaah Institut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120282084"/>
              </p:ext>
            </p:extLst>
          </p:nvPr>
        </p:nvGraphicFramePr>
        <p:xfrm>
          <a:off x="989013" y="1526670"/>
          <a:ext cx="9980930" cy="4950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27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pPr algn="ctr"/>
            <a:r>
              <a:rPr lang="en-US" sz="4400" dirty="0" smtClean="0"/>
              <a:t>Week </a:t>
            </a:r>
            <a:r>
              <a:rPr lang="en-US" sz="4400" dirty="0" smtClean="0"/>
              <a:t>4</a:t>
            </a:r>
            <a:endParaRPr lang="en-US" sz="4400" dirty="0"/>
          </a:p>
        </p:txBody>
      </p:sp>
      <p:sp>
        <p:nvSpPr>
          <p:cNvPr id="5" name="Content Placeholder 4"/>
          <p:cNvSpPr>
            <a:spLocks noGrp="1"/>
          </p:cNvSpPr>
          <p:nvPr>
            <p:ph sz="half" idx="1"/>
          </p:nvPr>
        </p:nvSpPr>
        <p:spPr>
          <a:xfrm>
            <a:off x="760412" y="1803400"/>
            <a:ext cx="6172200" cy="4267200"/>
          </a:xfrm>
        </p:spPr>
        <p:txBody>
          <a:bodyPr>
            <a:normAutofit fontScale="85000" lnSpcReduction="20000"/>
          </a:bodyPr>
          <a:lstStyle/>
          <a:p>
            <a:pPr marL="342900" indent="-342900">
              <a:buFont typeface="Wingdings" panose="05000000000000000000" pitchFamily="2" charset="2"/>
              <a:buChar char="Ø"/>
            </a:pPr>
            <a:r>
              <a:rPr lang="en-US" sz="4000" dirty="0"/>
              <a:t>When is Wudu Necessary and When is it </a:t>
            </a:r>
            <a:r>
              <a:rPr lang="en-US" sz="4000" dirty="0" smtClean="0"/>
              <a:t>Encouraged</a:t>
            </a:r>
          </a:p>
          <a:p>
            <a:pPr marL="342900" indent="-342900">
              <a:buFont typeface="Wingdings" panose="05000000000000000000" pitchFamily="2" charset="2"/>
              <a:buChar char="Ø"/>
            </a:pPr>
            <a:r>
              <a:rPr lang="en-US" sz="4000" dirty="0" smtClean="0"/>
              <a:t>What </a:t>
            </a:r>
            <a:r>
              <a:rPr lang="en-US" sz="4000" dirty="0"/>
              <a:t>Breaks Ones Wudhu?</a:t>
            </a:r>
          </a:p>
          <a:p>
            <a:pPr marL="342900" indent="-342900">
              <a:buFont typeface="Wingdings" panose="05000000000000000000" pitchFamily="2" charset="2"/>
              <a:buChar char="Ø"/>
            </a:pPr>
            <a:r>
              <a:rPr lang="en-US" sz="4000" dirty="0"/>
              <a:t>The Process of Bathing (</a:t>
            </a:r>
            <a:r>
              <a:rPr lang="en-US" sz="4000" dirty="0" err="1"/>
              <a:t>Fardh</a:t>
            </a:r>
            <a:r>
              <a:rPr lang="en-US" sz="4000" dirty="0"/>
              <a:t> </a:t>
            </a:r>
            <a:r>
              <a:rPr lang="en-US" sz="4000" dirty="0" err="1"/>
              <a:t>Ghusul</a:t>
            </a:r>
            <a:r>
              <a:rPr lang="en-US" sz="4000" dirty="0"/>
              <a:t>)</a:t>
            </a:r>
          </a:p>
          <a:p>
            <a:pPr marL="342900" indent="-342900">
              <a:buFont typeface="Wingdings" panose="05000000000000000000" pitchFamily="2" charset="2"/>
              <a:buChar char="Ø"/>
            </a:pPr>
            <a:r>
              <a:rPr lang="en-US" sz="4000" dirty="0"/>
              <a:t>When is </a:t>
            </a:r>
            <a:r>
              <a:rPr lang="en-US" sz="4000" dirty="0" err="1"/>
              <a:t>Ghusul</a:t>
            </a:r>
            <a:r>
              <a:rPr lang="en-US" sz="4000" dirty="0"/>
              <a:t> </a:t>
            </a:r>
            <a:r>
              <a:rPr lang="en-US" sz="4000" dirty="0" err="1"/>
              <a:t>Fardh</a:t>
            </a:r>
            <a:r>
              <a:rPr lang="en-US" sz="4000" dirty="0"/>
              <a:t> and when is it Sunnah</a:t>
            </a:r>
          </a:p>
          <a:p>
            <a:pPr marL="342900" indent="-342900">
              <a:buFont typeface="Wingdings" panose="05000000000000000000" pitchFamily="2" charset="2"/>
              <a:buChar char="Ø"/>
            </a:pPr>
            <a:r>
              <a:rPr lang="en-US" sz="4000" dirty="0"/>
              <a:t>When is bathing </a:t>
            </a:r>
            <a:r>
              <a:rPr lang="en-US" sz="4000" dirty="0" smtClean="0"/>
              <a:t>encouraged</a:t>
            </a:r>
            <a:endParaRPr lang="en-US" sz="4000" dirty="0"/>
          </a:p>
        </p:txBody>
      </p:sp>
      <p:pic>
        <p:nvPicPr>
          <p:cNvPr id="7170" name="Picture 2"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46" t="25165" r="18533" b="22710"/>
          <a:stretch/>
        </p:blipFill>
        <p:spPr bwMode="auto">
          <a:xfrm>
            <a:off x="6932612" y="2573164"/>
            <a:ext cx="4724400" cy="283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5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Dua</a:t>
            </a:r>
            <a:r>
              <a:rPr lang="en-US" b="1" dirty="0"/>
              <a:t> for Studying</a:t>
            </a:r>
            <a:endParaRPr lang="en-US" dirty="0"/>
          </a:p>
        </p:txBody>
      </p:sp>
      <p:pic>
        <p:nvPicPr>
          <p:cNvPr id="4" name="Picture 2" descr="Image result for surah taha 25-28"/>
          <p:cNvPicPr>
            <a:picLocks noChangeAspect="1" noChangeArrowheads="1"/>
          </p:cNvPicPr>
          <p:nvPr/>
        </p:nvPicPr>
        <p:blipFill rotWithShape="1">
          <a:blip r:embed="rId2">
            <a:extLst>
              <a:ext uri="{28A0092B-C50C-407E-A947-70E740481C1C}">
                <a14:useLocalDpi xmlns:a14="http://schemas.microsoft.com/office/drawing/2010/main" val="0"/>
              </a:ext>
            </a:extLst>
          </a:blip>
          <a:srcRect t="24121" b="21680"/>
          <a:stretch/>
        </p:blipFill>
        <p:spPr bwMode="auto">
          <a:xfrm>
            <a:off x="2264093" y="2133600"/>
            <a:ext cx="7660640" cy="3962400"/>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Intentions for Studying</a:t>
            </a:r>
            <a:endParaRPr lang="en-US" dirty="0"/>
          </a:p>
        </p:txBody>
      </p:sp>
      <p:sp>
        <p:nvSpPr>
          <p:cNvPr id="4" name="Content Placeholder 3"/>
          <p:cNvSpPr>
            <a:spLocks noGrp="1"/>
          </p:cNvSpPr>
          <p:nvPr>
            <p:ph sz="half" idx="2"/>
          </p:nvPr>
        </p:nvSpPr>
        <p:spPr>
          <a:xfrm>
            <a:off x="5027612" y="1676400"/>
            <a:ext cx="6705600" cy="4267200"/>
          </a:xfrm>
        </p:spPr>
        <p:txBody>
          <a:bodyPr>
            <a:noAutofit/>
          </a:bodyPr>
          <a:lstStyle/>
          <a:p>
            <a:pPr marL="0" indent="0">
              <a:buNone/>
            </a:pPr>
            <a:r>
              <a:rPr lang="en-US" dirty="0"/>
              <a:t>I intend to study and teach, </a:t>
            </a:r>
          </a:p>
          <a:p>
            <a:pPr marL="0" indent="0">
              <a:buNone/>
            </a:pPr>
            <a:r>
              <a:rPr lang="en-US" dirty="0"/>
              <a:t>take and give a reminder, </a:t>
            </a:r>
          </a:p>
          <a:p>
            <a:pPr marL="0" indent="0">
              <a:buNone/>
            </a:pPr>
            <a:r>
              <a:rPr lang="en-US" dirty="0"/>
              <a:t>take and give benefit, </a:t>
            </a:r>
          </a:p>
          <a:p>
            <a:pPr marL="0" indent="0">
              <a:buNone/>
            </a:pPr>
            <a:r>
              <a:rPr lang="en-US" dirty="0"/>
              <a:t>take and give advantage, </a:t>
            </a:r>
          </a:p>
          <a:p>
            <a:pPr marL="0" indent="0">
              <a:buNone/>
            </a:pPr>
            <a:r>
              <a:rPr lang="en-US" dirty="0"/>
              <a:t>to encourage the holding fast to the book of Allah and the way of his Messenger, </a:t>
            </a:r>
          </a:p>
          <a:p>
            <a:pPr marL="0" indent="0">
              <a:buNone/>
            </a:pPr>
            <a:r>
              <a:rPr lang="en-US" dirty="0"/>
              <a:t>and calling to guidance and directing towards good, </a:t>
            </a:r>
          </a:p>
          <a:p>
            <a:pPr marL="0" indent="0">
              <a:buNone/>
            </a:pPr>
            <a:r>
              <a:rPr lang="en-US" dirty="0"/>
              <a:t>hoping for the support of Allah and His pleasure, closeness and reward, transcendent is </a:t>
            </a:r>
            <a:r>
              <a:rPr lang="en-US" dirty="0" smtClean="0"/>
              <a:t>He.</a:t>
            </a:r>
            <a:endParaRPr lang="en-US" dirty="0"/>
          </a:p>
        </p:txBody>
      </p:sp>
      <p:pic>
        <p:nvPicPr>
          <p:cNvPr id="5" name="Content Placeholder 12"/>
          <p:cNvPicPr>
            <a:picLocks noGrp="1" noChangeAspect="1"/>
          </p:cNvPicPr>
          <p:nvPr>
            <p:ph sz="half" idx="1"/>
          </p:nvPr>
        </p:nvPicPr>
        <p:blipFill rotWithShape="1">
          <a:blip r:embed="rId2"/>
          <a:srcRect l="1478" t="1785" r="2526" b="25000"/>
          <a:stretch/>
        </p:blipFill>
        <p:spPr>
          <a:xfrm>
            <a:off x="717666" y="1905000"/>
            <a:ext cx="3928946" cy="4239126"/>
          </a:xfrm>
          <a:prstGeom prst="rect">
            <a:avLst/>
          </a:prstGeom>
          <a:ln w="228600" cap="sq" cmpd="thickThin">
            <a:solidFill>
              <a:schemeClr val="accent1"/>
            </a:solidFill>
            <a:prstDash val="solid"/>
            <a:miter lim="800000"/>
          </a:ln>
          <a:effectLst>
            <a:innerShdw blurRad="76200">
              <a:srgbClr val="000000"/>
            </a:innerShdw>
          </a:effectLst>
        </p:spPr>
      </p:pic>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8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wrap="square" lIns="121868" tIns="121868" rIns="121868" bIns="121868" rtlCol="0" anchor="t" anchorCtr="0">
            <a:noAutofit/>
          </a:bodyPr>
          <a:lstStyle/>
          <a:p>
            <a:r>
              <a:rPr lang="en" sz="4000" b="1" dirty="0" smtClean="0"/>
              <a:t>Objectives – Week </a:t>
            </a:r>
            <a:r>
              <a:rPr lang="en" sz="4000" b="1" dirty="0"/>
              <a:t>3</a:t>
            </a:r>
            <a:endParaRPr lang="en" sz="4000" b="1" dirty="0"/>
          </a:p>
        </p:txBody>
      </p:sp>
      <p:sp>
        <p:nvSpPr>
          <p:cNvPr id="73" name="Shape 73"/>
          <p:cNvSpPr txBox="1">
            <a:spLocks noGrp="1"/>
          </p:cNvSpPr>
          <p:nvPr>
            <p:ph idx="1"/>
          </p:nvPr>
        </p:nvSpPr>
        <p:spPr>
          <a:xfrm>
            <a:off x="531812" y="1600200"/>
            <a:ext cx="6553200" cy="4267200"/>
          </a:xfrm>
          <a:prstGeom prst="rect">
            <a:avLst/>
          </a:prstGeom>
        </p:spPr>
        <p:txBody>
          <a:bodyPr vert="horz" wrap="square" lIns="121868" tIns="121868" rIns="121868" bIns="121868" rtlCol="0" anchor="t" anchorCtr="0">
            <a:noAutofit/>
          </a:bodyPr>
          <a:lstStyle/>
          <a:p>
            <a:pPr marL="0" indent="0">
              <a:buNone/>
            </a:pPr>
            <a:r>
              <a:rPr lang="en-US" sz="3600" b="1" dirty="0" smtClean="0"/>
              <a:t>The </a:t>
            </a:r>
            <a:r>
              <a:rPr lang="en-US" sz="3600" b="1" dirty="0" smtClean="0"/>
              <a:t>Book Of </a:t>
            </a:r>
            <a:r>
              <a:rPr lang="en-US" sz="3600" b="1" dirty="0" err="1" smtClean="0"/>
              <a:t>Taharah</a:t>
            </a:r>
            <a:endParaRPr lang="en-US" sz="3600" b="1" dirty="0" smtClean="0"/>
          </a:p>
          <a:p>
            <a:pPr>
              <a:buFont typeface="Wingdings" panose="05000000000000000000" pitchFamily="2" charset="2"/>
              <a:buChar char="Ø"/>
            </a:pPr>
            <a:r>
              <a:rPr lang="en-US" sz="3600" dirty="0"/>
              <a:t>The Ruling of </a:t>
            </a:r>
            <a:r>
              <a:rPr lang="en-US" sz="3600" dirty="0" smtClean="0"/>
              <a:t>Ablution</a:t>
            </a:r>
          </a:p>
          <a:p>
            <a:pPr>
              <a:buFont typeface="Wingdings" panose="05000000000000000000" pitchFamily="2" charset="2"/>
              <a:buChar char="Ø"/>
            </a:pPr>
            <a:r>
              <a:rPr lang="en-US" sz="3600" dirty="0" smtClean="0"/>
              <a:t>Virtues of Wudu</a:t>
            </a:r>
            <a:endParaRPr lang="en-US" sz="3600" dirty="0" smtClean="0"/>
          </a:p>
          <a:p>
            <a:pPr marL="342900" indent="-342900">
              <a:buFont typeface="Wingdings" panose="05000000000000000000" pitchFamily="2" charset="2"/>
              <a:buChar char="Ø"/>
            </a:pPr>
            <a:r>
              <a:rPr lang="en-US" sz="3600" dirty="0" err="1"/>
              <a:t>Faraidh</a:t>
            </a:r>
            <a:r>
              <a:rPr lang="en-US" sz="3600" dirty="0"/>
              <a:t> of </a:t>
            </a:r>
            <a:r>
              <a:rPr lang="en-US" sz="3600" dirty="0" smtClean="0"/>
              <a:t>Wudu</a:t>
            </a:r>
          </a:p>
          <a:p>
            <a:pPr marL="342900" indent="-342900">
              <a:buFont typeface="Wingdings" panose="05000000000000000000" pitchFamily="2" charset="2"/>
              <a:buChar char="Ø"/>
            </a:pPr>
            <a:r>
              <a:rPr lang="en-US" sz="3600" dirty="0" err="1" smtClean="0"/>
              <a:t>Sunan</a:t>
            </a:r>
            <a:r>
              <a:rPr lang="en-US" sz="3600" dirty="0" smtClean="0"/>
              <a:t> of Wudu</a:t>
            </a:r>
            <a:endParaRPr lang="en-US" sz="3600" dirty="0"/>
          </a:p>
          <a:p>
            <a:pPr marL="342900" indent="-342900">
              <a:buFont typeface="Wingdings" panose="05000000000000000000" pitchFamily="2" charset="2"/>
              <a:buChar char="Ø"/>
            </a:pPr>
            <a:r>
              <a:rPr lang="en-US" sz="3600" dirty="0"/>
              <a:t>Etiquettes of </a:t>
            </a:r>
            <a:r>
              <a:rPr lang="en-US" sz="3600" dirty="0" smtClean="0"/>
              <a:t>Wudu</a:t>
            </a:r>
            <a:endParaRPr lang="en-US" sz="3600" dirty="0"/>
          </a:p>
        </p:txBody>
      </p:sp>
      <p:pic>
        <p:nvPicPr>
          <p:cNvPr id="2" name="Picture 2" descr="Image result for Hanafi Fiqh">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40"/>
          <a:stretch/>
        </p:blipFill>
        <p:spPr bwMode="auto">
          <a:xfrm>
            <a:off x="7264606" y="1896422"/>
            <a:ext cx="4167299" cy="3894778"/>
          </a:xfrm>
          <a:prstGeom prst="rect">
            <a:avLst/>
          </a:prstGeom>
          <a:ln w="2286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2" descr="Miftaah Institut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
                                            <p:txEl>
                                              <p:pRg st="1" end="1"/>
                                            </p:txEl>
                                          </p:spTgt>
                                        </p:tgtEl>
                                        <p:attrNameLst>
                                          <p:attrName>style.visibility</p:attrName>
                                        </p:attrNameLst>
                                      </p:cBhvr>
                                      <p:to>
                                        <p:strVal val="visible"/>
                                      </p:to>
                                    </p:set>
                                    <p:anim calcmode="lin" valueType="num">
                                      <p:cBhvr additive="base">
                                        <p:cTn id="13" dur="500" fill="hold"/>
                                        <p:tgtEl>
                                          <p:spTgt spid="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
                                            <p:txEl>
                                              <p:pRg st="2" end="2"/>
                                            </p:txEl>
                                          </p:spTgt>
                                        </p:tgtEl>
                                        <p:attrNameLst>
                                          <p:attrName>style.visibility</p:attrName>
                                        </p:attrNameLst>
                                      </p:cBhvr>
                                      <p:to>
                                        <p:strVal val="visible"/>
                                      </p:to>
                                    </p:set>
                                    <p:anim calcmode="lin" valueType="num">
                                      <p:cBhvr additive="base">
                                        <p:cTn id="19" dur="500" fill="hold"/>
                                        <p:tgtEl>
                                          <p:spTgt spid="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
                                            <p:txEl>
                                              <p:pRg st="3" end="3"/>
                                            </p:txEl>
                                          </p:spTgt>
                                        </p:tgtEl>
                                        <p:attrNameLst>
                                          <p:attrName>style.visibility</p:attrName>
                                        </p:attrNameLst>
                                      </p:cBhvr>
                                      <p:to>
                                        <p:strVal val="visible"/>
                                      </p:to>
                                    </p:set>
                                    <p:anim calcmode="lin" valueType="num">
                                      <p:cBhvr additive="base">
                                        <p:cTn id="25" dur="500" fill="hold"/>
                                        <p:tgtEl>
                                          <p:spTgt spid="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3">
                                            <p:txEl>
                                              <p:pRg st="4" end="4"/>
                                            </p:txEl>
                                          </p:spTgt>
                                        </p:tgtEl>
                                        <p:attrNameLst>
                                          <p:attrName>style.visibility</p:attrName>
                                        </p:attrNameLst>
                                      </p:cBhvr>
                                      <p:to>
                                        <p:strVal val="visible"/>
                                      </p:to>
                                    </p:set>
                                    <p:anim calcmode="lin" valueType="num">
                                      <p:cBhvr additive="base">
                                        <p:cTn id="31" dur="500" fill="hold"/>
                                        <p:tgtEl>
                                          <p:spTgt spid="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
                                            <p:txEl>
                                              <p:pRg st="5" end="5"/>
                                            </p:txEl>
                                          </p:spTgt>
                                        </p:tgtEl>
                                        <p:attrNameLst>
                                          <p:attrName>style.visibility</p:attrName>
                                        </p:attrNameLst>
                                      </p:cBhvr>
                                      <p:to>
                                        <p:strVal val="visible"/>
                                      </p:to>
                                    </p:set>
                                    <p:anim calcmode="lin" valueType="num">
                                      <p:cBhvr additive="base">
                                        <p:cTn id="37" dur="500" fill="hold"/>
                                        <p:tgtEl>
                                          <p:spTgt spid="7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wrap="square" lIns="121868" tIns="121868" rIns="121868" bIns="121868" rtlCol="0" anchor="t" anchorCtr="0">
            <a:noAutofit/>
          </a:bodyPr>
          <a:lstStyle/>
          <a:p>
            <a:r>
              <a:rPr lang="en" sz="4000" b="1" dirty="0" smtClean="0"/>
              <a:t>The Ruling of Ablution</a:t>
            </a:r>
            <a:endParaRPr lang="en" sz="4000" b="1" dirty="0"/>
          </a:p>
        </p:txBody>
      </p:sp>
      <p:pic>
        <p:nvPicPr>
          <p:cNvPr id="7"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duotone>
              <a:schemeClr val="accent1">
                <a:shade val="45000"/>
                <a:satMod val="135000"/>
              </a:schemeClr>
              <a:prstClr val="white"/>
            </a:duotone>
          </a:blip>
          <a:srcRect l="10615" t="26649" r="43123" b="32209"/>
          <a:stretch/>
        </p:blipFill>
        <p:spPr>
          <a:xfrm>
            <a:off x="1706718" y="1600200"/>
            <a:ext cx="8763000" cy="4381500"/>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48085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wrap="square" lIns="121868" tIns="121868" rIns="121868" bIns="121868" rtlCol="0" anchor="t" anchorCtr="0">
            <a:noAutofit/>
          </a:bodyPr>
          <a:lstStyle/>
          <a:p>
            <a:r>
              <a:rPr lang="en" sz="4000" b="1" dirty="0" smtClean="0"/>
              <a:t>The Ruling of Ablution</a:t>
            </a:r>
            <a:endParaRPr lang="en" sz="4000" b="1" dirty="0"/>
          </a:p>
        </p:txBody>
      </p:sp>
      <p:sp>
        <p:nvSpPr>
          <p:cNvPr id="5" name="Content Placeholder 4"/>
          <p:cNvSpPr>
            <a:spLocks noGrp="1"/>
          </p:cNvSpPr>
          <p:nvPr>
            <p:ph idx="1"/>
          </p:nvPr>
        </p:nvSpPr>
        <p:spPr>
          <a:xfrm>
            <a:off x="1218883" y="2108200"/>
            <a:ext cx="9751060" cy="4521200"/>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3200" dirty="0" smtClean="0"/>
              <a:t>Allah’s </a:t>
            </a:r>
            <a:r>
              <a:rPr lang="en-US" sz="3200" dirty="0"/>
              <a:t>Prophet </a:t>
            </a:r>
            <a:r>
              <a:rPr lang="ar-AE" sz="3200" dirty="0"/>
              <a:t>ﷺ </a:t>
            </a:r>
            <a:r>
              <a:rPr lang="en-US" sz="3200" dirty="0" smtClean="0"/>
              <a:t> said</a:t>
            </a:r>
            <a:r>
              <a:rPr lang="en-US" sz="3200" dirty="0"/>
              <a:t>: </a:t>
            </a:r>
            <a:endParaRPr lang="en-US" sz="3200" dirty="0" smtClean="0"/>
          </a:p>
          <a:p>
            <a:pPr marL="0" indent="0" algn="ctr">
              <a:buNone/>
            </a:pPr>
            <a:r>
              <a:rPr lang="en-US" sz="3200" dirty="0"/>
              <a:t>"The prayer of a person who </a:t>
            </a:r>
            <a:r>
              <a:rPr lang="en-US" sz="3200" dirty="0" smtClean="0"/>
              <a:t>is in </a:t>
            </a:r>
            <a:r>
              <a:rPr lang="en-US" sz="3200" dirty="0" err="1"/>
              <a:t>Hadath</a:t>
            </a:r>
            <a:r>
              <a:rPr lang="en-US" sz="3200" dirty="0"/>
              <a:t> </a:t>
            </a:r>
            <a:r>
              <a:rPr lang="en-US" sz="3200" dirty="0" smtClean="0"/>
              <a:t>(minor ritual impurity) </a:t>
            </a:r>
            <a:r>
              <a:rPr lang="en-US" sz="3200" dirty="0"/>
              <a:t>is not accepted till he performs the ablution</a:t>
            </a:r>
            <a:r>
              <a:rPr lang="en-US" sz="3200" dirty="0" smtClean="0"/>
              <a:t>."(Bukhari)</a:t>
            </a:r>
          </a:p>
          <a:p>
            <a:pPr marL="0" indent="0">
              <a:buNone/>
            </a:pPr>
            <a:endParaRPr lang="en-US" dirty="0"/>
          </a:p>
        </p:txBody>
      </p:sp>
      <p:pic>
        <p:nvPicPr>
          <p:cNvPr id="7"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duotone>
              <a:schemeClr val="accent1">
                <a:shade val="45000"/>
                <a:satMod val="135000"/>
              </a:schemeClr>
              <a:prstClr val="white"/>
            </a:duotone>
          </a:blip>
          <a:srcRect l="16241" t="26649" r="48749" b="26650"/>
          <a:stretch/>
        </p:blipFill>
        <p:spPr>
          <a:xfrm>
            <a:off x="4265612" y="1600200"/>
            <a:ext cx="3716664" cy="2787498"/>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965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2048"/>
          <p:cNvSpPr>
            <a:spLocks noGrp="1"/>
          </p:cNvSpPr>
          <p:nvPr>
            <p:ph type="title"/>
          </p:nvPr>
        </p:nvSpPr>
        <p:spPr/>
        <p:txBody>
          <a:bodyPr>
            <a:normAutofit/>
          </a:bodyPr>
          <a:lstStyle/>
          <a:p>
            <a:pPr algn="ctr"/>
            <a:r>
              <a:rPr lang="en-US" sz="4000" dirty="0" smtClean="0"/>
              <a:t>What is </a:t>
            </a:r>
            <a:r>
              <a:rPr lang="en-US" sz="4000" dirty="0" smtClean="0"/>
              <a:t>Wudu</a:t>
            </a:r>
            <a:r>
              <a:rPr lang="en-US" sz="4000" dirty="0" smtClean="0"/>
              <a:t>?</a:t>
            </a:r>
            <a:endParaRPr lang="en-US" sz="4000" dirty="0"/>
          </a:p>
        </p:txBody>
      </p:sp>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a:stCxn id="2049" idx="2"/>
            <a:endCxn id="7" idx="0"/>
          </p:cNvCxnSpPr>
          <p:nvPr/>
        </p:nvCxnSpPr>
        <p:spPr>
          <a:xfrm rot="5400000">
            <a:off x="4053519" y="779234"/>
            <a:ext cx="1219929" cy="2861860"/>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6612" y="2820129"/>
            <a:ext cx="4791881" cy="2062103"/>
          </a:xfrm>
          <a:prstGeom prst="rect">
            <a:avLst/>
          </a:prstGeom>
          <a:noFill/>
        </p:spPr>
        <p:txBody>
          <a:bodyPr wrap="square" rtlCol="0">
            <a:spAutoFit/>
          </a:bodyPr>
          <a:lstStyle/>
          <a:p>
            <a:pPr algn="ctr"/>
            <a:r>
              <a:rPr lang="en-US" sz="3200" b="1" u="sng" dirty="0" smtClean="0"/>
              <a:t>Literally</a:t>
            </a:r>
          </a:p>
          <a:p>
            <a:pPr algn="ctr"/>
            <a:r>
              <a:rPr lang="en-US" sz="3200" dirty="0" smtClean="0"/>
              <a:t>Wudu</a:t>
            </a:r>
            <a:r>
              <a:rPr lang="en-US" sz="3200" dirty="0" smtClean="0"/>
              <a:t> Means</a:t>
            </a:r>
          </a:p>
          <a:p>
            <a:pPr marL="514350" indent="-514350" algn="ctr">
              <a:buAutoNum type="arabicParenBoth"/>
            </a:pPr>
            <a:r>
              <a:rPr lang="en-US" sz="3200" dirty="0" smtClean="0"/>
              <a:t>Beauty </a:t>
            </a:r>
          </a:p>
          <a:p>
            <a:pPr marL="514350" indent="-514350" algn="ctr">
              <a:buAutoNum type="arabicParenBoth"/>
            </a:pPr>
            <a:r>
              <a:rPr lang="en-US" sz="3200" dirty="0" smtClean="0"/>
              <a:t> Cleanliness</a:t>
            </a:r>
            <a:endParaRPr lang="en-US" sz="3200" dirty="0" smtClean="0"/>
          </a:p>
        </p:txBody>
      </p:sp>
      <p:cxnSp>
        <p:nvCxnSpPr>
          <p:cNvPr id="8" name="Curved Connector 7"/>
          <p:cNvCxnSpPr>
            <a:stCxn id="2049" idx="2"/>
            <a:endCxn id="9" idx="0"/>
          </p:cNvCxnSpPr>
          <p:nvPr/>
        </p:nvCxnSpPr>
        <p:spPr>
          <a:xfrm rot="16200000" flipH="1">
            <a:off x="6798899" y="895714"/>
            <a:ext cx="1219929" cy="2628900"/>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4414" y="2820129"/>
            <a:ext cx="5257798" cy="3046988"/>
          </a:xfrm>
          <a:prstGeom prst="rect">
            <a:avLst/>
          </a:prstGeom>
          <a:noFill/>
        </p:spPr>
        <p:txBody>
          <a:bodyPr wrap="square" rtlCol="0">
            <a:spAutoFit/>
          </a:bodyPr>
          <a:lstStyle/>
          <a:p>
            <a:pPr algn="ctr"/>
            <a:r>
              <a:rPr lang="en-US" sz="3200" b="1" u="sng" dirty="0" err="1" smtClean="0"/>
              <a:t>Shari'ah</a:t>
            </a:r>
            <a:endParaRPr lang="en-US" sz="3200" b="1" u="sng" dirty="0" smtClean="0"/>
          </a:p>
          <a:p>
            <a:pPr algn="ctr"/>
            <a:r>
              <a:rPr lang="en-US" sz="3200" dirty="0" smtClean="0"/>
              <a:t>A type of ritual </a:t>
            </a:r>
            <a:r>
              <a:rPr lang="en-US" sz="3200" dirty="0"/>
              <a:t>p</a:t>
            </a:r>
            <a:r>
              <a:rPr lang="en-US" sz="3200" dirty="0" smtClean="0"/>
              <a:t>urity </a:t>
            </a:r>
            <a:r>
              <a:rPr lang="en-US" sz="3200" dirty="0"/>
              <a:t>obtained with water which includes the washing of face, arms and feet, and wiping over the head</a:t>
            </a:r>
            <a:endParaRPr lang="en-US" sz="3200" dirty="0"/>
          </a:p>
        </p:txBody>
      </p:sp>
    </p:spTree>
    <p:extLst>
      <p:ext uri="{BB962C8B-B14F-4D97-AF65-F5344CB8AC3E}">
        <p14:creationId xmlns:p14="http://schemas.microsoft.com/office/powerpoint/2010/main" val="13718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Virtues </a:t>
            </a:r>
            <a:r>
              <a:rPr lang="en-US" dirty="0"/>
              <a:t>of Wudu - </a:t>
            </a:r>
            <a:r>
              <a:rPr lang="en-US" dirty="0" smtClean="0"/>
              <a:t>Radiance</a:t>
            </a:r>
            <a:endParaRPr lang="en-US" dirty="0"/>
          </a:p>
        </p:txBody>
      </p:sp>
      <p:sp>
        <p:nvSpPr>
          <p:cNvPr id="3" name="Content Placeholder 2"/>
          <p:cNvSpPr>
            <a:spLocks noGrp="1"/>
          </p:cNvSpPr>
          <p:nvPr>
            <p:ph idx="1"/>
          </p:nvPr>
        </p:nvSpPr>
        <p:spPr>
          <a:xfrm>
            <a:off x="761681" y="1600200"/>
            <a:ext cx="10742931" cy="4876800"/>
          </a:xfrm>
          <a:blipFill>
            <a:blip r:embed="rId5"/>
            <a:tile tx="0" ty="0" sx="100000" sy="100000" flip="none" algn="tl"/>
          </a:blipFill>
        </p:spPr>
        <p:txBody>
          <a:bodyPr>
            <a:noAutofit/>
          </a:bodyPr>
          <a:lstStyle/>
          <a:p>
            <a:pPr marL="0" indent="0" algn="ctr">
              <a:buNone/>
            </a:pPr>
            <a:r>
              <a:rPr lang="ar-AE" sz="3600" dirty="0">
                <a:latin typeface="Times New Roman" panose="02020603050405020304" pitchFamily="18" charset="0"/>
                <a:cs typeface="Times New Roman" panose="02020603050405020304" pitchFamily="18" charset="0"/>
              </a:rPr>
              <a:t>عَنْ نُعَيْمٍ الْمُجْمِرِ، قَالَ رَقِيتُ مَعَ أَبِي هُرَيْرَةَ عَلَى ظَهْرِ الْمَسْجِدِ، فَتَوَضَّأَ فَقَالَ إِنِّي سَمِعْتُ النَّبِيَّ صلى الله عليه وسلم يَقُولُ ‏ </a:t>
            </a:r>
            <a:r>
              <a:rPr lang="ar-AE" sz="3600" b="1" dirty="0">
                <a:latin typeface="Times New Roman" panose="02020603050405020304" pitchFamily="18" charset="0"/>
                <a:cs typeface="Times New Roman" panose="02020603050405020304" pitchFamily="18" charset="0"/>
              </a:rPr>
              <a:t>"‏ إِنَّ أُمَّتِي يُدْعَوْنَ يَوْمَ الْقِيَامَةِ غُرًّا مُحَجَّلِينَ مِنْ آثَارِ الْوُضُوءِ، فَمَنِ اسْتَطَاعَ مِنْكُمْ أَنْ يُطِيلَ غُرَّتَهُ </a:t>
            </a:r>
            <a:r>
              <a:rPr lang="ar-AE" sz="3600" b="1" dirty="0" smtClean="0">
                <a:latin typeface="Times New Roman" panose="02020603050405020304" pitchFamily="18" charset="0"/>
                <a:cs typeface="Times New Roman" panose="02020603050405020304" pitchFamily="18" charset="0"/>
              </a:rPr>
              <a:t>فَلْيَفْعَلْ‏“</a:t>
            </a:r>
            <a:endParaRPr lang="en-US" sz="3600" b="1" dirty="0" smtClean="0">
              <a:latin typeface="Times New Roman" panose="02020603050405020304" pitchFamily="18" charset="0"/>
              <a:cs typeface="Times New Roman" panose="02020603050405020304" pitchFamily="18" charset="0"/>
            </a:endParaRPr>
          </a:p>
          <a:p>
            <a:pPr marL="0" indent="0" algn="ctr">
              <a:buNone/>
            </a:pPr>
            <a:r>
              <a:rPr lang="ar-AE" sz="3600" dirty="0" smtClean="0">
                <a:latin typeface="Times New Roman" panose="02020603050405020304" pitchFamily="18" charset="0"/>
                <a:cs typeface="Times New Roman" panose="02020603050405020304" pitchFamily="18" charset="0"/>
              </a:rPr>
              <a:t>‏‏</a:t>
            </a:r>
            <a:endParaRPr lang="en-US" sz="2800" dirty="0"/>
          </a:p>
          <a:p>
            <a:pPr marL="0" indent="0" algn="ctr">
              <a:buNone/>
            </a:pPr>
            <a:r>
              <a:rPr lang="en-US" sz="2700" dirty="0" smtClean="0"/>
              <a:t>Narrated by </a:t>
            </a:r>
            <a:r>
              <a:rPr lang="en-US" sz="2700" dirty="0" err="1" smtClean="0"/>
              <a:t>Nuaim</a:t>
            </a:r>
            <a:r>
              <a:rPr lang="en-US" sz="2700" dirty="0" smtClean="0"/>
              <a:t> al-</a:t>
            </a:r>
            <a:r>
              <a:rPr lang="en-US" sz="2700" dirty="0" err="1" smtClean="0"/>
              <a:t>Mujmir</a:t>
            </a:r>
            <a:r>
              <a:rPr lang="en-US" sz="2700" dirty="0" smtClean="0"/>
              <a:t> who said: Once I went up the roof of the mosque, along with Abu Huraira. He perform </a:t>
            </a:r>
            <a:r>
              <a:rPr lang="en-US" sz="2700" dirty="0"/>
              <a:t>ablution and said, "I heard the </a:t>
            </a:r>
            <a:r>
              <a:rPr lang="en-US" sz="2700" dirty="0" smtClean="0"/>
              <a:t>Prophet (</a:t>
            </a:r>
            <a:r>
              <a:rPr lang="ar-AE" sz="2700" dirty="0" smtClean="0"/>
              <a:t>ﷺ </a:t>
            </a:r>
            <a:r>
              <a:rPr lang="en-US" sz="2700" dirty="0" smtClean="0"/>
              <a:t>) saying</a:t>
            </a:r>
            <a:r>
              <a:rPr lang="en-US" sz="2700" dirty="0"/>
              <a:t>, </a:t>
            </a:r>
            <a:r>
              <a:rPr lang="en-US" sz="2700" b="1" dirty="0"/>
              <a:t>"On the Day of Resurrection, my followers will be called "Al-</a:t>
            </a:r>
            <a:r>
              <a:rPr lang="en-US" sz="2700" b="1" dirty="0" err="1"/>
              <a:t>Ghurr</a:t>
            </a:r>
            <a:r>
              <a:rPr lang="en-US" sz="2700" b="1" dirty="0"/>
              <a:t>-</a:t>
            </a:r>
            <a:r>
              <a:rPr lang="en-US" sz="2700" b="1" dirty="0" err="1"/>
              <a:t>ul</a:t>
            </a:r>
            <a:r>
              <a:rPr lang="en-US" sz="2700" b="1" dirty="0"/>
              <a:t>- </a:t>
            </a:r>
            <a:r>
              <a:rPr lang="en-US" sz="2700" b="1" dirty="0" err="1"/>
              <a:t>Muhajjalun</a:t>
            </a:r>
            <a:r>
              <a:rPr lang="en-US" sz="2700" b="1" dirty="0"/>
              <a:t>" from the trace of ablution and whoever can increase the area of his radiance should do so (i.e. by performing ablution regularly</a:t>
            </a:r>
            <a:r>
              <a:rPr lang="en-US" sz="2700" b="1" dirty="0" smtClean="0"/>
              <a:t>).’ ”</a:t>
            </a:r>
            <a:r>
              <a:rPr lang="en-US" sz="2700" dirty="0" smtClean="0"/>
              <a:t> (Bukhari)</a:t>
            </a:r>
            <a:endParaRPr lang="en-US" sz="2700" dirty="0"/>
          </a:p>
        </p:txBody>
      </p:sp>
    </p:spTree>
    <p:extLst>
      <p:ext uri="{BB962C8B-B14F-4D97-AF65-F5344CB8AC3E}">
        <p14:creationId xmlns:p14="http://schemas.microsoft.com/office/powerpoint/2010/main" val="3709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ftaah Institu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338" y="304800"/>
            <a:ext cx="1402274" cy="882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Virtues </a:t>
            </a:r>
            <a:r>
              <a:rPr lang="en-US" dirty="0"/>
              <a:t>of Wudu </a:t>
            </a:r>
            <a:r>
              <a:rPr lang="en-US" dirty="0" smtClean="0"/>
              <a:t>– Sins Forgiven</a:t>
            </a:r>
            <a:endParaRPr lang="en-US" dirty="0"/>
          </a:p>
        </p:txBody>
      </p:sp>
      <p:sp>
        <p:nvSpPr>
          <p:cNvPr id="3" name="Content Placeholder 2"/>
          <p:cNvSpPr>
            <a:spLocks noGrp="1"/>
          </p:cNvSpPr>
          <p:nvPr>
            <p:ph idx="1"/>
          </p:nvPr>
        </p:nvSpPr>
        <p:spPr>
          <a:blipFill>
            <a:blip r:embed="rId5"/>
            <a:tile tx="0" ty="0" sx="100000" sy="100000" flip="none" algn="tl"/>
          </a:blipFill>
        </p:spPr>
        <p:txBody>
          <a:bodyPr>
            <a:noAutofit/>
          </a:bodyPr>
          <a:lstStyle/>
          <a:p>
            <a:pPr marL="0" indent="0" algn="ctr">
              <a:buNone/>
            </a:pPr>
            <a:r>
              <a:rPr lang="ar-AE" sz="4400" dirty="0">
                <a:latin typeface="Times New Roman" panose="02020603050405020304" pitchFamily="18" charset="0"/>
                <a:cs typeface="Times New Roman" panose="02020603050405020304" pitchFamily="18" charset="0"/>
              </a:rPr>
              <a:t>قَالَ رَسُولُ اللَّهِ صلى الله عليه وسلم ‏ "‏ مَنْ تَوَضَّأَ نَحْوَ وُضُوئِي هَذَا، ثُمَّ صَلَّى رَكْعَتَيْنِ، لاَ يُحَدِّثُ فِيهِمَا نَفْسَهُ، غُفِرَ لَهُ مَا تَقَدَّمَ مِنْ ذَنْبِهِ ‏"</a:t>
            </a:r>
            <a:r>
              <a:rPr lang="ar-AE" sz="2800" dirty="0" smtClean="0"/>
              <a:t>‏‏</a:t>
            </a:r>
            <a:endParaRPr lang="en-US" sz="2800" dirty="0" smtClean="0"/>
          </a:p>
          <a:p>
            <a:pPr marL="0" indent="0" algn="ctr">
              <a:buNone/>
            </a:pPr>
            <a:endParaRPr lang="en-US" sz="2800" dirty="0"/>
          </a:p>
          <a:p>
            <a:pPr marL="0" indent="0" algn="ctr">
              <a:buNone/>
            </a:pPr>
            <a:r>
              <a:rPr lang="en-US" sz="2800" dirty="0" smtClean="0"/>
              <a:t>Allah's </a:t>
            </a:r>
            <a:r>
              <a:rPr lang="en-US" sz="2800" dirty="0"/>
              <a:t>Messenger </a:t>
            </a:r>
            <a:r>
              <a:rPr lang="en-US" sz="2800" dirty="0" smtClean="0"/>
              <a:t>(</a:t>
            </a:r>
            <a:r>
              <a:rPr lang="ar-AE" sz="2800" dirty="0" smtClean="0"/>
              <a:t>ﷺ </a:t>
            </a:r>
            <a:r>
              <a:rPr lang="en-US" sz="2800" dirty="0" smtClean="0"/>
              <a:t>) said “If </a:t>
            </a:r>
            <a:r>
              <a:rPr lang="en-US" sz="2800" dirty="0"/>
              <a:t>anyone performs ablution like that of mine and offers a two-</a:t>
            </a:r>
            <a:r>
              <a:rPr lang="en-US" sz="2800" dirty="0" err="1"/>
              <a:t>rak'at</a:t>
            </a:r>
            <a:r>
              <a:rPr lang="en-US" sz="2800" dirty="0"/>
              <a:t> prayer during which he does not think of anything else (not related to the present prayer) then his past sins will be forgiven</a:t>
            </a:r>
            <a:r>
              <a:rPr lang="en-US" sz="2800" dirty="0" smtClean="0"/>
              <a:t>.” (Bukhari)</a:t>
            </a:r>
            <a:endParaRPr lang="en-US" sz="2700" dirty="0"/>
          </a:p>
        </p:txBody>
      </p:sp>
    </p:spTree>
    <p:extLst>
      <p:ext uri="{BB962C8B-B14F-4D97-AF65-F5344CB8AC3E}">
        <p14:creationId xmlns:p14="http://schemas.microsoft.com/office/powerpoint/2010/main" val="217429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9045</TotalTime>
  <Words>1144</Words>
  <Application>Microsoft Office PowerPoint</Application>
  <PresentationFormat>Custom</PresentationFormat>
  <Paragraphs>106</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Constantia</vt:lpstr>
      <vt:lpstr>Tahoma</vt:lpstr>
      <vt:lpstr>Times New Roman</vt:lpstr>
      <vt:lpstr>Wingdings</vt:lpstr>
      <vt:lpstr>Books Classic 16x9</vt:lpstr>
      <vt:lpstr>Hanafi Fiqh</vt:lpstr>
      <vt:lpstr>Dua for Studying</vt:lpstr>
      <vt:lpstr>Intentions for Studying</vt:lpstr>
      <vt:lpstr>Objectives – Week 3</vt:lpstr>
      <vt:lpstr>The Ruling of Ablution</vt:lpstr>
      <vt:lpstr>The Ruling of Ablution</vt:lpstr>
      <vt:lpstr>What is Wudu?</vt:lpstr>
      <vt:lpstr>Virtues of Wudu - Radiance</vt:lpstr>
      <vt:lpstr>Virtues of Wudu – Sins Forgiven</vt:lpstr>
      <vt:lpstr>Virtues of Wudu – Sins Forgiven</vt:lpstr>
      <vt:lpstr>Virtues of Wudu – Sins Forgiven</vt:lpstr>
      <vt:lpstr>Virtues of Wudu  Angels supplicate for those who sleep with wudu</vt:lpstr>
      <vt:lpstr>Virtues of Wudu - Gates of Paradise Opened</vt:lpstr>
      <vt:lpstr>Faraidh of Wudu</vt:lpstr>
      <vt:lpstr>Sunan of Wudu</vt:lpstr>
      <vt:lpstr>Sunan of Wudu</vt:lpstr>
      <vt:lpstr>Sunan of Wudu</vt:lpstr>
      <vt:lpstr>Sunan of Wudu</vt:lpstr>
      <vt:lpstr>Week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Hafsa Hussain</dc:creator>
  <cp:lastModifiedBy>Hafsa Hussain</cp:lastModifiedBy>
  <cp:revision>303</cp:revision>
  <dcterms:created xsi:type="dcterms:W3CDTF">2017-09-28T00:45:17Z</dcterms:created>
  <dcterms:modified xsi:type="dcterms:W3CDTF">2018-07-13T02:19:58Z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