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0243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5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6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7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3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4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5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6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7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5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260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261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262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720F906-D3F0-47FA-91FA-D950791E05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E4D61-EAE6-4339-878E-58A15CF98B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067544-DB5F-4F30-BFEC-F291134FF5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825550-240D-48BD-A72D-2698334CB0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828FF0-76C0-4936-A21C-FDB1108D53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5A553-40C3-4D1B-A613-6C8B622AF1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249BD-3120-41A9-A482-537FD00644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C1626-D321-4810-BCA8-1CE074FBC3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AF581-50A2-4B49-8246-AF884617E4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7EAED-8E12-4244-9A69-0BEFF77486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C6FFBD-E6B1-418C-AFD7-311AB1CF09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9219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5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6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7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8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9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0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1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2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3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3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3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923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923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A4D3B87A-8BE2-4C46-8956-3655D48518D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23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66800"/>
            <a:ext cx="7772400" cy="1676400"/>
          </a:xfrm>
        </p:spPr>
        <p:txBody>
          <a:bodyPr/>
          <a:lstStyle/>
          <a:p>
            <a:r>
              <a:rPr lang="en-US"/>
              <a:t>Teknik Presentasi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Mempelajari Lokasi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/>
              <a:t>Beberapa hal yang perlu diperhatikan: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Berapa lama waktu yang diperlukan untuk mencapai tempat itu sebelum pertemuan dimulai?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Dengan apa saya akan datang kesana?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Bagaimana pengaturan tempat duduk audiens?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akustiknya berfungsi baik?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saya diharapkan bicara di podium, mimbar atau meja?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saya akan duduk di panggung?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ruangan itu dilengkapi dengan AC?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Adakah peralatan pengeras suara?apa saja fasilitas visual yang tersedia?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Proyektor, video?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Dimana letak stop kontak listrik di ruangan itu? Berapa jauh dari tempat saya duduk atau berdiri?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layar proyektor  terlihat dari segala sudut?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Bagaimana penerangan di ruangan itu? Memungkinkan audiens untuk membaca makalah saya?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Mempersiapkan Materi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Beberapa hal yang perlu diperhatikan: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/>
              <a:t>Mengetahui informasi apa yang diperlukan.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/>
              <a:t>Menentukan waktu mencari informasi tersebut.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/>
              <a:t>Mengetahui sumber-sumber informasi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/>
              <a:t>Memilih informasi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/>
              <a:t>Menyusun struktur materi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Struktur Presentasi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en-US"/>
              <a:t>Sebuah struktur presentasi terdiri:</a:t>
            </a:r>
          </a:p>
          <a:p>
            <a:pPr marL="609600" indent="-609600">
              <a:buFont typeface="Wingdings" pitchFamily="2" charset="2"/>
              <a:buAutoNum type="alphaLcPeriod"/>
            </a:pPr>
            <a:r>
              <a:rPr lang="en-US"/>
              <a:t>Bagian pembukaan</a:t>
            </a:r>
          </a:p>
          <a:p>
            <a:pPr marL="609600" indent="-609600">
              <a:buFont typeface="Wingdings" pitchFamily="2" charset="2"/>
              <a:buAutoNum type="alphaLcPeriod"/>
            </a:pPr>
            <a:r>
              <a:rPr lang="en-US"/>
              <a:t>Bagian isi </a:t>
            </a:r>
          </a:p>
          <a:p>
            <a:pPr marL="609600" indent="-609600">
              <a:buFont typeface="Wingdings" pitchFamily="2" charset="2"/>
              <a:buAutoNum type="alphaLcPeriod"/>
            </a:pPr>
            <a:r>
              <a:rPr lang="en-US"/>
              <a:t>Bagian penutup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Alat Bantu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/>
              <a:t>Berikut alat bantu yang biasa digunakan: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 sz="2800" b="1"/>
              <a:t>Model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 sz="2800" b="1"/>
              <a:t>Gambar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 sz="2800" b="1"/>
              <a:t>Grafis: tulisan, peta, tabel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 sz="2800" b="1"/>
              <a:t>Audio: kaset, radio, piringan hitam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 sz="2800" b="1"/>
              <a:t>Proyeksi diam: transparansi, slide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 sz="2800" b="1"/>
              <a:t>Proyeksi bergerak: TV, film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en-US" sz="2800" b="1"/>
              <a:t>Permainan dan simulasi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Persiapan Lainnya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Kuasai materi presentasi.</a:t>
            </a:r>
          </a:p>
          <a:p>
            <a:r>
              <a:rPr lang="en-US" sz="2800"/>
              <a:t>Latihan presentasi: a) latihan tanpa ada audiens, b) latihan di depan kaca, c) latihan di depan audiens.</a:t>
            </a:r>
          </a:p>
          <a:p>
            <a:r>
              <a:rPr lang="en-US" sz="2800"/>
              <a:t>Evaluasi hasil latihan dan perbaiki sampai anda yakin akan sukses.</a:t>
            </a:r>
          </a:p>
          <a:p>
            <a:r>
              <a:rPr lang="en-US" sz="2800"/>
              <a:t>Prediksi pertanyaan yang mungkin akan muncul dan siapkan jawabannya.</a:t>
            </a:r>
          </a:p>
          <a:p>
            <a:r>
              <a:rPr lang="en-US" sz="2800"/>
              <a:t>Siapkan fisik dan mental anda.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Apa yang Dilatih?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Cara, nada dan gaya bicara</a:t>
            </a:r>
          </a:p>
          <a:p>
            <a:r>
              <a:rPr lang="en-US"/>
              <a:t>Cara menyajikan bahan: dibaca atau hafal</a:t>
            </a:r>
          </a:p>
          <a:p>
            <a:r>
              <a:rPr lang="en-US"/>
              <a:t>Kecepatan penyajian</a:t>
            </a:r>
          </a:p>
          <a:p>
            <a:r>
              <a:rPr lang="en-US"/>
              <a:t>Kejelasan pengutaraan</a:t>
            </a:r>
          </a:p>
          <a:p>
            <a:r>
              <a:rPr lang="en-US"/>
              <a:t>Efektivitas alat bantu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Menjelang Presentasi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Menunggu disilakan oleh moderator</a:t>
            </a:r>
          </a:p>
          <a:p>
            <a:r>
              <a:rPr lang="en-US"/>
              <a:t>Tarik nafas dalam-dalam apabila terasa gugup</a:t>
            </a:r>
          </a:p>
          <a:p>
            <a:r>
              <a:rPr lang="en-US"/>
              <a:t>Siapkan beberapa pengingat</a:t>
            </a:r>
          </a:p>
          <a:p>
            <a:r>
              <a:rPr lang="en-US"/>
              <a:t>Sapa audiens dengan kontak mata yang bersahabat</a:t>
            </a:r>
          </a:p>
          <a:p>
            <a:r>
              <a:rPr lang="en-US"/>
              <a:t>Mulailah presentasi anda dengan penuh percaya diri.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Meningkatkan Keterampilan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en-US"/>
              <a:t>Anda perlu berlatih tentang:</a:t>
            </a:r>
          </a:p>
          <a:p>
            <a:pPr marL="609600" indent="-609600">
              <a:buFont typeface="Wingdings" pitchFamily="2" charset="2"/>
              <a:buAutoNum type="alphaLcPeriod"/>
            </a:pPr>
            <a:r>
              <a:rPr lang="en-US"/>
              <a:t>Cara membuka presentasi dan merebut perhatian audiens.</a:t>
            </a:r>
          </a:p>
          <a:p>
            <a:pPr marL="609600" indent="-609600">
              <a:buFont typeface="Wingdings" pitchFamily="2" charset="2"/>
              <a:buAutoNum type="alphaLcPeriod"/>
            </a:pPr>
            <a:r>
              <a:rPr lang="en-US"/>
              <a:t>Cara mendukung ide-ide dalam presentasi.</a:t>
            </a:r>
          </a:p>
          <a:p>
            <a:pPr marL="609600" indent="-609600">
              <a:buFont typeface="Wingdings" pitchFamily="2" charset="2"/>
              <a:buAutoNum type="alphaLcPeriod"/>
            </a:pPr>
            <a:r>
              <a:rPr lang="en-US"/>
              <a:t>Cara menutup presentasi yang mengesankan.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Membuka Presentasi dan Merebut Perhatian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/>
              <a:t>Jembatanilah antara apa yang baru berlalu dan apa yang segera terjadi – presentasi anda.</a:t>
            </a:r>
          </a:p>
          <a:p>
            <a:pPr>
              <a:lnSpc>
                <a:spcPct val="80000"/>
              </a:lnSpc>
            </a:pPr>
            <a:r>
              <a:rPr lang="en-US" sz="2400" b="1"/>
              <a:t>Beritahu audiens tentang sasaran dan tujuan anda.</a:t>
            </a:r>
          </a:p>
          <a:p>
            <a:pPr>
              <a:lnSpc>
                <a:spcPct val="80000"/>
              </a:lnSpc>
            </a:pPr>
            <a:r>
              <a:rPr lang="en-US" sz="2400" b="1"/>
              <a:t>Libatkan audiens dalam topik anda sesegera mungkin.</a:t>
            </a:r>
          </a:p>
          <a:p>
            <a:pPr>
              <a:lnSpc>
                <a:spcPct val="80000"/>
              </a:lnSpc>
            </a:pPr>
            <a:r>
              <a:rPr lang="en-US" sz="2400" b="1"/>
              <a:t>Bangunlah kepercayaan audiens terhadap anda dengan menjelaskan manfaat yang akan mereka petik.</a:t>
            </a:r>
          </a:p>
          <a:p>
            <a:pPr>
              <a:lnSpc>
                <a:spcPct val="80000"/>
              </a:lnSpc>
            </a:pPr>
            <a:r>
              <a:rPr lang="en-US" sz="2400" b="1"/>
              <a:t>Pastikan audiens menyadari bahwa anda memegang kendali.terbukalah mengenai anda jika perlu.</a:t>
            </a:r>
          </a:p>
          <a:p>
            <a:pPr>
              <a:lnSpc>
                <a:spcPct val="80000"/>
              </a:lnSpc>
            </a:pPr>
            <a:r>
              <a:rPr lang="en-US" sz="2400" b="1"/>
              <a:t>Pastikan audiens mengetahui bahwa anda senang berada diantara mereka.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Yang Sebaiknya Anda Hindari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Jangan memulai presentasi anda dengan permintaan maaf.</a:t>
            </a:r>
          </a:p>
          <a:p>
            <a:pPr>
              <a:lnSpc>
                <a:spcPct val="90000"/>
              </a:lnSpc>
            </a:pPr>
            <a:r>
              <a:rPr lang="en-US"/>
              <a:t>Jangan memberikan hormat kepada orang penting yang berada diantara audiens.</a:t>
            </a:r>
          </a:p>
          <a:p>
            <a:pPr>
              <a:lnSpc>
                <a:spcPct val="90000"/>
              </a:lnSpc>
            </a:pPr>
            <a:r>
              <a:rPr lang="en-US"/>
              <a:t>Jangan mengatakan betapa sulitnya anda menyusun materi.</a:t>
            </a:r>
          </a:p>
          <a:p>
            <a:pPr>
              <a:lnSpc>
                <a:spcPct val="90000"/>
              </a:lnSpc>
            </a:pPr>
            <a:r>
              <a:rPr lang="en-US"/>
              <a:t>Jangan mengulangi judul presentasi anda.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Mengendalikan Rasa Takut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2400"/>
              <a:t>Pendekatan rasional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2400"/>
              <a:t>      Beberapa hal yang harus anda perhatikan:</a:t>
            </a:r>
          </a:p>
          <a:p>
            <a:pPr marL="609600" indent="-609600">
              <a:lnSpc>
                <a:spcPct val="80000"/>
              </a:lnSpc>
              <a:buFontTx/>
              <a:buAutoNum type="alphaLcPeriod"/>
            </a:pPr>
            <a:r>
              <a:rPr lang="en-US" sz="2400"/>
              <a:t>Bukan hanya anda sendiri yang takut berbicara di muka umum.</a:t>
            </a:r>
          </a:p>
          <a:p>
            <a:pPr marL="609600" indent="-609600">
              <a:lnSpc>
                <a:spcPct val="80000"/>
              </a:lnSpc>
              <a:buFontTx/>
              <a:buAutoNum type="alphaLcPeriod"/>
            </a:pPr>
            <a:r>
              <a:rPr lang="en-US" sz="2400"/>
              <a:t>Orator ulung sekalipun ternyata tidak mampu menghilangkan rasa takut mereka100%.</a:t>
            </a:r>
          </a:p>
          <a:p>
            <a:pPr marL="609600" indent="-609600">
              <a:lnSpc>
                <a:spcPct val="80000"/>
              </a:lnSpc>
              <a:buFontTx/>
              <a:buAutoNum type="alphaLcPeriod"/>
            </a:pPr>
            <a:r>
              <a:rPr lang="en-US" sz="2400"/>
              <a:t>Pada tingkatan tertentu rasa takut justru mengandung manfaat.</a:t>
            </a:r>
          </a:p>
          <a:p>
            <a:pPr marL="609600" indent="-609600">
              <a:lnSpc>
                <a:spcPct val="80000"/>
              </a:lnSpc>
              <a:buFontTx/>
              <a:buAutoNum type="alphaLcPeriod"/>
            </a:pPr>
            <a:r>
              <a:rPr lang="en-US" sz="2400"/>
              <a:t>Sebab utama dari rasa takut dalam hal memberikan presentasi lisan adalah karena belum terbiasa.</a:t>
            </a:r>
          </a:p>
          <a:p>
            <a:pPr marL="609600" indent="-609600">
              <a:lnSpc>
                <a:spcPct val="80000"/>
              </a:lnSpc>
              <a:buFontTx/>
              <a:buAutoNum type="alphaLcPeriod"/>
            </a:pPr>
            <a:r>
              <a:rPr lang="en-US" sz="2400"/>
              <a:t>Pikirkanlah mengapa mereka meminta Anda berbicara.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Mendukung Ide dalam Presentasi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Data statistik dan fakta.</a:t>
            </a:r>
          </a:p>
          <a:p>
            <a:r>
              <a:rPr lang="en-US"/>
              <a:t>Kesaksian dan komentas pakar.</a:t>
            </a:r>
          </a:p>
          <a:p>
            <a:r>
              <a:rPr lang="en-US"/>
              <a:t>Pengalaman, insiden, peristiwa.</a:t>
            </a:r>
          </a:p>
          <a:p>
            <a:r>
              <a:rPr lang="en-US"/>
              <a:t>Contoh-contoh nyata.</a:t>
            </a:r>
          </a:p>
          <a:p>
            <a:r>
              <a:rPr lang="en-US"/>
              <a:t>Latar belakang historis.</a:t>
            </a:r>
          </a:p>
          <a:p>
            <a:r>
              <a:rPr lang="en-US"/>
              <a:t>Analogi.</a:t>
            </a:r>
          </a:p>
          <a:p>
            <a:r>
              <a:rPr lang="en-US"/>
              <a:t>Demonstrasi.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Menutup Presentasi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/>
              <a:t>Anda perlu berlatih:</a:t>
            </a:r>
          </a:p>
          <a:p>
            <a:pPr>
              <a:lnSpc>
                <a:spcPct val="90000"/>
              </a:lnSpc>
            </a:pPr>
            <a:r>
              <a:rPr lang="en-US" sz="2800"/>
              <a:t>Membuat ringkasan.</a:t>
            </a:r>
          </a:p>
          <a:p>
            <a:pPr>
              <a:lnSpc>
                <a:spcPct val="90000"/>
              </a:lnSpc>
            </a:pPr>
            <a:r>
              <a:rPr lang="en-US" sz="2800"/>
              <a:t>Kutipan.</a:t>
            </a:r>
          </a:p>
          <a:p>
            <a:pPr>
              <a:lnSpc>
                <a:spcPct val="90000"/>
              </a:lnSpc>
            </a:pPr>
            <a:r>
              <a:rPr lang="en-US" sz="2800"/>
              <a:t>Himbauan dan pernyataan memotivasi.</a:t>
            </a:r>
          </a:p>
          <a:p>
            <a:pPr>
              <a:lnSpc>
                <a:spcPct val="90000"/>
              </a:lnSpc>
            </a:pPr>
            <a:r>
              <a:rPr lang="en-US" sz="2800"/>
              <a:t>Tantangan untuk segera bertindak.</a:t>
            </a:r>
          </a:p>
          <a:p>
            <a:pPr>
              <a:lnSpc>
                <a:spcPct val="90000"/>
              </a:lnSpc>
            </a:pPr>
            <a:r>
              <a:rPr lang="en-US" sz="2800"/>
              <a:t>Lelucon yang relevan.</a:t>
            </a:r>
          </a:p>
          <a:p>
            <a:pPr>
              <a:lnSpc>
                <a:spcPct val="90000"/>
              </a:lnSpc>
            </a:pPr>
            <a:r>
              <a:rPr lang="en-US" sz="2800"/>
              <a:t>Mengulangi manfaat.</a:t>
            </a:r>
          </a:p>
          <a:p>
            <a:pPr>
              <a:lnSpc>
                <a:spcPct val="90000"/>
              </a:lnSpc>
            </a:pPr>
            <a:r>
              <a:rPr lang="en-US" sz="2800"/>
              <a:t>Meminta audiens meneriakkan slogan tertentu (pada kasus tertentu).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>
                <a:latin typeface="Comic Sans MS" pitchFamily="66" charset="0"/>
              </a:rPr>
              <a:t>Hal yang harus dihindari seorang Trainer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600200"/>
            <a:ext cx="7086600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Tampil tidak siap dan tidak terorganisir</a:t>
            </a:r>
          </a:p>
          <a:p>
            <a:pPr>
              <a:lnSpc>
                <a:spcPct val="90000"/>
              </a:lnSpc>
            </a:pPr>
            <a:r>
              <a:rPr lang="en-US" sz="2400"/>
              <a:t>Terlambat memulai dan mengakhiri pelatihan</a:t>
            </a:r>
          </a:p>
          <a:p>
            <a:pPr>
              <a:lnSpc>
                <a:spcPct val="90000"/>
              </a:lnSpc>
            </a:pPr>
            <a:r>
              <a:rPr lang="en-US" sz="2400"/>
              <a:t>Terkesan tidak sesuai jadwal atau tidak mencapai sasaran yang ditetapkan</a:t>
            </a:r>
          </a:p>
          <a:p>
            <a:pPr>
              <a:lnSpc>
                <a:spcPct val="90000"/>
              </a:lnSpc>
            </a:pPr>
            <a:r>
              <a:rPr lang="en-US" sz="2400"/>
              <a:t>Kurang waktu istirahat</a:t>
            </a:r>
          </a:p>
          <a:p>
            <a:pPr>
              <a:lnSpc>
                <a:spcPct val="90000"/>
              </a:lnSpc>
            </a:pPr>
            <a:r>
              <a:rPr lang="en-US" sz="2400"/>
              <a:t>Menanggapi pertanyaan secara tidak tepat</a:t>
            </a:r>
          </a:p>
          <a:p>
            <a:pPr>
              <a:lnSpc>
                <a:spcPct val="90000"/>
              </a:lnSpc>
            </a:pPr>
            <a:r>
              <a:rPr lang="en-US" sz="2400"/>
              <a:t>Menggunakan alat bantu dengan tidak profesional</a:t>
            </a:r>
          </a:p>
          <a:p>
            <a:pPr>
              <a:lnSpc>
                <a:spcPct val="90000"/>
              </a:lnSpc>
            </a:pPr>
            <a:r>
              <a:rPr lang="en-US" sz="2400"/>
              <a:t>Tidak melibatkan peserta </a:t>
            </a:r>
          </a:p>
          <a:p>
            <a:pPr>
              <a:lnSpc>
                <a:spcPct val="90000"/>
              </a:lnSpc>
            </a:pPr>
            <a:r>
              <a:rPr lang="en-US" sz="2400"/>
              <a:t>Tidak membina rapport</a:t>
            </a:r>
          </a:p>
          <a:p>
            <a:pPr>
              <a:lnSpc>
                <a:spcPct val="90000"/>
              </a:lnSpc>
            </a:pPr>
            <a:r>
              <a:rPr lang="en-US" sz="2400"/>
              <a:t>Menampilkan kebiasaan-kebiasaan buruk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>
                <a:latin typeface="Comic Sans MS" pitchFamily="66" charset="0"/>
              </a:rPr>
              <a:t>Hal yang harus dihindari seorang Trainer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600200"/>
            <a:ext cx="6781800" cy="4495800"/>
          </a:xfrm>
        </p:spPr>
        <p:txBody>
          <a:bodyPr/>
          <a:lstStyle/>
          <a:p>
            <a:r>
              <a:rPr lang="en-US" sz="2400">
                <a:latin typeface="Comic Sans MS" pitchFamily="66" charset="0"/>
              </a:rPr>
              <a:t>Humor yang tidak tepat</a:t>
            </a:r>
          </a:p>
          <a:p>
            <a:r>
              <a:rPr lang="en-US" sz="2400">
                <a:latin typeface="Comic Sans MS" pitchFamily="66" charset="0"/>
              </a:rPr>
              <a:t>Sok tahu dan tidak mengakui kesalahan</a:t>
            </a:r>
          </a:p>
          <a:p>
            <a:r>
              <a:rPr lang="en-US" sz="2400">
                <a:latin typeface="Comic Sans MS" pitchFamily="66" charset="0"/>
              </a:rPr>
              <a:t>Menggunakan bahasa dan pengucapan yang tidak tepat</a:t>
            </a:r>
          </a:p>
          <a:p>
            <a:r>
              <a:rPr lang="en-US" sz="2400">
                <a:latin typeface="Comic Sans MS" pitchFamily="66" charset="0"/>
              </a:rPr>
              <a:t>Tidak memperbaharui materi dan kurang informasi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Mengendalikan Rasa Takut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Latihan Olah Fisik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      Beberapa hal yang harus anda perhatikan:</a:t>
            </a:r>
          </a:p>
          <a:p>
            <a:pPr marL="609600" indent="-609600">
              <a:lnSpc>
                <a:spcPct val="90000"/>
              </a:lnSpc>
              <a:buFontTx/>
              <a:buAutoNum type="alphaLcPeriod"/>
            </a:pPr>
            <a:r>
              <a:rPr lang="en-US"/>
              <a:t>Rileksasi: Tariklah nafas dalam-dalam; gerakkan kaki dan tangan anda bergantian; putar leher dari bahu ke satu ke bahu yang lain.</a:t>
            </a:r>
          </a:p>
          <a:p>
            <a:pPr marL="609600" indent="-609600">
              <a:lnSpc>
                <a:spcPct val="90000"/>
              </a:lnSpc>
              <a:buFontTx/>
              <a:buAutoNum type="alphaLcPeriod"/>
            </a:pPr>
            <a:r>
              <a:rPr lang="en-US"/>
              <a:t>Mencubit diri: untuk mengalihkan rasa takut.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Mengendalikan Rasa Takut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2000"/>
              <a:t>Latihan Olah Mental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2000"/>
              <a:t>      Beberapa hal yang harus anda perhatikan:</a:t>
            </a:r>
          </a:p>
          <a:p>
            <a:pPr marL="609600" indent="-609600">
              <a:lnSpc>
                <a:spcPct val="80000"/>
              </a:lnSpc>
              <a:buFontTx/>
              <a:buAutoNum type="alphaLcPeriod"/>
            </a:pPr>
            <a:r>
              <a:rPr lang="en-US" sz="2000"/>
              <a:t>Membayangkan audiens (yang membuat kita menjadi rileks).</a:t>
            </a:r>
          </a:p>
          <a:p>
            <a:pPr marL="609600" indent="-609600">
              <a:lnSpc>
                <a:spcPct val="80000"/>
              </a:lnSpc>
              <a:buFontTx/>
              <a:buAutoNum type="alphaLcPeriod"/>
            </a:pPr>
            <a:r>
              <a:rPr lang="en-US" sz="2000"/>
              <a:t>Visualisasi bahwa anda akan berhasil: hayati pokok pikiran yang akan anda sampaikan;  singkirkan pikiran negatif; yakinkan bahwa anda mampu berbicara dengan menarik; yakinkan bahwa audiens terpukau.</a:t>
            </a:r>
          </a:p>
          <a:p>
            <a:pPr marL="609600" indent="-609600">
              <a:lnSpc>
                <a:spcPct val="80000"/>
              </a:lnSpc>
              <a:buFontTx/>
              <a:buAutoNum type="alphaLcPeriod"/>
            </a:pPr>
            <a:r>
              <a:rPr lang="en-US" sz="2000"/>
              <a:t>Bicara pada diri sendiri: katakanlah pada diri sendiri anda telah belajar berbicara sejak belum sekolah; bahwa bicara di depan umum sama saja dengan bicara di kamar mandi; ingatlah sifat-sifat anda yang baik; yakinkan diri anda bahwa anda tidak berniat jahat, dll.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Mengendalikan Rasa Takut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Tindakan Praktis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      Beberapa hal yang harus anda perhatikan:</a:t>
            </a:r>
          </a:p>
          <a:p>
            <a:pPr marL="609600" indent="-609600">
              <a:lnSpc>
                <a:spcPct val="90000"/>
              </a:lnSpc>
              <a:buFontTx/>
              <a:buAutoNum type="alphaLcPeriod"/>
            </a:pPr>
            <a:r>
              <a:rPr lang="en-US"/>
              <a:t>Tindakan seolah-olah: bila anda takut, bertindaklah seolah-olah berani; gunakan segala kemampuan dan kemauan untuk berani.</a:t>
            </a:r>
          </a:p>
          <a:p>
            <a:pPr marL="609600" indent="-609600">
              <a:lnSpc>
                <a:spcPct val="90000"/>
              </a:lnSpc>
              <a:buFontTx/>
              <a:buAutoNum type="alphaLcPeriod"/>
            </a:pPr>
            <a:r>
              <a:rPr lang="en-US"/>
              <a:t>Persiapan diri anda secara optimal.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Membangun Fondasi Presentasi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en-US"/>
              <a:t>Ada paling sedikit ada 4 hal yang wajib anda persiapkan:</a:t>
            </a:r>
          </a:p>
          <a:p>
            <a:pPr marL="609600" indent="-609600">
              <a:buFont typeface="Wingdings" pitchFamily="2" charset="2"/>
              <a:buAutoNum type="alphaLcPeriod"/>
            </a:pPr>
            <a:r>
              <a:rPr lang="en-US"/>
              <a:t>Menganalisis momentum dan acara.</a:t>
            </a:r>
          </a:p>
          <a:p>
            <a:pPr marL="609600" indent="-609600">
              <a:buFont typeface="Wingdings" pitchFamily="2" charset="2"/>
              <a:buAutoNum type="alphaLcPeriod"/>
            </a:pPr>
            <a:r>
              <a:rPr lang="en-US"/>
              <a:t>Mengenali audiens.</a:t>
            </a:r>
          </a:p>
          <a:p>
            <a:pPr marL="609600" indent="-609600">
              <a:buFont typeface="Wingdings" pitchFamily="2" charset="2"/>
              <a:buAutoNum type="alphaLcPeriod"/>
            </a:pPr>
            <a:r>
              <a:rPr lang="en-US"/>
              <a:t>Menentukan sasaran dan tujuan spesifik.</a:t>
            </a:r>
          </a:p>
          <a:p>
            <a:pPr marL="609600" indent="-609600">
              <a:buFont typeface="Wingdings" pitchFamily="2" charset="2"/>
              <a:buAutoNum type="alphaLcPeriod"/>
            </a:pPr>
            <a:r>
              <a:rPr lang="en-US"/>
              <a:t>Mempelajari lokasi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Menganalisis Momentum dan Acara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2000"/>
              <a:t>Beberapa pertanyaan: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Mengapa saya diminta bicara?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Apakah yang diharapkan oleh pengundang da audiens?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Apakah saya pembicara tunggal? Siapa yang lainnya?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Organisasi apa yang menyelenggarakan acara?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Apakah tujuan, misi, sasaran organisasi tersebut?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Apakah acara resmi?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Siapakah yang bicara sebelum atau sesudah saya?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Berapa lama waktu yang diberikan kepada saya?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Jam berapa saya bicara?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Pakaian apakah yang sesuai?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000"/>
              <a:t>Apakah ada moderator?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Mengenali Audiens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en-US" sz="1600" b="1"/>
              <a:t>Beberapa pertanyaan: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Berapa banyak yang diperkirakan hadir?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Bagaimana komposisi jenis kelamin mereka?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Bagaimana latar belakang pendidikan dan pekerjaan mereka?seberapa dalam pengetahuan mereka mengenai hal yang akan saya bicarakan?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Mengapa mereka hadir dalam acara tersebut?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mereka hadir atas nama pribadi atau mewakili organisasi tertentu?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mereka mempunyai pandanga yang unik mengenai hal tertentu?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diantara mereka ada public figure.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mereka menyukai saya dan topik yang akan saya sampaikan?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mereka  menganggap saya orang yang tepat untuk berbicara?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mereka mempunyai kebiasaan tertentu?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Apakah mereka berasal dari lapisan masyarakat tertentu.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1600" b="1"/>
              <a:t>Usia mereka?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lphaLcPeriod"/>
            </a:pPr>
            <a:endParaRPr lang="en-US" sz="16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Menentukan sasaran dan Tujuan Spesifik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 Apa yang ingin kita capai dalam presentasi tersebut secara keseluruhan?</a:t>
            </a:r>
          </a:p>
          <a:p>
            <a:r>
              <a:rPr lang="en-US" sz="2800"/>
              <a:t> Apa tujuan audiens menghadiri presentasi anda?</a:t>
            </a:r>
          </a:p>
          <a:p>
            <a:r>
              <a:rPr lang="en-US" sz="2800"/>
              <a:t> Jenis presentasi kita?: a)  presentasi informatif, b) presentasi persuasif, c) presentasi mengundang aksi atau tindakan konkrit, d) presentasi menghibur.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liff">
  <a:themeElements>
    <a:clrScheme name="Cliff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Cliff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liff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99</TotalTime>
  <Words>1115</Words>
  <Application>Microsoft Office PowerPoint</Application>
  <PresentationFormat>On-screen Show (4:3)</PresentationFormat>
  <Paragraphs>164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Times New Roman</vt:lpstr>
      <vt:lpstr>Verdana</vt:lpstr>
      <vt:lpstr>Wingdings</vt:lpstr>
      <vt:lpstr>Cliff</vt:lpstr>
      <vt:lpstr>Teknik Presentasi</vt:lpstr>
      <vt:lpstr>Mengendalikan Rasa Takut</vt:lpstr>
      <vt:lpstr>Mengendalikan Rasa Takut</vt:lpstr>
      <vt:lpstr>Mengendalikan Rasa Takut</vt:lpstr>
      <vt:lpstr>Mengendalikan Rasa Takut</vt:lpstr>
      <vt:lpstr>Membangun Fondasi Presentasi</vt:lpstr>
      <vt:lpstr>Menganalisis Momentum dan Acara</vt:lpstr>
      <vt:lpstr>Mengenali Audiens</vt:lpstr>
      <vt:lpstr>Menentukan sasaran dan Tujuan Spesifik</vt:lpstr>
      <vt:lpstr>Mempelajari Lokasi</vt:lpstr>
      <vt:lpstr>Mempersiapkan Materi</vt:lpstr>
      <vt:lpstr>Struktur Presentasi</vt:lpstr>
      <vt:lpstr>Alat Bantu</vt:lpstr>
      <vt:lpstr>Persiapan Lainnya</vt:lpstr>
      <vt:lpstr>Apa yang Dilatih?</vt:lpstr>
      <vt:lpstr>Menjelang Presentasi</vt:lpstr>
      <vt:lpstr>Meningkatkan Keterampilan</vt:lpstr>
      <vt:lpstr>Membuka Presentasi dan Merebut Perhatian</vt:lpstr>
      <vt:lpstr>Yang Sebaiknya Anda Hindari</vt:lpstr>
      <vt:lpstr>Mendukung Ide dalam Presentasi</vt:lpstr>
      <vt:lpstr>Menutup Presentasi</vt:lpstr>
      <vt:lpstr>Hal yang harus dihindari seorang Trainer</vt:lpstr>
      <vt:lpstr>Hal yang harus dihindari seorang Trainer</vt:lpstr>
    </vt:vector>
  </TitlesOfParts>
  <Company>sakinah 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Teknik Presentasi</dc:title>
  <dc:creator>well</dc:creator>
  <cp:lastModifiedBy>uminna Lintang</cp:lastModifiedBy>
  <cp:revision>18</cp:revision>
  <dcterms:created xsi:type="dcterms:W3CDTF">2008-11-02T04:35:31Z</dcterms:created>
  <dcterms:modified xsi:type="dcterms:W3CDTF">2012-03-13T05:01:17Z</dcterms:modified>
</cp:coreProperties>
</file>